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tags/tag3.xml" ContentType="application/vnd.openxmlformats-officedocument.presentationml.tags+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tags/tag7.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tags/tag9.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0.xml" ContentType="application/vnd.openxmlformats-officedocument.presentationml.tags+xml"/>
  <Override PartName="/ppt/notesSlides/notesSlide20.xml" ContentType="application/vnd.openxmlformats-officedocument.presentationml.notesSlide+xml"/>
  <Override PartName="/ppt/tags/tag11.xml" ContentType="application/vnd.openxmlformats-officedocument.presentationml.tags+xml"/>
  <Override PartName="/ppt/notesSlides/notesSlide21.xml" ContentType="application/vnd.openxmlformats-officedocument.presentationml.notesSlide+xml"/>
  <Override PartName="/ppt/tags/tag12.xml" ContentType="application/vnd.openxmlformats-officedocument.presentationml.tags+xml"/>
  <Override PartName="/ppt/notesSlides/notesSlide22.xml" ContentType="application/vnd.openxmlformats-officedocument.presentationml.notesSlide+xml"/>
  <Override PartName="/ppt/tags/tag13.xml" ContentType="application/vnd.openxmlformats-officedocument.presentationml.tags+xml"/>
  <Override PartName="/ppt/notesSlides/notesSlide23.xml" ContentType="application/vnd.openxmlformats-officedocument.presentationml.notesSlide+xml"/>
  <Override PartName="/ppt/tags/tag14.xml" ContentType="application/vnd.openxmlformats-officedocument.presentationml.tags+xml"/>
  <Override PartName="/ppt/notesSlides/notesSlide24.xml" ContentType="application/vnd.openxmlformats-officedocument.presentationml.notesSlide+xml"/>
  <Override PartName="/ppt/tags/tag15.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6.xml" ContentType="application/vnd.openxmlformats-officedocument.presentationml.tags+xml"/>
  <Override PartName="/ppt/notesSlides/notesSlide27.xml" ContentType="application/vnd.openxmlformats-officedocument.presentationml.notesSlide+xml"/>
  <Override PartName="/ppt/tags/tag17.xml" ContentType="application/vnd.openxmlformats-officedocument.presentationml.tags+xml"/>
  <Override PartName="/ppt/notesSlides/notesSlide28.xml" ContentType="application/vnd.openxmlformats-officedocument.presentationml.notesSlide+xml"/>
  <Override PartName="/ppt/tags/tag18.xml" ContentType="application/vnd.openxmlformats-officedocument.presentationml.tags+xml"/>
  <Override PartName="/ppt/notesSlides/notesSlide29.xml" ContentType="application/vnd.openxmlformats-officedocument.presentationml.notesSlide+xml"/>
  <Override PartName="/ppt/tags/tag19.xml" ContentType="application/vnd.openxmlformats-officedocument.presentationml.tags+xml"/>
  <Override PartName="/ppt/notesSlides/notesSlide30.xml" ContentType="application/vnd.openxmlformats-officedocument.presentationml.notesSlide+xml"/>
  <Override PartName="/ppt/tags/tag20.xml" ContentType="application/vnd.openxmlformats-officedocument.presentationml.tags+xml"/>
  <Override PartName="/ppt/notesSlides/notesSlide31.xml" ContentType="application/vnd.openxmlformats-officedocument.presentationml.notesSlide+xml"/>
  <Override PartName="/ppt/tags/tag21.xml" ContentType="application/vnd.openxmlformats-officedocument.presentationml.tags+xml"/>
  <Override PartName="/ppt/notesSlides/notesSlide32.xml" ContentType="application/vnd.openxmlformats-officedocument.presentationml.notesSlide+xml"/>
  <Override PartName="/ppt/tags/tag22.xml" ContentType="application/vnd.openxmlformats-officedocument.presentationml.tags+xml"/>
  <Override PartName="/ppt/notesSlides/notesSlide33.xml" ContentType="application/vnd.openxmlformats-officedocument.presentationml.notesSlide+xml"/>
  <Override PartName="/ppt/tags/tag23.xml" ContentType="application/vnd.openxmlformats-officedocument.presentationml.tags+xml"/>
  <Override PartName="/ppt/notesSlides/notesSlide34.xml" ContentType="application/vnd.openxmlformats-officedocument.presentationml.notesSlide+xml"/>
  <Override PartName="/ppt/tags/tag24.xml" ContentType="application/vnd.openxmlformats-officedocument.presentationml.tags+xml"/>
  <Override PartName="/ppt/notesSlides/notesSlide35.xml" ContentType="application/vnd.openxmlformats-officedocument.presentationml.notesSlide+xml"/>
  <Override PartName="/ppt/tags/tag25.xml" ContentType="application/vnd.openxmlformats-officedocument.presentationml.tags+xml"/>
  <Override PartName="/ppt/notesSlides/notesSlide36.xml" ContentType="application/vnd.openxmlformats-officedocument.presentationml.notesSlide+xml"/>
  <Override PartName="/ppt/tags/tag26.xml" ContentType="application/vnd.openxmlformats-officedocument.presentationml.tags+xml"/>
  <Override PartName="/ppt/notesSlides/notesSlide37.xml" ContentType="application/vnd.openxmlformats-officedocument.presentationml.notesSlide+xml"/>
  <Override PartName="/ppt/tags/tag27.xml" ContentType="application/vnd.openxmlformats-officedocument.presentationml.tags+xml"/>
  <Override PartName="/ppt/notesSlides/notesSlide38.xml" ContentType="application/vnd.openxmlformats-officedocument.presentationml.notesSlide+xml"/>
  <Override PartName="/ppt/tags/tag28.xml" ContentType="application/vnd.openxmlformats-officedocument.presentationml.tags+xml"/>
  <Override PartName="/ppt/notesSlides/notesSlide39.xml" ContentType="application/vnd.openxmlformats-officedocument.presentationml.notesSlide+xml"/>
  <Override PartName="/ppt/tags/tag29.xml" ContentType="application/vnd.openxmlformats-officedocument.presentationml.tags+xml"/>
  <Override PartName="/ppt/notesSlides/notesSlide40.xml" ContentType="application/vnd.openxmlformats-officedocument.presentationml.notesSlide+xml"/>
  <Override PartName="/ppt/tags/tag30.xml" ContentType="application/vnd.openxmlformats-officedocument.presentationml.tags+xml"/>
  <Override PartName="/ppt/notesSlides/notesSlide41.xml" ContentType="application/vnd.openxmlformats-officedocument.presentationml.notesSlide+xml"/>
  <Override PartName="/ppt/tags/tag31.xml" ContentType="application/vnd.openxmlformats-officedocument.presentationml.tags+xml"/>
  <Override PartName="/ppt/notesSlides/notesSlide42.xml" ContentType="application/vnd.openxmlformats-officedocument.presentationml.notesSlide+xml"/>
  <Override PartName="/ppt/tags/tag32.xml" ContentType="application/vnd.openxmlformats-officedocument.presentationml.tags+xml"/>
  <Override PartName="/ppt/notesSlides/notesSlide43.xml" ContentType="application/vnd.openxmlformats-officedocument.presentationml.notesSlide+xml"/>
  <Override PartName="/ppt/tags/tag33.xml" ContentType="application/vnd.openxmlformats-officedocument.presentationml.tags+xml"/>
  <Override PartName="/ppt/notesSlides/notesSlide44.xml" ContentType="application/vnd.openxmlformats-officedocument.presentationml.notesSlide+xml"/>
  <Override PartName="/ppt/tags/tag34.xml" ContentType="application/vnd.openxmlformats-officedocument.presentationml.tags+xml"/>
  <Override PartName="/ppt/notesSlides/notesSlide45.xml" ContentType="application/vnd.openxmlformats-officedocument.presentationml.notesSlide+xml"/>
  <Override PartName="/ppt/tags/tag35.xml" ContentType="application/vnd.openxmlformats-officedocument.presentationml.tags+xml"/>
  <Override PartName="/ppt/notesSlides/notesSlide46.xml" ContentType="application/vnd.openxmlformats-officedocument.presentationml.notesSlide+xml"/>
  <Override PartName="/ppt/tags/tag36.xml" ContentType="application/vnd.openxmlformats-officedocument.presentationml.tags+xml"/>
  <Override PartName="/ppt/notesSlides/notesSlide47.xml" ContentType="application/vnd.openxmlformats-officedocument.presentationml.notesSlide+xml"/>
  <Override PartName="/ppt/tags/tag37.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61"/>
  </p:notesMasterIdLst>
  <p:sldIdLst>
    <p:sldId id="719" r:id="rId7"/>
    <p:sldId id="301" r:id="rId8"/>
    <p:sldId id="302" r:id="rId9"/>
    <p:sldId id="735" r:id="rId10"/>
    <p:sldId id="919" r:id="rId11"/>
    <p:sldId id="736" r:id="rId12"/>
    <p:sldId id="291" r:id="rId13"/>
    <p:sldId id="792" r:id="rId14"/>
    <p:sldId id="881" r:id="rId15"/>
    <p:sldId id="795" r:id="rId16"/>
    <p:sldId id="799" r:id="rId17"/>
    <p:sldId id="877" r:id="rId18"/>
    <p:sldId id="887" r:id="rId19"/>
    <p:sldId id="888" r:id="rId20"/>
    <p:sldId id="773" r:id="rId21"/>
    <p:sldId id="774" r:id="rId22"/>
    <p:sldId id="899" r:id="rId23"/>
    <p:sldId id="898" r:id="rId24"/>
    <p:sldId id="777" r:id="rId25"/>
    <p:sldId id="759" r:id="rId26"/>
    <p:sldId id="778" r:id="rId27"/>
    <p:sldId id="890" r:id="rId28"/>
    <p:sldId id="922" r:id="rId29"/>
    <p:sldId id="891" r:id="rId30"/>
    <p:sldId id="889" r:id="rId31"/>
    <p:sldId id="920" r:id="rId32"/>
    <p:sldId id="892" r:id="rId33"/>
    <p:sldId id="753" r:id="rId34"/>
    <p:sldId id="923" r:id="rId35"/>
    <p:sldId id="894" r:id="rId36"/>
    <p:sldId id="895" r:id="rId37"/>
    <p:sldId id="896" r:id="rId38"/>
    <p:sldId id="897" r:id="rId39"/>
    <p:sldId id="900" r:id="rId40"/>
    <p:sldId id="901" r:id="rId41"/>
    <p:sldId id="902" r:id="rId42"/>
    <p:sldId id="903" r:id="rId43"/>
    <p:sldId id="904" r:id="rId44"/>
    <p:sldId id="905" r:id="rId45"/>
    <p:sldId id="907" r:id="rId46"/>
    <p:sldId id="909" r:id="rId47"/>
    <p:sldId id="910" r:id="rId48"/>
    <p:sldId id="911" r:id="rId49"/>
    <p:sldId id="912" r:id="rId50"/>
    <p:sldId id="913" r:id="rId51"/>
    <p:sldId id="914" r:id="rId52"/>
    <p:sldId id="915" r:id="rId53"/>
    <p:sldId id="916" r:id="rId54"/>
    <p:sldId id="917" r:id="rId55"/>
    <p:sldId id="918" r:id="rId56"/>
    <p:sldId id="737" r:id="rId57"/>
    <p:sldId id="738" r:id="rId58"/>
    <p:sldId id="739" r:id="rId59"/>
    <p:sldId id="72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400A39-F4AC-436D-912D-D7D4DB652855}" v="1" dt="2025-01-28T08:27:33.631"/>
    <p1510:client id="{97F30B6D-CA79-4C45-BA9D-B4F90653E107}" v="343" dt="2025-01-28T07:50:56.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68494" autoAdjust="0"/>
  </p:normalViewPr>
  <p:slideViewPr>
    <p:cSldViewPr snapToGrid="0">
      <p:cViewPr varScale="1">
        <p:scale>
          <a:sx n="67" d="100"/>
          <a:sy n="67" d="100"/>
        </p:scale>
        <p:origin x="1197"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4400A39-F4AC-436D-912D-D7D4DB652855}"/>
    <pc:docChg chg="modSld">
      <pc:chgData name="Stalin Jacob Wilson Packia Dhas" userId="050d7d71-3621-4503-95e8-1c9a9d962492" providerId="ADAL" clId="{34400A39-F4AC-436D-912D-D7D4DB652855}" dt="2025-01-28T08:27:23.542" v="25" actId="6549"/>
      <pc:docMkLst>
        <pc:docMk/>
      </pc:docMkLst>
      <pc:sldChg chg="modNotesTx">
        <pc:chgData name="Stalin Jacob Wilson Packia Dhas" userId="050d7d71-3621-4503-95e8-1c9a9d962492" providerId="ADAL" clId="{34400A39-F4AC-436D-912D-D7D4DB652855}" dt="2025-01-28T08:25:23.772" v="0" actId="6549"/>
        <pc:sldMkLst>
          <pc:docMk/>
          <pc:sldMk cId="364594671" sldId="735"/>
        </pc:sldMkLst>
      </pc:sldChg>
      <pc:sldChg chg="modNotesTx">
        <pc:chgData name="Stalin Jacob Wilson Packia Dhas" userId="050d7d71-3621-4503-95e8-1c9a9d962492" providerId="ADAL" clId="{34400A39-F4AC-436D-912D-D7D4DB652855}" dt="2025-01-28T08:27:23.542" v="25" actId="6549"/>
        <pc:sldMkLst>
          <pc:docMk/>
          <pc:sldMk cId="0" sldId="738"/>
        </pc:sldMkLst>
      </pc:sldChg>
      <pc:sldChg chg="modNotesTx">
        <pc:chgData name="Stalin Jacob Wilson Packia Dhas" userId="050d7d71-3621-4503-95e8-1c9a9d962492" providerId="ADAL" clId="{34400A39-F4AC-436D-912D-D7D4DB652855}" dt="2025-01-28T08:26:29.526" v="14" actId="6549"/>
        <pc:sldMkLst>
          <pc:docMk/>
          <pc:sldMk cId="2809303985" sldId="753"/>
        </pc:sldMkLst>
      </pc:sldChg>
      <pc:sldChg chg="modNotesTx">
        <pc:chgData name="Stalin Jacob Wilson Packia Dhas" userId="050d7d71-3621-4503-95e8-1c9a9d962492" providerId="ADAL" clId="{34400A39-F4AC-436D-912D-D7D4DB652855}" dt="2025-01-28T08:26:15.207" v="12" actId="6549"/>
        <pc:sldMkLst>
          <pc:docMk/>
          <pc:sldMk cId="212425569" sldId="759"/>
        </pc:sldMkLst>
      </pc:sldChg>
      <pc:sldChg chg="modNotesTx">
        <pc:chgData name="Stalin Jacob Wilson Packia Dhas" userId="050d7d71-3621-4503-95e8-1c9a9d962492" providerId="ADAL" clId="{34400A39-F4AC-436D-912D-D7D4DB652855}" dt="2025-01-28T08:25:55.870" v="7" actId="6549"/>
        <pc:sldMkLst>
          <pc:docMk/>
          <pc:sldMk cId="1250583308" sldId="773"/>
        </pc:sldMkLst>
      </pc:sldChg>
      <pc:sldChg chg="modNotesTx">
        <pc:chgData name="Stalin Jacob Wilson Packia Dhas" userId="050d7d71-3621-4503-95e8-1c9a9d962492" providerId="ADAL" clId="{34400A39-F4AC-436D-912D-D7D4DB652855}" dt="2025-01-28T08:25:59.946" v="8" actId="6549"/>
        <pc:sldMkLst>
          <pc:docMk/>
          <pc:sldMk cId="1627493808" sldId="774"/>
        </pc:sldMkLst>
      </pc:sldChg>
      <pc:sldChg chg="modNotesTx">
        <pc:chgData name="Stalin Jacob Wilson Packia Dhas" userId="050d7d71-3621-4503-95e8-1c9a9d962492" providerId="ADAL" clId="{34400A39-F4AC-436D-912D-D7D4DB652855}" dt="2025-01-28T08:26:11.752" v="11" actId="6549"/>
        <pc:sldMkLst>
          <pc:docMk/>
          <pc:sldMk cId="3175645496" sldId="777"/>
        </pc:sldMkLst>
      </pc:sldChg>
      <pc:sldChg chg="modNotesTx">
        <pc:chgData name="Stalin Jacob Wilson Packia Dhas" userId="050d7d71-3621-4503-95e8-1c9a9d962492" providerId="ADAL" clId="{34400A39-F4AC-436D-912D-D7D4DB652855}" dt="2025-01-28T08:26:18.353" v="13" actId="6549"/>
        <pc:sldMkLst>
          <pc:docMk/>
          <pc:sldMk cId="4026282140" sldId="778"/>
        </pc:sldMkLst>
      </pc:sldChg>
      <pc:sldChg chg="modNotesTx">
        <pc:chgData name="Stalin Jacob Wilson Packia Dhas" userId="050d7d71-3621-4503-95e8-1c9a9d962492" providerId="ADAL" clId="{34400A39-F4AC-436D-912D-D7D4DB652855}" dt="2025-01-28T08:25:40.212" v="3" actId="6549"/>
        <pc:sldMkLst>
          <pc:docMk/>
          <pc:sldMk cId="2900830122" sldId="795"/>
        </pc:sldMkLst>
      </pc:sldChg>
      <pc:sldChg chg="modNotesTx">
        <pc:chgData name="Stalin Jacob Wilson Packia Dhas" userId="050d7d71-3621-4503-95e8-1c9a9d962492" providerId="ADAL" clId="{34400A39-F4AC-436D-912D-D7D4DB652855}" dt="2025-01-28T08:25:43.909" v="4" actId="6549"/>
        <pc:sldMkLst>
          <pc:docMk/>
          <pc:sldMk cId="3473580008" sldId="799"/>
        </pc:sldMkLst>
      </pc:sldChg>
      <pc:sldChg chg="modNotesTx">
        <pc:chgData name="Stalin Jacob Wilson Packia Dhas" userId="050d7d71-3621-4503-95e8-1c9a9d962492" providerId="ADAL" clId="{34400A39-F4AC-436D-912D-D7D4DB652855}" dt="2025-01-28T08:25:36.250" v="2" actId="6549"/>
        <pc:sldMkLst>
          <pc:docMk/>
          <pc:sldMk cId="4274422524" sldId="881"/>
        </pc:sldMkLst>
      </pc:sldChg>
      <pc:sldChg chg="modNotesTx">
        <pc:chgData name="Stalin Jacob Wilson Packia Dhas" userId="050d7d71-3621-4503-95e8-1c9a9d962492" providerId="ADAL" clId="{34400A39-F4AC-436D-912D-D7D4DB652855}" dt="2025-01-28T08:25:48.794" v="5" actId="6549"/>
        <pc:sldMkLst>
          <pc:docMk/>
          <pc:sldMk cId="2994707644" sldId="887"/>
        </pc:sldMkLst>
      </pc:sldChg>
      <pc:sldChg chg="modNotesTx">
        <pc:chgData name="Stalin Jacob Wilson Packia Dhas" userId="050d7d71-3621-4503-95e8-1c9a9d962492" providerId="ADAL" clId="{34400A39-F4AC-436D-912D-D7D4DB652855}" dt="2025-01-28T08:25:52.392" v="6" actId="6549"/>
        <pc:sldMkLst>
          <pc:docMk/>
          <pc:sldMk cId="3497791620" sldId="888"/>
        </pc:sldMkLst>
      </pc:sldChg>
      <pc:sldChg chg="modNotesTx">
        <pc:chgData name="Stalin Jacob Wilson Packia Dhas" userId="050d7d71-3621-4503-95e8-1c9a9d962492" providerId="ADAL" clId="{34400A39-F4AC-436D-912D-D7D4DB652855}" dt="2025-01-28T08:26:37.706" v="16" actId="6549"/>
        <pc:sldMkLst>
          <pc:docMk/>
          <pc:sldMk cId="2494693062" sldId="894"/>
        </pc:sldMkLst>
      </pc:sldChg>
      <pc:sldChg chg="modNotesTx">
        <pc:chgData name="Stalin Jacob Wilson Packia Dhas" userId="050d7d71-3621-4503-95e8-1c9a9d962492" providerId="ADAL" clId="{34400A39-F4AC-436D-912D-D7D4DB652855}" dt="2025-01-28T08:26:41.327" v="17" actId="6549"/>
        <pc:sldMkLst>
          <pc:docMk/>
          <pc:sldMk cId="3218394684" sldId="895"/>
        </pc:sldMkLst>
      </pc:sldChg>
      <pc:sldChg chg="modNotesTx">
        <pc:chgData name="Stalin Jacob Wilson Packia Dhas" userId="050d7d71-3621-4503-95e8-1c9a9d962492" providerId="ADAL" clId="{34400A39-F4AC-436D-912D-D7D4DB652855}" dt="2025-01-28T08:26:44.874" v="18" actId="6549"/>
        <pc:sldMkLst>
          <pc:docMk/>
          <pc:sldMk cId="3946161445" sldId="896"/>
        </pc:sldMkLst>
      </pc:sldChg>
      <pc:sldChg chg="modNotesTx">
        <pc:chgData name="Stalin Jacob Wilson Packia Dhas" userId="050d7d71-3621-4503-95e8-1c9a9d962492" providerId="ADAL" clId="{34400A39-F4AC-436D-912D-D7D4DB652855}" dt="2025-01-28T08:26:48.626" v="19" actId="6549"/>
        <pc:sldMkLst>
          <pc:docMk/>
          <pc:sldMk cId="3224978070" sldId="897"/>
        </pc:sldMkLst>
      </pc:sldChg>
      <pc:sldChg chg="modNotesTx">
        <pc:chgData name="Stalin Jacob Wilson Packia Dhas" userId="050d7d71-3621-4503-95e8-1c9a9d962492" providerId="ADAL" clId="{34400A39-F4AC-436D-912D-D7D4DB652855}" dt="2025-01-28T08:26:08.203" v="10" actId="6549"/>
        <pc:sldMkLst>
          <pc:docMk/>
          <pc:sldMk cId="3787346502" sldId="898"/>
        </pc:sldMkLst>
      </pc:sldChg>
      <pc:sldChg chg="modNotesTx">
        <pc:chgData name="Stalin Jacob Wilson Packia Dhas" userId="050d7d71-3621-4503-95e8-1c9a9d962492" providerId="ADAL" clId="{34400A39-F4AC-436D-912D-D7D4DB652855}" dt="2025-01-28T08:26:04.097" v="9" actId="6549"/>
        <pc:sldMkLst>
          <pc:docMk/>
          <pc:sldMk cId="1688556455" sldId="899"/>
        </pc:sldMkLst>
      </pc:sldChg>
      <pc:sldChg chg="modNotesTx">
        <pc:chgData name="Stalin Jacob Wilson Packia Dhas" userId="050d7d71-3621-4503-95e8-1c9a9d962492" providerId="ADAL" clId="{34400A39-F4AC-436D-912D-D7D4DB652855}" dt="2025-01-28T08:26:53.158" v="20" actId="6549"/>
        <pc:sldMkLst>
          <pc:docMk/>
          <pc:sldMk cId="4033184243" sldId="901"/>
        </pc:sldMkLst>
      </pc:sldChg>
      <pc:sldChg chg="modNotesTx">
        <pc:chgData name="Stalin Jacob Wilson Packia Dhas" userId="050d7d71-3621-4503-95e8-1c9a9d962492" providerId="ADAL" clId="{34400A39-F4AC-436D-912D-D7D4DB652855}" dt="2025-01-28T08:26:56.077" v="21" actId="6549"/>
        <pc:sldMkLst>
          <pc:docMk/>
          <pc:sldMk cId="2882399559" sldId="902"/>
        </pc:sldMkLst>
      </pc:sldChg>
      <pc:sldChg chg="modNotesTx">
        <pc:chgData name="Stalin Jacob Wilson Packia Dhas" userId="050d7d71-3621-4503-95e8-1c9a9d962492" providerId="ADAL" clId="{34400A39-F4AC-436D-912D-D7D4DB652855}" dt="2025-01-28T08:27:02.526" v="22" actId="6549"/>
        <pc:sldMkLst>
          <pc:docMk/>
          <pc:sldMk cId="231413389" sldId="907"/>
        </pc:sldMkLst>
      </pc:sldChg>
      <pc:sldChg chg="modNotesTx">
        <pc:chgData name="Stalin Jacob Wilson Packia Dhas" userId="050d7d71-3621-4503-95e8-1c9a9d962492" providerId="ADAL" clId="{34400A39-F4AC-436D-912D-D7D4DB652855}" dt="2025-01-28T08:27:07.349" v="23" actId="6549"/>
        <pc:sldMkLst>
          <pc:docMk/>
          <pc:sldMk cId="4293102483" sldId="910"/>
        </pc:sldMkLst>
      </pc:sldChg>
      <pc:sldChg chg="modNotesTx">
        <pc:chgData name="Stalin Jacob Wilson Packia Dhas" userId="050d7d71-3621-4503-95e8-1c9a9d962492" providerId="ADAL" clId="{34400A39-F4AC-436D-912D-D7D4DB652855}" dt="2025-01-28T08:27:17.532" v="24" actId="6549"/>
        <pc:sldMkLst>
          <pc:docMk/>
          <pc:sldMk cId="2821485695" sldId="916"/>
        </pc:sldMkLst>
      </pc:sldChg>
      <pc:sldChg chg="modNotesTx">
        <pc:chgData name="Stalin Jacob Wilson Packia Dhas" userId="050d7d71-3621-4503-95e8-1c9a9d962492" providerId="ADAL" clId="{34400A39-F4AC-436D-912D-D7D4DB652855}" dt="2025-01-28T08:25:27.869" v="1" actId="6549"/>
        <pc:sldMkLst>
          <pc:docMk/>
          <pc:sldMk cId="910579353" sldId="919"/>
        </pc:sldMkLst>
      </pc:sldChg>
      <pc:sldChg chg="modNotesTx">
        <pc:chgData name="Stalin Jacob Wilson Packia Dhas" userId="050d7d71-3621-4503-95e8-1c9a9d962492" providerId="ADAL" clId="{34400A39-F4AC-436D-912D-D7D4DB652855}" dt="2025-01-28T08:26:33.939" v="15" actId="6549"/>
        <pc:sldMkLst>
          <pc:docMk/>
          <pc:sldMk cId="2224870283" sldId="923"/>
        </pc:sldMkLst>
      </pc:sldChg>
    </pc:docChg>
  </pc:docChgLst>
  <pc:docChgLst>
    <pc:chgData name="Stalin Jacob Wilson Packia Dhas" userId="050d7d71-3621-4503-95e8-1c9a9d962492" providerId="ADAL" clId="{97F30B6D-CA79-4C45-BA9D-B4F90653E107}"/>
    <pc:docChg chg="undo custSel addSld delSld modSld sldOrd delMainMaster">
      <pc:chgData name="Stalin Jacob Wilson Packia Dhas" userId="050d7d71-3621-4503-95e8-1c9a9d962492" providerId="ADAL" clId="{97F30B6D-CA79-4C45-BA9D-B4F90653E107}" dt="2025-01-28T07:55:58.114" v="2510"/>
      <pc:docMkLst>
        <pc:docMk/>
      </pc:docMkLst>
      <pc:sldChg chg="del">
        <pc:chgData name="Stalin Jacob Wilson Packia Dhas" userId="050d7d71-3621-4503-95e8-1c9a9d962492" providerId="ADAL" clId="{97F30B6D-CA79-4C45-BA9D-B4F90653E107}" dt="2025-01-26T22:40:31.093" v="9" actId="47"/>
        <pc:sldMkLst>
          <pc:docMk/>
          <pc:sldMk cId="0" sldId="260"/>
        </pc:sldMkLst>
      </pc:sldChg>
      <pc:sldChg chg="del">
        <pc:chgData name="Stalin Jacob Wilson Packia Dhas" userId="050d7d71-3621-4503-95e8-1c9a9d962492" providerId="ADAL" clId="{97F30B6D-CA79-4C45-BA9D-B4F90653E107}" dt="2025-01-26T22:40:29.910" v="1" actId="47"/>
        <pc:sldMkLst>
          <pc:docMk/>
          <pc:sldMk cId="0" sldId="262"/>
        </pc:sldMkLst>
      </pc:sldChg>
      <pc:sldChg chg="del">
        <pc:chgData name="Stalin Jacob Wilson Packia Dhas" userId="050d7d71-3621-4503-95e8-1c9a9d962492" providerId="ADAL" clId="{97F30B6D-CA79-4C45-BA9D-B4F90653E107}" dt="2025-01-26T22:40:30.090" v="2" actId="47"/>
        <pc:sldMkLst>
          <pc:docMk/>
          <pc:sldMk cId="0" sldId="263"/>
        </pc:sldMkLst>
      </pc:sldChg>
      <pc:sldChg chg="del">
        <pc:chgData name="Stalin Jacob Wilson Packia Dhas" userId="050d7d71-3621-4503-95e8-1c9a9d962492" providerId="ADAL" clId="{97F30B6D-CA79-4C45-BA9D-B4F90653E107}" dt="2025-01-26T22:40:31.837" v="12" actId="47"/>
        <pc:sldMkLst>
          <pc:docMk/>
          <pc:sldMk cId="0" sldId="270"/>
        </pc:sldMkLst>
      </pc:sldChg>
      <pc:sldChg chg="del">
        <pc:chgData name="Stalin Jacob Wilson Packia Dhas" userId="050d7d71-3621-4503-95e8-1c9a9d962492" providerId="ADAL" clId="{97F30B6D-CA79-4C45-BA9D-B4F90653E107}" dt="2025-01-26T22:40:32.432" v="16" actId="47"/>
        <pc:sldMkLst>
          <pc:docMk/>
          <pc:sldMk cId="0" sldId="271"/>
        </pc:sldMkLst>
      </pc:sldChg>
      <pc:sldChg chg="del">
        <pc:chgData name="Stalin Jacob Wilson Packia Dhas" userId="050d7d71-3621-4503-95e8-1c9a9d962492" providerId="ADAL" clId="{97F30B6D-CA79-4C45-BA9D-B4F90653E107}" dt="2025-01-26T22:40:32.943" v="18" actId="47"/>
        <pc:sldMkLst>
          <pc:docMk/>
          <pc:sldMk cId="0" sldId="273"/>
        </pc:sldMkLst>
      </pc:sldChg>
      <pc:sldChg chg="del">
        <pc:chgData name="Stalin Jacob Wilson Packia Dhas" userId="050d7d71-3621-4503-95e8-1c9a9d962492" providerId="ADAL" clId="{97F30B6D-CA79-4C45-BA9D-B4F90653E107}" dt="2025-01-26T22:40:33.532" v="21" actId="47"/>
        <pc:sldMkLst>
          <pc:docMk/>
          <pc:sldMk cId="0" sldId="274"/>
        </pc:sldMkLst>
      </pc:sldChg>
      <pc:sldChg chg="del">
        <pc:chgData name="Stalin Jacob Wilson Packia Dhas" userId="050d7d71-3621-4503-95e8-1c9a9d962492" providerId="ADAL" clId="{97F30B6D-CA79-4C45-BA9D-B4F90653E107}" dt="2025-01-26T22:40:34.028" v="24" actId="47"/>
        <pc:sldMkLst>
          <pc:docMk/>
          <pc:sldMk cId="0" sldId="275"/>
        </pc:sldMkLst>
      </pc:sldChg>
      <pc:sldChg chg="del">
        <pc:chgData name="Stalin Jacob Wilson Packia Dhas" userId="050d7d71-3621-4503-95e8-1c9a9d962492" providerId="ADAL" clId="{97F30B6D-CA79-4C45-BA9D-B4F90653E107}" dt="2025-01-26T22:40:35.437" v="27" actId="47"/>
        <pc:sldMkLst>
          <pc:docMk/>
          <pc:sldMk cId="0" sldId="276"/>
        </pc:sldMkLst>
      </pc:sldChg>
      <pc:sldChg chg="modSp mod">
        <pc:chgData name="Stalin Jacob Wilson Packia Dhas" userId="050d7d71-3621-4503-95e8-1c9a9d962492" providerId="ADAL" clId="{97F30B6D-CA79-4C45-BA9D-B4F90653E107}" dt="2025-01-26T23:08:02.153" v="239" actId="122"/>
        <pc:sldMkLst>
          <pc:docMk/>
          <pc:sldMk cId="0" sldId="291"/>
        </pc:sldMkLst>
        <pc:spChg chg="mod">
          <ac:chgData name="Stalin Jacob Wilson Packia Dhas" userId="050d7d71-3621-4503-95e8-1c9a9d962492" providerId="ADAL" clId="{97F30B6D-CA79-4C45-BA9D-B4F90653E107}" dt="2025-01-26T23:08:02.153" v="239" actId="122"/>
          <ac:spMkLst>
            <pc:docMk/>
            <pc:sldMk cId="0" sldId="291"/>
            <ac:spMk id="2" creationId="{00000000-0000-0000-0000-000000000000}"/>
          </ac:spMkLst>
        </pc:spChg>
      </pc:sldChg>
      <pc:sldChg chg="modSp mod">
        <pc:chgData name="Stalin Jacob Wilson Packia Dhas" userId="050d7d71-3621-4503-95e8-1c9a9d962492" providerId="ADAL" clId="{97F30B6D-CA79-4C45-BA9D-B4F90653E107}" dt="2025-01-27T06:22:28.106" v="1237" actId="20577"/>
        <pc:sldMkLst>
          <pc:docMk/>
          <pc:sldMk cId="3657130640" sldId="301"/>
        </pc:sldMkLst>
        <pc:spChg chg="mod">
          <ac:chgData name="Stalin Jacob Wilson Packia Dhas" userId="050d7d71-3621-4503-95e8-1c9a9d962492" providerId="ADAL" clId="{97F30B6D-CA79-4C45-BA9D-B4F90653E107}" dt="2025-01-27T06:22:28.106" v="1237" actId="20577"/>
          <ac:spMkLst>
            <pc:docMk/>
            <pc:sldMk cId="3657130640" sldId="301"/>
            <ac:spMk id="3" creationId="{00000000-0000-0000-0000-000000000000}"/>
          </ac:spMkLst>
        </pc:spChg>
      </pc:sldChg>
      <pc:sldChg chg="del">
        <pc:chgData name="Stalin Jacob Wilson Packia Dhas" userId="050d7d71-3621-4503-95e8-1c9a9d962492" providerId="ADAL" clId="{97F30B6D-CA79-4C45-BA9D-B4F90653E107}" dt="2025-01-26T22:40:29.510" v="0" actId="47"/>
        <pc:sldMkLst>
          <pc:docMk/>
          <pc:sldMk cId="0" sldId="727"/>
        </pc:sldMkLst>
      </pc:sldChg>
      <pc:sldChg chg="del">
        <pc:chgData name="Stalin Jacob Wilson Packia Dhas" userId="050d7d71-3621-4503-95e8-1c9a9d962492" providerId="ADAL" clId="{97F30B6D-CA79-4C45-BA9D-B4F90653E107}" dt="2025-01-26T22:40:30.218" v="3" actId="47"/>
        <pc:sldMkLst>
          <pc:docMk/>
          <pc:sldMk cId="0" sldId="728"/>
        </pc:sldMkLst>
      </pc:sldChg>
      <pc:sldChg chg="del">
        <pc:chgData name="Stalin Jacob Wilson Packia Dhas" userId="050d7d71-3621-4503-95e8-1c9a9d962492" providerId="ADAL" clId="{97F30B6D-CA79-4C45-BA9D-B4F90653E107}" dt="2025-01-26T22:40:30.338" v="4" actId="47"/>
        <pc:sldMkLst>
          <pc:docMk/>
          <pc:sldMk cId="0" sldId="729"/>
        </pc:sldMkLst>
      </pc:sldChg>
      <pc:sldChg chg="del">
        <pc:chgData name="Stalin Jacob Wilson Packia Dhas" userId="050d7d71-3621-4503-95e8-1c9a9d962492" providerId="ADAL" clId="{97F30B6D-CA79-4C45-BA9D-B4F90653E107}" dt="2025-01-26T22:40:30.543" v="5" actId="47"/>
        <pc:sldMkLst>
          <pc:docMk/>
          <pc:sldMk cId="0" sldId="730"/>
        </pc:sldMkLst>
      </pc:sldChg>
      <pc:sldChg chg="del">
        <pc:chgData name="Stalin Jacob Wilson Packia Dhas" userId="050d7d71-3621-4503-95e8-1c9a9d962492" providerId="ADAL" clId="{97F30B6D-CA79-4C45-BA9D-B4F90653E107}" dt="2025-01-26T22:40:30.677" v="6" actId="47"/>
        <pc:sldMkLst>
          <pc:docMk/>
          <pc:sldMk cId="0" sldId="731"/>
        </pc:sldMkLst>
      </pc:sldChg>
      <pc:sldChg chg="del">
        <pc:chgData name="Stalin Jacob Wilson Packia Dhas" userId="050d7d71-3621-4503-95e8-1c9a9d962492" providerId="ADAL" clId="{97F30B6D-CA79-4C45-BA9D-B4F90653E107}" dt="2025-01-26T22:40:30.817" v="7" actId="47"/>
        <pc:sldMkLst>
          <pc:docMk/>
          <pc:sldMk cId="0" sldId="732"/>
        </pc:sldMkLst>
      </pc:sldChg>
      <pc:sldChg chg="del">
        <pc:chgData name="Stalin Jacob Wilson Packia Dhas" userId="050d7d71-3621-4503-95e8-1c9a9d962492" providerId="ADAL" clId="{97F30B6D-CA79-4C45-BA9D-B4F90653E107}" dt="2025-01-26T22:40:30.967" v="8" actId="47"/>
        <pc:sldMkLst>
          <pc:docMk/>
          <pc:sldMk cId="0" sldId="733"/>
        </pc:sldMkLst>
      </pc:sldChg>
      <pc:sldChg chg="del">
        <pc:chgData name="Stalin Jacob Wilson Packia Dhas" userId="050d7d71-3621-4503-95e8-1c9a9d962492" providerId="ADAL" clId="{97F30B6D-CA79-4C45-BA9D-B4F90653E107}" dt="2025-01-26T22:40:31.382" v="11" actId="47"/>
        <pc:sldMkLst>
          <pc:docMk/>
          <pc:sldMk cId="0" sldId="734"/>
        </pc:sldMkLst>
      </pc:sldChg>
      <pc:sldChg chg="modSp add del mod modAnim modNotesTx">
        <pc:chgData name="Stalin Jacob Wilson Packia Dhas" userId="050d7d71-3621-4503-95e8-1c9a9d962492" providerId="ADAL" clId="{97F30B6D-CA79-4C45-BA9D-B4F90653E107}" dt="2025-01-27T09:59:02.051" v="1485" actId="20577"/>
        <pc:sldMkLst>
          <pc:docMk/>
          <pc:sldMk cId="364594671" sldId="735"/>
        </pc:sldMkLst>
        <pc:spChg chg="mod">
          <ac:chgData name="Stalin Jacob Wilson Packia Dhas" userId="050d7d71-3621-4503-95e8-1c9a9d962492" providerId="ADAL" clId="{97F30B6D-CA79-4C45-BA9D-B4F90653E107}" dt="2025-01-27T00:02:19.667" v="372" actId="1076"/>
          <ac:spMkLst>
            <pc:docMk/>
            <pc:sldMk cId="364594671" sldId="735"/>
            <ac:spMk id="2" creationId="{00000000-0000-0000-0000-000000000000}"/>
          </ac:spMkLst>
        </pc:spChg>
        <pc:spChg chg="mod">
          <ac:chgData name="Stalin Jacob Wilson Packia Dhas" userId="050d7d71-3621-4503-95e8-1c9a9d962492" providerId="ADAL" clId="{97F30B6D-CA79-4C45-BA9D-B4F90653E107}" dt="2025-01-27T09:59:02.051" v="1485" actId="20577"/>
          <ac:spMkLst>
            <pc:docMk/>
            <pc:sldMk cId="364594671" sldId="735"/>
            <ac:spMk id="3" creationId="{00000000-0000-0000-0000-000000000000}"/>
          </ac:spMkLst>
        </pc:spChg>
        <pc:spChg chg="mod">
          <ac:chgData name="Stalin Jacob Wilson Packia Dhas" userId="050d7d71-3621-4503-95e8-1c9a9d962492" providerId="ADAL" clId="{97F30B6D-CA79-4C45-BA9D-B4F90653E107}" dt="2025-01-26T22:55:04.949" v="189" actId="14100"/>
          <ac:spMkLst>
            <pc:docMk/>
            <pc:sldMk cId="364594671" sldId="735"/>
            <ac:spMk id="4" creationId="{38416025-20EF-5CBE-E511-305E21EE3BD4}"/>
          </ac:spMkLst>
        </pc:spChg>
      </pc:sldChg>
      <pc:sldChg chg="modSp mod modAnim">
        <pc:chgData name="Stalin Jacob Wilson Packia Dhas" userId="050d7d71-3621-4503-95e8-1c9a9d962492" providerId="ADAL" clId="{97F30B6D-CA79-4C45-BA9D-B4F90653E107}" dt="2025-01-26T23:07:25.295" v="237" actId="12"/>
        <pc:sldMkLst>
          <pc:docMk/>
          <pc:sldMk cId="0" sldId="736"/>
        </pc:sldMkLst>
        <pc:spChg chg="mod">
          <ac:chgData name="Stalin Jacob Wilson Packia Dhas" userId="050d7d71-3621-4503-95e8-1c9a9d962492" providerId="ADAL" clId="{97F30B6D-CA79-4C45-BA9D-B4F90653E107}" dt="2025-01-26T23:07:21.909" v="236" actId="122"/>
          <ac:spMkLst>
            <pc:docMk/>
            <pc:sldMk cId="0" sldId="736"/>
            <ac:spMk id="13314" creationId="{00000000-0000-0000-0000-000000000000}"/>
          </ac:spMkLst>
        </pc:spChg>
        <pc:spChg chg="mod">
          <ac:chgData name="Stalin Jacob Wilson Packia Dhas" userId="050d7d71-3621-4503-95e8-1c9a9d962492" providerId="ADAL" clId="{97F30B6D-CA79-4C45-BA9D-B4F90653E107}" dt="2025-01-26T23:07:25.295" v="237" actId="12"/>
          <ac:spMkLst>
            <pc:docMk/>
            <pc:sldMk cId="0" sldId="736"/>
            <ac:spMk id="13315" creationId="{00000000-0000-0000-0000-000000000000}"/>
          </ac:spMkLst>
        </pc:spChg>
      </pc:sldChg>
      <pc:sldChg chg="addSp modSp mod modAnim">
        <pc:chgData name="Stalin Jacob Wilson Packia Dhas" userId="050d7d71-3621-4503-95e8-1c9a9d962492" providerId="ADAL" clId="{97F30B6D-CA79-4C45-BA9D-B4F90653E107}" dt="2025-01-26T23:54:10.911" v="292" actId="20577"/>
        <pc:sldMkLst>
          <pc:docMk/>
          <pc:sldMk cId="0" sldId="737"/>
        </pc:sldMkLst>
        <pc:spChg chg="mod">
          <ac:chgData name="Stalin Jacob Wilson Packia Dhas" userId="050d7d71-3621-4503-95e8-1c9a9d962492" providerId="ADAL" clId="{97F30B6D-CA79-4C45-BA9D-B4F90653E107}" dt="2025-01-26T23:54:10.911" v="292" actId="20577"/>
          <ac:spMkLst>
            <pc:docMk/>
            <pc:sldMk cId="0" sldId="737"/>
            <ac:spMk id="5123" creationId="{00000000-0000-0000-0000-000000000000}"/>
          </ac:spMkLst>
        </pc:spChg>
      </pc:sldChg>
      <pc:sldChg chg="del">
        <pc:chgData name="Stalin Jacob Wilson Packia Dhas" userId="050d7d71-3621-4503-95e8-1c9a9d962492" providerId="ADAL" clId="{97F30B6D-CA79-4C45-BA9D-B4F90653E107}" dt="2025-01-26T22:40:32.287" v="15" actId="47"/>
        <pc:sldMkLst>
          <pc:docMk/>
          <pc:sldMk cId="2850316932" sldId="741"/>
        </pc:sldMkLst>
      </pc:sldChg>
      <pc:sldChg chg="del">
        <pc:chgData name="Stalin Jacob Wilson Packia Dhas" userId="050d7d71-3621-4503-95e8-1c9a9d962492" providerId="ADAL" clId="{97F30B6D-CA79-4C45-BA9D-B4F90653E107}" dt="2025-01-26T22:40:32.760" v="17" actId="47"/>
        <pc:sldMkLst>
          <pc:docMk/>
          <pc:sldMk cId="3805681082" sldId="742"/>
        </pc:sldMkLst>
      </pc:sldChg>
      <pc:sldChg chg="del">
        <pc:chgData name="Stalin Jacob Wilson Packia Dhas" userId="050d7d71-3621-4503-95e8-1c9a9d962492" providerId="ADAL" clId="{97F30B6D-CA79-4C45-BA9D-B4F90653E107}" dt="2025-01-26T22:40:33.317" v="20" actId="47"/>
        <pc:sldMkLst>
          <pc:docMk/>
          <pc:sldMk cId="2252309118" sldId="744"/>
        </pc:sldMkLst>
      </pc:sldChg>
      <pc:sldChg chg="del">
        <pc:chgData name="Stalin Jacob Wilson Packia Dhas" userId="050d7d71-3621-4503-95e8-1c9a9d962492" providerId="ADAL" clId="{97F30B6D-CA79-4C45-BA9D-B4F90653E107}" dt="2025-01-26T22:40:33.678" v="22" actId="47"/>
        <pc:sldMkLst>
          <pc:docMk/>
          <pc:sldMk cId="2656931290" sldId="746"/>
        </pc:sldMkLst>
      </pc:sldChg>
      <pc:sldChg chg="del">
        <pc:chgData name="Stalin Jacob Wilson Packia Dhas" userId="050d7d71-3621-4503-95e8-1c9a9d962492" providerId="ADAL" clId="{97F30B6D-CA79-4C45-BA9D-B4F90653E107}" dt="2025-01-26T22:40:33.862" v="23" actId="47"/>
        <pc:sldMkLst>
          <pc:docMk/>
          <pc:sldMk cId="3753519150" sldId="747"/>
        </pc:sldMkLst>
      </pc:sldChg>
      <pc:sldChg chg="del">
        <pc:chgData name="Stalin Jacob Wilson Packia Dhas" userId="050d7d71-3621-4503-95e8-1c9a9d962492" providerId="ADAL" clId="{97F30B6D-CA79-4C45-BA9D-B4F90653E107}" dt="2025-01-26T22:40:34.443" v="25" actId="47"/>
        <pc:sldMkLst>
          <pc:docMk/>
          <pc:sldMk cId="2827438350" sldId="748"/>
        </pc:sldMkLst>
      </pc:sldChg>
      <pc:sldChg chg="del">
        <pc:chgData name="Stalin Jacob Wilson Packia Dhas" userId="050d7d71-3621-4503-95e8-1c9a9d962492" providerId="ADAL" clId="{97F30B6D-CA79-4C45-BA9D-B4F90653E107}" dt="2025-01-26T22:40:34.647" v="26" actId="47"/>
        <pc:sldMkLst>
          <pc:docMk/>
          <pc:sldMk cId="3571968756" sldId="749"/>
        </pc:sldMkLst>
      </pc:sldChg>
      <pc:sldChg chg="del">
        <pc:chgData name="Stalin Jacob Wilson Packia Dhas" userId="050d7d71-3621-4503-95e8-1c9a9d962492" providerId="ADAL" clId="{97F30B6D-CA79-4C45-BA9D-B4F90653E107}" dt="2025-01-26T22:40:32.107" v="13" actId="47"/>
        <pc:sldMkLst>
          <pc:docMk/>
          <pc:sldMk cId="618476807" sldId="750"/>
        </pc:sldMkLst>
      </pc:sldChg>
      <pc:sldChg chg="del">
        <pc:chgData name="Stalin Jacob Wilson Packia Dhas" userId="050d7d71-3621-4503-95e8-1c9a9d962492" providerId="ADAL" clId="{97F30B6D-CA79-4C45-BA9D-B4F90653E107}" dt="2025-01-26T22:40:32.261" v="14" actId="47"/>
        <pc:sldMkLst>
          <pc:docMk/>
          <pc:sldMk cId="253946042" sldId="751"/>
        </pc:sldMkLst>
      </pc:sldChg>
      <pc:sldChg chg="del">
        <pc:chgData name="Stalin Jacob Wilson Packia Dhas" userId="050d7d71-3621-4503-95e8-1c9a9d962492" providerId="ADAL" clId="{97F30B6D-CA79-4C45-BA9D-B4F90653E107}" dt="2025-01-26T22:40:31.247" v="10" actId="47"/>
        <pc:sldMkLst>
          <pc:docMk/>
          <pc:sldMk cId="1660545931" sldId="752"/>
        </pc:sldMkLst>
      </pc:sldChg>
      <pc:sldChg chg="del">
        <pc:chgData name="Stalin Jacob Wilson Packia Dhas" userId="050d7d71-3621-4503-95e8-1c9a9d962492" providerId="ADAL" clId="{97F30B6D-CA79-4C45-BA9D-B4F90653E107}" dt="2025-01-26T22:40:33.137" v="19" actId="47"/>
        <pc:sldMkLst>
          <pc:docMk/>
          <pc:sldMk cId="2395567057" sldId="753"/>
        </pc:sldMkLst>
      </pc:sldChg>
      <pc:sldChg chg="modSp add mod addAnim delAnim">
        <pc:chgData name="Stalin Jacob Wilson Packia Dhas" userId="050d7d71-3621-4503-95e8-1c9a9d962492" providerId="ADAL" clId="{97F30B6D-CA79-4C45-BA9D-B4F90653E107}" dt="2025-01-28T00:17:21.196" v="1832" actId="21"/>
        <pc:sldMkLst>
          <pc:docMk/>
          <pc:sldMk cId="2809303985" sldId="753"/>
        </pc:sldMkLst>
        <pc:spChg chg="mod">
          <ac:chgData name="Stalin Jacob Wilson Packia Dhas" userId="050d7d71-3621-4503-95e8-1c9a9d962492" providerId="ADAL" clId="{97F30B6D-CA79-4C45-BA9D-B4F90653E107}" dt="2025-01-28T00:17:21.196" v="1832" actId="21"/>
          <ac:spMkLst>
            <pc:docMk/>
            <pc:sldMk cId="2809303985" sldId="753"/>
            <ac:spMk id="22531" creationId="{00000000-0000-0000-0000-000000000000}"/>
          </ac:spMkLst>
        </pc:spChg>
      </pc:sldChg>
      <pc:sldChg chg="add del modNotesTx">
        <pc:chgData name="Stalin Jacob Wilson Packia Dhas" userId="050d7d71-3621-4503-95e8-1c9a9d962492" providerId="ADAL" clId="{97F30B6D-CA79-4C45-BA9D-B4F90653E107}" dt="2025-01-27T23:34:51.847" v="1632" actId="20577"/>
        <pc:sldMkLst>
          <pc:docMk/>
          <pc:sldMk cId="212425569" sldId="759"/>
        </pc:sldMkLst>
      </pc:sldChg>
      <pc:sldChg chg="add del ord">
        <pc:chgData name="Stalin Jacob Wilson Packia Dhas" userId="050d7d71-3621-4503-95e8-1c9a9d962492" providerId="ADAL" clId="{97F30B6D-CA79-4C45-BA9D-B4F90653E107}" dt="2025-01-27T01:22:57.909" v="1194" actId="47"/>
        <pc:sldMkLst>
          <pc:docMk/>
          <pc:sldMk cId="3947883369" sldId="763"/>
        </pc:sldMkLst>
      </pc:sldChg>
      <pc:sldChg chg="delSp modSp add del">
        <pc:chgData name="Stalin Jacob Wilson Packia Dhas" userId="050d7d71-3621-4503-95e8-1c9a9d962492" providerId="ADAL" clId="{97F30B6D-CA79-4C45-BA9D-B4F90653E107}" dt="2025-01-27T22:30:50.171" v="1498" actId="1076"/>
        <pc:sldMkLst>
          <pc:docMk/>
          <pc:sldMk cId="1250583308" sldId="773"/>
        </pc:sldMkLst>
        <pc:picChg chg="mod">
          <ac:chgData name="Stalin Jacob Wilson Packia Dhas" userId="050d7d71-3621-4503-95e8-1c9a9d962492" providerId="ADAL" clId="{97F30B6D-CA79-4C45-BA9D-B4F90653E107}" dt="2025-01-27T22:30:50.171" v="1498" actId="1076"/>
          <ac:picMkLst>
            <pc:docMk/>
            <pc:sldMk cId="1250583308" sldId="773"/>
            <ac:picMk id="4" creationId="{5522BDEB-AEFA-3A62-DBD7-56C1D1C4D570}"/>
          </ac:picMkLst>
        </pc:picChg>
        <pc:picChg chg="del">
          <ac:chgData name="Stalin Jacob Wilson Packia Dhas" userId="050d7d71-3621-4503-95e8-1c9a9d962492" providerId="ADAL" clId="{97F30B6D-CA79-4C45-BA9D-B4F90653E107}" dt="2025-01-27T01:20:21.408" v="1174" actId="478"/>
          <ac:picMkLst>
            <pc:docMk/>
            <pc:sldMk cId="1250583308" sldId="773"/>
            <ac:picMk id="1026" creationId="{DC4BB15F-9402-8AB0-0A50-9355CE3A05F3}"/>
          </ac:picMkLst>
        </pc:picChg>
      </pc:sldChg>
      <pc:sldChg chg="modSp add del mod modNotesTx">
        <pc:chgData name="Stalin Jacob Wilson Packia Dhas" userId="050d7d71-3621-4503-95e8-1c9a9d962492" providerId="ADAL" clId="{97F30B6D-CA79-4C45-BA9D-B4F90653E107}" dt="2025-01-27T22:52:30.445" v="1556" actId="20577"/>
        <pc:sldMkLst>
          <pc:docMk/>
          <pc:sldMk cId="1627493808" sldId="774"/>
        </pc:sldMkLst>
        <pc:spChg chg="mod">
          <ac:chgData name="Stalin Jacob Wilson Packia Dhas" userId="050d7d71-3621-4503-95e8-1c9a9d962492" providerId="ADAL" clId="{97F30B6D-CA79-4C45-BA9D-B4F90653E107}" dt="2025-01-27T07:32:52.109" v="1320" actId="113"/>
          <ac:spMkLst>
            <pc:docMk/>
            <pc:sldMk cId="1627493808" sldId="774"/>
            <ac:spMk id="3" creationId="{00000000-0000-0000-0000-000000000000}"/>
          </ac:spMkLst>
        </pc:spChg>
      </pc:sldChg>
      <pc:sldChg chg="delSp modSp add del mod ord modAnim modNotesTx">
        <pc:chgData name="Stalin Jacob Wilson Packia Dhas" userId="050d7d71-3621-4503-95e8-1c9a9d962492" providerId="ADAL" clId="{97F30B6D-CA79-4C45-BA9D-B4F90653E107}" dt="2025-01-27T23:28:53.993" v="1603" actId="20577"/>
        <pc:sldMkLst>
          <pc:docMk/>
          <pc:sldMk cId="3175645496" sldId="777"/>
        </pc:sldMkLst>
        <pc:spChg chg="mod">
          <ac:chgData name="Stalin Jacob Wilson Packia Dhas" userId="050d7d71-3621-4503-95e8-1c9a9d962492" providerId="ADAL" clId="{97F30B6D-CA79-4C45-BA9D-B4F90653E107}" dt="2025-01-27T23:09:26.635" v="1585" actId="27636"/>
          <ac:spMkLst>
            <pc:docMk/>
            <pc:sldMk cId="3175645496" sldId="777"/>
            <ac:spMk id="3" creationId="{00000000-0000-0000-0000-000000000000}"/>
          </ac:spMkLst>
        </pc:spChg>
        <pc:picChg chg="mod">
          <ac:chgData name="Stalin Jacob Wilson Packia Dhas" userId="050d7d71-3621-4503-95e8-1c9a9d962492" providerId="ADAL" clId="{97F30B6D-CA79-4C45-BA9D-B4F90653E107}" dt="2025-01-27T01:23:12.899" v="1197" actId="1076"/>
          <ac:picMkLst>
            <pc:docMk/>
            <pc:sldMk cId="3175645496" sldId="777"/>
            <ac:picMk id="4" creationId="{C37FB458-A2A2-A575-6C3D-DF86E043F70D}"/>
          </ac:picMkLst>
        </pc:picChg>
        <pc:picChg chg="del">
          <ac:chgData name="Stalin Jacob Wilson Packia Dhas" userId="050d7d71-3621-4503-95e8-1c9a9d962492" providerId="ADAL" clId="{97F30B6D-CA79-4C45-BA9D-B4F90653E107}" dt="2025-01-27T01:23:08.363" v="1196" actId="478"/>
          <ac:picMkLst>
            <pc:docMk/>
            <pc:sldMk cId="3175645496" sldId="777"/>
            <ac:picMk id="6148" creationId="{08ED7BB3-63EB-A0A8-82D2-4D124F7183FD}"/>
          </ac:picMkLst>
        </pc:picChg>
      </pc:sldChg>
      <pc:sldChg chg="add ord modNotesTx">
        <pc:chgData name="Stalin Jacob Wilson Packia Dhas" userId="050d7d71-3621-4503-95e8-1c9a9d962492" providerId="ADAL" clId="{97F30B6D-CA79-4C45-BA9D-B4F90653E107}" dt="2025-01-27T23:39:31.307" v="1666" actId="20577"/>
        <pc:sldMkLst>
          <pc:docMk/>
          <pc:sldMk cId="4026282140" sldId="778"/>
        </pc:sldMkLst>
      </pc:sldChg>
      <pc:sldChg chg="modSp add del mod modAnim modNotesTx">
        <pc:chgData name="Stalin Jacob Wilson Packia Dhas" userId="050d7d71-3621-4503-95e8-1c9a9d962492" providerId="ADAL" clId="{97F30B6D-CA79-4C45-BA9D-B4F90653E107}" dt="2025-01-27T10:01:58.654" v="1487"/>
        <pc:sldMkLst>
          <pc:docMk/>
          <pc:sldMk cId="3707270558" sldId="792"/>
        </pc:sldMkLst>
        <pc:spChg chg="mod">
          <ac:chgData name="Stalin Jacob Wilson Packia Dhas" userId="050d7d71-3621-4503-95e8-1c9a9d962492" providerId="ADAL" clId="{97F30B6D-CA79-4C45-BA9D-B4F90653E107}" dt="2025-01-27T06:35:38.080" v="1274" actId="403"/>
          <ac:spMkLst>
            <pc:docMk/>
            <pc:sldMk cId="3707270558" sldId="792"/>
            <ac:spMk id="6" creationId="{606EBF33-F050-43CC-999B-FD58BD8CD5BE}"/>
          </ac:spMkLst>
        </pc:spChg>
        <pc:spChg chg="mod">
          <ac:chgData name="Stalin Jacob Wilson Packia Dhas" userId="050d7d71-3621-4503-95e8-1c9a9d962492" providerId="ADAL" clId="{97F30B6D-CA79-4C45-BA9D-B4F90653E107}" dt="2025-01-27T06:35:51.373" v="1276" actId="403"/>
          <ac:spMkLst>
            <pc:docMk/>
            <pc:sldMk cId="3707270558" sldId="792"/>
            <ac:spMk id="8" creationId="{899DE3FE-F74C-42D6-BF2F-1B4E08526721}"/>
          </ac:spMkLst>
        </pc:spChg>
        <pc:spChg chg="mod">
          <ac:chgData name="Stalin Jacob Wilson Packia Dhas" userId="050d7d71-3621-4503-95e8-1c9a9d962492" providerId="ADAL" clId="{97F30B6D-CA79-4C45-BA9D-B4F90653E107}" dt="2025-01-27T00:05:27.401" v="415" actId="207"/>
          <ac:spMkLst>
            <pc:docMk/>
            <pc:sldMk cId="3707270558" sldId="792"/>
            <ac:spMk id="8194" creationId="{00000000-0000-0000-0000-000000000000}"/>
          </ac:spMkLst>
        </pc:spChg>
        <pc:spChg chg="mod">
          <ac:chgData name="Stalin Jacob Wilson Packia Dhas" userId="050d7d71-3621-4503-95e8-1c9a9d962492" providerId="ADAL" clId="{97F30B6D-CA79-4C45-BA9D-B4F90653E107}" dt="2025-01-27T00:06:22.237" v="421" actId="27636"/>
          <ac:spMkLst>
            <pc:docMk/>
            <pc:sldMk cId="3707270558" sldId="792"/>
            <ac:spMk id="8195" creationId="{00000000-0000-0000-0000-000000000000}"/>
          </ac:spMkLst>
        </pc:spChg>
        <pc:picChg chg="mod">
          <ac:chgData name="Stalin Jacob Wilson Packia Dhas" userId="050d7d71-3621-4503-95e8-1c9a9d962492" providerId="ADAL" clId="{97F30B6D-CA79-4C45-BA9D-B4F90653E107}" dt="2025-01-27T06:35:43.035" v="1275" actId="1076"/>
          <ac:picMkLst>
            <pc:docMk/>
            <pc:sldMk cId="3707270558" sldId="792"/>
            <ac:picMk id="3" creationId="{931DEF71-F642-4A4E-BF36-B6D29E841815}"/>
          </ac:picMkLst>
        </pc:picChg>
      </pc:sldChg>
      <pc:sldChg chg="addSp modSp add del mod modNotesTx">
        <pc:chgData name="Stalin Jacob Wilson Packia Dhas" userId="050d7d71-3621-4503-95e8-1c9a9d962492" providerId="ADAL" clId="{97F30B6D-CA79-4C45-BA9D-B4F90653E107}" dt="2025-01-27T00:38:32.311" v="845" actId="113"/>
        <pc:sldMkLst>
          <pc:docMk/>
          <pc:sldMk cId="2900830122" sldId="795"/>
        </pc:sldMkLst>
        <pc:spChg chg="mod">
          <ac:chgData name="Stalin Jacob Wilson Packia Dhas" userId="050d7d71-3621-4503-95e8-1c9a9d962492" providerId="ADAL" clId="{97F30B6D-CA79-4C45-BA9D-B4F90653E107}" dt="2025-01-27T00:22:42.665" v="694" actId="6549"/>
          <ac:spMkLst>
            <pc:docMk/>
            <pc:sldMk cId="2900830122" sldId="795"/>
            <ac:spMk id="21506" creationId="{00000000-0000-0000-0000-000000000000}"/>
          </ac:spMkLst>
        </pc:spChg>
        <pc:spChg chg="mod">
          <ac:chgData name="Stalin Jacob Wilson Packia Dhas" userId="050d7d71-3621-4503-95e8-1c9a9d962492" providerId="ADAL" clId="{97F30B6D-CA79-4C45-BA9D-B4F90653E107}" dt="2025-01-27T00:29:45.501" v="717" actId="1076"/>
          <ac:spMkLst>
            <pc:docMk/>
            <pc:sldMk cId="2900830122" sldId="795"/>
            <ac:spMk id="55299" creationId="{00000000-0000-0000-0000-000000000000}"/>
          </ac:spMkLst>
        </pc:spChg>
        <pc:picChg chg="mod">
          <ac:chgData name="Stalin Jacob Wilson Packia Dhas" userId="050d7d71-3621-4503-95e8-1c9a9d962492" providerId="ADAL" clId="{97F30B6D-CA79-4C45-BA9D-B4F90653E107}" dt="2025-01-27T00:29:23.889" v="715" actId="1076"/>
          <ac:picMkLst>
            <pc:docMk/>
            <pc:sldMk cId="2900830122" sldId="795"/>
            <ac:picMk id="4" creationId="{D2247FC1-C9FC-4536-A7D4-8EC449BF6CEE}"/>
          </ac:picMkLst>
        </pc:picChg>
        <pc:picChg chg="add mod">
          <ac:chgData name="Stalin Jacob Wilson Packia Dhas" userId="050d7d71-3621-4503-95e8-1c9a9d962492" providerId="ADAL" clId="{97F30B6D-CA79-4C45-BA9D-B4F90653E107}" dt="2025-01-27T00:27:08.831" v="708" actId="1076"/>
          <ac:picMkLst>
            <pc:docMk/>
            <pc:sldMk cId="2900830122" sldId="795"/>
            <ac:picMk id="2050" creationId="{1059B189-460B-EA8A-2151-2B444B0DA873}"/>
          </ac:picMkLst>
        </pc:picChg>
        <pc:picChg chg="add mod">
          <ac:chgData name="Stalin Jacob Wilson Packia Dhas" userId="050d7d71-3621-4503-95e8-1c9a9d962492" providerId="ADAL" clId="{97F30B6D-CA79-4C45-BA9D-B4F90653E107}" dt="2025-01-27T00:27:18.899" v="710" actId="1076"/>
          <ac:picMkLst>
            <pc:docMk/>
            <pc:sldMk cId="2900830122" sldId="795"/>
            <ac:picMk id="2052" creationId="{C891DE72-2025-825B-653A-95294594E376}"/>
          </ac:picMkLst>
        </pc:picChg>
        <pc:picChg chg="add mod">
          <ac:chgData name="Stalin Jacob Wilson Packia Dhas" userId="050d7d71-3621-4503-95e8-1c9a9d962492" providerId="ADAL" clId="{97F30B6D-CA79-4C45-BA9D-B4F90653E107}" dt="2025-01-27T00:29:09.819" v="712" actId="1076"/>
          <ac:picMkLst>
            <pc:docMk/>
            <pc:sldMk cId="2900830122" sldId="795"/>
            <ac:picMk id="2054" creationId="{740F5D78-5BA2-57BC-5E88-A70D99829599}"/>
          </ac:picMkLst>
        </pc:picChg>
        <pc:picChg chg="add mod">
          <ac:chgData name="Stalin Jacob Wilson Packia Dhas" userId="050d7d71-3621-4503-95e8-1c9a9d962492" providerId="ADAL" clId="{97F30B6D-CA79-4C45-BA9D-B4F90653E107}" dt="2025-01-27T00:30:44.235" v="719" actId="1076"/>
          <ac:picMkLst>
            <pc:docMk/>
            <pc:sldMk cId="2900830122" sldId="795"/>
            <ac:picMk id="2056" creationId="{5BFA0043-DEC7-3D86-ED6E-9C1560D65056}"/>
          </ac:picMkLst>
        </pc:picChg>
        <pc:picChg chg="add mod">
          <ac:chgData name="Stalin Jacob Wilson Packia Dhas" userId="050d7d71-3621-4503-95e8-1c9a9d962492" providerId="ADAL" clId="{97F30B6D-CA79-4C45-BA9D-B4F90653E107}" dt="2025-01-27T00:31:10.239" v="721" actId="1076"/>
          <ac:picMkLst>
            <pc:docMk/>
            <pc:sldMk cId="2900830122" sldId="795"/>
            <ac:picMk id="2058" creationId="{C8C9553C-7424-AA4A-1C2B-D0538F07601F}"/>
          </ac:picMkLst>
        </pc:picChg>
      </pc:sldChg>
      <pc:sldChg chg="modSp add del mod modAnim modNotesTx">
        <pc:chgData name="Stalin Jacob Wilson Packia Dhas" userId="050d7d71-3621-4503-95e8-1c9a9d962492" providerId="ADAL" clId="{97F30B6D-CA79-4C45-BA9D-B4F90653E107}" dt="2025-01-27T10:02:39.457" v="1489"/>
        <pc:sldMkLst>
          <pc:docMk/>
          <pc:sldMk cId="3473580008" sldId="799"/>
        </pc:sldMkLst>
        <pc:spChg chg="mod">
          <ac:chgData name="Stalin Jacob Wilson Packia Dhas" userId="050d7d71-3621-4503-95e8-1c9a9d962492" providerId="ADAL" clId="{97F30B6D-CA79-4C45-BA9D-B4F90653E107}" dt="2025-01-27T06:53:45.154" v="1291" actId="1076"/>
          <ac:spMkLst>
            <pc:docMk/>
            <pc:sldMk cId="3473580008" sldId="799"/>
            <ac:spMk id="7" creationId="{CE849B3F-0C09-4C36-BB2A-713EC39639D4}"/>
          </ac:spMkLst>
        </pc:spChg>
        <pc:spChg chg="mod">
          <ac:chgData name="Stalin Jacob Wilson Packia Dhas" userId="050d7d71-3621-4503-95e8-1c9a9d962492" providerId="ADAL" clId="{97F30B6D-CA79-4C45-BA9D-B4F90653E107}" dt="2025-01-27T01:19:40.618" v="1173" actId="14100"/>
          <ac:spMkLst>
            <pc:docMk/>
            <pc:sldMk cId="3473580008" sldId="799"/>
            <ac:spMk id="8" creationId="{0D9A8E1D-D6DC-41EE-97AC-2C7FDB1C1B6B}"/>
          </ac:spMkLst>
        </pc:spChg>
        <pc:spChg chg="mod">
          <ac:chgData name="Stalin Jacob Wilson Packia Dhas" userId="050d7d71-3621-4503-95e8-1c9a9d962492" providerId="ADAL" clId="{97F30B6D-CA79-4C45-BA9D-B4F90653E107}" dt="2025-01-27T00:39:16.811" v="851" actId="207"/>
          <ac:spMkLst>
            <pc:docMk/>
            <pc:sldMk cId="3473580008" sldId="799"/>
            <ac:spMk id="21506" creationId="{00000000-0000-0000-0000-000000000000}"/>
          </ac:spMkLst>
        </pc:spChg>
        <pc:spChg chg="mod">
          <ac:chgData name="Stalin Jacob Wilson Packia Dhas" userId="050d7d71-3621-4503-95e8-1c9a9d962492" providerId="ADAL" clId="{97F30B6D-CA79-4C45-BA9D-B4F90653E107}" dt="2025-01-27T00:41:46.950" v="872" actId="113"/>
          <ac:spMkLst>
            <pc:docMk/>
            <pc:sldMk cId="3473580008" sldId="799"/>
            <ac:spMk id="55299" creationId="{00000000-0000-0000-0000-000000000000}"/>
          </ac:spMkLst>
        </pc:spChg>
        <pc:picChg chg="mod">
          <ac:chgData name="Stalin Jacob Wilson Packia Dhas" userId="050d7d71-3621-4503-95e8-1c9a9d962492" providerId="ADAL" clId="{97F30B6D-CA79-4C45-BA9D-B4F90653E107}" dt="2025-01-27T00:39:23.998" v="853" actId="1076"/>
          <ac:picMkLst>
            <pc:docMk/>
            <pc:sldMk cId="3473580008" sldId="799"/>
            <ac:picMk id="5" creationId="{FE7AD898-2CA1-4765-AEDA-DC939DFE4496}"/>
          </ac:picMkLst>
        </pc:picChg>
      </pc:sldChg>
      <pc:sldChg chg="addSp modSp add del mod modNotesTx">
        <pc:chgData name="Stalin Jacob Wilson Packia Dhas" userId="050d7d71-3621-4503-95e8-1c9a9d962492" providerId="ADAL" clId="{97F30B6D-CA79-4C45-BA9D-B4F90653E107}" dt="2025-01-27T00:46:19.786" v="915" actId="6549"/>
        <pc:sldMkLst>
          <pc:docMk/>
          <pc:sldMk cId="3951231172" sldId="877"/>
        </pc:sldMkLst>
        <pc:spChg chg="mod">
          <ac:chgData name="Stalin Jacob Wilson Packia Dhas" userId="050d7d71-3621-4503-95e8-1c9a9d962492" providerId="ADAL" clId="{97F30B6D-CA79-4C45-BA9D-B4F90653E107}" dt="2025-01-27T00:44:52.683" v="901" actId="6549"/>
          <ac:spMkLst>
            <pc:docMk/>
            <pc:sldMk cId="3951231172" sldId="877"/>
            <ac:spMk id="21506" creationId="{00000000-0000-0000-0000-000000000000}"/>
          </ac:spMkLst>
        </pc:spChg>
        <pc:spChg chg="mod">
          <ac:chgData name="Stalin Jacob Wilson Packia Dhas" userId="050d7d71-3621-4503-95e8-1c9a9d962492" providerId="ADAL" clId="{97F30B6D-CA79-4C45-BA9D-B4F90653E107}" dt="2025-01-27T00:46:16.178" v="914" actId="113"/>
          <ac:spMkLst>
            <pc:docMk/>
            <pc:sldMk cId="3951231172" sldId="877"/>
            <ac:spMk id="55299" creationId="{00000000-0000-0000-0000-000000000000}"/>
          </ac:spMkLst>
        </pc:spChg>
        <pc:picChg chg="mod">
          <ac:chgData name="Stalin Jacob Wilson Packia Dhas" userId="050d7d71-3621-4503-95e8-1c9a9d962492" providerId="ADAL" clId="{97F30B6D-CA79-4C45-BA9D-B4F90653E107}" dt="2025-01-27T00:45:12.547" v="908" actId="1076"/>
          <ac:picMkLst>
            <pc:docMk/>
            <pc:sldMk cId="3951231172" sldId="877"/>
            <ac:picMk id="4" creationId="{D03E89BF-0C25-422C-9ED6-9BA6D057E425}"/>
          </ac:picMkLst>
        </pc:picChg>
        <pc:picChg chg="add mod">
          <ac:chgData name="Stalin Jacob Wilson Packia Dhas" userId="050d7d71-3621-4503-95e8-1c9a9d962492" providerId="ADAL" clId="{97F30B6D-CA79-4C45-BA9D-B4F90653E107}" dt="2025-01-27T00:45:52.416" v="910" actId="1076"/>
          <ac:picMkLst>
            <pc:docMk/>
            <pc:sldMk cId="3951231172" sldId="877"/>
            <ac:picMk id="3074" creationId="{0406147D-5402-1A21-2592-FCEE73D95048}"/>
          </ac:picMkLst>
        </pc:picChg>
      </pc:sldChg>
      <pc:sldChg chg="modSp add del mod modAnim modNotesTx">
        <pc:chgData name="Stalin Jacob Wilson Packia Dhas" userId="050d7d71-3621-4503-95e8-1c9a9d962492" providerId="ADAL" clId="{97F30B6D-CA79-4C45-BA9D-B4F90653E107}" dt="2025-01-27T10:02:07.322" v="1488"/>
        <pc:sldMkLst>
          <pc:docMk/>
          <pc:sldMk cId="4274422524" sldId="881"/>
        </pc:sldMkLst>
        <pc:spChg chg="mod">
          <ac:chgData name="Stalin Jacob Wilson Packia Dhas" userId="050d7d71-3621-4503-95e8-1c9a9d962492" providerId="ADAL" clId="{97F30B6D-CA79-4C45-BA9D-B4F90653E107}" dt="2025-01-27T06:39:12.437" v="1285" actId="113"/>
          <ac:spMkLst>
            <pc:docMk/>
            <pc:sldMk cId="4274422524" sldId="881"/>
            <ac:spMk id="2" creationId="{2C855C5F-41DA-43AD-B008-08547ECCC8B8}"/>
          </ac:spMkLst>
        </pc:spChg>
        <pc:spChg chg="mod">
          <ac:chgData name="Stalin Jacob Wilson Packia Dhas" userId="050d7d71-3621-4503-95e8-1c9a9d962492" providerId="ADAL" clId="{97F30B6D-CA79-4C45-BA9D-B4F90653E107}" dt="2025-01-27T00:10:37.685" v="436" actId="207"/>
          <ac:spMkLst>
            <pc:docMk/>
            <pc:sldMk cId="4274422524" sldId="881"/>
            <ac:spMk id="8194" creationId="{00000000-0000-0000-0000-000000000000}"/>
          </ac:spMkLst>
        </pc:spChg>
        <pc:spChg chg="mod">
          <ac:chgData name="Stalin Jacob Wilson Packia Dhas" userId="050d7d71-3621-4503-95e8-1c9a9d962492" providerId="ADAL" clId="{97F30B6D-CA79-4C45-BA9D-B4F90653E107}" dt="2025-01-27T00:11:08.823" v="443" actId="27636"/>
          <ac:spMkLst>
            <pc:docMk/>
            <pc:sldMk cId="4274422524" sldId="881"/>
            <ac:spMk id="8195" creationId="{00000000-0000-0000-0000-000000000000}"/>
          </ac:spMkLst>
        </pc:spChg>
        <pc:picChg chg="mod">
          <ac:chgData name="Stalin Jacob Wilson Packia Dhas" userId="050d7d71-3621-4503-95e8-1c9a9d962492" providerId="ADAL" clId="{97F30B6D-CA79-4C45-BA9D-B4F90653E107}" dt="2025-01-27T00:11:25.327" v="446" actId="1076"/>
          <ac:picMkLst>
            <pc:docMk/>
            <pc:sldMk cId="4274422524" sldId="881"/>
            <ac:picMk id="4" creationId="{18FE1241-7F36-4531-AF4B-BD632C92412E}"/>
          </ac:picMkLst>
        </pc:picChg>
      </pc:sldChg>
      <pc:sldChg chg="addSp modSp add del mod modNotesTx">
        <pc:chgData name="Stalin Jacob Wilson Packia Dhas" userId="050d7d71-3621-4503-95e8-1c9a9d962492" providerId="ADAL" clId="{97F30B6D-CA79-4C45-BA9D-B4F90653E107}" dt="2025-01-27T06:57:09.506" v="1293" actId="113"/>
        <pc:sldMkLst>
          <pc:docMk/>
          <pc:sldMk cId="2994707644" sldId="887"/>
        </pc:sldMkLst>
        <pc:spChg chg="mod">
          <ac:chgData name="Stalin Jacob Wilson Packia Dhas" userId="050d7d71-3621-4503-95e8-1c9a9d962492" providerId="ADAL" clId="{97F30B6D-CA79-4C45-BA9D-B4F90653E107}" dt="2025-01-27T00:46:37.718" v="920" actId="207"/>
          <ac:spMkLst>
            <pc:docMk/>
            <pc:sldMk cId="2994707644" sldId="887"/>
            <ac:spMk id="21506" creationId="{00000000-0000-0000-0000-000000000000}"/>
          </ac:spMkLst>
        </pc:spChg>
        <pc:spChg chg="mod">
          <ac:chgData name="Stalin Jacob Wilson Packia Dhas" userId="050d7d71-3621-4503-95e8-1c9a9d962492" providerId="ADAL" clId="{97F30B6D-CA79-4C45-BA9D-B4F90653E107}" dt="2025-01-27T00:47:02.760" v="929" actId="27636"/>
          <ac:spMkLst>
            <pc:docMk/>
            <pc:sldMk cId="2994707644" sldId="887"/>
            <ac:spMk id="55299" creationId="{00000000-0000-0000-0000-000000000000}"/>
          </ac:spMkLst>
        </pc:spChg>
        <pc:graphicFrameChg chg="add mod">
          <ac:chgData name="Stalin Jacob Wilson Packia Dhas" userId="050d7d71-3621-4503-95e8-1c9a9d962492" providerId="ADAL" clId="{97F30B6D-CA79-4C45-BA9D-B4F90653E107}" dt="2025-01-27T00:50:57.301" v="972"/>
          <ac:graphicFrameMkLst>
            <pc:docMk/>
            <pc:sldMk cId="2994707644" sldId="887"/>
            <ac:graphicFrameMk id="2" creationId="{00370153-B5B4-ED99-8A7F-BF49DDC64A51}"/>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3" creationId="{AF6B5628-F96D-9C3F-BEEE-6D9DF9FDC905}"/>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4" creationId="{566F1FB6-68BB-0E6D-E02A-5B2AF0C84636}"/>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5" creationId="{D22EAF4F-2358-9189-13B7-3A168B2C1C7D}"/>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7" creationId="{FA738306-C2E0-45D5-A6F0-EAD6EC393A49}"/>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8" creationId="{C2D012C4-8585-E076-19EF-CE704ADDC7BC}"/>
          </ac:graphicFrameMkLst>
        </pc:graphicFrameChg>
        <pc:graphicFrameChg chg="add mod">
          <ac:chgData name="Stalin Jacob Wilson Packia Dhas" userId="050d7d71-3621-4503-95e8-1c9a9d962492" providerId="ADAL" clId="{97F30B6D-CA79-4C45-BA9D-B4F90653E107}" dt="2025-01-27T00:50:57.301" v="972"/>
          <ac:graphicFrameMkLst>
            <pc:docMk/>
            <pc:sldMk cId="2994707644" sldId="887"/>
            <ac:graphicFrameMk id="9" creationId="{783434BE-52CD-9676-2B6E-8633A7CED502}"/>
          </ac:graphicFrameMkLst>
        </pc:graphicFrameChg>
        <pc:picChg chg="mod">
          <ac:chgData name="Stalin Jacob Wilson Packia Dhas" userId="050d7d71-3621-4503-95e8-1c9a9d962492" providerId="ADAL" clId="{97F30B6D-CA79-4C45-BA9D-B4F90653E107}" dt="2025-01-27T00:46:45.388" v="922" actId="1076"/>
          <ac:picMkLst>
            <pc:docMk/>
            <pc:sldMk cId="2994707644" sldId="887"/>
            <ac:picMk id="6" creationId="{B57DE4A3-B0D8-4F8D-A9D3-D7A8CC6007B8}"/>
          </ac:picMkLst>
        </pc:picChg>
      </pc:sldChg>
      <pc:sldChg chg="addSp modSp add del mod modNotesTx">
        <pc:chgData name="Stalin Jacob Wilson Packia Dhas" userId="050d7d71-3621-4503-95e8-1c9a9d962492" providerId="ADAL" clId="{97F30B6D-CA79-4C45-BA9D-B4F90653E107}" dt="2025-01-27T21:39:48.085" v="1496" actId="14100"/>
        <pc:sldMkLst>
          <pc:docMk/>
          <pc:sldMk cId="3497791620" sldId="888"/>
        </pc:sldMkLst>
        <pc:spChg chg="add mod">
          <ac:chgData name="Stalin Jacob Wilson Packia Dhas" userId="050d7d71-3621-4503-95e8-1c9a9d962492" providerId="ADAL" clId="{97F30B6D-CA79-4C45-BA9D-B4F90653E107}" dt="2025-01-27T00:51:16.955" v="975" actId="1076"/>
          <ac:spMkLst>
            <pc:docMk/>
            <pc:sldMk cId="3497791620" sldId="888"/>
            <ac:spMk id="2" creationId="{FCB9F55B-2E48-3843-B105-202971BBCC2C}"/>
          </ac:spMkLst>
        </pc:spChg>
        <pc:spChg chg="mod">
          <ac:chgData name="Stalin Jacob Wilson Packia Dhas" userId="050d7d71-3621-4503-95e8-1c9a9d962492" providerId="ADAL" clId="{97F30B6D-CA79-4C45-BA9D-B4F90653E107}" dt="2025-01-27T21:39:48.085" v="1496" actId="14100"/>
          <ac:spMkLst>
            <pc:docMk/>
            <pc:sldMk cId="3497791620" sldId="888"/>
            <ac:spMk id="55299" creationId="{00000000-0000-0000-0000-000000000000}"/>
          </ac:spMkLst>
        </pc:spChg>
        <pc:picChg chg="mod">
          <ac:chgData name="Stalin Jacob Wilson Packia Dhas" userId="050d7d71-3621-4503-95e8-1c9a9d962492" providerId="ADAL" clId="{97F30B6D-CA79-4C45-BA9D-B4F90653E107}" dt="2025-01-27T00:51:12.376" v="974" actId="14100"/>
          <ac:picMkLst>
            <pc:docMk/>
            <pc:sldMk cId="3497791620" sldId="888"/>
            <ac:picMk id="6" creationId="{08014243-7F8C-49D7-A7E5-209A10E315EF}"/>
          </ac:picMkLst>
        </pc:picChg>
      </pc:sldChg>
      <pc:sldChg chg="delSp modSp add del mod modNotesTx">
        <pc:chgData name="Stalin Jacob Wilson Packia Dhas" userId="050d7d71-3621-4503-95e8-1c9a9d962492" providerId="ADAL" clId="{97F30B6D-CA79-4C45-BA9D-B4F90653E107}" dt="2025-01-27T23:54:39.314" v="1778" actId="15"/>
        <pc:sldMkLst>
          <pc:docMk/>
          <pc:sldMk cId="3820406253" sldId="889"/>
        </pc:sldMkLst>
        <pc:spChg chg="del mod">
          <ac:chgData name="Stalin Jacob Wilson Packia Dhas" userId="050d7d71-3621-4503-95e8-1c9a9d962492" providerId="ADAL" clId="{97F30B6D-CA79-4C45-BA9D-B4F90653E107}" dt="2025-01-27T00:54:00.110" v="999"/>
          <ac:spMkLst>
            <pc:docMk/>
            <pc:sldMk cId="3820406253" sldId="889"/>
            <ac:spMk id="4" creationId="{70835A92-47D3-4B52-BE55-CCA494DB4652}"/>
          </ac:spMkLst>
        </pc:spChg>
        <pc:spChg chg="mod">
          <ac:chgData name="Stalin Jacob Wilson Packia Dhas" userId="050d7d71-3621-4503-95e8-1c9a9d962492" providerId="ADAL" clId="{97F30B6D-CA79-4C45-BA9D-B4F90653E107}" dt="2025-01-27T00:52:20.638" v="983" actId="207"/>
          <ac:spMkLst>
            <pc:docMk/>
            <pc:sldMk cId="3820406253" sldId="889"/>
            <ac:spMk id="21506" creationId="{00000000-0000-0000-0000-000000000000}"/>
          </ac:spMkLst>
        </pc:spChg>
        <pc:spChg chg="mod">
          <ac:chgData name="Stalin Jacob Wilson Packia Dhas" userId="050d7d71-3621-4503-95e8-1c9a9d962492" providerId="ADAL" clId="{97F30B6D-CA79-4C45-BA9D-B4F90653E107}" dt="2025-01-27T23:54:39.314" v="1778" actId="15"/>
          <ac:spMkLst>
            <pc:docMk/>
            <pc:sldMk cId="3820406253" sldId="889"/>
            <ac:spMk id="55299" creationId="{00000000-0000-0000-0000-000000000000}"/>
          </ac:spMkLst>
        </pc:spChg>
        <pc:picChg chg="del mod">
          <ac:chgData name="Stalin Jacob Wilson Packia Dhas" userId="050d7d71-3621-4503-95e8-1c9a9d962492" providerId="ADAL" clId="{97F30B6D-CA79-4C45-BA9D-B4F90653E107}" dt="2025-01-27T00:54:18.838" v="1003" actId="478"/>
          <ac:picMkLst>
            <pc:docMk/>
            <pc:sldMk cId="3820406253" sldId="889"/>
            <ac:picMk id="3" creationId="{6F7AA2B2-8B2B-413B-83A9-C66049523DE2}"/>
          </ac:picMkLst>
        </pc:picChg>
      </pc:sldChg>
      <pc:sldChg chg="addSp delSp modSp add del mod ord modNotesTx">
        <pc:chgData name="Stalin Jacob Wilson Packia Dhas" userId="050d7d71-3621-4503-95e8-1c9a9d962492" providerId="ADAL" clId="{97F30B6D-CA79-4C45-BA9D-B4F90653E107}" dt="2025-01-28T00:02:52.030" v="1795" actId="6549"/>
        <pc:sldMkLst>
          <pc:docMk/>
          <pc:sldMk cId="2648191576" sldId="890"/>
        </pc:sldMkLst>
        <pc:spChg chg="del mod">
          <ac:chgData name="Stalin Jacob Wilson Packia Dhas" userId="050d7d71-3621-4503-95e8-1c9a9d962492" providerId="ADAL" clId="{97F30B6D-CA79-4C45-BA9D-B4F90653E107}" dt="2025-01-27T23:48:07.168" v="1716" actId="478"/>
          <ac:spMkLst>
            <pc:docMk/>
            <pc:sldMk cId="2648191576" sldId="890"/>
            <ac:spMk id="11" creationId="{49F11C45-6557-4CFD-BF9F-33B68EFAC668}"/>
          </ac:spMkLst>
        </pc:spChg>
        <pc:spChg chg="mod">
          <ac:chgData name="Stalin Jacob Wilson Packia Dhas" userId="050d7d71-3621-4503-95e8-1c9a9d962492" providerId="ADAL" clId="{97F30B6D-CA79-4C45-BA9D-B4F90653E107}" dt="2025-01-27T00:56:54.871" v="1018" actId="207"/>
          <ac:spMkLst>
            <pc:docMk/>
            <pc:sldMk cId="2648191576" sldId="890"/>
            <ac:spMk id="21506" creationId="{00000000-0000-0000-0000-000000000000}"/>
          </ac:spMkLst>
        </pc:spChg>
        <pc:spChg chg="mod">
          <ac:chgData name="Stalin Jacob Wilson Packia Dhas" userId="050d7d71-3621-4503-95e8-1c9a9d962492" providerId="ADAL" clId="{97F30B6D-CA79-4C45-BA9D-B4F90653E107}" dt="2025-01-28T00:02:52.030" v="1795" actId="6549"/>
          <ac:spMkLst>
            <pc:docMk/>
            <pc:sldMk cId="2648191576" sldId="890"/>
            <ac:spMk id="55299" creationId="{00000000-0000-0000-0000-000000000000}"/>
          </ac:spMkLst>
        </pc:spChg>
        <pc:picChg chg="del mod">
          <ac:chgData name="Stalin Jacob Wilson Packia Dhas" userId="050d7d71-3621-4503-95e8-1c9a9d962492" providerId="ADAL" clId="{97F30B6D-CA79-4C45-BA9D-B4F90653E107}" dt="2025-01-27T23:48:56.065" v="1726" actId="478"/>
          <ac:picMkLst>
            <pc:docMk/>
            <pc:sldMk cId="2648191576" sldId="890"/>
            <ac:picMk id="5" creationId="{A59E86FB-D72E-4A0B-8A1D-6579100DA174}"/>
          </ac:picMkLst>
        </pc:picChg>
        <pc:picChg chg="mod">
          <ac:chgData name="Stalin Jacob Wilson Packia Dhas" userId="050d7d71-3621-4503-95e8-1c9a9d962492" providerId="ADAL" clId="{97F30B6D-CA79-4C45-BA9D-B4F90653E107}" dt="2025-01-27T23:41:25.477" v="1681" actId="1076"/>
          <ac:picMkLst>
            <pc:docMk/>
            <pc:sldMk cId="2648191576" sldId="890"/>
            <ac:picMk id="10" creationId="{33E4869B-3572-4A8A-A6AC-0E13655DEAC5}"/>
          </ac:picMkLst>
        </pc:picChg>
        <pc:picChg chg="add del mod">
          <ac:chgData name="Stalin Jacob Wilson Packia Dhas" userId="050d7d71-3621-4503-95e8-1c9a9d962492" providerId="ADAL" clId="{97F30B6D-CA79-4C45-BA9D-B4F90653E107}" dt="2025-01-27T23:48:37.139" v="1724" actId="478"/>
          <ac:picMkLst>
            <pc:docMk/>
            <pc:sldMk cId="2648191576" sldId="890"/>
            <ac:picMk id="1026" creationId="{896DABD7-A2E3-1F42-9654-57CA12E70632}"/>
          </ac:picMkLst>
        </pc:picChg>
        <pc:picChg chg="add mod">
          <ac:chgData name="Stalin Jacob Wilson Packia Dhas" userId="050d7d71-3621-4503-95e8-1c9a9d962492" providerId="ADAL" clId="{97F30B6D-CA79-4C45-BA9D-B4F90653E107}" dt="2025-01-28T00:02:18.957" v="1790" actId="1076"/>
          <ac:picMkLst>
            <pc:docMk/>
            <pc:sldMk cId="2648191576" sldId="890"/>
            <ac:picMk id="1028" creationId="{31FC8E5E-895E-35A8-27B2-9BE39698ED9C}"/>
          </ac:picMkLst>
        </pc:picChg>
      </pc:sldChg>
      <pc:sldChg chg="delSp modSp add del mod ord modNotesTx">
        <pc:chgData name="Stalin Jacob Wilson Packia Dhas" userId="050d7d71-3621-4503-95e8-1c9a9d962492" providerId="ADAL" clId="{97F30B6D-CA79-4C45-BA9D-B4F90653E107}" dt="2025-01-27T23:52:53.593" v="1772" actId="113"/>
        <pc:sldMkLst>
          <pc:docMk/>
          <pc:sldMk cId="3708526014" sldId="891"/>
        </pc:sldMkLst>
        <pc:spChg chg="del mod">
          <ac:chgData name="Stalin Jacob Wilson Packia Dhas" userId="050d7d71-3621-4503-95e8-1c9a9d962492" providerId="ADAL" clId="{97F30B6D-CA79-4C45-BA9D-B4F90653E107}" dt="2025-01-27T23:50:15.271" v="1747" actId="478"/>
          <ac:spMkLst>
            <pc:docMk/>
            <pc:sldMk cId="3708526014" sldId="891"/>
            <ac:spMk id="11" creationId="{49F11C45-6557-4CFD-BF9F-33B68EFAC668}"/>
          </ac:spMkLst>
        </pc:spChg>
        <pc:spChg chg="del mod">
          <ac:chgData name="Stalin Jacob Wilson Packia Dhas" userId="050d7d71-3621-4503-95e8-1c9a9d962492" providerId="ADAL" clId="{97F30B6D-CA79-4C45-BA9D-B4F90653E107}" dt="2025-01-27T23:50:47.516" v="1756" actId="478"/>
          <ac:spMkLst>
            <pc:docMk/>
            <pc:sldMk cId="3708526014" sldId="891"/>
            <ac:spMk id="12" creationId="{1EAAA2A6-31F0-4070-8BB0-E2A90031408B}"/>
          </ac:spMkLst>
        </pc:spChg>
        <pc:spChg chg="mod">
          <ac:chgData name="Stalin Jacob Wilson Packia Dhas" userId="050d7d71-3621-4503-95e8-1c9a9d962492" providerId="ADAL" clId="{97F30B6D-CA79-4C45-BA9D-B4F90653E107}" dt="2025-01-27T00:58:37.802" v="1024" actId="6549"/>
          <ac:spMkLst>
            <pc:docMk/>
            <pc:sldMk cId="3708526014" sldId="891"/>
            <ac:spMk id="21506" creationId="{00000000-0000-0000-0000-000000000000}"/>
          </ac:spMkLst>
        </pc:spChg>
        <pc:spChg chg="mod">
          <ac:chgData name="Stalin Jacob Wilson Packia Dhas" userId="050d7d71-3621-4503-95e8-1c9a9d962492" providerId="ADAL" clId="{97F30B6D-CA79-4C45-BA9D-B4F90653E107}" dt="2025-01-27T23:52:53.593" v="1772" actId="113"/>
          <ac:spMkLst>
            <pc:docMk/>
            <pc:sldMk cId="3708526014" sldId="891"/>
            <ac:spMk id="55299" creationId="{00000000-0000-0000-0000-000000000000}"/>
          </ac:spMkLst>
        </pc:spChg>
        <pc:picChg chg="mod">
          <ac:chgData name="Stalin Jacob Wilson Packia Dhas" userId="050d7d71-3621-4503-95e8-1c9a9d962492" providerId="ADAL" clId="{97F30B6D-CA79-4C45-BA9D-B4F90653E107}" dt="2025-01-27T23:51:06.732" v="1762" actId="1076"/>
          <ac:picMkLst>
            <pc:docMk/>
            <pc:sldMk cId="3708526014" sldId="891"/>
            <ac:picMk id="3" creationId="{AB9172A9-EF7A-4149-B6AF-80AC8ED652E2}"/>
          </ac:picMkLst>
        </pc:picChg>
        <pc:picChg chg="mod">
          <ac:chgData name="Stalin Jacob Wilson Packia Dhas" userId="050d7d71-3621-4503-95e8-1c9a9d962492" providerId="ADAL" clId="{97F30B6D-CA79-4C45-BA9D-B4F90653E107}" dt="2025-01-27T23:51:10.201" v="1763" actId="1076"/>
          <ac:picMkLst>
            <pc:docMk/>
            <pc:sldMk cId="3708526014" sldId="891"/>
            <ac:picMk id="6" creationId="{926224E4-9B8C-4A44-BB4A-6129D8F7BF78}"/>
          </ac:picMkLst>
        </pc:picChg>
      </pc:sldChg>
      <pc:sldChg chg="modSp add del mod modNotesTx">
        <pc:chgData name="Stalin Jacob Wilson Packia Dhas" userId="050d7d71-3621-4503-95e8-1c9a9d962492" providerId="ADAL" clId="{97F30B6D-CA79-4C45-BA9D-B4F90653E107}" dt="2025-01-28T00:05:13.464" v="1801" actId="113"/>
        <pc:sldMkLst>
          <pc:docMk/>
          <pc:sldMk cId="3499488232" sldId="892"/>
        </pc:sldMkLst>
        <pc:spChg chg="mod">
          <ac:chgData name="Stalin Jacob Wilson Packia Dhas" userId="050d7d71-3621-4503-95e8-1c9a9d962492" providerId="ADAL" clId="{97F30B6D-CA79-4C45-BA9D-B4F90653E107}" dt="2025-01-28T00:05:13.464" v="1801" actId="113"/>
          <ac:spMkLst>
            <pc:docMk/>
            <pc:sldMk cId="3499488232" sldId="892"/>
            <ac:spMk id="7" creationId="{2375BCB7-2385-4993-A57D-714EB36A0AC9}"/>
          </ac:spMkLst>
        </pc:spChg>
        <pc:spChg chg="mod">
          <ac:chgData name="Stalin Jacob Wilson Packia Dhas" userId="050d7d71-3621-4503-95e8-1c9a9d962492" providerId="ADAL" clId="{97F30B6D-CA79-4C45-BA9D-B4F90653E107}" dt="2025-01-27T00:58:57.404" v="1029" actId="207"/>
          <ac:spMkLst>
            <pc:docMk/>
            <pc:sldMk cId="3499488232" sldId="892"/>
            <ac:spMk id="21506" creationId="{00000000-0000-0000-0000-000000000000}"/>
          </ac:spMkLst>
        </pc:spChg>
        <pc:spChg chg="mod">
          <ac:chgData name="Stalin Jacob Wilson Packia Dhas" userId="050d7d71-3621-4503-95e8-1c9a9d962492" providerId="ADAL" clId="{97F30B6D-CA79-4C45-BA9D-B4F90653E107}" dt="2025-01-28T00:04:23.850" v="1798" actId="403"/>
          <ac:spMkLst>
            <pc:docMk/>
            <pc:sldMk cId="3499488232" sldId="892"/>
            <ac:spMk id="55299" creationId="{00000000-0000-0000-0000-000000000000}"/>
          </ac:spMkLst>
        </pc:spChg>
      </pc:sldChg>
      <pc:sldChg chg="delSp modSp add del mod modNotesTx">
        <pc:chgData name="Stalin Jacob Wilson Packia Dhas" userId="050d7d71-3621-4503-95e8-1c9a9d962492" providerId="ADAL" clId="{97F30B6D-CA79-4C45-BA9D-B4F90653E107}" dt="2025-01-28T00:09:25.131" v="1816" actId="47"/>
        <pc:sldMkLst>
          <pc:docMk/>
          <pc:sldMk cId="906412198" sldId="893"/>
        </pc:sldMkLst>
        <pc:spChg chg="mod">
          <ac:chgData name="Stalin Jacob Wilson Packia Dhas" userId="050d7d71-3621-4503-95e8-1c9a9d962492" providerId="ADAL" clId="{97F30B6D-CA79-4C45-BA9D-B4F90653E107}" dt="2025-01-27T00:59:19.512" v="1035" actId="207"/>
          <ac:spMkLst>
            <pc:docMk/>
            <pc:sldMk cId="906412198" sldId="893"/>
            <ac:spMk id="21506" creationId="{00000000-0000-0000-0000-000000000000}"/>
          </ac:spMkLst>
        </pc:spChg>
        <pc:spChg chg="mod">
          <ac:chgData name="Stalin Jacob Wilson Packia Dhas" userId="050d7d71-3621-4503-95e8-1c9a9d962492" providerId="ADAL" clId="{97F30B6D-CA79-4C45-BA9D-B4F90653E107}" dt="2025-01-28T00:09:17.035" v="1814" actId="5793"/>
          <ac:spMkLst>
            <pc:docMk/>
            <pc:sldMk cId="906412198" sldId="893"/>
            <ac:spMk id="55299" creationId="{00000000-0000-0000-0000-000000000000}"/>
          </ac:spMkLst>
        </pc:spChg>
        <pc:picChg chg="del mod">
          <ac:chgData name="Stalin Jacob Wilson Packia Dhas" userId="050d7d71-3621-4503-95e8-1c9a9d962492" providerId="ADAL" clId="{97F30B6D-CA79-4C45-BA9D-B4F90653E107}" dt="2025-01-28T00:09:18.875" v="1815" actId="478"/>
          <ac:picMkLst>
            <pc:docMk/>
            <pc:sldMk cId="906412198" sldId="893"/>
            <ac:picMk id="6" creationId="{E1A7A6BB-83A4-49A5-940B-54609A1559E6}"/>
          </ac:picMkLst>
        </pc:picChg>
      </pc:sldChg>
      <pc:sldChg chg="addSp modSp add del mod modNotesTx">
        <pc:chgData name="Stalin Jacob Wilson Packia Dhas" userId="050d7d71-3621-4503-95e8-1c9a9d962492" providerId="ADAL" clId="{97F30B6D-CA79-4C45-BA9D-B4F90653E107}" dt="2025-01-28T01:16:00.434" v="2179" actId="20577"/>
        <pc:sldMkLst>
          <pc:docMk/>
          <pc:sldMk cId="2494693062" sldId="894"/>
        </pc:sldMkLst>
        <pc:spChg chg="add mod">
          <ac:chgData name="Stalin Jacob Wilson Packia Dhas" userId="050d7d71-3621-4503-95e8-1c9a9d962492" providerId="ADAL" clId="{97F30B6D-CA79-4C45-BA9D-B4F90653E107}" dt="2025-01-28T00:36:09.267" v="1986" actId="14100"/>
          <ac:spMkLst>
            <pc:docMk/>
            <pc:sldMk cId="2494693062" sldId="894"/>
            <ac:spMk id="2" creationId="{D834878C-817C-C897-F22C-4464CFF2F19E}"/>
          </ac:spMkLst>
        </pc:spChg>
        <pc:spChg chg="add">
          <ac:chgData name="Stalin Jacob Wilson Packia Dhas" userId="050d7d71-3621-4503-95e8-1c9a9d962492" providerId="ADAL" clId="{97F30B6D-CA79-4C45-BA9D-B4F90653E107}" dt="2025-01-28T00:37:37.646" v="2009"/>
          <ac:spMkLst>
            <pc:docMk/>
            <pc:sldMk cId="2494693062" sldId="894"/>
            <ac:spMk id="3" creationId="{B9702C5F-7D3F-BAF7-E709-80967E817837}"/>
          </ac:spMkLst>
        </pc:spChg>
        <pc:spChg chg="add">
          <ac:chgData name="Stalin Jacob Wilson Packia Dhas" userId="050d7d71-3621-4503-95e8-1c9a9d962492" providerId="ADAL" clId="{97F30B6D-CA79-4C45-BA9D-B4F90653E107}" dt="2025-01-28T00:37:42.249" v="2011"/>
          <ac:spMkLst>
            <pc:docMk/>
            <pc:sldMk cId="2494693062" sldId="894"/>
            <ac:spMk id="4" creationId="{2CDE10E0-AC4F-1B31-2F67-7A9C35A6D719}"/>
          </ac:spMkLst>
        </pc:spChg>
        <pc:spChg chg="mod">
          <ac:chgData name="Stalin Jacob Wilson Packia Dhas" userId="050d7d71-3621-4503-95e8-1c9a9d962492" providerId="ADAL" clId="{97F30B6D-CA79-4C45-BA9D-B4F90653E107}" dt="2025-01-27T00:59:34.421" v="1040" actId="207"/>
          <ac:spMkLst>
            <pc:docMk/>
            <pc:sldMk cId="2494693062" sldId="894"/>
            <ac:spMk id="21506" creationId="{00000000-0000-0000-0000-000000000000}"/>
          </ac:spMkLst>
        </pc:spChg>
        <pc:spChg chg="mod">
          <ac:chgData name="Stalin Jacob Wilson Packia Dhas" userId="050d7d71-3621-4503-95e8-1c9a9d962492" providerId="ADAL" clId="{97F30B6D-CA79-4C45-BA9D-B4F90653E107}" dt="2025-01-28T01:15:22.265" v="2173" actId="20577"/>
          <ac:spMkLst>
            <pc:docMk/>
            <pc:sldMk cId="2494693062" sldId="894"/>
            <ac:spMk id="55299" creationId="{00000000-0000-0000-0000-000000000000}"/>
          </ac:spMkLst>
        </pc:spChg>
      </pc:sldChg>
      <pc:sldChg chg="addSp delSp modSp add del mod modNotesTx">
        <pc:chgData name="Stalin Jacob Wilson Packia Dhas" userId="050d7d71-3621-4503-95e8-1c9a9d962492" providerId="ADAL" clId="{97F30B6D-CA79-4C45-BA9D-B4F90653E107}" dt="2025-01-28T06:38:13.297" v="2231" actId="20577"/>
        <pc:sldMkLst>
          <pc:docMk/>
          <pc:sldMk cId="3218394684" sldId="895"/>
        </pc:sldMkLst>
        <pc:spChg chg="del mod">
          <ac:chgData name="Stalin Jacob Wilson Packia Dhas" userId="050d7d71-3621-4503-95e8-1c9a9d962492" providerId="ADAL" clId="{97F30B6D-CA79-4C45-BA9D-B4F90653E107}" dt="2025-01-28T06:36:49.879" v="2222" actId="478"/>
          <ac:spMkLst>
            <pc:docMk/>
            <pc:sldMk cId="3218394684" sldId="895"/>
            <ac:spMk id="10" creationId="{A4C79769-4F5A-4AB3-AA6B-595AF66BEC74}"/>
          </ac:spMkLst>
        </pc:spChg>
        <pc:spChg chg="mod">
          <ac:chgData name="Stalin Jacob Wilson Packia Dhas" userId="050d7d71-3621-4503-95e8-1c9a9d962492" providerId="ADAL" clId="{97F30B6D-CA79-4C45-BA9D-B4F90653E107}" dt="2025-01-27T00:59:52.290" v="1045" actId="207"/>
          <ac:spMkLst>
            <pc:docMk/>
            <pc:sldMk cId="3218394684" sldId="895"/>
            <ac:spMk id="21506" creationId="{00000000-0000-0000-0000-000000000000}"/>
          </ac:spMkLst>
        </pc:spChg>
        <pc:spChg chg="mod">
          <ac:chgData name="Stalin Jacob Wilson Packia Dhas" userId="050d7d71-3621-4503-95e8-1c9a9d962492" providerId="ADAL" clId="{97F30B6D-CA79-4C45-BA9D-B4F90653E107}" dt="2025-01-28T06:37:02.305" v="2224" actId="113"/>
          <ac:spMkLst>
            <pc:docMk/>
            <pc:sldMk cId="3218394684" sldId="895"/>
            <ac:spMk id="55299" creationId="{00000000-0000-0000-0000-000000000000}"/>
          </ac:spMkLst>
        </pc:spChg>
        <pc:picChg chg="mod">
          <ac:chgData name="Stalin Jacob Wilson Packia Dhas" userId="050d7d71-3621-4503-95e8-1c9a9d962492" providerId="ADAL" clId="{97F30B6D-CA79-4C45-BA9D-B4F90653E107}" dt="2025-01-28T06:15:38.469" v="2190" actId="1076"/>
          <ac:picMkLst>
            <pc:docMk/>
            <pc:sldMk cId="3218394684" sldId="895"/>
            <ac:picMk id="7" creationId="{FCE31479-E9C4-4BF9-A391-010388829BC6}"/>
          </ac:picMkLst>
        </pc:picChg>
        <pc:picChg chg="add mod">
          <ac:chgData name="Stalin Jacob Wilson Packia Dhas" userId="050d7d71-3621-4503-95e8-1c9a9d962492" providerId="ADAL" clId="{97F30B6D-CA79-4C45-BA9D-B4F90653E107}" dt="2025-01-28T06:28:36.736" v="2202" actId="1076"/>
          <ac:picMkLst>
            <pc:docMk/>
            <pc:sldMk cId="3218394684" sldId="895"/>
            <ac:picMk id="4098" creationId="{4EB793C3-D422-ADA7-9D6E-1587A83D49DA}"/>
          </ac:picMkLst>
        </pc:picChg>
        <pc:picChg chg="add mod">
          <ac:chgData name="Stalin Jacob Wilson Packia Dhas" userId="050d7d71-3621-4503-95e8-1c9a9d962492" providerId="ADAL" clId="{97F30B6D-CA79-4C45-BA9D-B4F90653E107}" dt="2025-01-28T06:29:06.638" v="2204" actId="1076"/>
          <ac:picMkLst>
            <pc:docMk/>
            <pc:sldMk cId="3218394684" sldId="895"/>
            <ac:picMk id="4100" creationId="{7556A04D-8F47-6C0A-A040-2BCF5D9185AA}"/>
          </ac:picMkLst>
        </pc:picChg>
        <pc:picChg chg="add mod">
          <ac:chgData name="Stalin Jacob Wilson Packia Dhas" userId="050d7d71-3621-4503-95e8-1c9a9d962492" providerId="ADAL" clId="{97F30B6D-CA79-4C45-BA9D-B4F90653E107}" dt="2025-01-28T06:36:31.433" v="2221" actId="1076"/>
          <ac:picMkLst>
            <pc:docMk/>
            <pc:sldMk cId="3218394684" sldId="895"/>
            <ac:picMk id="4102" creationId="{C1DF26A3-CA66-53DA-BF1F-6378C4048C41}"/>
          </ac:picMkLst>
        </pc:picChg>
      </pc:sldChg>
      <pc:sldChg chg="delSp modSp add del mod modNotesTx">
        <pc:chgData name="Stalin Jacob Wilson Packia Dhas" userId="050d7d71-3621-4503-95e8-1c9a9d962492" providerId="ADAL" clId="{97F30B6D-CA79-4C45-BA9D-B4F90653E107}" dt="2025-01-28T06:44:12.481" v="2293" actId="20577"/>
        <pc:sldMkLst>
          <pc:docMk/>
          <pc:sldMk cId="3946161445" sldId="896"/>
        </pc:sldMkLst>
        <pc:spChg chg="del mod">
          <ac:chgData name="Stalin Jacob Wilson Packia Dhas" userId="050d7d71-3621-4503-95e8-1c9a9d962492" providerId="ADAL" clId="{97F30B6D-CA79-4C45-BA9D-B4F90653E107}" dt="2025-01-28T06:39:36.489" v="2243" actId="478"/>
          <ac:spMkLst>
            <pc:docMk/>
            <pc:sldMk cId="3946161445" sldId="896"/>
            <ac:spMk id="8" creationId="{909E6F56-F324-4608-83B9-CF20B078291C}"/>
          </ac:spMkLst>
        </pc:spChg>
        <pc:spChg chg="mod">
          <ac:chgData name="Stalin Jacob Wilson Packia Dhas" userId="050d7d71-3621-4503-95e8-1c9a9d962492" providerId="ADAL" clId="{97F30B6D-CA79-4C45-BA9D-B4F90653E107}" dt="2025-01-28T06:44:12.481" v="2293" actId="20577"/>
          <ac:spMkLst>
            <pc:docMk/>
            <pc:sldMk cId="3946161445" sldId="896"/>
            <ac:spMk id="10" creationId="{A4C79769-4F5A-4AB3-AA6B-595AF66BEC74}"/>
          </ac:spMkLst>
        </pc:spChg>
        <pc:spChg chg="mod">
          <ac:chgData name="Stalin Jacob Wilson Packia Dhas" userId="050d7d71-3621-4503-95e8-1c9a9d962492" providerId="ADAL" clId="{97F30B6D-CA79-4C45-BA9D-B4F90653E107}" dt="2025-01-27T01:00:13.238" v="1051" actId="207"/>
          <ac:spMkLst>
            <pc:docMk/>
            <pc:sldMk cId="3946161445" sldId="896"/>
            <ac:spMk id="21506" creationId="{00000000-0000-0000-0000-000000000000}"/>
          </ac:spMkLst>
        </pc:spChg>
        <pc:picChg chg="del mod">
          <ac:chgData name="Stalin Jacob Wilson Packia Dhas" userId="050d7d71-3621-4503-95e8-1c9a9d962492" providerId="ADAL" clId="{97F30B6D-CA79-4C45-BA9D-B4F90653E107}" dt="2025-01-28T06:43:45.250" v="2286" actId="478"/>
          <ac:picMkLst>
            <pc:docMk/>
            <pc:sldMk cId="3946161445" sldId="896"/>
            <ac:picMk id="3" creationId="{91F8B444-C8D9-4D15-BE5C-312342BD256E}"/>
          </ac:picMkLst>
        </pc:picChg>
      </pc:sldChg>
      <pc:sldChg chg="delSp modSp add del mod modNotesTx">
        <pc:chgData name="Stalin Jacob Wilson Packia Dhas" userId="050d7d71-3621-4503-95e8-1c9a9d962492" providerId="ADAL" clId="{97F30B6D-CA79-4C45-BA9D-B4F90653E107}" dt="2025-01-28T06:56:20.040" v="2392" actId="20577"/>
        <pc:sldMkLst>
          <pc:docMk/>
          <pc:sldMk cId="3224978070" sldId="897"/>
        </pc:sldMkLst>
        <pc:spChg chg="del mod">
          <ac:chgData name="Stalin Jacob Wilson Packia Dhas" userId="050d7d71-3621-4503-95e8-1c9a9d962492" providerId="ADAL" clId="{97F30B6D-CA79-4C45-BA9D-B4F90653E107}" dt="2025-01-28T06:45:20.935" v="2298" actId="478"/>
          <ac:spMkLst>
            <pc:docMk/>
            <pc:sldMk cId="3224978070" sldId="897"/>
            <ac:spMk id="8" creationId="{909E6F56-F324-4608-83B9-CF20B078291C}"/>
          </ac:spMkLst>
        </pc:spChg>
        <pc:spChg chg="mod">
          <ac:chgData name="Stalin Jacob Wilson Packia Dhas" userId="050d7d71-3621-4503-95e8-1c9a9d962492" providerId="ADAL" clId="{97F30B6D-CA79-4C45-BA9D-B4F90653E107}" dt="2025-01-28T06:56:20.040" v="2392" actId="20577"/>
          <ac:spMkLst>
            <pc:docMk/>
            <pc:sldMk cId="3224978070" sldId="897"/>
            <ac:spMk id="10" creationId="{A4C79769-4F5A-4AB3-AA6B-595AF66BEC74}"/>
          </ac:spMkLst>
        </pc:spChg>
        <pc:spChg chg="mod">
          <ac:chgData name="Stalin Jacob Wilson Packia Dhas" userId="050d7d71-3621-4503-95e8-1c9a9d962492" providerId="ADAL" clId="{97F30B6D-CA79-4C45-BA9D-B4F90653E107}" dt="2025-01-27T01:00:33.027" v="1057" actId="6549"/>
          <ac:spMkLst>
            <pc:docMk/>
            <pc:sldMk cId="3224978070" sldId="897"/>
            <ac:spMk id="21506" creationId="{00000000-0000-0000-0000-000000000000}"/>
          </ac:spMkLst>
        </pc:spChg>
      </pc:sldChg>
      <pc:sldChg chg="modSp add del mod">
        <pc:chgData name="Stalin Jacob Wilson Packia Dhas" userId="050d7d71-3621-4503-95e8-1c9a9d962492" providerId="ADAL" clId="{97F30B6D-CA79-4C45-BA9D-B4F90653E107}" dt="2025-01-27T01:11:06.613" v="1161" actId="2696"/>
        <pc:sldMkLst>
          <pc:docMk/>
          <pc:sldMk cId="1918063780" sldId="898"/>
        </pc:sldMkLst>
        <pc:spChg chg="mod">
          <ac:chgData name="Stalin Jacob Wilson Packia Dhas" userId="050d7d71-3621-4503-95e8-1c9a9d962492" providerId="ADAL" clId="{97F30B6D-CA79-4C45-BA9D-B4F90653E107}" dt="2025-01-27T01:00:43.782" v="1058" actId="1076"/>
          <ac:spMkLst>
            <pc:docMk/>
            <pc:sldMk cId="1918063780" sldId="898"/>
            <ac:spMk id="10" creationId="{A4C79769-4F5A-4AB3-AA6B-595AF66BEC74}"/>
          </ac:spMkLst>
        </pc:spChg>
        <pc:spChg chg="mod">
          <ac:chgData name="Stalin Jacob Wilson Packia Dhas" userId="050d7d71-3621-4503-95e8-1c9a9d962492" providerId="ADAL" clId="{97F30B6D-CA79-4C45-BA9D-B4F90653E107}" dt="2025-01-27T01:00:56.858" v="1063" actId="207"/>
          <ac:spMkLst>
            <pc:docMk/>
            <pc:sldMk cId="1918063780" sldId="898"/>
            <ac:spMk id="21506" creationId="{00000000-0000-0000-0000-000000000000}"/>
          </ac:spMkLst>
        </pc:spChg>
      </pc:sldChg>
      <pc:sldChg chg="modSp add mod ord modNotesTx">
        <pc:chgData name="Stalin Jacob Wilson Packia Dhas" userId="050d7d71-3621-4503-95e8-1c9a9d962492" providerId="ADAL" clId="{97F30B6D-CA79-4C45-BA9D-B4F90653E107}" dt="2025-01-27T22:55:06.569" v="1558" actId="20577"/>
        <pc:sldMkLst>
          <pc:docMk/>
          <pc:sldMk cId="3787346502" sldId="898"/>
        </pc:sldMkLst>
        <pc:spChg chg="mod">
          <ac:chgData name="Stalin Jacob Wilson Packia Dhas" userId="050d7d71-3621-4503-95e8-1c9a9d962492" providerId="ADAL" clId="{97F30B6D-CA79-4C45-BA9D-B4F90653E107}" dt="2025-01-27T01:21:06.865" v="1183" actId="1076"/>
          <ac:spMkLst>
            <pc:docMk/>
            <pc:sldMk cId="3787346502" sldId="898"/>
            <ac:spMk id="8" creationId="{909E6F56-F324-4608-83B9-CF20B078291C}"/>
          </ac:spMkLst>
        </pc:spChg>
        <pc:spChg chg="mod">
          <ac:chgData name="Stalin Jacob Wilson Packia Dhas" userId="050d7d71-3621-4503-95e8-1c9a9d962492" providerId="ADAL" clId="{97F30B6D-CA79-4C45-BA9D-B4F90653E107}" dt="2025-01-27T08:18:53.091" v="1364" actId="403"/>
          <ac:spMkLst>
            <pc:docMk/>
            <pc:sldMk cId="3787346502" sldId="898"/>
            <ac:spMk id="10" creationId="{A4C79769-4F5A-4AB3-AA6B-595AF66BEC74}"/>
          </ac:spMkLst>
        </pc:spChg>
        <pc:spChg chg="mod">
          <ac:chgData name="Stalin Jacob Wilson Packia Dhas" userId="050d7d71-3621-4503-95e8-1c9a9d962492" providerId="ADAL" clId="{97F30B6D-CA79-4C45-BA9D-B4F90653E107}" dt="2025-01-27T08:19:03.596" v="1372" actId="20577"/>
          <ac:spMkLst>
            <pc:docMk/>
            <pc:sldMk cId="3787346502" sldId="898"/>
            <ac:spMk id="21506" creationId="{00000000-0000-0000-0000-000000000000}"/>
          </ac:spMkLst>
        </pc:spChg>
        <pc:picChg chg="mod">
          <ac:chgData name="Stalin Jacob Wilson Packia Dhas" userId="050d7d71-3621-4503-95e8-1c9a9d962492" providerId="ADAL" clId="{97F30B6D-CA79-4C45-BA9D-B4F90653E107}" dt="2025-01-27T01:20:54.531" v="1181" actId="1076"/>
          <ac:picMkLst>
            <pc:docMk/>
            <pc:sldMk cId="3787346502" sldId="898"/>
            <ac:picMk id="4" creationId="{4379AA2D-13AA-4BDB-9FBE-5FD158C9E4BD}"/>
          </ac:picMkLst>
        </pc:picChg>
      </pc:sldChg>
      <pc:sldChg chg="modSp add mod ord modNotesTx">
        <pc:chgData name="Stalin Jacob Wilson Packia Dhas" userId="050d7d71-3621-4503-95e8-1c9a9d962492" providerId="ADAL" clId="{97F30B6D-CA79-4C45-BA9D-B4F90653E107}" dt="2025-01-27T22:56:35.170" v="1560"/>
        <pc:sldMkLst>
          <pc:docMk/>
          <pc:sldMk cId="1688556455" sldId="899"/>
        </pc:sldMkLst>
        <pc:spChg chg="mod">
          <ac:chgData name="Stalin Jacob Wilson Packia Dhas" userId="050d7d71-3621-4503-95e8-1c9a9d962492" providerId="ADAL" clId="{97F30B6D-CA79-4C45-BA9D-B4F90653E107}" dt="2025-01-27T07:39:27.689" v="1338" actId="5793"/>
          <ac:spMkLst>
            <pc:docMk/>
            <pc:sldMk cId="1688556455" sldId="899"/>
            <ac:spMk id="8" creationId="{909E6F56-F324-4608-83B9-CF20B078291C}"/>
          </ac:spMkLst>
        </pc:spChg>
        <pc:spChg chg="mod">
          <ac:chgData name="Stalin Jacob Wilson Packia Dhas" userId="050d7d71-3621-4503-95e8-1c9a9d962492" providerId="ADAL" clId="{97F30B6D-CA79-4C45-BA9D-B4F90653E107}" dt="2025-01-27T01:21:31.088" v="1188" actId="1076"/>
          <ac:spMkLst>
            <pc:docMk/>
            <pc:sldMk cId="1688556455" sldId="899"/>
            <ac:spMk id="10" creationId="{A4C79769-4F5A-4AB3-AA6B-595AF66BEC74}"/>
          </ac:spMkLst>
        </pc:spChg>
        <pc:spChg chg="mod">
          <ac:chgData name="Stalin Jacob Wilson Packia Dhas" userId="050d7d71-3621-4503-95e8-1c9a9d962492" providerId="ADAL" clId="{97F30B6D-CA79-4C45-BA9D-B4F90653E107}" dt="2025-01-27T08:19:12.281" v="1379" actId="20577"/>
          <ac:spMkLst>
            <pc:docMk/>
            <pc:sldMk cId="1688556455" sldId="899"/>
            <ac:spMk id="21506" creationId="{00000000-0000-0000-0000-000000000000}"/>
          </ac:spMkLst>
        </pc:spChg>
      </pc:sldChg>
      <pc:sldChg chg="modSp add del mod">
        <pc:chgData name="Stalin Jacob Wilson Packia Dhas" userId="050d7d71-3621-4503-95e8-1c9a9d962492" providerId="ADAL" clId="{97F30B6D-CA79-4C45-BA9D-B4F90653E107}" dt="2025-01-27T01:11:06.613" v="1161" actId="2696"/>
        <pc:sldMkLst>
          <pc:docMk/>
          <pc:sldMk cId="1965668552" sldId="899"/>
        </pc:sldMkLst>
        <pc:spChg chg="mod">
          <ac:chgData name="Stalin Jacob Wilson Packia Dhas" userId="050d7d71-3621-4503-95e8-1c9a9d962492" providerId="ADAL" clId="{97F30B6D-CA79-4C45-BA9D-B4F90653E107}" dt="2025-01-27T01:01:10.093" v="1069" actId="207"/>
          <ac:spMkLst>
            <pc:docMk/>
            <pc:sldMk cId="1965668552" sldId="899"/>
            <ac:spMk id="21506" creationId="{00000000-0000-0000-0000-000000000000}"/>
          </ac:spMkLst>
        </pc:spChg>
      </pc:sldChg>
      <pc:sldChg chg="modSp add del mod modNotesTx">
        <pc:chgData name="Stalin Jacob Wilson Packia Dhas" userId="050d7d71-3621-4503-95e8-1c9a9d962492" providerId="ADAL" clId="{97F30B6D-CA79-4C45-BA9D-B4F90653E107}" dt="2025-01-28T06:57:05.468" v="2396" actId="1076"/>
        <pc:sldMkLst>
          <pc:docMk/>
          <pc:sldMk cId="2031355292" sldId="900"/>
        </pc:sldMkLst>
        <pc:spChg chg="mod">
          <ac:chgData name="Stalin Jacob Wilson Packia Dhas" userId="050d7d71-3621-4503-95e8-1c9a9d962492" providerId="ADAL" clId="{97F30B6D-CA79-4C45-BA9D-B4F90653E107}" dt="2025-01-28T06:47:58.206" v="2308" actId="403"/>
          <ac:spMkLst>
            <pc:docMk/>
            <pc:sldMk cId="2031355292" sldId="900"/>
            <ac:spMk id="8" creationId="{909E6F56-F324-4608-83B9-CF20B078291C}"/>
          </ac:spMkLst>
        </pc:spChg>
        <pc:spChg chg="mod">
          <ac:chgData name="Stalin Jacob Wilson Packia Dhas" userId="050d7d71-3621-4503-95e8-1c9a9d962492" providerId="ADAL" clId="{97F30B6D-CA79-4C45-BA9D-B4F90653E107}" dt="2025-01-28T06:57:05.468" v="2396" actId="1076"/>
          <ac:spMkLst>
            <pc:docMk/>
            <pc:sldMk cId="2031355292" sldId="900"/>
            <ac:spMk id="10" creationId="{A4C79769-4F5A-4AB3-AA6B-595AF66BEC74}"/>
          </ac:spMkLst>
        </pc:spChg>
        <pc:spChg chg="mod">
          <ac:chgData name="Stalin Jacob Wilson Packia Dhas" userId="050d7d71-3621-4503-95e8-1c9a9d962492" providerId="ADAL" clId="{97F30B6D-CA79-4C45-BA9D-B4F90653E107}" dt="2025-01-27T01:01:26.576" v="1074" actId="207"/>
          <ac:spMkLst>
            <pc:docMk/>
            <pc:sldMk cId="2031355292" sldId="900"/>
            <ac:spMk id="21506" creationId="{00000000-0000-0000-0000-000000000000}"/>
          </ac:spMkLst>
        </pc:spChg>
      </pc:sldChg>
      <pc:sldChg chg="addSp modSp add del mod modNotesTx">
        <pc:chgData name="Stalin Jacob Wilson Packia Dhas" userId="050d7d71-3621-4503-95e8-1c9a9d962492" providerId="ADAL" clId="{97F30B6D-CA79-4C45-BA9D-B4F90653E107}" dt="2025-01-28T07:06:06.963" v="2418" actId="1076"/>
        <pc:sldMkLst>
          <pc:docMk/>
          <pc:sldMk cId="4033184243" sldId="901"/>
        </pc:sldMkLst>
        <pc:spChg chg="mod">
          <ac:chgData name="Stalin Jacob Wilson Packia Dhas" userId="050d7d71-3621-4503-95e8-1c9a9d962492" providerId="ADAL" clId="{97F30B6D-CA79-4C45-BA9D-B4F90653E107}" dt="2025-01-28T07:02:48.627" v="2408" actId="113"/>
          <ac:spMkLst>
            <pc:docMk/>
            <pc:sldMk cId="4033184243" sldId="901"/>
            <ac:spMk id="10" creationId="{A4C79769-4F5A-4AB3-AA6B-595AF66BEC74}"/>
          </ac:spMkLst>
        </pc:spChg>
        <pc:spChg chg="mod">
          <ac:chgData name="Stalin Jacob Wilson Packia Dhas" userId="050d7d71-3621-4503-95e8-1c9a9d962492" providerId="ADAL" clId="{97F30B6D-CA79-4C45-BA9D-B4F90653E107}" dt="2025-01-27T01:01:44.627" v="1080" actId="207"/>
          <ac:spMkLst>
            <pc:docMk/>
            <pc:sldMk cId="4033184243" sldId="901"/>
            <ac:spMk id="21506" creationId="{00000000-0000-0000-0000-000000000000}"/>
          </ac:spMkLst>
        </pc:spChg>
        <pc:picChg chg="add mod">
          <ac:chgData name="Stalin Jacob Wilson Packia Dhas" userId="050d7d71-3621-4503-95e8-1c9a9d962492" providerId="ADAL" clId="{97F30B6D-CA79-4C45-BA9D-B4F90653E107}" dt="2025-01-28T07:05:42.804" v="2416" actId="1076"/>
          <ac:picMkLst>
            <pc:docMk/>
            <pc:sldMk cId="4033184243" sldId="901"/>
            <ac:picMk id="5122" creationId="{FDEAE8A4-AFC5-EEBE-36E0-727AC035B727}"/>
          </ac:picMkLst>
        </pc:picChg>
        <pc:picChg chg="add mod">
          <ac:chgData name="Stalin Jacob Wilson Packia Dhas" userId="050d7d71-3621-4503-95e8-1c9a9d962492" providerId="ADAL" clId="{97F30B6D-CA79-4C45-BA9D-B4F90653E107}" dt="2025-01-28T07:06:06.963" v="2418" actId="1076"/>
          <ac:picMkLst>
            <pc:docMk/>
            <pc:sldMk cId="4033184243" sldId="901"/>
            <ac:picMk id="5124" creationId="{CE94DF71-7C8B-C65C-A20A-75DB25247419}"/>
          </ac:picMkLst>
        </pc:picChg>
      </pc:sldChg>
      <pc:sldChg chg="modSp add del mod modNotesTx">
        <pc:chgData name="Stalin Jacob Wilson Packia Dhas" userId="050d7d71-3621-4503-95e8-1c9a9d962492" providerId="ADAL" clId="{97F30B6D-CA79-4C45-BA9D-B4F90653E107}" dt="2025-01-28T07:12:00.270" v="2435" actId="403"/>
        <pc:sldMkLst>
          <pc:docMk/>
          <pc:sldMk cId="2882399559" sldId="902"/>
        </pc:sldMkLst>
        <pc:spChg chg="mod">
          <ac:chgData name="Stalin Jacob Wilson Packia Dhas" userId="050d7d71-3621-4503-95e8-1c9a9d962492" providerId="ADAL" clId="{97F30B6D-CA79-4C45-BA9D-B4F90653E107}" dt="2025-01-28T07:12:00.270" v="2435" actId="403"/>
          <ac:spMkLst>
            <pc:docMk/>
            <pc:sldMk cId="2882399559" sldId="902"/>
            <ac:spMk id="8" creationId="{909E6F56-F324-4608-83B9-CF20B078291C}"/>
          </ac:spMkLst>
        </pc:spChg>
        <pc:spChg chg="mod">
          <ac:chgData name="Stalin Jacob Wilson Packia Dhas" userId="050d7d71-3621-4503-95e8-1c9a9d962492" providerId="ADAL" clId="{97F30B6D-CA79-4C45-BA9D-B4F90653E107}" dt="2025-01-28T07:06:40.792" v="2424" actId="20577"/>
          <ac:spMkLst>
            <pc:docMk/>
            <pc:sldMk cId="2882399559" sldId="902"/>
            <ac:spMk id="10" creationId="{A4C79769-4F5A-4AB3-AA6B-595AF66BEC74}"/>
          </ac:spMkLst>
        </pc:spChg>
        <pc:spChg chg="mod">
          <ac:chgData name="Stalin Jacob Wilson Packia Dhas" userId="050d7d71-3621-4503-95e8-1c9a9d962492" providerId="ADAL" clId="{97F30B6D-CA79-4C45-BA9D-B4F90653E107}" dt="2025-01-27T01:02:06.720" v="1086" actId="207"/>
          <ac:spMkLst>
            <pc:docMk/>
            <pc:sldMk cId="2882399559" sldId="902"/>
            <ac:spMk id="21506" creationId="{00000000-0000-0000-0000-000000000000}"/>
          </ac:spMkLst>
        </pc:spChg>
        <pc:picChg chg="mod">
          <ac:chgData name="Stalin Jacob Wilson Packia Dhas" userId="050d7d71-3621-4503-95e8-1c9a9d962492" providerId="ADAL" clId="{97F30B6D-CA79-4C45-BA9D-B4F90653E107}" dt="2025-01-28T07:09:36.740" v="2434" actId="1076"/>
          <ac:picMkLst>
            <pc:docMk/>
            <pc:sldMk cId="2882399559" sldId="902"/>
            <ac:picMk id="4" creationId="{4EE2BA92-E602-4CAF-9BAC-591989DF78F0}"/>
          </ac:picMkLst>
        </pc:picChg>
      </pc:sldChg>
      <pc:sldChg chg="modSp add del mod modNotesTx">
        <pc:chgData name="Stalin Jacob Wilson Packia Dhas" userId="050d7d71-3621-4503-95e8-1c9a9d962492" providerId="ADAL" clId="{97F30B6D-CA79-4C45-BA9D-B4F90653E107}" dt="2025-01-28T07:17:39.220" v="2441"/>
        <pc:sldMkLst>
          <pc:docMk/>
          <pc:sldMk cId="3950750605" sldId="903"/>
        </pc:sldMkLst>
        <pc:spChg chg="mod">
          <ac:chgData name="Stalin Jacob Wilson Packia Dhas" userId="050d7d71-3621-4503-95e8-1c9a9d962492" providerId="ADAL" clId="{97F30B6D-CA79-4C45-BA9D-B4F90653E107}" dt="2025-01-28T07:12:52.015" v="2439" actId="113"/>
          <ac:spMkLst>
            <pc:docMk/>
            <pc:sldMk cId="3950750605" sldId="903"/>
            <ac:spMk id="10" creationId="{A4C79769-4F5A-4AB3-AA6B-595AF66BEC74}"/>
          </ac:spMkLst>
        </pc:spChg>
        <pc:spChg chg="mod">
          <ac:chgData name="Stalin Jacob Wilson Packia Dhas" userId="050d7d71-3621-4503-95e8-1c9a9d962492" providerId="ADAL" clId="{97F30B6D-CA79-4C45-BA9D-B4F90653E107}" dt="2025-01-27T01:02:24.188" v="1091" actId="207"/>
          <ac:spMkLst>
            <pc:docMk/>
            <pc:sldMk cId="3950750605" sldId="903"/>
            <ac:spMk id="21506" creationId="{00000000-0000-0000-0000-000000000000}"/>
          </ac:spMkLst>
        </pc:spChg>
      </pc:sldChg>
      <pc:sldChg chg="modSp add del mod modNotesTx">
        <pc:chgData name="Stalin Jacob Wilson Packia Dhas" userId="050d7d71-3621-4503-95e8-1c9a9d962492" providerId="ADAL" clId="{97F30B6D-CA79-4C45-BA9D-B4F90653E107}" dt="2025-01-28T07:21:07.485" v="2443" actId="1076"/>
        <pc:sldMkLst>
          <pc:docMk/>
          <pc:sldMk cId="2194036363" sldId="904"/>
        </pc:sldMkLst>
        <pc:spChg chg="mod">
          <ac:chgData name="Stalin Jacob Wilson Packia Dhas" userId="050d7d71-3621-4503-95e8-1c9a9d962492" providerId="ADAL" clId="{97F30B6D-CA79-4C45-BA9D-B4F90653E107}" dt="2025-01-28T07:21:07.485" v="2443" actId="1076"/>
          <ac:spMkLst>
            <pc:docMk/>
            <pc:sldMk cId="2194036363" sldId="904"/>
            <ac:spMk id="10" creationId="{A4C79769-4F5A-4AB3-AA6B-595AF66BEC74}"/>
          </ac:spMkLst>
        </pc:spChg>
        <pc:spChg chg="mod">
          <ac:chgData name="Stalin Jacob Wilson Packia Dhas" userId="050d7d71-3621-4503-95e8-1c9a9d962492" providerId="ADAL" clId="{97F30B6D-CA79-4C45-BA9D-B4F90653E107}" dt="2025-01-27T01:02:39.823" v="1096" actId="207"/>
          <ac:spMkLst>
            <pc:docMk/>
            <pc:sldMk cId="2194036363" sldId="904"/>
            <ac:spMk id="21506" creationId="{00000000-0000-0000-0000-000000000000}"/>
          </ac:spMkLst>
        </pc:spChg>
      </pc:sldChg>
      <pc:sldChg chg="modSp add del mod modNotesTx">
        <pc:chgData name="Stalin Jacob Wilson Packia Dhas" userId="050d7d71-3621-4503-95e8-1c9a9d962492" providerId="ADAL" clId="{97F30B6D-CA79-4C45-BA9D-B4F90653E107}" dt="2025-01-28T07:26:29.778" v="2446" actId="6549"/>
        <pc:sldMkLst>
          <pc:docMk/>
          <pc:sldMk cId="2114878160" sldId="905"/>
        </pc:sldMkLst>
        <pc:spChg chg="mod">
          <ac:chgData name="Stalin Jacob Wilson Packia Dhas" userId="050d7d71-3621-4503-95e8-1c9a9d962492" providerId="ADAL" clId="{97F30B6D-CA79-4C45-BA9D-B4F90653E107}" dt="2025-01-28T07:26:08.202" v="2445" actId="113"/>
          <ac:spMkLst>
            <pc:docMk/>
            <pc:sldMk cId="2114878160" sldId="905"/>
            <ac:spMk id="10" creationId="{A4C79769-4F5A-4AB3-AA6B-595AF66BEC74}"/>
          </ac:spMkLst>
        </pc:spChg>
        <pc:spChg chg="mod">
          <ac:chgData name="Stalin Jacob Wilson Packia Dhas" userId="050d7d71-3621-4503-95e8-1c9a9d962492" providerId="ADAL" clId="{97F30B6D-CA79-4C45-BA9D-B4F90653E107}" dt="2025-01-27T01:02:59.237" v="1102" actId="207"/>
          <ac:spMkLst>
            <pc:docMk/>
            <pc:sldMk cId="2114878160" sldId="905"/>
            <ac:spMk id="21506" creationId="{00000000-0000-0000-0000-000000000000}"/>
          </ac:spMkLst>
        </pc:spChg>
      </pc:sldChg>
      <pc:sldChg chg="modSp add del mod modNotesTx">
        <pc:chgData name="Stalin Jacob Wilson Packia Dhas" userId="050d7d71-3621-4503-95e8-1c9a9d962492" providerId="ADAL" clId="{97F30B6D-CA79-4C45-BA9D-B4F90653E107}" dt="2025-01-28T07:43:01.126" v="2467" actId="20577"/>
        <pc:sldMkLst>
          <pc:docMk/>
          <pc:sldMk cId="231413389" sldId="907"/>
        </pc:sldMkLst>
        <pc:spChg chg="mod">
          <ac:chgData name="Stalin Jacob Wilson Packia Dhas" userId="050d7d71-3621-4503-95e8-1c9a9d962492" providerId="ADAL" clId="{97F30B6D-CA79-4C45-BA9D-B4F90653E107}" dt="2025-01-27T01:03:10.866" v="1107" actId="6549"/>
          <ac:spMkLst>
            <pc:docMk/>
            <pc:sldMk cId="231413389" sldId="907"/>
            <ac:spMk id="21506" creationId="{00000000-0000-0000-0000-000000000000}"/>
          </ac:spMkLst>
        </pc:spChg>
      </pc:sldChg>
      <pc:sldChg chg="modSp add del mod modNotesTx">
        <pc:chgData name="Stalin Jacob Wilson Packia Dhas" userId="050d7d71-3621-4503-95e8-1c9a9d962492" providerId="ADAL" clId="{97F30B6D-CA79-4C45-BA9D-B4F90653E107}" dt="2025-01-28T07:28:44.772" v="2450" actId="113"/>
        <pc:sldMkLst>
          <pc:docMk/>
          <pc:sldMk cId="1617499224" sldId="909"/>
        </pc:sldMkLst>
        <pc:spChg chg="mod">
          <ac:chgData name="Stalin Jacob Wilson Packia Dhas" userId="050d7d71-3621-4503-95e8-1c9a9d962492" providerId="ADAL" clId="{97F30B6D-CA79-4C45-BA9D-B4F90653E107}" dt="2025-01-28T07:28:44.772" v="2450" actId="113"/>
          <ac:spMkLst>
            <pc:docMk/>
            <pc:sldMk cId="1617499224" sldId="909"/>
            <ac:spMk id="10" creationId="{A4C79769-4F5A-4AB3-AA6B-595AF66BEC74}"/>
          </ac:spMkLst>
        </pc:spChg>
        <pc:spChg chg="mod">
          <ac:chgData name="Stalin Jacob Wilson Packia Dhas" userId="050d7d71-3621-4503-95e8-1c9a9d962492" providerId="ADAL" clId="{97F30B6D-CA79-4C45-BA9D-B4F90653E107}" dt="2025-01-27T01:03:26.353" v="1112" actId="6549"/>
          <ac:spMkLst>
            <pc:docMk/>
            <pc:sldMk cId="1617499224" sldId="909"/>
            <ac:spMk id="21506" creationId="{00000000-0000-0000-0000-000000000000}"/>
          </ac:spMkLst>
        </pc:spChg>
      </pc:sldChg>
      <pc:sldChg chg="addSp delSp modSp add del mod modNotesTx">
        <pc:chgData name="Stalin Jacob Wilson Packia Dhas" userId="050d7d71-3621-4503-95e8-1c9a9d962492" providerId="ADAL" clId="{97F30B6D-CA79-4C45-BA9D-B4F90653E107}" dt="2025-01-28T07:47:04.884" v="2483" actId="20577"/>
        <pc:sldMkLst>
          <pc:docMk/>
          <pc:sldMk cId="4293102483" sldId="910"/>
        </pc:sldMkLst>
        <pc:spChg chg="add del">
          <ac:chgData name="Stalin Jacob Wilson Packia Dhas" userId="050d7d71-3621-4503-95e8-1c9a9d962492" providerId="ADAL" clId="{97F30B6D-CA79-4C45-BA9D-B4F90653E107}" dt="2025-01-28T07:44:22.707" v="2469" actId="22"/>
          <ac:spMkLst>
            <pc:docMk/>
            <pc:sldMk cId="4293102483" sldId="910"/>
            <ac:spMk id="3" creationId="{9267BF9C-D020-F84A-BC57-6E1EE32C8C5A}"/>
          </ac:spMkLst>
        </pc:spChg>
        <pc:spChg chg="mod">
          <ac:chgData name="Stalin Jacob Wilson Packia Dhas" userId="050d7d71-3621-4503-95e8-1c9a9d962492" providerId="ADAL" clId="{97F30B6D-CA79-4C45-BA9D-B4F90653E107}" dt="2025-01-28T07:29:22.128" v="2454" actId="113"/>
          <ac:spMkLst>
            <pc:docMk/>
            <pc:sldMk cId="4293102483" sldId="910"/>
            <ac:spMk id="10" creationId="{A4C79769-4F5A-4AB3-AA6B-595AF66BEC74}"/>
          </ac:spMkLst>
        </pc:spChg>
        <pc:spChg chg="mod">
          <ac:chgData name="Stalin Jacob Wilson Packia Dhas" userId="050d7d71-3621-4503-95e8-1c9a9d962492" providerId="ADAL" clId="{97F30B6D-CA79-4C45-BA9D-B4F90653E107}" dt="2025-01-27T01:03:41.475" v="1117" actId="6549"/>
          <ac:spMkLst>
            <pc:docMk/>
            <pc:sldMk cId="4293102483" sldId="910"/>
            <ac:spMk id="21506" creationId="{00000000-0000-0000-0000-000000000000}"/>
          </ac:spMkLst>
        </pc:spChg>
      </pc:sldChg>
      <pc:sldChg chg="modSp add del mod modNotesTx">
        <pc:chgData name="Stalin Jacob Wilson Packia Dhas" userId="050d7d71-3621-4503-95e8-1c9a9d962492" providerId="ADAL" clId="{97F30B6D-CA79-4C45-BA9D-B4F90653E107}" dt="2025-01-28T07:47:33.664" v="2486" actId="1076"/>
        <pc:sldMkLst>
          <pc:docMk/>
          <pc:sldMk cId="2432414116" sldId="911"/>
        </pc:sldMkLst>
        <pc:spChg chg="mod">
          <ac:chgData name="Stalin Jacob Wilson Packia Dhas" userId="050d7d71-3621-4503-95e8-1c9a9d962492" providerId="ADAL" clId="{97F30B6D-CA79-4C45-BA9D-B4F90653E107}" dt="2025-01-28T07:47:33.664" v="2486" actId="1076"/>
          <ac:spMkLst>
            <pc:docMk/>
            <pc:sldMk cId="2432414116" sldId="911"/>
            <ac:spMk id="10" creationId="{A4C79769-4F5A-4AB3-AA6B-595AF66BEC74}"/>
          </ac:spMkLst>
        </pc:spChg>
        <pc:spChg chg="mod">
          <ac:chgData name="Stalin Jacob Wilson Packia Dhas" userId="050d7d71-3621-4503-95e8-1c9a9d962492" providerId="ADAL" clId="{97F30B6D-CA79-4C45-BA9D-B4F90653E107}" dt="2025-01-27T01:04:04.812" v="1122" actId="6549"/>
          <ac:spMkLst>
            <pc:docMk/>
            <pc:sldMk cId="2432414116" sldId="911"/>
            <ac:spMk id="21506" creationId="{00000000-0000-0000-0000-000000000000}"/>
          </ac:spMkLst>
        </pc:spChg>
        <pc:picChg chg="mod">
          <ac:chgData name="Stalin Jacob Wilson Packia Dhas" userId="050d7d71-3621-4503-95e8-1c9a9d962492" providerId="ADAL" clId="{97F30B6D-CA79-4C45-BA9D-B4F90653E107}" dt="2025-01-28T07:47:30.542" v="2485" actId="1076"/>
          <ac:picMkLst>
            <pc:docMk/>
            <pc:sldMk cId="2432414116" sldId="911"/>
            <ac:picMk id="3" creationId="{BC70F616-1AC5-42DF-A206-4AFFB1C8310E}"/>
          </ac:picMkLst>
        </pc:picChg>
      </pc:sldChg>
      <pc:sldChg chg="modSp add del mod modNotesTx">
        <pc:chgData name="Stalin Jacob Wilson Packia Dhas" userId="050d7d71-3621-4503-95e8-1c9a9d962492" providerId="ADAL" clId="{97F30B6D-CA79-4C45-BA9D-B4F90653E107}" dt="2025-01-28T07:47:43.150" v="2488" actId="1076"/>
        <pc:sldMkLst>
          <pc:docMk/>
          <pc:sldMk cId="3614782002" sldId="912"/>
        </pc:sldMkLst>
        <pc:spChg chg="mod">
          <ac:chgData name="Stalin Jacob Wilson Packia Dhas" userId="050d7d71-3621-4503-95e8-1c9a9d962492" providerId="ADAL" clId="{97F30B6D-CA79-4C45-BA9D-B4F90653E107}" dt="2025-01-28T07:47:43.150" v="2488" actId="1076"/>
          <ac:spMkLst>
            <pc:docMk/>
            <pc:sldMk cId="3614782002" sldId="912"/>
            <ac:spMk id="10" creationId="{A4C79769-4F5A-4AB3-AA6B-595AF66BEC74}"/>
          </ac:spMkLst>
        </pc:spChg>
        <pc:spChg chg="mod">
          <ac:chgData name="Stalin Jacob Wilson Packia Dhas" userId="050d7d71-3621-4503-95e8-1c9a9d962492" providerId="ADAL" clId="{97F30B6D-CA79-4C45-BA9D-B4F90653E107}" dt="2025-01-27T01:04:16.267" v="1127" actId="6549"/>
          <ac:spMkLst>
            <pc:docMk/>
            <pc:sldMk cId="3614782002" sldId="912"/>
            <ac:spMk id="21506" creationId="{00000000-0000-0000-0000-000000000000}"/>
          </ac:spMkLst>
        </pc:spChg>
      </pc:sldChg>
      <pc:sldChg chg="modSp add del mod modNotesTx">
        <pc:chgData name="Stalin Jacob Wilson Packia Dhas" userId="050d7d71-3621-4503-95e8-1c9a9d962492" providerId="ADAL" clId="{97F30B6D-CA79-4C45-BA9D-B4F90653E107}" dt="2025-01-28T07:48:37.886" v="2489" actId="6549"/>
        <pc:sldMkLst>
          <pc:docMk/>
          <pc:sldMk cId="2687907735" sldId="913"/>
        </pc:sldMkLst>
        <pc:spChg chg="mod">
          <ac:chgData name="Stalin Jacob Wilson Packia Dhas" userId="050d7d71-3621-4503-95e8-1c9a9d962492" providerId="ADAL" clId="{97F30B6D-CA79-4C45-BA9D-B4F90653E107}" dt="2025-01-27T01:04:32.003" v="1133" actId="6549"/>
          <ac:spMkLst>
            <pc:docMk/>
            <pc:sldMk cId="2687907735" sldId="913"/>
            <ac:spMk id="21506" creationId="{00000000-0000-0000-0000-000000000000}"/>
          </ac:spMkLst>
        </pc:spChg>
      </pc:sldChg>
      <pc:sldChg chg="modSp add del mod modNotesTx">
        <pc:chgData name="Stalin Jacob Wilson Packia Dhas" userId="050d7d71-3621-4503-95e8-1c9a9d962492" providerId="ADAL" clId="{97F30B6D-CA79-4C45-BA9D-B4F90653E107}" dt="2025-01-28T07:49:28.201" v="2496" actId="1076"/>
        <pc:sldMkLst>
          <pc:docMk/>
          <pc:sldMk cId="3565553338" sldId="914"/>
        </pc:sldMkLst>
        <pc:spChg chg="mod">
          <ac:chgData name="Stalin Jacob Wilson Packia Dhas" userId="050d7d71-3621-4503-95e8-1c9a9d962492" providerId="ADAL" clId="{97F30B6D-CA79-4C45-BA9D-B4F90653E107}" dt="2025-01-28T07:49:28.201" v="2496" actId="1076"/>
          <ac:spMkLst>
            <pc:docMk/>
            <pc:sldMk cId="3565553338" sldId="914"/>
            <ac:spMk id="2" creationId="{157A6379-45A1-8E58-A757-7748535CD05A}"/>
          </ac:spMkLst>
        </pc:spChg>
        <pc:spChg chg="mod">
          <ac:chgData name="Stalin Jacob Wilson Packia Dhas" userId="050d7d71-3621-4503-95e8-1c9a9d962492" providerId="ADAL" clId="{97F30B6D-CA79-4C45-BA9D-B4F90653E107}" dt="2025-01-28T07:49:15.629" v="2493" actId="403"/>
          <ac:spMkLst>
            <pc:docMk/>
            <pc:sldMk cId="3565553338" sldId="914"/>
            <ac:spMk id="10" creationId="{A4C79769-4F5A-4AB3-AA6B-595AF66BEC74}"/>
          </ac:spMkLst>
        </pc:spChg>
        <pc:spChg chg="mod">
          <ac:chgData name="Stalin Jacob Wilson Packia Dhas" userId="050d7d71-3621-4503-95e8-1c9a9d962492" providerId="ADAL" clId="{97F30B6D-CA79-4C45-BA9D-B4F90653E107}" dt="2025-01-27T01:04:47.374" v="1137" actId="207"/>
          <ac:spMkLst>
            <pc:docMk/>
            <pc:sldMk cId="3565553338" sldId="914"/>
            <ac:spMk id="21506" creationId="{00000000-0000-0000-0000-000000000000}"/>
          </ac:spMkLst>
        </pc:spChg>
      </pc:sldChg>
      <pc:sldChg chg="modSp add del mod modNotesTx">
        <pc:chgData name="Stalin Jacob Wilson Packia Dhas" userId="050d7d71-3621-4503-95e8-1c9a9d962492" providerId="ADAL" clId="{97F30B6D-CA79-4C45-BA9D-B4F90653E107}" dt="2025-01-28T07:49:32.471" v="2497" actId="6549"/>
        <pc:sldMkLst>
          <pc:docMk/>
          <pc:sldMk cId="3580525112" sldId="915"/>
        </pc:sldMkLst>
        <pc:spChg chg="mod">
          <ac:chgData name="Stalin Jacob Wilson Packia Dhas" userId="050d7d71-3621-4503-95e8-1c9a9d962492" providerId="ADAL" clId="{97F30B6D-CA79-4C45-BA9D-B4F90653E107}" dt="2025-01-27T01:04:59.891" v="1141" actId="6549"/>
          <ac:spMkLst>
            <pc:docMk/>
            <pc:sldMk cId="3580525112" sldId="915"/>
            <ac:spMk id="21506" creationId="{00000000-0000-0000-0000-000000000000}"/>
          </ac:spMkLst>
        </pc:spChg>
      </pc:sldChg>
      <pc:sldChg chg="modSp add del mod modNotesTx">
        <pc:chgData name="Stalin Jacob Wilson Packia Dhas" userId="050d7d71-3621-4503-95e8-1c9a9d962492" providerId="ADAL" clId="{97F30B6D-CA79-4C45-BA9D-B4F90653E107}" dt="2025-01-28T07:55:58.114" v="2510"/>
        <pc:sldMkLst>
          <pc:docMk/>
          <pc:sldMk cId="2821485695" sldId="916"/>
        </pc:sldMkLst>
        <pc:spChg chg="mod">
          <ac:chgData name="Stalin Jacob Wilson Packia Dhas" userId="050d7d71-3621-4503-95e8-1c9a9d962492" providerId="ADAL" clId="{97F30B6D-CA79-4C45-BA9D-B4F90653E107}" dt="2025-01-28T07:55:55.775" v="2509"/>
          <ac:spMkLst>
            <pc:docMk/>
            <pc:sldMk cId="2821485695" sldId="916"/>
            <ac:spMk id="7" creationId="{848B86BC-5ABC-41B3-8DAB-53907F19BDD7}"/>
          </ac:spMkLst>
        </pc:spChg>
        <pc:spChg chg="mod">
          <ac:chgData name="Stalin Jacob Wilson Packia Dhas" userId="050d7d71-3621-4503-95e8-1c9a9d962492" providerId="ADAL" clId="{97F30B6D-CA79-4C45-BA9D-B4F90653E107}" dt="2025-01-27T01:05:15.014" v="1146" actId="207"/>
          <ac:spMkLst>
            <pc:docMk/>
            <pc:sldMk cId="2821485695" sldId="916"/>
            <ac:spMk id="21506" creationId="{00000000-0000-0000-0000-000000000000}"/>
          </ac:spMkLst>
        </pc:spChg>
      </pc:sldChg>
      <pc:sldChg chg="modSp add del mod modNotesTx">
        <pc:chgData name="Stalin Jacob Wilson Packia Dhas" userId="050d7d71-3621-4503-95e8-1c9a9d962492" providerId="ADAL" clId="{97F30B6D-CA79-4C45-BA9D-B4F90653E107}" dt="2025-01-28T07:50:51.437" v="2505" actId="20577"/>
        <pc:sldMkLst>
          <pc:docMk/>
          <pc:sldMk cId="1113320223" sldId="917"/>
        </pc:sldMkLst>
        <pc:spChg chg="mod">
          <ac:chgData name="Stalin Jacob Wilson Packia Dhas" userId="050d7d71-3621-4503-95e8-1c9a9d962492" providerId="ADAL" clId="{97F30B6D-CA79-4C45-BA9D-B4F90653E107}" dt="2025-01-28T07:50:31.154" v="2502" actId="1076"/>
          <ac:spMkLst>
            <pc:docMk/>
            <pc:sldMk cId="1113320223" sldId="917"/>
            <ac:spMk id="7" creationId="{848B86BC-5ABC-41B3-8DAB-53907F19BDD7}"/>
          </ac:spMkLst>
        </pc:spChg>
        <pc:spChg chg="mod">
          <ac:chgData name="Stalin Jacob Wilson Packia Dhas" userId="050d7d71-3621-4503-95e8-1c9a9d962492" providerId="ADAL" clId="{97F30B6D-CA79-4C45-BA9D-B4F90653E107}" dt="2025-01-28T07:50:37.304" v="2504" actId="20577"/>
          <ac:spMkLst>
            <pc:docMk/>
            <pc:sldMk cId="1113320223" sldId="917"/>
            <ac:spMk id="10" creationId="{A4C79769-4F5A-4AB3-AA6B-595AF66BEC74}"/>
          </ac:spMkLst>
        </pc:spChg>
        <pc:spChg chg="mod">
          <ac:chgData name="Stalin Jacob Wilson Packia Dhas" userId="050d7d71-3621-4503-95e8-1c9a9d962492" providerId="ADAL" clId="{97F30B6D-CA79-4C45-BA9D-B4F90653E107}" dt="2025-01-27T01:05:27.702" v="1151" actId="207"/>
          <ac:spMkLst>
            <pc:docMk/>
            <pc:sldMk cId="1113320223" sldId="917"/>
            <ac:spMk id="21506" creationId="{00000000-0000-0000-0000-000000000000}"/>
          </ac:spMkLst>
        </pc:spChg>
      </pc:sldChg>
      <pc:sldChg chg="modSp add del mod modNotesTx">
        <pc:chgData name="Stalin Jacob Wilson Packia Dhas" userId="050d7d71-3621-4503-95e8-1c9a9d962492" providerId="ADAL" clId="{97F30B6D-CA79-4C45-BA9D-B4F90653E107}" dt="2025-01-28T07:50:24.937" v="2501" actId="1076"/>
        <pc:sldMkLst>
          <pc:docMk/>
          <pc:sldMk cId="3102657133" sldId="918"/>
        </pc:sldMkLst>
        <pc:spChg chg="mod">
          <ac:chgData name="Stalin Jacob Wilson Packia Dhas" userId="050d7d71-3621-4503-95e8-1c9a9d962492" providerId="ADAL" clId="{97F30B6D-CA79-4C45-BA9D-B4F90653E107}" dt="2025-01-28T07:50:24.937" v="2501" actId="1076"/>
          <ac:spMkLst>
            <pc:docMk/>
            <pc:sldMk cId="3102657133" sldId="918"/>
            <ac:spMk id="10" creationId="{A4C79769-4F5A-4AB3-AA6B-595AF66BEC74}"/>
          </ac:spMkLst>
        </pc:spChg>
        <pc:spChg chg="mod">
          <ac:chgData name="Stalin Jacob Wilson Packia Dhas" userId="050d7d71-3621-4503-95e8-1c9a9d962492" providerId="ADAL" clId="{97F30B6D-CA79-4C45-BA9D-B4F90653E107}" dt="2025-01-27T01:05:40.789" v="1157" actId="6549"/>
          <ac:spMkLst>
            <pc:docMk/>
            <pc:sldMk cId="3102657133" sldId="918"/>
            <ac:spMk id="21506" creationId="{00000000-0000-0000-0000-000000000000}"/>
          </ac:spMkLst>
        </pc:spChg>
      </pc:sldChg>
      <pc:sldChg chg="modSp add mod">
        <pc:chgData name="Stalin Jacob Wilson Packia Dhas" userId="050d7d71-3621-4503-95e8-1c9a9d962492" providerId="ADAL" clId="{97F30B6D-CA79-4C45-BA9D-B4F90653E107}" dt="2025-01-27T06:34:51.255" v="1273" actId="27636"/>
        <pc:sldMkLst>
          <pc:docMk/>
          <pc:sldMk cId="910579353" sldId="919"/>
        </pc:sldMkLst>
        <pc:spChg chg="mod">
          <ac:chgData name="Stalin Jacob Wilson Packia Dhas" userId="050d7d71-3621-4503-95e8-1c9a9d962492" providerId="ADAL" clId="{97F30B6D-CA79-4C45-BA9D-B4F90653E107}" dt="2025-01-27T06:34:51.255" v="1273" actId="27636"/>
          <ac:spMkLst>
            <pc:docMk/>
            <pc:sldMk cId="910579353" sldId="919"/>
            <ac:spMk id="3" creationId="{6FC463FF-7912-77EB-3152-91F21E8CB609}"/>
          </ac:spMkLst>
        </pc:spChg>
      </pc:sldChg>
      <pc:sldChg chg="addSp delSp modSp add mod modNotesTx">
        <pc:chgData name="Stalin Jacob Wilson Packia Dhas" userId="050d7d71-3621-4503-95e8-1c9a9d962492" providerId="ADAL" clId="{97F30B6D-CA79-4C45-BA9D-B4F90653E107}" dt="2025-01-27T23:58:46.094" v="1785" actId="1076"/>
        <pc:sldMkLst>
          <pc:docMk/>
          <pc:sldMk cId="2164745276" sldId="920"/>
        </pc:sldMkLst>
        <pc:spChg chg="del">
          <ac:chgData name="Stalin Jacob Wilson Packia Dhas" userId="050d7d71-3621-4503-95e8-1c9a9d962492" providerId="ADAL" clId="{97F30B6D-CA79-4C45-BA9D-B4F90653E107}" dt="2025-01-27T00:54:06.965" v="1001" actId="478"/>
          <ac:spMkLst>
            <pc:docMk/>
            <pc:sldMk cId="2164745276" sldId="920"/>
            <ac:spMk id="4" creationId="{10A59C4F-AB97-0159-F593-94AA3AD1CA63}"/>
          </ac:spMkLst>
        </pc:spChg>
        <pc:spChg chg="add del mod">
          <ac:chgData name="Stalin Jacob Wilson Packia Dhas" userId="050d7d71-3621-4503-95e8-1c9a9d962492" providerId="ADAL" clId="{97F30B6D-CA79-4C45-BA9D-B4F90653E107}" dt="2025-01-27T23:58:29.292" v="1782" actId="478"/>
          <ac:spMkLst>
            <pc:docMk/>
            <pc:sldMk cId="2164745276" sldId="920"/>
            <ac:spMk id="5" creationId="{B22A8A42-F925-0EB3-8405-74D3C2A88027}"/>
          </ac:spMkLst>
        </pc:spChg>
        <pc:spChg chg="del">
          <ac:chgData name="Stalin Jacob Wilson Packia Dhas" userId="050d7d71-3621-4503-95e8-1c9a9d962492" providerId="ADAL" clId="{97F30B6D-CA79-4C45-BA9D-B4F90653E107}" dt="2025-01-27T00:54:03.544" v="1000" actId="478"/>
          <ac:spMkLst>
            <pc:docMk/>
            <pc:sldMk cId="2164745276" sldId="920"/>
            <ac:spMk id="55299" creationId="{4A22F9A9-C1C0-7527-2BC1-7D6BC05E1E2F}"/>
          </ac:spMkLst>
        </pc:spChg>
        <pc:picChg chg="mod">
          <ac:chgData name="Stalin Jacob Wilson Packia Dhas" userId="050d7d71-3621-4503-95e8-1c9a9d962492" providerId="ADAL" clId="{97F30B6D-CA79-4C45-BA9D-B4F90653E107}" dt="2025-01-27T23:58:46.094" v="1785" actId="1076"/>
          <ac:picMkLst>
            <pc:docMk/>
            <pc:sldMk cId="2164745276" sldId="920"/>
            <ac:picMk id="3" creationId="{637E97F3-ACDA-6C04-B796-BF999998D442}"/>
          </ac:picMkLst>
        </pc:picChg>
        <pc:picChg chg="add mod">
          <ac:chgData name="Stalin Jacob Wilson Packia Dhas" userId="050d7d71-3621-4503-95e8-1c9a9d962492" providerId="ADAL" clId="{97F30B6D-CA79-4C45-BA9D-B4F90653E107}" dt="2025-01-27T23:58:36.084" v="1784" actId="1076"/>
          <ac:picMkLst>
            <pc:docMk/>
            <pc:sldMk cId="2164745276" sldId="920"/>
            <ac:picMk id="2050" creationId="{A8B0DE8D-899D-EFF6-D2FC-A824F571421B}"/>
          </ac:picMkLst>
        </pc:picChg>
      </pc:sldChg>
      <pc:sldChg chg="modSp add del mod">
        <pc:chgData name="Stalin Jacob Wilson Packia Dhas" userId="050d7d71-3621-4503-95e8-1c9a9d962492" providerId="ADAL" clId="{97F30B6D-CA79-4C45-BA9D-B4F90653E107}" dt="2025-01-27T00:10:10.227" v="429" actId="47"/>
        <pc:sldMkLst>
          <pc:docMk/>
          <pc:sldMk cId="3227752188" sldId="920"/>
        </pc:sldMkLst>
        <pc:spChg chg="mod">
          <ac:chgData name="Stalin Jacob Wilson Packia Dhas" userId="050d7d71-3621-4503-95e8-1c9a9d962492" providerId="ADAL" clId="{97F30B6D-CA79-4C45-BA9D-B4F90653E107}" dt="2025-01-27T00:08:27.045" v="425" actId="403"/>
          <ac:spMkLst>
            <pc:docMk/>
            <pc:sldMk cId="3227752188" sldId="920"/>
            <ac:spMk id="6" creationId="{AE0D17DE-5DD3-9438-CC43-72CAC3D109A2}"/>
          </ac:spMkLst>
        </pc:spChg>
        <pc:spChg chg="mod">
          <ac:chgData name="Stalin Jacob Wilson Packia Dhas" userId="050d7d71-3621-4503-95e8-1c9a9d962492" providerId="ADAL" clId="{97F30B6D-CA79-4C45-BA9D-B4F90653E107}" dt="2025-01-27T00:08:54.589" v="428" actId="14100"/>
          <ac:spMkLst>
            <pc:docMk/>
            <pc:sldMk cId="3227752188" sldId="920"/>
            <ac:spMk id="8" creationId="{956EDD85-63EA-8894-DA7C-C1C13A2B2E8C}"/>
          </ac:spMkLst>
        </pc:spChg>
        <pc:picChg chg="mod">
          <ac:chgData name="Stalin Jacob Wilson Packia Dhas" userId="050d7d71-3621-4503-95e8-1c9a9d962492" providerId="ADAL" clId="{97F30B6D-CA79-4C45-BA9D-B4F90653E107}" dt="2025-01-27T00:08:33.743" v="426" actId="1076"/>
          <ac:picMkLst>
            <pc:docMk/>
            <pc:sldMk cId="3227752188" sldId="920"/>
            <ac:picMk id="3" creationId="{B9DA2FEE-49F7-613A-750E-8B26D70001DE}"/>
          </ac:picMkLst>
        </pc:picChg>
      </pc:sldChg>
      <pc:sldChg chg="new del">
        <pc:chgData name="Stalin Jacob Wilson Packia Dhas" userId="050d7d71-3621-4503-95e8-1c9a9d962492" providerId="ADAL" clId="{97F30B6D-CA79-4C45-BA9D-B4F90653E107}" dt="2025-01-27T23:33:07.681" v="1605" actId="680"/>
        <pc:sldMkLst>
          <pc:docMk/>
          <pc:sldMk cId="1333480563" sldId="921"/>
        </pc:sldMkLst>
      </pc:sldChg>
      <pc:sldChg chg="add del">
        <pc:chgData name="Stalin Jacob Wilson Packia Dhas" userId="050d7d71-3621-4503-95e8-1c9a9d962492" providerId="ADAL" clId="{97F30B6D-CA79-4C45-BA9D-B4F90653E107}" dt="2025-01-27T23:46:59.875" v="1707" actId="2890"/>
        <pc:sldMkLst>
          <pc:docMk/>
          <pc:sldMk cId="2384292833" sldId="921"/>
        </pc:sldMkLst>
      </pc:sldChg>
      <pc:sldChg chg="add del">
        <pc:chgData name="Stalin Jacob Wilson Packia Dhas" userId="050d7d71-3621-4503-95e8-1c9a9d962492" providerId="ADAL" clId="{97F30B6D-CA79-4C45-BA9D-B4F90653E107}" dt="2025-01-27T23:47:44.605" v="1714" actId="47"/>
        <pc:sldMkLst>
          <pc:docMk/>
          <pc:sldMk cId="3801031115" sldId="921"/>
        </pc:sldMkLst>
      </pc:sldChg>
      <pc:sldChg chg="addSp delSp modSp add mod">
        <pc:chgData name="Stalin Jacob Wilson Packia Dhas" userId="050d7d71-3621-4503-95e8-1c9a9d962492" providerId="ADAL" clId="{97F30B6D-CA79-4C45-BA9D-B4F90653E107}" dt="2025-01-27T23:49:37.735" v="1740" actId="207"/>
        <pc:sldMkLst>
          <pc:docMk/>
          <pc:sldMk cId="1961816105" sldId="922"/>
        </pc:sldMkLst>
        <pc:spChg chg="add del mod">
          <ac:chgData name="Stalin Jacob Wilson Packia Dhas" userId="050d7d71-3621-4503-95e8-1c9a9d962492" providerId="ADAL" clId="{97F30B6D-CA79-4C45-BA9D-B4F90653E107}" dt="2025-01-27T23:49:06.942" v="1730" actId="478"/>
          <ac:spMkLst>
            <pc:docMk/>
            <pc:sldMk cId="1961816105" sldId="922"/>
            <ac:spMk id="3" creationId="{C32EA756-8BB2-8A96-186A-DBEA96792A98}"/>
          </ac:spMkLst>
        </pc:spChg>
        <pc:spChg chg="mod">
          <ac:chgData name="Stalin Jacob Wilson Packia Dhas" userId="050d7d71-3621-4503-95e8-1c9a9d962492" providerId="ADAL" clId="{97F30B6D-CA79-4C45-BA9D-B4F90653E107}" dt="2025-01-27T23:49:37.735" v="1740" actId="207"/>
          <ac:spMkLst>
            <pc:docMk/>
            <pc:sldMk cId="1961816105" sldId="922"/>
            <ac:spMk id="11" creationId="{8A0F5CE2-1119-C702-6EA9-07EDEED64D0E}"/>
          </ac:spMkLst>
        </pc:spChg>
        <pc:spChg chg="del">
          <ac:chgData name="Stalin Jacob Wilson Packia Dhas" userId="050d7d71-3621-4503-95e8-1c9a9d962492" providerId="ADAL" clId="{97F30B6D-CA79-4C45-BA9D-B4F90653E107}" dt="2025-01-27T23:49:03.326" v="1729" actId="478"/>
          <ac:spMkLst>
            <pc:docMk/>
            <pc:sldMk cId="1961816105" sldId="922"/>
            <ac:spMk id="55299" creationId="{815070AC-128B-AD45-03CF-A9FB7EB9224E}"/>
          </ac:spMkLst>
        </pc:spChg>
        <pc:picChg chg="mod">
          <ac:chgData name="Stalin Jacob Wilson Packia Dhas" userId="050d7d71-3621-4503-95e8-1c9a9d962492" providerId="ADAL" clId="{97F30B6D-CA79-4C45-BA9D-B4F90653E107}" dt="2025-01-27T23:49:29.899" v="1738" actId="1076"/>
          <ac:picMkLst>
            <pc:docMk/>
            <pc:sldMk cId="1961816105" sldId="922"/>
            <ac:picMk id="5" creationId="{ACF34A8A-3A9A-CD2F-7D5E-5F68974438B2}"/>
          </ac:picMkLst>
        </pc:picChg>
        <pc:picChg chg="del">
          <ac:chgData name="Stalin Jacob Wilson Packia Dhas" userId="050d7d71-3621-4503-95e8-1c9a9d962492" providerId="ADAL" clId="{97F30B6D-CA79-4C45-BA9D-B4F90653E107}" dt="2025-01-27T23:49:27.511" v="1737" actId="478"/>
          <ac:picMkLst>
            <pc:docMk/>
            <pc:sldMk cId="1961816105" sldId="922"/>
            <ac:picMk id="10" creationId="{2FB987CF-368C-FB28-AA87-413D7978486A}"/>
          </ac:picMkLst>
        </pc:picChg>
        <pc:picChg chg="add del mod">
          <ac:chgData name="Stalin Jacob Wilson Packia Dhas" userId="050d7d71-3621-4503-95e8-1c9a9d962492" providerId="ADAL" clId="{97F30B6D-CA79-4C45-BA9D-B4F90653E107}" dt="2025-01-27T23:49:31.810" v="1739" actId="1076"/>
          <ac:picMkLst>
            <pc:docMk/>
            <pc:sldMk cId="1961816105" sldId="922"/>
            <ac:picMk id="1026" creationId="{755446CF-DD7A-7981-CDFA-0FE87FAD3D86}"/>
          </ac:picMkLst>
        </pc:picChg>
      </pc:sldChg>
      <pc:sldChg chg="modSp add mod modNotesTx">
        <pc:chgData name="Stalin Jacob Wilson Packia Dhas" userId="050d7d71-3621-4503-95e8-1c9a9d962492" providerId="ADAL" clId="{97F30B6D-CA79-4C45-BA9D-B4F90653E107}" dt="2025-01-28T00:31:34.691" v="1975" actId="6549"/>
        <pc:sldMkLst>
          <pc:docMk/>
          <pc:sldMk cId="2224870283" sldId="923"/>
        </pc:sldMkLst>
        <pc:spChg chg="mod">
          <ac:chgData name="Stalin Jacob Wilson Packia Dhas" userId="050d7d71-3621-4503-95e8-1c9a9d962492" providerId="ADAL" clId="{97F30B6D-CA79-4C45-BA9D-B4F90653E107}" dt="2025-01-28T00:31:34.691" v="1975" actId="6549"/>
          <ac:spMkLst>
            <pc:docMk/>
            <pc:sldMk cId="2224870283" sldId="923"/>
            <ac:spMk id="55299" creationId="{A08A02D2-9C5A-710C-CC84-0E18363F8D7E}"/>
          </ac:spMkLst>
        </pc:spChg>
      </pc:sldChg>
      <pc:sldMasterChg chg="del delSldLayout">
        <pc:chgData name="Stalin Jacob Wilson Packia Dhas" userId="050d7d71-3621-4503-95e8-1c9a9d962492" providerId="ADAL" clId="{97F30B6D-CA79-4C45-BA9D-B4F90653E107}" dt="2025-01-26T22:40:38.327" v="30"/>
        <pc:sldMasterMkLst>
          <pc:docMk/>
          <pc:sldMasterMk cId="3994187330" sldId="2147483650"/>
        </pc:sldMasterMkLst>
        <pc:sldLayoutChg chg="del">
          <pc:chgData name="Stalin Jacob Wilson Packia Dhas" userId="050d7d71-3621-4503-95e8-1c9a9d962492" providerId="ADAL" clId="{97F30B6D-CA79-4C45-BA9D-B4F90653E107}" dt="2025-01-26T22:40:38.327" v="30"/>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97F30B6D-CA79-4C45-BA9D-B4F90653E107}" dt="2025-01-26T22:40:38.330" v="31"/>
        <pc:sldMasterMkLst>
          <pc:docMk/>
          <pc:sldMasterMk cId="503966888" sldId="2147483653"/>
        </pc:sldMasterMkLst>
        <pc:sldLayoutChg chg="del">
          <pc:chgData name="Stalin Jacob Wilson Packia Dhas" userId="050d7d71-3621-4503-95e8-1c9a9d962492" providerId="ADAL" clId="{97F30B6D-CA79-4C45-BA9D-B4F90653E107}" dt="2025-01-26T22:40:38.330" v="31"/>
          <pc:sldLayoutMkLst>
            <pc:docMk/>
            <pc:sldMasterMk cId="503966888" sldId="2147483653"/>
            <pc:sldLayoutMk cId="4216905086" sldId="2147483677"/>
          </pc:sldLayoutMkLst>
        </pc:sldLayoutChg>
        <pc:sldLayoutChg chg="del">
          <pc:chgData name="Stalin Jacob Wilson Packia Dhas" userId="050d7d71-3621-4503-95e8-1c9a9d962492" providerId="ADAL" clId="{97F30B6D-CA79-4C45-BA9D-B4F90653E107}" dt="2025-01-26T22:40:38.330" v="31"/>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97F30B6D-CA79-4C45-BA9D-B4F90653E107}" dt="2025-01-26T22:40:38.330" v="32"/>
        <pc:sldMasterMkLst>
          <pc:docMk/>
          <pc:sldMasterMk cId="19418140" sldId="2147483654"/>
        </pc:sldMasterMkLst>
        <pc:sldLayoutChg chg="del">
          <pc:chgData name="Stalin Jacob Wilson Packia Dhas" userId="050d7d71-3621-4503-95e8-1c9a9d962492" providerId="ADAL" clId="{97F30B6D-CA79-4C45-BA9D-B4F90653E107}" dt="2025-01-26T22:40:38.330" v="32"/>
          <pc:sldLayoutMkLst>
            <pc:docMk/>
            <pc:sldMasterMk cId="19418140" sldId="2147483654"/>
            <pc:sldLayoutMk cId="94923803" sldId="2147483678"/>
          </pc:sldLayoutMkLst>
        </pc:sldLayoutChg>
        <pc:sldLayoutChg chg="del">
          <pc:chgData name="Stalin Jacob Wilson Packia Dhas" userId="050d7d71-3621-4503-95e8-1c9a9d962492" providerId="ADAL" clId="{97F30B6D-CA79-4C45-BA9D-B4F90653E107}" dt="2025-01-26T22:40:38.330" v="32"/>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97F30B6D-CA79-4C45-BA9D-B4F90653E107}" dt="2025-01-26T22:40:38.334" v="33"/>
        <pc:sldMasterMkLst>
          <pc:docMk/>
          <pc:sldMasterMk cId="1086982509" sldId="2147483655"/>
        </pc:sldMasterMkLst>
        <pc:sldLayoutChg chg="del">
          <pc:chgData name="Stalin Jacob Wilson Packia Dhas" userId="050d7d71-3621-4503-95e8-1c9a9d962492" providerId="ADAL" clId="{97F30B6D-CA79-4C45-BA9D-B4F90653E107}" dt="2025-01-26T22:40:38.334" v="33"/>
          <pc:sldLayoutMkLst>
            <pc:docMk/>
            <pc:sldMasterMk cId="1086982509" sldId="2147483655"/>
            <pc:sldLayoutMk cId="408938655" sldId="2147483679"/>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1520429917" sldId="2147483706"/>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604176099" sldId="2147483707"/>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372047442" sldId="2147483708"/>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732156385" sldId="2147483709"/>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97F30B6D-CA79-4C45-BA9D-B4F90653E107}" dt="2025-01-26T22:40:38.334" v="34"/>
        <pc:sldMasterMkLst>
          <pc:docMk/>
          <pc:sldMasterMk cId="537362470" sldId="2147483656"/>
        </pc:sldMasterMkLst>
        <pc:sldLayoutChg chg="del">
          <pc:chgData name="Stalin Jacob Wilson Packia Dhas" userId="050d7d71-3621-4503-95e8-1c9a9d962492" providerId="ADAL" clId="{97F30B6D-CA79-4C45-BA9D-B4F90653E107}" dt="2025-01-26T22:40:38.334" v="34"/>
          <pc:sldLayoutMkLst>
            <pc:docMk/>
            <pc:sldMasterMk cId="537362470" sldId="2147483656"/>
            <pc:sldLayoutMk cId="3130719715" sldId="2147483680"/>
          </pc:sldLayoutMkLst>
        </pc:sldLayoutChg>
        <pc:sldLayoutChg chg="del">
          <pc:chgData name="Stalin Jacob Wilson Packia Dhas" userId="050d7d71-3621-4503-95e8-1c9a9d962492" providerId="ADAL" clId="{97F30B6D-CA79-4C45-BA9D-B4F90653E107}" dt="2025-01-26T22:40:38.334" v="34"/>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97F30B6D-CA79-4C45-BA9D-B4F90653E107}" dt="2025-01-26T22:40:38.337" v="35"/>
        <pc:sldMasterMkLst>
          <pc:docMk/>
          <pc:sldMasterMk cId="3275634550" sldId="2147483657"/>
        </pc:sldMasterMkLst>
        <pc:sldLayoutChg chg="del">
          <pc:chgData name="Stalin Jacob Wilson Packia Dhas" userId="050d7d71-3621-4503-95e8-1c9a9d962492" providerId="ADAL" clId="{97F30B6D-CA79-4C45-BA9D-B4F90653E107}" dt="2025-01-26T22:40:38.337" v="35"/>
          <pc:sldLayoutMkLst>
            <pc:docMk/>
            <pc:sldMasterMk cId="3275634550" sldId="2147483657"/>
            <pc:sldLayoutMk cId="2783529864" sldId="2147483681"/>
          </pc:sldLayoutMkLst>
        </pc:sldLayoutChg>
        <pc:sldLayoutChg chg="del">
          <pc:chgData name="Stalin Jacob Wilson Packia Dhas" userId="050d7d71-3621-4503-95e8-1c9a9d962492" providerId="ADAL" clId="{97F30B6D-CA79-4C45-BA9D-B4F90653E107}" dt="2025-01-26T22:40:38.337" v="35"/>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97F30B6D-CA79-4C45-BA9D-B4F90653E107}" dt="2025-01-26T22:40:38.337" v="36"/>
        <pc:sldMasterMkLst>
          <pc:docMk/>
          <pc:sldMasterMk cId="1384196811" sldId="2147483658"/>
        </pc:sldMasterMkLst>
        <pc:sldLayoutChg chg="del">
          <pc:chgData name="Stalin Jacob Wilson Packia Dhas" userId="050d7d71-3621-4503-95e8-1c9a9d962492" providerId="ADAL" clId="{97F30B6D-CA79-4C45-BA9D-B4F90653E107}" dt="2025-01-26T22:40:38.337" v="36"/>
          <pc:sldLayoutMkLst>
            <pc:docMk/>
            <pc:sldMasterMk cId="1384196811" sldId="2147483658"/>
            <pc:sldLayoutMk cId="1556723426" sldId="2147483682"/>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714267788" sldId="2147483719"/>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640983984" sldId="2147483720"/>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240026675" sldId="2147483721"/>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4068811434" sldId="2147483751"/>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97F30B6D-CA79-4C45-BA9D-B4F90653E107}" dt="2025-01-26T22:40:38.342" v="38"/>
        <pc:sldMasterMkLst>
          <pc:docMk/>
          <pc:sldMasterMk cId="1800093731" sldId="2147483659"/>
        </pc:sldMasterMkLst>
        <pc:sldLayoutChg chg="del">
          <pc:chgData name="Stalin Jacob Wilson Packia Dhas" userId="050d7d71-3621-4503-95e8-1c9a9d962492" providerId="ADAL" clId="{97F30B6D-CA79-4C45-BA9D-B4F90653E107}" dt="2025-01-26T22:40:38.342" v="38"/>
          <pc:sldLayoutMkLst>
            <pc:docMk/>
            <pc:sldMasterMk cId="1800093731" sldId="2147483659"/>
            <pc:sldLayoutMk cId="1597148504" sldId="2147483684"/>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399777694" sldId="2147483752"/>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188795946" sldId="2147483753"/>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97F30B6D-CA79-4C45-BA9D-B4F90653E107}" dt="2025-01-26T22:40:38.337" v="37"/>
        <pc:sldMasterMkLst>
          <pc:docMk/>
          <pc:sldMasterMk cId="2215794927" sldId="2147483660"/>
        </pc:sldMasterMkLst>
        <pc:sldLayoutChg chg="del">
          <pc:chgData name="Stalin Jacob Wilson Packia Dhas" userId="050d7d71-3621-4503-95e8-1c9a9d962492" providerId="ADAL" clId="{97F30B6D-CA79-4C45-BA9D-B4F90653E107}" dt="2025-01-26T22:40:38.337" v="37"/>
          <pc:sldLayoutMkLst>
            <pc:docMk/>
            <pc:sldMasterMk cId="2215794927" sldId="2147483660"/>
            <pc:sldLayoutMk cId="3475296125" sldId="2147483683"/>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081925057" sldId="2147483716"/>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127137421" sldId="2147483717"/>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3245223601" sldId="2147483718"/>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97F30B6D-CA79-4C45-BA9D-B4F90653E107}" dt="2025-01-26T22:40:38.347" v="39"/>
        <pc:sldMasterMkLst>
          <pc:docMk/>
          <pc:sldMasterMk cId="2581267852" sldId="2147483662"/>
        </pc:sldMasterMkLst>
        <pc:sldLayoutChg chg="del">
          <pc:chgData name="Stalin Jacob Wilson Packia Dhas" userId="050d7d71-3621-4503-95e8-1c9a9d962492" providerId="ADAL" clId="{97F30B6D-CA79-4C45-BA9D-B4F90653E107}" dt="2025-01-26T22:40:38.347" v="39"/>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97F30B6D-CA79-4C45-BA9D-B4F90653E107}" dt="2025-01-26T22:40:38.348" v="40"/>
        <pc:sldMasterMkLst>
          <pc:docMk/>
          <pc:sldMasterMk cId="1372220361" sldId="2147483663"/>
        </pc:sldMasterMkLst>
        <pc:sldLayoutChg chg="del">
          <pc:chgData name="Stalin Jacob Wilson Packia Dhas" userId="050d7d71-3621-4503-95e8-1c9a9d962492" providerId="ADAL" clId="{97F30B6D-CA79-4C45-BA9D-B4F90653E107}" dt="2025-01-26T22:40:38.348" v="40"/>
          <pc:sldLayoutMkLst>
            <pc:docMk/>
            <pc:sldMasterMk cId="1372220361" sldId="2147483663"/>
            <pc:sldLayoutMk cId="2317885063" sldId="2147483687"/>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686166945" sldId="2147483772"/>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140485730" sldId="2147483773"/>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897876703" sldId="2147483774"/>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97F30B6D-CA79-4C45-BA9D-B4F90653E107}" dt="2025-01-26T22:40:38.348" v="41"/>
        <pc:sldMasterMkLst>
          <pc:docMk/>
          <pc:sldMasterMk cId="741040061" sldId="2147483664"/>
        </pc:sldMasterMkLst>
        <pc:sldLayoutChg chg="del">
          <pc:chgData name="Stalin Jacob Wilson Packia Dhas" userId="050d7d71-3621-4503-95e8-1c9a9d962492" providerId="ADAL" clId="{97F30B6D-CA79-4C45-BA9D-B4F90653E107}" dt="2025-01-26T22:40:38.348" v="41"/>
          <pc:sldLayoutMkLst>
            <pc:docMk/>
            <pc:sldMasterMk cId="741040061" sldId="2147483664"/>
            <pc:sldLayoutMk cId="763020717" sldId="2147483688"/>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711080307" sldId="2147483768"/>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550498683" sldId="2147483769"/>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3641454918" sldId="2147483770"/>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97F30B6D-CA79-4C45-BA9D-B4F90653E107}" dt="2025-01-26T22:40:38.348" v="42"/>
        <pc:sldMasterMkLst>
          <pc:docMk/>
          <pc:sldMasterMk cId="58822457" sldId="2147483665"/>
        </pc:sldMasterMkLst>
        <pc:sldLayoutChg chg="del">
          <pc:chgData name="Stalin Jacob Wilson Packia Dhas" userId="050d7d71-3621-4503-95e8-1c9a9d962492" providerId="ADAL" clId="{97F30B6D-CA79-4C45-BA9D-B4F90653E107}" dt="2025-01-26T22:40:38.348" v="42"/>
          <pc:sldLayoutMkLst>
            <pc:docMk/>
            <pc:sldMasterMk cId="58822457" sldId="2147483665"/>
            <pc:sldLayoutMk cId="2624528723" sldId="2147483689"/>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1989207104" sldId="2147483764"/>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3162675532" sldId="2147483765"/>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671023767" sldId="2147483766"/>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97F30B6D-CA79-4C45-BA9D-B4F90653E107}" dt="2025-01-26T22:40:38.357" v="43"/>
        <pc:sldMasterMkLst>
          <pc:docMk/>
          <pc:sldMasterMk cId="754378712" sldId="2147483666"/>
        </pc:sldMasterMkLst>
        <pc:sldLayoutChg chg="del">
          <pc:chgData name="Stalin Jacob Wilson Packia Dhas" userId="050d7d71-3621-4503-95e8-1c9a9d962492" providerId="ADAL" clId="{97F30B6D-CA79-4C45-BA9D-B4F90653E107}" dt="2025-01-26T22:40:38.357" v="43"/>
          <pc:sldLayoutMkLst>
            <pc:docMk/>
            <pc:sldMasterMk cId="754378712" sldId="2147483666"/>
            <pc:sldLayoutMk cId="3132846485" sldId="214748369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38318787" sldId="2147483698"/>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988994691" sldId="2147483699"/>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68414652" sldId="214748370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3376813219" sldId="2147483701"/>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322761775" sldId="2147483703"/>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402491513" sldId="2147483704"/>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2661865558" sldId="2147483705"/>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3007840193" sldId="2147483759"/>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2405973259" sldId="214748376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4035460473" sldId="2147483761"/>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871081314" sldId="2147483762"/>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97F30B6D-CA79-4C45-BA9D-B4F90653E107}" dt="2025-01-26T22:40:38.362" v="45"/>
        <pc:sldMasterMkLst>
          <pc:docMk/>
          <pc:sldMasterMk cId="217095490" sldId="2147483670"/>
        </pc:sldMasterMkLst>
        <pc:sldLayoutChg chg="del">
          <pc:chgData name="Stalin Jacob Wilson Packia Dhas" userId="050d7d71-3621-4503-95e8-1c9a9d962492" providerId="ADAL" clId="{97F30B6D-CA79-4C45-BA9D-B4F90653E107}" dt="2025-01-26T22:40:38.362" v="45"/>
          <pc:sldLayoutMkLst>
            <pc:docMk/>
            <pc:sldMasterMk cId="217095490" sldId="2147483670"/>
            <pc:sldLayoutMk cId="3583415931" sldId="2147483696"/>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1189107345" sldId="2147483722"/>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2437739104" sldId="2147483723"/>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2060480586" sldId="2147483724"/>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97F30B6D-CA79-4C45-BA9D-B4F90653E107}" dt="2025-01-26T22:40:38.362" v="46"/>
        <pc:sldMasterMkLst>
          <pc:docMk/>
          <pc:sldMasterMk cId="1743180627" sldId="2147483671"/>
        </pc:sldMasterMkLst>
        <pc:sldLayoutChg chg="del">
          <pc:chgData name="Stalin Jacob Wilson Packia Dhas" userId="050d7d71-3621-4503-95e8-1c9a9d962492" providerId="ADAL" clId="{97F30B6D-CA79-4C45-BA9D-B4F90653E107}" dt="2025-01-26T22:40:38.362" v="46"/>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97F30B6D-CA79-4C45-BA9D-B4F90653E107}" dt="2025-01-26T22:40:38.362" v="44"/>
        <pc:sldMasterMkLst>
          <pc:docMk/>
          <pc:sldMasterMk cId="130175223" sldId="2147483673"/>
        </pc:sldMasterMkLst>
        <pc:sldLayoutChg chg="del">
          <pc:chgData name="Stalin Jacob Wilson Packia Dhas" userId="050d7d71-3621-4503-95e8-1c9a9d962492" providerId="ADAL" clId="{97F30B6D-CA79-4C45-BA9D-B4F90653E107}" dt="2025-01-26T22:40:38.362" v="44"/>
          <pc:sldLayoutMkLst>
            <pc:docMk/>
            <pc:sldMasterMk cId="130175223" sldId="2147483673"/>
            <pc:sldLayoutMk cId="324980695" sldId="2147483693"/>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663674427" sldId="2147483778"/>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2928645816" sldId="2147483779"/>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4277840142" sldId="2147483780"/>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951448030" sldId="2147483781"/>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a:p>
        </p:txBody>
      </p:sp>
    </p:spTree>
    <p:extLst>
      <p:ext uri="{BB962C8B-B14F-4D97-AF65-F5344CB8AC3E}">
        <p14:creationId xmlns:p14="http://schemas.microsoft.com/office/powerpoint/2010/main" val="321064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360380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02C12-2BC4-E90D-6990-DD2A6EAFA4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A764B-6B01-118A-2EB6-1D3710477B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29013-F070-78BC-E1D6-D95D271F2D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D5A987-3019-0283-D11E-8609A49809C3}"/>
              </a:ext>
            </a:extLst>
          </p:cNvPr>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3020720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6</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a:p>
            <a:endParaRPr lang="en-GB" dirty="0"/>
          </a:p>
          <a:p>
            <a:endParaRPr lang="en-GB" dirty="0"/>
          </a:p>
        </p:txBody>
      </p:sp>
    </p:spTree>
    <p:extLst>
      <p:ext uri="{BB962C8B-B14F-4D97-AF65-F5344CB8AC3E}">
        <p14:creationId xmlns:p14="http://schemas.microsoft.com/office/powerpoint/2010/main" val="4222691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dirty="0"/>
          </a:p>
        </p:txBody>
      </p:sp>
    </p:spTree>
    <p:extLst>
      <p:ext uri="{BB962C8B-B14F-4D97-AF65-F5344CB8AC3E}">
        <p14:creationId xmlns:p14="http://schemas.microsoft.com/office/powerpoint/2010/main" val="3209676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7451127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42332909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1230623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dirty="0"/>
          </a:p>
        </p:txBody>
      </p:sp>
    </p:spTree>
    <p:extLst>
      <p:ext uri="{BB962C8B-B14F-4D97-AF65-F5344CB8AC3E}">
        <p14:creationId xmlns:p14="http://schemas.microsoft.com/office/powerpoint/2010/main" val="16522425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dirty="0"/>
          </a:p>
        </p:txBody>
      </p:sp>
    </p:spTree>
    <p:extLst>
      <p:ext uri="{BB962C8B-B14F-4D97-AF65-F5344CB8AC3E}">
        <p14:creationId xmlns:p14="http://schemas.microsoft.com/office/powerpoint/2010/main" val="15557355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9376238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1FC9F-DCF0-BE7C-7FC6-2AA08B35B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E86EA-5DCB-A8E0-D3F1-0CA1D9B9F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EE6B3E-A7A0-8F91-FCEB-AEB2FE8F07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63465C-FC9B-A235-7C59-515366CF5C69}"/>
              </a:ext>
            </a:extLst>
          </p:cNvPr>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2262460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A8A63-1D65-5516-544A-DE6187382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FEE8D-28B9-0D2F-65E3-4FCE6914A8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0BD8F0-DD43-04FF-7B6D-3E975E23CF1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BD24DB-644C-8942-0796-BA49C4CC9DD2}"/>
              </a:ext>
            </a:extLst>
          </p:cNvPr>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21258026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extLst>
      <p:ext uri="{BB962C8B-B14F-4D97-AF65-F5344CB8AC3E}">
        <p14:creationId xmlns:p14="http://schemas.microsoft.com/office/powerpoint/2010/main" val="38779678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A1CA8-1D7C-23A2-0C00-0E3F4EB680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25EC6A-E50F-F296-AC5B-AB1B31B8A5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AED64-1C08-0B32-CFA4-4FC87D650A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405BC9-F6AA-693A-70A7-D4D5B421B2DE}"/>
              </a:ext>
            </a:extLst>
          </p:cNvPr>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a:solidFill>
                <a:prstClr val="black"/>
              </a:solidFill>
            </a:endParaRPr>
          </a:p>
        </p:txBody>
      </p:sp>
    </p:spTree>
    <p:extLst>
      <p:ext uri="{BB962C8B-B14F-4D97-AF65-F5344CB8AC3E}">
        <p14:creationId xmlns:p14="http://schemas.microsoft.com/office/powerpoint/2010/main" val="10181455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25882292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13589142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22329298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mSATA</a:t>
            </a:r>
            <a:r>
              <a:rPr lang="en-GB" dirty="0"/>
              <a:t> is a compact version of the </a:t>
            </a:r>
            <a:r>
              <a:rPr lang="en-GB" b="1" dirty="0"/>
              <a:t>SATA (Serial ATA)</a:t>
            </a:r>
            <a:r>
              <a:rPr lang="en-GB" dirty="0"/>
              <a:t> </a:t>
            </a:r>
            <a:r>
              <a:rPr lang="en-GB" dirty="0" err="1"/>
              <a:t>interface.It</a:t>
            </a:r>
            <a:r>
              <a:rPr lang="en-GB" dirty="0"/>
              <a:t> is primarily used for SSDs in small devices like laptops, </a:t>
            </a:r>
            <a:r>
              <a:rPr lang="en-GB" dirty="0" err="1"/>
              <a:t>ultrabooks</a:t>
            </a:r>
            <a:r>
              <a:rPr lang="en-GB" dirty="0"/>
              <a:t>, and embedded systems.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26400685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24433175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3825456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a:solidFill>
                <a:prstClr val="black"/>
              </a:solidFill>
            </a:endParaRPr>
          </a:p>
        </p:txBody>
      </p:sp>
    </p:spTree>
    <p:extLst>
      <p:ext uri="{BB962C8B-B14F-4D97-AF65-F5344CB8AC3E}">
        <p14:creationId xmlns:p14="http://schemas.microsoft.com/office/powerpoint/2010/main" val="2790561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a:solidFill>
                <a:prstClr val="black"/>
              </a:solidFill>
            </a:endParaRPr>
          </a:p>
        </p:txBody>
      </p:sp>
    </p:spTree>
    <p:extLst>
      <p:ext uri="{BB962C8B-B14F-4D97-AF65-F5344CB8AC3E}">
        <p14:creationId xmlns:p14="http://schemas.microsoft.com/office/powerpoint/2010/main" val="226295478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a:solidFill>
                <a:prstClr val="black"/>
              </a:solidFill>
            </a:endParaRPr>
          </a:p>
        </p:txBody>
      </p:sp>
    </p:spTree>
    <p:extLst>
      <p:ext uri="{BB962C8B-B14F-4D97-AF65-F5344CB8AC3E}">
        <p14:creationId xmlns:p14="http://schemas.microsoft.com/office/powerpoint/2010/main" val="7699891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a:solidFill>
                <a:prstClr val="black"/>
              </a:solidFill>
            </a:endParaRPr>
          </a:p>
        </p:txBody>
      </p:sp>
    </p:spTree>
    <p:extLst>
      <p:ext uri="{BB962C8B-B14F-4D97-AF65-F5344CB8AC3E}">
        <p14:creationId xmlns:p14="http://schemas.microsoft.com/office/powerpoint/2010/main" val="270061656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a:solidFill>
                <a:prstClr val="black"/>
              </a:solidFill>
            </a:endParaRPr>
          </a:p>
        </p:txBody>
      </p:sp>
    </p:spTree>
    <p:extLst>
      <p:ext uri="{BB962C8B-B14F-4D97-AF65-F5344CB8AC3E}">
        <p14:creationId xmlns:p14="http://schemas.microsoft.com/office/powerpoint/2010/main" val="13967338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381844630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a:solidFill>
                <a:prstClr val="black"/>
              </a:solidFill>
            </a:endParaRPr>
          </a:p>
        </p:txBody>
      </p:sp>
    </p:spTree>
    <p:extLst>
      <p:ext uri="{BB962C8B-B14F-4D97-AF65-F5344CB8AC3E}">
        <p14:creationId xmlns:p14="http://schemas.microsoft.com/office/powerpoint/2010/main" val="278325539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a:solidFill>
                <a:prstClr val="black"/>
              </a:solidFill>
            </a:endParaRPr>
          </a:p>
        </p:txBody>
      </p:sp>
    </p:spTree>
    <p:extLst>
      <p:ext uri="{BB962C8B-B14F-4D97-AF65-F5344CB8AC3E}">
        <p14:creationId xmlns:p14="http://schemas.microsoft.com/office/powerpoint/2010/main" val="30402066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51</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latin typeface="+mn-lt"/>
            </a:endParaRPr>
          </a:p>
        </p:txBody>
      </p:sp>
      <p:sp>
        <p:nvSpPr>
          <p:cNvPr id="4" name="Slide Number Placeholder 3"/>
          <p:cNvSpPr>
            <a:spLocks noGrp="1"/>
          </p:cNvSpPr>
          <p:nvPr>
            <p:ph type="sldNum" sz="quarter" idx="10"/>
          </p:nvPr>
        </p:nvSpPr>
        <p:spPr/>
        <p:txBody>
          <a:bodyPr/>
          <a:lstStyle/>
          <a:p>
            <a:fld id="{4A0A2339-854D-4810-9E26-ADF03CA437F7}" type="slidenum">
              <a:rPr lang="en-GB" smtClean="0"/>
              <a:pPr/>
              <a:t>52</a:t>
            </a:fld>
            <a:endParaRPr lang="en-GB"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54</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3607FA-4A03-4665-A11F-031FFFEC1FD0}" type="datetime1">
              <a:rPr lang="en-GB" smtClean="0"/>
              <a:t>28/01/2025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Computer Systems Fundamentals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notesSlide" Target="../notesSlides/notesSlide8.xml"/><Relationship Id="rId7" Type="http://schemas.openxmlformats.org/officeDocument/2006/relationships/image" Target="../media/image10.jpeg"/><Relationship Id="rId2" Type="http://schemas.openxmlformats.org/officeDocument/2006/relationships/slideLayout" Target="../slideLayouts/slideLayout5.xml"/><Relationship Id="rId1" Type="http://schemas.openxmlformats.org/officeDocument/2006/relationships/tags" Target="../tags/tag3.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 Id="rId9"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5.xml"/><Relationship Id="rId5" Type="http://schemas.openxmlformats.org/officeDocument/2006/relationships/image" Target="../media/image14.jpe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10.xml"/><Relationship Id="rId5" Type="http://schemas.openxmlformats.org/officeDocument/2006/relationships/image" Target="../media/image23.jpe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11.xml"/><Relationship Id="rId5" Type="http://schemas.openxmlformats.org/officeDocument/2006/relationships/image" Target="../media/image25.jpe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12.xml"/><Relationship Id="rId5" Type="http://schemas.openxmlformats.org/officeDocument/2006/relationships/image" Target="../media/image27.pn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14.xml"/><Relationship Id="rId5" Type="http://schemas.openxmlformats.org/officeDocument/2006/relationships/image" Target="../media/image29.jpe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15.xm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16.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36.jpeg"/><Relationship Id="rId2" Type="http://schemas.openxmlformats.org/officeDocument/2006/relationships/slideLayout" Target="../slideLayouts/slideLayout5.xml"/><Relationship Id="rId1" Type="http://schemas.openxmlformats.org/officeDocument/2006/relationships/tags" Target="../tags/tag18.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19.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21.xml"/><Relationship Id="rId4" Type="http://schemas.openxmlformats.org/officeDocument/2006/relationships/image" Target="../media/image37.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2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tags" Target="../tags/tag23.xml"/><Relationship Id="rId5" Type="http://schemas.openxmlformats.org/officeDocument/2006/relationships/image" Target="../media/image42.png"/><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24.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2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5.xml"/><Relationship Id="rId1" Type="http://schemas.openxmlformats.org/officeDocument/2006/relationships/tags" Target="../tags/tag26.xml"/><Relationship Id="rId4" Type="http://schemas.openxmlformats.org/officeDocument/2006/relationships/image" Target="../media/image44.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27.xml"/><Relationship Id="rId5" Type="http://schemas.openxmlformats.org/officeDocument/2006/relationships/image" Target="../media/image46.png"/><Relationship Id="rId4" Type="http://schemas.openxmlformats.org/officeDocument/2006/relationships/image" Target="../media/image45.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28.xml"/><Relationship Id="rId5" Type="http://schemas.openxmlformats.org/officeDocument/2006/relationships/image" Target="../media/image48.png"/><Relationship Id="rId4" Type="http://schemas.openxmlformats.org/officeDocument/2006/relationships/image" Target="../media/image47.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29.xml"/><Relationship Id="rId4" Type="http://schemas.openxmlformats.org/officeDocument/2006/relationships/image" Target="../media/image49.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tags" Target="../tags/tag30.xml"/><Relationship Id="rId4" Type="http://schemas.openxmlformats.org/officeDocument/2006/relationships/image" Target="../media/image50.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5.xml"/><Relationship Id="rId1" Type="http://schemas.openxmlformats.org/officeDocument/2006/relationships/tags" Target="../tags/tag31.xml"/><Relationship Id="rId4" Type="http://schemas.openxmlformats.org/officeDocument/2006/relationships/image" Target="../media/image51.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5.xml"/><Relationship Id="rId1" Type="http://schemas.openxmlformats.org/officeDocument/2006/relationships/tags" Target="../tags/tag32.xml"/><Relationship Id="rId4" Type="http://schemas.openxmlformats.org/officeDocument/2006/relationships/image" Target="../media/image52.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tags" Target="../tags/tag33.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5.xml"/><Relationship Id="rId1" Type="http://schemas.openxmlformats.org/officeDocument/2006/relationships/tags" Target="../tags/tag34.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xml"/><Relationship Id="rId1" Type="http://schemas.openxmlformats.org/officeDocument/2006/relationships/tags" Target="../tags/tag35.xml"/><Relationship Id="rId4" Type="http://schemas.openxmlformats.org/officeDocument/2006/relationships/image" Target="../media/image56.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xml"/><Relationship Id="rId1" Type="http://schemas.openxmlformats.org/officeDocument/2006/relationships/tags" Target="../tags/tag36.xml"/><Relationship Id="rId4" Type="http://schemas.openxmlformats.org/officeDocument/2006/relationships/image" Target="../media/image57.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5.xml"/><Relationship Id="rId1" Type="http://schemas.openxmlformats.org/officeDocument/2006/relationships/tags" Target="../tags/tag37.xml"/><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649" y="81751"/>
            <a:ext cx="5919164" cy="1177548"/>
          </a:xfrm>
        </p:spPr>
        <p:txBody>
          <a:bodyPr>
            <a:normAutofit/>
          </a:bodyPr>
          <a:lstStyle/>
          <a:p>
            <a:pPr algn="ctr"/>
            <a:r>
              <a:rPr lang="en-IN" dirty="0">
                <a:solidFill>
                  <a:schemeClr val="bg1"/>
                </a:solidFill>
                <a:latin typeface="+mn-lt"/>
              </a:rPr>
              <a:t>Content</a:t>
            </a:r>
          </a:p>
        </p:txBody>
      </p:sp>
      <p:sp>
        <p:nvSpPr>
          <p:cNvPr id="3" name="Content Placeholder 2"/>
          <p:cNvSpPr>
            <a:spLocks noGrp="1"/>
          </p:cNvSpPr>
          <p:nvPr>
            <p:ph idx="1"/>
          </p:nvPr>
        </p:nvSpPr>
        <p:spPr>
          <a:xfrm>
            <a:off x="552322" y="1545700"/>
            <a:ext cx="9542412" cy="5230549"/>
          </a:xfrm>
        </p:spPr>
        <p:txBody>
          <a:bodyPr>
            <a:normAutofit/>
          </a:bodyPr>
          <a:lstStyle/>
          <a:p>
            <a:pPr marL="719138" indent="-630238"/>
            <a:r>
              <a:rPr lang="en-GB" sz="4000" dirty="0">
                <a:ea typeface="Times New Roman" panose="02020603050405020304" pitchFamily="18" charset="0"/>
                <a:cs typeface="Times New Roman" panose="02020603050405020304" pitchFamily="18" charset="0"/>
              </a:rPr>
              <a:t>Evolution of computer</a:t>
            </a:r>
          </a:p>
          <a:p>
            <a:pPr marL="719138" indent="-630238"/>
            <a:r>
              <a:rPr lang="en-GB" sz="4000" dirty="0">
                <a:ea typeface="Times New Roman" panose="02020603050405020304" pitchFamily="18" charset="0"/>
                <a:cs typeface="Times New Roman" panose="02020603050405020304" pitchFamily="18" charset="0"/>
              </a:rPr>
              <a:t>What is a computer?</a:t>
            </a:r>
          </a:p>
          <a:p>
            <a:pPr marL="719138" indent="-630238"/>
            <a:r>
              <a:rPr lang="en-GB" sz="4000" dirty="0">
                <a:ea typeface="Times New Roman" panose="02020603050405020304" pitchFamily="18" charset="0"/>
                <a:cs typeface="Times New Roman" panose="02020603050405020304" pitchFamily="18" charset="0"/>
              </a:rPr>
              <a:t>Components of computer</a:t>
            </a:r>
          </a:p>
          <a:p>
            <a:pPr marL="719138" indent="-630238"/>
            <a:r>
              <a:rPr lang="en-GB" sz="4000" dirty="0">
                <a:ea typeface="Times New Roman" panose="02020603050405020304" pitchFamily="18" charset="0"/>
                <a:cs typeface="Times New Roman" panose="02020603050405020304" pitchFamily="18" charset="0"/>
              </a:rPr>
              <a:t>Case</a:t>
            </a:r>
          </a:p>
          <a:p>
            <a:pPr marL="719138" indent="-630238"/>
            <a:r>
              <a:rPr lang="en-GB" sz="4000" dirty="0">
                <a:ea typeface="Times New Roman" panose="02020603050405020304" pitchFamily="18" charset="0"/>
                <a:cs typeface="Times New Roman" panose="02020603050405020304" pitchFamily="18" charset="0"/>
              </a:rPr>
              <a:t>Power supply</a:t>
            </a:r>
          </a:p>
          <a:p>
            <a:pPr marL="719138" indent="-630238"/>
            <a:r>
              <a:rPr lang="en-GB" sz="4000" dirty="0">
                <a:ea typeface="Times New Roman" panose="02020603050405020304" pitchFamily="18" charset="0"/>
                <a:cs typeface="Times New Roman" panose="02020603050405020304" pitchFamily="18" charset="0"/>
              </a:rPr>
              <a:t>Motherboard</a:t>
            </a:r>
          </a:p>
          <a:p>
            <a:pPr marL="719138" indent="-630238"/>
            <a:r>
              <a:rPr lang="en-GB" sz="4000" dirty="0">
                <a:ea typeface="Times New Roman" panose="02020603050405020304" pitchFamily="18" charset="0"/>
                <a:cs typeface="Times New Roman" panose="02020603050405020304" pitchFamily="18" charset="0"/>
              </a:rPr>
              <a:t>What is computer hardware &amp; Software?</a:t>
            </a: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Describe the various stages in the development of computers.</a:t>
            </a:r>
          </a:p>
          <a:p>
            <a:r>
              <a:rPr lang="en-IN" sz="3200" dirty="0"/>
              <a:t>Define a Computer.</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p:cNvSpPr>
            <a:spLocks noGrp="1"/>
          </p:cNvSpPr>
          <p:nvPr>
            <p:ph idx="1"/>
          </p:nvPr>
        </p:nvSpPr>
        <p:spPr>
          <a:xfrm>
            <a:off x="609600" y="1261130"/>
            <a:ext cx="10972800" cy="5347775"/>
          </a:xfrm>
        </p:spPr>
        <p:txBody>
          <a:bodyPr>
            <a:normAutofit fontScale="62500" lnSpcReduction="20000"/>
          </a:bodyPr>
          <a:lstStyle/>
          <a:p>
            <a:pPr marL="0" indent="0">
              <a:buNone/>
            </a:pPr>
            <a:r>
              <a:rPr lang="en-GB" sz="3200" b="1" dirty="0"/>
              <a:t>First Generation (1940s–1950s)</a:t>
            </a:r>
            <a:endParaRPr lang="en-GB" sz="3200" dirty="0"/>
          </a:p>
          <a:p>
            <a:r>
              <a:rPr lang="en-GB" sz="3200" b="1" dirty="0"/>
              <a:t>Technology</a:t>
            </a:r>
            <a:r>
              <a:rPr lang="en-GB" sz="3200" dirty="0"/>
              <a:t>: Vacuum tubes</a:t>
            </a:r>
          </a:p>
          <a:p>
            <a:r>
              <a:rPr lang="en-GB" sz="3200" b="1" dirty="0"/>
              <a:t>Features</a:t>
            </a:r>
            <a:r>
              <a:rPr lang="en-GB" sz="3200" dirty="0"/>
              <a:t>: Large, expensive, slow, generated heat</a:t>
            </a:r>
          </a:p>
          <a:p>
            <a:pPr marL="0" indent="0">
              <a:buNone/>
            </a:pPr>
            <a:r>
              <a:rPr lang="en-GB" sz="3200" b="1" dirty="0"/>
              <a:t>Second Generation (1950s–1960s)</a:t>
            </a:r>
            <a:endParaRPr lang="en-GB" sz="3200" dirty="0"/>
          </a:p>
          <a:p>
            <a:r>
              <a:rPr lang="en-GB" sz="3200" b="1" dirty="0"/>
              <a:t>Technology</a:t>
            </a:r>
            <a:r>
              <a:rPr lang="en-GB" sz="3200" dirty="0"/>
              <a:t>: Transistors</a:t>
            </a:r>
          </a:p>
          <a:p>
            <a:r>
              <a:rPr lang="en-GB" sz="3200" b="1" dirty="0"/>
              <a:t>Features</a:t>
            </a:r>
            <a:r>
              <a:rPr lang="en-GB" sz="3200" dirty="0"/>
              <a:t>: Smaller, faster, less power consumption</a:t>
            </a:r>
          </a:p>
          <a:p>
            <a:pPr marL="0" indent="0">
              <a:buNone/>
            </a:pPr>
            <a:r>
              <a:rPr lang="en-GB" sz="3200" b="1" dirty="0"/>
              <a:t>Third Generation (1960s–1970s)</a:t>
            </a:r>
            <a:endParaRPr lang="en-GB" sz="3200" dirty="0"/>
          </a:p>
          <a:p>
            <a:r>
              <a:rPr lang="en-GB" sz="3200" b="1" dirty="0"/>
              <a:t>Technology</a:t>
            </a:r>
            <a:r>
              <a:rPr lang="en-GB" sz="3200" dirty="0"/>
              <a:t>: Integrated Circuits (ICs)</a:t>
            </a:r>
          </a:p>
          <a:p>
            <a:r>
              <a:rPr lang="en-GB" sz="3200" b="1" dirty="0"/>
              <a:t>Features</a:t>
            </a:r>
            <a:r>
              <a:rPr lang="en-GB" sz="3200" dirty="0"/>
              <a:t>: More reliable, smaller size, lower cost</a:t>
            </a:r>
          </a:p>
          <a:p>
            <a:pPr marL="0" indent="0">
              <a:buNone/>
            </a:pPr>
            <a:r>
              <a:rPr lang="en-GB" sz="3200" b="1" dirty="0"/>
              <a:t>Fourth Generation (1970s–Present)</a:t>
            </a:r>
            <a:endParaRPr lang="en-GB" sz="3200" dirty="0"/>
          </a:p>
          <a:p>
            <a:r>
              <a:rPr lang="en-GB" sz="3200" b="1" dirty="0"/>
              <a:t>Technology</a:t>
            </a:r>
            <a:r>
              <a:rPr lang="en-GB" sz="3200" dirty="0"/>
              <a:t>: Microprocessors</a:t>
            </a:r>
          </a:p>
          <a:p>
            <a:r>
              <a:rPr lang="en-GB" sz="3200" b="1" dirty="0"/>
              <a:t>Features</a:t>
            </a:r>
            <a:r>
              <a:rPr lang="en-GB" sz="3200" dirty="0"/>
              <a:t>: PCs, increased speed, portability, affordable</a:t>
            </a:r>
          </a:p>
          <a:p>
            <a:pPr marL="0" indent="0">
              <a:buNone/>
            </a:pPr>
            <a:r>
              <a:rPr lang="en-GB" sz="3200" b="1" dirty="0"/>
              <a:t>Fifth Generation (Present and Beyond)</a:t>
            </a:r>
            <a:endParaRPr lang="en-GB" sz="3200" dirty="0"/>
          </a:p>
          <a:p>
            <a:r>
              <a:rPr lang="en-GB" sz="3200" b="1" dirty="0"/>
              <a:t>Technology</a:t>
            </a:r>
            <a:r>
              <a:rPr lang="en-GB" sz="3200" dirty="0"/>
              <a:t>: Artificial Intelligence (AI) and Quantum Computing</a:t>
            </a:r>
          </a:p>
          <a:p>
            <a:r>
              <a:rPr lang="en-GB" sz="3200" b="1" dirty="0"/>
              <a:t>Features</a:t>
            </a:r>
            <a:r>
              <a:rPr lang="en-GB" sz="3200" dirty="0"/>
              <a:t>: Smart systems, parallel processing, machine learning</a:t>
            </a:r>
          </a:p>
        </p:txBody>
      </p:sp>
      <p:sp>
        <p:nvSpPr>
          <p:cNvPr id="4" name="Footer Placeholder 3">
            <a:extLst>
              <a:ext uri="{FF2B5EF4-FFF2-40B4-BE49-F238E27FC236}">
                <a16:creationId xmlns:a16="http://schemas.microsoft.com/office/drawing/2014/main" id="{38416025-20EF-5CBE-E511-305E21EE3BD4}"/>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369C1BCB-363A-5F12-B797-121A8B36DF66}"/>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6459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B225F-B31D-0048-470A-922E948E55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8E5DC8-2CC8-495A-D380-4B42A2FD55F6}"/>
              </a:ext>
            </a:extLst>
          </p:cNvPr>
          <p:cNvSpPr>
            <a:spLocks noGrp="1"/>
          </p:cNvSpPr>
          <p:nvPr>
            <p:ph type="title"/>
          </p:nvPr>
        </p:nvSpPr>
        <p:spPr>
          <a:xfrm>
            <a:off x="3793560" y="-64207"/>
            <a:ext cx="5479315" cy="1325563"/>
          </a:xfrm>
        </p:spPr>
        <p:txBody>
          <a:bodyPr>
            <a:normAutofit/>
          </a:bodyPr>
          <a:lstStyle/>
          <a:p>
            <a:r>
              <a:rPr lang="en-GB" b="1" dirty="0">
                <a:solidFill>
                  <a:schemeClr val="bg1"/>
                </a:solidFill>
              </a:rPr>
              <a:t>What is a Computer?</a:t>
            </a:r>
          </a:p>
        </p:txBody>
      </p:sp>
      <p:sp>
        <p:nvSpPr>
          <p:cNvPr id="3" name="Content Placeholder 2">
            <a:extLst>
              <a:ext uri="{FF2B5EF4-FFF2-40B4-BE49-F238E27FC236}">
                <a16:creationId xmlns:a16="http://schemas.microsoft.com/office/drawing/2014/main" id="{6FC463FF-7912-77EB-3152-91F21E8CB609}"/>
              </a:ext>
            </a:extLst>
          </p:cNvPr>
          <p:cNvSpPr>
            <a:spLocks noGrp="1"/>
          </p:cNvSpPr>
          <p:nvPr>
            <p:ph idx="1"/>
          </p:nvPr>
        </p:nvSpPr>
        <p:spPr>
          <a:xfrm>
            <a:off x="609600" y="1600201"/>
            <a:ext cx="10972800" cy="4659450"/>
          </a:xfrm>
        </p:spPr>
        <p:txBody>
          <a:bodyPr>
            <a:normAutofit/>
          </a:bodyPr>
          <a:lstStyle/>
          <a:p>
            <a:r>
              <a:rPr lang="en-US" dirty="0"/>
              <a:t>A computer is an </a:t>
            </a:r>
            <a:r>
              <a:rPr lang="en-US" b="1" dirty="0"/>
              <a:t>electronic device</a:t>
            </a:r>
            <a:r>
              <a:rPr lang="en-US" dirty="0"/>
              <a:t> </a:t>
            </a:r>
            <a:r>
              <a:rPr lang="en-GB" dirty="0"/>
              <a:t>that </a:t>
            </a:r>
            <a:r>
              <a:rPr lang="en-GB" b="1" dirty="0"/>
              <a:t>processes</a:t>
            </a:r>
            <a:r>
              <a:rPr lang="en-GB" dirty="0"/>
              <a:t> data according to a set of instructions, called </a:t>
            </a:r>
            <a:r>
              <a:rPr lang="en-GB" b="1" dirty="0"/>
              <a:t>program</a:t>
            </a:r>
            <a:r>
              <a:rPr lang="en-GB" dirty="0"/>
              <a:t>. </a:t>
            </a:r>
          </a:p>
          <a:p>
            <a:r>
              <a:rPr lang="en-GB" dirty="0"/>
              <a:t>Capable of performing a variety of tasks, such as </a:t>
            </a:r>
            <a:r>
              <a:rPr lang="en-GB" b="1" dirty="0"/>
              <a:t>calculations, data storage, and communication</a:t>
            </a:r>
            <a:r>
              <a:rPr lang="en-GB" dirty="0"/>
              <a:t>, by following logical operations.</a:t>
            </a:r>
          </a:p>
          <a:p>
            <a:r>
              <a:rPr lang="en-US" dirty="0"/>
              <a:t>It can accept data </a:t>
            </a:r>
            <a:r>
              <a:rPr lang="en-US" b="1" dirty="0"/>
              <a:t>(input), </a:t>
            </a:r>
            <a:r>
              <a:rPr lang="en-US" dirty="0"/>
              <a:t>process</a:t>
            </a:r>
            <a:r>
              <a:rPr lang="en-US" b="1" dirty="0"/>
              <a:t> data arithmetically and logically, produce information (output) from the processing</a:t>
            </a:r>
            <a:r>
              <a:rPr lang="en-US" dirty="0"/>
              <a:t>, and store the results for future use.</a:t>
            </a:r>
          </a:p>
          <a:p>
            <a:r>
              <a:rPr lang="en-GB" dirty="0"/>
              <a:t>used virtually in every aspect of modern life, from personal productivity to industrial automation.</a:t>
            </a:r>
          </a:p>
        </p:txBody>
      </p:sp>
      <p:sp>
        <p:nvSpPr>
          <p:cNvPr id="4" name="Footer Placeholder 3">
            <a:extLst>
              <a:ext uri="{FF2B5EF4-FFF2-40B4-BE49-F238E27FC236}">
                <a16:creationId xmlns:a16="http://schemas.microsoft.com/office/drawing/2014/main" id="{DF1D6AF2-E9B1-234B-6540-2B8D9D010239}"/>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CE1AAA1E-5324-65CC-E2EA-36B34DB82446}"/>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9105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308745" y="199682"/>
            <a:ext cx="5878214" cy="702446"/>
          </a:xfrm>
        </p:spPr>
        <p:txBody>
          <a:bodyPr>
            <a:noAutofit/>
          </a:bodyPr>
          <a:lstStyle/>
          <a:p>
            <a:pPr algn="ctr"/>
            <a:r>
              <a:rPr lang="en-US" sz="3600" b="1" dirty="0">
                <a:solidFill>
                  <a:schemeClr val="bg1"/>
                </a:solidFill>
              </a:rPr>
              <a:t>Computer components</a:t>
            </a:r>
          </a:p>
        </p:txBody>
      </p:sp>
      <p:sp>
        <p:nvSpPr>
          <p:cNvPr id="13315" name="Rectangle 3"/>
          <p:cNvSpPr>
            <a:spLocks noGrp="1" noChangeArrowheads="1"/>
          </p:cNvSpPr>
          <p:nvPr>
            <p:ph type="body" idx="1"/>
          </p:nvPr>
        </p:nvSpPr>
        <p:spPr/>
        <p:txBody>
          <a:bodyPr>
            <a:normAutofit/>
          </a:bodyPr>
          <a:lstStyle/>
          <a:p>
            <a:pPr marL="118872" indent="0">
              <a:buClr>
                <a:schemeClr val="accent1"/>
              </a:buClr>
              <a:buSzPct val="80000"/>
              <a:buNone/>
              <a:defRPr/>
            </a:pPr>
            <a:r>
              <a:rPr lang="en-US" sz="3200" dirty="0"/>
              <a:t>4 parts</a:t>
            </a:r>
          </a:p>
          <a:p>
            <a:pPr lvl="1">
              <a:spcBef>
                <a:spcPct val="20000"/>
              </a:spcBef>
              <a:buClr>
                <a:schemeClr val="accent2"/>
              </a:buClr>
              <a:buSzPct val="90000"/>
              <a:defRPr/>
            </a:pPr>
            <a:r>
              <a:rPr lang="en-US" sz="2800" dirty="0"/>
              <a:t>Processor Unit</a:t>
            </a:r>
          </a:p>
          <a:p>
            <a:pPr lvl="1">
              <a:spcBef>
                <a:spcPct val="20000"/>
              </a:spcBef>
              <a:buClr>
                <a:schemeClr val="accent2"/>
              </a:buClr>
              <a:buSzPct val="90000"/>
              <a:defRPr/>
            </a:pPr>
            <a:r>
              <a:rPr lang="en-US" sz="2800" dirty="0"/>
              <a:t>Input Devices</a:t>
            </a:r>
          </a:p>
          <a:p>
            <a:pPr lvl="1">
              <a:spcBef>
                <a:spcPct val="20000"/>
              </a:spcBef>
              <a:buClr>
                <a:schemeClr val="accent2"/>
              </a:buClr>
              <a:buSzPct val="90000"/>
              <a:defRPr/>
            </a:pPr>
            <a:r>
              <a:rPr lang="en-US" sz="2800" dirty="0"/>
              <a:t>Output Devices</a:t>
            </a:r>
          </a:p>
          <a:p>
            <a:pPr lvl="1">
              <a:spcBef>
                <a:spcPct val="20000"/>
              </a:spcBef>
              <a:buClr>
                <a:schemeClr val="accent2"/>
              </a:buClr>
              <a:buSzPct val="90000"/>
              <a:defRPr/>
            </a:pPr>
            <a:r>
              <a:rPr lang="en-US" sz="2800" dirty="0"/>
              <a:t>Auxiliary Storage Devices</a:t>
            </a:r>
          </a:p>
        </p:txBody>
      </p:sp>
      <p:sp>
        <p:nvSpPr>
          <p:cNvPr id="2" name="Footer Placeholder 1">
            <a:extLst>
              <a:ext uri="{FF2B5EF4-FFF2-40B4-BE49-F238E27FC236}">
                <a16:creationId xmlns:a16="http://schemas.microsoft.com/office/drawing/2014/main" id="{2483F674-F0A8-D520-4A93-09C5840B4ED7}"/>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9ABAFEC-42CD-C900-F26B-60B82FBA48E3}"/>
              </a:ext>
            </a:extLst>
          </p:cNvPr>
          <p:cNvSpPr>
            <a:spLocks noGrp="1"/>
          </p:cNvSpPr>
          <p:nvPr>
            <p:ph type="sldNum" sz="quarter" idx="12"/>
          </p:nvPr>
        </p:nvSpPr>
        <p:spPr/>
        <p:txBody>
          <a:bodyPr/>
          <a:lstStyle/>
          <a:p>
            <a:fld id="{AC82685A-BD3A-4230-8D85-804689F67293}" type="slidenum">
              <a:rPr lang="en-GB" smtClean="0"/>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3081678" y="-70344"/>
            <a:ext cx="6504179" cy="1325563"/>
          </a:xfrm>
        </p:spPr>
        <p:txBody>
          <a:bodyPr>
            <a:normAutofit/>
          </a:bodyPr>
          <a:lstStyle/>
          <a:p>
            <a:pPr algn="ctr"/>
            <a:r>
              <a:rPr lang="en-US" sz="4000" b="1" dirty="0">
                <a:solidFill>
                  <a:schemeClr val="bg1"/>
                </a:solidFill>
              </a:rPr>
              <a:t>Computer components</a:t>
            </a:r>
            <a:endParaRPr lang="en-GB" sz="4000" b="1" dirty="0">
              <a:solidFill>
                <a:schemeClr val="bg1"/>
              </a:solidFill>
            </a:endParaRPr>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24000" y="1255219"/>
            <a:ext cx="9029700" cy="5219700"/>
          </a:xfrm>
          <a:prstGeom prst="rect">
            <a:avLst/>
          </a:prstGeom>
          <a:noFill/>
          <a:ln w="9525">
            <a:noFill/>
            <a:miter lim="800000"/>
            <a:headEnd/>
            <a:tailEnd/>
          </a:ln>
          <a:effectLst/>
        </p:spPr>
      </p:pic>
      <p:sp>
        <p:nvSpPr>
          <p:cNvPr id="3" name="Footer Placeholder 2">
            <a:extLst>
              <a:ext uri="{FF2B5EF4-FFF2-40B4-BE49-F238E27FC236}">
                <a16:creationId xmlns:a16="http://schemas.microsoft.com/office/drawing/2014/main" id="{99468BE7-E0BE-6439-15E9-CDB5075F3AA3}"/>
              </a:ext>
            </a:extLst>
          </p:cNvPr>
          <p:cNvSpPr>
            <a:spLocks noGrp="1"/>
          </p:cNvSpPr>
          <p:nvPr>
            <p:ph type="ftr" sz="quarter" idx="11"/>
          </p:nvPr>
        </p:nvSpPr>
        <p:spPr/>
        <p:txBody>
          <a:bodyPr/>
          <a:lstStyle/>
          <a:p>
            <a:r>
              <a:rPr lang="en-GB"/>
              <a:t>Lecture 1/ Computer Systems Fundamentals</a:t>
            </a:r>
            <a:endParaRPr lang="en-GB" dirty="0"/>
          </a:p>
        </p:txBody>
      </p:sp>
      <p:sp>
        <p:nvSpPr>
          <p:cNvPr id="6" name="Slide Number Placeholder 5">
            <a:extLst>
              <a:ext uri="{FF2B5EF4-FFF2-40B4-BE49-F238E27FC236}">
                <a16:creationId xmlns:a16="http://schemas.microsoft.com/office/drawing/2014/main" id="{6F0D8122-3A88-A226-9A6E-7CC28EA191DD}"/>
              </a:ext>
            </a:extLst>
          </p:cNvPr>
          <p:cNvSpPr>
            <a:spLocks noGrp="1"/>
          </p:cNvSpPr>
          <p:nvPr>
            <p:ph type="sldNum" sz="quarter" idx="12"/>
          </p:nvPr>
        </p:nvSpPr>
        <p:spPr/>
        <p:txBody>
          <a:bodyPr/>
          <a:lstStyle/>
          <a:p>
            <a:fld id="{AC82685A-BD3A-4230-8D85-804689F67293}" type="slidenum">
              <a:rPr lang="en-GB" smtClean="0"/>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2269"/>
            <a:ext cx="11594969" cy="912400"/>
          </a:xfrm>
        </p:spPr>
        <p:txBody>
          <a:bodyPr/>
          <a:lstStyle/>
          <a:p>
            <a:pPr algn="ctr"/>
            <a:r>
              <a:rPr lang="en-US" altLang="en-US" dirty="0">
                <a:solidFill>
                  <a:schemeClr val="bg1"/>
                </a:solidFill>
              </a:rPr>
              <a:t>Cases</a:t>
            </a:r>
          </a:p>
        </p:txBody>
      </p:sp>
      <p:sp>
        <p:nvSpPr>
          <p:cNvPr id="8195" name="Rectangle 6"/>
          <p:cNvSpPr>
            <a:spLocks noGrp="1" noChangeArrowheads="1"/>
          </p:cNvSpPr>
          <p:nvPr>
            <p:ph idx="1"/>
          </p:nvPr>
        </p:nvSpPr>
        <p:spPr>
          <a:xfrm>
            <a:off x="407821" y="1452420"/>
            <a:ext cx="11485663" cy="2344720"/>
          </a:xfrm>
        </p:spPr>
        <p:txBody>
          <a:bodyPr>
            <a:normAutofit/>
          </a:bodyPr>
          <a:lstStyle/>
          <a:p>
            <a:r>
              <a:rPr lang="en-US" dirty="0"/>
              <a:t>The case houses the internal components such as the power supply, motherboard, central processing unit (CPU), memory, disk drives, and assorted adapter cards. </a:t>
            </a:r>
          </a:p>
          <a:p>
            <a:r>
              <a:rPr lang="en-US" altLang="ja-JP" dirty="0"/>
              <a:t>The term </a:t>
            </a:r>
            <a:r>
              <a:rPr lang="en-US" altLang="ja-JP" b="1" dirty="0"/>
              <a:t>form factor </a:t>
            </a:r>
            <a:r>
              <a:rPr lang="en-US" altLang="ja-JP" dirty="0"/>
              <a:t>refers to the physical design and look of a case. Common desktop computers are available in form factors including: </a:t>
            </a:r>
          </a:p>
          <a:p>
            <a:pPr marL="0" indent="0">
              <a:buNone/>
            </a:pPr>
            <a:endParaRPr lang="en-US" altLang="ja-JP" dirty="0"/>
          </a:p>
        </p:txBody>
      </p:sp>
      <p:sp>
        <p:nvSpPr>
          <p:cNvPr id="6" name="TextBox 5">
            <a:extLst>
              <a:ext uri="{FF2B5EF4-FFF2-40B4-BE49-F238E27FC236}">
                <a16:creationId xmlns:a16="http://schemas.microsoft.com/office/drawing/2014/main" id="{606EBF33-F050-43CC-999B-FD58BD8CD5BE}"/>
              </a:ext>
            </a:extLst>
          </p:cNvPr>
          <p:cNvSpPr txBox="1"/>
          <p:nvPr/>
        </p:nvSpPr>
        <p:spPr>
          <a:xfrm>
            <a:off x="537884" y="3675506"/>
            <a:ext cx="2570205" cy="1600438"/>
          </a:xfrm>
          <a:prstGeom prst="rect">
            <a:avLst/>
          </a:prstGeom>
          <a:noFill/>
        </p:spPr>
        <p:txBody>
          <a:bodyPr wrap="square" lIns="121920" tIns="60960" rIns="121920" bIns="60960" rtlCol="0" anchor="t">
            <a:spAutoFit/>
          </a:bodyPr>
          <a:lstStyle/>
          <a:p>
            <a:pPr marL="380990" indent="-380990">
              <a:buFont typeface="Wingdings" panose="05000000000000000000" pitchFamily="2" charset="2"/>
              <a:buChar char="Ø"/>
            </a:pPr>
            <a:r>
              <a:rPr lang="en-US" altLang="ja-JP" sz="2400" dirty="0">
                <a:solidFill>
                  <a:srgbClr val="000000"/>
                </a:solidFill>
                <a:ea typeface="ＭＳ Ｐゴシック" charset="0"/>
              </a:rPr>
              <a:t>Horizontal case </a:t>
            </a:r>
          </a:p>
          <a:p>
            <a:pPr marL="380990" indent="-380990">
              <a:buFont typeface="Wingdings" panose="05000000000000000000" pitchFamily="2" charset="2"/>
              <a:buChar char="Ø"/>
            </a:pPr>
            <a:r>
              <a:rPr lang="en-US" altLang="ja-JP" sz="2400" dirty="0">
                <a:solidFill>
                  <a:srgbClr val="000000"/>
                </a:solidFill>
                <a:ea typeface="ＭＳ Ｐゴシック" charset="0"/>
              </a:rPr>
              <a:t>Full-Size Tower</a:t>
            </a:r>
          </a:p>
          <a:p>
            <a:pPr marL="380990" indent="-380990">
              <a:buFont typeface="Wingdings" panose="05000000000000000000" pitchFamily="2" charset="2"/>
              <a:buChar char="Ø"/>
            </a:pPr>
            <a:r>
              <a:rPr lang="en-US" altLang="ja-JP" sz="2400" dirty="0">
                <a:solidFill>
                  <a:srgbClr val="000000"/>
                </a:solidFill>
                <a:ea typeface="ＭＳ Ｐゴシック" charset="0"/>
              </a:rPr>
              <a:t>Compact Tower</a:t>
            </a:r>
          </a:p>
          <a:p>
            <a:pPr marL="380990" indent="-380990">
              <a:buFont typeface="Wingdings" panose="05000000000000000000" pitchFamily="2" charset="2"/>
              <a:buChar char="Ø"/>
            </a:pPr>
            <a:r>
              <a:rPr lang="en-US" altLang="ja-JP" sz="2400" dirty="0">
                <a:solidFill>
                  <a:srgbClr val="000000"/>
                </a:solidFill>
                <a:ea typeface="ＭＳ Ｐゴシック"/>
              </a:rPr>
              <a:t>All-in-one</a:t>
            </a:r>
            <a:endParaRPr lang="en-US" altLang="ja-JP" sz="2400" dirty="0">
              <a:solidFill>
                <a:srgbClr val="000000"/>
              </a:solidFill>
              <a:ea typeface="ＭＳ Ｐゴシック"/>
              <a:cs typeface="Arial"/>
            </a:endParaRPr>
          </a:p>
        </p:txBody>
      </p:sp>
      <p:sp>
        <p:nvSpPr>
          <p:cNvPr id="8" name="TextBox 7">
            <a:extLst>
              <a:ext uri="{FF2B5EF4-FFF2-40B4-BE49-F238E27FC236}">
                <a16:creationId xmlns:a16="http://schemas.microsoft.com/office/drawing/2014/main" id="{899DE3FE-F74C-42D6-BF2F-1B4E08526721}"/>
              </a:ext>
            </a:extLst>
          </p:cNvPr>
          <p:cNvSpPr txBox="1"/>
          <p:nvPr/>
        </p:nvSpPr>
        <p:spPr>
          <a:xfrm>
            <a:off x="4040176" y="3797140"/>
            <a:ext cx="7370119" cy="1200329"/>
          </a:xfrm>
          <a:prstGeom prst="rect">
            <a:avLst/>
          </a:prstGeom>
          <a:noFill/>
        </p:spPr>
        <p:txBody>
          <a:bodyPr wrap="square" rtlCol="0">
            <a:spAutoFit/>
          </a:bodyPr>
          <a:lstStyle/>
          <a:p>
            <a:pPr algn="ctr"/>
            <a:r>
              <a:rPr lang="en-US" sz="2400" b="1" dirty="0">
                <a:solidFill>
                  <a:srgbClr val="000000"/>
                </a:solidFill>
                <a:ea typeface="ＭＳ Ｐゴシック" charset="0"/>
              </a:rPr>
              <a:t>Many case manufacturers may have their own naming conventions, including super tower, full tower, mid tower, mini tower, cube case, and more.</a:t>
            </a:r>
          </a:p>
        </p:txBody>
      </p:sp>
      <p:pic>
        <p:nvPicPr>
          <p:cNvPr id="3" name="Picture 2" descr="Image 1: Cases &#10;Image 2: Horizontal case&#10;Image 3: Full-sized tower&#10;Image 4: Compact tower&#10;Image 5: All-in-one" title="Types of Cases">
            <a:extLst>
              <a:ext uri="{FF2B5EF4-FFF2-40B4-BE49-F238E27FC236}">
                <a16:creationId xmlns:a16="http://schemas.microsoft.com/office/drawing/2014/main" id="{931DEF71-F642-4A4E-BF36-B6D29E841815}"/>
              </a:ext>
            </a:extLst>
          </p:cNvPr>
          <p:cNvPicPr>
            <a:picLocks noChangeAspect="1"/>
          </p:cNvPicPr>
          <p:nvPr/>
        </p:nvPicPr>
        <p:blipFill>
          <a:blip r:embed="rId4"/>
          <a:stretch>
            <a:fillRect/>
          </a:stretch>
        </p:blipFill>
        <p:spPr>
          <a:xfrm>
            <a:off x="2823668" y="5364351"/>
            <a:ext cx="9368332" cy="1493649"/>
          </a:xfrm>
          <a:prstGeom prst="rect">
            <a:avLst/>
          </a:prstGeom>
        </p:spPr>
      </p:pic>
      <p:sp>
        <p:nvSpPr>
          <p:cNvPr id="2" name="Footer Placeholder 1">
            <a:extLst>
              <a:ext uri="{FF2B5EF4-FFF2-40B4-BE49-F238E27FC236}">
                <a16:creationId xmlns:a16="http://schemas.microsoft.com/office/drawing/2014/main" id="{8EE386BC-896D-67F5-0E10-73BC4F0B81E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311A9A1-FD0B-DECA-D75A-6DA972DFF248}"/>
              </a:ext>
            </a:extLst>
          </p:cNvPr>
          <p:cNvSpPr>
            <a:spLocks noGrp="1"/>
          </p:cNvSpPr>
          <p:nvPr>
            <p:ph type="sldNum" sz="quarter" idx="12"/>
          </p:nvPr>
        </p:nvSpPr>
        <p:spPr/>
        <p:txBody>
          <a:bodyPr/>
          <a:lstStyle/>
          <a:p>
            <a:fld id="{AC82685A-BD3A-4230-8D85-804689F67293}" type="slidenum">
              <a:rPr lang="en-GB" smtClean="0"/>
              <a:t>8</a:t>
            </a:fld>
            <a:endParaRPr lang="en-GB"/>
          </a:p>
        </p:txBody>
      </p:sp>
    </p:spTree>
    <p:custDataLst>
      <p:tags r:id="rId1"/>
    </p:custDataLst>
    <p:extLst>
      <p:ext uri="{BB962C8B-B14F-4D97-AF65-F5344CB8AC3E}">
        <p14:creationId xmlns:p14="http://schemas.microsoft.com/office/powerpoint/2010/main" val="370727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6950" y="0"/>
            <a:ext cx="11594969" cy="1325563"/>
          </a:xfrm>
        </p:spPr>
        <p:txBody>
          <a:bodyPr/>
          <a:lstStyle/>
          <a:p>
            <a:pPr algn="ctr"/>
            <a:r>
              <a:rPr lang="en-US" altLang="en-US" dirty="0">
                <a:solidFill>
                  <a:schemeClr val="bg1"/>
                </a:solidFill>
              </a:rPr>
              <a:t>Power Supplies</a:t>
            </a:r>
          </a:p>
        </p:txBody>
      </p:sp>
      <p:sp>
        <p:nvSpPr>
          <p:cNvPr id="8195" name="Rectangle 6"/>
          <p:cNvSpPr>
            <a:spLocks noGrp="1" noChangeArrowheads="1"/>
          </p:cNvSpPr>
          <p:nvPr>
            <p:ph idx="1"/>
          </p:nvPr>
        </p:nvSpPr>
        <p:spPr>
          <a:xfrm>
            <a:off x="193809" y="1424417"/>
            <a:ext cx="11804381" cy="1634093"/>
          </a:xfrm>
        </p:spPr>
        <p:txBody>
          <a:bodyPr>
            <a:normAutofit/>
          </a:bodyPr>
          <a:lstStyle/>
          <a:p>
            <a:r>
              <a:rPr lang="en-US" sz="3200" dirty="0"/>
              <a:t>Computers use a power supply to convert AC power into a lower voltage DC power required by internal components.</a:t>
            </a:r>
          </a:p>
          <a:p>
            <a:r>
              <a:rPr lang="en-US" sz="3200" dirty="0"/>
              <a:t>Desktop computer power supply form factors include:</a:t>
            </a:r>
          </a:p>
          <a:p>
            <a:endParaRPr lang="en-US" altLang="ja-JP" dirty="0"/>
          </a:p>
        </p:txBody>
      </p:sp>
      <p:sp>
        <p:nvSpPr>
          <p:cNvPr id="2" name="TextBox 1">
            <a:extLst>
              <a:ext uri="{FF2B5EF4-FFF2-40B4-BE49-F238E27FC236}">
                <a16:creationId xmlns:a16="http://schemas.microsoft.com/office/drawing/2014/main" id="{2C855C5F-41DA-43AD-B008-08547ECCC8B8}"/>
              </a:ext>
            </a:extLst>
          </p:cNvPr>
          <p:cNvSpPr txBox="1"/>
          <p:nvPr/>
        </p:nvSpPr>
        <p:spPr>
          <a:xfrm>
            <a:off x="433707" y="3072348"/>
            <a:ext cx="7953547" cy="3539430"/>
          </a:xfrm>
          <a:prstGeom prst="rect">
            <a:avLst/>
          </a:prstGeom>
          <a:noFill/>
        </p:spPr>
        <p:txBody>
          <a:bodyPr wrap="square" rtlCol="0">
            <a:spAutoFit/>
          </a:bodyPr>
          <a:lstStyle/>
          <a:p>
            <a:pPr marL="380990" indent="-380990">
              <a:buFont typeface="Arial" panose="020B0604020202020204" pitchFamily="34" charset="0"/>
              <a:buChar char="•"/>
            </a:pPr>
            <a:r>
              <a:rPr lang="en-US" sz="2800" b="1" dirty="0">
                <a:solidFill>
                  <a:srgbClr val="000000"/>
                </a:solidFill>
                <a:ea typeface="ＭＳ Ｐゴシック" charset="0"/>
              </a:rPr>
              <a:t>Advanced Technology (AT) </a:t>
            </a:r>
            <a:r>
              <a:rPr lang="en-US" sz="2800" dirty="0">
                <a:solidFill>
                  <a:srgbClr val="000000"/>
                </a:solidFill>
                <a:ea typeface="ＭＳ Ｐゴシック" charset="0"/>
              </a:rPr>
              <a:t>– original power supply for legacy computer systems</a:t>
            </a:r>
          </a:p>
          <a:p>
            <a:pPr marL="380990" indent="-380990">
              <a:buFont typeface="Arial" panose="020B0604020202020204" pitchFamily="34" charset="0"/>
              <a:buChar char="•"/>
            </a:pPr>
            <a:r>
              <a:rPr lang="en-US" sz="2800" b="1" dirty="0">
                <a:solidFill>
                  <a:srgbClr val="000000"/>
                </a:solidFill>
                <a:ea typeface="ＭＳ Ｐゴシック" charset="0"/>
              </a:rPr>
              <a:t>AT Extended (ATX)</a:t>
            </a:r>
            <a:r>
              <a:rPr lang="en-US" sz="2800" dirty="0">
                <a:solidFill>
                  <a:srgbClr val="000000"/>
                </a:solidFill>
                <a:ea typeface="ＭＳ Ｐゴシック" charset="0"/>
              </a:rPr>
              <a:t> – updated version of the AT</a:t>
            </a:r>
          </a:p>
          <a:p>
            <a:pPr marL="380990" indent="-380990">
              <a:buFont typeface="Arial" panose="020B0604020202020204" pitchFamily="34" charset="0"/>
              <a:buChar char="•"/>
            </a:pPr>
            <a:r>
              <a:rPr lang="en-US" sz="2800" b="1" dirty="0">
                <a:solidFill>
                  <a:srgbClr val="000000"/>
                </a:solidFill>
                <a:ea typeface="ＭＳ Ｐゴシック" charset="0"/>
              </a:rPr>
              <a:t>ATX12V</a:t>
            </a:r>
            <a:r>
              <a:rPr lang="en-US" sz="2800" dirty="0">
                <a:solidFill>
                  <a:srgbClr val="000000"/>
                </a:solidFill>
                <a:ea typeface="ＭＳ Ｐゴシック" charset="0"/>
              </a:rPr>
              <a:t> – the most common power supply on the market today</a:t>
            </a:r>
          </a:p>
          <a:p>
            <a:pPr marL="380990" indent="-380990">
              <a:buFont typeface="Arial" panose="020B0604020202020204" pitchFamily="34" charset="0"/>
              <a:buChar char="•"/>
            </a:pPr>
            <a:r>
              <a:rPr lang="en-US" sz="2800" b="1" dirty="0">
                <a:solidFill>
                  <a:srgbClr val="000000"/>
                </a:solidFill>
                <a:ea typeface="ＭＳ Ｐゴシック" charset="0"/>
              </a:rPr>
              <a:t>EPS12V (</a:t>
            </a:r>
            <a:r>
              <a:rPr lang="en-GB" sz="2800" b="1" dirty="0"/>
              <a:t>Entry-Level Power Supply 12 Volt)</a:t>
            </a:r>
            <a:r>
              <a:rPr lang="en-US" sz="2800" b="1" dirty="0">
                <a:solidFill>
                  <a:srgbClr val="000000"/>
                </a:solidFill>
                <a:ea typeface="ＭＳ Ｐゴシック" charset="0"/>
              </a:rPr>
              <a:t> </a:t>
            </a:r>
            <a:r>
              <a:rPr lang="en-US" sz="2800" dirty="0">
                <a:solidFill>
                  <a:srgbClr val="000000"/>
                </a:solidFill>
                <a:ea typeface="ＭＳ Ｐゴシック" charset="0"/>
              </a:rPr>
              <a:t>– originally designed for network servers but is now commonly used in high-end desktop models.</a:t>
            </a:r>
          </a:p>
        </p:txBody>
      </p:sp>
      <p:pic>
        <p:nvPicPr>
          <p:cNvPr id="4" name="Picture 3" descr="The image shows a typical computer power supply." title="Power supply">
            <a:extLst>
              <a:ext uri="{FF2B5EF4-FFF2-40B4-BE49-F238E27FC236}">
                <a16:creationId xmlns:a16="http://schemas.microsoft.com/office/drawing/2014/main" id="{18FE1241-7F36-4531-AF4B-BD632C92412E}"/>
              </a:ext>
            </a:extLst>
          </p:cNvPr>
          <p:cNvPicPr>
            <a:picLocks noChangeAspect="1"/>
          </p:cNvPicPr>
          <p:nvPr/>
        </p:nvPicPr>
        <p:blipFill>
          <a:blip r:embed="rId4"/>
          <a:stretch>
            <a:fillRect/>
          </a:stretch>
        </p:blipFill>
        <p:spPr>
          <a:xfrm>
            <a:off x="9034291" y="3058510"/>
            <a:ext cx="2881656" cy="2764277"/>
          </a:xfrm>
          <a:prstGeom prst="rect">
            <a:avLst/>
          </a:prstGeom>
        </p:spPr>
      </p:pic>
      <p:sp>
        <p:nvSpPr>
          <p:cNvPr id="3" name="Footer Placeholder 2">
            <a:extLst>
              <a:ext uri="{FF2B5EF4-FFF2-40B4-BE49-F238E27FC236}">
                <a16:creationId xmlns:a16="http://schemas.microsoft.com/office/drawing/2014/main" id="{4805E257-A719-3C28-5CDE-526D8C36971D}"/>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AF211347-4218-5B61-E682-82AEA36BA8B9}"/>
              </a:ext>
            </a:extLst>
          </p:cNvPr>
          <p:cNvSpPr>
            <a:spLocks noGrp="1"/>
          </p:cNvSpPr>
          <p:nvPr>
            <p:ph type="sldNum" sz="quarter" idx="12"/>
          </p:nvPr>
        </p:nvSpPr>
        <p:spPr/>
        <p:txBody>
          <a:bodyPr/>
          <a:lstStyle/>
          <a:p>
            <a:fld id="{AC82685A-BD3A-4230-8D85-804689F67293}" type="slidenum">
              <a:rPr lang="en-GB" smtClean="0"/>
              <a:t>9</a:t>
            </a:fld>
            <a:endParaRPr lang="en-GB"/>
          </a:p>
        </p:txBody>
      </p:sp>
    </p:spTree>
    <p:custDataLst>
      <p:tags r:id="rId1"/>
    </p:custDataLst>
    <p:extLst>
      <p:ext uri="{BB962C8B-B14F-4D97-AF65-F5344CB8AC3E}">
        <p14:creationId xmlns:p14="http://schemas.microsoft.com/office/powerpoint/2010/main" val="427442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104936"/>
            <a:ext cx="11594969" cy="1325563"/>
          </a:xfrm>
        </p:spPr>
        <p:txBody>
          <a:bodyPr/>
          <a:lstStyle/>
          <a:p>
            <a:pPr algn="ctr"/>
            <a:r>
              <a:rPr lang="en-US" altLang="en-US" dirty="0">
                <a:solidFill>
                  <a:schemeClr val="bg1"/>
                </a:solidFill>
              </a:rPr>
              <a:t>Connectors</a:t>
            </a:r>
          </a:p>
        </p:txBody>
      </p:sp>
      <p:pic>
        <p:nvPicPr>
          <p:cNvPr id="4" name="Picture 3" descr="These connectors are used to power various internal components such as motherboards and disk drives. Connectors are keyed which is a type of design that can only be inserted in one direction" title="Connectors">
            <a:extLst>
              <a:ext uri="{FF2B5EF4-FFF2-40B4-BE49-F238E27FC236}">
                <a16:creationId xmlns:a16="http://schemas.microsoft.com/office/drawing/2014/main" id="{D2247FC1-C9FC-4536-A7D4-8EC449BF6CEE}"/>
              </a:ext>
            </a:extLst>
          </p:cNvPr>
          <p:cNvPicPr>
            <a:picLocks noChangeAspect="1"/>
          </p:cNvPicPr>
          <p:nvPr/>
        </p:nvPicPr>
        <p:blipFill>
          <a:blip r:embed="rId4"/>
          <a:stretch>
            <a:fillRect/>
          </a:stretch>
        </p:blipFill>
        <p:spPr>
          <a:xfrm>
            <a:off x="8172044" y="1365670"/>
            <a:ext cx="3881456" cy="3170195"/>
          </a:xfrm>
          <a:prstGeom prst="rect">
            <a:avLst/>
          </a:prstGeom>
        </p:spPr>
      </p:pic>
      <p:sp>
        <p:nvSpPr>
          <p:cNvPr id="55299" name="Rectangle 3"/>
          <p:cNvSpPr>
            <a:spLocks noGrp="1" noChangeArrowheads="1"/>
          </p:cNvSpPr>
          <p:nvPr>
            <p:ph type="body" idx="1"/>
          </p:nvPr>
        </p:nvSpPr>
        <p:spPr>
          <a:xfrm>
            <a:off x="415082" y="1098421"/>
            <a:ext cx="7599307" cy="4661157"/>
          </a:xfrm>
        </p:spPr>
        <p:txBody>
          <a:bodyPr/>
          <a:lstStyle/>
          <a:p>
            <a:r>
              <a:rPr lang="en-US" altLang="en-US" dirty="0"/>
              <a:t>A power supply includes several different connectors. They are used to power various internal components such as the motherboard and disk drives.</a:t>
            </a:r>
          </a:p>
          <a:p>
            <a:r>
              <a:rPr lang="en-US" altLang="en-US" sz="2267" dirty="0"/>
              <a:t>Some examples are:</a:t>
            </a:r>
          </a:p>
          <a:p>
            <a:pPr lvl="1"/>
            <a:r>
              <a:rPr lang="en-US" altLang="en-US" sz="2133" dirty="0"/>
              <a:t>20-pin or 24-pin slotted connector</a:t>
            </a:r>
          </a:p>
          <a:p>
            <a:pPr lvl="1"/>
            <a:r>
              <a:rPr lang="en-US" altLang="en-US" sz="2133" dirty="0"/>
              <a:t>SATA keyed connector</a:t>
            </a:r>
          </a:p>
          <a:p>
            <a:pPr lvl="1"/>
            <a:r>
              <a:rPr lang="en-US" altLang="en-US" sz="2133" dirty="0"/>
              <a:t>Molex keyed connector</a:t>
            </a:r>
          </a:p>
          <a:p>
            <a:pPr lvl="1"/>
            <a:r>
              <a:rPr lang="en-US" altLang="en-US" sz="2133" dirty="0"/>
              <a:t>Berg keyed connector</a:t>
            </a:r>
          </a:p>
          <a:p>
            <a:pPr lvl="1"/>
            <a:r>
              <a:rPr lang="en-US" altLang="en-US" sz="2133" dirty="0"/>
              <a:t>4-pin to 8-pin auxiliary power connector</a:t>
            </a:r>
          </a:p>
          <a:p>
            <a:pPr lvl="1"/>
            <a:r>
              <a:rPr lang="en-US" altLang="en-US" sz="2133" dirty="0"/>
              <a:t>6/8-pin PCIe power connector</a:t>
            </a:r>
          </a:p>
          <a:p>
            <a:pPr marL="0" indent="0">
              <a:buNone/>
            </a:pPr>
            <a:endParaRPr lang="en-CA" altLang="en-US" sz="2200" b="1" dirty="0"/>
          </a:p>
        </p:txBody>
      </p:sp>
      <p:pic>
        <p:nvPicPr>
          <p:cNvPr id="2050" name="Picture 2" descr="Connectors Flashcards | Quizlet">
            <a:extLst>
              <a:ext uri="{FF2B5EF4-FFF2-40B4-BE49-F238E27FC236}">
                <a16:creationId xmlns:a16="http://schemas.microsoft.com/office/drawing/2014/main" id="{1059B189-460B-EA8A-2151-2B444B0DA8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61" y="5513819"/>
            <a:ext cx="1842541" cy="13161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 SATA Cable or Connector?">
            <a:extLst>
              <a:ext uri="{FF2B5EF4-FFF2-40B4-BE49-F238E27FC236}">
                <a16:creationId xmlns:a16="http://schemas.microsoft.com/office/drawing/2014/main" id="{C891DE72-2025-825B-653A-95294594E37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39830" y="5633647"/>
            <a:ext cx="1794410" cy="11962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4 pin Mini-Molex (Berg plug) connector @ Pinouts.ru">
            <a:extLst>
              <a:ext uri="{FF2B5EF4-FFF2-40B4-BE49-F238E27FC236}">
                <a16:creationId xmlns:a16="http://schemas.microsoft.com/office/drawing/2014/main" id="{740F5D78-5BA2-57BC-5E88-A70D998295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99022" y="5401170"/>
            <a:ext cx="1647825"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8 Pin EPS Power Adapter Cable">
            <a:extLst>
              <a:ext uri="{FF2B5EF4-FFF2-40B4-BE49-F238E27FC236}">
                <a16:creationId xmlns:a16="http://schemas.microsoft.com/office/drawing/2014/main" id="{5BFA0043-DEC7-3D86-ED6E-9C1560D650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11629" y="467260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6 pin to 8 pin Power Adapter Cable ...">
            <a:extLst>
              <a:ext uri="{FF2B5EF4-FFF2-40B4-BE49-F238E27FC236}">
                <a16:creationId xmlns:a16="http://schemas.microsoft.com/office/drawing/2014/main" id="{C8C9553C-7424-AA4A-1C2B-D0538F07601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05649" y="4835653"/>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4C2A792F-B4F2-B655-E2E7-7CF196EE85C1}"/>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DEA2669-3983-D6F8-C2DC-3F82D1D4BE6C}"/>
              </a:ext>
            </a:extLst>
          </p:cNvPr>
          <p:cNvSpPr>
            <a:spLocks noGrp="1"/>
          </p:cNvSpPr>
          <p:nvPr>
            <p:ph type="sldNum" sz="quarter" idx="12"/>
          </p:nvPr>
        </p:nvSpPr>
        <p:spPr/>
        <p:txBody>
          <a:bodyPr/>
          <a:lstStyle/>
          <a:p>
            <a:fld id="{AC82685A-BD3A-4230-8D85-804689F67293}" type="slidenum">
              <a:rPr lang="en-GB" smtClean="0"/>
              <a:t>10</a:t>
            </a:fld>
            <a:endParaRPr lang="en-GB"/>
          </a:p>
        </p:txBody>
      </p:sp>
    </p:spTree>
    <p:custDataLst>
      <p:tags r:id="rId1"/>
    </p:custDataLst>
    <p:extLst>
      <p:ext uri="{BB962C8B-B14F-4D97-AF65-F5344CB8AC3E}">
        <p14:creationId xmlns:p14="http://schemas.microsoft.com/office/powerpoint/2010/main" val="2900830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4452" y="-86258"/>
            <a:ext cx="11594969" cy="1325563"/>
          </a:xfrm>
        </p:spPr>
        <p:txBody>
          <a:bodyPr/>
          <a:lstStyle/>
          <a:p>
            <a:pPr algn="ctr"/>
            <a:r>
              <a:rPr lang="en-US" altLang="en-US" dirty="0">
                <a:solidFill>
                  <a:schemeClr val="bg1"/>
                </a:solidFill>
              </a:rPr>
              <a:t>Power Supply Voltage</a:t>
            </a:r>
          </a:p>
        </p:txBody>
      </p:sp>
      <p:sp>
        <p:nvSpPr>
          <p:cNvPr id="55299" name="Rectangle 3"/>
          <p:cNvSpPr>
            <a:spLocks noGrp="1" noChangeArrowheads="1"/>
          </p:cNvSpPr>
          <p:nvPr>
            <p:ph type="body" idx="1"/>
          </p:nvPr>
        </p:nvSpPr>
        <p:spPr>
          <a:xfrm>
            <a:off x="124128" y="1292038"/>
            <a:ext cx="11665293" cy="1986999"/>
          </a:xfrm>
        </p:spPr>
        <p:txBody>
          <a:bodyPr/>
          <a:lstStyle/>
          <a:p>
            <a:r>
              <a:rPr lang="en-US" altLang="en-US" dirty="0"/>
              <a:t>The different connectors in a power supply also provide different voltages.</a:t>
            </a:r>
          </a:p>
          <a:p>
            <a:r>
              <a:rPr lang="en-US" altLang="en-US" dirty="0"/>
              <a:t>The most common voltages supplied are 3.3 volts, 5 volts, and 12 volts.</a:t>
            </a:r>
          </a:p>
          <a:p>
            <a:r>
              <a:rPr lang="en-US" altLang="en-US" dirty="0"/>
              <a:t>The </a:t>
            </a:r>
            <a:r>
              <a:rPr lang="en-US" altLang="en-US" b="1" dirty="0"/>
              <a:t>3.3 volt and 5 volt </a:t>
            </a:r>
            <a:r>
              <a:rPr lang="en-US" altLang="en-US" dirty="0"/>
              <a:t>supplies are typically used by </a:t>
            </a:r>
            <a:r>
              <a:rPr lang="en-US" altLang="en-US" b="1" dirty="0"/>
              <a:t>digital circuits</a:t>
            </a:r>
            <a:r>
              <a:rPr lang="en-US" altLang="en-US" dirty="0"/>
              <a:t>, while the </a:t>
            </a:r>
            <a:r>
              <a:rPr lang="en-US" altLang="en-US" b="1" dirty="0"/>
              <a:t>12 volt </a:t>
            </a:r>
            <a:r>
              <a:rPr lang="en-US" altLang="en-US" dirty="0"/>
              <a:t>supply is used to </a:t>
            </a:r>
            <a:r>
              <a:rPr lang="en-US" altLang="en-US" b="1" dirty="0"/>
              <a:t>run motors in disk drives and fans</a:t>
            </a:r>
            <a:r>
              <a:rPr lang="en-US" altLang="en-US" sz="2267" b="1" dirty="0"/>
              <a:t>.</a:t>
            </a:r>
            <a:endParaRPr lang="en-US" altLang="en-US" sz="2400" b="1" dirty="0"/>
          </a:p>
          <a:p>
            <a:pPr marL="0" indent="0">
              <a:buNone/>
            </a:pPr>
            <a:endParaRPr lang="en-CA" altLang="en-US" sz="2200" b="1" dirty="0"/>
          </a:p>
        </p:txBody>
      </p:sp>
      <p:sp>
        <p:nvSpPr>
          <p:cNvPr id="7" name="Rectangle 3">
            <a:extLst>
              <a:ext uri="{FF2B5EF4-FFF2-40B4-BE49-F238E27FC236}">
                <a16:creationId xmlns:a16="http://schemas.microsoft.com/office/drawing/2014/main" id="{CE849B3F-0C09-4C36-BB2A-713EC39639D4}"/>
              </a:ext>
            </a:extLst>
          </p:cNvPr>
          <p:cNvSpPr txBox="1">
            <a:spLocks noChangeArrowheads="1"/>
          </p:cNvSpPr>
          <p:nvPr/>
        </p:nvSpPr>
        <p:spPr bwMode="auto">
          <a:xfrm>
            <a:off x="548567" y="3279037"/>
            <a:ext cx="7939288" cy="2293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Power supplies can also be single rail, dual rail, or multi rail.</a:t>
            </a:r>
          </a:p>
          <a:p>
            <a:r>
              <a:rPr lang="en-US" altLang="en-US" sz="2400" dirty="0"/>
              <a:t>A rail is the printed circuit board (PCB) inside the power supply to which the external cables are connected.</a:t>
            </a:r>
          </a:p>
        </p:txBody>
      </p:sp>
      <p:sp>
        <p:nvSpPr>
          <p:cNvPr id="8" name="TextBox 7">
            <a:extLst>
              <a:ext uri="{FF2B5EF4-FFF2-40B4-BE49-F238E27FC236}">
                <a16:creationId xmlns:a16="http://schemas.microsoft.com/office/drawing/2014/main" id="{0D9A8E1D-D6DC-41EE-97AC-2C7FDB1C1B6B}"/>
              </a:ext>
            </a:extLst>
          </p:cNvPr>
          <p:cNvSpPr txBox="1"/>
          <p:nvPr/>
        </p:nvSpPr>
        <p:spPr>
          <a:xfrm>
            <a:off x="688104" y="5177397"/>
            <a:ext cx="7755607" cy="830997"/>
          </a:xfrm>
          <a:prstGeom prst="rect">
            <a:avLst/>
          </a:prstGeom>
          <a:noFill/>
        </p:spPr>
        <p:txBody>
          <a:bodyPr wrap="square" rtlCol="0">
            <a:spAutoFit/>
          </a:bodyPr>
          <a:lstStyle/>
          <a:p>
            <a:r>
              <a:rPr lang="en-US" sz="2400" b="1" dirty="0"/>
              <a:t>A computer can tolerate slight fluctuations in power, but a significant deviation can cause the power supply to fail.</a:t>
            </a:r>
          </a:p>
        </p:txBody>
      </p:sp>
      <p:pic>
        <p:nvPicPr>
          <p:cNvPr id="5" name="Picture 4" descr="The image shows a typical computer power supply." title="Power Supply">
            <a:extLst>
              <a:ext uri="{FF2B5EF4-FFF2-40B4-BE49-F238E27FC236}">
                <a16:creationId xmlns:a16="http://schemas.microsoft.com/office/drawing/2014/main" id="{FE7AD898-2CA1-4765-AEDA-DC939DFE4496}"/>
              </a:ext>
            </a:extLst>
          </p:cNvPr>
          <p:cNvPicPr>
            <a:picLocks noChangeAspect="1"/>
          </p:cNvPicPr>
          <p:nvPr/>
        </p:nvPicPr>
        <p:blipFill>
          <a:blip r:embed="rId4"/>
          <a:stretch>
            <a:fillRect/>
          </a:stretch>
        </p:blipFill>
        <p:spPr>
          <a:xfrm>
            <a:off x="8912294" y="3234893"/>
            <a:ext cx="2977551" cy="2856265"/>
          </a:xfrm>
          <a:prstGeom prst="rect">
            <a:avLst/>
          </a:prstGeom>
        </p:spPr>
      </p:pic>
      <p:sp>
        <p:nvSpPr>
          <p:cNvPr id="2" name="Footer Placeholder 1">
            <a:extLst>
              <a:ext uri="{FF2B5EF4-FFF2-40B4-BE49-F238E27FC236}">
                <a16:creationId xmlns:a16="http://schemas.microsoft.com/office/drawing/2014/main" id="{73D43C11-43BD-7837-E683-E920CFE4457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97D772CC-ECBF-D572-D0CD-9E8EE17F34CB}"/>
              </a:ext>
            </a:extLst>
          </p:cNvPr>
          <p:cNvSpPr>
            <a:spLocks noGrp="1"/>
          </p:cNvSpPr>
          <p:nvPr>
            <p:ph type="sldNum" sz="quarter" idx="12"/>
          </p:nvPr>
        </p:nvSpPr>
        <p:spPr/>
        <p:txBody>
          <a:bodyPr/>
          <a:lstStyle/>
          <a:p>
            <a:fld id="{AC82685A-BD3A-4230-8D85-804689F67293}" type="slidenum">
              <a:rPr lang="en-GB" smtClean="0"/>
              <a:t>11</a:t>
            </a:fld>
            <a:endParaRPr lang="en-GB"/>
          </a:p>
        </p:txBody>
      </p:sp>
    </p:spTree>
    <p:custDataLst>
      <p:tags r:id="rId1"/>
    </p:custDataLst>
    <p:extLst>
      <p:ext uri="{BB962C8B-B14F-4D97-AF65-F5344CB8AC3E}">
        <p14:creationId xmlns:p14="http://schemas.microsoft.com/office/powerpoint/2010/main" val="347358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0"/>
            <a:ext cx="11594969" cy="1325563"/>
          </a:xfrm>
        </p:spPr>
        <p:txBody>
          <a:bodyPr/>
          <a:lstStyle/>
          <a:p>
            <a:pPr algn="ctr"/>
            <a:r>
              <a:rPr lang="en-US" altLang="en-US" dirty="0">
                <a:solidFill>
                  <a:schemeClr val="bg1"/>
                </a:solidFill>
              </a:rPr>
              <a:t>Motherboards</a:t>
            </a:r>
          </a:p>
        </p:txBody>
      </p:sp>
      <p:sp>
        <p:nvSpPr>
          <p:cNvPr id="55299" name="Rectangle 3"/>
          <p:cNvSpPr>
            <a:spLocks noGrp="1" noChangeArrowheads="1"/>
          </p:cNvSpPr>
          <p:nvPr>
            <p:ph type="body" idx="1"/>
          </p:nvPr>
        </p:nvSpPr>
        <p:spPr>
          <a:xfrm>
            <a:off x="5480911" y="1528846"/>
            <a:ext cx="6096000" cy="3504857"/>
          </a:xfrm>
        </p:spPr>
        <p:txBody>
          <a:bodyPr>
            <a:normAutofit fontScale="92500"/>
          </a:bodyPr>
          <a:lstStyle/>
          <a:p>
            <a:r>
              <a:rPr lang="en-US" altLang="en-US" dirty="0"/>
              <a:t>The motherboard is the </a:t>
            </a:r>
            <a:r>
              <a:rPr lang="en-US" altLang="en-US" b="1" dirty="0"/>
              <a:t>backbone of the computer. </a:t>
            </a:r>
          </a:p>
          <a:p>
            <a:r>
              <a:rPr lang="en-US" altLang="en-US" dirty="0"/>
              <a:t>It is a </a:t>
            </a:r>
            <a:r>
              <a:rPr lang="en-US" altLang="en-US" b="1" dirty="0"/>
              <a:t>printed circuit board (PCB) </a:t>
            </a:r>
            <a:r>
              <a:rPr lang="en-US" altLang="en-US" dirty="0"/>
              <a:t>that contains </a:t>
            </a:r>
            <a:r>
              <a:rPr lang="en-US" altLang="en-US" b="1" dirty="0"/>
              <a:t>buses, or electrical pathways, that interconnect electronic components</a:t>
            </a:r>
            <a:r>
              <a:rPr lang="en-US" altLang="en-US" dirty="0"/>
              <a:t>.</a:t>
            </a:r>
          </a:p>
          <a:p>
            <a:r>
              <a:rPr lang="en-US" altLang="en-US" dirty="0"/>
              <a:t>These components may be </a:t>
            </a:r>
            <a:r>
              <a:rPr lang="en-US" altLang="en-US" b="1" dirty="0"/>
              <a:t>soldered directly to the motherboard, or added using sockets, expansion slots, and ports.</a:t>
            </a:r>
          </a:p>
          <a:p>
            <a:pPr lvl="1"/>
            <a:endParaRPr lang="en-US" altLang="en-US" b="1" dirty="0"/>
          </a:p>
          <a:p>
            <a:pPr marL="0" indent="0">
              <a:buNone/>
            </a:pPr>
            <a:endParaRPr lang="en-CA" altLang="en-US" sz="2200" b="1" dirty="0"/>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7939513" y="4523101"/>
            <a:ext cx="3240269" cy="2334899"/>
          </a:xfrm>
          <a:prstGeom prst="rect">
            <a:avLst/>
          </a:prstGeom>
        </p:spPr>
      </p:pic>
      <p:pic>
        <p:nvPicPr>
          <p:cNvPr id="3074" name="Picture 2" descr="Dell Motherboard Assembly, Intel Q370 1">
            <a:extLst>
              <a:ext uri="{FF2B5EF4-FFF2-40B4-BE49-F238E27FC236}">
                <a16:creationId xmlns:a16="http://schemas.microsoft.com/office/drawing/2014/main" id="{0406147D-5402-1A21-2592-FCEE73D95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089" y="1583777"/>
            <a:ext cx="4762500"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429E354C-74F8-89FC-FFC9-C2D008333C7F}"/>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2142FE8E-835F-C250-ECF8-A8A853B9E219}"/>
              </a:ext>
            </a:extLst>
          </p:cNvPr>
          <p:cNvSpPr>
            <a:spLocks noGrp="1"/>
          </p:cNvSpPr>
          <p:nvPr>
            <p:ph type="sldNum" sz="quarter" idx="12"/>
          </p:nvPr>
        </p:nvSpPr>
        <p:spPr/>
        <p:txBody>
          <a:bodyPr/>
          <a:lstStyle/>
          <a:p>
            <a:fld id="{AC82685A-BD3A-4230-8D85-804689F67293}" type="slidenum">
              <a:rPr lang="en-GB" smtClean="0"/>
              <a:t>12</a:t>
            </a:fld>
            <a:endParaRPr lang="en-GB"/>
          </a:p>
        </p:txBody>
      </p:sp>
    </p:spTree>
    <p:custDataLst>
      <p:tags r:id="rId1"/>
    </p:custDataLst>
    <p:extLst>
      <p:ext uri="{BB962C8B-B14F-4D97-AF65-F5344CB8AC3E}">
        <p14:creationId xmlns:p14="http://schemas.microsoft.com/office/powerpoint/2010/main" val="3951231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52737"/>
            <a:ext cx="11594969" cy="1325563"/>
          </a:xfrm>
        </p:spPr>
        <p:txBody>
          <a:bodyPr/>
          <a:lstStyle/>
          <a:p>
            <a:pPr algn="ctr"/>
            <a:r>
              <a:rPr lang="en-US" altLang="en-US" dirty="0">
                <a:solidFill>
                  <a:schemeClr val="bg1"/>
                </a:solidFill>
              </a:rPr>
              <a:t>Motherboard Components</a:t>
            </a:r>
          </a:p>
        </p:txBody>
      </p:sp>
      <p:sp>
        <p:nvSpPr>
          <p:cNvPr id="55299" name="Rectangle 3"/>
          <p:cNvSpPr>
            <a:spLocks noGrp="1" noChangeArrowheads="1"/>
          </p:cNvSpPr>
          <p:nvPr>
            <p:ph type="body" idx="1"/>
          </p:nvPr>
        </p:nvSpPr>
        <p:spPr>
          <a:xfrm>
            <a:off x="431856" y="1367418"/>
            <a:ext cx="6271641" cy="5020769"/>
          </a:xfrm>
        </p:spPr>
        <p:txBody>
          <a:bodyPr>
            <a:normAutofit/>
          </a:bodyPr>
          <a:lstStyle/>
          <a:p>
            <a:r>
              <a:rPr lang="en-US" altLang="en-US" dirty="0"/>
              <a:t>Major components on a motherboard include: </a:t>
            </a:r>
          </a:p>
          <a:p>
            <a:pPr lvl="1"/>
            <a:r>
              <a:rPr lang="en-US" altLang="en-US" sz="2800" dirty="0"/>
              <a:t>Central Processing Unit (CPU)</a:t>
            </a:r>
          </a:p>
          <a:p>
            <a:pPr lvl="1"/>
            <a:r>
              <a:rPr lang="en-US" altLang="en-US" sz="2800" dirty="0"/>
              <a:t>Random Access Memory (RAM) </a:t>
            </a:r>
          </a:p>
          <a:p>
            <a:pPr lvl="1"/>
            <a:r>
              <a:rPr lang="en-US" altLang="en-US" sz="2800" dirty="0"/>
              <a:t>Expansion slots</a:t>
            </a:r>
          </a:p>
          <a:p>
            <a:pPr lvl="1"/>
            <a:r>
              <a:rPr lang="en-US" altLang="en-US" sz="2800" dirty="0"/>
              <a:t>Chipset</a:t>
            </a:r>
          </a:p>
          <a:p>
            <a:pPr lvl="1"/>
            <a:r>
              <a:rPr lang="en-US" altLang="en-US" sz="2800" dirty="0"/>
              <a:t>Basic input/output system (BIOS) chip and Unified Extensible Firmware Interface (UEFI) chip</a:t>
            </a:r>
          </a:p>
          <a:p>
            <a:pPr lvl="1"/>
            <a:r>
              <a:rPr lang="en-US" altLang="en-US" sz="2800" dirty="0"/>
              <a:t>SATA connectors</a:t>
            </a:r>
          </a:p>
          <a:p>
            <a:pPr lvl="1"/>
            <a:r>
              <a:rPr lang="en-US" altLang="en-US" sz="2800" dirty="0"/>
              <a:t>Internal USB connector</a:t>
            </a:r>
          </a:p>
          <a:p>
            <a:pPr lvl="1"/>
            <a:endParaRPr lang="en-US" altLang="en-US" dirty="0"/>
          </a:p>
          <a:p>
            <a:pPr marL="0" indent="0">
              <a:buNone/>
            </a:pPr>
            <a:endParaRPr lang="en-CA" altLang="en-US" sz="2200" b="1" dirty="0"/>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6754271" y="1590216"/>
            <a:ext cx="5322237" cy="3677567"/>
          </a:xfrm>
          <a:prstGeom prst="rect">
            <a:avLst/>
          </a:prstGeom>
        </p:spPr>
      </p:pic>
      <p:sp>
        <p:nvSpPr>
          <p:cNvPr id="2" name="Footer Placeholder 1">
            <a:extLst>
              <a:ext uri="{FF2B5EF4-FFF2-40B4-BE49-F238E27FC236}">
                <a16:creationId xmlns:a16="http://schemas.microsoft.com/office/drawing/2014/main" id="{D463D197-50A8-AC9D-1D23-9F290126471A}"/>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8AE7C5B6-888E-ACE0-1EA5-9CA8D9EA1B79}"/>
              </a:ext>
            </a:extLst>
          </p:cNvPr>
          <p:cNvSpPr>
            <a:spLocks noGrp="1"/>
          </p:cNvSpPr>
          <p:nvPr>
            <p:ph type="sldNum" sz="quarter" idx="12"/>
          </p:nvPr>
        </p:nvSpPr>
        <p:spPr/>
        <p:txBody>
          <a:bodyPr/>
          <a:lstStyle/>
          <a:p>
            <a:fld id="{AC82685A-BD3A-4230-8D85-804689F67293}" type="slidenum">
              <a:rPr lang="en-GB" smtClean="0"/>
              <a:t>13</a:t>
            </a:fld>
            <a:endParaRPr lang="en-GB"/>
          </a:p>
        </p:txBody>
      </p:sp>
    </p:spTree>
    <p:custDataLst>
      <p:tags r:id="rId1"/>
    </p:custDataLst>
    <p:extLst>
      <p:ext uri="{BB962C8B-B14F-4D97-AF65-F5344CB8AC3E}">
        <p14:creationId xmlns:p14="http://schemas.microsoft.com/office/powerpoint/2010/main" val="2994707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Chipset</a:t>
            </a:r>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83884" y="1590740"/>
            <a:ext cx="5720954" cy="3542512"/>
          </a:xfrm>
          <a:prstGeom prst="rect">
            <a:avLst/>
          </a:prstGeom>
        </p:spPr>
      </p:pic>
      <p:sp>
        <p:nvSpPr>
          <p:cNvPr id="55299" name="Rectangle 3"/>
          <p:cNvSpPr>
            <a:spLocks noGrp="1" noChangeArrowheads="1"/>
          </p:cNvSpPr>
          <p:nvPr>
            <p:ph type="body" idx="1"/>
          </p:nvPr>
        </p:nvSpPr>
        <p:spPr>
          <a:xfrm>
            <a:off x="5904838" y="1420926"/>
            <a:ext cx="6287162" cy="4669085"/>
          </a:xfrm>
        </p:spPr>
        <p:txBody>
          <a:bodyPr/>
          <a:lstStyle/>
          <a:p>
            <a:r>
              <a:rPr lang="en-US" altLang="en-US" sz="2400" b="1" dirty="0"/>
              <a:t>Chipset</a:t>
            </a:r>
            <a:r>
              <a:rPr lang="en-US" altLang="en-US" sz="2400" dirty="0"/>
              <a:t> consists of the integrated circuits on the motherboard that control how system hardware interacts with the CPU and motherboard. </a:t>
            </a:r>
          </a:p>
          <a:p>
            <a:r>
              <a:rPr lang="en-US" altLang="en-US" sz="2400" dirty="0"/>
              <a:t>Most chipsets consist of the following two types:</a:t>
            </a:r>
          </a:p>
          <a:p>
            <a:pPr lvl="1"/>
            <a:r>
              <a:rPr lang="en-US" altLang="en-US" b="1" dirty="0"/>
              <a:t>Northbridge</a:t>
            </a:r>
            <a:r>
              <a:rPr lang="en-US" altLang="en-US" dirty="0"/>
              <a:t> – Controls high speed access to the RAM and video card.</a:t>
            </a:r>
          </a:p>
          <a:p>
            <a:pPr lvl="1"/>
            <a:r>
              <a:rPr lang="en-US" altLang="en-US" b="1" dirty="0"/>
              <a:t>Southbridge</a:t>
            </a:r>
            <a:r>
              <a:rPr lang="en-US" altLang="en-US" dirty="0"/>
              <a:t> – Allows the CPU to communicate with slower speed devices including hard drives, Universal Serial Bus (USB) ports, and expansion slots.</a:t>
            </a:r>
          </a:p>
          <a:p>
            <a:pPr lvl="1"/>
            <a:endParaRPr lang="en-US" altLang="en-US" dirty="0"/>
          </a:p>
          <a:p>
            <a:pPr marL="0" indent="0">
              <a:buNone/>
            </a:pPr>
            <a:endParaRPr lang="en-CA" altLang="en-US" sz="2200" b="1" dirty="0"/>
          </a:p>
        </p:txBody>
      </p:sp>
      <p:sp>
        <p:nvSpPr>
          <p:cNvPr id="2" name="Rectangle 2">
            <a:extLst>
              <a:ext uri="{FF2B5EF4-FFF2-40B4-BE49-F238E27FC236}">
                <a16:creationId xmlns:a16="http://schemas.microsoft.com/office/drawing/2014/main" id="{FCB9F55B-2E48-3843-B105-202971BBCC2C}"/>
              </a:ext>
            </a:extLst>
          </p:cNvPr>
          <p:cNvSpPr txBox="1">
            <a:spLocks noChangeArrowheads="1"/>
          </p:cNvSpPr>
          <p:nvPr/>
        </p:nvSpPr>
        <p:spPr>
          <a:xfrm>
            <a:off x="298515" y="-72985"/>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a:solidFill>
                  <a:schemeClr val="bg1"/>
                </a:solidFill>
              </a:rPr>
              <a:t>Motherboard Components</a:t>
            </a:r>
            <a:endParaRPr lang="en-US" altLang="en-US" dirty="0">
              <a:solidFill>
                <a:schemeClr val="bg1"/>
              </a:solidFill>
            </a:endParaRPr>
          </a:p>
        </p:txBody>
      </p:sp>
      <p:sp>
        <p:nvSpPr>
          <p:cNvPr id="3" name="Footer Placeholder 2">
            <a:extLst>
              <a:ext uri="{FF2B5EF4-FFF2-40B4-BE49-F238E27FC236}">
                <a16:creationId xmlns:a16="http://schemas.microsoft.com/office/drawing/2014/main" id="{76B3C11B-0155-F0D2-C2AD-FB242C7F8A81}"/>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97A3C216-25FA-CA07-ACEA-23601ADDBA34}"/>
              </a:ext>
            </a:extLst>
          </p:cNvPr>
          <p:cNvSpPr>
            <a:spLocks noGrp="1"/>
          </p:cNvSpPr>
          <p:nvPr>
            <p:ph type="sldNum" sz="quarter" idx="12"/>
          </p:nvPr>
        </p:nvSpPr>
        <p:spPr/>
        <p:txBody>
          <a:bodyPr/>
          <a:lstStyle/>
          <a:p>
            <a:fld id="{AC82685A-BD3A-4230-8D85-804689F67293}" type="slidenum">
              <a:rPr lang="en-GB" smtClean="0"/>
              <a:t>14</a:t>
            </a:fld>
            <a:endParaRPr lang="en-GB"/>
          </a:p>
        </p:txBody>
      </p:sp>
    </p:spTree>
    <p:custDataLst>
      <p:tags r:id="rId1"/>
    </p:custDataLst>
    <p:extLst>
      <p:ext uri="{BB962C8B-B14F-4D97-AF65-F5344CB8AC3E}">
        <p14:creationId xmlns:p14="http://schemas.microsoft.com/office/powerpoint/2010/main" val="3497791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148974" y="1600201"/>
            <a:ext cx="6719299" cy="4488872"/>
          </a:xfrm>
        </p:spPr>
        <p:txBody>
          <a:bodyPr>
            <a:normAutofit/>
          </a:bodyPr>
          <a:lstStyle/>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15</a:t>
            </a:fld>
            <a:endParaRPr lang="en-GB" dirty="0"/>
          </a:p>
        </p:txBody>
      </p:sp>
      <p:pic>
        <p:nvPicPr>
          <p:cNvPr id="4" name="Picture 2">
            <a:extLst>
              <a:ext uri="{FF2B5EF4-FFF2-40B4-BE49-F238E27FC236}">
                <a16:creationId xmlns:a16="http://schemas.microsoft.com/office/drawing/2014/main" id="{5522BDEB-AEFA-3A62-DBD7-56C1D1C4D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2669" y="982122"/>
            <a:ext cx="3608713" cy="5557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583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15430" y="1613839"/>
            <a:ext cx="10146977" cy="4488872"/>
          </a:xfrm>
        </p:spPr>
        <p:txBody>
          <a:bodyPr>
            <a:normAutofit/>
          </a:bodyPr>
          <a:lstStyle/>
          <a:p>
            <a:r>
              <a:rPr lang="en-GB" sz="2800" b="0" i="0" dirty="0">
                <a:effectLst/>
              </a:rPr>
              <a:t>Many </a:t>
            </a:r>
            <a:r>
              <a:rPr lang="en-GB" sz="2800" b="1" i="0" dirty="0">
                <a:effectLst/>
              </a:rPr>
              <a:t>modern chipsets </a:t>
            </a:r>
            <a:r>
              <a:rPr lang="en-GB" sz="2800" b="0" i="0" dirty="0">
                <a:effectLst/>
              </a:rPr>
              <a:t>integrate functions that were traditionally handled by both bridges into a single chip, often referred to as the </a:t>
            </a:r>
            <a:r>
              <a:rPr lang="en-GB" sz="2800" b="1" i="0" dirty="0">
                <a:effectLst/>
              </a:rPr>
              <a:t>PCH (Platform Controller Hub)</a:t>
            </a:r>
            <a:endParaRPr lang="en-GB" sz="2800" b="1" dirty="0"/>
          </a:p>
          <a:p>
            <a:r>
              <a:rPr lang="en-GB" sz="2800" b="0" i="0" dirty="0">
                <a:effectLst/>
              </a:rPr>
              <a:t>The </a:t>
            </a:r>
            <a:r>
              <a:rPr lang="en-GB" sz="2800" b="1" i="0" dirty="0">
                <a:effectLst/>
              </a:rPr>
              <a:t>memory controller</a:t>
            </a:r>
            <a:r>
              <a:rPr lang="en-GB" sz="2800" b="0" i="0" dirty="0">
                <a:effectLst/>
              </a:rPr>
              <a:t>, which was part of the Northbridge, is now </a:t>
            </a:r>
            <a:r>
              <a:rPr lang="en-GB" sz="2800" b="1" i="0" dirty="0">
                <a:effectLst/>
              </a:rPr>
              <a:t>integrated directly into the CPU</a:t>
            </a:r>
            <a:r>
              <a:rPr lang="en-GB" sz="2800" b="0" i="0" dirty="0">
                <a:effectLst/>
              </a:rPr>
              <a:t>. This </a:t>
            </a:r>
            <a:r>
              <a:rPr lang="en-GB" sz="2800" b="1" i="0" dirty="0">
                <a:effectLst/>
              </a:rPr>
              <a:t>reduces latency and increases the speed of memory access.</a:t>
            </a:r>
          </a:p>
          <a:p>
            <a:r>
              <a:rPr lang="en-GB" sz="2800" b="0" i="0" dirty="0">
                <a:effectLst/>
              </a:rPr>
              <a:t>The </a:t>
            </a:r>
            <a:r>
              <a:rPr lang="en-GB" sz="2800" b="1" i="0" dirty="0">
                <a:effectLst/>
              </a:rPr>
              <a:t>PCI Express controller </a:t>
            </a:r>
            <a:r>
              <a:rPr lang="en-GB" sz="2800" b="0" i="0" dirty="0">
                <a:effectLst/>
              </a:rPr>
              <a:t>for </a:t>
            </a:r>
            <a:r>
              <a:rPr lang="en-GB" sz="2800" b="1" i="0" dirty="0">
                <a:effectLst/>
              </a:rPr>
              <a:t>high-speed graphics and other peripherals is also integrated into the CPU.</a:t>
            </a:r>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extLst>
      <p:ext uri="{BB962C8B-B14F-4D97-AF65-F5344CB8AC3E}">
        <p14:creationId xmlns:p14="http://schemas.microsoft.com/office/powerpoint/2010/main" val="1627493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48498" y="0"/>
            <a:ext cx="11594969" cy="1325563"/>
          </a:xfrm>
        </p:spPr>
        <p:txBody>
          <a:bodyPr/>
          <a:lstStyle/>
          <a:p>
            <a:pPr algn="ctr"/>
            <a:r>
              <a:rPr lang="en-US" altLang="en-US" dirty="0">
                <a:solidFill>
                  <a:schemeClr val="bg1"/>
                </a:solidFill>
              </a:rPr>
              <a:t>Adapter Cards </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52412" y="1254474"/>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t>Computers have expansion slots on the motherboard to install adapter cards.</a:t>
            </a:r>
          </a:p>
          <a:p>
            <a:pPr>
              <a:buFont typeface="Arial" panose="020B0604020202020204" pitchFamily="34" charset="0"/>
              <a:buChar char="•"/>
            </a:pPr>
            <a:r>
              <a:rPr lang="en-US" altLang="en-US" sz="2800" dirty="0"/>
              <a:t>The type of adapter card connector must match the expansion slot.</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17961" y="3026997"/>
            <a:ext cx="7579209" cy="3458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267" dirty="0"/>
              <a:t>Common expansion slots include:</a:t>
            </a:r>
          </a:p>
          <a:p>
            <a:pPr lvl="1">
              <a:buFont typeface="Arial" panose="020B0604020202020204" pitchFamily="34" charset="0"/>
              <a:buChar char="•"/>
            </a:pPr>
            <a:r>
              <a:rPr lang="en-US" altLang="en-US" sz="2133" dirty="0"/>
              <a:t>Peripheral Component Interconnect (PCI)</a:t>
            </a:r>
          </a:p>
          <a:p>
            <a:pPr lvl="1">
              <a:buFont typeface="Arial" panose="020B0604020202020204" pitchFamily="34" charset="0"/>
              <a:buChar char="•"/>
            </a:pPr>
            <a:r>
              <a:rPr lang="en-US" altLang="en-US" sz="2133" dirty="0"/>
              <a:t>Mini-PCI</a:t>
            </a:r>
          </a:p>
          <a:p>
            <a:pPr lvl="1">
              <a:buFont typeface="Arial" panose="020B0604020202020204" pitchFamily="34" charset="0"/>
              <a:buChar char="•"/>
            </a:pPr>
            <a:r>
              <a:rPr lang="en-US" altLang="en-US" sz="2133" dirty="0"/>
              <a:t>PCI </a:t>
            </a:r>
            <a:r>
              <a:rPr lang="en-US" altLang="en-US" sz="2133" dirty="0" err="1"/>
              <a:t>eXtended</a:t>
            </a:r>
            <a:r>
              <a:rPr lang="en-US" altLang="en-US" sz="2133" dirty="0"/>
              <a:t> (PCI-X)</a:t>
            </a:r>
          </a:p>
          <a:p>
            <a:pPr lvl="1">
              <a:buFont typeface="Arial" panose="020B0604020202020204" pitchFamily="34" charset="0"/>
              <a:buChar char="•"/>
            </a:pPr>
            <a:r>
              <a:rPr lang="en-US" altLang="en-US" sz="2133" dirty="0"/>
              <a:t>PCI Express (PCIe)</a:t>
            </a:r>
          </a:p>
          <a:p>
            <a:pPr lvl="1">
              <a:buFont typeface="Arial" panose="020B0604020202020204" pitchFamily="34" charset="0"/>
              <a:buChar char="•"/>
            </a:pPr>
            <a:r>
              <a:rPr lang="en-US" altLang="en-US" sz="2133" dirty="0"/>
              <a:t>Riser card</a:t>
            </a:r>
          </a:p>
          <a:p>
            <a:pPr lvl="1">
              <a:buFont typeface="Arial" panose="020B0604020202020204" pitchFamily="34" charset="0"/>
              <a:buChar char="•"/>
            </a:pPr>
            <a:r>
              <a:rPr lang="en-US" altLang="en-US" sz="2133" dirty="0"/>
              <a:t>Accelerated Graphics Port (AGP)</a:t>
            </a:r>
          </a:p>
          <a:p>
            <a:pPr marL="142875" lvl="1" indent="0">
              <a:buNone/>
            </a:pPr>
            <a:r>
              <a:rPr lang="en-GB" sz="2000" b="1" dirty="0"/>
              <a:t>PCIe</a:t>
            </a:r>
            <a:r>
              <a:rPr lang="en-GB" sz="2000" dirty="0"/>
              <a:t> is now the universal standard for expansion slots, offering superior performance and flexibility.</a:t>
            </a:r>
            <a:endParaRPr lang="en-US" altLang="en-US" sz="1600" dirty="0"/>
          </a:p>
        </p:txBody>
      </p:sp>
      <p:pic>
        <p:nvPicPr>
          <p:cNvPr id="3" name="Picture 2" descr="PCI eXtended is an updated version of the standard PCI. It uses a 32-bit bus with higher bandwidth than the PCI bus." title="PCI-X">
            <a:extLst>
              <a:ext uri="{FF2B5EF4-FFF2-40B4-BE49-F238E27FC236}">
                <a16:creationId xmlns:a16="http://schemas.microsoft.com/office/drawing/2014/main" id="{771998CF-82D3-4F96-8D9C-8338E3F36E1E}"/>
              </a:ext>
            </a:extLst>
          </p:cNvPr>
          <p:cNvPicPr>
            <a:picLocks noChangeAspect="1"/>
          </p:cNvPicPr>
          <p:nvPr/>
        </p:nvPicPr>
        <p:blipFill>
          <a:blip r:embed="rId4"/>
          <a:stretch>
            <a:fillRect/>
          </a:stretch>
        </p:blipFill>
        <p:spPr>
          <a:xfrm>
            <a:off x="8173727" y="3203521"/>
            <a:ext cx="3027943" cy="2052497"/>
          </a:xfrm>
          <a:prstGeom prst="rect">
            <a:avLst/>
          </a:prstGeom>
        </p:spPr>
      </p:pic>
      <p:sp>
        <p:nvSpPr>
          <p:cNvPr id="2" name="Footer Placeholder 1">
            <a:extLst>
              <a:ext uri="{FF2B5EF4-FFF2-40B4-BE49-F238E27FC236}">
                <a16:creationId xmlns:a16="http://schemas.microsoft.com/office/drawing/2014/main" id="{6196CB8F-BA59-797C-44AC-63900C647C42}"/>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173F7A3B-351F-AAA0-3E35-3E0F1F8C78F7}"/>
              </a:ext>
            </a:extLst>
          </p:cNvPr>
          <p:cNvSpPr>
            <a:spLocks noGrp="1"/>
          </p:cNvSpPr>
          <p:nvPr>
            <p:ph type="sldNum" sz="quarter" idx="12"/>
          </p:nvPr>
        </p:nvSpPr>
        <p:spPr/>
        <p:txBody>
          <a:bodyPr/>
          <a:lstStyle/>
          <a:p>
            <a:fld id="{AC82685A-BD3A-4230-8D85-804689F67293}" type="slidenum">
              <a:rPr lang="en-GB" smtClean="0"/>
              <a:t>17</a:t>
            </a:fld>
            <a:endParaRPr lang="en-GB"/>
          </a:p>
        </p:txBody>
      </p:sp>
    </p:spTree>
    <p:custDataLst>
      <p:tags r:id="rId1"/>
    </p:custDataLst>
    <p:extLst>
      <p:ext uri="{BB962C8B-B14F-4D97-AF65-F5344CB8AC3E}">
        <p14:creationId xmlns:p14="http://schemas.microsoft.com/office/powerpoint/2010/main" val="1688556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38595" y="69889"/>
            <a:ext cx="11594969" cy="1325563"/>
          </a:xfrm>
        </p:spPr>
        <p:txBody>
          <a:bodyPr/>
          <a:lstStyle/>
          <a:p>
            <a:pPr algn="ctr"/>
            <a:r>
              <a:rPr lang="en-US" altLang="en-US" dirty="0">
                <a:solidFill>
                  <a:schemeClr val="bg1"/>
                </a:solidFill>
              </a:rPr>
              <a:t>Adapter Cards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9200" y="1295711"/>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400" dirty="0"/>
              <a:t>Adapter cards increase the functionality of a computer by adding controllers for specific </a:t>
            </a:r>
            <a:r>
              <a:rPr lang="en-US" altLang="en-US" sz="2800" dirty="0"/>
              <a:t>devices or by replacing malfunctioning ports.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462847" y="2367743"/>
            <a:ext cx="6100169" cy="3997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adapter cards include:</a:t>
            </a:r>
          </a:p>
          <a:p>
            <a:pPr lvl="1"/>
            <a:r>
              <a:rPr lang="en-US" altLang="en-US" sz="2133" dirty="0"/>
              <a:t>Sound adapter</a:t>
            </a:r>
          </a:p>
          <a:p>
            <a:pPr lvl="1"/>
            <a:r>
              <a:rPr lang="en-US" altLang="en-US" sz="2133" dirty="0"/>
              <a:t>Network Interface Card (NIC)</a:t>
            </a:r>
          </a:p>
          <a:p>
            <a:pPr lvl="1"/>
            <a:r>
              <a:rPr lang="en-US" altLang="en-US" sz="2133" dirty="0"/>
              <a:t>Wireless NIC</a:t>
            </a:r>
          </a:p>
          <a:p>
            <a:pPr lvl="1"/>
            <a:r>
              <a:rPr lang="en-US" altLang="en-US" sz="2133" dirty="0"/>
              <a:t>Video adapter or display adapter</a:t>
            </a:r>
          </a:p>
          <a:p>
            <a:pPr lvl="1"/>
            <a:r>
              <a:rPr lang="en-US" altLang="en-US" sz="2133" dirty="0"/>
              <a:t>Capture card</a:t>
            </a:r>
          </a:p>
          <a:p>
            <a:pPr lvl="1"/>
            <a:r>
              <a:rPr lang="en-US" altLang="en-US" sz="2133" dirty="0"/>
              <a:t>TV tuner card</a:t>
            </a:r>
          </a:p>
          <a:p>
            <a:pPr lvl="1"/>
            <a:r>
              <a:rPr lang="en-US" altLang="en-US" sz="2133" dirty="0"/>
              <a:t>Universal Serial Bus (USB) controller card</a:t>
            </a:r>
          </a:p>
          <a:p>
            <a:pPr lvl="1"/>
            <a:r>
              <a:rPr lang="en-US" altLang="en-US" sz="2133" dirty="0" err="1"/>
              <a:t>eSATA</a:t>
            </a:r>
            <a:r>
              <a:rPr lang="en-US" altLang="en-US" sz="2133" dirty="0"/>
              <a:t> card</a:t>
            </a:r>
          </a:p>
        </p:txBody>
      </p:sp>
      <p:pic>
        <p:nvPicPr>
          <p:cNvPr id="4" name="Picture 3" descr="Showing four images of adapter cards. Top left image depicts a sound adapter, the top right image is a NIC, the bottom right figure is a video adapter, and the bottom left is an eSATA card. " title="Adapter Cards">
            <a:extLst>
              <a:ext uri="{FF2B5EF4-FFF2-40B4-BE49-F238E27FC236}">
                <a16:creationId xmlns:a16="http://schemas.microsoft.com/office/drawing/2014/main" id="{4379AA2D-13AA-4BDB-9FBE-5FD158C9E4BD}"/>
              </a:ext>
            </a:extLst>
          </p:cNvPr>
          <p:cNvPicPr>
            <a:picLocks noChangeAspect="1"/>
          </p:cNvPicPr>
          <p:nvPr/>
        </p:nvPicPr>
        <p:blipFill>
          <a:blip r:embed="rId4"/>
          <a:stretch>
            <a:fillRect/>
          </a:stretch>
        </p:blipFill>
        <p:spPr>
          <a:xfrm>
            <a:off x="6563016" y="2553612"/>
            <a:ext cx="5055985" cy="3997220"/>
          </a:xfrm>
          <a:prstGeom prst="rect">
            <a:avLst/>
          </a:prstGeom>
        </p:spPr>
      </p:pic>
      <p:sp>
        <p:nvSpPr>
          <p:cNvPr id="2" name="Footer Placeholder 1">
            <a:extLst>
              <a:ext uri="{FF2B5EF4-FFF2-40B4-BE49-F238E27FC236}">
                <a16:creationId xmlns:a16="http://schemas.microsoft.com/office/drawing/2014/main" id="{0BAEA9BF-5014-E7AD-A6B1-2B6202F73531}"/>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58E5EC71-4AA1-B426-A9A5-B76955696479}"/>
              </a:ext>
            </a:extLst>
          </p:cNvPr>
          <p:cNvSpPr>
            <a:spLocks noGrp="1"/>
          </p:cNvSpPr>
          <p:nvPr>
            <p:ph type="sldNum" sz="quarter" idx="12"/>
          </p:nvPr>
        </p:nvSpPr>
        <p:spPr/>
        <p:txBody>
          <a:bodyPr/>
          <a:lstStyle/>
          <a:p>
            <a:fld id="{AC82685A-BD3A-4230-8D85-804689F67293}" type="slidenum">
              <a:rPr lang="en-GB" smtClean="0"/>
              <a:t>18</a:t>
            </a:fld>
            <a:endParaRPr lang="en-GB"/>
          </a:p>
        </p:txBody>
      </p:sp>
    </p:spTree>
    <p:custDataLst>
      <p:tags r:id="rId1"/>
    </p:custDataLst>
    <p:extLst>
      <p:ext uri="{BB962C8B-B14F-4D97-AF65-F5344CB8AC3E}">
        <p14:creationId xmlns:p14="http://schemas.microsoft.com/office/powerpoint/2010/main" val="3787346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6"/>
            <a:ext cx="6749129" cy="3917032"/>
          </a:xfrm>
        </p:spPr>
        <p:txBody>
          <a:bodyPr>
            <a:normAutofit fontScale="92500"/>
          </a:bodyPr>
          <a:lstStyle/>
          <a:p>
            <a:pPr marL="0" indent="0">
              <a:buNone/>
            </a:pPr>
            <a:r>
              <a:rPr lang="en-GB" b="1" dirty="0"/>
              <a:t>BIOS/UEFI Chip:</a:t>
            </a:r>
          </a:p>
          <a:p>
            <a:r>
              <a:rPr lang="en-GB" dirty="0"/>
              <a:t>UEFI (Unified Extensible Firmware Interface)</a:t>
            </a:r>
          </a:p>
          <a:p>
            <a:r>
              <a:rPr lang="en-GB" dirty="0"/>
              <a:t>BIOS (Basic Input/Output System) </a:t>
            </a:r>
          </a:p>
          <a:p>
            <a:r>
              <a:rPr lang="en-GB" dirty="0"/>
              <a:t>Stores the firmware that initialises hardware during the boot process and provides system configuration options.</a:t>
            </a:r>
          </a:p>
          <a:p>
            <a:r>
              <a:rPr lang="en-GB" dirty="0"/>
              <a:t>manage communication between the operating system (OS) and hardware components.</a:t>
            </a:r>
          </a:p>
          <a:p>
            <a:pPr marL="0" indent="0">
              <a:buNone/>
            </a:pPr>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19</a:t>
            </a:fld>
            <a:endParaRPr lang="en-GB" dirty="0"/>
          </a:p>
        </p:txBody>
      </p:sp>
      <p:pic>
        <p:nvPicPr>
          <p:cNvPr id="4" name="Picture 6">
            <a:extLst>
              <a:ext uri="{FF2B5EF4-FFF2-40B4-BE49-F238E27FC236}">
                <a16:creationId xmlns:a16="http://schemas.microsoft.com/office/drawing/2014/main" id="{C37FB458-A2A2-A575-6C3D-DF86E043F70D}"/>
              </a:ext>
            </a:extLst>
          </p:cNvPr>
          <p:cNvPicPr>
            <a:picLocks noChangeAspect="1" noChangeArrowheads="1"/>
          </p:cNvPicPr>
          <p:nvPr/>
        </p:nvPicPr>
        <p:blipFill>
          <a:blip r:embed="rId3" cstate="print"/>
          <a:srcRect/>
          <a:stretch>
            <a:fillRect/>
          </a:stretch>
        </p:blipFill>
        <p:spPr bwMode="auto">
          <a:xfrm>
            <a:off x="8603906" y="1795848"/>
            <a:ext cx="3110346" cy="2583980"/>
          </a:xfrm>
          <a:prstGeom prst="rect">
            <a:avLst/>
          </a:prstGeom>
          <a:noFill/>
          <a:ln w="9525">
            <a:noFill/>
            <a:miter lim="800000"/>
            <a:headEnd/>
            <a:tailEnd/>
          </a:ln>
        </p:spPr>
      </p:pic>
    </p:spTree>
    <p:extLst>
      <p:ext uri="{BB962C8B-B14F-4D97-AF65-F5344CB8AC3E}">
        <p14:creationId xmlns:p14="http://schemas.microsoft.com/office/powerpoint/2010/main" val="317564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00495" y="1600199"/>
            <a:ext cx="6177142" cy="4861581"/>
          </a:xfrm>
        </p:spPr>
        <p:txBody>
          <a:bodyPr>
            <a:normAutofit/>
          </a:bodyPr>
          <a:lstStyle/>
          <a:p>
            <a:pPr marL="0" indent="0">
              <a:buNone/>
            </a:pPr>
            <a:r>
              <a:rPr lang="en-GB" b="1" i="0" dirty="0">
                <a:solidFill>
                  <a:srgbClr val="0D0D0D"/>
                </a:solidFill>
                <a:effectLst/>
              </a:rPr>
              <a:t>CMOS battery </a:t>
            </a:r>
          </a:p>
          <a:p>
            <a:r>
              <a:rPr lang="en-GB" b="1" i="0" dirty="0">
                <a:solidFill>
                  <a:srgbClr val="0D0D0D"/>
                </a:solidFill>
                <a:effectLst/>
              </a:rPr>
              <a:t>It powers the Real-Time Clock (RTC)</a:t>
            </a:r>
            <a:r>
              <a:rPr lang="en-GB" b="0" i="0" dirty="0">
                <a:solidFill>
                  <a:srgbClr val="0D0D0D"/>
                </a:solidFill>
                <a:effectLst/>
              </a:rPr>
              <a:t> chip on the computer's motherboard. </a:t>
            </a:r>
            <a:endParaRPr lang="en-GB" dirty="0">
              <a:solidFill>
                <a:srgbClr val="202124"/>
              </a:solidFill>
            </a:endParaRPr>
          </a:p>
          <a:p>
            <a:r>
              <a:rPr lang="en-GB" b="0" i="0" dirty="0">
                <a:solidFill>
                  <a:srgbClr val="0D0D0D"/>
                </a:solidFill>
                <a:effectLst/>
              </a:rPr>
              <a:t>The RTC </a:t>
            </a:r>
            <a:r>
              <a:rPr lang="en-GB" b="1" i="0" dirty="0">
                <a:solidFill>
                  <a:srgbClr val="0D0D0D"/>
                </a:solidFill>
                <a:effectLst/>
              </a:rPr>
              <a:t>keeps track of the current date and time</a:t>
            </a:r>
            <a:r>
              <a:rPr lang="en-GB" b="0" i="0" dirty="0">
                <a:solidFill>
                  <a:srgbClr val="0D0D0D"/>
                </a:solidFill>
                <a:effectLst/>
              </a:rPr>
              <a:t>, even when the computer is turned off.</a:t>
            </a:r>
          </a:p>
          <a:p>
            <a:r>
              <a:rPr lang="en-GB" b="0" i="0" dirty="0">
                <a:solidFill>
                  <a:srgbClr val="0D0D0D"/>
                </a:solidFill>
                <a:effectLst/>
              </a:rPr>
              <a:t>Without a functioning CMOS battery, the system might </a:t>
            </a:r>
            <a:r>
              <a:rPr lang="en-GB" b="1" i="0" dirty="0">
                <a:solidFill>
                  <a:srgbClr val="0D0D0D"/>
                </a:solidFill>
                <a:effectLst/>
              </a:rPr>
              <a:t>lose its date and time settings, and users would need to reconfigure the BIOS/UEFI </a:t>
            </a:r>
            <a:r>
              <a:rPr lang="en-GB" b="0" i="0" dirty="0">
                <a:solidFill>
                  <a:srgbClr val="0D0D0D"/>
                </a:solidFill>
                <a:effectLst/>
              </a:rPr>
              <a:t>each time the computer is powered on.</a:t>
            </a:r>
            <a:endParaRPr lang="en-GB" dirty="0"/>
          </a:p>
          <a:p>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20</a:t>
            </a:fld>
            <a:endParaRPr lang="en-GB" dirty="0"/>
          </a:p>
        </p:txBody>
      </p:sp>
      <p:pic>
        <p:nvPicPr>
          <p:cNvPr id="8194" name="Picture 2" descr="Changing a BIOS Battery - Lennox IT">
            <a:extLst>
              <a:ext uri="{FF2B5EF4-FFF2-40B4-BE49-F238E27FC236}">
                <a16:creationId xmlns:a16="http://schemas.microsoft.com/office/drawing/2014/main" id="{876FBF5C-1294-92F3-7835-ABD1173BF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736" y="1878658"/>
            <a:ext cx="4664065" cy="349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2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5"/>
            <a:ext cx="10629276" cy="4913535"/>
          </a:xfrm>
        </p:spPr>
        <p:txBody>
          <a:bodyPr>
            <a:normAutofit/>
          </a:bodyPr>
          <a:lstStyle/>
          <a:p>
            <a:pPr marL="0" indent="0">
              <a:buNone/>
            </a:pPr>
            <a:r>
              <a:rPr lang="en-GB" b="1" dirty="0"/>
              <a:t>Audio Chipset:</a:t>
            </a:r>
          </a:p>
          <a:p>
            <a:r>
              <a:rPr lang="en-GB" dirty="0"/>
              <a:t>Integrated audio processing components, often providing high-definition sound and support for multi-channel audio setups.</a:t>
            </a:r>
          </a:p>
          <a:p>
            <a:pPr marL="0" indent="0">
              <a:buNone/>
            </a:pPr>
            <a:r>
              <a:rPr lang="en-GB" b="1" dirty="0"/>
              <a:t>Networking Chipset:</a:t>
            </a:r>
          </a:p>
          <a:p>
            <a:r>
              <a:rPr lang="en-GB" dirty="0"/>
              <a:t>Integrated Ethernet controllers and, in many cases, Wi-Fi and Bluetooth modules. Latest Standards: Support for Wi-Fi 6/6E and Bluetooth 5.x.</a:t>
            </a:r>
          </a:p>
          <a:p>
            <a:pPr marL="0" indent="0">
              <a:buNone/>
            </a:pPr>
            <a:r>
              <a:rPr lang="en-GB" b="1" dirty="0"/>
              <a:t>Front Panel Connectors</a:t>
            </a:r>
            <a:r>
              <a:rPr lang="en-GB" dirty="0"/>
              <a:t>: </a:t>
            </a:r>
          </a:p>
          <a:p>
            <a:r>
              <a:rPr lang="en-GB" dirty="0"/>
              <a:t>For power button, reset button, and indicator LEDs on the computer case.</a:t>
            </a:r>
          </a:p>
          <a:p>
            <a:pPr marL="0" indent="0">
              <a:buNone/>
            </a:pPr>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extLst>
      <p:ext uri="{BB962C8B-B14F-4D97-AF65-F5344CB8AC3E}">
        <p14:creationId xmlns:p14="http://schemas.microsoft.com/office/powerpoint/2010/main" val="4026282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55299" name="Rectangle 3"/>
          <p:cNvSpPr>
            <a:spLocks noGrp="1" noChangeArrowheads="1"/>
          </p:cNvSpPr>
          <p:nvPr>
            <p:ph type="body" idx="1"/>
          </p:nvPr>
        </p:nvSpPr>
        <p:spPr>
          <a:xfrm>
            <a:off x="405028" y="1498398"/>
            <a:ext cx="10960678" cy="3243063"/>
          </a:xfrm>
        </p:spPr>
        <p:txBody>
          <a:bodyPr>
            <a:noAutofit/>
          </a:bodyPr>
          <a:lstStyle/>
          <a:p>
            <a:r>
              <a:rPr lang="en-US" altLang="en-US" dirty="0"/>
              <a:t>The central processing unit (CPU) is responsible for </a:t>
            </a:r>
            <a:r>
              <a:rPr lang="en-US" altLang="en-US" b="1" dirty="0"/>
              <a:t>interpreting and executing commands.</a:t>
            </a:r>
          </a:p>
          <a:p>
            <a:r>
              <a:rPr lang="en-US" sz="2800" dirty="0"/>
              <a:t>Performs </a:t>
            </a:r>
            <a:r>
              <a:rPr lang="en-US" sz="2800" b="1" dirty="0"/>
              <a:t>logical and arithmetic operations.</a:t>
            </a:r>
          </a:p>
          <a:p>
            <a:r>
              <a:rPr lang="en-US" sz="2800" dirty="0"/>
              <a:t>Causes the </a:t>
            </a:r>
            <a:r>
              <a:rPr lang="en-US" sz="2800" b="1" dirty="0"/>
              <a:t>input and output operations </a:t>
            </a:r>
            <a:r>
              <a:rPr lang="en-US" sz="2800" dirty="0"/>
              <a:t>to occur.</a:t>
            </a:r>
          </a:p>
          <a:p>
            <a:r>
              <a:rPr lang="en-US" altLang="en-US" dirty="0"/>
              <a:t>The CPU is a small microchip that resides within a CPU package.</a:t>
            </a:r>
          </a:p>
          <a:p>
            <a:r>
              <a:rPr lang="en-US" altLang="en-US" dirty="0"/>
              <a:t>The CPU socket is the connection between the motherboard and the processor.</a:t>
            </a:r>
          </a:p>
          <a:p>
            <a:endParaRPr lang="en-US" altLang="en-US" b="1" dirty="0"/>
          </a:p>
        </p:txBody>
      </p:sp>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4"/>
          <a:stretch>
            <a:fillRect/>
          </a:stretch>
        </p:blipFill>
        <p:spPr>
          <a:xfrm>
            <a:off x="9056933" y="4733852"/>
            <a:ext cx="2792632" cy="1956072"/>
          </a:xfrm>
          <a:prstGeom prst="rect">
            <a:avLst/>
          </a:prstGeom>
        </p:spPr>
      </p:pic>
      <p:pic>
        <p:nvPicPr>
          <p:cNvPr id="1028" name="Picture 4" descr="Pin grid array - Wikipedia">
            <a:extLst>
              <a:ext uri="{FF2B5EF4-FFF2-40B4-BE49-F238E27FC236}">
                <a16:creationId xmlns:a16="http://schemas.microsoft.com/office/drawing/2014/main" id="{31FC8E5E-895E-35A8-27B2-9BE39698ED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3419" y="5200650"/>
            <a:ext cx="2762250" cy="165735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7A4CA6EA-059E-ED9E-D637-C2D8F9958C3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2AAABEC-4220-DB1C-8821-06B1D2894B54}"/>
              </a:ext>
            </a:extLst>
          </p:cNvPr>
          <p:cNvSpPr>
            <a:spLocks noGrp="1"/>
          </p:cNvSpPr>
          <p:nvPr>
            <p:ph type="sldNum" sz="quarter" idx="12"/>
          </p:nvPr>
        </p:nvSpPr>
        <p:spPr/>
        <p:txBody>
          <a:bodyPr/>
          <a:lstStyle/>
          <a:p>
            <a:fld id="{AC82685A-BD3A-4230-8D85-804689F67293}" type="slidenum">
              <a:rPr lang="en-GB" smtClean="0"/>
              <a:t>22</a:t>
            </a:fld>
            <a:endParaRPr lang="en-GB"/>
          </a:p>
        </p:txBody>
      </p:sp>
    </p:spTree>
    <p:custDataLst>
      <p:tags r:id="rId1"/>
    </p:custDataLst>
    <p:extLst>
      <p:ext uri="{BB962C8B-B14F-4D97-AF65-F5344CB8AC3E}">
        <p14:creationId xmlns:p14="http://schemas.microsoft.com/office/powerpoint/2010/main" val="2648191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EF349-D98B-91A2-7EEF-FE5A3CE653D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2F86CA5B-AACD-4A8A-0892-938E1E3A4658}"/>
              </a:ext>
            </a:extLst>
          </p:cNvPr>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11" name="Rectangle 4">
            <a:extLst>
              <a:ext uri="{FF2B5EF4-FFF2-40B4-BE49-F238E27FC236}">
                <a16:creationId xmlns:a16="http://schemas.microsoft.com/office/drawing/2014/main" id="{8A0F5CE2-1119-C702-6EA9-07EDEED64D0E}"/>
              </a:ext>
            </a:extLst>
          </p:cNvPr>
          <p:cNvSpPr txBox="1">
            <a:spLocks noChangeArrowheads="1"/>
          </p:cNvSpPr>
          <p:nvPr/>
        </p:nvSpPr>
        <p:spPr bwMode="auto">
          <a:xfrm>
            <a:off x="342435" y="1498939"/>
            <a:ext cx="8440878" cy="4087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solidFill>
                  <a:schemeClr val="tx1"/>
                </a:solidFill>
              </a:rPr>
              <a:t>Modern CPU sockets and processor packages are built in following architectures:</a:t>
            </a:r>
          </a:p>
          <a:p>
            <a:pPr marL="536575" lvl="1" indent="-265113">
              <a:tabLst>
                <a:tab pos="628650" algn="l"/>
              </a:tabLst>
            </a:pPr>
            <a:r>
              <a:rPr lang="en-US" altLang="en-US" sz="2800" b="1" dirty="0"/>
              <a:t>Pin Grid Array (PGA)</a:t>
            </a:r>
            <a:r>
              <a:rPr lang="en-US" altLang="en-US" sz="2800" dirty="0"/>
              <a:t> - the </a:t>
            </a:r>
            <a:r>
              <a:rPr lang="en-US" altLang="en-US" sz="2800" b="1" dirty="0"/>
              <a:t>pins are on the underside </a:t>
            </a:r>
            <a:r>
              <a:rPr lang="en-US" altLang="en-US" sz="2800" dirty="0"/>
              <a:t>of the processor package and is inserted into the motherboard CPU socket.</a:t>
            </a:r>
          </a:p>
          <a:p>
            <a:pPr marL="536575" lvl="1" indent="-265113">
              <a:tabLst>
                <a:tab pos="628650" algn="l"/>
              </a:tabLst>
            </a:pPr>
            <a:r>
              <a:rPr lang="en-US" altLang="en-US" sz="2800" b="1" dirty="0"/>
              <a:t>Land Grid Array (LGA) </a:t>
            </a:r>
            <a:r>
              <a:rPr lang="en-US" altLang="en-US" sz="2800" dirty="0"/>
              <a:t>- the pins are in </a:t>
            </a:r>
            <a:r>
              <a:rPr lang="en-US" altLang="en-US" sz="2800" b="1" dirty="0"/>
              <a:t>the socket instead of on the processor.</a:t>
            </a:r>
          </a:p>
        </p:txBody>
      </p:sp>
      <p:pic>
        <p:nvPicPr>
          <p:cNvPr id="5" name="Picture 4" descr="PGA&#10;&#10;PGA&#10;&#10;A pin grid array (PGA) central processing unit and the motherboard socket that it fits into.">
            <a:extLst>
              <a:ext uri="{FF2B5EF4-FFF2-40B4-BE49-F238E27FC236}">
                <a16:creationId xmlns:a16="http://schemas.microsoft.com/office/drawing/2014/main" id="{ACF34A8A-3A9A-CD2F-7D5E-5F68974438B2}"/>
              </a:ext>
            </a:extLst>
          </p:cNvPr>
          <p:cNvPicPr>
            <a:picLocks noChangeAspect="1"/>
          </p:cNvPicPr>
          <p:nvPr/>
        </p:nvPicPr>
        <p:blipFill>
          <a:blip r:embed="rId4"/>
          <a:stretch>
            <a:fillRect/>
          </a:stretch>
        </p:blipFill>
        <p:spPr>
          <a:xfrm>
            <a:off x="8934198" y="4455712"/>
            <a:ext cx="3038103" cy="1589887"/>
          </a:xfrm>
          <a:prstGeom prst="rect">
            <a:avLst/>
          </a:prstGeom>
        </p:spPr>
      </p:pic>
      <p:pic>
        <p:nvPicPr>
          <p:cNvPr id="1026" name="Picture 2" descr="Land Grid Array">
            <a:extLst>
              <a:ext uri="{FF2B5EF4-FFF2-40B4-BE49-F238E27FC236}">
                <a16:creationId xmlns:a16="http://schemas.microsoft.com/office/drawing/2014/main" id="{755446CF-DD7A-7981-CDFA-0FE87FAD3D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54207" y="2203852"/>
            <a:ext cx="1895358" cy="170342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AA92C526-BB39-0543-5C2F-FADC55140B33}"/>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E60FDAA0-0DB8-E640-41E3-CBF5A7EF623F}"/>
              </a:ext>
            </a:extLst>
          </p:cNvPr>
          <p:cNvSpPr>
            <a:spLocks noGrp="1"/>
          </p:cNvSpPr>
          <p:nvPr>
            <p:ph type="sldNum" sz="quarter" idx="12"/>
          </p:nvPr>
        </p:nvSpPr>
        <p:spPr/>
        <p:txBody>
          <a:bodyPr/>
          <a:lstStyle/>
          <a:p>
            <a:fld id="{AC82685A-BD3A-4230-8D85-804689F67293}" type="slidenum">
              <a:rPr lang="en-GB" smtClean="0"/>
              <a:t>23</a:t>
            </a:fld>
            <a:endParaRPr lang="en-GB"/>
          </a:p>
        </p:txBody>
      </p:sp>
    </p:spTree>
    <p:custDataLst>
      <p:tags r:id="rId1"/>
    </p:custDataLst>
    <p:extLst>
      <p:ext uri="{BB962C8B-B14F-4D97-AF65-F5344CB8AC3E}">
        <p14:creationId xmlns:p14="http://schemas.microsoft.com/office/powerpoint/2010/main" val="1961816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Cooling Systems</a:t>
            </a:r>
            <a:endParaRPr lang="en-US" altLang="en-US" dirty="0">
              <a:solidFill>
                <a:schemeClr val="bg1"/>
              </a:solidFill>
            </a:endParaRPr>
          </a:p>
        </p:txBody>
      </p:sp>
      <p:sp>
        <p:nvSpPr>
          <p:cNvPr id="55299" name="Rectangle 3"/>
          <p:cNvSpPr>
            <a:spLocks noGrp="1" noChangeArrowheads="1"/>
          </p:cNvSpPr>
          <p:nvPr>
            <p:ph type="body" idx="1"/>
          </p:nvPr>
        </p:nvSpPr>
        <p:spPr>
          <a:xfrm>
            <a:off x="317453" y="1488024"/>
            <a:ext cx="9066144" cy="3496509"/>
          </a:xfrm>
        </p:spPr>
        <p:txBody>
          <a:bodyPr>
            <a:normAutofit fontScale="92500"/>
          </a:bodyPr>
          <a:lstStyle/>
          <a:p>
            <a:r>
              <a:rPr lang="en-US" altLang="en-US" dirty="0"/>
              <a:t>Computer components perform better when kept cool.</a:t>
            </a:r>
          </a:p>
          <a:p>
            <a:r>
              <a:rPr lang="en-US" altLang="en-US" dirty="0"/>
              <a:t>Computers are kept cool using </a:t>
            </a:r>
            <a:r>
              <a:rPr lang="en-US" altLang="en-US" b="1" dirty="0"/>
              <a:t>active and passive cooling solutions.</a:t>
            </a:r>
          </a:p>
          <a:p>
            <a:r>
              <a:rPr lang="en-US" altLang="en-US" b="1" dirty="0"/>
              <a:t>Active </a:t>
            </a:r>
            <a:r>
              <a:rPr lang="en-US" altLang="en-US" dirty="0"/>
              <a:t>solutions require </a:t>
            </a:r>
            <a:r>
              <a:rPr lang="en-US" altLang="en-US" b="1" dirty="0"/>
              <a:t>power</a:t>
            </a:r>
            <a:r>
              <a:rPr lang="en-US" altLang="en-US" dirty="0"/>
              <a:t> while passive solutions do not</a:t>
            </a:r>
          </a:p>
          <a:p>
            <a:r>
              <a:rPr lang="en-US" altLang="en-US" dirty="0"/>
              <a:t>Passive solutions for cooling </a:t>
            </a:r>
            <a:r>
              <a:rPr lang="en-US" altLang="en-US" b="1" dirty="0"/>
              <a:t>usually involve reducing the speed at which a component is operating or adding heat sinks to computer chips.</a:t>
            </a:r>
          </a:p>
          <a:p>
            <a:r>
              <a:rPr lang="en-US" altLang="en-US" dirty="0"/>
              <a:t>A case </a:t>
            </a:r>
            <a:r>
              <a:rPr lang="en-US" altLang="en-US" b="1" dirty="0"/>
              <a:t>fan</a:t>
            </a:r>
            <a:r>
              <a:rPr lang="en-US" altLang="en-US" dirty="0"/>
              <a:t> is considered as </a:t>
            </a:r>
            <a:r>
              <a:rPr lang="en-US" altLang="en-US" b="1" dirty="0"/>
              <a:t>active cooling.</a:t>
            </a:r>
          </a:p>
          <a:p>
            <a:endParaRPr lang="en-US" altLang="en-US" sz="2400" b="1" dirty="0"/>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9383596" y="4488360"/>
            <a:ext cx="2651989" cy="2143945"/>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9383596" y="1200150"/>
            <a:ext cx="2712955" cy="3160033"/>
          </a:xfrm>
          <a:prstGeom prst="rect">
            <a:avLst/>
          </a:prstGeom>
        </p:spPr>
      </p:pic>
      <p:sp>
        <p:nvSpPr>
          <p:cNvPr id="2" name="Footer Placeholder 1">
            <a:extLst>
              <a:ext uri="{FF2B5EF4-FFF2-40B4-BE49-F238E27FC236}">
                <a16:creationId xmlns:a16="http://schemas.microsoft.com/office/drawing/2014/main" id="{80F65F4A-079E-A6ED-170F-28A9FF111CE4}"/>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AB3C3287-621B-0499-562B-F1CFB5F93BD5}"/>
              </a:ext>
            </a:extLst>
          </p:cNvPr>
          <p:cNvSpPr>
            <a:spLocks noGrp="1"/>
          </p:cNvSpPr>
          <p:nvPr>
            <p:ph type="sldNum" sz="quarter" idx="12"/>
          </p:nvPr>
        </p:nvSpPr>
        <p:spPr/>
        <p:txBody>
          <a:bodyPr/>
          <a:lstStyle/>
          <a:p>
            <a:fld id="{AC82685A-BD3A-4230-8D85-804689F67293}" type="slidenum">
              <a:rPr lang="en-GB" smtClean="0"/>
              <a:t>24</a:t>
            </a:fld>
            <a:endParaRPr lang="en-GB"/>
          </a:p>
        </p:txBody>
      </p:sp>
    </p:spTree>
    <p:custDataLst>
      <p:tags r:id="rId1"/>
    </p:custDataLst>
    <p:extLst>
      <p:ext uri="{BB962C8B-B14F-4D97-AF65-F5344CB8AC3E}">
        <p14:creationId xmlns:p14="http://schemas.microsoft.com/office/powerpoint/2010/main" val="3708526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sp>
        <p:nvSpPr>
          <p:cNvPr id="55299" name="Rectangle 3"/>
          <p:cNvSpPr>
            <a:spLocks noGrp="1" noChangeArrowheads="1"/>
          </p:cNvSpPr>
          <p:nvPr>
            <p:ph type="body" idx="1"/>
          </p:nvPr>
        </p:nvSpPr>
        <p:spPr>
          <a:xfrm>
            <a:off x="280090" y="1465463"/>
            <a:ext cx="11620840" cy="4222736"/>
          </a:xfrm>
        </p:spPr>
        <p:txBody>
          <a:bodyPr>
            <a:normAutofit/>
          </a:bodyPr>
          <a:lstStyle/>
          <a:p>
            <a:r>
              <a:rPr lang="en-US" altLang="en-US" dirty="0"/>
              <a:t>The </a:t>
            </a:r>
            <a:r>
              <a:rPr lang="en-US" altLang="en-US" b="1" dirty="0"/>
              <a:t>form factor </a:t>
            </a:r>
            <a:r>
              <a:rPr lang="en-US" altLang="en-US" dirty="0"/>
              <a:t>of motherboards pertains to the </a:t>
            </a:r>
            <a:r>
              <a:rPr lang="en-US" altLang="en-US" b="1" dirty="0"/>
              <a:t>size and shape of the board</a:t>
            </a:r>
            <a:r>
              <a:rPr lang="en-US" altLang="en-US" dirty="0"/>
              <a:t>.</a:t>
            </a:r>
          </a:p>
          <a:p>
            <a:r>
              <a:rPr lang="en-US" altLang="en-US" dirty="0"/>
              <a:t>There are three common motherboard form factors:</a:t>
            </a:r>
            <a:r>
              <a:rPr lang="en-CA" altLang="en-US" b="1" dirty="0"/>
              <a:t> </a:t>
            </a:r>
          </a:p>
          <a:p>
            <a:pPr lvl="1"/>
            <a:r>
              <a:rPr lang="en-US" altLang="en-US" b="1" dirty="0"/>
              <a:t>Advanced Technology </a:t>
            </a:r>
            <a:r>
              <a:rPr lang="en-US" altLang="en-US" b="1" dirty="0" err="1"/>
              <a:t>eXtended</a:t>
            </a:r>
            <a:r>
              <a:rPr lang="en-US" altLang="en-US" b="1" dirty="0"/>
              <a:t> </a:t>
            </a:r>
            <a:r>
              <a:rPr lang="en-US" altLang="en-US" dirty="0"/>
              <a:t>(ATX), </a:t>
            </a:r>
          </a:p>
          <a:p>
            <a:pPr lvl="1"/>
            <a:r>
              <a:rPr lang="en-US" altLang="en-US" b="1" dirty="0"/>
              <a:t>Micro-ATX</a:t>
            </a:r>
            <a:r>
              <a:rPr lang="en-US" altLang="en-US" dirty="0"/>
              <a:t>, and </a:t>
            </a:r>
          </a:p>
          <a:p>
            <a:pPr lvl="1"/>
            <a:r>
              <a:rPr lang="en-US" altLang="en-US" b="1" dirty="0"/>
              <a:t>ITX</a:t>
            </a:r>
            <a:r>
              <a:rPr lang="en-US" altLang="en-US" dirty="0"/>
              <a:t>.</a:t>
            </a:r>
          </a:p>
          <a:p>
            <a:r>
              <a:rPr lang="en-US" b="1" dirty="0">
                <a:solidFill>
                  <a:srgbClr val="000000"/>
                </a:solidFill>
                <a:ea typeface="ＭＳ Ｐゴシック" charset="0"/>
              </a:rPr>
              <a:t>The choice of motherboard form factor determines how individual components attach to it, the type of power supply required, and the shape of the computer case.</a:t>
            </a:r>
          </a:p>
          <a:p>
            <a:endParaRPr lang="en-US" altLang="en-US" b="1" dirty="0"/>
          </a:p>
        </p:txBody>
      </p:sp>
      <p:sp>
        <p:nvSpPr>
          <p:cNvPr id="2" name="Footer Placeholder 1">
            <a:extLst>
              <a:ext uri="{FF2B5EF4-FFF2-40B4-BE49-F238E27FC236}">
                <a16:creationId xmlns:a16="http://schemas.microsoft.com/office/drawing/2014/main" id="{BD1E38D1-DBEF-3937-0F42-C006F4040056}"/>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40345CC6-A1EB-5506-CA5F-164F5C66F3BC}"/>
              </a:ext>
            </a:extLst>
          </p:cNvPr>
          <p:cNvSpPr>
            <a:spLocks noGrp="1"/>
          </p:cNvSpPr>
          <p:nvPr>
            <p:ph type="sldNum" sz="quarter" idx="12"/>
          </p:nvPr>
        </p:nvSpPr>
        <p:spPr/>
        <p:txBody>
          <a:bodyPr/>
          <a:lstStyle/>
          <a:p>
            <a:fld id="{AC82685A-BD3A-4230-8D85-804689F67293}" type="slidenum">
              <a:rPr lang="en-GB" smtClean="0"/>
              <a:t>25</a:t>
            </a:fld>
            <a:endParaRPr lang="en-GB"/>
          </a:p>
        </p:txBody>
      </p:sp>
    </p:spTree>
    <p:custDataLst>
      <p:tags r:id="rId1"/>
    </p:custDataLst>
    <p:extLst>
      <p:ext uri="{BB962C8B-B14F-4D97-AF65-F5344CB8AC3E}">
        <p14:creationId xmlns:p14="http://schemas.microsoft.com/office/powerpoint/2010/main" val="3820406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F42B2-9AD1-E5B8-84C5-73133B6A89AB}"/>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3F3D2659-B194-E858-420B-93F33B82499F}"/>
              </a:ext>
            </a:extLst>
          </p:cNvPr>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37E97F3-ACDA-6C04-B796-BF999998D442}"/>
              </a:ext>
            </a:extLst>
          </p:cNvPr>
          <p:cNvPicPr>
            <a:picLocks noChangeAspect="1"/>
          </p:cNvPicPr>
          <p:nvPr/>
        </p:nvPicPr>
        <p:blipFill>
          <a:blip r:embed="rId4"/>
          <a:stretch>
            <a:fillRect/>
          </a:stretch>
        </p:blipFill>
        <p:spPr>
          <a:xfrm>
            <a:off x="1182504" y="1182993"/>
            <a:ext cx="10279069" cy="3599673"/>
          </a:xfrm>
          <a:prstGeom prst="rect">
            <a:avLst/>
          </a:prstGeom>
        </p:spPr>
      </p:pic>
      <p:pic>
        <p:nvPicPr>
          <p:cNvPr id="2050" name="Picture 2" descr="Motherboards: ATX vs Micro ATX vs Mini ITX💞 Transformando sua vida com  badoo iniciar sesión">
            <a:extLst>
              <a:ext uri="{FF2B5EF4-FFF2-40B4-BE49-F238E27FC236}">
                <a16:creationId xmlns:a16="http://schemas.microsoft.com/office/drawing/2014/main" id="{A8B0DE8D-899D-EFF6-D2FC-A824F57142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1944" y="4832672"/>
            <a:ext cx="4029075" cy="20574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E4BA0322-4F2C-1E17-EFD3-A222BC2C33AE}"/>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91AC564-22D4-CFE7-88D2-6D3F57A6FC27}"/>
              </a:ext>
            </a:extLst>
          </p:cNvPr>
          <p:cNvSpPr>
            <a:spLocks noGrp="1"/>
          </p:cNvSpPr>
          <p:nvPr>
            <p:ph type="sldNum" sz="quarter" idx="12"/>
          </p:nvPr>
        </p:nvSpPr>
        <p:spPr/>
        <p:txBody>
          <a:bodyPr/>
          <a:lstStyle/>
          <a:p>
            <a:fld id="{AC82685A-BD3A-4230-8D85-804689F67293}" type="slidenum">
              <a:rPr lang="en-GB" smtClean="0"/>
              <a:t>26</a:t>
            </a:fld>
            <a:endParaRPr lang="en-GB"/>
          </a:p>
        </p:txBody>
      </p:sp>
    </p:spTree>
    <p:custDataLst>
      <p:tags r:id="rId1"/>
    </p:custDataLst>
    <p:extLst>
      <p:ext uri="{BB962C8B-B14F-4D97-AF65-F5344CB8AC3E}">
        <p14:creationId xmlns:p14="http://schemas.microsoft.com/office/powerpoint/2010/main" val="2164745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Memory</a:t>
            </a:r>
          </a:p>
        </p:txBody>
      </p:sp>
      <p:sp>
        <p:nvSpPr>
          <p:cNvPr id="55299" name="Rectangle 3"/>
          <p:cNvSpPr>
            <a:spLocks noGrp="1" noChangeArrowheads="1"/>
          </p:cNvSpPr>
          <p:nvPr>
            <p:ph type="body" idx="1"/>
          </p:nvPr>
        </p:nvSpPr>
        <p:spPr>
          <a:xfrm>
            <a:off x="460234" y="1401910"/>
            <a:ext cx="10094095" cy="1471825"/>
          </a:xfrm>
        </p:spPr>
        <p:txBody>
          <a:bodyPr>
            <a:normAutofit/>
          </a:bodyPr>
          <a:lstStyle/>
          <a:p>
            <a:r>
              <a:rPr lang="en-US" altLang="en-US" sz="2400" dirty="0"/>
              <a:t>A computer might use different types of memory chips.</a:t>
            </a:r>
          </a:p>
          <a:p>
            <a:r>
              <a:rPr lang="en-US" altLang="en-US" sz="2400" dirty="0"/>
              <a:t>All memory chips store data in the form of bytes. </a:t>
            </a:r>
          </a:p>
          <a:p>
            <a:pPr lvl="1"/>
            <a:r>
              <a:rPr lang="en-US" altLang="en-US" dirty="0"/>
              <a:t>A byte is a block of eight bits stored as either 0 or 1 in the memory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362467" y="2950082"/>
            <a:ext cx="7479955" cy="334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Read-Only Memory </a:t>
            </a:r>
            <a:r>
              <a:rPr lang="en-US" altLang="en-US" sz="2267" dirty="0"/>
              <a:t>(ROM) – such as ROM chip.</a:t>
            </a:r>
          </a:p>
          <a:p>
            <a:r>
              <a:rPr lang="en-US" altLang="en-US" sz="2267" b="1" dirty="0"/>
              <a:t>Random Access Memory </a:t>
            </a:r>
            <a:r>
              <a:rPr lang="en-US" altLang="en-US" sz="2267" dirty="0"/>
              <a:t>(RAM) is the temporary working storage for data and programs that are being accessed by the CPU. RAM is volatile memory.</a:t>
            </a:r>
          </a:p>
          <a:p>
            <a:r>
              <a:rPr lang="en-US" altLang="en-US" sz="2267" b="1" dirty="0"/>
              <a:t>Adding more RAM </a:t>
            </a:r>
            <a:r>
              <a:rPr lang="en-US" altLang="en-US" sz="2267" dirty="0"/>
              <a:t>in a computer </a:t>
            </a:r>
            <a:r>
              <a:rPr lang="en-US" altLang="en-US" sz="2267" b="1" dirty="0"/>
              <a:t>enhances the system performance.</a:t>
            </a:r>
            <a:r>
              <a:rPr lang="en-US" altLang="en-US" sz="2267" dirty="0"/>
              <a:t> However, the </a:t>
            </a:r>
            <a:r>
              <a:rPr lang="en-US" altLang="en-US" sz="2267" b="1" dirty="0"/>
              <a:t>maximum amount of RAM that can be installed is limited by the motherboard</a:t>
            </a:r>
            <a:r>
              <a:rPr lang="en-US" altLang="en-US" sz="2267" dirty="0"/>
              <a:t>.</a:t>
            </a:r>
            <a:endParaRPr lang="en-US" altLang="en-US" sz="2400" dirty="0"/>
          </a:p>
          <a:p>
            <a:pPr marL="0" indent="0">
              <a:buNone/>
            </a:pPr>
            <a:endParaRPr lang="en-US" altLang="en-US" sz="220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7842422" y="2872682"/>
            <a:ext cx="3724876" cy="2684101"/>
          </a:xfrm>
          <a:prstGeom prst="rect">
            <a:avLst/>
          </a:prstGeom>
        </p:spPr>
      </p:pic>
      <p:sp>
        <p:nvSpPr>
          <p:cNvPr id="2" name="Footer Placeholder 1">
            <a:extLst>
              <a:ext uri="{FF2B5EF4-FFF2-40B4-BE49-F238E27FC236}">
                <a16:creationId xmlns:a16="http://schemas.microsoft.com/office/drawing/2014/main" id="{AE990A9A-493E-CB27-06BE-5BC7E5C9F2F5}"/>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3689122E-D8B2-D29B-DA4E-119E1E748D7C}"/>
              </a:ext>
            </a:extLst>
          </p:cNvPr>
          <p:cNvSpPr>
            <a:spLocks noGrp="1"/>
          </p:cNvSpPr>
          <p:nvPr>
            <p:ph type="sldNum" sz="quarter" idx="12"/>
          </p:nvPr>
        </p:nvSpPr>
        <p:spPr/>
        <p:txBody>
          <a:bodyPr/>
          <a:lstStyle/>
          <a:p>
            <a:fld id="{AC82685A-BD3A-4230-8D85-804689F67293}" type="slidenum">
              <a:rPr lang="en-GB" smtClean="0"/>
              <a:t>27</a:t>
            </a:fld>
            <a:endParaRPr lang="en-GB"/>
          </a:p>
        </p:txBody>
      </p:sp>
    </p:spTree>
    <p:custDataLst>
      <p:tags r:id="rId1"/>
    </p:custDataLst>
    <p:extLst>
      <p:ext uri="{BB962C8B-B14F-4D97-AF65-F5344CB8AC3E}">
        <p14:creationId xmlns:p14="http://schemas.microsoft.com/office/powerpoint/2010/main" val="3499488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425664" y="0"/>
            <a:ext cx="4276480" cy="1325563"/>
          </a:xfrm>
        </p:spPr>
        <p:txBody>
          <a:bodyPr>
            <a:normAutofit/>
          </a:bodyPr>
          <a:lstStyle/>
          <a:p>
            <a:r>
              <a:rPr lang="en-US" b="1" dirty="0">
                <a:solidFill>
                  <a:schemeClr val="bg1"/>
                </a:solidFill>
              </a:rPr>
              <a:t>Memory</a:t>
            </a:r>
          </a:p>
        </p:txBody>
      </p:sp>
      <p:sp>
        <p:nvSpPr>
          <p:cNvPr id="22531" name="Rectangle 3"/>
          <p:cNvSpPr>
            <a:spLocks noGrp="1" noChangeArrowheads="1"/>
          </p:cNvSpPr>
          <p:nvPr>
            <p:ph type="body" idx="1"/>
          </p:nvPr>
        </p:nvSpPr>
        <p:spPr>
          <a:xfrm>
            <a:off x="7903529" y="1368153"/>
            <a:ext cx="4009650" cy="4655399"/>
          </a:xfrm>
        </p:spPr>
        <p:txBody>
          <a:bodyPr>
            <a:normAutofit lnSpcReduction="10000"/>
          </a:bodyPr>
          <a:lstStyle/>
          <a:p>
            <a:r>
              <a:rPr lang="en-US" sz="2800" dirty="0"/>
              <a:t>RAM- Random Access Memory</a:t>
            </a:r>
          </a:p>
          <a:p>
            <a:r>
              <a:rPr lang="en-US" dirty="0"/>
              <a:t>ROM – Read Only Memory</a:t>
            </a:r>
          </a:p>
          <a:p>
            <a:r>
              <a:rPr lang="en-US" sz="2800" dirty="0"/>
              <a:t>PROM – Programable ROM</a:t>
            </a:r>
          </a:p>
          <a:p>
            <a:r>
              <a:rPr lang="en-US" dirty="0"/>
              <a:t>EPROM – Electrically Programable ROM</a:t>
            </a:r>
          </a:p>
          <a:p>
            <a:r>
              <a:rPr lang="en-US" sz="2800" dirty="0"/>
              <a:t>EEPROM – Electrically  Erasable Programable ROM</a:t>
            </a:r>
          </a:p>
        </p:txBody>
      </p:sp>
      <p:sp>
        <p:nvSpPr>
          <p:cNvPr id="2" name="Footer Placeholder 1">
            <a:extLst>
              <a:ext uri="{FF2B5EF4-FFF2-40B4-BE49-F238E27FC236}">
                <a16:creationId xmlns:a16="http://schemas.microsoft.com/office/drawing/2014/main" id="{61D0436E-5F3A-3561-1F0A-F61C2C7FA329}"/>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E18648F-49BF-0A64-C7BE-3CC71E78FC81}"/>
              </a:ext>
            </a:extLst>
          </p:cNvPr>
          <p:cNvSpPr>
            <a:spLocks noGrp="1"/>
          </p:cNvSpPr>
          <p:nvPr>
            <p:ph type="sldNum" sz="quarter" idx="12"/>
          </p:nvPr>
        </p:nvSpPr>
        <p:spPr/>
        <p:txBody>
          <a:bodyPr/>
          <a:lstStyle/>
          <a:p>
            <a:fld id="{AC82685A-BD3A-4230-8D85-804689F67293}" type="slidenum">
              <a:rPr lang="en-GB" smtClean="0"/>
              <a:t>28</a:t>
            </a:fld>
            <a:endParaRPr lang="en-GB"/>
          </a:p>
        </p:txBody>
      </p:sp>
      <p:pic>
        <p:nvPicPr>
          <p:cNvPr id="1026" name="Picture 2" descr="Classification of Memory">
            <a:extLst>
              <a:ext uri="{FF2B5EF4-FFF2-40B4-BE49-F238E27FC236}">
                <a16:creationId xmlns:a16="http://schemas.microsoft.com/office/drawing/2014/main" id="{9BFD6D35-7D0D-8B6F-1FB3-3289F5EDB9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25563"/>
            <a:ext cx="7996735" cy="4740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30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391B2-03EA-65BD-C685-185365309DA6}"/>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46A1ED6-FF4F-7508-026E-5706DBAB30EE}"/>
              </a:ext>
            </a:extLst>
          </p:cNvPr>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ROM</a:t>
            </a:r>
          </a:p>
        </p:txBody>
      </p:sp>
      <p:sp>
        <p:nvSpPr>
          <p:cNvPr id="55299" name="Rectangle 3">
            <a:extLst>
              <a:ext uri="{FF2B5EF4-FFF2-40B4-BE49-F238E27FC236}">
                <a16:creationId xmlns:a16="http://schemas.microsoft.com/office/drawing/2014/main" id="{A08A02D2-9C5A-710C-CC84-0E18363F8D7E}"/>
              </a:ext>
            </a:extLst>
          </p:cNvPr>
          <p:cNvSpPr>
            <a:spLocks noGrp="1" noChangeArrowheads="1"/>
          </p:cNvSpPr>
          <p:nvPr>
            <p:ph type="body" idx="1"/>
          </p:nvPr>
        </p:nvSpPr>
        <p:spPr>
          <a:xfrm>
            <a:off x="600075" y="1444662"/>
            <a:ext cx="11387137" cy="3698979"/>
          </a:xfrm>
        </p:spPr>
        <p:txBody>
          <a:bodyPr>
            <a:normAutofit/>
          </a:bodyPr>
          <a:lstStyle/>
          <a:p>
            <a:pPr marL="0" indent="0">
              <a:buNone/>
            </a:pPr>
            <a:r>
              <a:rPr lang="en-US" altLang="en-US" dirty="0"/>
              <a:t>Types of Read-only Memory (ROM) include:</a:t>
            </a:r>
          </a:p>
          <a:p>
            <a:pPr lvl="1"/>
            <a:r>
              <a:rPr lang="en-US" altLang="en-US" sz="2800" b="1" dirty="0"/>
              <a:t>ROM chips: </a:t>
            </a:r>
            <a:r>
              <a:rPr lang="en-GB" dirty="0"/>
              <a:t>Data is permanently written and cannot be altered or erased (Stores firmware, like the BIOS or UEFI)</a:t>
            </a:r>
            <a:endParaRPr lang="en-US" altLang="en-US" dirty="0"/>
          </a:p>
          <a:p>
            <a:pPr lvl="1"/>
            <a:r>
              <a:rPr lang="en-US" altLang="en-US" sz="2800" b="1" dirty="0"/>
              <a:t>PROM chips: </a:t>
            </a:r>
            <a:r>
              <a:rPr lang="en-GB" dirty="0"/>
              <a:t>Once programmed, the data cannot be changed or erased. (device manufacturer or end-user needs to program specific data once)</a:t>
            </a:r>
          </a:p>
          <a:p>
            <a:pPr lvl="1"/>
            <a:r>
              <a:rPr lang="en-US" altLang="en-US" sz="2800" b="1" dirty="0"/>
              <a:t>EPROM chips: </a:t>
            </a:r>
            <a:r>
              <a:rPr lang="en-GB" dirty="0"/>
              <a:t>Data is non-volatile and can be erased by UV light. (development of embedded systems to allow for updates and reprogramming).</a:t>
            </a:r>
          </a:p>
          <a:p>
            <a:pPr marL="742950" lvl="1" indent="-285750">
              <a:buFont typeface="Arial" panose="020B0604020202020204" pitchFamily="34" charset="0"/>
              <a:buChar char="•"/>
            </a:pPr>
            <a:r>
              <a:rPr lang="en-US" altLang="en-US" sz="2800" b="1" dirty="0"/>
              <a:t>EEPROM chips: </a:t>
            </a:r>
            <a:r>
              <a:rPr lang="en-GB" dirty="0"/>
              <a:t>Erased and reprogrammed electrically without removing the chip from the device. (Firmware storage)</a:t>
            </a:r>
          </a:p>
          <a:p>
            <a:pPr marL="457200" lvl="1" indent="0">
              <a:buNone/>
            </a:pPr>
            <a:endParaRPr lang="en-US" altLang="en-US" sz="2800" dirty="0"/>
          </a:p>
        </p:txBody>
      </p:sp>
      <p:pic>
        <p:nvPicPr>
          <p:cNvPr id="6" name="Picture 5" descr="Image 1: ROM - Read-only memory chips. Image 2: PROM - Information on a programmable read-only memory chip is written after it is manufactured. &#10;Image 3: EPROM - Erasable programmable read-only memory is non-volatile but can be erased by exposing it to strong ultraviolet light.&#10;Image 5: EEPROM - Information is written to an electrically erasable programmable read-only memory chip after it is manufactured and without removing it from the device. " title="Types of ROM">
            <a:extLst>
              <a:ext uri="{FF2B5EF4-FFF2-40B4-BE49-F238E27FC236}">
                <a16:creationId xmlns:a16="http://schemas.microsoft.com/office/drawing/2014/main" id="{3A6B1489-2DB0-846E-F8F5-5406CB58369D}"/>
              </a:ext>
            </a:extLst>
          </p:cNvPr>
          <p:cNvPicPr>
            <a:picLocks noChangeAspect="1"/>
          </p:cNvPicPr>
          <p:nvPr/>
        </p:nvPicPr>
        <p:blipFill>
          <a:blip r:embed="rId4"/>
          <a:stretch>
            <a:fillRect/>
          </a:stretch>
        </p:blipFill>
        <p:spPr>
          <a:xfrm>
            <a:off x="4723753" y="5262741"/>
            <a:ext cx="7468247" cy="1595259"/>
          </a:xfrm>
          <a:prstGeom prst="rect">
            <a:avLst/>
          </a:prstGeom>
        </p:spPr>
      </p:pic>
      <p:sp>
        <p:nvSpPr>
          <p:cNvPr id="2" name="Footer Placeholder 1">
            <a:extLst>
              <a:ext uri="{FF2B5EF4-FFF2-40B4-BE49-F238E27FC236}">
                <a16:creationId xmlns:a16="http://schemas.microsoft.com/office/drawing/2014/main" id="{07C3A08A-9C47-05EC-C216-EB334ED0EC8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D2D389DB-4F4A-3FD1-B86E-27300DB0F974}"/>
              </a:ext>
            </a:extLst>
          </p:cNvPr>
          <p:cNvSpPr>
            <a:spLocks noGrp="1"/>
          </p:cNvSpPr>
          <p:nvPr>
            <p:ph type="sldNum" sz="quarter" idx="12"/>
          </p:nvPr>
        </p:nvSpPr>
        <p:spPr/>
        <p:txBody>
          <a:bodyPr/>
          <a:lstStyle/>
          <a:p>
            <a:fld id="{AC82685A-BD3A-4230-8D85-804689F67293}" type="slidenum">
              <a:rPr lang="en-GB" smtClean="0"/>
              <a:t>29</a:t>
            </a:fld>
            <a:endParaRPr lang="en-GB"/>
          </a:p>
        </p:txBody>
      </p:sp>
    </p:spTree>
    <p:custDataLst>
      <p:tags r:id="rId1"/>
    </p:custDataLst>
    <p:extLst>
      <p:ext uri="{BB962C8B-B14F-4D97-AF65-F5344CB8AC3E}">
        <p14:creationId xmlns:p14="http://schemas.microsoft.com/office/powerpoint/2010/main" val="2224870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4000" y="0"/>
            <a:ext cx="11594969" cy="1325563"/>
          </a:xfrm>
        </p:spPr>
        <p:txBody>
          <a:bodyPr/>
          <a:lstStyle/>
          <a:p>
            <a:pPr algn="ctr"/>
            <a:r>
              <a:rPr lang="en-US" altLang="en-US" dirty="0">
                <a:solidFill>
                  <a:schemeClr val="bg1"/>
                </a:solidFill>
              </a:rPr>
              <a:t>Types of RAM</a:t>
            </a:r>
          </a:p>
        </p:txBody>
      </p:sp>
      <p:sp>
        <p:nvSpPr>
          <p:cNvPr id="55299" name="Rectangle 3"/>
          <p:cNvSpPr>
            <a:spLocks noGrp="1" noChangeArrowheads="1"/>
          </p:cNvSpPr>
          <p:nvPr>
            <p:ph type="body" idx="1"/>
          </p:nvPr>
        </p:nvSpPr>
        <p:spPr>
          <a:xfrm>
            <a:off x="593999" y="1325563"/>
            <a:ext cx="11356995" cy="5418137"/>
          </a:xfrm>
        </p:spPr>
        <p:txBody>
          <a:bodyPr>
            <a:normAutofit/>
          </a:bodyPr>
          <a:lstStyle/>
          <a:p>
            <a:pPr marL="179388" lvl="1" indent="-179388"/>
            <a:r>
              <a:rPr lang="en-US" altLang="en-US" b="1" dirty="0"/>
              <a:t>Dynamic RAM (DRAM)</a:t>
            </a:r>
            <a:r>
              <a:rPr lang="en-US" altLang="en-US" dirty="0"/>
              <a:t>: S</a:t>
            </a:r>
            <a:r>
              <a:rPr lang="en-GB" dirty="0" err="1"/>
              <a:t>tores</a:t>
            </a:r>
            <a:r>
              <a:rPr lang="en-GB" dirty="0"/>
              <a:t> each bit of data in a tiny capacitor within an integrated circuit, Requires  periodic refreshing to retain data. Used as the main memory. </a:t>
            </a:r>
            <a:endParaRPr lang="en-US" altLang="en-US" dirty="0"/>
          </a:p>
          <a:p>
            <a:pPr marL="179388" lvl="1" indent="-179388"/>
            <a:r>
              <a:rPr lang="en-US" altLang="en-US" b="1" dirty="0"/>
              <a:t>Static RAM (SRAM): </a:t>
            </a:r>
            <a:r>
              <a:rPr lang="en-GB" altLang="en-US" dirty="0"/>
              <a:t>Stores data in flip-flops, making it faster and more reliable than DRAM. Used in cache memory and buffers.</a:t>
            </a:r>
            <a:endParaRPr lang="en-US" altLang="en-US" dirty="0"/>
          </a:p>
          <a:p>
            <a:pPr marL="179388" lvl="1" indent="-179388"/>
            <a:r>
              <a:rPr lang="en-US" altLang="en-US" b="1" dirty="0"/>
              <a:t>Synchronous Dynamic RAM (SDRAM): </a:t>
            </a:r>
            <a:r>
              <a:rPr lang="en-GB" dirty="0"/>
              <a:t>Synchronises with the system clock, enabling faster data transfer rates.</a:t>
            </a:r>
            <a:endParaRPr lang="en-US" altLang="en-US" dirty="0"/>
          </a:p>
          <a:p>
            <a:pPr marL="179388" lvl="1" indent="-179388"/>
            <a:r>
              <a:rPr lang="en-US" altLang="en-US" b="1" dirty="0"/>
              <a:t>Double Data Rate Synchronous Dynamic RAM (DDR SDRAM): </a:t>
            </a:r>
            <a:r>
              <a:rPr lang="en-GB" dirty="0"/>
              <a:t>An enhanced version of SDRAM that transfers data twice per clock cycle </a:t>
            </a:r>
            <a:endParaRPr lang="en-US" altLang="en-US" dirty="0"/>
          </a:p>
          <a:p>
            <a:pPr marL="179388" lvl="1" indent="-179388"/>
            <a:r>
              <a:rPr lang="en-US" altLang="en-US" dirty="0"/>
              <a:t>DDR2 Synchronous Dynamic RAM (DDR2 SDRAM) </a:t>
            </a:r>
          </a:p>
          <a:p>
            <a:pPr marL="179388" lvl="1" indent="-179388"/>
            <a:r>
              <a:rPr lang="en-US" altLang="en-US" dirty="0"/>
              <a:t>DDR3 Synchronous Dynamic RAM (DDR3 SDRAM)</a:t>
            </a:r>
          </a:p>
          <a:p>
            <a:pPr marL="179388" lvl="1" indent="-179388"/>
            <a:r>
              <a:rPr lang="en-US" altLang="en-US" dirty="0"/>
              <a:t>DDR4 Synchronous Dynamic RAM (DDR4 SDRAM)</a:t>
            </a:r>
          </a:p>
          <a:p>
            <a:pPr marL="179388" lvl="1" indent="-179388"/>
            <a:r>
              <a:rPr lang="en-US" altLang="en-US" dirty="0"/>
              <a:t>GDDR Synchronous Dynamic RAM (GDDR SDRAM)(</a:t>
            </a:r>
            <a:r>
              <a:rPr lang="en-GB" dirty="0"/>
              <a:t>Graphics Double Data Rate RAM, specifically designed for graphics processing in GPUs)</a:t>
            </a:r>
            <a:endParaRPr lang="en-US" altLang="en-US" dirty="0"/>
          </a:p>
          <a:p>
            <a:pPr marL="179388" lvl="1" indent="-179388"/>
            <a:r>
              <a:rPr lang="en-US" altLang="en-US" dirty="0">
                <a:ea typeface="ＭＳ Ｐゴシック"/>
              </a:rPr>
              <a:t>DDR5 </a:t>
            </a:r>
            <a:r>
              <a:rPr lang="en-GB" dirty="0"/>
              <a:t>Synchronous Dynamic RAM (DDR5 SDRAM)</a:t>
            </a:r>
            <a:endParaRPr lang="en-US" altLang="en-US" dirty="0">
              <a:ea typeface="ＭＳ Ｐゴシック"/>
            </a:endParaRPr>
          </a:p>
          <a:p>
            <a:pPr marL="457200" lvl="1" indent="0">
              <a:buNone/>
            </a:pPr>
            <a:endParaRPr lang="en-US" altLang="en-US" sz="2133" dirty="0"/>
          </a:p>
        </p:txBody>
      </p:sp>
      <p:sp>
        <p:nvSpPr>
          <p:cNvPr id="2" name="Footer Placeholder 1">
            <a:extLst>
              <a:ext uri="{FF2B5EF4-FFF2-40B4-BE49-F238E27FC236}">
                <a16:creationId xmlns:a16="http://schemas.microsoft.com/office/drawing/2014/main" id="{DB7F54D6-BE51-F2D3-9F22-4A9A40D9911D}"/>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660B493F-9D85-2E6D-60EA-EB5068257B18}"/>
              </a:ext>
            </a:extLst>
          </p:cNvPr>
          <p:cNvSpPr>
            <a:spLocks noGrp="1"/>
          </p:cNvSpPr>
          <p:nvPr>
            <p:ph type="sldNum" sz="quarter" idx="12"/>
          </p:nvPr>
        </p:nvSpPr>
        <p:spPr/>
        <p:txBody>
          <a:bodyPr/>
          <a:lstStyle/>
          <a:p>
            <a:fld id="{AC82685A-BD3A-4230-8D85-804689F67293}" type="slidenum">
              <a:rPr lang="en-GB" smtClean="0"/>
              <a:t>30</a:t>
            </a:fld>
            <a:endParaRPr lang="en-GB"/>
          </a:p>
        </p:txBody>
      </p:sp>
    </p:spTree>
    <p:custDataLst>
      <p:tags r:id="rId1"/>
    </p:custDataLst>
    <p:extLst>
      <p:ext uri="{BB962C8B-B14F-4D97-AF65-F5344CB8AC3E}">
        <p14:creationId xmlns:p14="http://schemas.microsoft.com/office/powerpoint/2010/main" val="24946930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5715" y="0"/>
            <a:ext cx="11594969" cy="1325563"/>
          </a:xfrm>
        </p:spPr>
        <p:txBody>
          <a:bodyPr/>
          <a:lstStyle/>
          <a:p>
            <a:pPr algn="ctr"/>
            <a:r>
              <a:rPr lang="en-US" altLang="en-US" dirty="0">
                <a:solidFill>
                  <a:schemeClr val="bg1"/>
                </a:solidFill>
              </a:rPr>
              <a:t>Memory Modules</a:t>
            </a:r>
          </a:p>
        </p:txBody>
      </p:sp>
      <p:sp>
        <p:nvSpPr>
          <p:cNvPr id="55299" name="Rectangle 3"/>
          <p:cNvSpPr>
            <a:spLocks noGrp="1" noChangeArrowheads="1"/>
          </p:cNvSpPr>
          <p:nvPr>
            <p:ph type="body" idx="1"/>
          </p:nvPr>
        </p:nvSpPr>
        <p:spPr>
          <a:xfrm>
            <a:off x="266403" y="1367565"/>
            <a:ext cx="11228661" cy="3896518"/>
          </a:xfrm>
        </p:spPr>
        <p:txBody>
          <a:bodyPr>
            <a:normAutofit/>
          </a:bodyPr>
          <a:lstStyle/>
          <a:p>
            <a:r>
              <a:rPr lang="en-US" altLang="en-US" dirty="0"/>
              <a:t>Memory chips are </a:t>
            </a:r>
            <a:r>
              <a:rPr lang="en-US" altLang="en-US" b="1" dirty="0"/>
              <a:t>soldered to a circuit board </a:t>
            </a:r>
            <a:r>
              <a:rPr lang="en-US" altLang="en-US" dirty="0"/>
              <a:t>to create a </a:t>
            </a:r>
            <a:r>
              <a:rPr lang="en-US" altLang="en-US" b="1" dirty="0"/>
              <a:t>memory module </a:t>
            </a:r>
            <a:r>
              <a:rPr lang="en-US" altLang="en-US" dirty="0"/>
              <a:t>which is </a:t>
            </a:r>
            <a:r>
              <a:rPr lang="en-US" altLang="en-US" b="1" dirty="0"/>
              <a:t>placed into a memory slot </a:t>
            </a:r>
            <a:r>
              <a:rPr lang="en-US" altLang="en-US" dirty="0"/>
              <a:t>on the motherboard.</a:t>
            </a:r>
          </a:p>
          <a:p>
            <a:r>
              <a:rPr lang="en-US" altLang="en-US" dirty="0"/>
              <a:t>Different types of memory modules include: </a:t>
            </a:r>
            <a:r>
              <a:rPr lang="en-US" altLang="en-US" b="1" dirty="0"/>
              <a:t>DIP</a:t>
            </a:r>
            <a:r>
              <a:rPr lang="en-US" altLang="en-US" dirty="0"/>
              <a:t>, </a:t>
            </a:r>
            <a:r>
              <a:rPr lang="en-US" altLang="en-US" b="1" dirty="0"/>
              <a:t>SIMM</a:t>
            </a:r>
            <a:r>
              <a:rPr lang="en-US" altLang="en-US" dirty="0"/>
              <a:t>, </a:t>
            </a:r>
            <a:r>
              <a:rPr lang="en-US" altLang="en-US" b="1" dirty="0"/>
              <a:t>DIMM memory</a:t>
            </a:r>
            <a:r>
              <a:rPr lang="en-US" altLang="en-US" dirty="0"/>
              <a:t>, and </a:t>
            </a:r>
            <a:r>
              <a:rPr lang="en-US" altLang="en-US" b="1" dirty="0"/>
              <a:t>SODIMM</a:t>
            </a:r>
            <a:r>
              <a:rPr lang="en-US" altLang="en-US" dirty="0"/>
              <a:t>.</a:t>
            </a:r>
          </a:p>
          <a:p>
            <a:r>
              <a:rPr lang="en-US" altLang="en-US" dirty="0"/>
              <a:t>The </a:t>
            </a:r>
            <a:r>
              <a:rPr lang="en-US" altLang="en-US" b="1" dirty="0"/>
              <a:t>speed of memory </a:t>
            </a:r>
            <a:r>
              <a:rPr lang="en-US" altLang="en-US" dirty="0"/>
              <a:t>has a direct impact on </a:t>
            </a:r>
            <a:r>
              <a:rPr lang="en-US" altLang="en-US" b="1" dirty="0"/>
              <a:t>how much data a processor can process in a given period of time.</a:t>
            </a:r>
          </a:p>
          <a:p>
            <a:r>
              <a:rPr lang="en-US" altLang="en-US" dirty="0"/>
              <a:t>The fastest memory is typically static RAM (SRAM) which is used as cache memory</a:t>
            </a:r>
          </a:p>
          <a:p>
            <a:endParaRPr lang="en-US" altLang="en-US" sz="2267" dirty="0"/>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6174745" y="5408979"/>
            <a:ext cx="5944115" cy="1331076"/>
          </a:xfrm>
          <a:prstGeom prst="rect">
            <a:avLst/>
          </a:prstGeom>
        </p:spPr>
      </p:pic>
      <p:pic>
        <p:nvPicPr>
          <p:cNvPr id="4098" name="Picture 2" descr="Dual inline packages - Wikimedia Commons">
            <a:extLst>
              <a:ext uri="{FF2B5EF4-FFF2-40B4-BE49-F238E27FC236}">
                <a16:creationId xmlns:a16="http://schemas.microsoft.com/office/drawing/2014/main" id="{4EB793C3-D422-ADA7-9D6E-1587A83D49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403" y="5074722"/>
            <a:ext cx="1783278" cy="178327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IMM Definition - What is a SIMM?">
            <a:extLst>
              <a:ext uri="{FF2B5EF4-FFF2-40B4-BE49-F238E27FC236}">
                <a16:creationId xmlns:a16="http://schemas.microsoft.com/office/drawing/2014/main" id="{7556A04D-8F47-6C0A-A040-2BCF5D9185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2438" y="5724525"/>
            <a:ext cx="4019550" cy="11334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32GB DDR4 2666MT/s SODIMM KCP426SD8/32 ...">
            <a:extLst>
              <a:ext uri="{FF2B5EF4-FFF2-40B4-BE49-F238E27FC236}">
                <a16:creationId xmlns:a16="http://schemas.microsoft.com/office/drawing/2014/main" id="{C1DF26A3-CA66-53DA-BF1F-6378C4048C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40825" y="4746032"/>
            <a:ext cx="1570011" cy="97849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585075C2-A165-BA4C-03B4-18C233DBC93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05A6ABBF-C328-5765-C3D0-AA9EAFE7B028}"/>
              </a:ext>
            </a:extLst>
          </p:cNvPr>
          <p:cNvSpPr>
            <a:spLocks noGrp="1"/>
          </p:cNvSpPr>
          <p:nvPr>
            <p:ph type="sldNum" sz="quarter" idx="12"/>
          </p:nvPr>
        </p:nvSpPr>
        <p:spPr/>
        <p:txBody>
          <a:bodyPr/>
          <a:lstStyle/>
          <a:p>
            <a:fld id="{AC82685A-BD3A-4230-8D85-804689F67293}" type="slidenum">
              <a:rPr lang="en-GB" smtClean="0"/>
              <a:t>31</a:t>
            </a:fld>
            <a:endParaRPr lang="en-GB"/>
          </a:p>
        </p:txBody>
      </p:sp>
    </p:spTree>
    <p:custDataLst>
      <p:tags r:id="rId1"/>
    </p:custDataLst>
    <p:extLst>
      <p:ext uri="{BB962C8B-B14F-4D97-AF65-F5344CB8AC3E}">
        <p14:creationId xmlns:p14="http://schemas.microsoft.com/office/powerpoint/2010/main" val="3218394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0"/>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2842" y="1449975"/>
            <a:ext cx="11386315" cy="4754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The fastest memory is typically static RAM (SRAM) which is used as cache memory for storing the most recently used data and instructions by the CPU.</a:t>
            </a:r>
          </a:p>
          <a:p>
            <a:r>
              <a:rPr lang="en-US" altLang="en-US" sz="2400" dirty="0"/>
              <a:t>The three most common types of cache memory are:</a:t>
            </a:r>
          </a:p>
          <a:p>
            <a:pPr lvl="1"/>
            <a:r>
              <a:rPr lang="en-US" altLang="en-US" sz="2400" dirty="0"/>
              <a:t>L1 cache – integrated into the CPU (</a:t>
            </a:r>
            <a:r>
              <a:rPr lang="en-GB" sz="2400" dirty="0"/>
              <a:t>Small in size, 16 KB to 128 KB per core)</a:t>
            </a:r>
            <a:endParaRPr lang="en-US" altLang="en-US" sz="1800" dirty="0"/>
          </a:p>
          <a:p>
            <a:pPr lvl="1"/>
            <a:r>
              <a:rPr lang="en-US" altLang="en-US" sz="2400" dirty="0"/>
              <a:t>L2 cache – was original mounted on the motherboard, but now integrated into the CPU (</a:t>
            </a:r>
            <a:r>
              <a:rPr lang="en-GB" sz="2400" dirty="0"/>
              <a:t>128 KB to 2 MB per core.)</a:t>
            </a:r>
            <a:endParaRPr lang="en-US" altLang="en-US" sz="1800" dirty="0"/>
          </a:p>
          <a:p>
            <a:pPr lvl="1"/>
            <a:r>
              <a:rPr lang="en-US" altLang="en-US" sz="2400" dirty="0"/>
              <a:t>L3 cache – used some high-end workstations and server CPUs (</a:t>
            </a:r>
            <a:r>
              <a:rPr lang="en-GB" sz="2400" dirty="0"/>
              <a:t>4 MB to 64 MB or more)</a:t>
            </a:r>
            <a:endParaRPr lang="en-US" altLang="en-US" sz="2800" dirty="0"/>
          </a:p>
          <a:p>
            <a:endParaRPr lang="en-US" altLang="en-US" sz="2800" dirty="0"/>
          </a:p>
        </p:txBody>
      </p:sp>
      <p:sp>
        <p:nvSpPr>
          <p:cNvPr id="2" name="Footer Placeholder 1">
            <a:extLst>
              <a:ext uri="{FF2B5EF4-FFF2-40B4-BE49-F238E27FC236}">
                <a16:creationId xmlns:a16="http://schemas.microsoft.com/office/drawing/2014/main" id="{4D09F716-6493-58D3-AE92-8107E29F16A5}"/>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30E62BC-DB3D-9C56-BD1E-D457A7A0645B}"/>
              </a:ext>
            </a:extLst>
          </p:cNvPr>
          <p:cNvSpPr>
            <a:spLocks noGrp="1"/>
          </p:cNvSpPr>
          <p:nvPr>
            <p:ph type="sldNum" sz="quarter" idx="12"/>
          </p:nvPr>
        </p:nvSpPr>
        <p:spPr/>
        <p:txBody>
          <a:bodyPr/>
          <a:lstStyle/>
          <a:p>
            <a:fld id="{AC82685A-BD3A-4230-8D85-804689F67293}" type="slidenum">
              <a:rPr lang="en-GB" smtClean="0"/>
              <a:t>32</a:t>
            </a:fld>
            <a:endParaRPr lang="en-GB"/>
          </a:p>
        </p:txBody>
      </p:sp>
    </p:spTree>
    <p:custDataLst>
      <p:tags r:id="rId1"/>
    </p:custDataLst>
    <p:extLst>
      <p:ext uri="{BB962C8B-B14F-4D97-AF65-F5344CB8AC3E}">
        <p14:creationId xmlns:p14="http://schemas.microsoft.com/office/powerpoint/2010/main" val="39461614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27254"/>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9000" y="1514929"/>
            <a:ext cx="11386315" cy="479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Memory errors </a:t>
            </a:r>
            <a:r>
              <a:rPr lang="en-US" altLang="en-US" sz="2400" dirty="0"/>
              <a:t>occur when the </a:t>
            </a:r>
            <a:r>
              <a:rPr lang="en-US" altLang="en-US" sz="2400" b="1" dirty="0"/>
              <a:t>data is not stored correctly in the memory chips</a:t>
            </a:r>
            <a:r>
              <a:rPr lang="en-US" altLang="en-US" sz="2400" dirty="0"/>
              <a:t>. The computer uses different methods to </a:t>
            </a:r>
            <a:r>
              <a:rPr lang="en-US" altLang="en-US" sz="2400" b="1" dirty="0"/>
              <a:t>detect and correct data errors in memory.</a:t>
            </a:r>
          </a:p>
          <a:p>
            <a:r>
              <a:rPr lang="en-US" altLang="en-US" sz="2400" dirty="0"/>
              <a:t>Different types of error checking methods include:</a:t>
            </a:r>
          </a:p>
          <a:p>
            <a:pPr lvl="1"/>
            <a:r>
              <a:rPr lang="en-US" altLang="en-US" sz="2400" b="1" dirty="0" err="1"/>
              <a:t>Nonparity</a:t>
            </a:r>
            <a:r>
              <a:rPr lang="en-US" altLang="en-US" sz="2400" dirty="0"/>
              <a:t> – </a:t>
            </a:r>
            <a:r>
              <a:rPr lang="en-US" altLang="en-US" sz="2400" dirty="0" err="1"/>
              <a:t>Nonparity</a:t>
            </a:r>
            <a:r>
              <a:rPr lang="en-US" altLang="en-US" sz="2400" dirty="0"/>
              <a:t> memory does not check errors in memory.</a:t>
            </a:r>
          </a:p>
          <a:p>
            <a:pPr lvl="1"/>
            <a:r>
              <a:rPr lang="en-US" altLang="en-US" sz="2400" b="1" dirty="0"/>
              <a:t>Parity</a:t>
            </a:r>
            <a:r>
              <a:rPr lang="en-US" altLang="en-US" sz="2400" dirty="0"/>
              <a:t> – Parity memory contains 8 bits for data and 1 bit for error checking.</a:t>
            </a:r>
          </a:p>
          <a:p>
            <a:pPr lvl="2"/>
            <a:r>
              <a:rPr lang="en-GB" sz="2200" b="1" dirty="0"/>
              <a:t>Even Parity</a:t>
            </a:r>
            <a:r>
              <a:rPr lang="en-GB" sz="2200" dirty="0"/>
              <a:t>: The total number of 1's in the data + parity bit is even.</a:t>
            </a:r>
          </a:p>
          <a:p>
            <a:pPr lvl="2"/>
            <a:r>
              <a:rPr lang="en-GB" sz="2200" b="1" dirty="0"/>
              <a:t>Odd Parity</a:t>
            </a:r>
            <a:r>
              <a:rPr lang="en-GB" sz="2200" dirty="0"/>
              <a:t>: The total number of 1's in the data + parity bit is odd.</a:t>
            </a:r>
          </a:p>
          <a:p>
            <a:pPr lvl="1"/>
            <a:r>
              <a:rPr lang="en-US" altLang="en-US" sz="2400" b="1" dirty="0"/>
              <a:t>ECC</a:t>
            </a:r>
            <a:r>
              <a:rPr lang="en-US" altLang="en-US" sz="2400" dirty="0"/>
              <a:t> – </a:t>
            </a:r>
            <a:r>
              <a:rPr lang="en-GB" sz="2400" dirty="0"/>
              <a:t>ECC memory adds multiple extra bits to store an error-correcting code that can both detect and correct single bit errors.</a:t>
            </a:r>
            <a:endParaRPr lang="en-US" altLang="en-US" sz="1800" dirty="0"/>
          </a:p>
          <a:p>
            <a:endParaRPr lang="en-US" altLang="en-US" sz="2267" dirty="0"/>
          </a:p>
        </p:txBody>
      </p:sp>
      <p:sp>
        <p:nvSpPr>
          <p:cNvPr id="2" name="Footer Placeholder 1">
            <a:extLst>
              <a:ext uri="{FF2B5EF4-FFF2-40B4-BE49-F238E27FC236}">
                <a16:creationId xmlns:a16="http://schemas.microsoft.com/office/drawing/2014/main" id="{03B7F7E3-DF5A-6B0B-7AB8-B9D87201C210}"/>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F73A24B7-9E35-3CC8-0CAD-BB0933D7789F}"/>
              </a:ext>
            </a:extLst>
          </p:cNvPr>
          <p:cNvSpPr>
            <a:spLocks noGrp="1"/>
          </p:cNvSpPr>
          <p:nvPr>
            <p:ph type="sldNum" sz="quarter" idx="12"/>
          </p:nvPr>
        </p:nvSpPr>
        <p:spPr/>
        <p:txBody>
          <a:bodyPr/>
          <a:lstStyle/>
          <a:p>
            <a:fld id="{AC82685A-BD3A-4230-8D85-804689F67293}" type="slidenum">
              <a:rPr lang="en-GB" smtClean="0"/>
              <a:t>33</a:t>
            </a:fld>
            <a:endParaRPr lang="en-GB"/>
          </a:p>
        </p:txBody>
      </p:sp>
    </p:spTree>
    <p:custDataLst>
      <p:tags r:id="rId1"/>
    </p:custDataLst>
    <p:extLst>
      <p:ext uri="{BB962C8B-B14F-4D97-AF65-F5344CB8AC3E}">
        <p14:creationId xmlns:p14="http://schemas.microsoft.com/office/powerpoint/2010/main" val="3224978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2479"/>
            <a:ext cx="11594969" cy="1325563"/>
          </a:xfrm>
        </p:spPr>
        <p:txBody>
          <a:bodyPr/>
          <a:lstStyle/>
          <a:p>
            <a:pPr algn="ctr"/>
            <a:r>
              <a:rPr lang="en-US" altLang="en-US" dirty="0">
                <a:solidFill>
                  <a:schemeClr val="bg1"/>
                </a:solidFill>
              </a:rPr>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36" y="1554000"/>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drives provide non-volatile storage of data.</a:t>
            </a:r>
          </a:p>
          <a:p>
            <a:pPr marL="0" indent="0">
              <a:buNone/>
            </a:pPr>
            <a:endParaRPr lang="en-US" altLang="en-US" sz="2267" dirty="0"/>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525349" y="2406083"/>
            <a:ext cx="5577753" cy="4000284"/>
          </a:xfrm>
          <a:prstGeom prst="rect">
            <a:avLst/>
          </a:prstGeom>
        </p:spPr>
      </p:pic>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6282114" y="2741919"/>
            <a:ext cx="5418868" cy="295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storage devices can be classified according to the media on which the data is stored:</a:t>
            </a:r>
          </a:p>
          <a:p>
            <a:pPr lvl="1"/>
            <a:r>
              <a:rPr lang="en-US" altLang="en-US" sz="2400" dirty="0"/>
              <a:t>Magnetic – like hard disk drive and tape drive</a:t>
            </a:r>
          </a:p>
          <a:p>
            <a:pPr lvl="1"/>
            <a:r>
              <a:rPr lang="en-US" altLang="en-US" sz="2400" dirty="0"/>
              <a:t>Solid state – like solid state drive</a:t>
            </a:r>
          </a:p>
          <a:p>
            <a:pPr lvl="1"/>
            <a:r>
              <a:rPr lang="en-US" altLang="en-US" sz="2400" dirty="0"/>
              <a:t>Optical – like CD and DVD</a:t>
            </a:r>
          </a:p>
        </p:txBody>
      </p:sp>
      <p:sp>
        <p:nvSpPr>
          <p:cNvPr id="2" name="Footer Placeholder 1">
            <a:extLst>
              <a:ext uri="{FF2B5EF4-FFF2-40B4-BE49-F238E27FC236}">
                <a16:creationId xmlns:a16="http://schemas.microsoft.com/office/drawing/2014/main" id="{966FFB61-9072-0D4D-8E4A-2C0C7EC76AA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AD185A88-B624-0EDB-924B-B352E893E744}"/>
              </a:ext>
            </a:extLst>
          </p:cNvPr>
          <p:cNvSpPr>
            <a:spLocks noGrp="1"/>
          </p:cNvSpPr>
          <p:nvPr>
            <p:ph type="sldNum" sz="quarter" idx="12"/>
          </p:nvPr>
        </p:nvSpPr>
        <p:spPr/>
        <p:txBody>
          <a:bodyPr/>
          <a:lstStyle/>
          <a:p>
            <a:fld id="{AC82685A-BD3A-4230-8D85-804689F67293}" type="slidenum">
              <a:rPr lang="en-GB" smtClean="0"/>
              <a:t>34</a:t>
            </a:fld>
            <a:endParaRPr lang="en-GB"/>
          </a:p>
        </p:txBody>
      </p:sp>
    </p:spTree>
    <p:custDataLst>
      <p:tags r:id="rId1"/>
    </p:custDataLst>
    <p:extLst>
      <p:ext uri="{BB962C8B-B14F-4D97-AF65-F5344CB8AC3E}">
        <p14:creationId xmlns:p14="http://schemas.microsoft.com/office/powerpoint/2010/main" val="2031355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44902" y="-54726"/>
            <a:ext cx="11594969" cy="1325563"/>
          </a:xfrm>
        </p:spPr>
        <p:txBody>
          <a:bodyPr/>
          <a:lstStyle/>
          <a:p>
            <a:pPr algn="ctr"/>
            <a:r>
              <a:rPr lang="en-US" dirty="0">
                <a:solidFill>
                  <a:schemeClr val="bg1"/>
                </a:solidFill>
              </a:rPr>
              <a:t>Storage Device Interfaces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45279" y="1388657"/>
            <a:ext cx="11386315" cy="2809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Storage devices inside a computer connect to the motherboard using </a:t>
            </a:r>
            <a:r>
              <a:rPr lang="en-US" altLang="en-US" sz="2267" b="1" dirty="0"/>
              <a:t>Serial AT Attachment </a:t>
            </a:r>
            <a:r>
              <a:rPr lang="en-US" altLang="en-US" sz="2267" dirty="0"/>
              <a:t>(SATA) connections. The legacy interface is Parallel ATA</a:t>
            </a:r>
          </a:p>
          <a:p>
            <a:r>
              <a:rPr lang="en-US" altLang="en-US" sz="2267" dirty="0"/>
              <a:t>The interface standards define the way that </a:t>
            </a:r>
            <a:r>
              <a:rPr lang="en-US" altLang="en-US" sz="2267" b="1" dirty="0"/>
              <a:t>data is transferred, the transfer rates, and physical characteristics of the cables and connectors</a:t>
            </a:r>
            <a:r>
              <a:rPr lang="en-US" altLang="en-US" sz="2267" dirty="0"/>
              <a:t>.</a:t>
            </a:r>
          </a:p>
          <a:p>
            <a:r>
              <a:rPr lang="en-US" altLang="en-US" sz="2267" dirty="0"/>
              <a:t>There are three main versions of the SATA standard: </a:t>
            </a:r>
            <a:r>
              <a:rPr lang="en-US" altLang="en-US" sz="2267" b="1" dirty="0"/>
              <a:t>SATA 1, SATA 2, and SATA 3.</a:t>
            </a:r>
          </a:p>
          <a:p>
            <a:r>
              <a:rPr lang="en-US" altLang="en-US" sz="2267"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988477" y="4316434"/>
            <a:ext cx="10215047" cy="1713665"/>
          </a:xfrm>
          <a:prstGeom prst="rect">
            <a:avLst/>
          </a:prstGeom>
        </p:spPr>
      </p:pic>
      <p:pic>
        <p:nvPicPr>
          <p:cNvPr id="5122" name="Picture 2" descr="Connectors IDE Ribbon Cable ...">
            <a:extLst>
              <a:ext uri="{FF2B5EF4-FFF2-40B4-BE49-F238E27FC236}">
                <a16:creationId xmlns:a16="http://schemas.microsoft.com/office/drawing/2014/main" id="{FDEAE8A4-AFC5-EEBE-36E0-727AC035B7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271" y="2758011"/>
            <a:ext cx="1713729" cy="149951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6in SATA Cable ...">
            <a:extLst>
              <a:ext uri="{FF2B5EF4-FFF2-40B4-BE49-F238E27FC236}">
                <a16:creationId xmlns:a16="http://schemas.microsoft.com/office/drawing/2014/main" id="{CE94DF71-7C8B-C65C-A20A-75DB252474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6746" y="4327116"/>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A321B72A-2023-C171-556B-91716E7264C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25F289F-317D-FADA-347C-6FFF7F112CF8}"/>
              </a:ext>
            </a:extLst>
          </p:cNvPr>
          <p:cNvSpPr>
            <a:spLocks noGrp="1"/>
          </p:cNvSpPr>
          <p:nvPr>
            <p:ph type="sldNum" sz="quarter" idx="12"/>
          </p:nvPr>
        </p:nvSpPr>
        <p:spPr/>
        <p:txBody>
          <a:bodyPr/>
          <a:lstStyle/>
          <a:p>
            <a:fld id="{AC82685A-BD3A-4230-8D85-804689F67293}" type="slidenum">
              <a:rPr lang="en-GB" smtClean="0"/>
              <a:t>35</a:t>
            </a:fld>
            <a:endParaRPr lang="en-GB"/>
          </a:p>
        </p:txBody>
      </p:sp>
    </p:spTree>
    <p:custDataLst>
      <p:tags r:id="rId1"/>
    </p:custDataLst>
    <p:extLst>
      <p:ext uri="{BB962C8B-B14F-4D97-AF65-F5344CB8AC3E}">
        <p14:creationId xmlns:p14="http://schemas.microsoft.com/office/powerpoint/2010/main" val="4033184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Magnetic Media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2327" y="1420926"/>
            <a:ext cx="11386315" cy="83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This type of storage represents binary values as </a:t>
            </a:r>
            <a:r>
              <a:rPr lang="en-US" altLang="en-US" sz="2267" dirty="0" err="1"/>
              <a:t>magnetised</a:t>
            </a:r>
            <a:r>
              <a:rPr lang="en-US" altLang="en-US" sz="2267" dirty="0"/>
              <a:t> or non-</a:t>
            </a:r>
            <a:r>
              <a:rPr lang="en-US" altLang="en-US" sz="2267" dirty="0" err="1"/>
              <a:t>magnetised</a:t>
            </a:r>
            <a:r>
              <a:rPr lang="en-US" altLang="en-US" sz="2267" dirty="0"/>
              <a:t>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310372" y="2372196"/>
            <a:ext cx="6638068" cy="403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types of magnetic media storage drives:</a:t>
            </a:r>
          </a:p>
          <a:p>
            <a:pPr lvl="1"/>
            <a:r>
              <a:rPr lang="en-US" altLang="en-US" sz="2133" dirty="0"/>
              <a:t>Hard Disk Drive (HDD) – the traditional magnetic disk devices with storage capacity ranging from gigabytes (GBs) to terabytes (TBs).</a:t>
            </a:r>
          </a:p>
          <a:p>
            <a:pPr lvl="1"/>
            <a:r>
              <a:rPr lang="en-US" altLang="en-US" sz="2133" dirty="0"/>
              <a:t>Tape Drive – most often used for archiving data.</a:t>
            </a:r>
          </a:p>
          <a:p>
            <a:pPr lvl="2"/>
            <a:r>
              <a:rPr lang="en-US" altLang="en-US" sz="2000" dirty="0"/>
              <a:t>Tape drives use a magnetic read/write head and removable tape cartridge.</a:t>
            </a:r>
          </a:p>
          <a:p>
            <a:pPr lvl="2"/>
            <a:r>
              <a:rPr lang="en-US" altLang="en-US" sz="2000" dirty="0"/>
              <a:t>Common tape storage capacities vary between a few GBs to many </a:t>
            </a:r>
            <a:r>
              <a:rPr lang="en-US" altLang="en-US" sz="2000" dirty="0" err="1"/>
              <a:t>TBs.</a:t>
            </a:r>
            <a:endParaRPr lang="en-US" altLang="en-US" sz="2000" dirty="0"/>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8147618" y="2093734"/>
            <a:ext cx="3648025" cy="2084587"/>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8518846" y="4389246"/>
            <a:ext cx="3104884" cy="1822028"/>
          </a:xfrm>
          <a:prstGeom prst="rect">
            <a:avLst/>
          </a:prstGeom>
        </p:spPr>
      </p:pic>
      <p:sp>
        <p:nvSpPr>
          <p:cNvPr id="2" name="Footer Placeholder 1">
            <a:extLst>
              <a:ext uri="{FF2B5EF4-FFF2-40B4-BE49-F238E27FC236}">
                <a16:creationId xmlns:a16="http://schemas.microsoft.com/office/drawing/2014/main" id="{4142F03D-D7B8-C535-5297-7A316F4D77E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F83280EE-9899-6345-7545-39EF3D9323E5}"/>
              </a:ext>
            </a:extLst>
          </p:cNvPr>
          <p:cNvSpPr>
            <a:spLocks noGrp="1"/>
          </p:cNvSpPr>
          <p:nvPr>
            <p:ph type="sldNum" sz="quarter" idx="12"/>
          </p:nvPr>
        </p:nvSpPr>
        <p:spPr/>
        <p:txBody>
          <a:bodyPr/>
          <a:lstStyle/>
          <a:p>
            <a:fld id="{AC82685A-BD3A-4230-8D85-804689F67293}" type="slidenum">
              <a:rPr lang="en-GB" smtClean="0"/>
              <a:t>36</a:t>
            </a:fld>
            <a:endParaRPr lang="en-GB"/>
          </a:p>
        </p:txBody>
      </p:sp>
    </p:spTree>
    <p:custDataLst>
      <p:tags r:id="rId1"/>
    </p:custDataLst>
    <p:extLst>
      <p:ext uri="{BB962C8B-B14F-4D97-AF65-F5344CB8AC3E}">
        <p14:creationId xmlns:p14="http://schemas.microsoft.com/office/powerpoint/2010/main" val="2882399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11594969" cy="1325563"/>
          </a:xfrm>
        </p:spPr>
        <p:txBody>
          <a:bodyPr/>
          <a:lstStyle/>
          <a:p>
            <a:pPr algn="ctr"/>
            <a:r>
              <a:rPr lang="en-US" dirty="0">
                <a:solidFill>
                  <a:schemeClr val="bg1"/>
                </a:solidFill>
              </a:rPr>
              <a:t>Semiconductor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095"/>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Solid-state drives (SSD) store data as </a:t>
            </a:r>
            <a:r>
              <a:rPr lang="en-US" altLang="en-US" sz="2267" b="1" dirty="0"/>
              <a:t>electrical charges </a:t>
            </a:r>
            <a:r>
              <a:rPr lang="en-US" altLang="en-US" sz="2267" dirty="0"/>
              <a:t>in </a:t>
            </a:r>
            <a:r>
              <a:rPr lang="en-US" altLang="en-US" sz="2267" b="1" dirty="0"/>
              <a:t>semiconductor flash memory</a:t>
            </a:r>
            <a:r>
              <a:rPr lang="en-US" altLang="en-US" sz="2267" dirty="0"/>
              <a:t>. This makes SSDs much faster than magnetic HDDs.</a:t>
            </a:r>
          </a:p>
          <a:p>
            <a:r>
              <a:rPr lang="en-US" altLang="en-US" sz="2267" dirty="0"/>
              <a:t>SSDs have </a:t>
            </a:r>
            <a:r>
              <a:rPr lang="en-US" altLang="en-US" sz="2267" b="1" dirty="0"/>
              <a:t>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1633" y="2907544"/>
            <a:ext cx="6066912" cy="318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SSDs come in three form factors:</a:t>
            </a:r>
          </a:p>
          <a:p>
            <a:pPr lvl="1"/>
            <a:r>
              <a:rPr lang="en-US" altLang="en-US" sz="2133" dirty="0"/>
              <a:t>Disc drive form factor – similar to an HDD</a:t>
            </a:r>
          </a:p>
          <a:p>
            <a:pPr lvl="1"/>
            <a:r>
              <a:rPr lang="en-US" altLang="en-US" sz="2133" dirty="0"/>
              <a:t>Expansion cards – plugs directly into the motherboard and mounts in the computer case like other expansion cards</a:t>
            </a:r>
          </a:p>
          <a:p>
            <a:pPr lvl="1"/>
            <a:r>
              <a:rPr lang="en-US" altLang="en-US" sz="2133" dirty="0" err="1"/>
              <a:t>mSata</a:t>
            </a:r>
            <a:r>
              <a:rPr lang="en-US" altLang="en-US" sz="2133" dirty="0"/>
              <a:t> or M.2 modules – these packages may use a special socket. </a:t>
            </a:r>
            <a:r>
              <a:rPr lang="en-US" altLang="en-US" sz="2133" b="1" dirty="0"/>
              <a:t>M.2 </a:t>
            </a:r>
            <a:r>
              <a:rPr lang="en-US" altLang="en-US" sz="2133" dirty="0"/>
              <a:t>is a standard for computer expansion cards.</a:t>
            </a:r>
          </a:p>
          <a:p>
            <a:pPr lvl="1"/>
            <a:endParaRPr lang="en-US" altLang="en-US" sz="2133"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6595823" y="2778716"/>
            <a:ext cx="4811140" cy="3543787"/>
          </a:xfrm>
          <a:prstGeom prst="rect">
            <a:avLst/>
          </a:prstGeom>
        </p:spPr>
      </p:pic>
      <p:sp>
        <p:nvSpPr>
          <p:cNvPr id="2" name="Footer Placeholder 1">
            <a:extLst>
              <a:ext uri="{FF2B5EF4-FFF2-40B4-BE49-F238E27FC236}">
                <a16:creationId xmlns:a16="http://schemas.microsoft.com/office/drawing/2014/main" id="{D2D459F5-0465-A093-7312-56DFC1EBCA60}"/>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5B9BFA4B-EDB6-C63D-1B02-E3B5ACEB7693}"/>
              </a:ext>
            </a:extLst>
          </p:cNvPr>
          <p:cNvSpPr>
            <a:spLocks noGrp="1"/>
          </p:cNvSpPr>
          <p:nvPr>
            <p:ph type="sldNum" sz="quarter" idx="12"/>
          </p:nvPr>
        </p:nvSpPr>
        <p:spPr/>
        <p:txBody>
          <a:bodyPr/>
          <a:lstStyle/>
          <a:p>
            <a:fld id="{AC82685A-BD3A-4230-8D85-804689F67293}" type="slidenum">
              <a:rPr lang="en-GB" smtClean="0"/>
              <a:t>37</a:t>
            </a:fld>
            <a:endParaRPr lang="en-GB"/>
          </a:p>
        </p:txBody>
      </p:sp>
    </p:spTree>
    <p:custDataLst>
      <p:tags r:id="rId1"/>
    </p:custDataLst>
    <p:extLst>
      <p:ext uri="{BB962C8B-B14F-4D97-AF65-F5344CB8AC3E}">
        <p14:creationId xmlns:p14="http://schemas.microsoft.com/office/powerpoint/2010/main" val="3950750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412" y="-54554"/>
            <a:ext cx="11594969" cy="1325563"/>
          </a:xfrm>
        </p:spPr>
        <p:txBody>
          <a:bodyPr/>
          <a:lstStyle/>
          <a:p>
            <a:pPr algn="ctr"/>
            <a:r>
              <a:rPr lang="en-US" dirty="0">
                <a:solidFill>
                  <a:schemeClr val="bg1"/>
                </a:solidFill>
              </a:rPr>
              <a:t>Semiconductor Storage (Cont.)</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76" y="1382105"/>
            <a:ext cx="11386315" cy="426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26054" indent="-226054"/>
            <a:r>
              <a:rPr lang="en-US" altLang="en-US" sz="2400" dirty="0"/>
              <a:t>The Non-Volatile Memory Express (</a:t>
            </a:r>
            <a:r>
              <a:rPr lang="en-US" altLang="en-US" sz="2400" b="1" dirty="0" err="1"/>
              <a:t>NVMe</a:t>
            </a:r>
            <a:r>
              <a:rPr lang="en-US" altLang="en-US" sz="2400" dirty="0"/>
              <a:t>) specification was developed specifically to allow computers to take greater advantage of the features of SSDs by providing a standard interface between SSDs, the PCIe bus, and operating systems.</a:t>
            </a:r>
            <a:endParaRPr lang="pt-BR" sz="2400" dirty="0"/>
          </a:p>
          <a:p>
            <a:pPr marL="226054" indent="-226054"/>
            <a:r>
              <a:rPr lang="en-US" altLang="en-US" sz="2400" dirty="0" err="1"/>
              <a:t>NVMe</a:t>
            </a:r>
            <a:r>
              <a:rPr lang="en-US" altLang="en-US" sz="2400" dirty="0"/>
              <a:t> allows compliant SSD drives to attach to the PCIe bus without requiring special drivers.</a:t>
            </a:r>
          </a:p>
          <a:p>
            <a:pPr marL="226054" indent="-226054"/>
            <a:r>
              <a:rPr lang="en-US" altLang="en-US" sz="2400" dirty="0">
                <a:ea typeface="ＭＳ Ｐゴシック"/>
              </a:rPr>
              <a:t>Solid State Hybrid Drives (</a:t>
            </a:r>
            <a:r>
              <a:rPr lang="en-US" altLang="en-US" sz="2400" b="1" dirty="0">
                <a:ea typeface="ＭＳ Ｐゴシック"/>
              </a:rPr>
              <a:t>SSHD</a:t>
            </a:r>
            <a:r>
              <a:rPr lang="en-US" altLang="en-US" sz="2400" dirty="0">
                <a:ea typeface="ＭＳ Ｐゴシック"/>
              </a:rPr>
              <a:t>s) are a compromise between a magnetic HDD and an SSD.</a:t>
            </a:r>
          </a:p>
          <a:p>
            <a:pPr lvl="1"/>
            <a:r>
              <a:rPr lang="en-US" altLang="en-US" sz="2400" dirty="0"/>
              <a:t>They are faster than an HDD but less expensive than an SSD.</a:t>
            </a:r>
          </a:p>
          <a:p>
            <a:pPr lvl="1"/>
            <a:r>
              <a:rPr lang="en-US" altLang="en-US" sz="2400" dirty="0"/>
              <a:t>They combine a magnetic HDD with onboard flash memory serving as a non-volatile cache.</a:t>
            </a:r>
          </a:p>
          <a:p>
            <a:pPr marL="226054" indent="-226054"/>
            <a:endParaRPr lang="en-US" altLang="en-US" sz="2267" dirty="0"/>
          </a:p>
        </p:txBody>
      </p:sp>
      <p:sp>
        <p:nvSpPr>
          <p:cNvPr id="2" name="Footer Placeholder 1">
            <a:extLst>
              <a:ext uri="{FF2B5EF4-FFF2-40B4-BE49-F238E27FC236}">
                <a16:creationId xmlns:a16="http://schemas.microsoft.com/office/drawing/2014/main" id="{E8DB808B-96CF-0A0E-2998-035ADFBC8273}"/>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89C78745-55FA-DB94-0C75-8F5C2C460E92}"/>
              </a:ext>
            </a:extLst>
          </p:cNvPr>
          <p:cNvSpPr>
            <a:spLocks noGrp="1"/>
          </p:cNvSpPr>
          <p:nvPr>
            <p:ph type="sldNum" sz="quarter" idx="12"/>
          </p:nvPr>
        </p:nvSpPr>
        <p:spPr/>
        <p:txBody>
          <a:bodyPr/>
          <a:lstStyle/>
          <a:p>
            <a:fld id="{AC82685A-BD3A-4230-8D85-804689F67293}" type="slidenum">
              <a:rPr lang="en-GB" smtClean="0"/>
              <a:t>38</a:t>
            </a:fld>
            <a:endParaRPr lang="en-GB"/>
          </a:p>
        </p:txBody>
      </p:sp>
    </p:spTree>
    <p:custDataLst>
      <p:tags r:id="rId1"/>
    </p:custDataLst>
    <p:extLst>
      <p:ext uri="{BB962C8B-B14F-4D97-AF65-F5344CB8AC3E}">
        <p14:creationId xmlns:p14="http://schemas.microsoft.com/office/powerpoint/2010/main" val="21940363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5533" y="-40341"/>
            <a:ext cx="11594969" cy="1325563"/>
          </a:xfrm>
        </p:spPr>
        <p:txBody>
          <a:bodyPr/>
          <a:lstStyle/>
          <a:p>
            <a:pPr algn="ctr"/>
            <a:br>
              <a:rPr lang="en-US" altLang="en-US" sz="2133" dirty="0"/>
            </a:br>
            <a:r>
              <a:rPr lang="en-US" sz="3600" dirty="0">
                <a:solidFill>
                  <a:schemeClr val="bg1"/>
                </a:solidFill>
              </a:rPr>
              <a:t>Types of Optical Storage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90569"/>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Optical drives are removable media storage devices that use </a:t>
            </a:r>
            <a:r>
              <a:rPr lang="en-US" altLang="en-US" sz="2267" b="1" dirty="0"/>
              <a:t>lasers to read and write data on optical media.</a:t>
            </a:r>
          </a:p>
          <a:p>
            <a:r>
              <a:rPr lang="en-US" altLang="en-US" sz="2267"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2642" y="3132400"/>
            <a:ext cx="5781332" cy="242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three types of optical drives:</a:t>
            </a:r>
          </a:p>
          <a:p>
            <a:pPr lvl="1"/>
            <a:r>
              <a:rPr lang="en-US" altLang="en-US" sz="2133" dirty="0"/>
              <a:t>Compact Disc (CD) - audio and data</a:t>
            </a:r>
          </a:p>
          <a:p>
            <a:pPr lvl="1"/>
            <a:r>
              <a:rPr lang="nn-NO" altLang="en-US" sz="2133" dirty="0"/>
              <a:t>Digital Versatile Disc (DVD) - digital video and data</a:t>
            </a:r>
            <a:endParaRPr lang="en-US" altLang="en-US" sz="2133" dirty="0"/>
          </a:p>
          <a:p>
            <a:pPr lvl="1"/>
            <a:r>
              <a:rPr lang="en-US" altLang="en-US" sz="2133" dirty="0"/>
              <a:t>Blu-ray Disc (BD) - HD digital video and data</a:t>
            </a:r>
          </a:p>
          <a:p>
            <a:pPr lvl="1"/>
            <a:endParaRPr lang="en-US" altLang="en-US" sz="2133"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7074027" y="3125867"/>
            <a:ext cx="4360093" cy="3109692"/>
          </a:xfrm>
          <a:prstGeom prst="rect">
            <a:avLst/>
          </a:prstGeom>
          <a:ln>
            <a:solidFill>
              <a:srgbClr val="0070C0"/>
            </a:solidFill>
          </a:ln>
        </p:spPr>
      </p:pic>
      <p:sp>
        <p:nvSpPr>
          <p:cNvPr id="2" name="Footer Placeholder 1">
            <a:extLst>
              <a:ext uri="{FF2B5EF4-FFF2-40B4-BE49-F238E27FC236}">
                <a16:creationId xmlns:a16="http://schemas.microsoft.com/office/drawing/2014/main" id="{679928F6-19C7-C0F4-7643-1698616EB0B4}"/>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D4416335-4E39-0383-BE3A-969F4FCB8DEC}"/>
              </a:ext>
            </a:extLst>
          </p:cNvPr>
          <p:cNvSpPr>
            <a:spLocks noGrp="1"/>
          </p:cNvSpPr>
          <p:nvPr>
            <p:ph type="sldNum" sz="quarter" idx="12"/>
          </p:nvPr>
        </p:nvSpPr>
        <p:spPr/>
        <p:txBody>
          <a:bodyPr/>
          <a:lstStyle/>
          <a:p>
            <a:fld id="{AC82685A-BD3A-4230-8D85-804689F67293}" type="slidenum">
              <a:rPr lang="en-GB" smtClean="0"/>
              <a:t>39</a:t>
            </a:fld>
            <a:endParaRPr lang="en-GB"/>
          </a:p>
        </p:txBody>
      </p:sp>
    </p:spTree>
    <p:custDataLst>
      <p:tags r:id="rId1"/>
    </p:custDataLst>
    <p:extLst>
      <p:ext uri="{BB962C8B-B14F-4D97-AF65-F5344CB8AC3E}">
        <p14:creationId xmlns:p14="http://schemas.microsoft.com/office/powerpoint/2010/main" val="21148781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48942"/>
            <a:ext cx="11594969" cy="1325563"/>
          </a:xfrm>
        </p:spPr>
        <p:txBody>
          <a:bodyPr/>
          <a:lstStyle/>
          <a:p>
            <a:pPr algn="ctr"/>
            <a:r>
              <a:rPr lang="en-US" dirty="0">
                <a:solidFill>
                  <a:schemeClr val="bg1"/>
                </a:solidFill>
              </a:rPr>
              <a:t>Video Ports and Cables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6"/>
            <a:ext cx="11386315" cy="1118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A video port connects a monitor to a computer using a cable.</a:t>
            </a:r>
          </a:p>
          <a:p>
            <a:r>
              <a:rPr lang="en-US" altLang="en-US" sz="2267"/>
              <a:t>Video ports and monitor cables transfer analog signals, digital signals, or both.</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8605" y="2315223"/>
            <a:ext cx="5283553" cy="3831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Video ports and cables include:</a:t>
            </a:r>
          </a:p>
          <a:p>
            <a:pPr lvl="1"/>
            <a:r>
              <a:rPr lang="en-US" altLang="en-US" sz="2133" dirty="0"/>
              <a:t>Digital Visual Interface (DVI)</a:t>
            </a:r>
          </a:p>
          <a:p>
            <a:pPr lvl="1"/>
            <a:r>
              <a:rPr lang="nn-NO" altLang="en-US" sz="2133" dirty="0"/>
              <a:t>DisplayPort</a:t>
            </a:r>
          </a:p>
          <a:p>
            <a:pPr lvl="1"/>
            <a:r>
              <a:rPr lang="nn-NO" altLang="en-US" sz="2133" dirty="0"/>
              <a:t>High-Definition Multimedia Interface (HDMI)</a:t>
            </a:r>
          </a:p>
          <a:p>
            <a:pPr lvl="1"/>
            <a:r>
              <a:rPr lang="nn-NO" altLang="en-US" sz="2133" dirty="0"/>
              <a:t>Thunderbolt 1 or 2</a:t>
            </a:r>
          </a:p>
          <a:p>
            <a:pPr lvl="1"/>
            <a:r>
              <a:rPr lang="nn-NO" altLang="en-US" sz="2133" dirty="0"/>
              <a:t>Thunderbolt 3</a:t>
            </a:r>
          </a:p>
          <a:p>
            <a:pPr lvl="1"/>
            <a:r>
              <a:rPr lang="nn-NO" altLang="en-US" sz="2133" dirty="0"/>
              <a:t>Video Graphics Array (VGA) </a:t>
            </a:r>
          </a:p>
          <a:p>
            <a:pPr lvl="1"/>
            <a:r>
              <a:rPr lang="nn-NO" altLang="en-US" sz="2133" dirty="0"/>
              <a:t>Radio Corporation of America (RCA) </a:t>
            </a:r>
            <a:endParaRPr lang="en-US" altLang="en-US" sz="2133" dirty="0"/>
          </a:p>
        </p:txBody>
      </p:sp>
      <p:pic>
        <p:nvPicPr>
          <p:cNvPr id="6" name="Picture 5" descr="Image 1: DVI cable&#10;Image 2: DisplayPort&#10;Image 3: HDMI&#10;" title="Cables">
            <a:extLst>
              <a:ext uri="{FF2B5EF4-FFF2-40B4-BE49-F238E27FC236}">
                <a16:creationId xmlns:a16="http://schemas.microsoft.com/office/drawing/2014/main" id="{2CF02BFF-0698-4DE7-87A9-F26A101AC4A4}"/>
              </a:ext>
            </a:extLst>
          </p:cNvPr>
          <p:cNvPicPr>
            <a:picLocks noChangeAspect="1"/>
          </p:cNvPicPr>
          <p:nvPr/>
        </p:nvPicPr>
        <p:blipFill>
          <a:blip r:embed="rId4"/>
          <a:stretch>
            <a:fillRect/>
          </a:stretch>
        </p:blipFill>
        <p:spPr>
          <a:xfrm>
            <a:off x="6196363" y="2315223"/>
            <a:ext cx="5100763" cy="1463167"/>
          </a:xfrm>
          <a:prstGeom prst="rect">
            <a:avLst/>
          </a:prstGeom>
        </p:spPr>
      </p:pic>
      <p:pic>
        <p:nvPicPr>
          <p:cNvPr id="2" name="Picture 1" descr="Image 1: Thunderbolt 1 or 2&#10;Image 2: Thunderbolt 3&#10;Image 3: VGA&#10;Image 4: RCA" title="Cables (Cont.)"/>
          <p:cNvPicPr>
            <a:picLocks noChangeAspect="1"/>
          </p:cNvPicPr>
          <p:nvPr/>
        </p:nvPicPr>
        <p:blipFill>
          <a:blip r:embed="rId5"/>
          <a:stretch>
            <a:fillRect/>
          </a:stretch>
        </p:blipFill>
        <p:spPr>
          <a:xfrm>
            <a:off x="5678957" y="4313706"/>
            <a:ext cx="6134100" cy="1663700"/>
          </a:xfrm>
          <a:prstGeom prst="rect">
            <a:avLst/>
          </a:prstGeom>
        </p:spPr>
      </p:pic>
      <p:sp>
        <p:nvSpPr>
          <p:cNvPr id="3" name="Footer Placeholder 2">
            <a:extLst>
              <a:ext uri="{FF2B5EF4-FFF2-40B4-BE49-F238E27FC236}">
                <a16:creationId xmlns:a16="http://schemas.microsoft.com/office/drawing/2014/main" id="{9E8A3047-32F4-B66A-2CD3-D8134A5FD733}"/>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AF4D30B-E3F6-4A93-AD57-88D53D655519}"/>
              </a:ext>
            </a:extLst>
          </p:cNvPr>
          <p:cNvSpPr>
            <a:spLocks noGrp="1"/>
          </p:cNvSpPr>
          <p:nvPr>
            <p:ph type="sldNum" sz="quarter" idx="12"/>
          </p:nvPr>
        </p:nvSpPr>
        <p:spPr/>
        <p:txBody>
          <a:bodyPr/>
          <a:lstStyle/>
          <a:p>
            <a:fld id="{AC82685A-BD3A-4230-8D85-804689F67293}" type="slidenum">
              <a:rPr lang="en-GB" smtClean="0"/>
              <a:t>40</a:t>
            </a:fld>
            <a:endParaRPr lang="en-GB"/>
          </a:p>
        </p:txBody>
      </p:sp>
    </p:spTree>
    <p:custDataLst>
      <p:tags r:id="rId1"/>
    </p:custDataLst>
    <p:extLst>
      <p:ext uri="{BB962C8B-B14F-4D97-AF65-F5344CB8AC3E}">
        <p14:creationId xmlns:p14="http://schemas.microsoft.com/office/powerpoint/2010/main" val="2314133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0"/>
            <a:ext cx="11594969" cy="1325563"/>
          </a:xfrm>
        </p:spPr>
        <p:txBody>
          <a:bodyPr/>
          <a:lstStyle/>
          <a:p>
            <a:pPr algn="ctr"/>
            <a:r>
              <a:rPr lang="en-US" dirty="0">
                <a:solidFill>
                  <a:schemeClr val="bg1"/>
                </a:solidFill>
              </a:rPr>
              <a:t>Adapters and Converters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6382"/>
            <a:ext cx="11651091" cy="1920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many connection standards in use today. These components are called adapters and converters:</a:t>
            </a:r>
          </a:p>
          <a:p>
            <a:pPr lvl="1"/>
            <a:r>
              <a:rPr lang="en-US" altLang="en-US" sz="2000" b="1" dirty="0"/>
              <a:t>Converter</a:t>
            </a:r>
            <a:r>
              <a:rPr lang="en-US" altLang="en-US" sz="2000" dirty="0"/>
              <a:t> – performing the same </a:t>
            </a:r>
            <a:r>
              <a:rPr lang="en-US" altLang="en-US" sz="2000" b="1" dirty="0"/>
              <a:t>function as an adapter </a:t>
            </a:r>
            <a:r>
              <a:rPr lang="en-US" altLang="en-US" sz="2000" dirty="0"/>
              <a:t>but also </a:t>
            </a:r>
            <a:r>
              <a:rPr lang="en-US" altLang="en-US" sz="2000" b="1" dirty="0"/>
              <a:t>translates the signals from one technology to the other.</a:t>
            </a:r>
          </a:p>
          <a:p>
            <a:pPr lvl="1"/>
            <a:r>
              <a:rPr lang="en-US" altLang="en-US" sz="2000" b="1" dirty="0"/>
              <a:t>Adapter</a:t>
            </a:r>
            <a:r>
              <a:rPr lang="en-US" altLang="en-US" sz="2000" dirty="0"/>
              <a:t> – physically </a:t>
            </a:r>
            <a:r>
              <a:rPr lang="en-US" altLang="en-US" sz="2000" b="1" dirty="0"/>
              <a:t>connecting one technology to another</a:t>
            </a:r>
          </a:p>
          <a:p>
            <a:pPr lvl="1"/>
            <a:endParaRPr lang="en-US" altLang="en-US" sz="2000" dirty="0"/>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426" y="3259500"/>
            <a:ext cx="4507215" cy="3176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Example of adapters include:</a:t>
            </a:r>
          </a:p>
          <a:p>
            <a:pPr lvl="1"/>
            <a:r>
              <a:rPr lang="en-US" altLang="en-US" sz="2133"/>
              <a:t>DVI to VGA Adapter</a:t>
            </a:r>
          </a:p>
          <a:p>
            <a:pPr lvl="1"/>
            <a:r>
              <a:rPr lang="en-US" altLang="en-US" sz="2133"/>
              <a:t>USB to Ethernet adapter</a:t>
            </a:r>
          </a:p>
          <a:p>
            <a:pPr lvl="1"/>
            <a:r>
              <a:rPr lang="en-US" altLang="en-US" sz="2133"/>
              <a:t>USB to PS/2 adapter</a:t>
            </a:r>
          </a:p>
          <a:p>
            <a:pPr lvl="1"/>
            <a:r>
              <a:rPr lang="en-US" altLang="en-US" sz="2133"/>
              <a:t>DVI to HDMI adapter</a:t>
            </a:r>
          </a:p>
          <a:p>
            <a:pPr lvl="1"/>
            <a:r>
              <a:rPr lang="en-US" altLang="en-US" sz="2133"/>
              <a:t>Molex to SATA adapter</a:t>
            </a:r>
          </a:p>
          <a:p>
            <a:pPr lvl="1"/>
            <a:r>
              <a:rPr lang="en-US" altLang="en-US" sz="2133"/>
              <a:t>HDMI to VGA converter</a:t>
            </a:r>
          </a:p>
        </p:txBody>
      </p:sp>
      <p:pic>
        <p:nvPicPr>
          <p:cNvPr id="3" name="Picture 2" descr="Image 1: DVI to VGA adapter&#10;Image 2: USB to Ethernet converter&#10;Image 3: USB to PS/2 adapter" title="Adapters and converters">
            <a:extLst>
              <a:ext uri="{FF2B5EF4-FFF2-40B4-BE49-F238E27FC236}">
                <a16:creationId xmlns:a16="http://schemas.microsoft.com/office/drawing/2014/main" id="{C5A0F494-EFCD-4C47-AE00-BC03AE40C9DA}"/>
              </a:ext>
            </a:extLst>
          </p:cNvPr>
          <p:cNvPicPr>
            <a:picLocks noChangeAspect="1"/>
          </p:cNvPicPr>
          <p:nvPr/>
        </p:nvPicPr>
        <p:blipFill>
          <a:blip r:embed="rId4"/>
          <a:stretch>
            <a:fillRect/>
          </a:stretch>
        </p:blipFill>
        <p:spPr>
          <a:xfrm>
            <a:off x="6356645" y="3034902"/>
            <a:ext cx="5080440" cy="1615580"/>
          </a:xfrm>
          <a:prstGeom prst="rect">
            <a:avLst/>
          </a:prstGeom>
        </p:spPr>
      </p:pic>
      <p:pic>
        <p:nvPicPr>
          <p:cNvPr id="5" name="Picture 4" descr="Image 1: DVI to HDMI adapter&#10;Image 2: Molex to SATA adapter&#10;Image 3: HDMI to VGA adapter" title="Adapters and converters (Cont.)">
            <a:extLst>
              <a:ext uri="{FF2B5EF4-FFF2-40B4-BE49-F238E27FC236}">
                <a16:creationId xmlns:a16="http://schemas.microsoft.com/office/drawing/2014/main" id="{63D93EAE-27A9-40F4-93E6-E2BDE6876CC8}"/>
              </a:ext>
            </a:extLst>
          </p:cNvPr>
          <p:cNvPicPr>
            <a:picLocks noChangeAspect="1"/>
          </p:cNvPicPr>
          <p:nvPr/>
        </p:nvPicPr>
        <p:blipFill>
          <a:blip r:embed="rId5"/>
          <a:stretch>
            <a:fillRect/>
          </a:stretch>
        </p:blipFill>
        <p:spPr>
          <a:xfrm>
            <a:off x="6356646" y="4675620"/>
            <a:ext cx="5090601" cy="1605419"/>
          </a:xfrm>
          <a:prstGeom prst="rect">
            <a:avLst/>
          </a:prstGeom>
        </p:spPr>
      </p:pic>
      <p:sp>
        <p:nvSpPr>
          <p:cNvPr id="2" name="Footer Placeholder 1">
            <a:extLst>
              <a:ext uri="{FF2B5EF4-FFF2-40B4-BE49-F238E27FC236}">
                <a16:creationId xmlns:a16="http://schemas.microsoft.com/office/drawing/2014/main" id="{21F2AA28-E21A-809D-F607-570A72704B74}"/>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402ACC6B-1B31-618A-6400-9ACCCEE51CCC}"/>
              </a:ext>
            </a:extLst>
          </p:cNvPr>
          <p:cNvSpPr>
            <a:spLocks noGrp="1"/>
          </p:cNvSpPr>
          <p:nvPr>
            <p:ph type="sldNum" sz="quarter" idx="12"/>
          </p:nvPr>
        </p:nvSpPr>
        <p:spPr/>
        <p:txBody>
          <a:bodyPr/>
          <a:lstStyle/>
          <a:p>
            <a:fld id="{AC82685A-BD3A-4230-8D85-804689F67293}" type="slidenum">
              <a:rPr lang="en-GB" smtClean="0"/>
              <a:t>41</a:t>
            </a:fld>
            <a:endParaRPr lang="en-GB"/>
          </a:p>
        </p:txBody>
      </p:sp>
    </p:spTree>
    <p:custDataLst>
      <p:tags r:id="rId1"/>
    </p:custDataLst>
    <p:extLst>
      <p:ext uri="{BB962C8B-B14F-4D97-AF65-F5344CB8AC3E}">
        <p14:creationId xmlns:p14="http://schemas.microsoft.com/office/powerpoint/2010/main" val="16174992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4727"/>
            <a:ext cx="11594969" cy="1325563"/>
          </a:xfrm>
        </p:spPr>
        <p:txBody>
          <a:bodyPr/>
          <a:lstStyle/>
          <a:p>
            <a:pPr algn="ctr"/>
            <a:r>
              <a:rPr lang="en-US" dirty="0">
                <a:solidFill>
                  <a:schemeClr val="bg1"/>
                </a:solidFill>
              </a:rPr>
              <a:t>The Original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533"/>
            <a:ext cx="11386315" cy="321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Input devices all the user to communicate with a computer.</a:t>
            </a:r>
          </a:p>
          <a:p>
            <a:r>
              <a:rPr lang="en-US" altLang="en-US" sz="2267" dirty="0"/>
              <a:t>Some of the first input devices include:</a:t>
            </a:r>
          </a:p>
          <a:p>
            <a:pPr lvl="1"/>
            <a:r>
              <a:rPr lang="en-US" altLang="en-US" sz="2133" b="1" dirty="0"/>
              <a:t>Keyboard and Mouse </a:t>
            </a:r>
            <a:r>
              <a:rPr lang="en-US" altLang="en-US" sz="2133" dirty="0"/>
              <a:t>– these are the two most commonly used input devices</a:t>
            </a:r>
          </a:p>
          <a:p>
            <a:pPr lvl="1"/>
            <a:r>
              <a:rPr lang="en-US" altLang="en-US" sz="2133" b="1" dirty="0"/>
              <a:t>ADF / Flatbed Scanner </a:t>
            </a:r>
            <a:r>
              <a:rPr lang="en-US" altLang="en-US" sz="2133" dirty="0"/>
              <a:t>– these devices digitize an image or document</a:t>
            </a:r>
          </a:p>
          <a:p>
            <a:pPr lvl="1"/>
            <a:r>
              <a:rPr lang="en-US" altLang="en-US" sz="2133" b="1" dirty="0"/>
              <a:t>Joystick and Gamepad </a:t>
            </a:r>
            <a:r>
              <a:rPr lang="en-US" altLang="en-US" sz="2133" dirty="0"/>
              <a:t>– these devices are used for playing games</a:t>
            </a:r>
          </a:p>
          <a:p>
            <a:pPr lvl="1"/>
            <a:r>
              <a:rPr lang="en-US" altLang="en-US" sz="2133" b="1" dirty="0"/>
              <a:t>KVM Switch </a:t>
            </a:r>
            <a:r>
              <a:rPr lang="en-US" altLang="en-US" sz="2133" dirty="0"/>
              <a:t>– a hardware device that can be used to control more than one computer while using a single keyboard, monitor, and mouse</a:t>
            </a:r>
          </a:p>
        </p:txBody>
      </p:sp>
      <p:pic>
        <p:nvPicPr>
          <p:cNvPr id="4" name="Picture 3" descr="Image 1: keyboard and mouse&#10;Image 2: ADF/Flatbed scanner&#10;Image 3: Joystick and Gamepad&#10;Image 4: KVM switch" title="Input Devices">
            <a:extLst>
              <a:ext uri="{FF2B5EF4-FFF2-40B4-BE49-F238E27FC236}">
                <a16:creationId xmlns:a16="http://schemas.microsoft.com/office/drawing/2014/main" id="{CD81171E-AB8E-48FF-844F-EC6CC4CF70D1}"/>
              </a:ext>
            </a:extLst>
          </p:cNvPr>
          <p:cNvPicPr>
            <a:picLocks noChangeAspect="1"/>
          </p:cNvPicPr>
          <p:nvPr/>
        </p:nvPicPr>
        <p:blipFill>
          <a:blip r:embed="rId4"/>
          <a:stretch>
            <a:fillRect/>
          </a:stretch>
        </p:blipFill>
        <p:spPr>
          <a:xfrm>
            <a:off x="2412681" y="4529921"/>
            <a:ext cx="7366639" cy="1554615"/>
          </a:xfrm>
          <a:prstGeom prst="rect">
            <a:avLst/>
          </a:prstGeom>
        </p:spPr>
      </p:pic>
      <p:sp>
        <p:nvSpPr>
          <p:cNvPr id="2" name="Footer Placeholder 1">
            <a:extLst>
              <a:ext uri="{FF2B5EF4-FFF2-40B4-BE49-F238E27FC236}">
                <a16:creationId xmlns:a16="http://schemas.microsoft.com/office/drawing/2014/main" id="{60FADFC0-28BF-3F46-3423-DD7CE3D8E8E7}"/>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3B4ABC22-DF2B-DE3A-59D9-3722F3F544A2}"/>
              </a:ext>
            </a:extLst>
          </p:cNvPr>
          <p:cNvSpPr>
            <a:spLocks noGrp="1"/>
          </p:cNvSpPr>
          <p:nvPr>
            <p:ph type="sldNum" sz="quarter" idx="12"/>
          </p:nvPr>
        </p:nvSpPr>
        <p:spPr/>
        <p:txBody>
          <a:bodyPr/>
          <a:lstStyle/>
          <a:p>
            <a:fld id="{AC82685A-BD3A-4230-8D85-804689F67293}" type="slidenum">
              <a:rPr lang="en-GB" smtClean="0"/>
              <a:t>42</a:t>
            </a:fld>
            <a:endParaRPr lang="en-GB"/>
          </a:p>
        </p:txBody>
      </p:sp>
    </p:spTree>
    <p:custDataLst>
      <p:tags r:id="rId1"/>
    </p:custDataLst>
    <p:extLst>
      <p:ext uri="{BB962C8B-B14F-4D97-AF65-F5344CB8AC3E}">
        <p14:creationId xmlns:p14="http://schemas.microsoft.com/office/powerpoint/2010/main" val="42931024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0758" y="0"/>
            <a:ext cx="11594969" cy="1325563"/>
          </a:xfrm>
        </p:spPr>
        <p:txBody>
          <a:bodyPr/>
          <a:lstStyle/>
          <a:p>
            <a:pPr algn="ctr"/>
            <a:r>
              <a:rPr lang="en-US" dirty="0">
                <a:solidFill>
                  <a:schemeClr val="bg1"/>
                </a:solidFill>
              </a:rPr>
              <a:t>New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05084" y="1197266"/>
            <a:ext cx="11386315" cy="3360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Some new input devices include touch screen, stylus, magnetic strip reader, and barcode scanner:</a:t>
            </a:r>
          </a:p>
          <a:p>
            <a:pPr lvl="1"/>
            <a:r>
              <a:rPr lang="en-US" altLang="en-US" sz="2400" b="1" dirty="0"/>
              <a:t>Touch screen </a:t>
            </a:r>
            <a:r>
              <a:rPr lang="en-US" altLang="en-US" sz="2400" dirty="0"/>
              <a:t>– input devices with touch or pressure sensitive screens</a:t>
            </a:r>
          </a:p>
          <a:p>
            <a:pPr lvl="1"/>
            <a:r>
              <a:rPr lang="en-US" altLang="en-US" sz="2400" b="1" dirty="0"/>
              <a:t>Stylus </a:t>
            </a:r>
            <a:r>
              <a:rPr lang="en-US" altLang="en-US" sz="2400" dirty="0"/>
              <a:t>– a type of </a:t>
            </a:r>
            <a:r>
              <a:rPr lang="en-US" altLang="en-US" sz="2400" dirty="0" err="1"/>
              <a:t>digitiser</a:t>
            </a:r>
            <a:r>
              <a:rPr lang="en-US" altLang="en-US" sz="2400" dirty="0"/>
              <a:t> that allows a designer or artist to create artwork by using a pen-like tool</a:t>
            </a:r>
          </a:p>
          <a:p>
            <a:pPr lvl="1"/>
            <a:r>
              <a:rPr lang="en-US" altLang="en-US" sz="2400" b="1" dirty="0"/>
              <a:t>Magnetic strip reader </a:t>
            </a:r>
            <a:r>
              <a:rPr lang="en-US" altLang="en-US" sz="2400" dirty="0"/>
              <a:t>– a device that reads information magnetically encoded on the back of plastic cards</a:t>
            </a:r>
          </a:p>
          <a:p>
            <a:pPr lvl="1"/>
            <a:r>
              <a:rPr lang="en-US" altLang="en-US" sz="2400" b="1" dirty="0"/>
              <a:t>Barcode scanner </a:t>
            </a:r>
            <a:r>
              <a:rPr lang="en-US" altLang="en-US" sz="2400" dirty="0"/>
              <a:t>– a device that reads the information contained in the barcodes affixed to products</a:t>
            </a:r>
          </a:p>
        </p:txBody>
      </p:sp>
      <p:pic>
        <p:nvPicPr>
          <p:cNvPr id="3" name="Picture 2" descr="Image 1: Touchscreen&#10;Image 2: Stylus&#10;Image 3: Magnetic Strip Reader&#10;Image 4: Barcode scanner" title="New Input Devices">
            <a:extLst>
              <a:ext uri="{FF2B5EF4-FFF2-40B4-BE49-F238E27FC236}">
                <a16:creationId xmlns:a16="http://schemas.microsoft.com/office/drawing/2014/main" id="{BC70F616-1AC5-42DF-A206-4AFFB1C8310E}"/>
              </a:ext>
            </a:extLst>
          </p:cNvPr>
          <p:cNvPicPr>
            <a:picLocks noChangeAspect="1"/>
          </p:cNvPicPr>
          <p:nvPr/>
        </p:nvPicPr>
        <p:blipFill>
          <a:blip r:embed="rId4"/>
          <a:stretch>
            <a:fillRect/>
          </a:stretch>
        </p:blipFill>
        <p:spPr>
          <a:xfrm>
            <a:off x="2919061" y="5035401"/>
            <a:ext cx="7376799" cy="1524132"/>
          </a:xfrm>
          <a:prstGeom prst="rect">
            <a:avLst/>
          </a:prstGeom>
        </p:spPr>
      </p:pic>
      <p:sp>
        <p:nvSpPr>
          <p:cNvPr id="2" name="Footer Placeholder 1">
            <a:extLst>
              <a:ext uri="{FF2B5EF4-FFF2-40B4-BE49-F238E27FC236}">
                <a16:creationId xmlns:a16="http://schemas.microsoft.com/office/drawing/2014/main" id="{81B15D44-E2B4-E7FD-602D-636F29AC3BC0}"/>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C92573CD-6133-928C-9431-40CBD89083F3}"/>
              </a:ext>
            </a:extLst>
          </p:cNvPr>
          <p:cNvSpPr>
            <a:spLocks noGrp="1"/>
          </p:cNvSpPr>
          <p:nvPr>
            <p:ph type="sldNum" sz="quarter" idx="12"/>
          </p:nvPr>
        </p:nvSpPr>
        <p:spPr/>
        <p:txBody>
          <a:bodyPr/>
          <a:lstStyle/>
          <a:p>
            <a:fld id="{AC82685A-BD3A-4230-8D85-804689F67293}" type="slidenum">
              <a:rPr lang="en-GB" smtClean="0"/>
              <a:t>43</a:t>
            </a:fld>
            <a:endParaRPr lang="en-GB"/>
          </a:p>
        </p:txBody>
      </p:sp>
    </p:spTree>
    <p:custDataLst>
      <p:tags r:id="rId1"/>
    </p:custDataLst>
    <p:extLst>
      <p:ext uri="{BB962C8B-B14F-4D97-AF65-F5344CB8AC3E}">
        <p14:creationId xmlns:p14="http://schemas.microsoft.com/office/powerpoint/2010/main" val="2432414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5983" y="-105176"/>
            <a:ext cx="11594969" cy="1325563"/>
          </a:xfrm>
        </p:spPr>
        <p:txBody>
          <a:bodyPr/>
          <a:lstStyle/>
          <a:p>
            <a:pPr algn="ctr"/>
            <a:r>
              <a:rPr lang="en-US" altLang="en-US" dirty="0">
                <a:solidFill>
                  <a:schemeClr val="bg1"/>
                </a:solidFill>
              </a:rPr>
              <a:t>More N</a:t>
            </a:r>
            <a:r>
              <a:rPr lang="en-US" dirty="0">
                <a:solidFill>
                  <a:schemeClr val="bg1"/>
                </a:solidFill>
              </a:rPr>
              <a:t>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71048" y="1220387"/>
            <a:ext cx="11386315" cy="339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A few newer input devices:</a:t>
            </a:r>
          </a:p>
          <a:p>
            <a:pPr lvl="1"/>
            <a:r>
              <a:rPr lang="en-US" altLang="en-US" sz="2000" b="1" dirty="0"/>
              <a:t>Digital camera </a:t>
            </a:r>
            <a:r>
              <a:rPr lang="en-US" altLang="en-US" sz="2000" dirty="0"/>
              <a:t>– devices that capture digital images and videos </a:t>
            </a:r>
          </a:p>
          <a:p>
            <a:pPr lvl="1"/>
            <a:r>
              <a:rPr lang="en-US" altLang="en-US" sz="2000" b="1" dirty="0"/>
              <a:t>Webcams </a:t>
            </a:r>
            <a:r>
              <a:rPr lang="en-US" altLang="en-US" sz="2000" dirty="0"/>
              <a:t>– video cameras that can be integrated into a computer</a:t>
            </a:r>
          </a:p>
          <a:p>
            <a:pPr lvl="1"/>
            <a:r>
              <a:rPr lang="en-US" altLang="en-US" sz="2000" b="1" dirty="0"/>
              <a:t>Signature pad</a:t>
            </a:r>
            <a:r>
              <a:rPr lang="en-US" altLang="en-US" sz="2000" dirty="0"/>
              <a:t>– a device that electronically captures a person’s signature</a:t>
            </a:r>
          </a:p>
          <a:p>
            <a:pPr lvl="1"/>
            <a:r>
              <a:rPr lang="en-US" altLang="en-US" sz="2000" b="1" dirty="0"/>
              <a:t>Smart card reader </a:t>
            </a:r>
            <a:r>
              <a:rPr lang="en-US" altLang="en-US" sz="2000" dirty="0"/>
              <a:t>– a device used on a computer to authenticate the user. A smart card may be the size of a credit card with an embedded microprocessor that is typically under a gold contact pad on one side of the card.</a:t>
            </a:r>
          </a:p>
          <a:p>
            <a:pPr lvl="1"/>
            <a:r>
              <a:rPr lang="en-US" altLang="en-US" sz="2000" b="1" dirty="0"/>
              <a:t>Microphone</a:t>
            </a:r>
            <a:r>
              <a:rPr lang="en-US" altLang="en-US" sz="2000" dirty="0"/>
              <a:t> – a device that allows a user to speak into a computer and have their voice digitized</a:t>
            </a:r>
          </a:p>
        </p:txBody>
      </p:sp>
      <p:pic>
        <p:nvPicPr>
          <p:cNvPr id="4" name="Picture 3" descr="Image 1: Digital camera&#10;Image 2: Webcam&#10;Image 3: Signature pad&#10;Image 4: Smart card reader&#10;Image 5: microphone" title="More New Input Devices">
            <a:extLst>
              <a:ext uri="{FF2B5EF4-FFF2-40B4-BE49-F238E27FC236}">
                <a16:creationId xmlns:a16="http://schemas.microsoft.com/office/drawing/2014/main" id="{F9FA8E39-5F6E-4026-B365-03F504925A49}"/>
              </a:ext>
            </a:extLst>
          </p:cNvPr>
          <p:cNvPicPr>
            <a:picLocks noChangeAspect="1"/>
          </p:cNvPicPr>
          <p:nvPr/>
        </p:nvPicPr>
        <p:blipFill>
          <a:blip r:embed="rId4"/>
          <a:stretch>
            <a:fillRect/>
          </a:stretch>
        </p:blipFill>
        <p:spPr>
          <a:xfrm>
            <a:off x="1631890" y="4743936"/>
            <a:ext cx="9307367" cy="1422523"/>
          </a:xfrm>
          <a:prstGeom prst="rect">
            <a:avLst/>
          </a:prstGeom>
        </p:spPr>
      </p:pic>
      <p:sp>
        <p:nvSpPr>
          <p:cNvPr id="2" name="Footer Placeholder 1">
            <a:extLst>
              <a:ext uri="{FF2B5EF4-FFF2-40B4-BE49-F238E27FC236}">
                <a16:creationId xmlns:a16="http://schemas.microsoft.com/office/drawing/2014/main" id="{088F84EC-832A-F080-AA20-7CF372B27530}"/>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B74F1C1-8670-37BF-37DF-F125C63A12CB}"/>
              </a:ext>
            </a:extLst>
          </p:cNvPr>
          <p:cNvSpPr>
            <a:spLocks noGrp="1"/>
          </p:cNvSpPr>
          <p:nvPr>
            <p:ph type="sldNum" sz="quarter" idx="12"/>
          </p:nvPr>
        </p:nvSpPr>
        <p:spPr/>
        <p:txBody>
          <a:bodyPr/>
          <a:lstStyle/>
          <a:p>
            <a:fld id="{AC82685A-BD3A-4230-8D85-804689F67293}" type="slidenum">
              <a:rPr lang="en-GB" smtClean="0"/>
              <a:t>44</a:t>
            </a:fld>
            <a:endParaRPr lang="en-GB"/>
          </a:p>
        </p:txBody>
      </p:sp>
    </p:spTree>
    <p:custDataLst>
      <p:tags r:id="rId1"/>
    </p:custDataLst>
    <p:extLst>
      <p:ext uri="{BB962C8B-B14F-4D97-AF65-F5344CB8AC3E}">
        <p14:creationId xmlns:p14="http://schemas.microsoft.com/office/powerpoint/2010/main" val="36147820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8433" y="-54726"/>
            <a:ext cx="11594969" cy="1325563"/>
          </a:xfrm>
        </p:spPr>
        <p:txBody>
          <a:bodyPr/>
          <a:lstStyle/>
          <a:p>
            <a:pPr algn="ctr"/>
            <a:r>
              <a:rPr lang="en-US" dirty="0">
                <a:solidFill>
                  <a:schemeClr val="bg1"/>
                </a:solidFill>
              </a:rPr>
              <a:t>Most Recent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758" y="1180278"/>
            <a:ext cx="11361097" cy="3523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The newest input devices include NFC devices and terminals, facial recognition scanners, fingerprint scanners, voice recognition scanners, and virtual reality headsets:</a:t>
            </a:r>
          </a:p>
          <a:p>
            <a:pPr lvl="1"/>
            <a:r>
              <a:rPr lang="en-US" altLang="en-US" sz="2000" b="1"/>
              <a:t>NFC devices and terminals </a:t>
            </a:r>
            <a:r>
              <a:rPr lang="en-US" altLang="en-US" sz="2000"/>
              <a:t>– Near Field Communication (NFC) tap to pay devices</a:t>
            </a:r>
          </a:p>
          <a:p>
            <a:pPr lvl="1"/>
            <a:r>
              <a:rPr lang="en-US" altLang="en-US" sz="2000" b="1"/>
              <a:t>Facial recognition scanners </a:t>
            </a:r>
            <a:r>
              <a:rPr lang="en-US" altLang="en-US" sz="2000"/>
              <a:t>– devices identifying a user based on unique facial features</a:t>
            </a:r>
          </a:p>
          <a:p>
            <a:pPr lvl="1"/>
            <a:r>
              <a:rPr lang="en-US" altLang="en-US" sz="2000" b="1"/>
              <a:t>Fingerprint scanners </a:t>
            </a:r>
            <a:r>
              <a:rPr lang="en-US" altLang="en-US" sz="2000"/>
              <a:t>– devices identifying a user based on unique fingerprint</a:t>
            </a:r>
          </a:p>
          <a:p>
            <a:pPr lvl="1"/>
            <a:r>
              <a:rPr lang="en-US" altLang="en-US" sz="2000" b="1"/>
              <a:t>Voice recognition scanners </a:t>
            </a:r>
            <a:r>
              <a:rPr lang="en-US" altLang="en-US" sz="2000"/>
              <a:t>– devices identifying a user based on unique voice </a:t>
            </a:r>
          </a:p>
          <a:p>
            <a:pPr lvl="1"/>
            <a:r>
              <a:rPr lang="en-US" altLang="en-US" sz="2000" b="1"/>
              <a:t>Virtual reality headset</a:t>
            </a:r>
            <a:r>
              <a:rPr lang="en-US" altLang="en-US" sz="2000"/>
              <a:t> – used with computer games, simulators, and training applications with virtual reality functionalities.</a:t>
            </a:r>
          </a:p>
        </p:txBody>
      </p:sp>
      <p:pic>
        <p:nvPicPr>
          <p:cNvPr id="3" name="Picture 2" descr="Image 1: NFC Devices and Terminals&#10;Image 2: Facial recognition scanners&#10;Image 3: Fingerprint scanners&#10;Image 4: Voice recognition scanners&#10;Image 5: Virtual reality headset" title="Recent Input Devices">
            <a:extLst>
              <a:ext uri="{FF2B5EF4-FFF2-40B4-BE49-F238E27FC236}">
                <a16:creationId xmlns:a16="http://schemas.microsoft.com/office/drawing/2014/main" id="{07105D8F-114C-4DFC-81E0-91B9690F0266}"/>
              </a:ext>
            </a:extLst>
          </p:cNvPr>
          <p:cNvPicPr>
            <a:picLocks noChangeAspect="1"/>
          </p:cNvPicPr>
          <p:nvPr/>
        </p:nvPicPr>
        <p:blipFill>
          <a:blip r:embed="rId4"/>
          <a:stretch>
            <a:fillRect/>
          </a:stretch>
        </p:blipFill>
        <p:spPr>
          <a:xfrm>
            <a:off x="1542557" y="4809746"/>
            <a:ext cx="9266723" cy="1524132"/>
          </a:xfrm>
          <a:prstGeom prst="rect">
            <a:avLst/>
          </a:prstGeom>
        </p:spPr>
      </p:pic>
      <p:sp>
        <p:nvSpPr>
          <p:cNvPr id="2" name="Footer Placeholder 1">
            <a:extLst>
              <a:ext uri="{FF2B5EF4-FFF2-40B4-BE49-F238E27FC236}">
                <a16:creationId xmlns:a16="http://schemas.microsoft.com/office/drawing/2014/main" id="{55079999-737D-515C-ED14-0CE96359CA0A}"/>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406A7A84-6496-1951-B8FA-6E49DED68B7C}"/>
              </a:ext>
            </a:extLst>
          </p:cNvPr>
          <p:cNvSpPr>
            <a:spLocks noGrp="1"/>
          </p:cNvSpPr>
          <p:nvPr>
            <p:ph type="sldNum" sz="quarter" idx="12"/>
          </p:nvPr>
        </p:nvSpPr>
        <p:spPr/>
        <p:txBody>
          <a:bodyPr/>
          <a:lstStyle/>
          <a:p>
            <a:fld id="{AC82685A-BD3A-4230-8D85-804689F67293}" type="slidenum">
              <a:rPr lang="en-GB" smtClean="0"/>
              <a:t>45</a:t>
            </a:fld>
            <a:endParaRPr lang="en-GB"/>
          </a:p>
        </p:txBody>
      </p:sp>
    </p:spTree>
    <p:custDataLst>
      <p:tags r:id="rId1"/>
    </p:custDataLst>
    <p:extLst>
      <p:ext uri="{BB962C8B-B14F-4D97-AF65-F5344CB8AC3E}">
        <p14:creationId xmlns:p14="http://schemas.microsoft.com/office/powerpoint/2010/main" val="26879077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17624" y="-98870"/>
            <a:ext cx="11594969" cy="1325563"/>
          </a:xfrm>
        </p:spPr>
        <p:txBody>
          <a:bodyPr/>
          <a:lstStyle/>
          <a:p>
            <a:pPr algn="ctr"/>
            <a:br>
              <a:rPr lang="en-US" altLang="en-US" sz="2133" dirty="0"/>
            </a:br>
            <a:r>
              <a:rPr lang="en-US" dirty="0">
                <a:solidFill>
                  <a:schemeClr val="bg1"/>
                </a:solidFill>
              </a:rPr>
              <a:t>What are Output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7"/>
            <a:ext cx="11386315" cy="816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An output device takes binary information from the computer and converts it into a form that is easily understood by the user.</a:t>
            </a:r>
          </a:p>
        </p:txBody>
      </p:sp>
      <p:sp>
        <p:nvSpPr>
          <p:cNvPr id="2" name="TextBox 1">
            <a:extLst>
              <a:ext uri="{FF2B5EF4-FFF2-40B4-BE49-F238E27FC236}">
                <a16:creationId xmlns:a16="http://schemas.microsoft.com/office/drawing/2014/main" id="{157A6379-45A1-8E58-A757-7748535CD05A}"/>
              </a:ext>
            </a:extLst>
          </p:cNvPr>
          <p:cNvSpPr txBox="1"/>
          <p:nvPr/>
        </p:nvSpPr>
        <p:spPr>
          <a:xfrm>
            <a:off x="134969" y="2300846"/>
            <a:ext cx="5496732" cy="1815882"/>
          </a:xfrm>
          <a:prstGeom prst="rect">
            <a:avLst/>
          </a:prstGeom>
          <a:noFill/>
        </p:spPr>
        <p:txBody>
          <a:bodyPr wrap="square" rtlCol="0">
            <a:spAutoFit/>
          </a:bodyPr>
          <a:lstStyle/>
          <a:p>
            <a:pPr marL="226478" indent="-226478" defTabSz="912261">
              <a:spcBef>
                <a:spcPts val="800"/>
              </a:spcBef>
              <a:spcAft>
                <a:spcPts val="800"/>
              </a:spcAft>
              <a:buClr>
                <a:schemeClr val="tx2"/>
              </a:buClr>
              <a:buSzPct val="90000"/>
              <a:buFont typeface="Wingdings" panose="05000000000000000000" pitchFamily="2" charset="2"/>
              <a:buChar char="§"/>
            </a:pPr>
            <a:r>
              <a:rPr lang="en-US" altLang="en-US" sz="2800" dirty="0">
                <a:solidFill>
                  <a:srgbClr val="000000"/>
                </a:solidFill>
                <a:ea typeface="ＭＳ Ｐゴシック" charset="0"/>
              </a:rPr>
              <a:t>Examples of output devices include monitors, projectors, VR headsets, printers, speakers, and headphones.</a:t>
            </a:r>
          </a:p>
        </p:txBody>
      </p:sp>
      <p:pic>
        <p:nvPicPr>
          <p:cNvPr id="6" name="Picture 5" descr="Image shows a VR headset and a printer" title="VR and Printer">
            <a:extLst>
              <a:ext uri="{FF2B5EF4-FFF2-40B4-BE49-F238E27FC236}">
                <a16:creationId xmlns:a16="http://schemas.microsoft.com/office/drawing/2014/main" id="{80686CA9-AA42-4104-9A38-76D73EBD4C21}"/>
              </a:ext>
            </a:extLst>
          </p:cNvPr>
          <p:cNvPicPr>
            <a:picLocks noChangeAspect="1"/>
          </p:cNvPicPr>
          <p:nvPr/>
        </p:nvPicPr>
        <p:blipFill>
          <a:blip r:embed="rId4"/>
          <a:stretch>
            <a:fillRect/>
          </a:stretch>
        </p:blipFill>
        <p:spPr>
          <a:xfrm>
            <a:off x="5918556" y="2230061"/>
            <a:ext cx="5930059" cy="1987415"/>
          </a:xfrm>
          <a:prstGeom prst="rect">
            <a:avLst/>
          </a:prstGeom>
        </p:spPr>
      </p:pic>
      <p:pic>
        <p:nvPicPr>
          <p:cNvPr id="3" name="Picture 2" descr="Image shows computer monitors and a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5"/>
          <a:stretch>
            <a:fillRect/>
          </a:stretch>
        </p:blipFill>
        <p:spPr>
          <a:xfrm>
            <a:off x="199649" y="4468478"/>
            <a:ext cx="6015460" cy="2056429"/>
          </a:xfrm>
          <a:prstGeom prst="rect">
            <a:avLst/>
          </a:prstGeom>
        </p:spPr>
      </p:pic>
      <p:pic>
        <p:nvPicPr>
          <p:cNvPr id="8" name="Picture 7" descr="Image shows desktop speakers and headphones in use." title="Speakers and headphones">
            <a:extLst>
              <a:ext uri="{FF2B5EF4-FFF2-40B4-BE49-F238E27FC236}">
                <a16:creationId xmlns:a16="http://schemas.microsoft.com/office/drawing/2014/main" id="{83D731F3-B8C7-4EE9-9CFB-5E2FF39CD621}"/>
              </a:ext>
            </a:extLst>
          </p:cNvPr>
          <p:cNvPicPr>
            <a:picLocks noChangeAspect="1"/>
          </p:cNvPicPr>
          <p:nvPr/>
        </p:nvPicPr>
        <p:blipFill>
          <a:blip r:embed="rId6"/>
          <a:stretch>
            <a:fillRect/>
          </a:stretch>
        </p:blipFill>
        <p:spPr>
          <a:xfrm>
            <a:off x="6326356" y="4584202"/>
            <a:ext cx="5691849" cy="2002119"/>
          </a:xfrm>
          <a:prstGeom prst="rect">
            <a:avLst/>
          </a:prstGeom>
        </p:spPr>
      </p:pic>
      <p:sp>
        <p:nvSpPr>
          <p:cNvPr id="4" name="Footer Placeholder 3">
            <a:extLst>
              <a:ext uri="{FF2B5EF4-FFF2-40B4-BE49-F238E27FC236}">
                <a16:creationId xmlns:a16="http://schemas.microsoft.com/office/drawing/2014/main" id="{055D31EE-D0CE-17E2-A360-B74F8F1320AF}"/>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A6D40231-A76A-41BA-CE99-2A5D75A3AB5E}"/>
              </a:ext>
            </a:extLst>
          </p:cNvPr>
          <p:cNvSpPr>
            <a:spLocks noGrp="1"/>
          </p:cNvSpPr>
          <p:nvPr>
            <p:ph type="sldNum" sz="quarter" idx="12"/>
          </p:nvPr>
        </p:nvSpPr>
        <p:spPr/>
        <p:txBody>
          <a:bodyPr/>
          <a:lstStyle/>
          <a:p>
            <a:fld id="{AC82685A-BD3A-4230-8D85-804689F67293}" type="slidenum">
              <a:rPr lang="en-GB" smtClean="0"/>
              <a:t>46</a:t>
            </a:fld>
            <a:endParaRPr lang="en-GB"/>
          </a:p>
        </p:txBody>
      </p:sp>
    </p:spTree>
    <p:custDataLst>
      <p:tags r:id="rId1"/>
    </p:custDataLst>
    <p:extLst>
      <p:ext uri="{BB962C8B-B14F-4D97-AF65-F5344CB8AC3E}">
        <p14:creationId xmlns:p14="http://schemas.microsoft.com/office/powerpoint/2010/main" val="35655533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38773"/>
            <a:ext cx="11594969" cy="1325563"/>
          </a:xfrm>
        </p:spPr>
        <p:txBody>
          <a:bodyPr/>
          <a:lstStyle/>
          <a:p>
            <a:pPr algn="ctr"/>
            <a:r>
              <a:rPr lang="en-US" dirty="0">
                <a:solidFill>
                  <a:schemeClr val="bg1"/>
                </a:solidFill>
              </a:rPr>
              <a:t>Monitors and Projectors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75551"/>
            <a:ext cx="7472836" cy="52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monitors use one of three types of technology: </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4102763"/>
            <a:ext cx="9424088" cy="19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video projectors use LCD or DLP technology.</a:t>
            </a:r>
          </a:p>
          <a:p>
            <a:pPr lvl="1"/>
            <a:r>
              <a:rPr lang="en-US" altLang="en-US" sz="2267" dirty="0"/>
              <a:t>DLP stands for Digital Light Processing</a:t>
            </a:r>
          </a:p>
          <a:p>
            <a:pPr lvl="1"/>
            <a:r>
              <a:rPr lang="en-US" altLang="en-US" sz="2267" dirty="0"/>
              <a:t>Different projectors have different numbers of lumens, which affects the level of brightness of the projected image. </a:t>
            </a:r>
          </a:p>
        </p:txBody>
      </p:sp>
      <p:pic>
        <p:nvPicPr>
          <p:cNvPr id="3" name="Picture 2" descr="Image shows a computer monitor and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4"/>
          <a:stretch>
            <a:fillRect/>
          </a:stretch>
        </p:blipFill>
        <p:spPr>
          <a:xfrm>
            <a:off x="5948830" y="1875574"/>
            <a:ext cx="6015460" cy="2056429"/>
          </a:xfrm>
          <a:prstGeom prst="rect">
            <a:avLst/>
          </a:prstGeom>
        </p:spPr>
      </p:pic>
      <p:sp>
        <p:nvSpPr>
          <p:cNvPr id="2" name="TextBox 1">
            <a:extLst>
              <a:ext uri="{FF2B5EF4-FFF2-40B4-BE49-F238E27FC236}">
                <a16:creationId xmlns:a16="http://schemas.microsoft.com/office/drawing/2014/main" id="{222F780C-1A8F-528A-F18E-F845F8B9BD15}"/>
              </a:ext>
            </a:extLst>
          </p:cNvPr>
          <p:cNvSpPr txBox="1"/>
          <p:nvPr/>
        </p:nvSpPr>
        <p:spPr>
          <a:xfrm>
            <a:off x="568671" y="1684147"/>
            <a:ext cx="4463109" cy="2021259"/>
          </a:xfrm>
          <a:prstGeom prst="rect">
            <a:avLst/>
          </a:prstGeom>
          <a:noFill/>
        </p:spPr>
        <p:txBody>
          <a:bodyPr wrap="square" rtlCol="0">
            <a:spAutoFit/>
          </a:bodyPr>
          <a:lstStyle/>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Liquid crystal display (LCD)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Light-emitting diode (LED)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Organic LED (OLED) </a:t>
            </a:r>
          </a:p>
          <a:p>
            <a:endParaRPr lang="en-US" sz="2400" dirty="0"/>
          </a:p>
        </p:txBody>
      </p:sp>
      <p:sp>
        <p:nvSpPr>
          <p:cNvPr id="4" name="Footer Placeholder 3">
            <a:extLst>
              <a:ext uri="{FF2B5EF4-FFF2-40B4-BE49-F238E27FC236}">
                <a16:creationId xmlns:a16="http://schemas.microsoft.com/office/drawing/2014/main" id="{C3416036-5B5C-8B90-9A3E-A630A28CE6BA}"/>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3C441EB2-DA3D-32BB-0BE0-1B4545312A88}"/>
              </a:ext>
            </a:extLst>
          </p:cNvPr>
          <p:cNvSpPr>
            <a:spLocks noGrp="1"/>
          </p:cNvSpPr>
          <p:nvPr>
            <p:ph type="sldNum" sz="quarter" idx="12"/>
          </p:nvPr>
        </p:nvSpPr>
        <p:spPr/>
        <p:txBody>
          <a:bodyPr/>
          <a:lstStyle/>
          <a:p>
            <a:fld id="{AC82685A-BD3A-4230-8D85-804689F67293}" type="slidenum">
              <a:rPr lang="en-GB" smtClean="0"/>
              <a:t>47</a:t>
            </a:fld>
            <a:endParaRPr lang="en-GB"/>
          </a:p>
        </p:txBody>
      </p:sp>
    </p:spTree>
    <p:custDataLst>
      <p:tags r:id="rId1"/>
    </p:custDataLst>
    <p:extLst>
      <p:ext uri="{BB962C8B-B14F-4D97-AF65-F5344CB8AC3E}">
        <p14:creationId xmlns:p14="http://schemas.microsoft.com/office/powerpoint/2010/main" val="35805251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3552" y="-102867"/>
            <a:ext cx="11594969" cy="1325563"/>
          </a:xfrm>
        </p:spPr>
        <p:txBody>
          <a:bodyPr/>
          <a:lstStyle/>
          <a:p>
            <a:pPr algn="ctr"/>
            <a:r>
              <a:rPr lang="en-US" dirty="0">
                <a:solidFill>
                  <a:schemeClr val="bg1"/>
                </a:solidFill>
              </a:rPr>
              <a:t>VR and AR Headsets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04306"/>
            <a:ext cx="8461376" cy="2132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a:t>Virtual Reality (VR) </a:t>
            </a:r>
            <a:r>
              <a:rPr lang="en-US" altLang="en-US" sz="2267"/>
              <a:t>uses computer technology to create a simulated, three-dimensional environment.</a:t>
            </a:r>
          </a:p>
          <a:p>
            <a:r>
              <a:rPr lang="en-US" altLang="en-US" sz="2267"/>
              <a:t>A VR headset completely encases the upper portion of users’ faces, not allowing in any ambient light from their surroundings.</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1635" y="3122860"/>
            <a:ext cx="8219733"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Augmented Reality (AR) </a:t>
            </a:r>
            <a:r>
              <a:rPr lang="en-US" altLang="en-US" sz="2267" dirty="0"/>
              <a:t>uses similar technology but superimposes images and audio over the real world in real time. </a:t>
            </a:r>
          </a:p>
          <a:p>
            <a:r>
              <a:rPr lang="en-US" altLang="en-US" sz="2267" dirty="0"/>
              <a:t>AR can provide users with immediate access to information about their real surroundings.</a:t>
            </a:r>
          </a:p>
          <a:p>
            <a:r>
              <a:rPr lang="en-US" altLang="en-US" sz="2267" dirty="0"/>
              <a:t>An AR headset usually does not close off ambient light to users, allowing them to see their real life surroundings.</a:t>
            </a:r>
          </a:p>
          <a:p>
            <a:endParaRPr lang="en-US" altLang="en-US" sz="2267" dirty="0"/>
          </a:p>
        </p:txBody>
      </p:sp>
      <p:pic>
        <p:nvPicPr>
          <p:cNvPr id="4" name="Picture 3" descr="Image shows individuals using VR headset and AR headset" title="VR headset and AR headset">
            <a:extLst>
              <a:ext uri="{FF2B5EF4-FFF2-40B4-BE49-F238E27FC236}">
                <a16:creationId xmlns:a16="http://schemas.microsoft.com/office/drawing/2014/main" id="{ED59FCE8-E212-470E-A35F-3C38AD591A2C}"/>
              </a:ext>
            </a:extLst>
          </p:cNvPr>
          <p:cNvPicPr>
            <a:picLocks noChangeAspect="1"/>
          </p:cNvPicPr>
          <p:nvPr/>
        </p:nvPicPr>
        <p:blipFill>
          <a:blip r:embed="rId4"/>
          <a:stretch>
            <a:fillRect/>
          </a:stretch>
        </p:blipFill>
        <p:spPr>
          <a:xfrm>
            <a:off x="8945454" y="1704156"/>
            <a:ext cx="2240893" cy="3721832"/>
          </a:xfrm>
          <a:prstGeom prst="rect">
            <a:avLst/>
          </a:prstGeom>
        </p:spPr>
      </p:pic>
      <p:sp>
        <p:nvSpPr>
          <p:cNvPr id="2" name="Footer Placeholder 1">
            <a:extLst>
              <a:ext uri="{FF2B5EF4-FFF2-40B4-BE49-F238E27FC236}">
                <a16:creationId xmlns:a16="http://schemas.microsoft.com/office/drawing/2014/main" id="{0FEE6235-7933-122F-3055-E6A1EEF672D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31F5B7FB-7309-974F-0A0E-06C3712DDF64}"/>
              </a:ext>
            </a:extLst>
          </p:cNvPr>
          <p:cNvSpPr>
            <a:spLocks noGrp="1"/>
          </p:cNvSpPr>
          <p:nvPr>
            <p:ph type="sldNum" sz="quarter" idx="12"/>
          </p:nvPr>
        </p:nvSpPr>
        <p:spPr/>
        <p:txBody>
          <a:bodyPr/>
          <a:lstStyle/>
          <a:p>
            <a:fld id="{AC82685A-BD3A-4230-8D85-804689F67293}" type="slidenum">
              <a:rPr lang="en-GB" smtClean="0"/>
              <a:t>48</a:t>
            </a:fld>
            <a:endParaRPr lang="en-GB"/>
          </a:p>
        </p:txBody>
      </p:sp>
    </p:spTree>
    <p:custDataLst>
      <p:tags r:id="rId1"/>
    </p:custDataLst>
    <p:extLst>
      <p:ext uri="{BB962C8B-B14F-4D97-AF65-F5344CB8AC3E}">
        <p14:creationId xmlns:p14="http://schemas.microsoft.com/office/powerpoint/2010/main" val="28214856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94734"/>
            <a:ext cx="11594969" cy="1325563"/>
          </a:xfrm>
        </p:spPr>
        <p:txBody>
          <a:bodyPr/>
          <a:lstStyle/>
          <a:p>
            <a:pPr algn="ctr"/>
            <a:r>
              <a:rPr lang="en-US" dirty="0">
                <a:solidFill>
                  <a:schemeClr val="bg1"/>
                </a:solidFill>
              </a:rPr>
              <a:t>Printers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61174"/>
            <a:ext cx="6714953" cy="2140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Printers are output devices that create hard copies of files.</a:t>
            </a:r>
          </a:p>
          <a:p>
            <a:r>
              <a:rPr lang="en-US" altLang="en-US" sz="2267" dirty="0"/>
              <a:t>A hard copy might be on a sheet of paper. It could also be a plastic form created from a 3D printer.</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3124259"/>
            <a:ext cx="7044468"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Different types of printers: </a:t>
            </a:r>
          </a:p>
          <a:p>
            <a:pPr lvl="1"/>
            <a:r>
              <a:rPr lang="en-US" altLang="en-US" sz="2267" dirty="0"/>
              <a:t>Inkjet, impact, thermal, laser, and 3D printers</a:t>
            </a:r>
          </a:p>
          <a:p>
            <a:pPr lvl="1"/>
            <a:r>
              <a:rPr lang="en-US" altLang="en-US" sz="2267" dirty="0"/>
              <a:t>Printers use wired or wireless connections</a:t>
            </a:r>
          </a:p>
          <a:p>
            <a:pPr lvl="1"/>
            <a:r>
              <a:rPr lang="en-US" altLang="en-US" sz="2267" dirty="0"/>
              <a:t>All printers require printing material (such as ink, toner, liquid plastic, etc.)</a:t>
            </a:r>
          </a:p>
          <a:p>
            <a:pPr lvl="1"/>
            <a:r>
              <a:rPr lang="en-US" altLang="en-US" sz="2267" dirty="0"/>
              <a:t>Printers use a driver to communicate with OS</a:t>
            </a:r>
          </a:p>
        </p:txBody>
      </p:sp>
      <p:pic>
        <p:nvPicPr>
          <p:cNvPr id="3" name="Picture 2" descr="The top left image is an inkjet printer. The top right image is an impact printer. The bottom right image is a thermal printer. The bottom left image is a 3D printer." title="Printers">
            <a:extLst>
              <a:ext uri="{FF2B5EF4-FFF2-40B4-BE49-F238E27FC236}">
                <a16:creationId xmlns:a16="http://schemas.microsoft.com/office/drawing/2014/main" id="{0FC0FA21-DA30-4819-B189-149E43212FB9}"/>
              </a:ext>
            </a:extLst>
          </p:cNvPr>
          <p:cNvPicPr>
            <a:picLocks noChangeAspect="1"/>
          </p:cNvPicPr>
          <p:nvPr/>
        </p:nvPicPr>
        <p:blipFill>
          <a:blip r:embed="rId4"/>
          <a:stretch>
            <a:fillRect/>
          </a:stretch>
        </p:blipFill>
        <p:spPr>
          <a:xfrm>
            <a:off x="7119647" y="1956059"/>
            <a:ext cx="4757685" cy="3390244"/>
          </a:xfrm>
          <a:prstGeom prst="rect">
            <a:avLst/>
          </a:prstGeom>
        </p:spPr>
      </p:pic>
      <p:sp>
        <p:nvSpPr>
          <p:cNvPr id="2" name="Footer Placeholder 1">
            <a:extLst>
              <a:ext uri="{FF2B5EF4-FFF2-40B4-BE49-F238E27FC236}">
                <a16:creationId xmlns:a16="http://schemas.microsoft.com/office/drawing/2014/main" id="{1A787165-87DE-7EB9-0ED5-814D6873544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C62A58CE-189A-EB74-1322-8DFD0276E1E9}"/>
              </a:ext>
            </a:extLst>
          </p:cNvPr>
          <p:cNvSpPr>
            <a:spLocks noGrp="1"/>
          </p:cNvSpPr>
          <p:nvPr>
            <p:ph type="sldNum" sz="quarter" idx="12"/>
          </p:nvPr>
        </p:nvSpPr>
        <p:spPr/>
        <p:txBody>
          <a:bodyPr/>
          <a:lstStyle/>
          <a:p>
            <a:fld id="{AC82685A-BD3A-4230-8D85-804689F67293}" type="slidenum">
              <a:rPr lang="en-GB" smtClean="0"/>
              <a:t>49</a:t>
            </a:fld>
            <a:endParaRPr lang="en-GB"/>
          </a:p>
        </p:txBody>
      </p:sp>
    </p:spTree>
    <p:custDataLst>
      <p:tags r:id="rId1"/>
    </p:custDataLst>
    <p:extLst>
      <p:ext uri="{BB962C8B-B14F-4D97-AF65-F5344CB8AC3E}">
        <p14:creationId xmlns:p14="http://schemas.microsoft.com/office/powerpoint/2010/main" val="11133202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55191"/>
            <a:ext cx="12070079" cy="1000612"/>
          </a:xfrm>
        </p:spPr>
        <p:txBody>
          <a:bodyPr>
            <a:normAutofit/>
          </a:bodyPr>
          <a:lstStyle/>
          <a:p>
            <a:pPr algn="ctr"/>
            <a:r>
              <a:rPr lang="en-US" dirty="0">
                <a:solidFill>
                  <a:schemeClr val="bg1"/>
                </a:solidFill>
              </a:rPr>
              <a:t>Speakers and Headphones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29985" y="1311946"/>
            <a:ext cx="10427473" cy="286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Speakers</a:t>
            </a:r>
            <a:r>
              <a:rPr lang="en-US" altLang="en-US" sz="2400" dirty="0"/>
              <a:t> are a type of auditory output device.</a:t>
            </a:r>
          </a:p>
          <a:p>
            <a:r>
              <a:rPr lang="en-US" altLang="en-US" sz="2400" dirty="0"/>
              <a:t> Most computers and mobile devices have audio support either integrated into the motherboard or on an adapter card.</a:t>
            </a:r>
          </a:p>
          <a:p>
            <a:r>
              <a:rPr lang="en-US" altLang="en-US" sz="2400" b="1" dirty="0"/>
              <a:t>Headphones</a:t>
            </a:r>
            <a:r>
              <a:rPr lang="en-US" altLang="en-US" sz="2400" dirty="0"/>
              <a:t>, earbuds, and the earphones found in headsets are all auditory output devices.</a:t>
            </a:r>
          </a:p>
          <a:p>
            <a:r>
              <a:rPr lang="en-US" altLang="en-US" sz="2400" dirty="0"/>
              <a:t>These may be wired or wireless. Some are Wi-Fi or Bluetooth-enabled.</a:t>
            </a:r>
          </a:p>
        </p:txBody>
      </p:sp>
      <p:pic>
        <p:nvPicPr>
          <p:cNvPr id="4" name="Picture 3" descr="Image shows desktop speakers and headphones." title="Speakers and headphones">
            <a:extLst>
              <a:ext uri="{FF2B5EF4-FFF2-40B4-BE49-F238E27FC236}">
                <a16:creationId xmlns:a16="http://schemas.microsoft.com/office/drawing/2014/main" id="{1CD55B40-C054-42EF-BCDD-894C013DC087}"/>
              </a:ext>
            </a:extLst>
          </p:cNvPr>
          <p:cNvPicPr>
            <a:picLocks noChangeAspect="1"/>
          </p:cNvPicPr>
          <p:nvPr/>
        </p:nvPicPr>
        <p:blipFill>
          <a:blip r:embed="rId4"/>
          <a:stretch>
            <a:fillRect/>
          </a:stretch>
        </p:blipFill>
        <p:spPr>
          <a:xfrm>
            <a:off x="4990011" y="4261216"/>
            <a:ext cx="6284973" cy="2210752"/>
          </a:xfrm>
          <a:prstGeom prst="rect">
            <a:avLst/>
          </a:prstGeom>
        </p:spPr>
      </p:pic>
      <p:sp>
        <p:nvSpPr>
          <p:cNvPr id="2" name="Footer Placeholder 1">
            <a:extLst>
              <a:ext uri="{FF2B5EF4-FFF2-40B4-BE49-F238E27FC236}">
                <a16:creationId xmlns:a16="http://schemas.microsoft.com/office/drawing/2014/main" id="{C7846500-EB1F-5153-9B57-8262578DB51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A017289-6A20-C6B0-6A47-A971F0298D97}"/>
              </a:ext>
            </a:extLst>
          </p:cNvPr>
          <p:cNvSpPr>
            <a:spLocks noGrp="1"/>
          </p:cNvSpPr>
          <p:nvPr>
            <p:ph type="sldNum" sz="quarter" idx="12"/>
          </p:nvPr>
        </p:nvSpPr>
        <p:spPr/>
        <p:txBody>
          <a:bodyPr/>
          <a:lstStyle/>
          <a:p>
            <a:fld id="{AC82685A-BD3A-4230-8D85-804689F67293}" type="slidenum">
              <a:rPr lang="en-GB" smtClean="0"/>
              <a:t>50</a:t>
            </a:fld>
            <a:endParaRPr lang="en-GB"/>
          </a:p>
        </p:txBody>
      </p:sp>
    </p:spTree>
    <p:custDataLst>
      <p:tags r:id="rId1"/>
    </p:custDataLst>
    <p:extLst>
      <p:ext uri="{BB962C8B-B14F-4D97-AF65-F5344CB8AC3E}">
        <p14:creationId xmlns:p14="http://schemas.microsoft.com/office/powerpoint/2010/main" val="31026571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419209" y="1"/>
            <a:ext cx="5571369" cy="1251930"/>
          </a:xfrm>
        </p:spPr>
        <p:txBody>
          <a:bodyPr/>
          <a:lstStyle/>
          <a:p>
            <a:r>
              <a:rPr lang="en-US" b="1" dirty="0">
                <a:solidFill>
                  <a:schemeClr val="bg1"/>
                </a:solidFill>
              </a:rPr>
              <a:t>Hardware and Software</a:t>
            </a:r>
          </a:p>
        </p:txBody>
      </p:sp>
      <p:sp>
        <p:nvSpPr>
          <p:cNvPr id="5123" name="Rectangle 3"/>
          <p:cNvSpPr>
            <a:spLocks noGrp="1" noChangeArrowheads="1"/>
          </p:cNvSpPr>
          <p:nvPr>
            <p:ph type="body" idx="1"/>
          </p:nvPr>
        </p:nvSpPr>
        <p:spPr>
          <a:xfrm>
            <a:off x="609600" y="1600200"/>
            <a:ext cx="10972800" cy="4609213"/>
          </a:xfrm>
        </p:spPr>
        <p:txBody>
          <a:bodyPr>
            <a:normAutofit lnSpcReduction="10000"/>
          </a:bodyPr>
          <a:lstStyle/>
          <a:p>
            <a:pPr marL="0" indent="0">
              <a:buNone/>
            </a:pPr>
            <a:r>
              <a:rPr lang="en-US" sz="3200" b="1" dirty="0"/>
              <a:t>Hardware</a:t>
            </a:r>
          </a:p>
          <a:p>
            <a:pPr marL="271463" lvl="1"/>
            <a:r>
              <a:rPr lang="en-GB" sz="3200" dirty="0"/>
              <a:t>Refers to all the physical components of a computer system.</a:t>
            </a:r>
          </a:p>
          <a:p>
            <a:pPr marL="271463" lvl="1"/>
            <a:r>
              <a:rPr lang="en-GB" sz="3200" dirty="0"/>
              <a:t>Includes items you can </a:t>
            </a:r>
            <a:r>
              <a:rPr lang="en-GB" sz="3200" b="1" dirty="0"/>
              <a:t>touch and see</a:t>
            </a:r>
            <a:r>
              <a:rPr lang="en-GB" sz="3200" dirty="0"/>
              <a:t>, such as: Monitor, hard drive (HDD), solid-state drive (SSD), CD-ROM, computer cables, keyboard, mouse, modem, printer, etc.</a:t>
            </a:r>
          </a:p>
          <a:p>
            <a:pPr marL="0" indent="0">
              <a:buNone/>
            </a:pPr>
            <a:r>
              <a:rPr lang="en-US" sz="3200" b="1" dirty="0"/>
              <a:t>Software</a:t>
            </a:r>
            <a:r>
              <a:rPr lang="en-US" sz="3200" dirty="0"/>
              <a:t> </a:t>
            </a:r>
          </a:p>
          <a:p>
            <a:r>
              <a:rPr lang="en-GB" sz="3200" dirty="0"/>
              <a:t>Refers to the </a:t>
            </a:r>
            <a:r>
              <a:rPr lang="en-GB" sz="3200" b="1" dirty="0"/>
              <a:t>intangible components</a:t>
            </a:r>
            <a:r>
              <a:rPr lang="en-GB" sz="3200" dirty="0"/>
              <a:t> of a computer system.</a:t>
            </a:r>
          </a:p>
          <a:p>
            <a:r>
              <a:rPr lang="en-GB" sz="3200" dirty="0"/>
              <a:t>Includes </a:t>
            </a:r>
            <a:r>
              <a:rPr lang="en-GB" sz="3200" b="1" dirty="0"/>
              <a:t>programs and applications</a:t>
            </a:r>
            <a:r>
              <a:rPr lang="en-GB" sz="3200" dirty="0"/>
              <a:t> that run on the hardware.</a:t>
            </a:r>
          </a:p>
          <a:p>
            <a:r>
              <a:rPr lang="en-GB" sz="3200" dirty="0"/>
              <a:t>Essential for the computer to function and perform tasks.</a:t>
            </a:r>
            <a:endParaRPr lang="en-US" sz="3200" dirty="0"/>
          </a:p>
        </p:txBody>
      </p:sp>
      <p:sp>
        <p:nvSpPr>
          <p:cNvPr id="2" name="Footer Placeholder 1">
            <a:extLst>
              <a:ext uri="{FF2B5EF4-FFF2-40B4-BE49-F238E27FC236}">
                <a16:creationId xmlns:a16="http://schemas.microsoft.com/office/drawing/2014/main" id="{9CE9630E-D50C-70E3-CC7D-BF781F3B3059}"/>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90C865F7-D703-DBE9-272E-BB2E8379B958}"/>
              </a:ext>
            </a:extLst>
          </p:cNvPr>
          <p:cNvSpPr>
            <a:spLocks noGrp="1"/>
          </p:cNvSpPr>
          <p:nvPr>
            <p:ph type="sldNum" sz="quarter" idx="12"/>
          </p:nvPr>
        </p:nvSpPr>
        <p:spPr/>
        <p:txBody>
          <a:bodyPr/>
          <a:lstStyle/>
          <a:p>
            <a:fld id="{AC82685A-BD3A-4230-8D85-804689F67293}" type="slidenum">
              <a:rPr lang="en-GB" smtClean="0"/>
              <a:t>51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474441" y="150585"/>
            <a:ext cx="4834939" cy="886553"/>
          </a:xfrm>
        </p:spPr>
        <p:txBody>
          <a:bodyPr/>
          <a:lstStyle/>
          <a:p>
            <a:r>
              <a:rPr lang="en-US" b="1" dirty="0">
                <a:solidFill>
                  <a:schemeClr val="bg1"/>
                </a:solidFill>
              </a:rPr>
              <a:t>Systems Software</a:t>
            </a:r>
          </a:p>
        </p:txBody>
      </p:sp>
      <p:sp>
        <p:nvSpPr>
          <p:cNvPr id="8195" name="Rectangle 3"/>
          <p:cNvSpPr>
            <a:spLocks noGrp="1" noChangeArrowheads="1"/>
          </p:cNvSpPr>
          <p:nvPr>
            <p:ph type="body" idx="1"/>
          </p:nvPr>
        </p:nvSpPr>
        <p:spPr>
          <a:xfrm>
            <a:off x="658696" y="1644693"/>
            <a:ext cx="10972800" cy="4025963"/>
          </a:xfrm>
        </p:spPr>
        <p:txBody>
          <a:bodyPr>
            <a:normAutofit/>
          </a:bodyPr>
          <a:lstStyle/>
          <a:p>
            <a:r>
              <a:rPr lang="en-US" dirty="0"/>
              <a:t>Operating System</a:t>
            </a:r>
          </a:p>
          <a:p>
            <a:r>
              <a:rPr lang="en-US" dirty="0"/>
              <a:t>Device Drivers</a:t>
            </a:r>
          </a:p>
          <a:p>
            <a:r>
              <a:rPr lang="en-US" dirty="0"/>
              <a:t>Utility programs</a:t>
            </a:r>
          </a:p>
          <a:p>
            <a:r>
              <a:rPr lang="en-US" dirty="0"/>
              <a:t>Language translators</a:t>
            </a:r>
          </a:p>
          <a:p>
            <a:r>
              <a:rPr lang="en-US" dirty="0"/>
              <a:t>System utilities</a:t>
            </a:r>
          </a:p>
          <a:p>
            <a:r>
              <a:rPr lang="en-US" dirty="0"/>
              <a:t>Bootloader</a:t>
            </a:r>
          </a:p>
        </p:txBody>
      </p:sp>
      <p:sp>
        <p:nvSpPr>
          <p:cNvPr id="2" name="Footer Placeholder 1">
            <a:extLst>
              <a:ext uri="{FF2B5EF4-FFF2-40B4-BE49-F238E27FC236}">
                <a16:creationId xmlns:a16="http://schemas.microsoft.com/office/drawing/2014/main" id="{E4DB6584-288F-37A5-6A41-2A7440231E5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60A26ED-E8CD-1A5F-6AA5-84D9A36C206B}"/>
              </a:ext>
            </a:extLst>
          </p:cNvPr>
          <p:cNvSpPr>
            <a:spLocks noGrp="1"/>
          </p:cNvSpPr>
          <p:nvPr>
            <p:ph type="sldNum" sz="quarter" idx="12"/>
          </p:nvPr>
        </p:nvSpPr>
        <p:spPr/>
        <p:txBody>
          <a:bodyPr/>
          <a:lstStyle/>
          <a:p>
            <a:fld id="{AC82685A-BD3A-4230-8D85-804689F67293}" type="slidenum">
              <a:rPr lang="en-GB" smtClean="0"/>
              <a:t>52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646274" y="-58070"/>
            <a:ext cx="5025183" cy="1325563"/>
          </a:xfrm>
        </p:spPr>
        <p:txBody>
          <a:bodyPr/>
          <a:lstStyle/>
          <a:p>
            <a:r>
              <a:rPr lang="en-US" b="1" dirty="0">
                <a:solidFill>
                  <a:schemeClr val="bg1"/>
                </a:solidFill>
              </a:rPr>
              <a:t>Application Software</a:t>
            </a:r>
          </a:p>
        </p:txBody>
      </p:sp>
      <p:sp>
        <p:nvSpPr>
          <p:cNvPr id="9219" name="Rectangle 3"/>
          <p:cNvSpPr>
            <a:spLocks noGrp="1" noChangeArrowheads="1"/>
          </p:cNvSpPr>
          <p:nvPr>
            <p:ph type="body" idx="1"/>
          </p:nvPr>
        </p:nvSpPr>
        <p:spPr/>
        <p:txBody>
          <a:bodyPr/>
          <a:lstStyle/>
          <a:p>
            <a:pPr marL="717550" indent="-539750"/>
            <a:r>
              <a:rPr lang="en-US" dirty="0"/>
              <a:t>Word Processing Software</a:t>
            </a:r>
          </a:p>
          <a:p>
            <a:pPr marL="717550" indent="-539750"/>
            <a:r>
              <a:rPr lang="en-US" dirty="0"/>
              <a:t>Electronic Spreadsheet Software</a:t>
            </a:r>
          </a:p>
          <a:p>
            <a:pPr marL="717550" indent="-539750"/>
            <a:r>
              <a:rPr lang="en-US" dirty="0"/>
              <a:t>Database Software</a:t>
            </a:r>
          </a:p>
          <a:p>
            <a:pPr marL="717550" indent="-539750"/>
            <a:r>
              <a:rPr lang="en-US"/>
              <a:t>Presentation Software</a:t>
            </a:r>
            <a:endParaRPr lang="en-US" dirty="0"/>
          </a:p>
          <a:p>
            <a:pPr marL="717550" indent="-539750"/>
            <a:r>
              <a:rPr lang="en-US" dirty="0"/>
              <a:t>Communication Software</a:t>
            </a:r>
          </a:p>
          <a:p>
            <a:pPr marL="717550" indent="-539750"/>
            <a:r>
              <a:rPr lang="en-US" dirty="0"/>
              <a:t>Electronic Mail Software</a:t>
            </a:r>
          </a:p>
        </p:txBody>
      </p:sp>
      <p:sp>
        <p:nvSpPr>
          <p:cNvPr id="2" name="Footer Placeholder 1">
            <a:extLst>
              <a:ext uri="{FF2B5EF4-FFF2-40B4-BE49-F238E27FC236}">
                <a16:creationId xmlns:a16="http://schemas.microsoft.com/office/drawing/2014/main" id="{289F3878-69DE-80AE-AB59-C270F6320473}"/>
              </a:ext>
            </a:extLst>
          </p:cNvPr>
          <p:cNvSpPr>
            <a:spLocks noGrp="1"/>
          </p:cNvSpPr>
          <p:nvPr>
            <p:ph type="ftr" sz="quarter" idx="11"/>
          </p:nvPr>
        </p:nvSpPr>
        <p:spPr/>
        <p:txBody>
          <a:bodyPr/>
          <a:lstStyle/>
          <a:p>
            <a:r>
              <a:rPr lang="en-GB" dirty="0"/>
              <a:t>Lecture 1/ Computer Systems Fundamentals</a:t>
            </a:r>
          </a:p>
        </p:txBody>
      </p:sp>
      <p:sp>
        <p:nvSpPr>
          <p:cNvPr id="3" name="Slide Number Placeholder 2">
            <a:extLst>
              <a:ext uri="{FF2B5EF4-FFF2-40B4-BE49-F238E27FC236}">
                <a16:creationId xmlns:a16="http://schemas.microsoft.com/office/drawing/2014/main" id="{25017DD9-8B2F-0FE4-D598-DAAF3A48AAED}"/>
              </a:ext>
            </a:extLst>
          </p:cNvPr>
          <p:cNvSpPr>
            <a:spLocks noGrp="1"/>
          </p:cNvSpPr>
          <p:nvPr>
            <p:ph type="sldNum" sz="quarter" idx="12"/>
          </p:nvPr>
        </p:nvSpPr>
        <p:spPr/>
        <p:txBody>
          <a:bodyPr/>
          <a:lstStyle/>
          <a:p>
            <a:fld id="{AC82685A-BD3A-4230-8D85-804689F67293}" type="slidenum">
              <a:rPr lang="en-GB" smtClean="0"/>
              <a:t>53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54</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p:txBody>
          <a:bodyPr/>
          <a:lstStyle/>
          <a:p>
            <a:r>
              <a:rPr lang="en-GB"/>
              <a:t>Lecture 1/ Computer Systems Fundamentals</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4154</Words>
  <Application>Microsoft Office PowerPoint</Application>
  <PresentationFormat>Widescreen</PresentationFormat>
  <Paragraphs>519</Paragraphs>
  <Slides>54</Slides>
  <Notes>51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54</vt:i4>
      </vt:variant>
    </vt:vector>
  </HeadingPairs>
  <TitlesOfParts>
    <vt:vector size="63" baseType="lpstr">
      <vt:lpstr>ＭＳ Ｐゴシック</vt:lpstr>
      <vt:lpstr>Arial</vt:lpstr>
      <vt:lpstr>Calibri</vt:lpstr>
      <vt:lpstr>Calibri Light</vt:lpstr>
      <vt:lpstr>Times New Roman</vt:lpstr>
      <vt:lpstr>Wingdings</vt:lpstr>
      <vt:lpstr>UWTSD 200_Title Page</vt:lpstr>
      <vt:lpstr>UWTSD 200_Title Page 2</vt:lpstr>
      <vt:lpstr>UWTSD 200_Text 4</vt:lpstr>
      <vt:lpstr>PowerPoint Presentation</vt:lpstr>
      <vt:lpstr>Content</vt:lpstr>
      <vt:lpstr>Learning Outcome</vt:lpstr>
      <vt:lpstr>Evolution of Computer</vt:lpstr>
      <vt:lpstr>What is a Computer?</vt:lpstr>
      <vt:lpstr>Computer components</vt:lpstr>
      <vt:lpstr>Computer components</vt:lpstr>
      <vt:lpstr>Cases</vt:lpstr>
      <vt:lpstr>Power Supplies</vt:lpstr>
      <vt:lpstr>Connectors</vt:lpstr>
      <vt:lpstr>Power Supply Voltage</vt:lpstr>
      <vt:lpstr>Motherboards</vt:lpstr>
      <vt:lpstr>Motherboard Components</vt:lpstr>
      <vt:lpstr>PC Components Motherboard Chipset</vt:lpstr>
      <vt:lpstr>Motherboard</vt:lpstr>
      <vt:lpstr>Motherboard</vt:lpstr>
      <vt:lpstr>Adapter Cards </vt:lpstr>
      <vt:lpstr>Adapter Cards (Cont.)</vt:lpstr>
      <vt:lpstr>Motherboard</vt:lpstr>
      <vt:lpstr>Motherboard</vt:lpstr>
      <vt:lpstr>Motherboard</vt:lpstr>
      <vt:lpstr>What is CPU?</vt:lpstr>
      <vt:lpstr>What is CPU?</vt:lpstr>
      <vt:lpstr>Cooling Systems</vt:lpstr>
      <vt:lpstr>Motherboard Form Factors</vt:lpstr>
      <vt:lpstr>Motherboard Form Factors</vt:lpstr>
      <vt:lpstr>Types of Memory</vt:lpstr>
      <vt:lpstr>Memory</vt:lpstr>
      <vt:lpstr>Types of ROM</vt:lpstr>
      <vt:lpstr>Types of RAM</vt:lpstr>
      <vt:lpstr>Memory Modules</vt:lpstr>
      <vt:lpstr>Memory Modules (Cont.)</vt:lpstr>
      <vt:lpstr>Memory Modules (Cont.)</vt:lpstr>
      <vt:lpstr>Types of Storage Devices</vt:lpstr>
      <vt:lpstr>Storage Device Interfaces</vt:lpstr>
      <vt:lpstr>Magnetic Media Storage</vt:lpstr>
      <vt:lpstr>Semiconductor Storage</vt:lpstr>
      <vt:lpstr>Semiconductor Storage (Cont.)</vt:lpstr>
      <vt:lpstr> Types of Optical Storage Devices</vt:lpstr>
      <vt:lpstr>Video Ports and Cables</vt:lpstr>
      <vt:lpstr>Adapters and Converters</vt:lpstr>
      <vt:lpstr>The Original Input Devices</vt:lpstr>
      <vt:lpstr>New Input Devices</vt:lpstr>
      <vt:lpstr>More New Input Devices</vt:lpstr>
      <vt:lpstr>Most Recent Input Devices</vt:lpstr>
      <vt:lpstr> What are Output Devices?</vt:lpstr>
      <vt:lpstr>Monitors and Projectors</vt:lpstr>
      <vt:lpstr>VR and AR Headsets</vt:lpstr>
      <vt:lpstr>Printers</vt:lpstr>
      <vt:lpstr>Speakers and Headphones</vt:lpstr>
      <vt:lpstr>Hardware and Software</vt:lpstr>
      <vt:lpstr>Systems Software</vt:lpstr>
      <vt:lpstr>Application Software</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117</cp:revision>
  <dcterms:created xsi:type="dcterms:W3CDTF">2021-03-09T15:35:42Z</dcterms:created>
  <dcterms:modified xsi:type="dcterms:W3CDTF">2025-01-28T08:27:37Z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