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68A6F7-2759-4EEC-A7BF-F32451CD3503}" v="412" dt="2023-02-19T18:07:26.5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laimon Edun Adunni (2219831)" userId="S::2219831@student.uwtsd.ac.uk::3a077f6d-d68d-4066-9807-fd2ee1c936e7" providerId="AD" clId="Web-{C668A6F7-2759-4EEC-A7BF-F32451CD3503}"/>
    <pc:docChg chg="addSld modSld">
      <pc:chgData name="Sulaimon Edun Adunni (2219831)" userId="S::2219831@student.uwtsd.ac.uk::3a077f6d-d68d-4066-9807-fd2ee1c936e7" providerId="AD" clId="Web-{C668A6F7-2759-4EEC-A7BF-F32451CD3503}" dt="2023-02-19T18:07:26.554" v="416" actId="20577"/>
      <pc:docMkLst>
        <pc:docMk/>
      </pc:docMkLst>
      <pc:sldChg chg="modSp">
        <pc:chgData name="Sulaimon Edun Adunni (2219831)" userId="S::2219831@student.uwtsd.ac.uk::3a077f6d-d68d-4066-9807-fd2ee1c936e7" providerId="AD" clId="Web-{C668A6F7-2759-4EEC-A7BF-F32451CD3503}" dt="2023-02-19T17:09:22.337" v="107" actId="20577"/>
        <pc:sldMkLst>
          <pc:docMk/>
          <pc:sldMk cId="109857222" sldId="256"/>
        </pc:sldMkLst>
        <pc:spChg chg="mod">
          <ac:chgData name="Sulaimon Edun Adunni (2219831)" userId="S::2219831@student.uwtsd.ac.uk::3a077f6d-d68d-4066-9807-fd2ee1c936e7" providerId="AD" clId="Web-{C668A6F7-2759-4EEC-A7BF-F32451CD3503}" dt="2023-02-19T16:48:23.528" v="4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laimon Edun Adunni (2219831)" userId="S::2219831@student.uwtsd.ac.uk::3a077f6d-d68d-4066-9807-fd2ee1c936e7" providerId="AD" clId="Web-{C668A6F7-2759-4EEC-A7BF-F32451CD3503}" dt="2023-02-19T17:09:22.337" v="10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ulaimon Edun Adunni (2219831)" userId="S::2219831@student.uwtsd.ac.uk::3a077f6d-d68d-4066-9807-fd2ee1c936e7" providerId="AD" clId="Web-{C668A6F7-2759-4EEC-A7BF-F32451CD3503}" dt="2023-02-19T17:44:06.281" v="250" actId="20577"/>
        <pc:sldMkLst>
          <pc:docMk/>
          <pc:sldMk cId="1038011168" sldId="257"/>
        </pc:sldMkLst>
        <pc:spChg chg="mod">
          <ac:chgData name="Sulaimon Edun Adunni (2219831)" userId="S::2219831@student.uwtsd.ac.uk::3a077f6d-d68d-4066-9807-fd2ee1c936e7" providerId="AD" clId="Web-{C668A6F7-2759-4EEC-A7BF-F32451CD3503}" dt="2023-02-19T17:33:39.440" v="171" actId="20577"/>
          <ac:spMkLst>
            <pc:docMk/>
            <pc:sldMk cId="1038011168" sldId="257"/>
            <ac:spMk id="2" creationId="{DEDFF1E8-F7DF-3D03-F154-832C5608F8A2}"/>
          </ac:spMkLst>
        </pc:spChg>
        <pc:spChg chg="mod">
          <ac:chgData name="Sulaimon Edun Adunni (2219831)" userId="S::2219831@student.uwtsd.ac.uk::3a077f6d-d68d-4066-9807-fd2ee1c936e7" providerId="AD" clId="Web-{C668A6F7-2759-4EEC-A7BF-F32451CD3503}" dt="2023-02-19T17:44:06.281" v="250" actId="20577"/>
          <ac:spMkLst>
            <pc:docMk/>
            <pc:sldMk cId="1038011168" sldId="257"/>
            <ac:spMk id="3" creationId="{BEB16143-1A0B-C0C7-9F2F-D31D6BCF5749}"/>
          </ac:spMkLst>
        </pc:spChg>
      </pc:sldChg>
      <pc:sldChg chg="modSp new">
        <pc:chgData name="Sulaimon Edun Adunni (2219831)" userId="S::2219831@student.uwtsd.ac.uk::3a077f6d-d68d-4066-9807-fd2ee1c936e7" providerId="AD" clId="Web-{C668A6F7-2759-4EEC-A7BF-F32451CD3503}" dt="2023-02-19T17:52:30.895" v="274" actId="20577"/>
        <pc:sldMkLst>
          <pc:docMk/>
          <pc:sldMk cId="1561530641" sldId="258"/>
        </pc:sldMkLst>
        <pc:spChg chg="mod">
          <ac:chgData name="Sulaimon Edun Adunni (2219831)" userId="S::2219831@student.uwtsd.ac.uk::3a077f6d-d68d-4066-9807-fd2ee1c936e7" providerId="AD" clId="Web-{C668A6F7-2759-4EEC-A7BF-F32451CD3503}" dt="2023-02-19T17:46:31.260" v="259" actId="20577"/>
          <ac:spMkLst>
            <pc:docMk/>
            <pc:sldMk cId="1561530641" sldId="258"/>
            <ac:spMk id="2" creationId="{42333238-B287-2045-57BC-108072EC7153}"/>
          </ac:spMkLst>
        </pc:spChg>
        <pc:spChg chg="mod">
          <ac:chgData name="Sulaimon Edun Adunni (2219831)" userId="S::2219831@student.uwtsd.ac.uk::3a077f6d-d68d-4066-9807-fd2ee1c936e7" providerId="AD" clId="Web-{C668A6F7-2759-4EEC-A7BF-F32451CD3503}" dt="2023-02-19T17:52:30.895" v="274" actId="20577"/>
          <ac:spMkLst>
            <pc:docMk/>
            <pc:sldMk cId="1561530641" sldId="258"/>
            <ac:spMk id="3" creationId="{EF8221BE-1108-BAAA-5362-0191595177A7}"/>
          </ac:spMkLst>
        </pc:spChg>
      </pc:sldChg>
      <pc:sldChg chg="modSp new">
        <pc:chgData name="Sulaimon Edun Adunni (2219831)" userId="S::2219831@student.uwtsd.ac.uk::3a077f6d-d68d-4066-9807-fd2ee1c936e7" providerId="AD" clId="Web-{C668A6F7-2759-4EEC-A7BF-F32451CD3503}" dt="2023-02-19T17:54:44.608" v="301" actId="20577"/>
        <pc:sldMkLst>
          <pc:docMk/>
          <pc:sldMk cId="1045762333" sldId="259"/>
        </pc:sldMkLst>
        <pc:spChg chg="mod">
          <ac:chgData name="Sulaimon Edun Adunni (2219831)" userId="S::2219831@student.uwtsd.ac.uk::3a077f6d-d68d-4066-9807-fd2ee1c936e7" providerId="AD" clId="Web-{C668A6F7-2759-4EEC-A7BF-F32451CD3503}" dt="2023-02-19T17:53:59.402" v="290" actId="20577"/>
          <ac:spMkLst>
            <pc:docMk/>
            <pc:sldMk cId="1045762333" sldId="259"/>
            <ac:spMk id="2" creationId="{1074D212-109E-86C7-0C2B-FED5DA5D98B7}"/>
          </ac:spMkLst>
        </pc:spChg>
        <pc:spChg chg="mod">
          <ac:chgData name="Sulaimon Edun Adunni (2219831)" userId="S::2219831@student.uwtsd.ac.uk::3a077f6d-d68d-4066-9807-fd2ee1c936e7" providerId="AD" clId="Web-{C668A6F7-2759-4EEC-A7BF-F32451CD3503}" dt="2023-02-19T17:54:44.608" v="301" actId="20577"/>
          <ac:spMkLst>
            <pc:docMk/>
            <pc:sldMk cId="1045762333" sldId="259"/>
            <ac:spMk id="3" creationId="{063DC821-F1A6-F95F-62F2-55CF8C859655}"/>
          </ac:spMkLst>
        </pc:spChg>
      </pc:sldChg>
      <pc:sldChg chg="modSp new">
        <pc:chgData name="Sulaimon Edun Adunni (2219831)" userId="S::2219831@student.uwtsd.ac.uk::3a077f6d-d68d-4066-9807-fd2ee1c936e7" providerId="AD" clId="Web-{C668A6F7-2759-4EEC-A7BF-F32451CD3503}" dt="2023-02-19T17:56:59.696" v="328" actId="20577"/>
        <pc:sldMkLst>
          <pc:docMk/>
          <pc:sldMk cId="3864083263" sldId="260"/>
        </pc:sldMkLst>
        <pc:spChg chg="mod">
          <ac:chgData name="Sulaimon Edun Adunni (2219831)" userId="S::2219831@student.uwtsd.ac.uk::3a077f6d-d68d-4066-9807-fd2ee1c936e7" providerId="AD" clId="Web-{C668A6F7-2759-4EEC-A7BF-F32451CD3503}" dt="2023-02-19T17:56:03.286" v="320" actId="20577"/>
          <ac:spMkLst>
            <pc:docMk/>
            <pc:sldMk cId="3864083263" sldId="260"/>
            <ac:spMk id="2" creationId="{F581D117-EF3C-546D-C0AB-70487EFD0C86}"/>
          </ac:spMkLst>
        </pc:spChg>
        <pc:spChg chg="mod">
          <ac:chgData name="Sulaimon Edun Adunni (2219831)" userId="S::2219831@student.uwtsd.ac.uk::3a077f6d-d68d-4066-9807-fd2ee1c936e7" providerId="AD" clId="Web-{C668A6F7-2759-4EEC-A7BF-F32451CD3503}" dt="2023-02-19T17:56:59.696" v="328" actId="20577"/>
          <ac:spMkLst>
            <pc:docMk/>
            <pc:sldMk cId="3864083263" sldId="260"/>
            <ac:spMk id="3" creationId="{7750C51B-B6EB-7320-A484-163B2B582C0D}"/>
          </ac:spMkLst>
        </pc:spChg>
      </pc:sldChg>
      <pc:sldChg chg="modSp new">
        <pc:chgData name="Sulaimon Edun Adunni (2219831)" userId="S::2219831@student.uwtsd.ac.uk::3a077f6d-d68d-4066-9807-fd2ee1c936e7" providerId="AD" clId="Web-{C668A6F7-2759-4EEC-A7BF-F32451CD3503}" dt="2023-02-19T17:59:56.615" v="361" actId="20577"/>
        <pc:sldMkLst>
          <pc:docMk/>
          <pc:sldMk cId="2252930732" sldId="261"/>
        </pc:sldMkLst>
        <pc:spChg chg="mod">
          <ac:chgData name="Sulaimon Edun Adunni (2219831)" userId="S::2219831@student.uwtsd.ac.uk::3a077f6d-d68d-4066-9807-fd2ee1c936e7" providerId="AD" clId="Web-{C668A6F7-2759-4EEC-A7BF-F32451CD3503}" dt="2023-02-19T17:58:40.188" v="345" actId="20577"/>
          <ac:spMkLst>
            <pc:docMk/>
            <pc:sldMk cId="2252930732" sldId="261"/>
            <ac:spMk id="2" creationId="{0486CB1D-B6BB-39D8-93D7-ECBF972A72CB}"/>
          </ac:spMkLst>
        </pc:spChg>
        <pc:spChg chg="mod">
          <ac:chgData name="Sulaimon Edun Adunni (2219831)" userId="S::2219831@student.uwtsd.ac.uk::3a077f6d-d68d-4066-9807-fd2ee1c936e7" providerId="AD" clId="Web-{C668A6F7-2759-4EEC-A7BF-F32451CD3503}" dt="2023-02-19T17:59:56.615" v="361" actId="20577"/>
          <ac:spMkLst>
            <pc:docMk/>
            <pc:sldMk cId="2252930732" sldId="261"/>
            <ac:spMk id="3" creationId="{CAADFCA0-59F5-949E-EBDB-C646612C18F2}"/>
          </ac:spMkLst>
        </pc:spChg>
      </pc:sldChg>
      <pc:sldChg chg="modSp new">
        <pc:chgData name="Sulaimon Edun Adunni (2219831)" userId="S::2219831@student.uwtsd.ac.uk::3a077f6d-d68d-4066-9807-fd2ee1c936e7" providerId="AD" clId="Web-{C668A6F7-2759-4EEC-A7BF-F32451CD3503}" dt="2023-02-19T18:07:26.554" v="416" actId="20577"/>
        <pc:sldMkLst>
          <pc:docMk/>
          <pc:sldMk cId="3889179109" sldId="262"/>
        </pc:sldMkLst>
        <pc:spChg chg="mod">
          <ac:chgData name="Sulaimon Edun Adunni (2219831)" userId="S::2219831@student.uwtsd.ac.uk::3a077f6d-d68d-4066-9807-fd2ee1c936e7" providerId="AD" clId="Web-{C668A6F7-2759-4EEC-A7BF-F32451CD3503}" dt="2023-02-19T18:04:05.445" v="371" actId="20577"/>
          <ac:spMkLst>
            <pc:docMk/>
            <pc:sldMk cId="3889179109" sldId="262"/>
            <ac:spMk id="2" creationId="{B0FA8BC1-039A-B632-FE30-11D78CB8EB16}"/>
          </ac:spMkLst>
        </pc:spChg>
        <pc:spChg chg="mod">
          <ac:chgData name="Sulaimon Edun Adunni (2219831)" userId="S::2219831@student.uwtsd.ac.uk::3a077f6d-d68d-4066-9807-fd2ee1c936e7" providerId="AD" clId="Web-{C668A6F7-2759-4EEC-A7BF-F32451CD3503}" dt="2023-02-19T18:07:26.554" v="416" actId="20577"/>
          <ac:spMkLst>
            <pc:docMk/>
            <pc:sldMk cId="3889179109" sldId="262"/>
            <ac:spMk id="3" creationId="{9036FC93-0654-B7AA-258A-C59FFC5F207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Are digital skills important for study and work?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Sulaimon </a:t>
            </a:r>
            <a:r>
              <a:rPr lang="en-GB" dirty="0" err="1">
                <a:cs typeface="Calibri"/>
              </a:rPr>
              <a:t>edun</a:t>
            </a:r>
            <a:r>
              <a:rPr lang="en-GB" dirty="0">
                <a:cs typeface="Calibri"/>
              </a:rPr>
              <a:t> </a:t>
            </a:r>
            <a:r>
              <a:rPr lang="en-GB" dirty="0" err="1">
                <a:cs typeface="Calibri"/>
              </a:rPr>
              <a:t>adunni</a:t>
            </a:r>
            <a:r>
              <a:rPr lang="en-GB" dirty="0">
                <a:cs typeface="Calibri"/>
              </a:rPr>
              <a:t> </a:t>
            </a:r>
          </a:p>
          <a:p>
            <a:r>
              <a:rPr lang="en-GB" dirty="0">
                <a:cs typeface="Calibri"/>
              </a:rPr>
              <a:t>Student number :2219831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FF1E8-F7DF-3D03-F154-832C5608F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16143-1A0B-C0C7-9F2F-D31D6BCF57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>
                <a:cs typeface="Calibri"/>
              </a:rPr>
              <a:t>AER UWTSD student confident in using their digital skills</a:t>
            </a: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sulaimon</a:t>
            </a:r>
          </a:p>
        </p:txBody>
      </p:sp>
    </p:spTree>
    <p:extLst>
      <p:ext uri="{BB962C8B-B14F-4D97-AF65-F5344CB8AC3E}">
        <p14:creationId xmlns:p14="http://schemas.microsoft.com/office/powerpoint/2010/main" val="1038011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33238-B287-2045-57BC-108072EC7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Rationale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221BE-1108-BAAA-5362-019159517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/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shamima</a:t>
            </a:r>
          </a:p>
        </p:txBody>
      </p:sp>
    </p:spTree>
    <p:extLst>
      <p:ext uri="{BB962C8B-B14F-4D97-AF65-F5344CB8AC3E}">
        <p14:creationId xmlns:p14="http://schemas.microsoft.com/office/powerpoint/2010/main" val="1561530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4D212-109E-86C7-0C2B-FED5DA5D9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PROPOSED METHOD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DC821-F1A6-F95F-62F2-55CF8C859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/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Iqra</a:t>
            </a:r>
          </a:p>
        </p:txBody>
      </p:sp>
    </p:spTree>
    <p:extLst>
      <p:ext uri="{BB962C8B-B14F-4D97-AF65-F5344CB8AC3E}">
        <p14:creationId xmlns:p14="http://schemas.microsoft.com/office/powerpoint/2010/main" val="10457623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1D117-EF3C-546D-C0AB-70487EFD0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Ethical considerations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0C51B-B6EB-7320-A484-163B2B582C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/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Iqra</a:t>
            </a:r>
          </a:p>
        </p:txBody>
      </p:sp>
    </p:spTree>
    <p:extLst>
      <p:ext uri="{BB962C8B-B14F-4D97-AF65-F5344CB8AC3E}">
        <p14:creationId xmlns:p14="http://schemas.microsoft.com/office/powerpoint/2010/main" val="3864083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6CB1D-B6BB-39D8-93D7-ECBF972A7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Research timeline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ADFCA0-59F5-949E-EBDB-C646612C1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/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r>
              <a:rPr lang="en-GB" dirty="0" err="1">
                <a:cs typeface="Calibri"/>
              </a:rPr>
              <a:t>shamima</a:t>
            </a:r>
          </a:p>
        </p:txBody>
      </p:sp>
    </p:spTree>
    <p:extLst>
      <p:ext uri="{BB962C8B-B14F-4D97-AF65-F5344CB8AC3E}">
        <p14:creationId xmlns:p14="http://schemas.microsoft.com/office/powerpoint/2010/main" val="22529307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A8BC1-039A-B632-FE30-11D78CB8E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HYPOTHESIS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6FC93-0654-B7AA-258A-C59FFC5F2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The digital skill is important, as it is used every 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91791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Are digital skills important for study and work?</vt:lpstr>
      <vt:lpstr>Introduction</vt:lpstr>
      <vt:lpstr>Rationale</vt:lpstr>
      <vt:lpstr>PROPOSED METHOD</vt:lpstr>
      <vt:lpstr>Ethical considerations</vt:lpstr>
      <vt:lpstr>Research timeline</vt:lpstr>
      <vt:lpstr>HYPOTHESIS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202</cp:revision>
  <dcterms:created xsi:type="dcterms:W3CDTF">2023-02-19T16:44:24Z</dcterms:created>
  <dcterms:modified xsi:type="dcterms:W3CDTF">2023-02-19T18:07:26Z</dcterms:modified>
</cp:coreProperties>
</file>