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0" r:id="rId3"/>
    <p:sldId id="259" r:id="rId4"/>
    <p:sldId id="257" r:id="rId5"/>
    <p:sldId id="258"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1935B4-2727-91BA-4455-935573699086}" v="482" dt="2023-08-02T19:47:23.479"/>
    <p1510:client id="{9EDA09C7-EC0A-4E5E-EEA3-A39A8D17B2BF}" v="134" dt="2023-07-11T09:53:56.836"/>
    <p1510:client id="{E21CDC98-8ECD-4A15-B246-AFD0A388F872}" v="506" dt="2023-07-11T09:34:11.8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han Wilkin (2024779)" userId="S::2024779@student.uwtsd.ac.uk::4b2469f6-d8ef-4dd0-b650-771a8aaf90bc" providerId="AD" clId="Web-{9EDA09C7-EC0A-4E5E-EEA3-A39A8D17B2BF}"/>
    <pc:docChg chg="addSld modSld">
      <pc:chgData name="Tashan Wilkin (2024779)" userId="S::2024779@student.uwtsd.ac.uk::4b2469f6-d8ef-4dd0-b650-771a8aaf90bc" providerId="AD" clId="Web-{9EDA09C7-EC0A-4E5E-EEA3-A39A8D17B2BF}" dt="2023-07-11T09:54:11.508" v="135"/>
      <pc:docMkLst>
        <pc:docMk/>
      </pc:docMkLst>
      <pc:sldChg chg="addSp delSp modSp new mod setBg">
        <pc:chgData name="Tashan Wilkin (2024779)" userId="S::2024779@student.uwtsd.ac.uk::4b2469f6-d8ef-4dd0-b650-771a8aaf90bc" providerId="AD" clId="Web-{9EDA09C7-EC0A-4E5E-EEA3-A39A8D17B2BF}" dt="2023-07-11T09:54:11.508" v="135"/>
        <pc:sldMkLst>
          <pc:docMk/>
          <pc:sldMk cId="1408398617" sldId="260"/>
        </pc:sldMkLst>
        <pc:spChg chg="mod">
          <ac:chgData name="Tashan Wilkin (2024779)" userId="S::2024779@student.uwtsd.ac.uk::4b2469f6-d8ef-4dd0-b650-771a8aaf90bc" providerId="AD" clId="Web-{9EDA09C7-EC0A-4E5E-EEA3-A39A8D17B2BF}" dt="2023-07-11T09:54:11.508" v="135"/>
          <ac:spMkLst>
            <pc:docMk/>
            <pc:sldMk cId="1408398617" sldId="260"/>
            <ac:spMk id="2" creationId="{451D6545-A781-3291-DA85-21CB72777BEF}"/>
          </ac:spMkLst>
        </pc:spChg>
        <pc:spChg chg="mod">
          <ac:chgData name="Tashan Wilkin (2024779)" userId="S::2024779@student.uwtsd.ac.uk::4b2469f6-d8ef-4dd0-b650-771a8aaf90bc" providerId="AD" clId="Web-{9EDA09C7-EC0A-4E5E-EEA3-A39A8D17B2BF}" dt="2023-07-11T09:54:11.508" v="135"/>
          <ac:spMkLst>
            <pc:docMk/>
            <pc:sldMk cId="1408398617" sldId="260"/>
            <ac:spMk id="3" creationId="{04462941-DABA-E558-D12E-06405CB6E2F4}"/>
          </ac:spMkLst>
        </pc:spChg>
        <pc:spChg chg="add">
          <ac:chgData name="Tashan Wilkin (2024779)" userId="S::2024779@student.uwtsd.ac.uk::4b2469f6-d8ef-4dd0-b650-771a8aaf90bc" providerId="AD" clId="Web-{9EDA09C7-EC0A-4E5E-EEA3-A39A8D17B2BF}" dt="2023-07-11T09:54:11.508" v="135"/>
          <ac:spMkLst>
            <pc:docMk/>
            <pc:sldMk cId="1408398617" sldId="260"/>
            <ac:spMk id="11" creationId="{CD9FE4EF-C4D8-49A0-B2FF-81D8DB7D8A24}"/>
          </ac:spMkLst>
        </pc:spChg>
        <pc:spChg chg="add">
          <ac:chgData name="Tashan Wilkin (2024779)" userId="S::2024779@student.uwtsd.ac.uk::4b2469f6-d8ef-4dd0-b650-771a8aaf90bc" providerId="AD" clId="Web-{9EDA09C7-EC0A-4E5E-EEA3-A39A8D17B2BF}" dt="2023-07-11T09:54:11.508" v="135"/>
          <ac:spMkLst>
            <pc:docMk/>
            <pc:sldMk cId="1408398617" sldId="260"/>
            <ac:spMk id="12" creationId="{2E17E911-875F-4DE5-8699-99D9F1805A5D}"/>
          </ac:spMkLst>
        </pc:spChg>
        <pc:spChg chg="add">
          <ac:chgData name="Tashan Wilkin (2024779)" userId="S::2024779@student.uwtsd.ac.uk::4b2469f6-d8ef-4dd0-b650-771a8aaf90bc" providerId="AD" clId="Web-{9EDA09C7-EC0A-4E5E-EEA3-A39A8D17B2BF}" dt="2023-07-11T09:54:11.508" v="135"/>
          <ac:spMkLst>
            <pc:docMk/>
            <pc:sldMk cId="1408398617" sldId="260"/>
            <ac:spMk id="13" creationId="{4300840D-0A0B-4512-BACA-B439D5B9C57C}"/>
          </ac:spMkLst>
        </pc:spChg>
        <pc:spChg chg="add">
          <ac:chgData name="Tashan Wilkin (2024779)" userId="S::2024779@student.uwtsd.ac.uk::4b2469f6-d8ef-4dd0-b650-771a8aaf90bc" providerId="AD" clId="Web-{9EDA09C7-EC0A-4E5E-EEA3-A39A8D17B2BF}" dt="2023-07-11T09:54:11.508" v="135"/>
          <ac:spMkLst>
            <pc:docMk/>
            <pc:sldMk cId="1408398617" sldId="260"/>
            <ac:spMk id="15" creationId="{D2B78728-A580-49A7-84F9-6EF6F583ADE0}"/>
          </ac:spMkLst>
        </pc:spChg>
        <pc:spChg chg="add">
          <ac:chgData name="Tashan Wilkin (2024779)" userId="S::2024779@student.uwtsd.ac.uk::4b2469f6-d8ef-4dd0-b650-771a8aaf90bc" providerId="AD" clId="Web-{9EDA09C7-EC0A-4E5E-EEA3-A39A8D17B2BF}" dt="2023-07-11T09:54:11.508" v="135"/>
          <ac:spMkLst>
            <pc:docMk/>
            <pc:sldMk cId="1408398617" sldId="260"/>
            <ac:spMk id="17" creationId="{38FAA1A1-D861-433F-88FA-1E9D6FD31D11}"/>
          </ac:spMkLst>
        </pc:spChg>
        <pc:spChg chg="add">
          <ac:chgData name="Tashan Wilkin (2024779)" userId="S::2024779@student.uwtsd.ac.uk::4b2469f6-d8ef-4dd0-b650-771a8aaf90bc" providerId="AD" clId="Web-{9EDA09C7-EC0A-4E5E-EEA3-A39A8D17B2BF}" dt="2023-07-11T09:54:11.508" v="135"/>
          <ac:spMkLst>
            <pc:docMk/>
            <pc:sldMk cId="1408398617" sldId="260"/>
            <ac:spMk id="19" creationId="{8D71EDA1-87BF-4D5D-AB79-F346FD19278A}"/>
          </ac:spMkLst>
        </pc:spChg>
        <pc:picChg chg="add del">
          <ac:chgData name="Tashan Wilkin (2024779)" userId="S::2024779@student.uwtsd.ac.uk::4b2469f6-d8ef-4dd0-b650-771a8aaf90bc" providerId="AD" clId="Web-{9EDA09C7-EC0A-4E5E-EEA3-A39A8D17B2BF}" dt="2023-07-11T09:54:11.477" v="134"/>
          <ac:picMkLst>
            <pc:docMk/>
            <pc:sldMk cId="1408398617" sldId="260"/>
            <ac:picMk id="5" creationId="{CBC7B4AF-4697-ED00-12E2-3D128A04DEE0}"/>
          </ac:picMkLst>
        </pc:picChg>
        <pc:picChg chg="add">
          <ac:chgData name="Tashan Wilkin (2024779)" userId="S::2024779@student.uwtsd.ac.uk::4b2469f6-d8ef-4dd0-b650-771a8aaf90bc" providerId="AD" clId="Web-{9EDA09C7-EC0A-4E5E-EEA3-A39A8D17B2BF}" dt="2023-07-11T09:54:11.508" v="135"/>
          <ac:picMkLst>
            <pc:docMk/>
            <pc:sldMk cId="1408398617" sldId="260"/>
            <ac:picMk id="14" creationId="{0AE4AF95-A4B6-ED09-30DC-C45FED05E06A}"/>
          </ac:picMkLst>
        </pc:picChg>
        <pc:cxnChg chg="add del">
          <ac:chgData name="Tashan Wilkin (2024779)" userId="S::2024779@student.uwtsd.ac.uk::4b2469f6-d8ef-4dd0-b650-771a8aaf90bc" providerId="AD" clId="Web-{9EDA09C7-EC0A-4E5E-EEA3-A39A8D17B2BF}" dt="2023-07-11T09:54:11.477" v="134"/>
          <ac:cxnSpMkLst>
            <pc:docMk/>
            <pc:sldMk cId="1408398617" sldId="260"/>
            <ac:cxnSpMk id="9" creationId="{249EDD1B-F94D-B4E6-ACAA-566B9A26FDE3}"/>
          </ac:cxnSpMkLst>
        </pc:cxnChg>
      </pc:sldChg>
    </pc:docChg>
  </pc:docChgLst>
  <pc:docChgLst>
    <pc:chgData name="Tashan Wilkin (2024779)" userId="S::2024779@student.uwtsd.ac.uk::4b2469f6-d8ef-4dd0-b650-771a8aaf90bc" providerId="AD" clId="Web-{781935B4-2727-91BA-4455-935573699086}"/>
    <pc:docChg chg="addSld modSld">
      <pc:chgData name="Tashan Wilkin (2024779)" userId="S::2024779@student.uwtsd.ac.uk::4b2469f6-d8ef-4dd0-b650-771a8aaf90bc" providerId="AD" clId="Web-{781935B4-2727-91BA-4455-935573699086}" dt="2023-08-02T19:47:23.479" v="475"/>
      <pc:docMkLst>
        <pc:docMk/>
      </pc:docMkLst>
      <pc:sldChg chg="modSp">
        <pc:chgData name="Tashan Wilkin (2024779)" userId="S::2024779@student.uwtsd.ac.uk::4b2469f6-d8ef-4dd0-b650-771a8aaf90bc" providerId="AD" clId="Web-{781935B4-2727-91BA-4455-935573699086}" dt="2023-08-02T19:28:57.652" v="303" actId="20577"/>
        <pc:sldMkLst>
          <pc:docMk/>
          <pc:sldMk cId="109857222" sldId="256"/>
        </pc:sldMkLst>
        <pc:spChg chg="mod">
          <ac:chgData name="Tashan Wilkin (2024779)" userId="S::2024779@student.uwtsd.ac.uk::4b2469f6-d8ef-4dd0-b650-771a8aaf90bc" providerId="AD" clId="Web-{781935B4-2727-91BA-4455-935573699086}" dt="2023-08-02T19:28:57.652" v="303" actId="20577"/>
          <ac:spMkLst>
            <pc:docMk/>
            <pc:sldMk cId="109857222" sldId="256"/>
            <ac:spMk id="2" creationId="{00000000-0000-0000-0000-000000000000}"/>
          </ac:spMkLst>
        </pc:spChg>
      </pc:sldChg>
      <pc:sldChg chg="modSp">
        <pc:chgData name="Tashan Wilkin (2024779)" userId="S::2024779@student.uwtsd.ac.uk::4b2469f6-d8ef-4dd0-b650-771a8aaf90bc" providerId="AD" clId="Web-{781935B4-2727-91BA-4455-935573699086}" dt="2023-08-02T19:40:31.473" v="428" actId="20577"/>
        <pc:sldMkLst>
          <pc:docMk/>
          <pc:sldMk cId="4098751859" sldId="258"/>
        </pc:sldMkLst>
        <pc:spChg chg="mod">
          <ac:chgData name="Tashan Wilkin (2024779)" userId="S::2024779@student.uwtsd.ac.uk::4b2469f6-d8ef-4dd0-b650-771a8aaf90bc" providerId="AD" clId="Web-{781935B4-2727-91BA-4455-935573699086}" dt="2023-08-02T19:31:20.485" v="314" actId="20577"/>
          <ac:spMkLst>
            <pc:docMk/>
            <pc:sldMk cId="4098751859" sldId="258"/>
            <ac:spMk id="2" creationId="{6450C6D2-6340-BCD6-4E40-1C7A92933043}"/>
          </ac:spMkLst>
        </pc:spChg>
        <pc:spChg chg="mod">
          <ac:chgData name="Tashan Wilkin (2024779)" userId="S::2024779@student.uwtsd.ac.uk::4b2469f6-d8ef-4dd0-b650-771a8aaf90bc" providerId="AD" clId="Web-{781935B4-2727-91BA-4455-935573699086}" dt="2023-08-02T19:40:31.473" v="428" actId="20577"/>
          <ac:spMkLst>
            <pc:docMk/>
            <pc:sldMk cId="4098751859" sldId="258"/>
            <ac:spMk id="32" creationId="{D1EA0507-A907-E120-47B1-7F0F341F38E7}"/>
          </ac:spMkLst>
        </pc:spChg>
      </pc:sldChg>
      <pc:sldChg chg="modSp">
        <pc:chgData name="Tashan Wilkin (2024779)" userId="S::2024779@student.uwtsd.ac.uk::4b2469f6-d8ef-4dd0-b650-771a8aaf90bc" providerId="AD" clId="Web-{781935B4-2727-91BA-4455-935573699086}" dt="2023-08-02T19:27:43.790" v="293" actId="20577"/>
        <pc:sldMkLst>
          <pc:docMk/>
          <pc:sldMk cId="2300406737" sldId="259"/>
        </pc:sldMkLst>
        <pc:spChg chg="mod">
          <ac:chgData name="Tashan Wilkin (2024779)" userId="S::2024779@student.uwtsd.ac.uk::4b2469f6-d8ef-4dd0-b650-771a8aaf90bc" providerId="AD" clId="Web-{781935B4-2727-91BA-4455-935573699086}" dt="2023-08-02T19:27:43.790" v="293" actId="20577"/>
          <ac:spMkLst>
            <pc:docMk/>
            <pc:sldMk cId="2300406737" sldId="259"/>
            <ac:spMk id="3" creationId="{094CD21D-E55A-D99F-A101-B9E4A3D8E59E}"/>
          </ac:spMkLst>
        </pc:spChg>
      </pc:sldChg>
      <pc:sldChg chg="modSp">
        <pc:chgData name="Tashan Wilkin (2024779)" userId="S::2024779@student.uwtsd.ac.uk::4b2469f6-d8ef-4dd0-b650-771a8aaf90bc" providerId="AD" clId="Web-{781935B4-2727-91BA-4455-935573699086}" dt="2023-08-02T19:28:02.447" v="296" actId="20577"/>
        <pc:sldMkLst>
          <pc:docMk/>
          <pc:sldMk cId="1408398617" sldId="260"/>
        </pc:sldMkLst>
        <pc:spChg chg="mod">
          <ac:chgData name="Tashan Wilkin (2024779)" userId="S::2024779@student.uwtsd.ac.uk::4b2469f6-d8ef-4dd0-b650-771a8aaf90bc" providerId="AD" clId="Web-{781935B4-2727-91BA-4455-935573699086}" dt="2023-08-02T19:28:02.447" v="296" actId="20577"/>
          <ac:spMkLst>
            <pc:docMk/>
            <pc:sldMk cId="1408398617" sldId="260"/>
            <ac:spMk id="3" creationId="{04462941-DABA-E558-D12E-06405CB6E2F4}"/>
          </ac:spMkLst>
        </pc:spChg>
      </pc:sldChg>
      <pc:sldChg chg="addSp modSp new mod setBg">
        <pc:chgData name="Tashan Wilkin (2024779)" userId="S::2024779@student.uwtsd.ac.uk::4b2469f6-d8ef-4dd0-b650-771a8aaf90bc" providerId="AD" clId="Web-{781935B4-2727-91BA-4455-935573699086}" dt="2023-08-02T19:42:12.836" v="449" actId="20577"/>
        <pc:sldMkLst>
          <pc:docMk/>
          <pc:sldMk cId="1777359387" sldId="261"/>
        </pc:sldMkLst>
        <pc:spChg chg="mod">
          <ac:chgData name="Tashan Wilkin (2024779)" userId="S::2024779@student.uwtsd.ac.uk::4b2469f6-d8ef-4dd0-b650-771a8aaf90bc" providerId="AD" clId="Web-{781935B4-2727-91BA-4455-935573699086}" dt="2023-08-02T19:20:42.649" v="257"/>
          <ac:spMkLst>
            <pc:docMk/>
            <pc:sldMk cId="1777359387" sldId="261"/>
            <ac:spMk id="2" creationId="{20BB6EB5-D5F8-A7F7-FB63-80CB291E843E}"/>
          </ac:spMkLst>
        </pc:spChg>
        <pc:spChg chg="mod">
          <ac:chgData name="Tashan Wilkin (2024779)" userId="S::2024779@student.uwtsd.ac.uk::4b2469f6-d8ef-4dd0-b650-771a8aaf90bc" providerId="AD" clId="Web-{781935B4-2727-91BA-4455-935573699086}" dt="2023-08-02T19:42:12.836" v="449" actId="20577"/>
          <ac:spMkLst>
            <pc:docMk/>
            <pc:sldMk cId="1777359387" sldId="261"/>
            <ac:spMk id="3" creationId="{E7EA7E7E-9566-C405-324F-997C21B64C89}"/>
          </ac:spMkLst>
        </pc:spChg>
        <pc:spChg chg="add">
          <ac:chgData name="Tashan Wilkin (2024779)" userId="S::2024779@student.uwtsd.ac.uk::4b2469f6-d8ef-4dd0-b650-771a8aaf90bc" providerId="AD" clId="Web-{781935B4-2727-91BA-4455-935573699086}" dt="2023-08-02T19:20:42.649" v="257"/>
          <ac:spMkLst>
            <pc:docMk/>
            <pc:sldMk cId="1777359387" sldId="261"/>
            <ac:spMk id="9" creationId="{8181FC64-B306-4821-98E2-780662EFC486}"/>
          </ac:spMkLst>
        </pc:spChg>
        <pc:spChg chg="add">
          <ac:chgData name="Tashan Wilkin (2024779)" userId="S::2024779@student.uwtsd.ac.uk::4b2469f6-d8ef-4dd0-b650-771a8aaf90bc" providerId="AD" clId="Web-{781935B4-2727-91BA-4455-935573699086}" dt="2023-08-02T19:20:42.649" v="257"/>
          <ac:spMkLst>
            <pc:docMk/>
            <pc:sldMk cId="1777359387" sldId="261"/>
            <ac:spMk id="11" creationId="{5871FC61-DD4E-47D4-81FD-8A7E7D12B371}"/>
          </ac:spMkLst>
        </pc:spChg>
        <pc:spChg chg="add">
          <ac:chgData name="Tashan Wilkin (2024779)" userId="S::2024779@student.uwtsd.ac.uk::4b2469f6-d8ef-4dd0-b650-771a8aaf90bc" providerId="AD" clId="Web-{781935B4-2727-91BA-4455-935573699086}" dt="2023-08-02T19:20:42.649" v="257"/>
          <ac:spMkLst>
            <pc:docMk/>
            <pc:sldMk cId="1777359387" sldId="261"/>
            <ac:spMk id="13" creationId="{F9EC3F91-A75C-4F74-867E-E4C28C13546B}"/>
          </ac:spMkLst>
        </pc:spChg>
        <pc:spChg chg="add">
          <ac:chgData name="Tashan Wilkin (2024779)" userId="S::2024779@student.uwtsd.ac.uk::4b2469f6-d8ef-4dd0-b650-771a8aaf90bc" providerId="AD" clId="Web-{781935B4-2727-91BA-4455-935573699086}" dt="2023-08-02T19:20:42.649" v="257"/>
          <ac:spMkLst>
            <pc:docMk/>
            <pc:sldMk cId="1777359387" sldId="261"/>
            <ac:spMk id="15" creationId="{829A1E2C-5AC8-40FC-99E9-832069D39792}"/>
          </ac:spMkLst>
        </pc:spChg>
        <pc:picChg chg="add">
          <ac:chgData name="Tashan Wilkin (2024779)" userId="S::2024779@student.uwtsd.ac.uk::4b2469f6-d8ef-4dd0-b650-771a8aaf90bc" providerId="AD" clId="Web-{781935B4-2727-91BA-4455-935573699086}" dt="2023-08-02T19:20:42.649" v="257"/>
          <ac:picMkLst>
            <pc:docMk/>
            <pc:sldMk cId="1777359387" sldId="261"/>
            <ac:picMk id="5" creationId="{2BCA08E2-6F0A-1774-981D-BE9A28844C21}"/>
          </ac:picMkLst>
        </pc:picChg>
      </pc:sldChg>
      <pc:sldChg chg="addSp delSp modSp new mod setBg addAnim">
        <pc:chgData name="Tashan Wilkin (2024779)" userId="S::2024779@student.uwtsd.ac.uk::4b2469f6-d8ef-4dd0-b650-771a8aaf90bc" providerId="AD" clId="Web-{781935B4-2727-91BA-4455-935573699086}" dt="2023-08-02T19:47:23.479" v="475"/>
        <pc:sldMkLst>
          <pc:docMk/>
          <pc:sldMk cId="831555003" sldId="262"/>
        </pc:sldMkLst>
        <pc:spChg chg="mod ord">
          <ac:chgData name="Tashan Wilkin (2024779)" userId="S::2024779@student.uwtsd.ac.uk::4b2469f6-d8ef-4dd0-b650-771a8aaf90bc" providerId="AD" clId="Web-{781935B4-2727-91BA-4455-935573699086}" dt="2023-08-02T19:47:23.479" v="474"/>
          <ac:spMkLst>
            <pc:docMk/>
            <pc:sldMk cId="831555003" sldId="262"/>
            <ac:spMk id="2" creationId="{7D8543AF-090C-40A8-E85D-E7C2C56DB0F4}"/>
          </ac:spMkLst>
        </pc:spChg>
        <pc:spChg chg="del">
          <ac:chgData name="Tashan Wilkin (2024779)" userId="S::2024779@student.uwtsd.ac.uk::4b2469f6-d8ef-4dd0-b650-771a8aaf90bc" providerId="AD" clId="Web-{781935B4-2727-91BA-4455-935573699086}" dt="2023-08-02T19:20:37.680" v="256"/>
          <ac:spMkLst>
            <pc:docMk/>
            <pc:sldMk cId="831555003" sldId="262"/>
            <ac:spMk id="3" creationId="{9CBF9D16-17A0-6D7B-D85B-0BB3319AFB31}"/>
          </ac:spMkLst>
        </pc:spChg>
        <pc:spChg chg="add del">
          <ac:chgData name="Tashan Wilkin (2024779)" userId="S::2024779@student.uwtsd.ac.uk::4b2469f6-d8ef-4dd0-b650-771a8aaf90bc" providerId="AD" clId="Web-{781935B4-2727-91BA-4455-935573699086}" dt="2023-08-02T19:47:23.479" v="474"/>
          <ac:spMkLst>
            <pc:docMk/>
            <pc:sldMk cId="831555003" sldId="262"/>
            <ac:spMk id="9" creationId="{0DBF1ABE-8590-450D-BB49-BDDCCF3EEA9E}"/>
          </ac:spMkLst>
        </pc:spChg>
        <pc:spChg chg="add del">
          <ac:chgData name="Tashan Wilkin (2024779)" userId="S::2024779@student.uwtsd.ac.uk::4b2469f6-d8ef-4dd0-b650-771a8aaf90bc" providerId="AD" clId="Web-{781935B4-2727-91BA-4455-935573699086}" dt="2023-08-02T19:47:23.479" v="474"/>
          <ac:spMkLst>
            <pc:docMk/>
            <pc:sldMk cId="831555003" sldId="262"/>
            <ac:spMk id="11" creationId="{18D32C3D-8F76-4E99-BE56-0836CC38CC84}"/>
          </ac:spMkLst>
        </pc:spChg>
        <pc:spChg chg="add del">
          <ac:chgData name="Tashan Wilkin (2024779)" userId="S::2024779@student.uwtsd.ac.uk::4b2469f6-d8ef-4dd0-b650-771a8aaf90bc" providerId="AD" clId="Web-{781935B4-2727-91BA-4455-935573699086}" dt="2023-08-02T19:47:23.479" v="474"/>
          <ac:spMkLst>
            <pc:docMk/>
            <pc:sldMk cId="831555003" sldId="262"/>
            <ac:spMk id="13" creationId="{70766076-46F5-42D5-A773-2B3BEF2B8B74}"/>
          </ac:spMkLst>
        </pc:spChg>
        <pc:spChg chg="add del">
          <ac:chgData name="Tashan Wilkin (2024779)" userId="S::2024779@student.uwtsd.ac.uk::4b2469f6-d8ef-4dd0-b650-771a8aaf90bc" providerId="AD" clId="Web-{781935B4-2727-91BA-4455-935573699086}" dt="2023-08-02T19:47:23.479" v="474"/>
          <ac:spMkLst>
            <pc:docMk/>
            <pc:sldMk cId="831555003" sldId="262"/>
            <ac:spMk id="15" creationId="{CB7B90D9-1EC2-4A12-B24A-342C1BCA2FA1}"/>
          </ac:spMkLst>
        </pc:spChg>
        <pc:spChg chg="add">
          <ac:chgData name="Tashan Wilkin (2024779)" userId="S::2024779@student.uwtsd.ac.uk::4b2469f6-d8ef-4dd0-b650-771a8aaf90bc" providerId="AD" clId="Web-{781935B4-2727-91BA-4455-935573699086}" dt="2023-08-02T19:47:23.479" v="474"/>
          <ac:spMkLst>
            <pc:docMk/>
            <pc:sldMk cId="831555003" sldId="262"/>
            <ac:spMk id="20" creationId="{5A59F003-E00A-43F9-91DC-CC54E3B87466}"/>
          </ac:spMkLst>
        </pc:spChg>
        <pc:spChg chg="add">
          <ac:chgData name="Tashan Wilkin (2024779)" userId="S::2024779@student.uwtsd.ac.uk::4b2469f6-d8ef-4dd0-b650-771a8aaf90bc" providerId="AD" clId="Web-{781935B4-2727-91BA-4455-935573699086}" dt="2023-08-02T19:47:23.479" v="474"/>
          <ac:spMkLst>
            <pc:docMk/>
            <pc:sldMk cId="831555003" sldId="262"/>
            <ac:spMk id="22" creationId="{D74A4382-E3AD-430A-9A1F-DFA3E0E77A7D}"/>
          </ac:spMkLst>
        </pc:spChg>
        <pc:spChg chg="add">
          <ac:chgData name="Tashan Wilkin (2024779)" userId="S::2024779@student.uwtsd.ac.uk::4b2469f6-d8ef-4dd0-b650-771a8aaf90bc" providerId="AD" clId="Web-{781935B4-2727-91BA-4455-935573699086}" dt="2023-08-02T19:47:23.479" v="474"/>
          <ac:spMkLst>
            <pc:docMk/>
            <pc:sldMk cId="831555003" sldId="262"/>
            <ac:spMk id="24" creationId="{79F40191-0F44-4FD1-82CC-ACB507C14BE6}"/>
          </ac:spMkLst>
        </pc:spChg>
        <pc:picChg chg="add mod">
          <ac:chgData name="Tashan Wilkin (2024779)" userId="S::2024779@student.uwtsd.ac.uk::4b2469f6-d8ef-4dd0-b650-771a8aaf90bc" providerId="AD" clId="Web-{781935B4-2727-91BA-4455-935573699086}" dt="2023-08-02T19:47:23.479" v="474"/>
          <ac:picMkLst>
            <pc:docMk/>
            <pc:sldMk cId="831555003" sldId="262"/>
            <ac:picMk id="5" creationId="{C8BEAAA1-D368-0570-296D-499D180407C8}"/>
          </ac:picMkLst>
        </pc:picChg>
      </pc:sldChg>
      <pc:sldChg chg="addSp delSp modSp new mod setBg">
        <pc:chgData name="Tashan Wilkin (2024779)" userId="S::2024779@student.uwtsd.ac.uk::4b2469f6-d8ef-4dd0-b650-771a8aaf90bc" providerId="AD" clId="Web-{781935B4-2727-91BA-4455-935573699086}" dt="2023-08-02T19:20:30.929" v="255"/>
        <pc:sldMkLst>
          <pc:docMk/>
          <pc:sldMk cId="2805790880" sldId="263"/>
        </pc:sldMkLst>
        <pc:spChg chg="del">
          <ac:chgData name="Tashan Wilkin (2024779)" userId="S::2024779@student.uwtsd.ac.uk::4b2469f6-d8ef-4dd0-b650-771a8aaf90bc" providerId="AD" clId="Web-{781935B4-2727-91BA-4455-935573699086}" dt="2023-08-02T19:19:00.078" v="219"/>
          <ac:spMkLst>
            <pc:docMk/>
            <pc:sldMk cId="2805790880" sldId="263"/>
            <ac:spMk id="2" creationId="{9D094537-BD3D-4AF5-C98E-604DD5FD442D}"/>
          </ac:spMkLst>
        </pc:spChg>
        <pc:spChg chg="mod">
          <ac:chgData name="Tashan Wilkin (2024779)" userId="S::2024779@student.uwtsd.ac.uk::4b2469f6-d8ef-4dd0-b650-771a8aaf90bc" providerId="AD" clId="Web-{781935B4-2727-91BA-4455-935573699086}" dt="2023-08-02T19:20:30.929" v="255"/>
          <ac:spMkLst>
            <pc:docMk/>
            <pc:sldMk cId="2805790880" sldId="263"/>
            <ac:spMk id="3" creationId="{E2434E24-D055-D5DC-37E1-FD0D1537C8AB}"/>
          </ac:spMkLst>
        </pc:spChg>
        <pc:spChg chg="add">
          <ac:chgData name="Tashan Wilkin (2024779)" userId="S::2024779@student.uwtsd.ac.uk::4b2469f6-d8ef-4dd0-b650-771a8aaf90bc" providerId="AD" clId="Web-{781935B4-2727-91BA-4455-935573699086}" dt="2023-08-02T19:20:30.929" v="255"/>
          <ac:spMkLst>
            <pc:docMk/>
            <pc:sldMk cId="2805790880" sldId="263"/>
            <ac:spMk id="9" creationId="{8181FC64-B306-4821-98E2-780662EFC486}"/>
          </ac:spMkLst>
        </pc:spChg>
        <pc:spChg chg="add">
          <ac:chgData name="Tashan Wilkin (2024779)" userId="S::2024779@student.uwtsd.ac.uk::4b2469f6-d8ef-4dd0-b650-771a8aaf90bc" providerId="AD" clId="Web-{781935B4-2727-91BA-4455-935573699086}" dt="2023-08-02T19:20:30.929" v="255"/>
          <ac:spMkLst>
            <pc:docMk/>
            <pc:sldMk cId="2805790880" sldId="263"/>
            <ac:spMk id="11" creationId="{5871FC61-DD4E-47D4-81FD-8A7E7D12B371}"/>
          </ac:spMkLst>
        </pc:spChg>
        <pc:spChg chg="add">
          <ac:chgData name="Tashan Wilkin (2024779)" userId="S::2024779@student.uwtsd.ac.uk::4b2469f6-d8ef-4dd0-b650-771a8aaf90bc" providerId="AD" clId="Web-{781935B4-2727-91BA-4455-935573699086}" dt="2023-08-02T19:20:30.929" v="255"/>
          <ac:spMkLst>
            <pc:docMk/>
            <pc:sldMk cId="2805790880" sldId="263"/>
            <ac:spMk id="13" creationId="{F9EC3F91-A75C-4F74-867E-E4C28C13546B}"/>
          </ac:spMkLst>
        </pc:spChg>
        <pc:spChg chg="add">
          <ac:chgData name="Tashan Wilkin (2024779)" userId="S::2024779@student.uwtsd.ac.uk::4b2469f6-d8ef-4dd0-b650-771a8aaf90bc" providerId="AD" clId="Web-{781935B4-2727-91BA-4455-935573699086}" dt="2023-08-02T19:20:30.929" v="255"/>
          <ac:spMkLst>
            <pc:docMk/>
            <pc:sldMk cId="2805790880" sldId="263"/>
            <ac:spMk id="15" creationId="{829A1E2C-5AC8-40FC-99E9-832069D39792}"/>
          </ac:spMkLst>
        </pc:spChg>
        <pc:picChg chg="add">
          <ac:chgData name="Tashan Wilkin (2024779)" userId="S::2024779@student.uwtsd.ac.uk::4b2469f6-d8ef-4dd0-b650-771a8aaf90bc" providerId="AD" clId="Web-{781935B4-2727-91BA-4455-935573699086}" dt="2023-08-02T19:20:30.929" v="255"/>
          <ac:picMkLst>
            <pc:docMk/>
            <pc:sldMk cId="2805790880" sldId="263"/>
            <ac:picMk id="5" creationId="{942BA70D-292C-27B9-240E-B116063F235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15187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09894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602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87604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8/2/2023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6327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8/2/2023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49889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8/2/2023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00314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7567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40546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19769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59701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8/2/2023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50521416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view of a background splashed with colors">
            <a:extLst>
              <a:ext uri="{FF2B5EF4-FFF2-40B4-BE49-F238E27FC236}">
                <a16:creationId xmlns:a16="http://schemas.microsoft.com/office/drawing/2014/main" id="{F0952609-633E-5B63-B540-3B89A0C51693}"/>
              </a:ext>
            </a:extLst>
          </p:cNvPr>
          <p:cNvPicPr>
            <a:picLocks noChangeAspect="1"/>
          </p:cNvPicPr>
          <p:nvPr/>
        </p:nvPicPr>
        <p:blipFill rotWithShape="1">
          <a:blip r:embed="rId2"/>
          <a:srcRect l="574" t="4719" r="30478" b="1"/>
          <a:stretch/>
        </p:blipFill>
        <p:spPr>
          <a:xfrm>
            <a:off x="3523488" y="10"/>
            <a:ext cx="8668512" cy="6857990"/>
          </a:xfrm>
          <a:prstGeom prst="rect">
            <a:avLst/>
          </a:prstGeom>
        </p:spPr>
      </p:pic>
      <p:sp>
        <p:nvSpPr>
          <p:cNvPr id="7"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dirty="0"/>
              <a:t>Working in Teams in within health and social care </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a:t>Tashan lorento tesfa wilkin 2024779</a:t>
            </a:r>
          </a:p>
        </p:txBody>
      </p:sp>
      <p:sp>
        <p:nvSpPr>
          <p:cNvPr id="8"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D6545-A781-3291-DA85-21CB72777BEF}"/>
              </a:ext>
            </a:extLst>
          </p:cNvPr>
          <p:cNvSpPr>
            <a:spLocks noGrp="1"/>
          </p:cNvSpPr>
          <p:nvPr>
            <p:ph type="title"/>
          </p:nvPr>
        </p:nvSpPr>
        <p:spPr>
          <a:xfrm>
            <a:off x="466722" y="586855"/>
            <a:ext cx="3201366" cy="3387497"/>
          </a:xfrm>
        </p:spPr>
        <p:txBody>
          <a:bodyPr anchor="b">
            <a:normAutofit/>
          </a:bodyPr>
          <a:lstStyle/>
          <a:p>
            <a:pPr algn="r"/>
            <a:r>
              <a:rPr lang="en-US" sz="4000" b="1" u="sng">
                <a:solidFill>
                  <a:srgbClr val="FFFFFF"/>
                </a:solidFill>
                <a:ea typeface="Calibri Light"/>
                <a:cs typeface="Calibri Light"/>
              </a:rPr>
              <a:t>Introduction </a:t>
            </a:r>
            <a:endParaRPr lang="en-US" sz="4000" b="1" u="sng">
              <a:solidFill>
                <a:srgbClr val="FFFFFF"/>
              </a:solidFill>
            </a:endParaRPr>
          </a:p>
        </p:txBody>
      </p:sp>
      <p:sp>
        <p:nvSpPr>
          <p:cNvPr id="3" name="Content Placeholder 2">
            <a:extLst>
              <a:ext uri="{FF2B5EF4-FFF2-40B4-BE49-F238E27FC236}">
                <a16:creationId xmlns:a16="http://schemas.microsoft.com/office/drawing/2014/main" id="{04462941-DABA-E558-D12E-06405CB6E2F4}"/>
              </a:ext>
            </a:extLst>
          </p:cNvPr>
          <p:cNvSpPr>
            <a:spLocks noGrp="1"/>
          </p:cNvSpPr>
          <p:nvPr>
            <p:ph idx="1"/>
          </p:nvPr>
        </p:nvSpPr>
        <p:spPr>
          <a:xfrm>
            <a:off x="4581727" y="649480"/>
            <a:ext cx="3025303" cy="5546047"/>
          </a:xfrm>
        </p:spPr>
        <p:txBody>
          <a:bodyPr vert="horz" lIns="91440" tIns="45720" rIns="91440" bIns="45720" rtlCol="0" anchor="ctr">
            <a:normAutofit/>
          </a:bodyPr>
          <a:lstStyle/>
          <a:p>
            <a:r>
              <a:rPr lang="en-US" sz="2000" dirty="0">
                <a:ea typeface="Calibri"/>
                <a:cs typeface="Calibri"/>
              </a:rPr>
              <a:t>This is my presentation 5 min on why I think working in a team is important in a health and social care setting I will be adding one practical example and describe my chosen key skill which is working in a team I will be adding one practical example and I will be adding a minimum of 2 academic references </a:t>
            </a:r>
          </a:p>
          <a:p>
            <a:endParaRPr lang="en-US" sz="2000">
              <a:ea typeface="Calibri"/>
              <a:cs typeface="Calibri"/>
            </a:endParaRPr>
          </a:p>
          <a:p>
            <a:r>
              <a:rPr lang="en-US" sz="2000" dirty="0">
                <a:ea typeface="Calibri"/>
                <a:cs typeface="Calibri"/>
              </a:rPr>
              <a:t>I hope you enjoy my presentation </a:t>
            </a:r>
          </a:p>
        </p:txBody>
      </p:sp>
      <p:pic>
        <p:nvPicPr>
          <p:cNvPr id="14" name="Picture 4" descr="Desk with stethoscope and computer keyboard">
            <a:extLst>
              <a:ext uri="{FF2B5EF4-FFF2-40B4-BE49-F238E27FC236}">
                <a16:creationId xmlns:a16="http://schemas.microsoft.com/office/drawing/2014/main" id="{0AE4AF95-A4B6-ED09-30DC-C45FED05E06A}"/>
              </a:ext>
            </a:extLst>
          </p:cNvPr>
          <p:cNvPicPr>
            <a:picLocks noChangeAspect="1"/>
          </p:cNvPicPr>
          <p:nvPr/>
        </p:nvPicPr>
        <p:blipFill rotWithShape="1">
          <a:blip r:embed="rId2"/>
          <a:srcRect l="54550" r="5717" b="4"/>
          <a:stretch/>
        </p:blipFill>
        <p:spPr>
          <a:xfrm>
            <a:off x="8109502" y="10"/>
            <a:ext cx="4082498" cy="6857990"/>
          </a:xfrm>
          <a:prstGeom prst="rect">
            <a:avLst/>
          </a:prstGeom>
        </p:spPr>
      </p:pic>
    </p:spTree>
    <p:extLst>
      <p:ext uri="{BB962C8B-B14F-4D97-AF65-F5344CB8AC3E}">
        <p14:creationId xmlns:p14="http://schemas.microsoft.com/office/powerpoint/2010/main" val="1408398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D1DF9-7751-E5D7-326F-AB9ECFFE1869}"/>
              </a:ext>
            </a:extLst>
          </p:cNvPr>
          <p:cNvSpPr>
            <a:spLocks noGrp="1"/>
          </p:cNvSpPr>
          <p:nvPr>
            <p:ph type="title"/>
          </p:nvPr>
        </p:nvSpPr>
        <p:spPr>
          <a:xfrm>
            <a:off x="5868557" y="1138036"/>
            <a:ext cx="5444382" cy="1402470"/>
          </a:xfrm>
        </p:spPr>
        <p:txBody>
          <a:bodyPr anchor="t">
            <a:normAutofit/>
          </a:bodyPr>
          <a:lstStyle/>
          <a:p>
            <a:r>
              <a:rPr lang="en-US" sz="3200">
                <a:cs typeface="Calibri Light"/>
              </a:rPr>
              <a:t>Why is working in a team important ?</a:t>
            </a:r>
            <a:endParaRPr lang="en-US" sz="3200"/>
          </a:p>
        </p:txBody>
      </p:sp>
      <p:pic>
        <p:nvPicPr>
          <p:cNvPr id="5" name="Picture 4" descr="Hands-on top of each other">
            <a:extLst>
              <a:ext uri="{FF2B5EF4-FFF2-40B4-BE49-F238E27FC236}">
                <a16:creationId xmlns:a16="http://schemas.microsoft.com/office/drawing/2014/main" id="{47DD3D00-35F6-9976-73FE-C3B52B592E2A}"/>
              </a:ext>
            </a:extLst>
          </p:cNvPr>
          <p:cNvPicPr>
            <a:picLocks noChangeAspect="1"/>
          </p:cNvPicPr>
          <p:nvPr/>
        </p:nvPicPr>
        <p:blipFill rotWithShape="1">
          <a:blip r:embed="rId2"/>
          <a:srcRect l="54855" r="12357" b="-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4CD21D-E55A-D99F-A101-B9E4A3D8E59E}"/>
              </a:ext>
            </a:extLst>
          </p:cNvPr>
          <p:cNvSpPr>
            <a:spLocks noGrp="1"/>
          </p:cNvSpPr>
          <p:nvPr>
            <p:ph idx="1"/>
          </p:nvPr>
        </p:nvSpPr>
        <p:spPr>
          <a:xfrm>
            <a:off x="5868557" y="2551176"/>
            <a:ext cx="5444382" cy="3591207"/>
          </a:xfrm>
        </p:spPr>
        <p:txBody>
          <a:bodyPr vert="horz" lIns="91440" tIns="45720" rIns="91440" bIns="45720" rtlCol="0" anchor="t">
            <a:normAutofit/>
          </a:bodyPr>
          <a:lstStyle/>
          <a:p>
            <a:r>
              <a:rPr lang="en-US" sz="2000" dirty="0">
                <a:cs typeface="Calibri"/>
              </a:rPr>
              <a:t>Research has shown </a:t>
            </a:r>
            <a:r>
              <a:rPr lang="en-US" sz="2000" dirty="0" err="1">
                <a:cs typeface="Calibri"/>
              </a:rPr>
              <a:t>collabrative</a:t>
            </a:r>
            <a:r>
              <a:rPr lang="en-US" sz="2000" dirty="0">
                <a:cs typeface="Calibri"/>
              </a:rPr>
              <a:t> work leads to better outcomes problem solving in a group is easier than problem solving alone as 4 minds can explore ideas from a different perspective people are likely to take bigger risk when they have a supporting team behind them working in a team encourage personal growth and reduces stress  which in turn gives you job satisfaction.</a:t>
            </a:r>
            <a:endParaRPr lang="en-US" sz="2000" dirty="0"/>
          </a:p>
        </p:txBody>
      </p:sp>
    </p:spTree>
    <p:extLst>
      <p:ext uri="{BB962C8B-B14F-4D97-AF65-F5344CB8AC3E}">
        <p14:creationId xmlns:p14="http://schemas.microsoft.com/office/powerpoint/2010/main" val="2300406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descr="Skydivers make a formation above the clouds">
            <a:extLst>
              <a:ext uri="{FF2B5EF4-FFF2-40B4-BE49-F238E27FC236}">
                <a16:creationId xmlns:a16="http://schemas.microsoft.com/office/drawing/2014/main" id="{50BC106D-4FD4-8415-C6CE-EB850A0A8C39}"/>
              </a:ext>
            </a:extLst>
          </p:cNvPr>
          <p:cNvPicPr>
            <a:picLocks noChangeAspect="1"/>
          </p:cNvPicPr>
          <p:nvPr/>
        </p:nvPicPr>
        <p:blipFill rotWithShape="1">
          <a:blip r:embed="rId2"/>
          <a:srcRect t="1149" r="-2" b="14454"/>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B679F-DE01-710F-58B7-43A47689722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Example of working in a team </a:t>
            </a:r>
          </a:p>
        </p:txBody>
      </p:sp>
      <p:cxnSp>
        <p:nvCxnSpPr>
          <p:cNvPr id="30" name="Straight Connector 2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3996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0C6D2-6340-BCD6-4E40-1C7A92933043}"/>
              </a:ext>
            </a:extLst>
          </p:cNvPr>
          <p:cNvSpPr>
            <a:spLocks noGrp="1"/>
          </p:cNvSpPr>
          <p:nvPr>
            <p:ph type="title"/>
          </p:nvPr>
        </p:nvSpPr>
        <p:spPr>
          <a:xfrm>
            <a:off x="762000" y="1138036"/>
            <a:ext cx="4085665" cy="1402470"/>
          </a:xfrm>
        </p:spPr>
        <p:txBody>
          <a:bodyPr anchor="t">
            <a:normAutofit/>
          </a:bodyPr>
          <a:lstStyle/>
          <a:p>
            <a:r>
              <a:rPr lang="en-US" sz="2200" dirty="0">
                <a:cs typeface="Calibri Light"/>
              </a:rPr>
              <a:t>As security concierge in a doctors surgery I work closely supporting the reception team </a:t>
            </a:r>
            <a:endParaRPr lang="en-US" sz="2200"/>
          </a:p>
        </p:txBody>
      </p:sp>
      <p:cxnSp>
        <p:nvCxnSpPr>
          <p:cNvPr id="38" name="Straight Connector 3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2" name="Content Placeholder 2">
            <a:extLst>
              <a:ext uri="{FF2B5EF4-FFF2-40B4-BE49-F238E27FC236}">
                <a16:creationId xmlns:a16="http://schemas.microsoft.com/office/drawing/2014/main" id="{D1EA0507-A907-E120-47B1-7F0F341F38E7}"/>
              </a:ext>
            </a:extLst>
          </p:cNvPr>
          <p:cNvSpPr>
            <a:spLocks noGrp="1"/>
          </p:cNvSpPr>
          <p:nvPr>
            <p:ph idx="1"/>
          </p:nvPr>
        </p:nvSpPr>
        <p:spPr>
          <a:xfrm>
            <a:off x="762000" y="2551176"/>
            <a:ext cx="4085665" cy="3591207"/>
          </a:xfrm>
        </p:spPr>
        <p:txBody>
          <a:bodyPr vert="horz" lIns="91440" tIns="45720" rIns="91440" bIns="45720" rtlCol="0" anchor="t">
            <a:normAutofit/>
          </a:bodyPr>
          <a:lstStyle/>
          <a:p>
            <a:r>
              <a:rPr lang="en-US" sz="1400" dirty="0">
                <a:cs typeface="Calibri"/>
              </a:rPr>
              <a:t>My role is vital in the safety of the staff reception team patience in summary I walk the queue of patience separating booked appointments from queries then the reception team can book in the patience with appointments first and walk in bloods and other query second this stops people queue  unnecessary and allows our service to be very efficient reducing queueing time to less than half as the reception team cant book appointments over the counter anymore how we work as a team is vital </a:t>
            </a:r>
            <a:r>
              <a:rPr lang="en-US" sz="1400" dirty="0" err="1">
                <a:cs typeface="Calibri"/>
              </a:rPr>
              <a:t>exspecially</a:t>
            </a:r>
            <a:r>
              <a:rPr lang="en-US" sz="1400" dirty="0">
                <a:cs typeface="Calibri"/>
              </a:rPr>
              <a:t> when dealing with patients in a conflict situation </a:t>
            </a:r>
          </a:p>
          <a:p>
            <a:r>
              <a:rPr lang="en-US" sz="1400" dirty="0">
                <a:cs typeface="Calibri"/>
              </a:rPr>
              <a:t>Communication between me and staff is vital as with the correct information I know best how to support the team and what role I need to play as a team we deal with anything from patience query to car parking disputes.</a:t>
            </a:r>
          </a:p>
        </p:txBody>
      </p:sp>
      <p:pic>
        <p:nvPicPr>
          <p:cNvPr id="34" name="Picture 33" descr="White puzzle with one red piece">
            <a:extLst>
              <a:ext uri="{FF2B5EF4-FFF2-40B4-BE49-F238E27FC236}">
                <a16:creationId xmlns:a16="http://schemas.microsoft.com/office/drawing/2014/main" id="{DF76B00C-9A48-6281-9A68-4CD33D65DFDC}"/>
              </a:ext>
            </a:extLst>
          </p:cNvPr>
          <p:cNvPicPr>
            <a:picLocks noChangeAspect="1"/>
          </p:cNvPicPr>
          <p:nvPr/>
        </p:nvPicPr>
        <p:blipFill rotWithShape="1">
          <a:blip r:embed="rId2"/>
          <a:srcRect l="23998" r="22351" b="-2"/>
          <a:stretch/>
        </p:blipFill>
        <p:spPr>
          <a:xfrm>
            <a:off x="5650992" y="10"/>
            <a:ext cx="6541008" cy="6857990"/>
          </a:xfrm>
          <a:prstGeom prst="rect">
            <a:avLst/>
          </a:prstGeom>
        </p:spPr>
      </p:pic>
    </p:spTree>
    <p:extLst>
      <p:ext uri="{BB962C8B-B14F-4D97-AF65-F5344CB8AC3E}">
        <p14:creationId xmlns:p14="http://schemas.microsoft.com/office/powerpoint/2010/main" val="4098751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Colourful strings being woven togehter">
            <a:extLst>
              <a:ext uri="{FF2B5EF4-FFF2-40B4-BE49-F238E27FC236}">
                <a16:creationId xmlns:a16="http://schemas.microsoft.com/office/drawing/2014/main" id="{2BCA08E2-6F0A-1774-981D-BE9A28844C21}"/>
              </a:ext>
            </a:extLst>
          </p:cNvPr>
          <p:cNvPicPr>
            <a:picLocks noChangeAspect="1"/>
          </p:cNvPicPr>
          <p:nvPr/>
        </p:nvPicPr>
        <p:blipFill rotWithShape="1">
          <a:blip r:embed="rId2"/>
          <a:srcRect l="3328" r="-3" b="-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0BB6EB5-D5F8-A7F7-FB63-80CB291E843E}"/>
              </a:ext>
            </a:extLst>
          </p:cNvPr>
          <p:cNvSpPr>
            <a:spLocks noGrp="1"/>
          </p:cNvSpPr>
          <p:nvPr>
            <p:ph type="title"/>
          </p:nvPr>
        </p:nvSpPr>
        <p:spPr>
          <a:xfrm>
            <a:off x="8046720" y="1045597"/>
            <a:ext cx="3633746" cy="1588422"/>
          </a:xfrm>
        </p:spPr>
        <p:txBody>
          <a:bodyPr anchor="b">
            <a:normAutofit/>
          </a:bodyPr>
          <a:lstStyle/>
          <a:p>
            <a:r>
              <a:rPr lang="en-GB" sz="3600">
                <a:cs typeface="Calibri Light"/>
              </a:rPr>
              <a:t>Conclusion </a:t>
            </a:r>
            <a:endParaRPr lang="en-GB" sz="3600"/>
          </a:p>
        </p:txBody>
      </p:sp>
      <p:sp>
        <p:nvSpPr>
          <p:cNvPr id="3" name="Content Placeholder 2">
            <a:extLst>
              <a:ext uri="{FF2B5EF4-FFF2-40B4-BE49-F238E27FC236}">
                <a16:creationId xmlns:a16="http://schemas.microsoft.com/office/drawing/2014/main" id="{E7EA7E7E-9566-C405-324F-997C21B64C89}"/>
              </a:ext>
            </a:extLst>
          </p:cNvPr>
          <p:cNvSpPr>
            <a:spLocks noGrp="1"/>
          </p:cNvSpPr>
          <p:nvPr>
            <p:ph idx="1"/>
          </p:nvPr>
        </p:nvSpPr>
        <p:spPr>
          <a:xfrm>
            <a:off x="8046719" y="2722729"/>
            <a:ext cx="3633747" cy="2700062"/>
          </a:xfrm>
        </p:spPr>
        <p:txBody>
          <a:bodyPr vert="horz" lIns="91440" tIns="45720" rIns="91440" bIns="45720" rtlCol="0" anchor="t">
            <a:normAutofit/>
          </a:bodyPr>
          <a:lstStyle/>
          <a:p>
            <a:r>
              <a:rPr lang="en-GB" sz="1400" dirty="0">
                <a:cs typeface="Calibri"/>
              </a:rPr>
              <a:t>Communication is important from the reception team communicating with patients doctors and mangers from the management team communicating with the reception and in my role as concierge communicating with every single person then the pharmacy team if one fails to communicate effectively it cripples the doctor's surgery and as the </a:t>
            </a:r>
            <a:r>
              <a:rPr lang="en-GB" sz="1400" dirty="0" err="1">
                <a:cs typeface="Calibri"/>
              </a:rPr>
              <a:t>nhs</a:t>
            </a:r>
            <a:r>
              <a:rPr lang="en-GB" sz="1400" dirty="0">
                <a:cs typeface="Calibri"/>
              </a:rPr>
              <a:t> is under constant pressure communicating effectively and working as one unit allows everything to run smoothly even if things go wrong</a:t>
            </a:r>
            <a:endParaRPr lang="en-GB" sz="1400" dirty="0"/>
          </a:p>
        </p:txBody>
      </p:sp>
    </p:spTree>
    <p:extLst>
      <p:ext uri="{BB962C8B-B14F-4D97-AF65-F5344CB8AC3E}">
        <p14:creationId xmlns:p14="http://schemas.microsoft.com/office/powerpoint/2010/main" val="1777359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ner restaurant">
            <a:extLst>
              <a:ext uri="{FF2B5EF4-FFF2-40B4-BE49-F238E27FC236}">
                <a16:creationId xmlns:a16="http://schemas.microsoft.com/office/drawing/2014/main" id="{C8BEAAA1-D368-0570-296D-499D180407C8}"/>
              </a:ext>
            </a:extLst>
          </p:cNvPr>
          <p:cNvPicPr>
            <a:picLocks noChangeAspect="1"/>
          </p:cNvPicPr>
          <p:nvPr/>
        </p:nvPicPr>
        <p:blipFill rotWithShape="1">
          <a:blip r:embed="rId2"/>
          <a:srcRect l="5274" t="23391" r="3817"/>
          <a:stretch/>
        </p:blipFill>
        <p:spPr>
          <a:xfrm>
            <a:off x="20" y="10"/>
            <a:ext cx="12191981" cy="6857990"/>
          </a:xfrm>
          <a:prstGeom prst="rect">
            <a:avLst/>
          </a:prstGeom>
        </p:spPr>
      </p:pic>
      <p:sp>
        <p:nvSpPr>
          <p:cNvPr id="22" name="Rectangle 2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8543AF-090C-40A8-E85D-E7C2C56DB0F4}"/>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2600">
                <a:solidFill>
                  <a:schemeClr val="bg1"/>
                </a:solidFill>
              </a:rPr>
              <a:t>References </a:t>
            </a:r>
            <a:br>
              <a:rPr lang="en-US" sz="2600">
                <a:solidFill>
                  <a:schemeClr val="bg1"/>
                </a:solidFill>
              </a:rPr>
            </a:br>
            <a:br>
              <a:rPr lang="en-US" sz="2600">
                <a:solidFill>
                  <a:schemeClr val="bg1"/>
                </a:solidFill>
              </a:rPr>
            </a:br>
            <a:r>
              <a:rPr lang="en-US" sz="2600">
                <a:solidFill>
                  <a:schemeClr val="bg1"/>
                </a:solidFill>
              </a:rPr>
              <a:t>Pollock, K. and Wilson, E., 2015. Care and communication between health professionals and patients affected by severe or chronic illness in community care settings: a qualitative study of care at the end of life.(pp 1)</a:t>
            </a:r>
          </a:p>
        </p:txBody>
      </p:sp>
      <p:sp>
        <p:nvSpPr>
          <p:cNvPr id="24" name="Rectangle: Rounded Corners 2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1555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Close up image of hands applauding">
            <a:extLst>
              <a:ext uri="{FF2B5EF4-FFF2-40B4-BE49-F238E27FC236}">
                <a16:creationId xmlns:a16="http://schemas.microsoft.com/office/drawing/2014/main" id="{942BA70D-292C-27B9-240E-B116063F2355}"/>
              </a:ext>
            </a:extLst>
          </p:cNvPr>
          <p:cNvPicPr>
            <a:picLocks noChangeAspect="1"/>
          </p:cNvPicPr>
          <p:nvPr/>
        </p:nvPicPr>
        <p:blipFill rotWithShape="1">
          <a:blip r:embed="rId2"/>
          <a:srcRect l="3186" r="4" b="4"/>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E2434E24-D055-D5DC-37E1-FD0D1537C8AB}"/>
              </a:ext>
            </a:extLst>
          </p:cNvPr>
          <p:cNvSpPr>
            <a:spLocks noGrp="1"/>
          </p:cNvSpPr>
          <p:nvPr>
            <p:ph idx="1"/>
          </p:nvPr>
        </p:nvSpPr>
        <p:spPr>
          <a:xfrm>
            <a:off x="8046719" y="2722729"/>
            <a:ext cx="3633747" cy="2700062"/>
          </a:xfrm>
        </p:spPr>
        <p:txBody>
          <a:bodyPr vert="horz" lIns="91440" tIns="45720" rIns="91440" bIns="45720" rtlCol="0">
            <a:normAutofit/>
          </a:bodyPr>
          <a:lstStyle/>
          <a:p>
            <a:r>
              <a:rPr lang="en-GB" sz="2000">
                <a:latin typeface="Arial"/>
                <a:cs typeface="Calibri"/>
              </a:rPr>
              <a:t>Thank you for taking part in my presentation I hope you enjoyed it</a:t>
            </a:r>
            <a:r>
              <a:rPr lang="en-GB" sz="2000">
                <a:cs typeface="Calibri"/>
              </a:rPr>
              <a:t> </a:t>
            </a:r>
            <a:endParaRPr lang="en-GB" sz="2000"/>
          </a:p>
        </p:txBody>
      </p:sp>
    </p:spTree>
    <p:extLst>
      <p:ext uri="{BB962C8B-B14F-4D97-AF65-F5344CB8AC3E}">
        <p14:creationId xmlns:p14="http://schemas.microsoft.com/office/powerpoint/2010/main" val="28057908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Working in Teams in within health and social care </vt:lpstr>
      <vt:lpstr>Introduction </vt:lpstr>
      <vt:lpstr>Why is working in a team important ?</vt:lpstr>
      <vt:lpstr>Example of working in a team </vt:lpstr>
      <vt:lpstr>As security concierge in a doctors surgery I work closely supporting the reception team </vt:lpstr>
      <vt:lpstr>Conclusion </vt:lpstr>
      <vt:lpstr>References   Pollock, K. and Wilson, E., 2015. Care and communication between health professionals and patients affected by severe or chronic illness in community care settings: a qualitative study of care at the end of life.(pp 1)</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321</cp:revision>
  <dcterms:created xsi:type="dcterms:W3CDTF">2023-07-11T08:25:59Z</dcterms:created>
  <dcterms:modified xsi:type="dcterms:W3CDTF">2023-08-02T19:47:23Z</dcterms:modified>
</cp:coreProperties>
</file>