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96"/>
  </p:normalViewPr>
  <p:slideViewPr>
    <p:cSldViewPr snapToGrid="0" snapToObjects="1">
      <p:cViewPr varScale="1">
        <p:scale>
          <a:sx n="105" d="100"/>
          <a:sy n="105" d="100"/>
        </p:scale>
        <p:origin x="84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52FBA-52CF-0E4F-A706-60434EEB8D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797586-D2F1-2944-BE14-4C769B86F6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A8369D-DB0A-544A-B6D6-15D5968AD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1F702-DB53-134A-95CA-802D59A6B2DE}" type="datetimeFigureOut">
              <a:rPr lang="en-US" smtClean="0"/>
              <a:t>3/24/22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5ABA3-E961-3740-99E6-BBB28E0AD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63D4CB-CB17-8342-A19D-52BACB7C4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2DB3D-6AB7-CF45-BE5F-3BE844027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02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FFC359-66BA-D045-84FD-649B870D7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110EE4-BBA0-054B-8E41-E972309BD5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9AF983-40B7-B947-944C-3D0A9BC33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1F702-DB53-134A-95CA-802D59A6B2DE}" type="datetimeFigureOut">
              <a:rPr lang="en-US" smtClean="0"/>
              <a:t>3/24/22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A35CE2-A45A-514A-BBA3-D257910FD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2DE8C2-5F7A-D64A-82F4-D9E839C3A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2DB3D-6AB7-CF45-BE5F-3BE844027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333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B7AF23-0A53-5344-AE9E-FB01C55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FBE3D0-251E-4241-9B0E-87DBD67685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FAA48-2633-E540-BABC-FF9C08183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1F702-DB53-134A-95CA-802D59A6B2DE}" type="datetimeFigureOut">
              <a:rPr lang="en-US" smtClean="0"/>
              <a:t>3/24/22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0F4902-E727-A244-9B80-BC1DDD171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6771F7-BE41-924E-A50A-11E2638E6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2DB3D-6AB7-CF45-BE5F-3BE844027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695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7AF2D-0CE6-5449-8741-0BA3AE943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F4786-6EF5-4E43-8D9F-FBBC53D4CE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4AFDCA-CA6A-A944-8DDF-416B9E1EFF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8994B5-E80C-CA45-AC15-8F99117C5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1F702-DB53-134A-95CA-802D59A6B2DE}" type="datetimeFigureOut">
              <a:rPr lang="en-US" smtClean="0"/>
              <a:t>3/24/22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50D96A-1012-154B-BDD9-213F107C8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DBE102-77D2-7F45-ABB0-F01EE472F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2DB3D-6AB7-CF45-BE5F-3BE844027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798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1BB29-B436-3241-81E5-2ED74BC6B7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575A6D-2D80-5448-B9AB-4127462CD7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BE0C64-B336-6D4B-970E-954ABEA269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E59E52-50A1-AC4C-8D0E-5D7FD5962F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DDDF09-31E4-1549-B39D-94494C3053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1D1924-DEDB-7D45-A2A4-A693B2816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1F702-DB53-134A-95CA-802D59A6B2DE}" type="datetimeFigureOut">
              <a:rPr lang="en-US" smtClean="0"/>
              <a:t>3/24/22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A257F8-2A97-DD41-8C8B-AB40AD409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7F5B8D-6E62-934D-980B-54946EF55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2DB3D-6AB7-CF45-BE5F-3BE844027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6122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62328-5236-1D47-89B5-703733569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25E493-4C4C-AD40-9FDA-B77CFB2B3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1F702-DB53-134A-95CA-802D59A6B2DE}" type="datetimeFigureOut">
              <a:rPr lang="en-US" smtClean="0"/>
              <a:t>3/24/22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D30203-0151-434E-8EDE-B4B41445C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144177-B213-F146-93BF-734F66118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2DB3D-6AB7-CF45-BE5F-3BE844027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627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7B62DA-C75E-3244-AF87-FF1938696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1F702-DB53-134A-95CA-802D59A6B2DE}" type="datetimeFigureOut">
              <a:rPr lang="en-US" smtClean="0"/>
              <a:t>3/24/22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6295D5-6DB8-D246-A96F-560B552D8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7BB4E1-10D8-D145-BE26-B7A28C61D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2DB3D-6AB7-CF45-BE5F-3BE844027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614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4EFCE7-E549-AD45-839E-3965A822E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8E2E9E-6DAE-1640-857E-88F5E9119E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2AA4E3-6931-B641-BC98-F740C3A24D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855921-AF7E-E74B-9FE5-41F8A7961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1F702-DB53-134A-95CA-802D59A6B2DE}" type="datetimeFigureOut">
              <a:rPr lang="en-US" smtClean="0"/>
              <a:t>3/24/22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121A2A-78F3-D44B-8CF0-C113B3C6F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94F8F7-D452-1945-B260-AE421D1F6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2DB3D-6AB7-CF45-BE5F-3BE844027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62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45615-6A49-7C44-87DC-46F508784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B9E68F-FF21-5349-B01F-A028863AB7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BB2D41-BF42-BA47-BFAC-D78578C24B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744C95-7501-6748-B646-EFECFC604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1F702-DB53-134A-95CA-802D59A6B2DE}" type="datetimeFigureOut">
              <a:rPr lang="en-US" smtClean="0"/>
              <a:t>3/24/22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A8CE6E-61C1-FF4B-B018-D9F5809A4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64D12D-089F-D748-9624-CB1ADC9B9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2DB3D-6AB7-CF45-BE5F-3BE844027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464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96763-79AF-4041-9CDB-18B45AFF6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6210B4-1297-6D4B-AEA2-83A519C3FC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F66600-42B0-694D-B2E3-4CD5FB8C5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1F702-DB53-134A-95CA-802D59A6B2DE}" type="datetimeFigureOut">
              <a:rPr lang="en-US" smtClean="0"/>
              <a:t>3/24/22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5254EC-CF84-5449-9C19-9E9CCC608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4FB603-F81C-1047-8437-4A955090E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2DB3D-6AB7-CF45-BE5F-3BE844027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717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D18B2DF-1B72-7F43-B73A-89DB028883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398710-7E4B-4840-8E85-03A3094524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5C313-6F1B-1B41-83B3-8A5E39575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1F702-DB53-134A-95CA-802D59A6B2DE}" type="datetimeFigureOut">
              <a:rPr lang="en-US" smtClean="0"/>
              <a:t>3/24/22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58CDEB-6537-1A44-9A91-7D2FADB1B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A70FA1-AD03-3647-93C3-C89BC7820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2DB3D-6AB7-CF45-BE5F-3BE844027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034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F2D6D-0F99-694A-BE80-5EE45A2E9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91CBD-7452-B846-A9CD-99755C232F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B123F4-75AD-CD46-9DFC-C1EF2B170D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31F702-DB53-134A-95CA-802D59A6B2DE}" type="datetimeFigureOut">
              <a:rPr lang="en-US" smtClean="0"/>
              <a:t>3/24/22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6353F-82A6-0849-90DA-7432C9707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13D310-CD4D-F744-89ED-0435AC3695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52DB3D-6AB7-CF45-BE5F-3BE844027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599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Prohibit Spitting Illustrator, No Spitting, Cartoon Illustration, Warning  Illustration PNG Transparent Clipart Image and PSD File for Free Download |  Cartoon illustration, Illustration, Logo sticker">
            <a:extLst>
              <a:ext uri="{FF2B5EF4-FFF2-40B4-BE49-F238E27FC236}">
                <a16:creationId xmlns:a16="http://schemas.microsoft.com/office/drawing/2014/main" id="{EC4F034A-F95A-5346-8589-A18BE7BB9E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38" b="12788"/>
          <a:stretch/>
        </p:blipFill>
        <p:spPr bwMode="auto">
          <a:xfrm>
            <a:off x="2716373" y="285560"/>
            <a:ext cx="6964075" cy="5151608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CC3FD5E-C868-9E4C-A2F2-8AADA50401FA}"/>
              </a:ext>
            </a:extLst>
          </p:cNvPr>
          <p:cNvSpPr/>
          <p:nvPr/>
        </p:nvSpPr>
        <p:spPr>
          <a:xfrm>
            <a:off x="3004448" y="5270421"/>
            <a:ext cx="618310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20F0502020204030204" pitchFamily="34" charset="0"/>
                <a:cs typeface="Algerian" panose="020F0502020204030204" pitchFamily="34" charset="0"/>
              </a:rPr>
              <a:t>No </a:t>
            </a:r>
            <a:r>
              <a:rPr lang="en-GB" sz="5400" b="1" i="1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20F0502020204030204" pitchFamily="34" charset="0"/>
                <a:cs typeface="Algerian" panose="020F0502020204030204" pitchFamily="34" charset="0"/>
              </a:rPr>
              <a:t>escupir</a:t>
            </a:r>
            <a:r>
              <a:rPr lang="en-GB" sz="5400" b="1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20F0502020204030204" pitchFamily="34" charset="0"/>
                <a:cs typeface="Algerian" panose="020F0502020204030204" pitchFamily="34" charset="0"/>
              </a:rPr>
              <a:t> </a:t>
            </a:r>
            <a:r>
              <a:rPr lang="en-GB" sz="5400" b="1" i="1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20F0502020204030204" pitchFamily="34" charset="0"/>
                <a:cs typeface="Algerian" panose="020F0502020204030204" pitchFamily="34" charset="0"/>
              </a:rPr>
              <a:t>en</a:t>
            </a:r>
            <a:r>
              <a:rPr lang="en-GB" sz="5400" b="1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20F0502020204030204" pitchFamily="34" charset="0"/>
                <a:cs typeface="Algerian" panose="020F0502020204030204" pitchFamily="34" charset="0"/>
              </a:rPr>
              <a:t> la </a:t>
            </a:r>
          </a:p>
          <a:p>
            <a:pPr algn="ctr"/>
            <a:r>
              <a:rPr lang="en-GB" sz="5400" b="1" i="1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20F0502020204030204" pitchFamily="34" charset="0"/>
                <a:cs typeface="Algerian" panose="020F0502020204030204" pitchFamily="34" charset="0"/>
              </a:rPr>
              <a:t>sudopera</a:t>
            </a:r>
            <a:endParaRPr lang="en-GB" sz="5400" b="1" i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20F0502020204030204" pitchFamily="34" charset="0"/>
              <a:cs typeface="Algerian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48991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</Words>
  <Application>Microsoft Macintosh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Algerian</vt:lpstr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Jade Mclaughlin (2016947)</dc:creator>
  <cp:lastModifiedBy>Jade Mclaughlin (2016947)</cp:lastModifiedBy>
  <cp:revision>1</cp:revision>
  <dcterms:created xsi:type="dcterms:W3CDTF">2022-03-24T02:23:48Z</dcterms:created>
  <dcterms:modified xsi:type="dcterms:W3CDTF">2022-03-24T02:28:42Z</dcterms:modified>
</cp:coreProperties>
</file>