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374A90-BA54-4E19-A4D7-02433F330923}" v="10" dt="2023-02-15T07:56:31.1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E807-D209-4949-874F-5EB9253839E3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FD938FF4-26FB-4D2C-9595-057856D5859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8764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E807-D209-4949-874F-5EB9253839E3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38FF4-26FB-4D2C-9595-057856D5859B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1903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E807-D209-4949-874F-5EB9253839E3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38FF4-26FB-4D2C-9595-057856D5859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848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E807-D209-4949-874F-5EB9253839E3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38FF4-26FB-4D2C-9595-057856D5859B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452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E807-D209-4949-874F-5EB9253839E3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38FF4-26FB-4D2C-9595-057856D5859B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4719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E807-D209-4949-874F-5EB9253839E3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38FF4-26FB-4D2C-9595-057856D5859B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1876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E807-D209-4949-874F-5EB9253839E3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38FF4-26FB-4D2C-9595-057856D585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044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E807-D209-4949-874F-5EB9253839E3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38FF4-26FB-4D2C-9595-057856D5859B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0696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C137E807-D209-4949-874F-5EB9253839E3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38FF4-26FB-4D2C-9595-057856D5859B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9277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E807-D209-4949-874F-5EB9253839E3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38FF4-26FB-4D2C-9595-057856D5859B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41033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7E807-D209-4949-874F-5EB9253839E3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38FF4-26FB-4D2C-9595-057856D5859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4576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37E807-D209-4949-874F-5EB9253839E3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FD938FF4-26FB-4D2C-9595-057856D5859B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0183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picurious.com/recipes/food/views/wild-mushroom-risotto-361309" TargetMode="External"/><Relationship Id="rId2" Type="http://schemas.openxmlformats.org/officeDocument/2006/relationships/hyperlink" Target="https://www.howsweeteats.com/2018/12/lobster-bisqu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FF2FE6-C9F7-CE82-1C02-5F0495694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Valentine menu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49266-D8BC-A814-AEDA-9D9D3E85A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dirty="0"/>
              <a:t>                 Food and Beverage Operations</a:t>
            </a:r>
          </a:p>
          <a:p>
            <a:pPr marL="0" indent="0">
              <a:buNone/>
            </a:pPr>
            <a:r>
              <a:rPr lang="en-US" dirty="0"/>
              <a:t>                                BMIH4002</a:t>
            </a:r>
          </a:p>
          <a:p>
            <a:pPr marL="0" indent="0">
              <a:buNone/>
            </a:pPr>
            <a:r>
              <a:rPr lang="en-US" dirty="0"/>
              <a:t>                                 LEVEL 4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Student Name: Cristina Maria Radu</a:t>
            </a:r>
          </a:p>
          <a:p>
            <a:pPr marL="0" indent="0">
              <a:buNone/>
            </a:pPr>
            <a:r>
              <a:rPr lang="en-US" dirty="0"/>
              <a:t>Student Number: 2214729</a:t>
            </a:r>
          </a:p>
          <a:p>
            <a:pPr marL="0" indent="0">
              <a:buNone/>
            </a:pPr>
            <a:r>
              <a:rPr lang="en-US" dirty="0"/>
              <a:t>Lecturer Name: Rohan </a:t>
            </a:r>
            <a:r>
              <a:rPr lang="en-US" dirty="0" err="1"/>
              <a:t>Dubrey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66659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Valentines Day Party Decoration Ideas | LoveToKnow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94" t="27425" r="30436"/>
          <a:stretch/>
        </p:blipFill>
        <p:spPr bwMode="auto">
          <a:xfrm>
            <a:off x="0" y="-1062"/>
            <a:ext cx="12192000" cy="685799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Rectangle 3"/>
          <p:cNvSpPr/>
          <p:nvPr/>
        </p:nvSpPr>
        <p:spPr>
          <a:xfrm>
            <a:off x="941696" y="-1062"/>
            <a:ext cx="261798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Hotel Trinity</a:t>
            </a:r>
          </a:p>
        </p:txBody>
      </p:sp>
      <p:pic>
        <p:nvPicPr>
          <p:cNvPr id="9" name="Picture 8" descr="https://cdn5.vectorstock.com/i/thumb-large/45/99/restaurant-menu-symbol-vector-10444599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68536"/>
            <a:ext cx="2752725" cy="173651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Rectangle 4"/>
          <p:cNvSpPr/>
          <p:nvPr/>
        </p:nvSpPr>
        <p:spPr>
          <a:xfrm>
            <a:off x="8632324" y="0"/>
            <a:ext cx="3269309" cy="203132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Starters</a:t>
            </a:r>
          </a:p>
          <a:p>
            <a:pPr algn="r">
              <a:lnSpc>
                <a:spcPct val="150000"/>
              </a:lnSpc>
            </a:pPr>
            <a:r>
              <a:rPr lang="en-US" sz="12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Lobster Bisque  </a:t>
            </a:r>
          </a:p>
          <a:p>
            <a:pPr algn="r">
              <a:lnSpc>
                <a:spcPct val="150000"/>
              </a:lnSpc>
            </a:pPr>
            <a:r>
              <a:rPr lang="en-US" sz="12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(Contains Fish, Dairy, Gluten)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Beetroot Tartare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(Vegan, Gluten Free)</a:t>
            </a:r>
          </a:p>
          <a:p>
            <a:pPr algn="r">
              <a:lnSpc>
                <a:spcPct val="150000"/>
              </a:lnSpc>
            </a:pPr>
            <a:r>
              <a:rPr lang="en-US" sz="12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Halloumi Fries</a:t>
            </a:r>
          </a:p>
          <a:p>
            <a:pPr algn="r">
              <a:lnSpc>
                <a:spcPct val="150000"/>
              </a:lnSpc>
            </a:pPr>
            <a:r>
              <a:rPr lang="en-US" sz="12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(Contains Dairy, Gluten)</a:t>
            </a:r>
          </a:p>
        </p:txBody>
      </p:sp>
      <p:sp>
        <p:nvSpPr>
          <p:cNvPr id="7" name="Rectangle 6"/>
          <p:cNvSpPr/>
          <p:nvPr/>
        </p:nvSpPr>
        <p:spPr>
          <a:xfrm>
            <a:off x="8448540" y="2135807"/>
            <a:ext cx="3604531" cy="2585323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Mains</a:t>
            </a:r>
          </a:p>
          <a:p>
            <a:pPr algn="r">
              <a:lnSpc>
                <a:spcPct val="150000"/>
              </a:lnSpc>
            </a:pPr>
            <a:r>
              <a:rPr lang="en-US" sz="12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Grilled Salmon</a:t>
            </a:r>
          </a:p>
          <a:p>
            <a:pPr algn="r">
              <a:lnSpc>
                <a:spcPct val="150000"/>
              </a:lnSpc>
            </a:pPr>
            <a:r>
              <a:rPr lang="en-US" sz="12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(Contains Fish, Gluten)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Duck Breas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(Contains Gluten)</a:t>
            </a:r>
          </a:p>
          <a:p>
            <a:pPr algn="r">
              <a:lnSpc>
                <a:spcPct val="150000"/>
              </a:lnSpc>
            </a:pPr>
            <a:r>
              <a:rPr lang="en-US" sz="12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Wild Mushroom Risotto</a:t>
            </a:r>
          </a:p>
          <a:p>
            <a:pPr algn="r">
              <a:lnSpc>
                <a:spcPct val="150000"/>
              </a:lnSpc>
            </a:pPr>
            <a:r>
              <a:rPr lang="en-US" sz="12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(Vegetarian, Gluten Free)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Butternut Squash Ragout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(Vegetarian, Vegan, Gluten Free)</a:t>
            </a:r>
          </a:p>
        </p:txBody>
      </p:sp>
      <p:sp>
        <p:nvSpPr>
          <p:cNvPr id="10" name="Rectangle 9"/>
          <p:cNvSpPr/>
          <p:nvPr/>
        </p:nvSpPr>
        <p:spPr>
          <a:xfrm>
            <a:off x="8448541" y="4825612"/>
            <a:ext cx="3604531" cy="203132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Desserts</a:t>
            </a:r>
          </a:p>
          <a:p>
            <a:pPr algn="r">
              <a:lnSpc>
                <a:spcPct val="150000"/>
              </a:lnSpc>
            </a:pPr>
            <a:r>
              <a:rPr lang="en-US" sz="12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Chocolate Fondue</a:t>
            </a:r>
          </a:p>
          <a:p>
            <a:pPr algn="r">
              <a:lnSpc>
                <a:spcPct val="150000"/>
              </a:lnSpc>
            </a:pPr>
            <a:r>
              <a:rPr lang="en-US" sz="12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(Vegetarian, Gluten Free, Contains Dairy)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Tiramisu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(Contains Dairy, Gluten)</a:t>
            </a:r>
          </a:p>
          <a:p>
            <a:pPr algn="r">
              <a:lnSpc>
                <a:spcPct val="150000"/>
              </a:lnSpc>
            </a:pPr>
            <a:r>
              <a:rPr lang="en-US" sz="12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Cheesecake </a:t>
            </a:r>
          </a:p>
          <a:p>
            <a:pPr algn="r">
              <a:lnSpc>
                <a:spcPct val="150000"/>
              </a:lnSpc>
            </a:pPr>
            <a:r>
              <a:rPr lang="en-US" sz="12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(Vegetarian, Contains Dairy, Gluten)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2305050"/>
            <a:ext cx="2785649" cy="2090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Drinks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Champagne</a:t>
            </a:r>
          </a:p>
          <a:p>
            <a:pPr>
              <a:lnSpc>
                <a:spcPct val="150000"/>
              </a:lnSpc>
            </a:pPr>
            <a:r>
              <a:rPr lang="en-US" sz="1200" b="1" dirty="0"/>
              <a:t>- 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Stormy cape cabernet sauvignon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White Wine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Red Wine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Beer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Soft Drinks</a:t>
            </a:r>
          </a:p>
        </p:txBody>
      </p:sp>
      <p:pic>
        <p:nvPicPr>
          <p:cNvPr id="15" name="Picture 14" descr="beetroot-tartare-overhead-ed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83" t="14885" r="19508"/>
          <a:stretch/>
        </p:blipFill>
        <p:spPr bwMode="auto">
          <a:xfrm>
            <a:off x="2533035" y="3757071"/>
            <a:ext cx="2416731" cy="134890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9" name="Picture 18" descr="Cheesecake Recipe - Jo Cooks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61" t="25797" r="10502" b="21159"/>
          <a:stretch/>
        </p:blipFill>
        <p:spPr bwMode="auto">
          <a:xfrm>
            <a:off x="5344172" y="3523956"/>
            <a:ext cx="2660927" cy="147666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3" name="Rectangle 12"/>
          <p:cNvSpPr/>
          <p:nvPr/>
        </p:nvSpPr>
        <p:spPr>
          <a:xfrm>
            <a:off x="3741401" y="58393"/>
            <a:ext cx="44294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Fun activity: Guess the filling game £10.00.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2277557" y="5584545"/>
            <a:ext cx="572754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i="1" dirty="0"/>
              <a:t>Pre-order and deposit required. </a:t>
            </a:r>
          </a:p>
          <a:p>
            <a:r>
              <a:rPr lang="en-US" b="1" i="1" dirty="0"/>
              <a:t>Booking required </a:t>
            </a:r>
          </a:p>
          <a:p>
            <a:r>
              <a:rPr lang="en-US" b="1" i="1" dirty="0"/>
              <a:t>Telephone: +44 11 8679 276</a:t>
            </a:r>
          </a:p>
          <a:p>
            <a:r>
              <a:rPr lang="en-US" b="1" i="1" dirty="0"/>
              <a:t>	  +44 26 7832 987</a:t>
            </a:r>
          </a:p>
        </p:txBody>
      </p:sp>
      <p:pic>
        <p:nvPicPr>
          <p:cNvPr id="23" name="Picture 22" descr="Free Vector | Hand draw brush heart shape valentines day card design"/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88" t="13141" r="14263" b="10737"/>
          <a:stretch/>
        </p:blipFill>
        <p:spPr bwMode="auto">
          <a:xfrm>
            <a:off x="0" y="4721131"/>
            <a:ext cx="2138629" cy="213580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7E19B3B-0FD8-8F90-6E02-259410523E73}"/>
              </a:ext>
            </a:extLst>
          </p:cNvPr>
          <p:cNvSpPr txBox="1"/>
          <p:nvPr/>
        </p:nvSpPr>
        <p:spPr>
          <a:xfrm>
            <a:off x="5387116" y="5000625"/>
            <a:ext cx="2617982" cy="1569660"/>
          </a:xfrm>
          <a:prstGeom prst="rect">
            <a:avLst/>
          </a:prstGeom>
          <a:solidFill>
            <a:schemeClr val="tx2"/>
          </a:solidFill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£100 per person for </a:t>
            </a:r>
            <a:r>
              <a:rPr lang="en-US" sz="2400" b="0" i="0" dirty="0">
                <a:solidFill>
                  <a:schemeClr val="accent2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a lavish culinary collection</a:t>
            </a:r>
            <a:endParaRPr lang="en-US" sz="2400" b="1" dirty="0">
              <a:solidFill>
                <a:schemeClr val="accent2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2749886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27525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Cassidy, A. (2016). </a:t>
            </a:r>
            <a:r>
              <a:rPr lang="en-US" sz="1400" i="1" dirty="0">
                <a:latin typeface="Aharoni" panose="02010803020104030203" pitchFamily="2" charset="-79"/>
                <a:cs typeface="Aharoni" panose="02010803020104030203" pitchFamily="2" charset="-79"/>
              </a:rPr>
              <a:t>Beetroot Tartare</a:t>
            </a:r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. [online] Kitchen Below Canal. Available at: https://www.kitchenbelowcanal.com/beetroot-tartare/ [Accessed 13 Feb. 2023].</a:t>
            </a:r>
          </a:p>
          <a:p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Cirelli, C. (2019). </a:t>
            </a:r>
            <a:r>
              <a:rPr lang="en-US" sz="1400" i="1" dirty="0">
                <a:latin typeface="Aharoni" panose="02010803020104030203" pitchFamily="2" charset="-79"/>
                <a:cs typeface="Aharoni" panose="02010803020104030203" pitchFamily="2" charset="-79"/>
              </a:rPr>
              <a:t>Valentines Day Party Decoration Ideas</a:t>
            </a:r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. [online] </a:t>
            </a:r>
            <a:r>
              <a:rPr lang="en-US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LoveToKnow</a:t>
            </a:r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. Available at: https://party.lovetoknow.com/Valentines_Day_Party_Decorations [Accessed 13 Feb. 2023].</a:t>
            </a:r>
          </a:p>
          <a:p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Cismaru, J. (2022). </a:t>
            </a:r>
            <a:r>
              <a:rPr lang="en-US" sz="1400" i="1" dirty="0">
                <a:latin typeface="Aharoni" panose="02010803020104030203" pitchFamily="2" charset="-79"/>
                <a:cs typeface="Aharoni" panose="02010803020104030203" pitchFamily="2" charset="-79"/>
              </a:rPr>
              <a:t>Cheesecake Recipe</a:t>
            </a:r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. [online] Jo Cooks. Available at: https://www.jocooks.com/recipes/cheesecake-recipe/ [Accessed 13 Feb. 2023].</a:t>
            </a:r>
          </a:p>
          <a:p>
            <a:r>
              <a:rPr lang="en-US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Harryarts</a:t>
            </a:r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 (n.d.). </a:t>
            </a:r>
            <a:r>
              <a:rPr lang="en-US" sz="1400" i="1" dirty="0">
                <a:latin typeface="Aharoni" panose="02010803020104030203" pitchFamily="2" charset="-79"/>
                <a:cs typeface="Aharoni" panose="02010803020104030203" pitchFamily="2" charset="-79"/>
              </a:rPr>
              <a:t>Free Vector | Hand draw brush heart shape valentines day card design</a:t>
            </a:r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. [online] </a:t>
            </a:r>
            <a:r>
              <a:rPr lang="en-US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Freepik</a:t>
            </a:r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. Available at: https://www.freepik.com/free-vector/hand-draw-brush-heart-shape-valentines-day-card-design_22854800.htm [Accessed 13 Feb. 2023].</a:t>
            </a:r>
          </a:p>
          <a:p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HelloFresh (2018). </a:t>
            </a:r>
            <a:r>
              <a:rPr lang="en-US" sz="1400" i="1" dirty="0">
                <a:latin typeface="Aharoni" panose="02010803020104030203" pitchFamily="2" charset="-79"/>
                <a:cs typeface="Aharoni" panose="02010803020104030203" pitchFamily="2" charset="-79"/>
              </a:rPr>
              <a:t>Sirloin Steak &amp; Porcini Mushroom Sauce Recipe</a:t>
            </a:r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. [online] HelloFresh. Available at: https://www.hellofresh.com.au/recipes/seared-sirloin-steak-porcini-mushroom-sauce-5aebf1e530006c03232a9a52 [Accessed 13 Feb. 2023].</a:t>
            </a:r>
          </a:p>
          <a:p>
            <a:r>
              <a:rPr lang="en-US" sz="1400" dirty="0">
                <a:latin typeface="Aharoni" panose="02010803020104030203" pitchFamily="2" charset="-79"/>
                <a:ea typeface="+mn-lt"/>
                <a:cs typeface="Aharoni" panose="02010803020104030203" pitchFamily="2" charset="-79"/>
              </a:rPr>
              <a:t>Jessica (2018). </a:t>
            </a:r>
            <a:r>
              <a:rPr lang="en-US" sz="1400" i="1" dirty="0">
                <a:latin typeface="Aharoni" panose="02010803020104030203" pitchFamily="2" charset="-79"/>
                <a:ea typeface="+mn-lt"/>
                <a:cs typeface="Aharoni" panose="02010803020104030203" pitchFamily="2" charset="-79"/>
              </a:rPr>
              <a:t>How To Make Incredible Lobster Bisque.</a:t>
            </a:r>
            <a:r>
              <a:rPr lang="en-US" sz="1400" dirty="0">
                <a:latin typeface="Aharoni" panose="02010803020104030203" pitchFamily="2" charset="-79"/>
                <a:ea typeface="+mn-lt"/>
                <a:cs typeface="Aharoni" panose="02010803020104030203" pitchFamily="2" charset="-79"/>
              </a:rPr>
              <a:t> [online] How Sweet Eats. Available at: </a:t>
            </a:r>
            <a:r>
              <a:rPr lang="en-US" sz="1400" dirty="0">
                <a:latin typeface="Aharoni" panose="02010803020104030203" pitchFamily="2" charset="-79"/>
                <a:ea typeface="+mn-lt"/>
                <a:cs typeface="Aharoni" panose="02010803020104030203" pitchFamily="2" charset="-79"/>
                <a:hlinkClick r:id="rId2"/>
              </a:rPr>
              <a:t>https://www.howsweeteats.com/2018/12/lobster-bisque/</a:t>
            </a:r>
            <a:r>
              <a:rPr lang="en-US" sz="1400" dirty="0">
                <a:latin typeface="Aharoni" panose="02010803020104030203" pitchFamily="2" charset="-79"/>
                <a:ea typeface="+mn-lt"/>
                <a:cs typeface="Aharoni" panose="02010803020104030203" pitchFamily="2" charset="-79"/>
              </a:rPr>
              <a:t> [Accessed 15 Feb. 2023].</a:t>
            </a:r>
            <a:endParaRPr lang="en-US" sz="14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Killeen, B.L. (2022). </a:t>
            </a:r>
            <a:r>
              <a:rPr lang="en-US" sz="1400" i="1" dirty="0">
                <a:latin typeface="Aharoni" panose="02010803020104030203" pitchFamily="2" charset="-79"/>
                <a:cs typeface="Aharoni" panose="02010803020104030203" pitchFamily="2" charset="-79"/>
              </a:rPr>
              <a:t>5 Most Popular Wines</a:t>
            </a:r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. [online] EatingWell. Available at: https://www.eatingwell.com/article/152611/5-most-popular-wines/ [Accessed 13 Feb. 2023].</a:t>
            </a:r>
          </a:p>
          <a:p>
            <a:r>
              <a:rPr lang="en-US" sz="1400" dirty="0">
                <a:latin typeface="Aharoni" panose="02010803020104030203" pitchFamily="2" charset="-79"/>
                <a:ea typeface="+mn-lt"/>
                <a:cs typeface="Aharoni" panose="02010803020104030203" pitchFamily="2" charset="-79"/>
              </a:rPr>
              <a:t>MORI, L.D. (2022). </a:t>
            </a:r>
            <a:r>
              <a:rPr lang="en-US" sz="1400" i="1" dirty="0">
                <a:latin typeface="Aharoni" panose="02010803020104030203" pitchFamily="2" charset="-79"/>
                <a:ea typeface="+mn-lt"/>
                <a:cs typeface="Aharoni" panose="02010803020104030203" pitchFamily="2" charset="-79"/>
              </a:rPr>
              <a:t>Wild Mushroom Risotto</a:t>
            </a:r>
            <a:r>
              <a:rPr lang="en-US" sz="1400" dirty="0">
                <a:latin typeface="Aharoni" panose="02010803020104030203" pitchFamily="2" charset="-79"/>
                <a:ea typeface="+mn-lt"/>
                <a:cs typeface="Aharoni" panose="02010803020104030203" pitchFamily="2" charset="-79"/>
              </a:rPr>
              <a:t>. [online] Epicurious. Available at: </a:t>
            </a:r>
            <a:r>
              <a:rPr lang="en-US" sz="1400" dirty="0">
                <a:latin typeface="Aharoni" panose="02010803020104030203" pitchFamily="2" charset="-79"/>
                <a:ea typeface="+mn-lt"/>
                <a:cs typeface="Aharoni" panose="02010803020104030203" pitchFamily="2" charset="-79"/>
                <a:hlinkClick r:id="rId3"/>
              </a:rPr>
              <a:t>https://www.epicurious.com/recipes/food/views/wild-mushroom-risotto-361309</a:t>
            </a:r>
            <a:r>
              <a:rPr lang="en-US" sz="1400" dirty="0">
                <a:latin typeface="Aharoni" panose="02010803020104030203" pitchFamily="2" charset="-79"/>
                <a:ea typeface="+mn-lt"/>
                <a:cs typeface="Aharoni" panose="02010803020104030203" pitchFamily="2" charset="-79"/>
              </a:rPr>
              <a:t> [Accessed 15 Feb. 2023].</a:t>
            </a:r>
            <a:endParaRPr lang="en-US" sz="14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4863125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95</TotalTime>
  <Words>514</Words>
  <Application>Microsoft Office PowerPoint</Application>
  <PresentationFormat>Widescreen</PresentationFormat>
  <Paragraphs>56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Aharoni</vt:lpstr>
      <vt:lpstr>Arial</vt:lpstr>
      <vt:lpstr>Gill Sans MT</vt:lpstr>
      <vt:lpstr>Times New Roman</vt:lpstr>
      <vt:lpstr>Gallery</vt:lpstr>
      <vt:lpstr>Valentine menu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account</dc:creator>
  <cp:lastModifiedBy>Cristina Radu (2214729)</cp:lastModifiedBy>
  <cp:revision>20</cp:revision>
  <dcterms:created xsi:type="dcterms:W3CDTF">2023-02-13T09:53:49Z</dcterms:created>
  <dcterms:modified xsi:type="dcterms:W3CDTF">2023-02-17T13:20:29Z</dcterms:modified>
</cp:coreProperties>
</file>