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93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482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90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668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543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269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73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04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593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725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23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53EBC-FDB4-4127-BE4C-DF027F54BCA7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621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69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293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1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664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500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4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43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1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840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2921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679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466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559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447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314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916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819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908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127134-2AD0-EB02-C663-C30BEA6FBFAD}"/>
              </a:ext>
            </a:extLst>
          </p:cNvPr>
          <p:cNvSpPr txBox="1"/>
          <p:nvPr/>
        </p:nvSpPr>
        <p:spPr>
          <a:xfrm>
            <a:off x="209725" y="1146762"/>
            <a:ext cx="115935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Presentations are only fantastic because of audiences like you. I appreciate your constant attention throughout this discussion and for the questions. Thank you.</a:t>
            </a:r>
          </a:p>
        </p:txBody>
      </p:sp>
    </p:spTree>
    <p:extLst>
      <p:ext uri="{BB962C8B-B14F-4D97-AF65-F5344CB8AC3E}">
        <p14:creationId xmlns:p14="http://schemas.microsoft.com/office/powerpoint/2010/main" val="1425415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</Words>
  <Application>Microsoft Office PowerPoint</Application>
  <PresentationFormat>Widescreen</PresentationFormat>
  <Paragraphs>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Marin Zaharidov</cp:lastModifiedBy>
  <cp:revision>3</cp:revision>
  <dcterms:created xsi:type="dcterms:W3CDTF">2022-11-21T12:22:49Z</dcterms:created>
  <dcterms:modified xsi:type="dcterms:W3CDTF">2022-11-25T10:15:52Z</dcterms:modified>
</cp:coreProperties>
</file>