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7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7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60B23C-851F-466D-B019-B4C987FD1C2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3A503832-60AC-4B1E-B90C-696999A3360B}">
      <dgm:prSet custT="1"/>
      <dgm:spPr/>
      <dgm:t>
        <a:bodyPr/>
        <a:lstStyle/>
        <a:p>
          <a:r>
            <a:rPr lang="en-GB" sz="1800" dirty="0"/>
            <a:t>Encourages people to work together and communicate clearly.</a:t>
          </a:r>
          <a:endParaRPr lang="en-US" sz="1800" dirty="0"/>
        </a:p>
      </dgm:t>
    </dgm:pt>
    <dgm:pt modelId="{F82DF402-1CEC-4FD8-B457-F527974475BF}" type="parTrans" cxnId="{10FA5A40-1B59-4D23-8B42-857B12D413CF}">
      <dgm:prSet/>
      <dgm:spPr/>
      <dgm:t>
        <a:bodyPr/>
        <a:lstStyle/>
        <a:p>
          <a:endParaRPr lang="en-US"/>
        </a:p>
      </dgm:t>
    </dgm:pt>
    <dgm:pt modelId="{7A84486C-4BE1-4EF0-8246-1155741D1A77}" type="sibTrans" cxnId="{10FA5A40-1B59-4D23-8B42-857B12D413CF}">
      <dgm:prSet/>
      <dgm:spPr/>
      <dgm:t>
        <a:bodyPr/>
        <a:lstStyle/>
        <a:p>
          <a:endParaRPr lang="en-US"/>
        </a:p>
      </dgm:t>
    </dgm:pt>
    <dgm:pt modelId="{670D0D17-0974-4F17-B7B9-1416F77C4C1D}">
      <dgm:prSet custT="1"/>
      <dgm:spPr/>
      <dgm:t>
        <a:bodyPr/>
        <a:lstStyle/>
        <a:p>
          <a:r>
            <a:rPr lang="en-GB" sz="1800" dirty="0"/>
            <a:t>Lessens stress and burnout at work.</a:t>
          </a:r>
          <a:endParaRPr lang="en-US" sz="1800" dirty="0"/>
        </a:p>
      </dgm:t>
    </dgm:pt>
    <dgm:pt modelId="{2F289FAB-358A-40F7-ACF6-A1A3A6985D8E}" type="parTrans" cxnId="{9A825A98-6D4A-44D6-AE7D-24D517214BD4}">
      <dgm:prSet/>
      <dgm:spPr/>
      <dgm:t>
        <a:bodyPr/>
        <a:lstStyle/>
        <a:p>
          <a:endParaRPr lang="en-US"/>
        </a:p>
      </dgm:t>
    </dgm:pt>
    <dgm:pt modelId="{4879CC91-A3BC-45DF-9E6C-8E4C5D20B830}" type="sibTrans" cxnId="{9A825A98-6D4A-44D6-AE7D-24D517214BD4}">
      <dgm:prSet/>
      <dgm:spPr/>
      <dgm:t>
        <a:bodyPr/>
        <a:lstStyle/>
        <a:p>
          <a:endParaRPr lang="en-US"/>
        </a:p>
      </dgm:t>
    </dgm:pt>
    <dgm:pt modelId="{69A92DEB-1F61-4D48-9CD5-8A959C532E81}">
      <dgm:prSet custT="1"/>
      <dgm:spPr/>
      <dgm:t>
        <a:bodyPr/>
        <a:lstStyle/>
        <a:p>
          <a:r>
            <a:rPr lang="en-GB" sz="1800" dirty="0"/>
            <a:t>Encourages employees to stay with the company.</a:t>
          </a:r>
          <a:endParaRPr lang="en-US" sz="1800" dirty="0"/>
        </a:p>
      </dgm:t>
    </dgm:pt>
    <dgm:pt modelId="{F17F45D5-6398-4447-B6C9-61339FA5724C}" type="parTrans" cxnId="{CC761140-8C99-4958-9769-666E90C753BD}">
      <dgm:prSet/>
      <dgm:spPr/>
      <dgm:t>
        <a:bodyPr/>
        <a:lstStyle/>
        <a:p>
          <a:endParaRPr lang="en-US"/>
        </a:p>
      </dgm:t>
    </dgm:pt>
    <dgm:pt modelId="{97859AC2-AC41-4ABB-A36A-77027F98843A}" type="sibTrans" cxnId="{CC761140-8C99-4958-9769-666E90C753BD}">
      <dgm:prSet/>
      <dgm:spPr/>
      <dgm:t>
        <a:bodyPr/>
        <a:lstStyle/>
        <a:p>
          <a:endParaRPr lang="en-US"/>
        </a:p>
      </dgm:t>
    </dgm:pt>
    <dgm:pt modelId="{5C0A2531-7819-4AAC-86F9-3173C8D42900}">
      <dgm:prSet custT="1"/>
      <dgm:spPr/>
      <dgm:t>
        <a:bodyPr/>
        <a:lstStyle/>
        <a:p>
          <a:r>
            <a:rPr lang="en-GB" sz="1800" dirty="0"/>
            <a:t>Helps people make better decisions by helping them understand how teams work</a:t>
          </a:r>
          <a:r>
            <a:rPr lang="en-GB" sz="1500" dirty="0"/>
            <a:t>.</a:t>
          </a:r>
          <a:endParaRPr lang="en-US" sz="1500" dirty="0"/>
        </a:p>
      </dgm:t>
    </dgm:pt>
    <dgm:pt modelId="{B2269705-D7C7-4EF8-9D47-8A1BA1ADA243}" type="parTrans" cxnId="{E3894055-D772-4450-AB35-7BC11DB00A85}">
      <dgm:prSet/>
      <dgm:spPr/>
      <dgm:t>
        <a:bodyPr/>
        <a:lstStyle/>
        <a:p>
          <a:endParaRPr lang="en-US"/>
        </a:p>
      </dgm:t>
    </dgm:pt>
    <dgm:pt modelId="{EAD0A4BD-FB81-4058-844A-E39A8A0566DF}" type="sibTrans" cxnId="{E3894055-D772-4450-AB35-7BC11DB00A85}">
      <dgm:prSet/>
      <dgm:spPr/>
      <dgm:t>
        <a:bodyPr/>
        <a:lstStyle/>
        <a:p>
          <a:endParaRPr lang="en-US"/>
        </a:p>
      </dgm:t>
    </dgm:pt>
    <dgm:pt modelId="{FBA9ACDB-1FE7-4B25-A71F-B74A0262A7EE}" type="pres">
      <dgm:prSet presAssocID="{8F60B23C-851F-466D-B019-B4C987FD1C2C}" presName="root" presStyleCnt="0">
        <dgm:presLayoutVars>
          <dgm:dir/>
          <dgm:resizeHandles val="exact"/>
        </dgm:presLayoutVars>
      </dgm:prSet>
      <dgm:spPr/>
    </dgm:pt>
    <dgm:pt modelId="{456F19E5-2431-4614-ADE6-13A58348BEFE}" type="pres">
      <dgm:prSet presAssocID="{3A503832-60AC-4B1E-B90C-696999A3360B}" presName="compNode" presStyleCnt="0"/>
      <dgm:spPr/>
    </dgm:pt>
    <dgm:pt modelId="{42CB0DDD-CE71-4D76-8407-B604701E9220}" type="pres">
      <dgm:prSet presAssocID="{3A503832-60AC-4B1E-B90C-696999A3360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881F3C28-3998-48B9-8097-D6A545B045B3}" type="pres">
      <dgm:prSet presAssocID="{3A503832-60AC-4B1E-B90C-696999A3360B}" presName="spaceRect" presStyleCnt="0"/>
      <dgm:spPr/>
    </dgm:pt>
    <dgm:pt modelId="{1B7F4B51-BD48-4ED7-939D-7624913FCD4A}" type="pres">
      <dgm:prSet presAssocID="{3A503832-60AC-4B1E-B90C-696999A3360B}" presName="textRect" presStyleLbl="revTx" presStyleIdx="0" presStyleCnt="4">
        <dgm:presLayoutVars>
          <dgm:chMax val="1"/>
          <dgm:chPref val="1"/>
        </dgm:presLayoutVars>
      </dgm:prSet>
      <dgm:spPr/>
    </dgm:pt>
    <dgm:pt modelId="{93006B24-9BF9-4005-AEE8-634EB877943E}" type="pres">
      <dgm:prSet presAssocID="{7A84486C-4BE1-4EF0-8246-1155741D1A77}" presName="sibTrans" presStyleCnt="0"/>
      <dgm:spPr/>
    </dgm:pt>
    <dgm:pt modelId="{0D2DDD06-1094-4EE9-8417-178FEC3F2B37}" type="pres">
      <dgm:prSet presAssocID="{670D0D17-0974-4F17-B7B9-1416F77C4C1D}" presName="compNode" presStyleCnt="0"/>
      <dgm:spPr/>
    </dgm:pt>
    <dgm:pt modelId="{DC94A260-DA9D-486D-B00A-D75994B39947}" type="pres">
      <dgm:prSet presAssocID="{670D0D17-0974-4F17-B7B9-1416F77C4C1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23D8926-150F-4109-9329-7C11B424E2D5}" type="pres">
      <dgm:prSet presAssocID="{670D0D17-0974-4F17-B7B9-1416F77C4C1D}" presName="spaceRect" presStyleCnt="0"/>
      <dgm:spPr/>
    </dgm:pt>
    <dgm:pt modelId="{60847105-D583-4891-B764-EFF8079DD076}" type="pres">
      <dgm:prSet presAssocID="{670D0D17-0974-4F17-B7B9-1416F77C4C1D}" presName="textRect" presStyleLbl="revTx" presStyleIdx="1" presStyleCnt="4">
        <dgm:presLayoutVars>
          <dgm:chMax val="1"/>
          <dgm:chPref val="1"/>
        </dgm:presLayoutVars>
      </dgm:prSet>
      <dgm:spPr/>
    </dgm:pt>
    <dgm:pt modelId="{12947ABA-80AE-4E0F-9F1F-0248B02E8FA2}" type="pres">
      <dgm:prSet presAssocID="{4879CC91-A3BC-45DF-9E6C-8E4C5D20B830}" presName="sibTrans" presStyleCnt="0"/>
      <dgm:spPr/>
    </dgm:pt>
    <dgm:pt modelId="{0627A103-C838-4000-846B-D6F8BE607610}" type="pres">
      <dgm:prSet presAssocID="{69A92DEB-1F61-4D48-9CD5-8A959C532E81}" presName="compNode" presStyleCnt="0"/>
      <dgm:spPr/>
    </dgm:pt>
    <dgm:pt modelId="{721AC5B8-CA04-4D15-AFA8-27FF8651B429}" type="pres">
      <dgm:prSet presAssocID="{69A92DEB-1F61-4D48-9CD5-8A959C532E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0783C33-C996-43AA-ABA3-CAA25A4A051E}" type="pres">
      <dgm:prSet presAssocID="{69A92DEB-1F61-4D48-9CD5-8A959C532E81}" presName="spaceRect" presStyleCnt="0"/>
      <dgm:spPr/>
    </dgm:pt>
    <dgm:pt modelId="{9F44DF58-160C-445E-995A-3BB22A461848}" type="pres">
      <dgm:prSet presAssocID="{69A92DEB-1F61-4D48-9CD5-8A959C532E81}" presName="textRect" presStyleLbl="revTx" presStyleIdx="2" presStyleCnt="4">
        <dgm:presLayoutVars>
          <dgm:chMax val="1"/>
          <dgm:chPref val="1"/>
        </dgm:presLayoutVars>
      </dgm:prSet>
      <dgm:spPr/>
    </dgm:pt>
    <dgm:pt modelId="{19512F86-9AA8-426B-8848-E9C43D9FB550}" type="pres">
      <dgm:prSet presAssocID="{97859AC2-AC41-4ABB-A36A-77027F98843A}" presName="sibTrans" presStyleCnt="0"/>
      <dgm:spPr/>
    </dgm:pt>
    <dgm:pt modelId="{DB864194-D156-4D6E-9483-48A9FC3E2DF8}" type="pres">
      <dgm:prSet presAssocID="{5C0A2531-7819-4AAC-86F9-3173C8D42900}" presName="compNode" presStyleCnt="0"/>
      <dgm:spPr/>
    </dgm:pt>
    <dgm:pt modelId="{DEA50590-9F13-485E-B578-BDBF28865358}" type="pres">
      <dgm:prSet presAssocID="{5C0A2531-7819-4AAC-86F9-3173C8D4290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E91E6C4-CAC1-4FA1-AF28-723B4FF0DEB8}" type="pres">
      <dgm:prSet presAssocID="{5C0A2531-7819-4AAC-86F9-3173C8D42900}" presName="spaceRect" presStyleCnt="0"/>
      <dgm:spPr/>
    </dgm:pt>
    <dgm:pt modelId="{C848DFE4-401C-46AD-B992-4D745E64CC37}" type="pres">
      <dgm:prSet presAssocID="{5C0A2531-7819-4AAC-86F9-3173C8D4290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1F13807-C649-45E8-9A54-4C88A0C7463B}" type="presOf" srcId="{69A92DEB-1F61-4D48-9CD5-8A959C532E81}" destId="{9F44DF58-160C-445E-995A-3BB22A461848}" srcOrd="0" destOrd="0" presId="urn:microsoft.com/office/officeart/2018/2/layout/IconLabelList"/>
    <dgm:cxn modelId="{BAA95626-D711-4F26-B108-701A318E889B}" type="presOf" srcId="{670D0D17-0974-4F17-B7B9-1416F77C4C1D}" destId="{60847105-D583-4891-B764-EFF8079DD076}" srcOrd="0" destOrd="0" presId="urn:microsoft.com/office/officeart/2018/2/layout/IconLabelList"/>
    <dgm:cxn modelId="{CC761140-8C99-4958-9769-666E90C753BD}" srcId="{8F60B23C-851F-466D-B019-B4C987FD1C2C}" destId="{69A92DEB-1F61-4D48-9CD5-8A959C532E81}" srcOrd="2" destOrd="0" parTransId="{F17F45D5-6398-4447-B6C9-61339FA5724C}" sibTransId="{97859AC2-AC41-4ABB-A36A-77027F98843A}"/>
    <dgm:cxn modelId="{10FA5A40-1B59-4D23-8B42-857B12D413CF}" srcId="{8F60B23C-851F-466D-B019-B4C987FD1C2C}" destId="{3A503832-60AC-4B1E-B90C-696999A3360B}" srcOrd="0" destOrd="0" parTransId="{F82DF402-1CEC-4FD8-B457-F527974475BF}" sibTransId="{7A84486C-4BE1-4EF0-8246-1155741D1A77}"/>
    <dgm:cxn modelId="{CDD09460-362E-4935-924A-2AAED66EAFF8}" type="presOf" srcId="{5C0A2531-7819-4AAC-86F9-3173C8D42900}" destId="{C848DFE4-401C-46AD-B992-4D745E64CC37}" srcOrd="0" destOrd="0" presId="urn:microsoft.com/office/officeart/2018/2/layout/IconLabelList"/>
    <dgm:cxn modelId="{A9F6226B-E196-45DE-BE2A-1197DA92E542}" type="presOf" srcId="{8F60B23C-851F-466D-B019-B4C987FD1C2C}" destId="{FBA9ACDB-1FE7-4B25-A71F-B74A0262A7EE}" srcOrd="0" destOrd="0" presId="urn:microsoft.com/office/officeart/2018/2/layout/IconLabelList"/>
    <dgm:cxn modelId="{E3894055-D772-4450-AB35-7BC11DB00A85}" srcId="{8F60B23C-851F-466D-B019-B4C987FD1C2C}" destId="{5C0A2531-7819-4AAC-86F9-3173C8D42900}" srcOrd="3" destOrd="0" parTransId="{B2269705-D7C7-4EF8-9D47-8A1BA1ADA243}" sibTransId="{EAD0A4BD-FB81-4058-844A-E39A8A0566DF}"/>
    <dgm:cxn modelId="{582D1592-B46A-4A72-A8A8-BFABD1DC1849}" type="presOf" srcId="{3A503832-60AC-4B1E-B90C-696999A3360B}" destId="{1B7F4B51-BD48-4ED7-939D-7624913FCD4A}" srcOrd="0" destOrd="0" presId="urn:microsoft.com/office/officeart/2018/2/layout/IconLabelList"/>
    <dgm:cxn modelId="{9A825A98-6D4A-44D6-AE7D-24D517214BD4}" srcId="{8F60B23C-851F-466D-B019-B4C987FD1C2C}" destId="{670D0D17-0974-4F17-B7B9-1416F77C4C1D}" srcOrd="1" destOrd="0" parTransId="{2F289FAB-358A-40F7-ACF6-A1A3A6985D8E}" sibTransId="{4879CC91-A3BC-45DF-9E6C-8E4C5D20B830}"/>
    <dgm:cxn modelId="{BA7E177C-AB90-44F3-BF9C-D80BDBF969A4}" type="presParOf" srcId="{FBA9ACDB-1FE7-4B25-A71F-B74A0262A7EE}" destId="{456F19E5-2431-4614-ADE6-13A58348BEFE}" srcOrd="0" destOrd="0" presId="urn:microsoft.com/office/officeart/2018/2/layout/IconLabelList"/>
    <dgm:cxn modelId="{49760935-01DC-4ED9-9C10-5A37C1BB1A4A}" type="presParOf" srcId="{456F19E5-2431-4614-ADE6-13A58348BEFE}" destId="{42CB0DDD-CE71-4D76-8407-B604701E9220}" srcOrd="0" destOrd="0" presId="urn:microsoft.com/office/officeart/2018/2/layout/IconLabelList"/>
    <dgm:cxn modelId="{98DFDCE5-6C9F-4CB4-868B-68DE241E017E}" type="presParOf" srcId="{456F19E5-2431-4614-ADE6-13A58348BEFE}" destId="{881F3C28-3998-48B9-8097-D6A545B045B3}" srcOrd="1" destOrd="0" presId="urn:microsoft.com/office/officeart/2018/2/layout/IconLabelList"/>
    <dgm:cxn modelId="{7AA1C8AC-846E-4C16-86A2-C1C92D83F31E}" type="presParOf" srcId="{456F19E5-2431-4614-ADE6-13A58348BEFE}" destId="{1B7F4B51-BD48-4ED7-939D-7624913FCD4A}" srcOrd="2" destOrd="0" presId="urn:microsoft.com/office/officeart/2018/2/layout/IconLabelList"/>
    <dgm:cxn modelId="{FCFAF8F1-D535-4C71-8D9C-E5192F067BAD}" type="presParOf" srcId="{FBA9ACDB-1FE7-4B25-A71F-B74A0262A7EE}" destId="{93006B24-9BF9-4005-AEE8-634EB877943E}" srcOrd="1" destOrd="0" presId="urn:microsoft.com/office/officeart/2018/2/layout/IconLabelList"/>
    <dgm:cxn modelId="{1BF5EFB1-0F5F-404F-A718-90894E2406DE}" type="presParOf" srcId="{FBA9ACDB-1FE7-4B25-A71F-B74A0262A7EE}" destId="{0D2DDD06-1094-4EE9-8417-178FEC3F2B37}" srcOrd="2" destOrd="0" presId="urn:microsoft.com/office/officeart/2018/2/layout/IconLabelList"/>
    <dgm:cxn modelId="{3A7C8780-90F8-46F5-A751-98672E337942}" type="presParOf" srcId="{0D2DDD06-1094-4EE9-8417-178FEC3F2B37}" destId="{DC94A260-DA9D-486D-B00A-D75994B39947}" srcOrd="0" destOrd="0" presId="urn:microsoft.com/office/officeart/2018/2/layout/IconLabelList"/>
    <dgm:cxn modelId="{91C3AA5C-F706-4553-9ECE-E2F0A1CB77AD}" type="presParOf" srcId="{0D2DDD06-1094-4EE9-8417-178FEC3F2B37}" destId="{C23D8926-150F-4109-9329-7C11B424E2D5}" srcOrd="1" destOrd="0" presId="urn:microsoft.com/office/officeart/2018/2/layout/IconLabelList"/>
    <dgm:cxn modelId="{7E55CA42-314E-4B50-A293-16748FE6DF30}" type="presParOf" srcId="{0D2DDD06-1094-4EE9-8417-178FEC3F2B37}" destId="{60847105-D583-4891-B764-EFF8079DD076}" srcOrd="2" destOrd="0" presId="urn:microsoft.com/office/officeart/2018/2/layout/IconLabelList"/>
    <dgm:cxn modelId="{1F0CCCFE-B7B3-42DF-9B71-DD149AB0F48E}" type="presParOf" srcId="{FBA9ACDB-1FE7-4B25-A71F-B74A0262A7EE}" destId="{12947ABA-80AE-4E0F-9F1F-0248B02E8FA2}" srcOrd="3" destOrd="0" presId="urn:microsoft.com/office/officeart/2018/2/layout/IconLabelList"/>
    <dgm:cxn modelId="{DE377FD0-F061-413F-ABA8-2E527B7151A1}" type="presParOf" srcId="{FBA9ACDB-1FE7-4B25-A71F-B74A0262A7EE}" destId="{0627A103-C838-4000-846B-D6F8BE607610}" srcOrd="4" destOrd="0" presId="urn:microsoft.com/office/officeart/2018/2/layout/IconLabelList"/>
    <dgm:cxn modelId="{1D754919-D227-40CE-881B-1A3AEB9BD209}" type="presParOf" srcId="{0627A103-C838-4000-846B-D6F8BE607610}" destId="{721AC5B8-CA04-4D15-AFA8-27FF8651B429}" srcOrd="0" destOrd="0" presId="urn:microsoft.com/office/officeart/2018/2/layout/IconLabelList"/>
    <dgm:cxn modelId="{BF676034-7BA2-4B65-98A8-6D116C7D2D5C}" type="presParOf" srcId="{0627A103-C838-4000-846B-D6F8BE607610}" destId="{20783C33-C996-43AA-ABA3-CAA25A4A051E}" srcOrd="1" destOrd="0" presId="urn:microsoft.com/office/officeart/2018/2/layout/IconLabelList"/>
    <dgm:cxn modelId="{4521B71D-1873-4DD5-8D85-F462D825CD11}" type="presParOf" srcId="{0627A103-C838-4000-846B-D6F8BE607610}" destId="{9F44DF58-160C-445E-995A-3BB22A461848}" srcOrd="2" destOrd="0" presId="urn:microsoft.com/office/officeart/2018/2/layout/IconLabelList"/>
    <dgm:cxn modelId="{7C1E45F6-741C-4A9A-9925-44D9D7E0B07A}" type="presParOf" srcId="{FBA9ACDB-1FE7-4B25-A71F-B74A0262A7EE}" destId="{19512F86-9AA8-426B-8848-E9C43D9FB550}" srcOrd="5" destOrd="0" presId="urn:microsoft.com/office/officeart/2018/2/layout/IconLabelList"/>
    <dgm:cxn modelId="{AF676A76-FDE5-42F7-8138-3B2FD3C61FD0}" type="presParOf" srcId="{FBA9ACDB-1FE7-4B25-A71F-B74A0262A7EE}" destId="{DB864194-D156-4D6E-9483-48A9FC3E2DF8}" srcOrd="6" destOrd="0" presId="urn:microsoft.com/office/officeart/2018/2/layout/IconLabelList"/>
    <dgm:cxn modelId="{67D28333-5124-4098-8F4C-9152BAE9F270}" type="presParOf" srcId="{DB864194-D156-4D6E-9483-48A9FC3E2DF8}" destId="{DEA50590-9F13-485E-B578-BDBF28865358}" srcOrd="0" destOrd="0" presId="urn:microsoft.com/office/officeart/2018/2/layout/IconLabelList"/>
    <dgm:cxn modelId="{167B8BB8-24BC-41A3-A4A9-6C3F00006E3D}" type="presParOf" srcId="{DB864194-D156-4D6E-9483-48A9FC3E2DF8}" destId="{FE91E6C4-CAC1-4FA1-AF28-723B4FF0DEB8}" srcOrd="1" destOrd="0" presId="urn:microsoft.com/office/officeart/2018/2/layout/IconLabelList"/>
    <dgm:cxn modelId="{0BF1FBE3-0C25-4443-9B3F-3E22DE27D3D0}" type="presParOf" srcId="{DB864194-D156-4D6E-9483-48A9FC3E2DF8}" destId="{C848DFE4-401C-46AD-B992-4D745E64CC3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9D7E5C-6058-48C8-BE43-871F4D8FA95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B1EBCD-3996-4F93-922A-BDD8C63D69A1}">
      <dgm:prSet/>
      <dgm:spPr/>
      <dgm:t>
        <a:bodyPr/>
        <a:lstStyle/>
        <a:p>
          <a:r>
            <a:rPr lang="en-GB"/>
            <a:t>Motivate workers </a:t>
          </a:r>
          <a:endParaRPr lang="en-US"/>
        </a:p>
      </dgm:t>
    </dgm:pt>
    <dgm:pt modelId="{81065033-F43E-4D32-B9EC-E396F40C93E0}" type="parTrans" cxnId="{5321CDB5-1371-475E-B1FA-E6A46499CC7E}">
      <dgm:prSet/>
      <dgm:spPr/>
      <dgm:t>
        <a:bodyPr/>
        <a:lstStyle/>
        <a:p>
          <a:endParaRPr lang="en-US"/>
        </a:p>
      </dgm:t>
    </dgm:pt>
    <dgm:pt modelId="{37AA78CF-6D97-4E9B-91DC-115282D93EC3}" type="sibTrans" cxnId="{5321CDB5-1371-475E-B1FA-E6A46499CC7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EA03F8D-D709-416A-A625-725DF8D9992C}">
      <dgm:prSet/>
      <dgm:spPr/>
      <dgm:t>
        <a:bodyPr/>
        <a:lstStyle/>
        <a:p>
          <a:r>
            <a:rPr lang="en-GB"/>
            <a:t>Show empathy </a:t>
          </a:r>
          <a:endParaRPr lang="en-US"/>
        </a:p>
      </dgm:t>
    </dgm:pt>
    <dgm:pt modelId="{9F3E719C-04A4-4FEE-AA8D-C06CDB05E033}" type="parTrans" cxnId="{991ACD4E-CE8B-4834-AE37-11972525E6D2}">
      <dgm:prSet/>
      <dgm:spPr/>
      <dgm:t>
        <a:bodyPr/>
        <a:lstStyle/>
        <a:p>
          <a:endParaRPr lang="en-US"/>
        </a:p>
      </dgm:t>
    </dgm:pt>
    <dgm:pt modelId="{BB53EAB2-705D-466F-B122-9126FA3D7649}" type="sibTrans" cxnId="{991ACD4E-CE8B-4834-AE37-11972525E6D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64A95C2-6CC0-4E69-93BD-1758AF233B24}">
      <dgm:prSet/>
      <dgm:spPr/>
      <dgm:t>
        <a:bodyPr/>
        <a:lstStyle/>
        <a:p>
          <a:r>
            <a:rPr lang="en-GB"/>
            <a:t>Honour and celebrate people</a:t>
          </a:r>
          <a:endParaRPr lang="en-US"/>
        </a:p>
      </dgm:t>
    </dgm:pt>
    <dgm:pt modelId="{944E53BC-888B-419B-8993-F58754A77DCF}" type="parTrans" cxnId="{EDC9F6B5-52BE-4C60-BC70-20B25B47306B}">
      <dgm:prSet/>
      <dgm:spPr/>
      <dgm:t>
        <a:bodyPr/>
        <a:lstStyle/>
        <a:p>
          <a:endParaRPr lang="en-US"/>
        </a:p>
      </dgm:t>
    </dgm:pt>
    <dgm:pt modelId="{03FE2979-9D9D-4131-8EBF-E5190C8862D0}" type="sibTrans" cxnId="{EDC9F6B5-52BE-4C60-BC70-20B25B47306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9305A70-9E58-40D3-9B78-47219C2B1F4E}">
      <dgm:prSet/>
      <dgm:spPr/>
      <dgm:t>
        <a:bodyPr/>
        <a:lstStyle/>
        <a:p>
          <a:r>
            <a:rPr lang="en-GB"/>
            <a:t>Show that you are committed</a:t>
          </a:r>
          <a:endParaRPr lang="en-US"/>
        </a:p>
      </dgm:t>
    </dgm:pt>
    <dgm:pt modelId="{F1BCE30C-A492-4194-90FD-BDBA069821F6}" type="parTrans" cxnId="{D2FD32FF-5A46-4D07-9617-E8B3ADA6095C}">
      <dgm:prSet/>
      <dgm:spPr/>
      <dgm:t>
        <a:bodyPr/>
        <a:lstStyle/>
        <a:p>
          <a:endParaRPr lang="en-US"/>
        </a:p>
      </dgm:t>
    </dgm:pt>
    <dgm:pt modelId="{EAF5A11A-6068-46C8-9E48-42C687E1B2FC}" type="sibTrans" cxnId="{D2FD32FF-5A46-4D07-9617-E8B3ADA6095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D2995BF-6679-4C75-881E-79D05286C4FE}">
      <dgm:prSet/>
      <dgm:spPr/>
      <dgm:t>
        <a:bodyPr/>
        <a:lstStyle/>
        <a:p>
          <a:r>
            <a:rPr lang="en-GB"/>
            <a:t>Lead open conversation</a:t>
          </a:r>
          <a:endParaRPr lang="en-US"/>
        </a:p>
      </dgm:t>
    </dgm:pt>
    <dgm:pt modelId="{6042899B-A08B-4556-8BE8-1B7F09179C28}" type="parTrans" cxnId="{9BF67B4A-FEF6-4158-A5AD-C83D0DA0F35D}">
      <dgm:prSet/>
      <dgm:spPr/>
      <dgm:t>
        <a:bodyPr/>
        <a:lstStyle/>
        <a:p>
          <a:endParaRPr lang="en-US"/>
        </a:p>
      </dgm:t>
    </dgm:pt>
    <dgm:pt modelId="{5C7639B9-977B-4C6A-BADA-061C8ED1EBFC}" type="sibTrans" cxnId="{9BF67B4A-FEF6-4158-A5AD-C83D0DA0F35D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D6D60422-8F3D-41CC-8BE1-49EFDE32F3C7}" type="pres">
      <dgm:prSet presAssocID="{CF9D7E5C-6058-48C8-BE43-871F4D8FA95F}" presName="Name0" presStyleCnt="0">
        <dgm:presLayoutVars>
          <dgm:animLvl val="lvl"/>
          <dgm:resizeHandles val="exact"/>
        </dgm:presLayoutVars>
      </dgm:prSet>
      <dgm:spPr/>
    </dgm:pt>
    <dgm:pt modelId="{8CB320CF-9056-4060-AFAD-1643CE04C69A}" type="pres">
      <dgm:prSet presAssocID="{A5B1EBCD-3996-4F93-922A-BDD8C63D69A1}" presName="compositeNode" presStyleCnt="0">
        <dgm:presLayoutVars>
          <dgm:bulletEnabled val="1"/>
        </dgm:presLayoutVars>
      </dgm:prSet>
      <dgm:spPr/>
    </dgm:pt>
    <dgm:pt modelId="{692D72D1-585C-49A9-B20B-40A78EE944D1}" type="pres">
      <dgm:prSet presAssocID="{A5B1EBCD-3996-4F93-922A-BDD8C63D69A1}" presName="bgRect" presStyleLbl="bgAccFollowNode1" presStyleIdx="0" presStyleCnt="5"/>
      <dgm:spPr/>
    </dgm:pt>
    <dgm:pt modelId="{BBD29531-8698-466C-B9A3-5E39687D2B12}" type="pres">
      <dgm:prSet presAssocID="{37AA78CF-6D97-4E9B-91DC-115282D93EC3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1AF1745D-3E75-45BC-82C2-3EA1F20218E7}" type="pres">
      <dgm:prSet presAssocID="{A5B1EBCD-3996-4F93-922A-BDD8C63D69A1}" presName="bottomLine" presStyleLbl="alignNode1" presStyleIdx="1" presStyleCnt="10">
        <dgm:presLayoutVars/>
      </dgm:prSet>
      <dgm:spPr/>
    </dgm:pt>
    <dgm:pt modelId="{3A04DCBA-709F-4CD2-B06C-ADB509EAE292}" type="pres">
      <dgm:prSet presAssocID="{A5B1EBCD-3996-4F93-922A-BDD8C63D69A1}" presName="nodeText" presStyleLbl="bgAccFollowNode1" presStyleIdx="0" presStyleCnt="5">
        <dgm:presLayoutVars>
          <dgm:bulletEnabled val="1"/>
        </dgm:presLayoutVars>
      </dgm:prSet>
      <dgm:spPr/>
    </dgm:pt>
    <dgm:pt modelId="{7C7B34BE-FAB5-42E1-9A9E-A5507C446B73}" type="pres">
      <dgm:prSet presAssocID="{37AA78CF-6D97-4E9B-91DC-115282D93EC3}" presName="sibTrans" presStyleCnt="0"/>
      <dgm:spPr/>
    </dgm:pt>
    <dgm:pt modelId="{684A2E02-1DF7-4399-B983-8A4D51FE388F}" type="pres">
      <dgm:prSet presAssocID="{2EA03F8D-D709-416A-A625-725DF8D9992C}" presName="compositeNode" presStyleCnt="0">
        <dgm:presLayoutVars>
          <dgm:bulletEnabled val="1"/>
        </dgm:presLayoutVars>
      </dgm:prSet>
      <dgm:spPr/>
    </dgm:pt>
    <dgm:pt modelId="{A9F64EA9-99A1-457E-9831-E92283E50169}" type="pres">
      <dgm:prSet presAssocID="{2EA03F8D-D709-416A-A625-725DF8D9992C}" presName="bgRect" presStyleLbl="bgAccFollowNode1" presStyleIdx="1" presStyleCnt="5"/>
      <dgm:spPr/>
    </dgm:pt>
    <dgm:pt modelId="{D347AFCE-73D7-49FB-9451-9B009BD0DB03}" type="pres">
      <dgm:prSet presAssocID="{BB53EAB2-705D-466F-B122-9126FA3D7649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55DBBD0F-7479-4702-A88C-80D2461CDE04}" type="pres">
      <dgm:prSet presAssocID="{2EA03F8D-D709-416A-A625-725DF8D9992C}" presName="bottomLine" presStyleLbl="alignNode1" presStyleIdx="3" presStyleCnt="10">
        <dgm:presLayoutVars/>
      </dgm:prSet>
      <dgm:spPr/>
    </dgm:pt>
    <dgm:pt modelId="{ED7A52EA-06DD-4371-B309-1B1F2BB22512}" type="pres">
      <dgm:prSet presAssocID="{2EA03F8D-D709-416A-A625-725DF8D9992C}" presName="nodeText" presStyleLbl="bgAccFollowNode1" presStyleIdx="1" presStyleCnt="5">
        <dgm:presLayoutVars>
          <dgm:bulletEnabled val="1"/>
        </dgm:presLayoutVars>
      </dgm:prSet>
      <dgm:spPr/>
    </dgm:pt>
    <dgm:pt modelId="{F86AC2CF-B296-4978-9756-B5F910EC23FA}" type="pres">
      <dgm:prSet presAssocID="{BB53EAB2-705D-466F-B122-9126FA3D7649}" presName="sibTrans" presStyleCnt="0"/>
      <dgm:spPr/>
    </dgm:pt>
    <dgm:pt modelId="{74CF050E-4DE5-44C9-B3E2-87D77EB6B837}" type="pres">
      <dgm:prSet presAssocID="{264A95C2-6CC0-4E69-93BD-1758AF233B24}" presName="compositeNode" presStyleCnt="0">
        <dgm:presLayoutVars>
          <dgm:bulletEnabled val="1"/>
        </dgm:presLayoutVars>
      </dgm:prSet>
      <dgm:spPr/>
    </dgm:pt>
    <dgm:pt modelId="{98E78852-5223-429D-9D8B-85D520DC4AB8}" type="pres">
      <dgm:prSet presAssocID="{264A95C2-6CC0-4E69-93BD-1758AF233B24}" presName="bgRect" presStyleLbl="bgAccFollowNode1" presStyleIdx="2" presStyleCnt="5"/>
      <dgm:spPr/>
    </dgm:pt>
    <dgm:pt modelId="{FAED1E13-FD55-48B8-99CA-99C52D1466B4}" type="pres">
      <dgm:prSet presAssocID="{03FE2979-9D9D-4131-8EBF-E5190C8862D0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DE242F61-E716-4189-B192-D1F4C5D7B375}" type="pres">
      <dgm:prSet presAssocID="{264A95C2-6CC0-4E69-93BD-1758AF233B24}" presName="bottomLine" presStyleLbl="alignNode1" presStyleIdx="5" presStyleCnt="10">
        <dgm:presLayoutVars/>
      </dgm:prSet>
      <dgm:spPr/>
    </dgm:pt>
    <dgm:pt modelId="{62AEBC99-C51F-4EB0-A929-55D4FEC86249}" type="pres">
      <dgm:prSet presAssocID="{264A95C2-6CC0-4E69-93BD-1758AF233B24}" presName="nodeText" presStyleLbl="bgAccFollowNode1" presStyleIdx="2" presStyleCnt="5">
        <dgm:presLayoutVars>
          <dgm:bulletEnabled val="1"/>
        </dgm:presLayoutVars>
      </dgm:prSet>
      <dgm:spPr/>
    </dgm:pt>
    <dgm:pt modelId="{545343E2-B90F-4821-9788-E2251489E237}" type="pres">
      <dgm:prSet presAssocID="{03FE2979-9D9D-4131-8EBF-E5190C8862D0}" presName="sibTrans" presStyleCnt="0"/>
      <dgm:spPr/>
    </dgm:pt>
    <dgm:pt modelId="{49AB294F-29BB-4AB3-A495-8CA00889B250}" type="pres">
      <dgm:prSet presAssocID="{29305A70-9E58-40D3-9B78-47219C2B1F4E}" presName="compositeNode" presStyleCnt="0">
        <dgm:presLayoutVars>
          <dgm:bulletEnabled val="1"/>
        </dgm:presLayoutVars>
      </dgm:prSet>
      <dgm:spPr/>
    </dgm:pt>
    <dgm:pt modelId="{88110AED-693B-48F8-935D-190D88B6F42C}" type="pres">
      <dgm:prSet presAssocID="{29305A70-9E58-40D3-9B78-47219C2B1F4E}" presName="bgRect" presStyleLbl="bgAccFollowNode1" presStyleIdx="3" presStyleCnt="5"/>
      <dgm:spPr/>
    </dgm:pt>
    <dgm:pt modelId="{E15F2AC5-89CA-4B46-A3D9-610CCA2F92EE}" type="pres">
      <dgm:prSet presAssocID="{EAF5A11A-6068-46C8-9E48-42C687E1B2FC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98B1C2C9-8FD1-433E-B882-C64FEF679F4F}" type="pres">
      <dgm:prSet presAssocID="{29305A70-9E58-40D3-9B78-47219C2B1F4E}" presName="bottomLine" presStyleLbl="alignNode1" presStyleIdx="7" presStyleCnt="10">
        <dgm:presLayoutVars/>
      </dgm:prSet>
      <dgm:spPr/>
    </dgm:pt>
    <dgm:pt modelId="{1802D91C-1ACB-45DC-8AFD-7E090A6169E7}" type="pres">
      <dgm:prSet presAssocID="{29305A70-9E58-40D3-9B78-47219C2B1F4E}" presName="nodeText" presStyleLbl="bgAccFollowNode1" presStyleIdx="3" presStyleCnt="5">
        <dgm:presLayoutVars>
          <dgm:bulletEnabled val="1"/>
        </dgm:presLayoutVars>
      </dgm:prSet>
      <dgm:spPr/>
    </dgm:pt>
    <dgm:pt modelId="{E552C24E-F434-4C24-84D6-9DCB3EB7146C}" type="pres">
      <dgm:prSet presAssocID="{EAF5A11A-6068-46C8-9E48-42C687E1B2FC}" presName="sibTrans" presStyleCnt="0"/>
      <dgm:spPr/>
    </dgm:pt>
    <dgm:pt modelId="{0CFD0180-8D72-4BD1-BD96-B8A5F30755FB}" type="pres">
      <dgm:prSet presAssocID="{1D2995BF-6679-4C75-881E-79D05286C4FE}" presName="compositeNode" presStyleCnt="0">
        <dgm:presLayoutVars>
          <dgm:bulletEnabled val="1"/>
        </dgm:presLayoutVars>
      </dgm:prSet>
      <dgm:spPr/>
    </dgm:pt>
    <dgm:pt modelId="{A3E3EC11-5E25-402E-AFA4-991CE453B24B}" type="pres">
      <dgm:prSet presAssocID="{1D2995BF-6679-4C75-881E-79D05286C4FE}" presName="bgRect" presStyleLbl="bgAccFollowNode1" presStyleIdx="4" presStyleCnt="5"/>
      <dgm:spPr/>
    </dgm:pt>
    <dgm:pt modelId="{AE9580E8-CB70-4A20-9585-7A6320991569}" type="pres">
      <dgm:prSet presAssocID="{5C7639B9-977B-4C6A-BADA-061C8ED1EBFC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1A66E9C5-DF05-4654-B064-BB88D3CCA3A4}" type="pres">
      <dgm:prSet presAssocID="{1D2995BF-6679-4C75-881E-79D05286C4FE}" presName="bottomLine" presStyleLbl="alignNode1" presStyleIdx="9" presStyleCnt="10">
        <dgm:presLayoutVars/>
      </dgm:prSet>
      <dgm:spPr/>
    </dgm:pt>
    <dgm:pt modelId="{EACDAC87-743F-4960-A914-24619CE589D4}" type="pres">
      <dgm:prSet presAssocID="{1D2995BF-6679-4C75-881E-79D05286C4FE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2494DE36-384B-4829-9E1B-8A5116904220}" type="presOf" srcId="{29305A70-9E58-40D3-9B78-47219C2B1F4E}" destId="{1802D91C-1ACB-45DC-8AFD-7E090A6169E7}" srcOrd="1" destOrd="0" presId="urn:microsoft.com/office/officeart/2016/7/layout/BasicLinearProcessNumbered"/>
    <dgm:cxn modelId="{9BF67B4A-FEF6-4158-A5AD-C83D0DA0F35D}" srcId="{CF9D7E5C-6058-48C8-BE43-871F4D8FA95F}" destId="{1D2995BF-6679-4C75-881E-79D05286C4FE}" srcOrd="4" destOrd="0" parTransId="{6042899B-A08B-4556-8BE8-1B7F09179C28}" sibTransId="{5C7639B9-977B-4C6A-BADA-061C8ED1EBFC}"/>
    <dgm:cxn modelId="{991ACD4E-CE8B-4834-AE37-11972525E6D2}" srcId="{CF9D7E5C-6058-48C8-BE43-871F4D8FA95F}" destId="{2EA03F8D-D709-416A-A625-725DF8D9992C}" srcOrd="1" destOrd="0" parTransId="{9F3E719C-04A4-4FEE-AA8D-C06CDB05E033}" sibTransId="{BB53EAB2-705D-466F-B122-9126FA3D7649}"/>
    <dgm:cxn modelId="{F5273A6F-45DA-4CDD-9433-77C88F29A4ED}" type="presOf" srcId="{A5B1EBCD-3996-4F93-922A-BDD8C63D69A1}" destId="{692D72D1-585C-49A9-B20B-40A78EE944D1}" srcOrd="0" destOrd="0" presId="urn:microsoft.com/office/officeart/2016/7/layout/BasicLinearProcessNumbered"/>
    <dgm:cxn modelId="{E168AF75-67F8-4443-87C4-1D13DE509F2A}" type="presOf" srcId="{03FE2979-9D9D-4131-8EBF-E5190C8862D0}" destId="{FAED1E13-FD55-48B8-99CA-99C52D1466B4}" srcOrd="0" destOrd="0" presId="urn:microsoft.com/office/officeart/2016/7/layout/BasicLinearProcessNumbered"/>
    <dgm:cxn modelId="{29CDF057-F394-4097-A4E0-B1546749172E}" type="presOf" srcId="{A5B1EBCD-3996-4F93-922A-BDD8C63D69A1}" destId="{3A04DCBA-709F-4CD2-B06C-ADB509EAE292}" srcOrd="1" destOrd="0" presId="urn:microsoft.com/office/officeart/2016/7/layout/BasicLinearProcessNumbered"/>
    <dgm:cxn modelId="{C2E9827B-49DC-4ACC-8E32-58240F784FB8}" type="presOf" srcId="{1D2995BF-6679-4C75-881E-79D05286C4FE}" destId="{EACDAC87-743F-4960-A914-24619CE589D4}" srcOrd="1" destOrd="0" presId="urn:microsoft.com/office/officeart/2016/7/layout/BasicLinearProcessNumbered"/>
    <dgm:cxn modelId="{1C8DA17E-F2B1-4167-9D78-6DBA5EA73912}" type="presOf" srcId="{29305A70-9E58-40D3-9B78-47219C2B1F4E}" destId="{88110AED-693B-48F8-935D-190D88B6F42C}" srcOrd="0" destOrd="0" presId="urn:microsoft.com/office/officeart/2016/7/layout/BasicLinearProcessNumbered"/>
    <dgm:cxn modelId="{306EB69F-99CA-4538-BFDA-9C0A1ECB03FB}" type="presOf" srcId="{2EA03F8D-D709-416A-A625-725DF8D9992C}" destId="{A9F64EA9-99A1-457E-9831-E92283E50169}" srcOrd="0" destOrd="0" presId="urn:microsoft.com/office/officeart/2016/7/layout/BasicLinearProcessNumbered"/>
    <dgm:cxn modelId="{A8B48FB1-43F8-46C7-8742-18AA3FF6FDA6}" type="presOf" srcId="{1D2995BF-6679-4C75-881E-79D05286C4FE}" destId="{A3E3EC11-5E25-402E-AFA4-991CE453B24B}" srcOrd="0" destOrd="0" presId="urn:microsoft.com/office/officeart/2016/7/layout/BasicLinearProcessNumbered"/>
    <dgm:cxn modelId="{5321CDB5-1371-475E-B1FA-E6A46499CC7E}" srcId="{CF9D7E5C-6058-48C8-BE43-871F4D8FA95F}" destId="{A5B1EBCD-3996-4F93-922A-BDD8C63D69A1}" srcOrd="0" destOrd="0" parTransId="{81065033-F43E-4D32-B9EC-E396F40C93E0}" sibTransId="{37AA78CF-6D97-4E9B-91DC-115282D93EC3}"/>
    <dgm:cxn modelId="{EDC9F6B5-52BE-4C60-BC70-20B25B47306B}" srcId="{CF9D7E5C-6058-48C8-BE43-871F4D8FA95F}" destId="{264A95C2-6CC0-4E69-93BD-1758AF233B24}" srcOrd="2" destOrd="0" parTransId="{944E53BC-888B-419B-8993-F58754A77DCF}" sibTransId="{03FE2979-9D9D-4131-8EBF-E5190C8862D0}"/>
    <dgm:cxn modelId="{8C37A9BE-7152-477F-A331-66AF17404807}" type="presOf" srcId="{EAF5A11A-6068-46C8-9E48-42C687E1B2FC}" destId="{E15F2AC5-89CA-4B46-A3D9-610CCA2F92EE}" srcOrd="0" destOrd="0" presId="urn:microsoft.com/office/officeart/2016/7/layout/BasicLinearProcessNumbered"/>
    <dgm:cxn modelId="{008BCBC4-DE80-41CB-9956-CA2AEC5041A8}" type="presOf" srcId="{2EA03F8D-D709-416A-A625-725DF8D9992C}" destId="{ED7A52EA-06DD-4371-B309-1B1F2BB22512}" srcOrd="1" destOrd="0" presId="urn:microsoft.com/office/officeart/2016/7/layout/BasicLinearProcessNumbered"/>
    <dgm:cxn modelId="{7CF80FC5-6E21-4DF7-A67D-BA0D9B5AB56A}" type="presOf" srcId="{5C7639B9-977B-4C6A-BADA-061C8ED1EBFC}" destId="{AE9580E8-CB70-4A20-9585-7A6320991569}" srcOrd="0" destOrd="0" presId="urn:microsoft.com/office/officeart/2016/7/layout/BasicLinearProcessNumbered"/>
    <dgm:cxn modelId="{D9F035CA-5CDF-4404-A3B9-150566DBDF4E}" type="presOf" srcId="{CF9D7E5C-6058-48C8-BE43-871F4D8FA95F}" destId="{D6D60422-8F3D-41CC-8BE1-49EFDE32F3C7}" srcOrd="0" destOrd="0" presId="urn:microsoft.com/office/officeart/2016/7/layout/BasicLinearProcessNumbered"/>
    <dgm:cxn modelId="{AAFB5ADB-8748-4352-A65A-BF77DE964154}" type="presOf" srcId="{264A95C2-6CC0-4E69-93BD-1758AF233B24}" destId="{62AEBC99-C51F-4EB0-A929-55D4FEC86249}" srcOrd="1" destOrd="0" presId="urn:microsoft.com/office/officeart/2016/7/layout/BasicLinearProcessNumbered"/>
    <dgm:cxn modelId="{6A67D6DB-1303-453B-B49F-ED81416A17F4}" type="presOf" srcId="{BB53EAB2-705D-466F-B122-9126FA3D7649}" destId="{D347AFCE-73D7-49FB-9451-9B009BD0DB03}" srcOrd="0" destOrd="0" presId="urn:microsoft.com/office/officeart/2016/7/layout/BasicLinearProcessNumbered"/>
    <dgm:cxn modelId="{956125F0-A878-4DFC-9DA7-8C7F192E90FB}" type="presOf" srcId="{37AA78CF-6D97-4E9B-91DC-115282D93EC3}" destId="{BBD29531-8698-466C-B9A3-5E39687D2B12}" srcOrd="0" destOrd="0" presId="urn:microsoft.com/office/officeart/2016/7/layout/BasicLinearProcessNumbered"/>
    <dgm:cxn modelId="{2E4C7FF7-9904-48F7-81B0-ABEC74274B96}" type="presOf" srcId="{264A95C2-6CC0-4E69-93BD-1758AF233B24}" destId="{98E78852-5223-429D-9D8B-85D520DC4AB8}" srcOrd="0" destOrd="0" presId="urn:microsoft.com/office/officeart/2016/7/layout/BasicLinearProcessNumbered"/>
    <dgm:cxn modelId="{D2FD32FF-5A46-4D07-9617-E8B3ADA6095C}" srcId="{CF9D7E5C-6058-48C8-BE43-871F4D8FA95F}" destId="{29305A70-9E58-40D3-9B78-47219C2B1F4E}" srcOrd="3" destOrd="0" parTransId="{F1BCE30C-A492-4194-90FD-BDBA069821F6}" sibTransId="{EAF5A11A-6068-46C8-9E48-42C687E1B2FC}"/>
    <dgm:cxn modelId="{08CF35C3-FB10-400D-BE15-CAD1872C500D}" type="presParOf" srcId="{D6D60422-8F3D-41CC-8BE1-49EFDE32F3C7}" destId="{8CB320CF-9056-4060-AFAD-1643CE04C69A}" srcOrd="0" destOrd="0" presId="urn:microsoft.com/office/officeart/2016/7/layout/BasicLinearProcessNumbered"/>
    <dgm:cxn modelId="{ACA5CAAA-FD35-4B56-A499-139E8E3A0DFD}" type="presParOf" srcId="{8CB320CF-9056-4060-AFAD-1643CE04C69A}" destId="{692D72D1-585C-49A9-B20B-40A78EE944D1}" srcOrd="0" destOrd="0" presId="urn:microsoft.com/office/officeart/2016/7/layout/BasicLinearProcessNumbered"/>
    <dgm:cxn modelId="{A1FD82F4-85E8-420F-BB3C-973A9CF271AD}" type="presParOf" srcId="{8CB320CF-9056-4060-AFAD-1643CE04C69A}" destId="{BBD29531-8698-466C-B9A3-5E39687D2B12}" srcOrd="1" destOrd="0" presId="urn:microsoft.com/office/officeart/2016/7/layout/BasicLinearProcessNumbered"/>
    <dgm:cxn modelId="{F92F0ADF-79F5-4AD2-B406-4FD918474A95}" type="presParOf" srcId="{8CB320CF-9056-4060-AFAD-1643CE04C69A}" destId="{1AF1745D-3E75-45BC-82C2-3EA1F20218E7}" srcOrd="2" destOrd="0" presId="urn:microsoft.com/office/officeart/2016/7/layout/BasicLinearProcessNumbered"/>
    <dgm:cxn modelId="{6B6282E9-0D11-43BE-B6FC-63DE10EECFFC}" type="presParOf" srcId="{8CB320CF-9056-4060-AFAD-1643CE04C69A}" destId="{3A04DCBA-709F-4CD2-B06C-ADB509EAE292}" srcOrd="3" destOrd="0" presId="urn:microsoft.com/office/officeart/2016/7/layout/BasicLinearProcessNumbered"/>
    <dgm:cxn modelId="{90F92A99-0ACE-4C7D-BC5A-35A49A7099DB}" type="presParOf" srcId="{D6D60422-8F3D-41CC-8BE1-49EFDE32F3C7}" destId="{7C7B34BE-FAB5-42E1-9A9E-A5507C446B73}" srcOrd="1" destOrd="0" presId="urn:microsoft.com/office/officeart/2016/7/layout/BasicLinearProcessNumbered"/>
    <dgm:cxn modelId="{51BBB96B-CF00-4593-8114-A0E6089ABBCB}" type="presParOf" srcId="{D6D60422-8F3D-41CC-8BE1-49EFDE32F3C7}" destId="{684A2E02-1DF7-4399-B983-8A4D51FE388F}" srcOrd="2" destOrd="0" presId="urn:microsoft.com/office/officeart/2016/7/layout/BasicLinearProcessNumbered"/>
    <dgm:cxn modelId="{E526B7AE-6184-43A8-B163-978661E53F57}" type="presParOf" srcId="{684A2E02-1DF7-4399-B983-8A4D51FE388F}" destId="{A9F64EA9-99A1-457E-9831-E92283E50169}" srcOrd="0" destOrd="0" presId="urn:microsoft.com/office/officeart/2016/7/layout/BasicLinearProcessNumbered"/>
    <dgm:cxn modelId="{F69B60D1-B4F6-45CB-84BB-9FB3BC99EA4E}" type="presParOf" srcId="{684A2E02-1DF7-4399-B983-8A4D51FE388F}" destId="{D347AFCE-73D7-49FB-9451-9B009BD0DB03}" srcOrd="1" destOrd="0" presId="urn:microsoft.com/office/officeart/2016/7/layout/BasicLinearProcessNumbered"/>
    <dgm:cxn modelId="{15DC41C5-0384-4DF5-B428-C7287711A50D}" type="presParOf" srcId="{684A2E02-1DF7-4399-B983-8A4D51FE388F}" destId="{55DBBD0F-7479-4702-A88C-80D2461CDE04}" srcOrd="2" destOrd="0" presId="urn:microsoft.com/office/officeart/2016/7/layout/BasicLinearProcessNumbered"/>
    <dgm:cxn modelId="{5F3D0853-130C-4D3B-BAE1-A16C469F0250}" type="presParOf" srcId="{684A2E02-1DF7-4399-B983-8A4D51FE388F}" destId="{ED7A52EA-06DD-4371-B309-1B1F2BB22512}" srcOrd="3" destOrd="0" presId="urn:microsoft.com/office/officeart/2016/7/layout/BasicLinearProcessNumbered"/>
    <dgm:cxn modelId="{B1E175BC-2E48-4850-B49A-5E375F8A1DD2}" type="presParOf" srcId="{D6D60422-8F3D-41CC-8BE1-49EFDE32F3C7}" destId="{F86AC2CF-B296-4978-9756-B5F910EC23FA}" srcOrd="3" destOrd="0" presId="urn:microsoft.com/office/officeart/2016/7/layout/BasicLinearProcessNumbered"/>
    <dgm:cxn modelId="{8C04E326-5425-4B56-9811-9257C031C2B3}" type="presParOf" srcId="{D6D60422-8F3D-41CC-8BE1-49EFDE32F3C7}" destId="{74CF050E-4DE5-44C9-B3E2-87D77EB6B837}" srcOrd="4" destOrd="0" presId="urn:microsoft.com/office/officeart/2016/7/layout/BasicLinearProcessNumbered"/>
    <dgm:cxn modelId="{16C021AD-84CD-43EA-AB79-4BDDE95EB049}" type="presParOf" srcId="{74CF050E-4DE5-44C9-B3E2-87D77EB6B837}" destId="{98E78852-5223-429D-9D8B-85D520DC4AB8}" srcOrd="0" destOrd="0" presId="urn:microsoft.com/office/officeart/2016/7/layout/BasicLinearProcessNumbered"/>
    <dgm:cxn modelId="{E63BE0F7-4326-47FE-8B57-5684EB93808E}" type="presParOf" srcId="{74CF050E-4DE5-44C9-B3E2-87D77EB6B837}" destId="{FAED1E13-FD55-48B8-99CA-99C52D1466B4}" srcOrd="1" destOrd="0" presId="urn:microsoft.com/office/officeart/2016/7/layout/BasicLinearProcessNumbered"/>
    <dgm:cxn modelId="{DFA75CB6-2B2D-4B18-B172-53A9E567DC82}" type="presParOf" srcId="{74CF050E-4DE5-44C9-B3E2-87D77EB6B837}" destId="{DE242F61-E716-4189-B192-D1F4C5D7B375}" srcOrd="2" destOrd="0" presId="urn:microsoft.com/office/officeart/2016/7/layout/BasicLinearProcessNumbered"/>
    <dgm:cxn modelId="{F9446F26-D334-473B-9F99-951D39C2E424}" type="presParOf" srcId="{74CF050E-4DE5-44C9-B3E2-87D77EB6B837}" destId="{62AEBC99-C51F-4EB0-A929-55D4FEC86249}" srcOrd="3" destOrd="0" presId="urn:microsoft.com/office/officeart/2016/7/layout/BasicLinearProcessNumbered"/>
    <dgm:cxn modelId="{29CBAAE9-004A-483A-A13D-EC08632EBA9F}" type="presParOf" srcId="{D6D60422-8F3D-41CC-8BE1-49EFDE32F3C7}" destId="{545343E2-B90F-4821-9788-E2251489E237}" srcOrd="5" destOrd="0" presId="urn:microsoft.com/office/officeart/2016/7/layout/BasicLinearProcessNumbered"/>
    <dgm:cxn modelId="{ECD7F5D4-E92A-4EFD-8048-C9485D3B11E1}" type="presParOf" srcId="{D6D60422-8F3D-41CC-8BE1-49EFDE32F3C7}" destId="{49AB294F-29BB-4AB3-A495-8CA00889B250}" srcOrd="6" destOrd="0" presId="urn:microsoft.com/office/officeart/2016/7/layout/BasicLinearProcessNumbered"/>
    <dgm:cxn modelId="{CD4E43A7-66D0-449F-B8DA-F37F5142E156}" type="presParOf" srcId="{49AB294F-29BB-4AB3-A495-8CA00889B250}" destId="{88110AED-693B-48F8-935D-190D88B6F42C}" srcOrd="0" destOrd="0" presId="urn:microsoft.com/office/officeart/2016/7/layout/BasicLinearProcessNumbered"/>
    <dgm:cxn modelId="{16AD379F-D5FE-406A-AED0-B93D4ACFA98C}" type="presParOf" srcId="{49AB294F-29BB-4AB3-A495-8CA00889B250}" destId="{E15F2AC5-89CA-4B46-A3D9-610CCA2F92EE}" srcOrd="1" destOrd="0" presId="urn:microsoft.com/office/officeart/2016/7/layout/BasicLinearProcessNumbered"/>
    <dgm:cxn modelId="{BF7756CD-34F2-4ADC-832F-D180BB785EE4}" type="presParOf" srcId="{49AB294F-29BB-4AB3-A495-8CA00889B250}" destId="{98B1C2C9-8FD1-433E-B882-C64FEF679F4F}" srcOrd="2" destOrd="0" presId="urn:microsoft.com/office/officeart/2016/7/layout/BasicLinearProcessNumbered"/>
    <dgm:cxn modelId="{CC1A1800-5D79-4DED-BFBE-8E61B8DE673C}" type="presParOf" srcId="{49AB294F-29BB-4AB3-A495-8CA00889B250}" destId="{1802D91C-1ACB-45DC-8AFD-7E090A6169E7}" srcOrd="3" destOrd="0" presId="urn:microsoft.com/office/officeart/2016/7/layout/BasicLinearProcessNumbered"/>
    <dgm:cxn modelId="{6281F17D-14A9-43FF-8C0A-878E44C470FC}" type="presParOf" srcId="{D6D60422-8F3D-41CC-8BE1-49EFDE32F3C7}" destId="{E552C24E-F434-4C24-84D6-9DCB3EB7146C}" srcOrd="7" destOrd="0" presId="urn:microsoft.com/office/officeart/2016/7/layout/BasicLinearProcessNumbered"/>
    <dgm:cxn modelId="{E3CCA610-9221-474E-B9C5-E818B5B22564}" type="presParOf" srcId="{D6D60422-8F3D-41CC-8BE1-49EFDE32F3C7}" destId="{0CFD0180-8D72-4BD1-BD96-B8A5F30755FB}" srcOrd="8" destOrd="0" presId="urn:microsoft.com/office/officeart/2016/7/layout/BasicLinearProcessNumbered"/>
    <dgm:cxn modelId="{ED437179-B7AD-417C-9350-3F3C3C47599A}" type="presParOf" srcId="{0CFD0180-8D72-4BD1-BD96-B8A5F30755FB}" destId="{A3E3EC11-5E25-402E-AFA4-991CE453B24B}" srcOrd="0" destOrd="0" presId="urn:microsoft.com/office/officeart/2016/7/layout/BasicLinearProcessNumbered"/>
    <dgm:cxn modelId="{8CCC1CFE-E27D-4716-9FC9-536C5BAC4C9B}" type="presParOf" srcId="{0CFD0180-8D72-4BD1-BD96-B8A5F30755FB}" destId="{AE9580E8-CB70-4A20-9585-7A6320991569}" srcOrd="1" destOrd="0" presId="urn:microsoft.com/office/officeart/2016/7/layout/BasicLinearProcessNumbered"/>
    <dgm:cxn modelId="{22388C74-5572-40CB-BBDB-521DCC826DB9}" type="presParOf" srcId="{0CFD0180-8D72-4BD1-BD96-B8A5F30755FB}" destId="{1A66E9C5-DF05-4654-B064-BB88D3CCA3A4}" srcOrd="2" destOrd="0" presId="urn:microsoft.com/office/officeart/2016/7/layout/BasicLinearProcessNumbered"/>
    <dgm:cxn modelId="{6367BD9B-7BE1-45CD-A777-5111BC7ED7DD}" type="presParOf" srcId="{0CFD0180-8D72-4BD1-BD96-B8A5F30755FB}" destId="{EACDAC87-743F-4960-A914-24619CE589D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55CD8C-A0A3-43DC-A54D-9ECEA954EFF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A87C09-FC0D-429B-91C6-752E1FBC0B12}">
      <dgm:prSet/>
      <dgm:spPr/>
      <dgm:t>
        <a:bodyPr/>
        <a:lstStyle/>
        <a:p>
          <a:r>
            <a:rPr lang="en-GB"/>
            <a:t>Positive- "Transformational leaders inspire and motivate employees by providing meaning and challenge in their work" (Bass &amp; Riggio, 2006).</a:t>
          </a:r>
          <a:endParaRPr lang="en-US"/>
        </a:p>
      </dgm:t>
    </dgm:pt>
    <dgm:pt modelId="{34C34DFA-C2F4-4A63-8B0A-4AA061FAF30B}" type="parTrans" cxnId="{A1BF23A3-3FC9-4784-AD92-E67EEA68D112}">
      <dgm:prSet/>
      <dgm:spPr/>
      <dgm:t>
        <a:bodyPr/>
        <a:lstStyle/>
        <a:p>
          <a:endParaRPr lang="en-US"/>
        </a:p>
      </dgm:t>
    </dgm:pt>
    <dgm:pt modelId="{3C255920-DD84-437B-91EA-D74E538FF7BC}" type="sibTrans" cxnId="{A1BF23A3-3FC9-4784-AD92-E67EEA68D112}">
      <dgm:prSet/>
      <dgm:spPr/>
      <dgm:t>
        <a:bodyPr/>
        <a:lstStyle/>
        <a:p>
          <a:endParaRPr lang="en-US"/>
        </a:p>
      </dgm:t>
    </dgm:pt>
    <dgm:pt modelId="{97597167-7E78-4018-BB4C-3894DF363C11}">
      <dgm:prSet/>
      <dgm:spPr/>
      <dgm:t>
        <a:bodyPr/>
        <a:lstStyle/>
        <a:p>
          <a:r>
            <a:rPr lang="en-GB"/>
            <a:t>Negative- "Transformational leaders may unintentionally overwhelm employees with excessive enthusiasm and expectations" (Northouse, 2021).</a:t>
          </a:r>
          <a:endParaRPr lang="en-US"/>
        </a:p>
      </dgm:t>
    </dgm:pt>
    <dgm:pt modelId="{F9DAF28C-B620-4C0B-A0FC-8E801CB10B2B}" type="parTrans" cxnId="{4D3D8C67-3150-4D59-A251-FE1FF559C818}">
      <dgm:prSet/>
      <dgm:spPr/>
      <dgm:t>
        <a:bodyPr/>
        <a:lstStyle/>
        <a:p>
          <a:endParaRPr lang="en-US"/>
        </a:p>
      </dgm:t>
    </dgm:pt>
    <dgm:pt modelId="{98833636-ADFF-440F-8BF2-D6A5BF7077C3}" type="sibTrans" cxnId="{4D3D8C67-3150-4D59-A251-FE1FF559C818}">
      <dgm:prSet/>
      <dgm:spPr/>
      <dgm:t>
        <a:bodyPr/>
        <a:lstStyle/>
        <a:p>
          <a:endParaRPr lang="en-US"/>
        </a:p>
      </dgm:t>
    </dgm:pt>
    <dgm:pt modelId="{63671E14-0210-4933-88F6-19295A5E78D5}" type="pres">
      <dgm:prSet presAssocID="{2155CD8C-A0A3-43DC-A54D-9ECEA954EFF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6230E9D-944F-471C-8095-7EC44B822021}" type="pres">
      <dgm:prSet presAssocID="{04A87C09-FC0D-429B-91C6-752E1FBC0B12}" presName="hierRoot1" presStyleCnt="0"/>
      <dgm:spPr/>
    </dgm:pt>
    <dgm:pt modelId="{CC86DA40-04DF-4E11-AA9B-44B5B6F50679}" type="pres">
      <dgm:prSet presAssocID="{04A87C09-FC0D-429B-91C6-752E1FBC0B12}" presName="composite" presStyleCnt="0"/>
      <dgm:spPr/>
    </dgm:pt>
    <dgm:pt modelId="{A0ACC04A-F67B-42B7-B8D0-D4384D736B35}" type="pres">
      <dgm:prSet presAssocID="{04A87C09-FC0D-429B-91C6-752E1FBC0B12}" presName="background" presStyleLbl="node0" presStyleIdx="0" presStyleCnt="2"/>
      <dgm:spPr/>
    </dgm:pt>
    <dgm:pt modelId="{E2C4B030-2F43-45CA-AAE3-FA49F232CB6B}" type="pres">
      <dgm:prSet presAssocID="{04A87C09-FC0D-429B-91C6-752E1FBC0B12}" presName="text" presStyleLbl="fgAcc0" presStyleIdx="0" presStyleCnt="2">
        <dgm:presLayoutVars>
          <dgm:chPref val="3"/>
        </dgm:presLayoutVars>
      </dgm:prSet>
      <dgm:spPr/>
    </dgm:pt>
    <dgm:pt modelId="{55839481-887B-41E2-9A8E-C2856158DB7E}" type="pres">
      <dgm:prSet presAssocID="{04A87C09-FC0D-429B-91C6-752E1FBC0B12}" presName="hierChild2" presStyleCnt="0"/>
      <dgm:spPr/>
    </dgm:pt>
    <dgm:pt modelId="{831F1E99-EB86-4EF7-A35B-8AF8B6AE3FDC}" type="pres">
      <dgm:prSet presAssocID="{97597167-7E78-4018-BB4C-3894DF363C11}" presName="hierRoot1" presStyleCnt="0"/>
      <dgm:spPr/>
    </dgm:pt>
    <dgm:pt modelId="{F1AFE517-6AC9-405D-B53E-C80EA531D673}" type="pres">
      <dgm:prSet presAssocID="{97597167-7E78-4018-BB4C-3894DF363C11}" presName="composite" presStyleCnt="0"/>
      <dgm:spPr/>
    </dgm:pt>
    <dgm:pt modelId="{CDF45920-D94F-4B7D-837F-FF5B5087D68A}" type="pres">
      <dgm:prSet presAssocID="{97597167-7E78-4018-BB4C-3894DF363C11}" presName="background" presStyleLbl="node0" presStyleIdx="1" presStyleCnt="2"/>
      <dgm:spPr/>
    </dgm:pt>
    <dgm:pt modelId="{49D79B75-E9E9-4060-BF33-8CE2A5667861}" type="pres">
      <dgm:prSet presAssocID="{97597167-7E78-4018-BB4C-3894DF363C11}" presName="text" presStyleLbl="fgAcc0" presStyleIdx="1" presStyleCnt="2">
        <dgm:presLayoutVars>
          <dgm:chPref val="3"/>
        </dgm:presLayoutVars>
      </dgm:prSet>
      <dgm:spPr/>
    </dgm:pt>
    <dgm:pt modelId="{99A1EA8B-D78B-4A19-97AE-FFD7FDBD431F}" type="pres">
      <dgm:prSet presAssocID="{97597167-7E78-4018-BB4C-3894DF363C11}" presName="hierChild2" presStyleCnt="0"/>
      <dgm:spPr/>
    </dgm:pt>
  </dgm:ptLst>
  <dgm:cxnLst>
    <dgm:cxn modelId="{8B5A6B17-F0DC-4D44-9C7F-3FFB8793A374}" type="presOf" srcId="{04A87C09-FC0D-429B-91C6-752E1FBC0B12}" destId="{E2C4B030-2F43-45CA-AAE3-FA49F232CB6B}" srcOrd="0" destOrd="0" presId="urn:microsoft.com/office/officeart/2005/8/layout/hierarchy1"/>
    <dgm:cxn modelId="{4D3D8C67-3150-4D59-A251-FE1FF559C818}" srcId="{2155CD8C-A0A3-43DC-A54D-9ECEA954EFF0}" destId="{97597167-7E78-4018-BB4C-3894DF363C11}" srcOrd="1" destOrd="0" parTransId="{F9DAF28C-B620-4C0B-A0FC-8E801CB10B2B}" sibTransId="{98833636-ADFF-440F-8BF2-D6A5BF7077C3}"/>
    <dgm:cxn modelId="{A1BF23A3-3FC9-4784-AD92-E67EEA68D112}" srcId="{2155CD8C-A0A3-43DC-A54D-9ECEA954EFF0}" destId="{04A87C09-FC0D-429B-91C6-752E1FBC0B12}" srcOrd="0" destOrd="0" parTransId="{34C34DFA-C2F4-4A63-8B0A-4AA061FAF30B}" sibTransId="{3C255920-DD84-437B-91EA-D74E538FF7BC}"/>
    <dgm:cxn modelId="{3D0686AE-F074-449D-88D9-1CD72DB23627}" type="presOf" srcId="{97597167-7E78-4018-BB4C-3894DF363C11}" destId="{49D79B75-E9E9-4060-BF33-8CE2A5667861}" srcOrd="0" destOrd="0" presId="urn:microsoft.com/office/officeart/2005/8/layout/hierarchy1"/>
    <dgm:cxn modelId="{912475B4-5501-45CE-AAFB-9AC4376E4017}" type="presOf" srcId="{2155CD8C-A0A3-43DC-A54D-9ECEA954EFF0}" destId="{63671E14-0210-4933-88F6-19295A5E78D5}" srcOrd="0" destOrd="0" presId="urn:microsoft.com/office/officeart/2005/8/layout/hierarchy1"/>
    <dgm:cxn modelId="{B930B4C5-8C38-406E-98FD-6DC4F9B85164}" type="presParOf" srcId="{63671E14-0210-4933-88F6-19295A5E78D5}" destId="{D6230E9D-944F-471C-8095-7EC44B822021}" srcOrd="0" destOrd="0" presId="urn:microsoft.com/office/officeart/2005/8/layout/hierarchy1"/>
    <dgm:cxn modelId="{77A2A8DE-9B28-4470-B662-C0F7661A54F3}" type="presParOf" srcId="{D6230E9D-944F-471C-8095-7EC44B822021}" destId="{CC86DA40-04DF-4E11-AA9B-44B5B6F50679}" srcOrd="0" destOrd="0" presId="urn:microsoft.com/office/officeart/2005/8/layout/hierarchy1"/>
    <dgm:cxn modelId="{841172B0-2075-415A-BCF8-16E9ABDCB950}" type="presParOf" srcId="{CC86DA40-04DF-4E11-AA9B-44B5B6F50679}" destId="{A0ACC04A-F67B-42B7-B8D0-D4384D736B35}" srcOrd="0" destOrd="0" presId="urn:microsoft.com/office/officeart/2005/8/layout/hierarchy1"/>
    <dgm:cxn modelId="{C50C1CF1-9461-4854-BB80-E983645EEA0C}" type="presParOf" srcId="{CC86DA40-04DF-4E11-AA9B-44B5B6F50679}" destId="{E2C4B030-2F43-45CA-AAE3-FA49F232CB6B}" srcOrd="1" destOrd="0" presId="urn:microsoft.com/office/officeart/2005/8/layout/hierarchy1"/>
    <dgm:cxn modelId="{2CDDA99F-506B-4DB0-A9A0-B17F2B54F560}" type="presParOf" srcId="{D6230E9D-944F-471C-8095-7EC44B822021}" destId="{55839481-887B-41E2-9A8E-C2856158DB7E}" srcOrd="1" destOrd="0" presId="urn:microsoft.com/office/officeart/2005/8/layout/hierarchy1"/>
    <dgm:cxn modelId="{5F0181D0-5939-4DD7-8ACD-264D5E161F84}" type="presParOf" srcId="{63671E14-0210-4933-88F6-19295A5E78D5}" destId="{831F1E99-EB86-4EF7-A35B-8AF8B6AE3FDC}" srcOrd="1" destOrd="0" presId="urn:microsoft.com/office/officeart/2005/8/layout/hierarchy1"/>
    <dgm:cxn modelId="{0E2CEEA6-87CC-42E2-AF42-B8BB7CB2B0FF}" type="presParOf" srcId="{831F1E99-EB86-4EF7-A35B-8AF8B6AE3FDC}" destId="{F1AFE517-6AC9-405D-B53E-C80EA531D673}" srcOrd="0" destOrd="0" presId="urn:microsoft.com/office/officeart/2005/8/layout/hierarchy1"/>
    <dgm:cxn modelId="{EE175214-D8D2-4B72-932A-D62ED1307EAA}" type="presParOf" srcId="{F1AFE517-6AC9-405D-B53E-C80EA531D673}" destId="{CDF45920-D94F-4B7D-837F-FF5B5087D68A}" srcOrd="0" destOrd="0" presId="urn:microsoft.com/office/officeart/2005/8/layout/hierarchy1"/>
    <dgm:cxn modelId="{B8ADFAE3-CF69-4573-9FE8-FBF0288060D7}" type="presParOf" srcId="{F1AFE517-6AC9-405D-B53E-C80EA531D673}" destId="{49D79B75-E9E9-4060-BF33-8CE2A5667861}" srcOrd="1" destOrd="0" presId="urn:microsoft.com/office/officeart/2005/8/layout/hierarchy1"/>
    <dgm:cxn modelId="{E6D77B8C-FA1F-4E25-85FF-C0C371865B0F}" type="presParOf" srcId="{831F1E99-EB86-4EF7-A35B-8AF8B6AE3FDC}" destId="{99A1EA8B-D78B-4A19-97AE-FFD7FDBD431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F9ED2F-E556-400A-ADB0-CA180CF243D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37AEFEE-FD7F-4D7A-8857-29D7AD3E9D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Summary: My compassionate transformational leadership style enables me to support and engage employees effectively during change. Emotional Intelligence plays a crucial role in managing transitions and building trust</a:t>
          </a:r>
          <a:r>
            <a:rPr lang="en-GB" sz="2000" dirty="0"/>
            <a:t>.</a:t>
          </a:r>
          <a:endParaRPr lang="en-US" sz="2000" dirty="0"/>
        </a:p>
      </dgm:t>
    </dgm:pt>
    <dgm:pt modelId="{6043B16C-9D81-48CA-A5D1-269EF0CF5E4B}" type="parTrans" cxnId="{52E2400B-3E9C-4D4B-8C02-563F1AF2E7CD}">
      <dgm:prSet/>
      <dgm:spPr/>
      <dgm:t>
        <a:bodyPr/>
        <a:lstStyle/>
        <a:p>
          <a:endParaRPr lang="en-US"/>
        </a:p>
      </dgm:t>
    </dgm:pt>
    <dgm:pt modelId="{41948826-DF08-4F96-AAC8-968DB79F5D84}" type="sibTrans" cxnId="{52E2400B-3E9C-4D4B-8C02-563F1AF2E7CD}">
      <dgm:prSet/>
      <dgm:spPr/>
      <dgm:t>
        <a:bodyPr/>
        <a:lstStyle/>
        <a:p>
          <a:endParaRPr lang="en-US"/>
        </a:p>
      </dgm:t>
    </dgm:pt>
    <dgm:pt modelId="{B6A98441-FB94-4621-BB00-43F72C35247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Developing Points: Enhance time management, strengthen skills in conflict resolution, focus on long-term sustainability.</a:t>
          </a:r>
          <a:endParaRPr lang="en-US" sz="2400" dirty="0"/>
        </a:p>
      </dgm:t>
    </dgm:pt>
    <dgm:pt modelId="{F7F08C2B-447A-4E44-9483-D69792519BEF}" type="parTrans" cxnId="{F5CB98F3-8409-4A63-8022-0AE6769EA240}">
      <dgm:prSet/>
      <dgm:spPr/>
      <dgm:t>
        <a:bodyPr/>
        <a:lstStyle/>
        <a:p>
          <a:endParaRPr lang="en-US"/>
        </a:p>
      </dgm:t>
    </dgm:pt>
    <dgm:pt modelId="{9B8101E2-86A9-4A4F-9F34-D59848F1ED36}" type="sibTrans" cxnId="{F5CB98F3-8409-4A63-8022-0AE6769EA240}">
      <dgm:prSet/>
      <dgm:spPr/>
      <dgm:t>
        <a:bodyPr/>
        <a:lstStyle/>
        <a:p>
          <a:endParaRPr lang="en-US"/>
        </a:p>
      </dgm:t>
    </dgm:pt>
    <dgm:pt modelId="{421CDB31-3C0E-4213-9E4A-071FB7A4003F}" type="pres">
      <dgm:prSet presAssocID="{36F9ED2F-E556-400A-ADB0-CA180CF243DD}" presName="root" presStyleCnt="0">
        <dgm:presLayoutVars>
          <dgm:dir/>
          <dgm:resizeHandles val="exact"/>
        </dgm:presLayoutVars>
      </dgm:prSet>
      <dgm:spPr/>
    </dgm:pt>
    <dgm:pt modelId="{236DAEDC-F64F-4402-9A6A-19F62359A3D6}" type="pres">
      <dgm:prSet presAssocID="{237AEFEE-FD7F-4D7A-8857-29D7AD3E9D1E}" presName="compNode" presStyleCnt="0"/>
      <dgm:spPr/>
    </dgm:pt>
    <dgm:pt modelId="{83946D14-F4C4-47E9-AE07-AC250DFECE36}" type="pres">
      <dgm:prSet presAssocID="{237AEFEE-FD7F-4D7A-8857-29D7AD3E9D1E}" presName="bgRect" presStyleLbl="bgShp" presStyleIdx="0" presStyleCnt="2"/>
      <dgm:spPr/>
    </dgm:pt>
    <dgm:pt modelId="{8ACA2C32-F412-4DDC-9A63-8ED4D9280EBD}" type="pres">
      <dgm:prSet presAssocID="{237AEFEE-FD7F-4D7A-8857-29D7AD3E9D1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DC6356C-9703-444F-88B1-480B61E251CC}" type="pres">
      <dgm:prSet presAssocID="{237AEFEE-FD7F-4D7A-8857-29D7AD3E9D1E}" presName="spaceRect" presStyleCnt="0"/>
      <dgm:spPr/>
    </dgm:pt>
    <dgm:pt modelId="{5C524668-8539-4B14-AC25-18DFC1EB0D29}" type="pres">
      <dgm:prSet presAssocID="{237AEFEE-FD7F-4D7A-8857-29D7AD3E9D1E}" presName="parTx" presStyleLbl="revTx" presStyleIdx="0" presStyleCnt="2">
        <dgm:presLayoutVars>
          <dgm:chMax val="0"/>
          <dgm:chPref val="0"/>
        </dgm:presLayoutVars>
      </dgm:prSet>
      <dgm:spPr/>
    </dgm:pt>
    <dgm:pt modelId="{DCC43E91-4355-4667-BAAE-C65D1BB4787E}" type="pres">
      <dgm:prSet presAssocID="{41948826-DF08-4F96-AAC8-968DB79F5D84}" presName="sibTrans" presStyleCnt="0"/>
      <dgm:spPr/>
    </dgm:pt>
    <dgm:pt modelId="{82B3F811-3343-45D8-B63D-D6B51BE0B8B1}" type="pres">
      <dgm:prSet presAssocID="{B6A98441-FB94-4621-BB00-43F72C352475}" presName="compNode" presStyleCnt="0"/>
      <dgm:spPr/>
    </dgm:pt>
    <dgm:pt modelId="{BC117BED-6E3C-4DB2-BCAA-6808B6FEEFD2}" type="pres">
      <dgm:prSet presAssocID="{B6A98441-FB94-4621-BB00-43F72C352475}" presName="bgRect" presStyleLbl="bgShp" presStyleIdx="1" presStyleCnt="2"/>
      <dgm:spPr/>
    </dgm:pt>
    <dgm:pt modelId="{41672D54-9FC6-461E-A6FF-4DCE7A23BC1C}" type="pres">
      <dgm:prSet presAssocID="{B6A98441-FB94-4621-BB00-43F72C35247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9342448-A7E6-4D25-9723-CBFB693C9B77}" type="pres">
      <dgm:prSet presAssocID="{B6A98441-FB94-4621-BB00-43F72C352475}" presName="spaceRect" presStyleCnt="0"/>
      <dgm:spPr/>
    </dgm:pt>
    <dgm:pt modelId="{F668CBF9-0AF5-44C3-B98E-2059214A3DAC}" type="pres">
      <dgm:prSet presAssocID="{B6A98441-FB94-4621-BB00-43F72C35247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2E2400B-3E9C-4D4B-8C02-563F1AF2E7CD}" srcId="{36F9ED2F-E556-400A-ADB0-CA180CF243DD}" destId="{237AEFEE-FD7F-4D7A-8857-29D7AD3E9D1E}" srcOrd="0" destOrd="0" parTransId="{6043B16C-9D81-48CA-A5D1-269EF0CF5E4B}" sibTransId="{41948826-DF08-4F96-AAC8-968DB79F5D84}"/>
    <dgm:cxn modelId="{3E24AD5D-89FE-4DC8-96F3-67F46942B6AE}" type="presOf" srcId="{B6A98441-FB94-4621-BB00-43F72C352475}" destId="{F668CBF9-0AF5-44C3-B98E-2059214A3DAC}" srcOrd="0" destOrd="0" presId="urn:microsoft.com/office/officeart/2018/2/layout/IconVerticalSolidList"/>
    <dgm:cxn modelId="{58659144-EDEC-494D-8657-77FD9B7CFDFF}" type="presOf" srcId="{36F9ED2F-E556-400A-ADB0-CA180CF243DD}" destId="{421CDB31-3C0E-4213-9E4A-071FB7A4003F}" srcOrd="0" destOrd="0" presId="urn:microsoft.com/office/officeart/2018/2/layout/IconVerticalSolidList"/>
    <dgm:cxn modelId="{F5CB98F3-8409-4A63-8022-0AE6769EA240}" srcId="{36F9ED2F-E556-400A-ADB0-CA180CF243DD}" destId="{B6A98441-FB94-4621-BB00-43F72C352475}" srcOrd="1" destOrd="0" parTransId="{F7F08C2B-447A-4E44-9483-D69792519BEF}" sibTransId="{9B8101E2-86A9-4A4F-9F34-D59848F1ED36}"/>
    <dgm:cxn modelId="{D74B0AF7-9805-49A0-86C8-1B75C2E31C06}" type="presOf" srcId="{237AEFEE-FD7F-4D7A-8857-29D7AD3E9D1E}" destId="{5C524668-8539-4B14-AC25-18DFC1EB0D29}" srcOrd="0" destOrd="0" presId="urn:microsoft.com/office/officeart/2018/2/layout/IconVerticalSolidList"/>
    <dgm:cxn modelId="{9E0118E5-34F7-4E36-88DD-A0A99DA79DFE}" type="presParOf" srcId="{421CDB31-3C0E-4213-9E4A-071FB7A4003F}" destId="{236DAEDC-F64F-4402-9A6A-19F62359A3D6}" srcOrd="0" destOrd="0" presId="urn:microsoft.com/office/officeart/2018/2/layout/IconVerticalSolidList"/>
    <dgm:cxn modelId="{E962251E-784B-44BD-9365-5A9ADCB24F2B}" type="presParOf" srcId="{236DAEDC-F64F-4402-9A6A-19F62359A3D6}" destId="{83946D14-F4C4-47E9-AE07-AC250DFECE36}" srcOrd="0" destOrd="0" presId="urn:microsoft.com/office/officeart/2018/2/layout/IconVerticalSolidList"/>
    <dgm:cxn modelId="{38859616-257F-4EAF-87CF-359683E5482A}" type="presParOf" srcId="{236DAEDC-F64F-4402-9A6A-19F62359A3D6}" destId="{8ACA2C32-F412-4DDC-9A63-8ED4D9280EBD}" srcOrd="1" destOrd="0" presId="urn:microsoft.com/office/officeart/2018/2/layout/IconVerticalSolidList"/>
    <dgm:cxn modelId="{7FA0F3C4-DB12-4C5C-B9BC-316246EBBEB3}" type="presParOf" srcId="{236DAEDC-F64F-4402-9A6A-19F62359A3D6}" destId="{8DC6356C-9703-444F-88B1-480B61E251CC}" srcOrd="2" destOrd="0" presId="urn:microsoft.com/office/officeart/2018/2/layout/IconVerticalSolidList"/>
    <dgm:cxn modelId="{9FFC4DC2-5CEF-487E-8272-10DE7527FB14}" type="presParOf" srcId="{236DAEDC-F64F-4402-9A6A-19F62359A3D6}" destId="{5C524668-8539-4B14-AC25-18DFC1EB0D29}" srcOrd="3" destOrd="0" presId="urn:microsoft.com/office/officeart/2018/2/layout/IconVerticalSolidList"/>
    <dgm:cxn modelId="{17B9FA16-2D9B-4FAD-BB90-28AC58F420BA}" type="presParOf" srcId="{421CDB31-3C0E-4213-9E4A-071FB7A4003F}" destId="{DCC43E91-4355-4667-BAAE-C65D1BB4787E}" srcOrd="1" destOrd="0" presId="urn:microsoft.com/office/officeart/2018/2/layout/IconVerticalSolidList"/>
    <dgm:cxn modelId="{11953574-3F47-4C3A-B360-51AE96F5A9EC}" type="presParOf" srcId="{421CDB31-3C0E-4213-9E4A-071FB7A4003F}" destId="{82B3F811-3343-45D8-B63D-D6B51BE0B8B1}" srcOrd="2" destOrd="0" presId="urn:microsoft.com/office/officeart/2018/2/layout/IconVerticalSolidList"/>
    <dgm:cxn modelId="{1291892E-1924-4791-83DF-FC56C2E6D590}" type="presParOf" srcId="{82B3F811-3343-45D8-B63D-D6B51BE0B8B1}" destId="{BC117BED-6E3C-4DB2-BCAA-6808B6FEEFD2}" srcOrd="0" destOrd="0" presId="urn:microsoft.com/office/officeart/2018/2/layout/IconVerticalSolidList"/>
    <dgm:cxn modelId="{FB7DBA3A-5C18-41A4-8BB2-1156AC12CA11}" type="presParOf" srcId="{82B3F811-3343-45D8-B63D-D6B51BE0B8B1}" destId="{41672D54-9FC6-461E-A6FF-4DCE7A23BC1C}" srcOrd="1" destOrd="0" presId="urn:microsoft.com/office/officeart/2018/2/layout/IconVerticalSolidList"/>
    <dgm:cxn modelId="{91D8331E-8C75-4088-BB20-C0931A4E4684}" type="presParOf" srcId="{82B3F811-3343-45D8-B63D-D6B51BE0B8B1}" destId="{F9342448-A7E6-4D25-9723-CBFB693C9B77}" srcOrd="2" destOrd="0" presId="urn:microsoft.com/office/officeart/2018/2/layout/IconVerticalSolidList"/>
    <dgm:cxn modelId="{4AF234B6-6909-4DD9-9418-3A5842588AFD}" type="presParOf" srcId="{82B3F811-3343-45D8-B63D-D6B51BE0B8B1}" destId="{F668CBF9-0AF5-44C3-B98E-2059214A3D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CB0DDD-CE71-4D76-8407-B604701E9220}">
      <dsp:nvSpPr>
        <dsp:cNvPr id="0" name=""/>
        <dsp:cNvSpPr/>
      </dsp:nvSpPr>
      <dsp:spPr>
        <a:xfrm>
          <a:off x="417471" y="767750"/>
          <a:ext cx="681855" cy="6818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F4B51-BD48-4ED7-939D-7624913FCD4A}">
      <dsp:nvSpPr>
        <dsp:cNvPr id="0" name=""/>
        <dsp:cNvSpPr/>
      </dsp:nvSpPr>
      <dsp:spPr>
        <a:xfrm>
          <a:off x="782" y="1749785"/>
          <a:ext cx="1515234" cy="101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Encourages people to work together and communicate clearly.</a:t>
          </a:r>
          <a:endParaRPr lang="en-US" sz="1800" kern="1200" dirty="0"/>
        </a:p>
      </dsp:txBody>
      <dsp:txXfrm>
        <a:off x="782" y="1749785"/>
        <a:ext cx="1515234" cy="1018048"/>
      </dsp:txXfrm>
    </dsp:sp>
    <dsp:sp modelId="{DC94A260-DA9D-486D-B00A-D75994B39947}">
      <dsp:nvSpPr>
        <dsp:cNvPr id="0" name=""/>
        <dsp:cNvSpPr/>
      </dsp:nvSpPr>
      <dsp:spPr>
        <a:xfrm>
          <a:off x="2197872" y="767750"/>
          <a:ext cx="681855" cy="6818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47105-D583-4891-B764-EFF8079DD076}">
      <dsp:nvSpPr>
        <dsp:cNvPr id="0" name=""/>
        <dsp:cNvSpPr/>
      </dsp:nvSpPr>
      <dsp:spPr>
        <a:xfrm>
          <a:off x="1781182" y="1749785"/>
          <a:ext cx="1515234" cy="101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Lessens stress and burnout at work.</a:t>
          </a:r>
          <a:endParaRPr lang="en-US" sz="1800" kern="1200" dirty="0"/>
        </a:p>
      </dsp:txBody>
      <dsp:txXfrm>
        <a:off x="1781182" y="1749785"/>
        <a:ext cx="1515234" cy="1018048"/>
      </dsp:txXfrm>
    </dsp:sp>
    <dsp:sp modelId="{721AC5B8-CA04-4D15-AFA8-27FF8651B429}">
      <dsp:nvSpPr>
        <dsp:cNvPr id="0" name=""/>
        <dsp:cNvSpPr/>
      </dsp:nvSpPr>
      <dsp:spPr>
        <a:xfrm>
          <a:off x="3978272" y="767750"/>
          <a:ext cx="681855" cy="6818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4DF58-160C-445E-995A-3BB22A461848}">
      <dsp:nvSpPr>
        <dsp:cNvPr id="0" name=""/>
        <dsp:cNvSpPr/>
      </dsp:nvSpPr>
      <dsp:spPr>
        <a:xfrm>
          <a:off x="3561583" y="1749785"/>
          <a:ext cx="1515234" cy="101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Encourages employees to stay with the company.</a:t>
          </a:r>
          <a:endParaRPr lang="en-US" sz="1800" kern="1200" dirty="0"/>
        </a:p>
      </dsp:txBody>
      <dsp:txXfrm>
        <a:off x="3561583" y="1749785"/>
        <a:ext cx="1515234" cy="1018048"/>
      </dsp:txXfrm>
    </dsp:sp>
    <dsp:sp modelId="{DEA50590-9F13-485E-B578-BDBF28865358}">
      <dsp:nvSpPr>
        <dsp:cNvPr id="0" name=""/>
        <dsp:cNvSpPr/>
      </dsp:nvSpPr>
      <dsp:spPr>
        <a:xfrm>
          <a:off x="5758672" y="767750"/>
          <a:ext cx="681855" cy="6818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8DFE4-401C-46AD-B992-4D745E64CC37}">
      <dsp:nvSpPr>
        <dsp:cNvPr id="0" name=""/>
        <dsp:cNvSpPr/>
      </dsp:nvSpPr>
      <dsp:spPr>
        <a:xfrm>
          <a:off x="5341983" y="1749785"/>
          <a:ext cx="1515234" cy="10180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Helps people make better decisions by helping them understand how teams work</a:t>
          </a:r>
          <a:r>
            <a:rPr lang="en-GB" sz="1500" kern="1200" dirty="0"/>
            <a:t>.</a:t>
          </a:r>
          <a:endParaRPr lang="en-US" sz="1500" kern="1200" dirty="0"/>
        </a:p>
      </dsp:txBody>
      <dsp:txXfrm>
        <a:off x="5341983" y="1749785"/>
        <a:ext cx="1515234" cy="10180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2D72D1-585C-49A9-B20B-40A78EE944D1}">
      <dsp:nvSpPr>
        <dsp:cNvPr id="0" name=""/>
        <dsp:cNvSpPr/>
      </dsp:nvSpPr>
      <dsp:spPr>
        <a:xfrm>
          <a:off x="3324" y="409520"/>
          <a:ext cx="1799780" cy="251969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18" tIns="330200" rIns="140318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Motivate workers </a:t>
          </a:r>
          <a:endParaRPr lang="en-US" sz="2100" kern="1200"/>
        </a:p>
      </dsp:txBody>
      <dsp:txXfrm>
        <a:off x="3324" y="1367003"/>
        <a:ext cx="1799780" cy="1511815"/>
      </dsp:txXfrm>
    </dsp:sp>
    <dsp:sp modelId="{BBD29531-8698-466C-B9A3-5E39687D2B12}">
      <dsp:nvSpPr>
        <dsp:cNvPr id="0" name=""/>
        <dsp:cNvSpPr/>
      </dsp:nvSpPr>
      <dsp:spPr>
        <a:xfrm>
          <a:off x="525260" y="661489"/>
          <a:ext cx="755907" cy="75590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934" tIns="12700" rIns="5893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35960" y="772189"/>
        <a:ext cx="534507" cy="534507"/>
      </dsp:txXfrm>
    </dsp:sp>
    <dsp:sp modelId="{1AF1745D-3E75-45BC-82C2-3EA1F20218E7}">
      <dsp:nvSpPr>
        <dsp:cNvPr id="0" name=""/>
        <dsp:cNvSpPr/>
      </dsp:nvSpPr>
      <dsp:spPr>
        <a:xfrm>
          <a:off x="3324" y="2929140"/>
          <a:ext cx="1799780" cy="72"/>
        </a:xfrm>
        <a:prstGeom prst="rect">
          <a:avLst/>
        </a:prstGeom>
        <a:solidFill>
          <a:schemeClr val="accent2">
            <a:hueOff val="-167614"/>
            <a:satOff val="1171"/>
            <a:lumOff val="65"/>
            <a:alphaOff val="0"/>
          </a:schemeClr>
        </a:solidFill>
        <a:ln w="12700" cap="flat" cmpd="sng" algn="ctr">
          <a:solidFill>
            <a:schemeClr val="accent2">
              <a:hueOff val="-167614"/>
              <a:satOff val="1171"/>
              <a:lumOff val="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64EA9-99A1-457E-9831-E92283E50169}">
      <dsp:nvSpPr>
        <dsp:cNvPr id="0" name=""/>
        <dsp:cNvSpPr/>
      </dsp:nvSpPr>
      <dsp:spPr>
        <a:xfrm>
          <a:off x="1983082" y="409520"/>
          <a:ext cx="1799780" cy="2519692"/>
        </a:xfrm>
        <a:prstGeom prst="rect">
          <a:avLst/>
        </a:prstGeom>
        <a:solidFill>
          <a:schemeClr val="accent2">
            <a:tint val="40000"/>
            <a:alpha val="90000"/>
            <a:hueOff val="-177729"/>
            <a:satOff val="3188"/>
            <a:lumOff val="19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77729"/>
              <a:satOff val="3188"/>
              <a:lumOff val="1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18" tIns="330200" rIns="140318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Show empathy </a:t>
          </a:r>
          <a:endParaRPr lang="en-US" sz="2100" kern="1200"/>
        </a:p>
      </dsp:txBody>
      <dsp:txXfrm>
        <a:off x="1983082" y="1367003"/>
        <a:ext cx="1799780" cy="1511815"/>
      </dsp:txXfrm>
    </dsp:sp>
    <dsp:sp modelId="{D347AFCE-73D7-49FB-9451-9B009BD0DB03}">
      <dsp:nvSpPr>
        <dsp:cNvPr id="0" name=""/>
        <dsp:cNvSpPr/>
      </dsp:nvSpPr>
      <dsp:spPr>
        <a:xfrm>
          <a:off x="2505019" y="661489"/>
          <a:ext cx="755907" cy="755907"/>
        </a:xfrm>
        <a:prstGeom prst="ellipse">
          <a:avLst/>
        </a:prstGeom>
        <a:solidFill>
          <a:schemeClr val="accent2">
            <a:hueOff val="-335228"/>
            <a:satOff val="2342"/>
            <a:lumOff val="131"/>
            <a:alphaOff val="0"/>
          </a:schemeClr>
        </a:solidFill>
        <a:ln w="12700" cap="flat" cmpd="sng" algn="ctr">
          <a:solidFill>
            <a:schemeClr val="accent2">
              <a:hueOff val="-335228"/>
              <a:satOff val="2342"/>
              <a:lumOff val="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934" tIns="12700" rIns="5893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615719" y="772189"/>
        <a:ext cx="534507" cy="534507"/>
      </dsp:txXfrm>
    </dsp:sp>
    <dsp:sp modelId="{55DBBD0F-7479-4702-A88C-80D2461CDE04}">
      <dsp:nvSpPr>
        <dsp:cNvPr id="0" name=""/>
        <dsp:cNvSpPr/>
      </dsp:nvSpPr>
      <dsp:spPr>
        <a:xfrm>
          <a:off x="1983082" y="2929140"/>
          <a:ext cx="1799780" cy="72"/>
        </a:xfrm>
        <a:prstGeom prst="rect">
          <a:avLst/>
        </a:prstGeom>
        <a:solidFill>
          <a:schemeClr val="accent2">
            <a:hueOff val="-502842"/>
            <a:satOff val="3512"/>
            <a:lumOff val="196"/>
            <a:alphaOff val="0"/>
          </a:schemeClr>
        </a:solidFill>
        <a:ln w="12700" cap="flat" cmpd="sng" algn="ctr">
          <a:solidFill>
            <a:schemeClr val="accent2">
              <a:hueOff val="-502842"/>
              <a:satOff val="3512"/>
              <a:lumOff val="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78852-5223-429D-9D8B-85D520DC4AB8}">
      <dsp:nvSpPr>
        <dsp:cNvPr id="0" name=""/>
        <dsp:cNvSpPr/>
      </dsp:nvSpPr>
      <dsp:spPr>
        <a:xfrm>
          <a:off x="3962841" y="409520"/>
          <a:ext cx="1799780" cy="2519692"/>
        </a:xfrm>
        <a:prstGeom prst="rect">
          <a:avLst/>
        </a:prstGeom>
        <a:solidFill>
          <a:schemeClr val="accent2">
            <a:tint val="40000"/>
            <a:alpha val="90000"/>
            <a:hueOff val="-355459"/>
            <a:satOff val="6377"/>
            <a:lumOff val="39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55459"/>
              <a:satOff val="6377"/>
              <a:lumOff val="3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18" tIns="330200" rIns="140318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Honour and celebrate people</a:t>
          </a:r>
          <a:endParaRPr lang="en-US" sz="2100" kern="1200"/>
        </a:p>
      </dsp:txBody>
      <dsp:txXfrm>
        <a:off x="3962841" y="1367003"/>
        <a:ext cx="1799780" cy="1511815"/>
      </dsp:txXfrm>
    </dsp:sp>
    <dsp:sp modelId="{FAED1E13-FD55-48B8-99CA-99C52D1466B4}">
      <dsp:nvSpPr>
        <dsp:cNvPr id="0" name=""/>
        <dsp:cNvSpPr/>
      </dsp:nvSpPr>
      <dsp:spPr>
        <a:xfrm>
          <a:off x="4484778" y="661489"/>
          <a:ext cx="755907" cy="755907"/>
        </a:xfrm>
        <a:prstGeom prst="ellipse">
          <a:avLst/>
        </a:prstGeom>
        <a:solidFill>
          <a:schemeClr val="accent2">
            <a:hueOff val="-670456"/>
            <a:satOff val="4683"/>
            <a:lumOff val="261"/>
            <a:alphaOff val="0"/>
          </a:schemeClr>
        </a:solidFill>
        <a:ln w="12700" cap="flat" cmpd="sng" algn="ctr">
          <a:solidFill>
            <a:schemeClr val="accent2">
              <a:hueOff val="-670456"/>
              <a:satOff val="4683"/>
              <a:lumOff val="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934" tIns="12700" rIns="5893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3</a:t>
          </a:r>
        </a:p>
      </dsp:txBody>
      <dsp:txXfrm>
        <a:off x="4595478" y="772189"/>
        <a:ext cx="534507" cy="534507"/>
      </dsp:txXfrm>
    </dsp:sp>
    <dsp:sp modelId="{DE242F61-E716-4189-B192-D1F4C5D7B375}">
      <dsp:nvSpPr>
        <dsp:cNvPr id="0" name=""/>
        <dsp:cNvSpPr/>
      </dsp:nvSpPr>
      <dsp:spPr>
        <a:xfrm>
          <a:off x="3962841" y="2929140"/>
          <a:ext cx="1799780" cy="72"/>
        </a:xfrm>
        <a:prstGeom prst="rect">
          <a:avLst/>
        </a:prstGeom>
        <a:solidFill>
          <a:schemeClr val="accent2">
            <a:hueOff val="-838070"/>
            <a:satOff val="5854"/>
            <a:lumOff val="327"/>
            <a:alphaOff val="0"/>
          </a:schemeClr>
        </a:solidFill>
        <a:ln w="12700" cap="flat" cmpd="sng" algn="ctr">
          <a:solidFill>
            <a:schemeClr val="accent2">
              <a:hueOff val="-838070"/>
              <a:satOff val="5854"/>
              <a:lumOff val="3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10AED-693B-48F8-935D-190D88B6F42C}">
      <dsp:nvSpPr>
        <dsp:cNvPr id="0" name=""/>
        <dsp:cNvSpPr/>
      </dsp:nvSpPr>
      <dsp:spPr>
        <a:xfrm>
          <a:off x="5942600" y="409520"/>
          <a:ext cx="1799780" cy="2519692"/>
        </a:xfrm>
        <a:prstGeom prst="rect">
          <a:avLst/>
        </a:prstGeom>
        <a:solidFill>
          <a:schemeClr val="accent2">
            <a:tint val="40000"/>
            <a:alpha val="90000"/>
            <a:hueOff val="-533188"/>
            <a:satOff val="9565"/>
            <a:lumOff val="59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33188"/>
              <a:satOff val="9565"/>
              <a:lumOff val="5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18" tIns="330200" rIns="140318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Show that you are committed</a:t>
          </a:r>
          <a:endParaRPr lang="en-US" sz="2100" kern="1200"/>
        </a:p>
      </dsp:txBody>
      <dsp:txXfrm>
        <a:off x="5942600" y="1367003"/>
        <a:ext cx="1799780" cy="1511815"/>
      </dsp:txXfrm>
    </dsp:sp>
    <dsp:sp modelId="{E15F2AC5-89CA-4B46-A3D9-610CCA2F92EE}">
      <dsp:nvSpPr>
        <dsp:cNvPr id="0" name=""/>
        <dsp:cNvSpPr/>
      </dsp:nvSpPr>
      <dsp:spPr>
        <a:xfrm>
          <a:off x="6464536" y="661489"/>
          <a:ext cx="755907" cy="755907"/>
        </a:xfrm>
        <a:prstGeom prst="ellipse">
          <a:avLst/>
        </a:prstGeom>
        <a:solidFill>
          <a:schemeClr val="accent2">
            <a:hueOff val="-1005684"/>
            <a:satOff val="7025"/>
            <a:lumOff val="392"/>
            <a:alphaOff val="0"/>
          </a:schemeClr>
        </a:solidFill>
        <a:ln w="12700" cap="flat" cmpd="sng" algn="ctr">
          <a:solidFill>
            <a:schemeClr val="accent2">
              <a:hueOff val="-1005684"/>
              <a:satOff val="7025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934" tIns="12700" rIns="5893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6575236" y="772189"/>
        <a:ext cx="534507" cy="534507"/>
      </dsp:txXfrm>
    </dsp:sp>
    <dsp:sp modelId="{98B1C2C9-8FD1-433E-B882-C64FEF679F4F}">
      <dsp:nvSpPr>
        <dsp:cNvPr id="0" name=""/>
        <dsp:cNvSpPr/>
      </dsp:nvSpPr>
      <dsp:spPr>
        <a:xfrm>
          <a:off x="5942600" y="2929140"/>
          <a:ext cx="1799780" cy="72"/>
        </a:xfrm>
        <a:prstGeom prst="rect">
          <a:avLst/>
        </a:prstGeom>
        <a:solidFill>
          <a:schemeClr val="accent2">
            <a:hueOff val="-1173298"/>
            <a:satOff val="8195"/>
            <a:lumOff val="457"/>
            <a:alphaOff val="0"/>
          </a:schemeClr>
        </a:solidFill>
        <a:ln w="12700" cap="flat" cmpd="sng" algn="ctr">
          <a:solidFill>
            <a:schemeClr val="accent2">
              <a:hueOff val="-1173298"/>
              <a:satOff val="8195"/>
              <a:lumOff val="4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3EC11-5E25-402E-AFA4-991CE453B24B}">
      <dsp:nvSpPr>
        <dsp:cNvPr id="0" name=""/>
        <dsp:cNvSpPr/>
      </dsp:nvSpPr>
      <dsp:spPr>
        <a:xfrm>
          <a:off x="7922359" y="409520"/>
          <a:ext cx="1799780" cy="2519692"/>
        </a:xfrm>
        <a:prstGeom prst="rect">
          <a:avLst/>
        </a:prstGeom>
        <a:solidFill>
          <a:schemeClr val="accent2">
            <a:tint val="40000"/>
            <a:alpha val="90000"/>
            <a:hueOff val="-710917"/>
            <a:satOff val="12754"/>
            <a:lumOff val="78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10917"/>
              <a:satOff val="12754"/>
              <a:lumOff val="7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318" tIns="330200" rIns="140318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Lead open conversation</a:t>
          </a:r>
          <a:endParaRPr lang="en-US" sz="2100" kern="1200"/>
        </a:p>
      </dsp:txBody>
      <dsp:txXfrm>
        <a:off x="7922359" y="1367003"/>
        <a:ext cx="1799780" cy="1511815"/>
      </dsp:txXfrm>
    </dsp:sp>
    <dsp:sp modelId="{AE9580E8-CB70-4A20-9585-7A6320991569}">
      <dsp:nvSpPr>
        <dsp:cNvPr id="0" name=""/>
        <dsp:cNvSpPr/>
      </dsp:nvSpPr>
      <dsp:spPr>
        <a:xfrm>
          <a:off x="8444295" y="661489"/>
          <a:ext cx="755907" cy="755907"/>
        </a:xfrm>
        <a:prstGeom prst="ellipse">
          <a:avLst/>
        </a:prstGeom>
        <a:solidFill>
          <a:schemeClr val="accent2">
            <a:hueOff val="-1340912"/>
            <a:satOff val="9366"/>
            <a:lumOff val="523"/>
            <a:alphaOff val="0"/>
          </a:schemeClr>
        </a:solidFill>
        <a:ln w="12700" cap="flat" cmpd="sng" algn="ctr">
          <a:solidFill>
            <a:schemeClr val="accent2">
              <a:hueOff val="-1340912"/>
              <a:satOff val="9366"/>
              <a:lumOff val="5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934" tIns="12700" rIns="58934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5</a:t>
          </a:r>
        </a:p>
      </dsp:txBody>
      <dsp:txXfrm>
        <a:off x="8554995" y="772189"/>
        <a:ext cx="534507" cy="534507"/>
      </dsp:txXfrm>
    </dsp:sp>
    <dsp:sp modelId="{1A66E9C5-DF05-4654-B064-BB88D3CCA3A4}">
      <dsp:nvSpPr>
        <dsp:cNvPr id="0" name=""/>
        <dsp:cNvSpPr/>
      </dsp:nvSpPr>
      <dsp:spPr>
        <a:xfrm>
          <a:off x="7922359" y="2929140"/>
          <a:ext cx="1799780" cy="72"/>
        </a:xfrm>
        <a:prstGeom prst="rect">
          <a:avLst/>
        </a:prstGeom>
        <a:solidFill>
          <a:schemeClr val="accent2">
            <a:hueOff val="-1508526"/>
            <a:satOff val="10537"/>
            <a:lumOff val="588"/>
            <a:alphaOff val="0"/>
          </a:schemeClr>
        </a:solidFill>
        <a:ln w="12700" cap="flat" cmpd="sng" algn="ctr">
          <a:solidFill>
            <a:schemeClr val="accent2">
              <a:hueOff val="-1508526"/>
              <a:satOff val="10537"/>
              <a:lumOff val="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CC04A-F67B-42B7-B8D0-D4384D736B35}">
      <dsp:nvSpPr>
        <dsp:cNvPr id="0" name=""/>
        <dsp:cNvSpPr/>
      </dsp:nvSpPr>
      <dsp:spPr>
        <a:xfrm>
          <a:off x="1320" y="21270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4B030-2F43-45CA-AAE3-FA49F232CB6B}">
      <dsp:nvSpPr>
        <dsp:cNvPr id="0" name=""/>
        <dsp:cNvSpPr/>
      </dsp:nvSpPr>
      <dsp:spPr>
        <a:xfrm>
          <a:off x="516452" y="510645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Positive- "Transformational leaders inspire and motivate employees by providing meaning and challenge in their work" (Bass &amp; Riggio, 2006).</a:t>
          </a:r>
          <a:endParaRPr lang="en-US" sz="2900" kern="1200"/>
        </a:p>
      </dsp:txBody>
      <dsp:txXfrm>
        <a:off x="602678" y="596871"/>
        <a:ext cx="4463730" cy="2771523"/>
      </dsp:txXfrm>
    </dsp:sp>
    <dsp:sp modelId="{CDF45920-D94F-4B7D-837F-FF5B5087D68A}">
      <dsp:nvSpPr>
        <dsp:cNvPr id="0" name=""/>
        <dsp:cNvSpPr/>
      </dsp:nvSpPr>
      <dsp:spPr>
        <a:xfrm>
          <a:off x="5667765" y="21270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D79B75-E9E9-4060-BF33-8CE2A5667861}">
      <dsp:nvSpPr>
        <dsp:cNvPr id="0" name=""/>
        <dsp:cNvSpPr/>
      </dsp:nvSpPr>
      <dsp:spPr>
        <a:xfrm>
          <a:off x="6182897" y="510645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Negative- "Transformational leaders may unintentionally overwhelm employees with excessive enthusiasm and expectations" (Northouse, 2021).</a:t>
          </a:r>
          <a:endParaRPr lang="en-US" sz="2900" kern="1200"/>
        </a:p>
      </dsp:txBody>
      <dsp:txXfrm>
        <a:off x="6269123" y="596871"/>
        <a:ext cx="4463730" cy="27715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946D14-F4C4-47E9-AE07-AC250DFECE36}">
      <dsp:nvSpPr>
        <dsp:cNvPr id="0" name=""/>
        <dsp:cNvSpPr/>
      </dsp:nvSpPr>
      <dsp:spPr>
        <a:xfrm>
          <a:off x="0" y="12244"/>
          <a:ext cx="9486901" cy="17998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CA2C32-F412-4DDC-9A63-8ED4D9280EBD}">
      <dsp:nvSpPr>
        <dsp:cNvPr id="0" name=""/>
        <dsp:cNvSpPr/>
      </dsp:nvSpPr>
      <dsp:spPr>
        <a:xfrm>
          <a:off x="544462" y="417216"/>
          <a:ext cx="989931" cy="9899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24668-8539-4B14-AC25-18DFC1EB0D29}">
      <dsp:nvSpPr>
        <dsp:cNvPr id="0" name=""/>
        <dsp:cNvSpPr/>
      </dsp:nvSpPr>
      <dsp:spPr>
        <a:xfrm>
          <a:off x="2078857" y="12244"/>
          <a:ext cx="7408043" cy="1799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487" tIns="190487" rIns="190487" bIns="19048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Summary: My compassionate transformational leadership style enables me to support and engage employees effectively during change. Emotional Intelligence plays a crucial role in managing transitions and building trust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2078857" y="12244"/>
        <a:ext cx="7408043" cy="1799876"/>
      </dsp:txXfrm>
    </dsp:sp>
    <dsp:sp modelId="{BC117BED-6E3C-4DB2-BCAA-6808B6FEEFD2}">
      <dsp:nvSpPr>
        <dsp:cNvPr id="0" name=""/>
        <dsp:cNvSpPr/>
      </dsp:nvSpPr>
      <dsp:spPr>
        <a:xfrm>
          <a:off x="0" y="2105977"/>
          <a:ext cx="9486901" cy="17998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72D54-9FC6-461E-A6FF-4DCE7A23BC1C}">
      <dsp:nvSpPr>
        <dsp:cNvPr id="0" name=""/>
        <dsp:cNvSpPr/>
      </dsp:nvSpPr>
      <dsp:spPr>
        <a:xfrm>
          <a:off x="544462" y="2510949"/>
          <a:ext cx="989931" cy="9899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8CBF9-0AF5-44C3-B98E-2059214A3DAC}">
      <dsp:nvSpPr>
        <dsp:cNvPr id="0" name=""/>
        <dsp:cNvSpPr/>
      </dsp:nvSpPr>
      <dsp:spPr>
        <a:xfrm>
          <a:off x="2078857" y="2105977"/>
          <a:ext cx="7408043" cy="1799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487" tIns="190487" rIns="190487" bIns="19048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Developing Points: Enhance time management, strengthen skills in conflict resolution, focus on long-term sustainability.</a:t>
          </a:r>
          <a:endParaRPr lang="en-US" sz="2400" kern="1200" dirty="0"/>
        </a:p>
      </dsp:txBody>
      <dsp:txXfrm>
        <a:off x="2078857" y="2105977"/>
        <a:ext cx="7408043" cy="17998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12/7/2024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537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43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523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12/7/2024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306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12/7/2024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699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12/7/2024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483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12/7/2024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027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12/7/2024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043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12/7/2024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875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26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598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851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03171-0BA0-4AF0-AF05-04AFA1A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EB3EEF-EBB5-E6E3-547C-A4BE7FB6F0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60" r="46278"/>
          <a:stretch/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128B901-D4EA-4C4D-A150-23D2A6DEC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60B08A-B322-4C79-AB6D-7E4246352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7D65EA-46DE-DA04-110A-34AFF1D524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GB"/>
              <a:t>Application for HR Manager Role at CYNO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530D7C-AC6B-D89E-00D3-986418784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Transformational Leadership and Implementing Change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Presented by: Irina Tanase 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 Student ID: 1920088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Date: 10.12.2024</a:t>
            </a:r>
          </a:p>
        </p:txBody>
      </p:sp>
    </p:spTree>
    <p:extLst>
      <p:ext uri="{BB962C8B-B14F-4D97-AF65-F5344CB8AC3E}">
        <p14:creationId xmlns:p14="http://schemas.microsoft.com/office/powerpoint/2010/main" val="2197171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F1087C-5E1B-4AA0-AC58-45432A9C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About 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7D102-95B8-D9B5-A364-0678B9C5F5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8040" y="2146570"/>
            <a:ext cx="5118965" cy="375449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HR Assistant at CYNO for two years.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Applying for the HR Manager Position.</a:t>
            </a:r>
          </a:p>
        </p:txBody>
      </p:sp>
      <p:pic>
        <p:nvPicPr>
          <p:cNvPr id="6" name="Picture Placeholder 5" descr="A person taking a selfie&#10;&#10;Description automatically generated">
            <a:extLst>
              <a:ext uri="{FF2B5EF4-FFF2-40B4-BE49-F238E27FC236}">
                <a16:creationId xmlns:a16="http://schemas.microsoft.com/office/drawing/2014/main" id="{14C7F8EE-17D3-B402-948C-B56A19CB655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4" r="-2" b="15672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704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753ACD-8389-4A4D-8E6D-14DCDB25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8528" y="685800"/>
            <a:ext cx="4063972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279A1-D94C-9608-D8EB-8DCB8F94D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686" y="1371600"/>
            <a:ext cx="3048734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2200" b="1" dirty="0"/>
              <a:t>Definition of Compassionate Leadership</a:t>
            </a:r>
          </a:p>
        </p:txBody>
      </p: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85A3A26F-601F-3F31-BD4B-F5DEC5823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02742" y="685801"/>
            <a:ext cx="2498187" cy="24981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D48A9-F81A-4A52-4186-C508C9124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0" y="3429000"/>
            <a:ext cx="6083272" cy="2793609"/>
          </a:xfrm>
        </p:spPr>
        <p:txBody>
          <a:bodyPr>
            <a:normAutofit/>
          </a:bodyPr>
          <a:lstStyle/>
          <a:p>
            <a:r>
              <a:rPr lang="en-GB" sz="2800" dirty="0"/>
              <a:t>“Compassionate leadership requires the courage to understand, empathize with, and take action to alleviate others' suffering” (West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758782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74B87-1ADC-EFB0-2202-E266F4C93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3000"/>
              <a:t>Questionnaire Evidence</a:t>
            </a: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13FC4C3B-7633-2DED-FA1C-83FDA5BDD1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835" r="23364" b="-1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00619-8E51-2B33-6A50-66C13E0EE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>
            <a:normAutofit/>
          </a:bodyPr>
          <a:lstStyle/>
          <a:p>
            <a:r>
              <a:rPr lang="en-GB" sz="3200" dirty="0"/>
              <a:t>"Questionnaires are a cost-effective way of collecting large amounts of data from a diverse population systematically" (Cohen et al., 2018).</a:t>
            </a:r>
          </a:p>
        </p:txBody>
      </p:sp>
    </p:spTree>
    <p:extLst>
      <p:ext uri="{BB962C8B-B14F-4D97-AF65-F5344CB8AC3E}">
        <p14:creationId xmlns:p14="http://schemas.microsoft.com/office/powerpoint/2010/main" val="560985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EAA7B0-3E25-ECDD-4489-6394A0D51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GB" sz="2000" b="1"/>
              <a:t>Other Leadership Styles I relate to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C827350-207A-0791-1438-F37B3B6F1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31" r="18825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0C42B-FFD2-A017-0C7E-3129E11850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>
            <a:normAutofit/>
          </a:bodyPr>
          <a:lstStyle/>
          <a:p>
            <a:r>
              <a:rPr lang="en-GB" b="1" dirty="0"/>
              <a:t>Servant Leadership Style</a:t>
            </a:r>
          </a:p>
          <a:p>
            <a:endParaRPr lang="en-GB" b="1" dirty="0"/>
          </a:p>
          <a:p>
            <a:r>
              <a:rPr lang="en-GB" b="1" dirty="0"/>
              <a:t>Democratic Leadership Style</a:t>
            </a:r>
          </a:p>
          <a:p>
            <a:endParaRPr lang="en-GB" b="1" dirty="0"/>
          </a:p>
          <a:p>
            <a:r>
              <a:rPr lang="en-GB" b="1" dirty="0"/>
              <a:t>Situational Leadership Style</a:t>
            </a:r>
          </a:p>
        </p:txBody>
      </p:sp>
    </p:spTree>
    <p:extLst>
      <p:ext uri="{BB962C8B-B14F-4D97-AF65-F5344CB8AC3E}">
        <p14:creationId xmlns:p14="http://schemas.microsoft.com/office/powerpoint/2010/main" val="2666938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753ACD-8389-4A4D-8E6D-14DCDB25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8528" y="685800"/>
            <a:ext cx="4063972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77161-21DA-48EF-74F7-6B908AEB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686" y="1371600"/>
            <a:ext cx="3048734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2500" b="1" dirty="0"/>
              <a:t>           Emotional intelligence 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88C0588-238A-9949-A401-93611A05BB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02742" y="685801"/>
            <a:ext cx="2498187" cy="24981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DF98D-A94B-924A-6443-E0BC49C4A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0" y="3429000"/>
            <a:ext cx="6083272" cy="2793609"/>
          </a:xfrm>
        </p:spPr>
        <p:txBody>
          <a:bodyPr>
            <a:normAutofit/>
          </a:bodyPr>
          <a:lstStyle/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"Emotional intelligence is the ability to perceive, control, and evaluate emotions in oneself and others" (Goleman, 2020).</a:t>
            </a:r>
          </a:p>
        </p:txBody>
      </p:sp>
    </p:spTree>
    <p:extLst>
      <p:ext uri="{BB962C8B-B14F-4D97-AF65-F5344CB8AC3E}">
        <p14:creationId xmlns:p14="http://schemas.microsoft.com/office/powerpoint/2010/main" val="3652782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D991D3-3BA9-8A20-ED7B-FAFFF1CFB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Benefits of Emotional Intelligence for Organisations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BCDF8E-A0B5-DF4D-CA7E-45A75671C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0017298"/>
              </p:ext>
            </p:extLst>
          </p:nvPr>
        </p:nvGraphicFramePr>
        <p:xfrm>
          <a:off x="4397829" y="2135938"/>
          <a:ext cx="6858000" cy="3535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7373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D4700E-6351-0D0E-314E-B0EAF72E8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/>
              <a:t>Importance of change in an organisation</a:t>
            </a:r>
          </a:p>
        </p:txBody>
      </p:sp>
      <p:pic>
        <p:nvPicPr>
          <p:cNvPr id="16" name="Picture 15" descr="Calculator, pen, compass, money and a paper with graphs printed on it">
            <a:extLst>
              <a:ext uri="{FF2B5EF4-FFF2-40B4-BE49-F238E27FC236}">
                <a16:creationId xmlns:a16="http://schemas.microsoft.com/office/drawing/2014/main" id="{32C53C4A-360D-D780-4114-8353973DC5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33" r="21110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4A159D00-314E-A7E8-9F33-718F92BC55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378995" y="2135939"/>
            <a:ext cx="3572540" cy="35468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"Change is a critical process that enables organizations to adapt to evolving market demands and remain competitive" (Kotter, 2012).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6747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817CA6-91B5-BE6E-3565-B95165D2D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2700"/>
              <a:t>Planning change with Compassionate leadership</a:t>
            </a:r>
          </a:p>
        </p:txBody>
      </p:sp>
      <p:pic>
        <p:nvPicPr>
          <p:cNvPr id="16" name="Picture 15" descr="Drawings on colourful paper">
            <a:extLst>
              <a:ext uri="{FF2B5EF4-FFF2-40B4-BE49-F238E27FC236}">
                <a16:creationId xmlns:a16="http://schemas.microsoft.com/office/drawing/2014/main" id="{68FBAF5E-6AE1-B030-F63E-9E826ECEBB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69" r="43626" b="-1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2562E147-837D-BE2A-CA6C-64BDEF3DD5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72977" y="2135938"/>
            <a:ext cx="6247233" cy="3535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1.Do a stakeholder study to find out what worries your employees.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2.Make the goal for change and its benefits very clear.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1800" b="1" dirty="0">
                <a:latin typeface="Arial" panose="020B0604020202020204" pitchFamily="34" charset="0"/>
              </a:rPr>
              <a:t>3.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Create an action plan together, taking opinions into account.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4.Make sure there are enough tools and training to make the change go smoothly.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5.Mark off specific goals to keep track of your progress.</a:t>
            </a:r>
            <a:b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171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D2B70-1306-9625-BE4C-BA69C9B1D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Implementing change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CCD0F1-0301-FB31-8D6F-5919192658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1080227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933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58942-0D18-3472-DA0D-EDA3EDD51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Reviewing </a:t>
            </a:r>
            <a:r>
              <a:rPr lang="en-GB" dirty="0" err="1"/>
              <a:t>chANGE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56A8E-C365-9276-E9B8-DD54E06A5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>
            <a:normAutofit/>
          </a:bodyPr>
          <a:lstStyle/>
          <a:p>
            <a:r>
              <a:rPr lang="en-GB" b="1" dirty="0"/>
              <a:t>Get feedback from your employees.</a:t>
            </a:r>
          </a:p>
          <a:p>
            <a:r>
              <a:rPr lang="en-GB" b="1" dirty="0"/>
              <a:t>Evaluate key performance indicators (KPIs).</a:t>
            </a:r>
          </a:p>
          <a:p>
            <a:r>
              <a:rPr lang="en-GB" b="1" dirty="0"/>
              <a:t>Conduct a lesson-learned workshop.</a:t>
            </a:r>
          </a:p>
          <a:p>
            <a:r>
              <a:rPr lang="en-GB" b="1" dirty="0"/>
              <a:t>Adjust processes and gaps.</a:t>
            </a:r>
          </a:p>
          <a:p>
            <a:r>
              <a:rPr lang="en-GB" b="1" dirty="0"/>
              <a:t>Share outcomes with stakeholders.</a:t>
            </a:r>
          </a:p>
          <a:p>
            <a:endParaRPr lang="en-GB" dirty="0"/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560F1C0D-855F-C656-4DFA-5FB0E1F65C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742" r="19274" b="-1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877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E646A7-D148-4320-A501-0291AA75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10820400" cy="13716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30555-4D9A-1FE6-6164-420F1CFFB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GB" sz="3000"/>
              <a:t>Positives and negatives on my leadership style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93C735-1C07-632C-BC05-1776E02BEC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6199441"/>
              </p:ext>
            </p:extLst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8021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1327D-CAF0-54C2-EA84-CA84E5219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and future development points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A2AC87-99CB-AD9D-E9E2-5C207A0ED8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242249"/>
              </p:ext>
            </p:extLst>
          </p:nvPr>
        </p:nvGraphicFramePr>
        <p:xfrm>
          <a:off x="1371599" y="2254103"/>
          <a:ext cx="9486901" cy="39180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3577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67713E-388B-DABB-44A6-B0A64FD58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3000" dirty="0"/>
              <a:t>Reference List</a:t>
            </a:r>
            <a:br>
              <a:rPr lang="en-GB" sz="3000" dirty="0"/>
            </a:br>
            <a:endParaRPr lang="en-GB" sz="3000" dirty="0"/>
          </a:p>
        </p:txBody>
      </p:sp>
      <p:pic>
        <p:nvPicPr>
          <p:cNvPr id="6" name="Picture 5" descr="Complex maths formulae on a blackboard">
            <a:extLst>
              <a:ext uri="{FF2B5EF4-FFF2-40B4-BE49-F238E27FC236}">
                <a16:creationId xmlns:a16="http://schemas.microsoft.com/office/drawing/2014/main" id="{D00B6FB9-AFDF-EFA3-13D0-B5FF193953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14" r="24991" b="-1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0092858B-99A9-982F-ECDB-7E4C31E0C3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86883" y="1776710"/>
            <a:ext cx="6247233" cy="35355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Bass, B. M., &amp; Riggio, R. E. (2006).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Transformational Leadership.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Psychology Press.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Cohen, L., Manion, L., &amp; Morrison, K. (2018).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Research Methods in Education.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Routledge.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Goleman, D. (2020).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Emotional Intelligence.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Bantam Books.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Kotter, J. P. (2012).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Leading Change.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Harvard Business Review Press.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West, M., Eckert, R., Collins, B., &amp; Chowla, R. (2020).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Caring to Change: Compassionate Leadership for an Uncertain Future.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The King's Fund. </a:t>
            </a:r>
          </a:p>
        </p:txBody>
      </p:sp>
    </p:spTree>
    <p:extLst>
      <p:ext uri="{BB962C8B-B14F-4D97-AF65-F5344CB8AC3E}">
        <p14:creationId xmlns:p14="http://schemas.microsoft.com/office/powerpoint/2010/main" val="2699133194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RegularSeedLeftStep">
      <a:dk1>
        <a:srgbClr val="000000"/>
      </a:dk1>
      <a:lt1>
        <a:srgbClr val="FFFFFF"/>
      </a:lt1>
      <a:dk2>
        <a:srgbClr val="1B302C"/>
      </a:dk2>
      <a:lt2>
        <a:srgbClr val="F1F3F0"/>
      </a:lt2>
      <a:accent1>
        <a:srgbClr val="AF29E7"/>
      </a:accent1>
      <a:accent2>
        <a:srgbClr val="6333DA"/>
      </a:accent2>
      <a:accent3>
        <a:srgbClr val="2942E7"/>
      </a:accent3>
      <a:accent4>
        <a:srgbClr val="177FD5"/>
      </a:accent4>
      <a:accent5>
        <a:srgbClr val="23BEC4"/>
      </a:accent5>
      <a:accent6>
        <a:srgbClr val="15C583"/>
      </a:accent6>
      <a:hlink>
        <a:srgbClr val="529B33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2906</TotalTime>
  <Words>566</Words>
  <Application>Microsoft Office PowerPoint</Application>
  <PresentationFormat>Widescreen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Gill Sans MT</vt:lpstr>
      <vt:lpstr>Goudy Old Style</vt:lpstr>
      <vt:lpstr>ClassicFrameVTI</vt:lpstr>
      <vt:lpstr>Application for HR Manager Role at CYNO</vt:lpstr>
      <vt:lpstr>About Me</vt:lpstr>
      <vt:lpstr>Definition of Compassionate Leadership</vt:lpstr>
      <vt:lpstr>Questionnaire Evidence</vt:lpstr>
      <vt:lpstr>Other Leadership Styles I relate to </vt:lpstr>
      <vt:lpstr>           Emotional intelligence </vt:lpstr>
      <vt:lpstr>Benefits of Emotional Intelligence for Organisations</vt:lpstr>
      <vt:lpstr>Importance of change in an organisation</vt:lpstr>
      <vt:lpstr>Planning change with Compassionate leadership</vt:lpstr>
      <vt:lpstr>Implementing change</vt:lpstr>
      <vt:lpstr>Reviewing chANGE</vt:lpstr>
      <vt:lpstr>Positives and negatives on my leadership style</vt:lpstr>
      <vt:lpstr>Conclusion and future development points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irina tanase</dc:creator>
  <cp:lastModifiedBy>irina tanase</cp:lastModifiedBy>
  <cp:revision>2</cp:revision>
  <dcterms:created xsi:type="dcterms:W3CDTF">2024-12-07T20:33:31Z</dcterms:created>
  <dcterms:modified xsi:type="dcterms:W3CDTF">2024-12-09T20:59:50Z</dcterms:modified>
</cp:coreProperties>
</file>