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9"/>
  </p:notesMasterIdLst>
  <p:sldIdLst>
    <p:sldId id="256" r:id="rId2"/>
    <p:sldId id="257" r:id="rId3"/>
    <p:sldId id="303" r:id="rId4"/>
    <p:sldId id="258" r:id="rId5"/>
    <p:sldId id="259" r:id="rId6"/>
    <p:sldId id="260" r:id="rId7"/>
    <p:sldId id="261" r:id="rId8"/>
    <p:sldId id="262" r:id="rId9"/>
    <p:sldId id="263" r:id="rId10"/>
    <p:sldId id="264" r:id="rId11"/>
    <p:sldId id="265" r:id="rId12"/>
    <p:sldId id="266" r:id="rId13"/>
    <p:sldId id="268" r:id="rId14"/>
    <p:sldId id="267" r:id="rId15"/>
    <p:sldId id="269" r:id="rId16"/>
    <p:sldId id="270" r:id="rId17"/>
    <p:sldId id="271" r:id="rId18"/>
    <p:sldId id="296" r:id="rId19"/>
    <p:sldId id="297" r:id="rId20"/>
    <p:sldId id="316" r:id="rId21"/>
    <p:sldId id="273" r:id="rId22"/>
    <p:sldId id="274" r:id="rId23"/>
    <p:sldId id="275" r:id="rId24"/>
    <p:sldId id="298" r:id="rId25"/>
    <p:sldId id="305" r:id="rId26"/>
    <p:sldId id="308" r:id="rId27"/>
    <p:sldId id="310" r:id="rId28"/>
    <p:sldId id="311" r:id="rId29"/>
    <p:sldId id="312" r:id="rId30"/>
    <p:sldId id="314" r:id="rId31"/>
    <p:sldId id="313" r:id="rId32"/>
    <p:sldId id="299" r:id="rId33"/>
    <p:sldId id="292" r:id="rId34"/>
    <p:sldId id="289" r:id="rId35"/>
    <p:sldId id="300" r:id="rId36"/>
    <p:sldId id="302" r:id="rId37"/>
    <p:sldId id="293" r:id="rId38"/>
  </p:sldIdLst>
  <p:sldSz cx="18288000" cy="10287000"/>
  <p:notesSz cx="6858000" cy="9144000"/>
  <p:embeddedFontLst>
    <p:embeddedFont>
      <p:font typeface="Glacial Indifference" panose="020B0604020202020204" charset="0"/>
      <p:regular r:id="rId40"/>
    </p:embeddedFont>
    <p:embeddedFont>
      <p:font typeface="Glacial Indifference Bold Italics" panose="020B0604020202020204" charset="0"/>
      <p:regular r:id="rId41"/>
    </p:embeddedFont>
    <p:embeddedFont>
      <p:font typeface="Montserrat" panose="00000500000000000000" pitchFamily="2" charset="0"/>
      <p:regular r:id="rId42"/>
      <p:bold r:id="rId43"/>
      <p:italic r:id="rId44"/>
      <p:boldItalic r:id="rId45"/>
    </p:embeddedFont>
    <p:embeddedFont>
      <p:font typeface="Source Sans Pro" panose="020B0503030403020204" pitchFamily="34" charset="0"/>
      <p:regular r:id="rId46"/>
      <p:bold r:id="rId47"/>
      <p:italic r:id="rId48"/>
      <p:bold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F0EAAD-7553-4B8E-A297-56E5FA98A134}" v="2499" dt="2025-11-14T11:16:01.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48" autoAdjust="0"/>
    <p:restoredTop sz="57867" autoAdjust="0"/>
  </p:normalViewPr>
  <p:slideViewPr>
    <p:cSldViewPr>
      <p:cViewPr varScale="1">
        <p:scale>
          <a:sx n="35" d="100"/>
          <a:sy n="35" d="100"/>
        </p:scale>
        <p:origin x="1407"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font" Target="fonts/font2.fntdata"/><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1-14T11:16:01.408" v="4338" actId="6549"/>
      <pc:docMkLst>
        <pc:docMk/>
      </pc:docMkLst>
      <pc:sldChg chg="modSp modAnim">
        <pc:chgData name="Rhiannon Akers" userId="fb3c9d12-5c8c-42d7-8dc7-d872d7a3d202" providerId="ADAL" clId="{80AABDCA-A693-4F09-99FD-F26609E442FC}" dt="2025-11-14T10:14:34.519" v="191" actId="20577"/>
        <pc:sldMkLst>
          <pc:docMk/>
          <pc:sldMk cId="0" sldId="257"/>
        </pc:sldMkLst>
        <pc:spChg chg="mod">
          <ac:chgData name="Rhiannon Akers" userId="fb3c9d12-5c8c-42d7-8dc7-d872d7a3d202" providerId="ADAL" clId="{80AABDCA-A693-4F09-99FD-F26609E442FC}" dt="2025-11-14T10:14:11.380" v="123" actId="20577"/>
          <ac:spMkLst>
            <pc:docMk/>
            <pc:sldMk cId="0" sldId="257"/>
            <ac:spMk id="51" creationId="{00000000-0000-0000-0000-000000000000}"/>
          </ac:spMkLst>
        </pc:spChg>
        <pc:spChg chg="mod">
          <ac:chgData name="Rhiannon Akers" userId="fb3c9d12-5c8c-42d7-8dc7-d872d7a3d202" providerId="ADAL" clId="{80AABDCA-A693-4F09-99FD-F26609E442FC}" dt="2025-11-14T10:14:34.519" v="191" actId="20577"/>
          <ac:spMkLst>
            <pc:docMk/>
            <pc:sldMk cId="0" sldId="257"/>
            <ac:spMk id="52" creationId="{00000000-0000-0000-0000-000000000000}"/>
          </ac:spMkLst>
        </pc:spChg>
      </pc:sldChg>
      <pc:sldChg chg="addSp delSp modSp mod modNotesTx">
        <pc:chgData name="Rhiannon Akers" userId="fb3c9d12-5c8c-42d7-8dc7-d872d7a3d202" providerId="ADAL" clId="{80AABDCA-A693-4F09-99FD-F26609E442FC}" dt="2025-11-14T10:56:13.166" v="2586" actId="20577"/>
        <pc:sldMkLst>
          <pc:docMk/>
          <pc:sldMk cId="0" sldId="260"/>
        </pc:sldMkLst>
        <pc:spChg chg="del">
          <ac:chgData name="Rhiannon Akers" userId="fb3c9d12-5c8c-42d7-8dc7-d872d7a3d202" providerId="ADAL" clId="{80AABDCA-A693-4F09-99FD-F26609E442FC}" dt="2025-11-14T10:12:42.708" v="0" actId="478"/>
          <ac:spMkLst>
            <pc:docMk/>
            <pc:sldMk cId="0" sldId="260"/>
            <ac:spMk id="38" creationId="{00000000-0000-0000-0000-000000000000}"/>
          </ac:spMkLst>
        </pc:spChg>
        <pc:spChg chg="mod">
          <ac:chgData name="Rhiannon Akers" userId="fb3c9d12-5c8c-42d7-8dc7-d872d7a3d202" providerId="ADAL" clId="{80AABDCA-A693-4F09-99FD-F26609E442FC}" dt="2025-11-14T10:55:50.245" v="2527" actId="20577"/>
          <ac:spMkLst>
            <pc:docMk/>
            <pc:sldMk cId="0" sldId="260"/>
            <ac:spMk id="39" creationId="{00000000-0000-0000-0000-000000000000}"/>
          </ac:spMkLst>
        </pc:spChg>
        <pc:picChg chg="add mod">
          <ac:chgData name="Rhiannon Akers" userId="fb3c9d12-5c8c-42d7-8dc7-d872d7a3d202" providerId="ADAL" clId="{80AABDCA-A693-4F09-99FD-F26609E442FC}" dt="2025-11-14T10:13:58.775" v="105" actId="1076"/>
          <ac:picMkLst>
            <pc:docMk/>
            <pc:sldMk cId="0" sldId="260"/>
            <ac:picMk id="1026" creationId="{9D509334-C644-3E59-81F1-98D8DF6683C0}"/>
          </ac:picMkLst>
        </pc:picChg>
      </pc:sldChg>
      <pc:sldChg chg="modNotesTx">
        <pc:chgData name="Rhiannon Akers" userId="fb3c9d12-5c8c-42d7-8dc7-d872d7a3d202" providerId="ADAL" clId="{80AABDCA-A693-4F09-99FD-F26609E442FC}" dt="2025-11-14T11:11:43.605" v="4316" actId="20577"/>
        <pc:sldMkLst>
          <pc:docMk/>
          <pc:sldMk cId="0" sldId="274"/>
        </pc:sldMkLst>
      </pc:sldChg>
      <pc:sldChg chg="modSp modAnim">
        <pc:chgData name="Rhiannon Akers" userId="fb3c9d12-5c8c-42d7-8dc7-d872d7a3d202" providerId="ADAL" clId="{80AABDCA-A693-4F09-99FD-F26609E442FC}" dt="2025-11-14T11:15:12.060" v="4334"/>
        <pc:sldMkLst>
          <pc:docMk/>
          <pc:sldMk cId="0" sldId="289"/>
        </pc:sldMkLst>
        <pc:spChg chg="mod">
          <ac:chgData name="Rhiannon Akers" userId="fb3c9d12-5c8c-42d7-8dc7-d872d7a3d202" providerId="ADAL" clId="{80AABDCA-A693-4F09-99FD-F26609E442FC}" dt="2025-11-14T11:06:25.539" v="3937" actId="20577"/>
          <ac:spMkLst>
            <pc:docMk/>
            <pc:sldMk cId="0" sldId="289"/>
            <ac:spMk id="39" creationId="{00000000-0000-0000-0000-000000000000}"/>
          </ac:spMkLst>
        </pc:spChg>
      </pc:sldChg>
      <pc:sldChg chg="modSp ord modAnim">
        <pc:chgData name="Rhiannon Akers" userId="fb3c9d12-5c8c-42d7-8dc7-d872d7a3d202" providerId="ADAL" clId="{80AABDCA-A693-4F09-99FD-F26609E442FC}" dt="2025-11-14T11:06:07.067" v="3891"/>
        <pc:sldMkLst>
          <pc:docMk/>
          <pc:sldMk cId="4023602189" sldId="292"/>
        </pc:sldMkLst>
        <pc:spChg chg="mod">
          <ac:chgData name="Rhiannon Akers" userId="fb3c9d12-5c8c-42d7-8dc7-d872d7a3d202" providerId="ADAL" clId="{80AABDCA-A693-4F09-99FD-F26609E442FC}" dt="2025-11-14T10:18:28.560" v="520" actId="20577"/>
          <ac:spMkLst>
            <pc:docMk/>
            <pc:sldMk cId="4023602189" sldId="292"/>
            <ac:spMk id="18" creationId="{9DC0654C-CAB7-ED08-C9F3-B280669A7650}"/>
          </ac:spMkLst>
        </pc:spChg>
      </pc:sldChg>
      <pc:sldChg chg="modSp mod">
        <pc:chgData name="Rhiannon Akers" userId="fb3c9d12-5c8c-42d7-8dc7-d872d7a3d202" providerId="ADAL" clId="{80AABDCA-A693-4F09-99FD-F26609E442FC}" dt="2025-11-14T11:06:39.179" v="3938" actId="6549"/>
        <pc:sldMkLst>
          <pc:docMk/>
          <pc:sldMk cId="2648431918" sldId="293"/>
        </pc:sldMkLst>
        <pc:spChg chg="mod">
          <ac:chgData name="Rhiannon Akers" userId="fb3c9d12-5c8c-42d7-8dc7-d872d7a3d202" providerId="ADAL" clId="{80AABDCA-A693-4F09-99FD-F26609E442FC}" dt="2025-11-14T11:06:39.179" v="3938" actId="6549"/>
          <ac:spMkLst>
            <pc:docMk/>
            <pc:sldMk cId="2648431918" sldId="293"/>
            <ac:spMk id="2" creationId="{879ACA12-6C91-DB5D-6301-183EFFA9FC87}"/>
          </ac:spMkLst>
        </pc:spChg>
      </pc:sldChg>
      <pc:sldChg chg="modSp">
        <pc:chgData name="Rhiannon Akers" userId="fb3c9d12-5c8c-42d7-8dc7-d872d7a3d202" providerId="ADAL" clId="{80AABDCA-A693-4F09-99FD-F26609E442FC}" dt="2025-11-14T10:19:08.709" v="570" actId="20577"/>
        <pc:sldMkLst>
          <pc:docMk/>
          <pc:sldMk cId="4294511970" sldId="299"/>
        </pc:sldMkLst>
        <pc:spChg chg="mod">
          <ac:chgData name="Rhiannon Akers" userId="fb3c9d12-5c8c-42d7-8dc7-d872d7a3d202" providerId="ADAL" clId="{80AABDCA-A693-4F09-99FD-F26609E442FC}" dt="2025-11-14T10:19:08.709" v="570" actId="20577"/>
          <ac:spMkLst>
            <pc:docMk/>
            <pc:sldMk cId="4294511970" sldId="299"/>
            <ac:spMk id="18" creationId="{E25F69CD-B026-40F2-EECF-B137EAD3C018}"/>
          </ac:spMkLst>
        </pc:spChg>
      </pc:sldChg>
      <pc:sldChg chg="add del setBg">
        <pc:chgData name="Rhiannon Akers" userId="fb3c9d12-5c8c-42d7-8dc7-d872d7a3d202" providerId="ADAL" clId="{80AABDCA-A693-4F09-99FD-F26609E442FC}" dt="2025-11-14T10:15:15.622" v="199" actId="47"/>
        <pc:sldMkLst>
          <pc:docMk/>
          <pc:sldMk cId="1929762922" sldId="301"/>
        </pc:sldMkLst>
      </pc:sldChg>
      <pc:sldChg chg="new del">
        <pc:chgData name="Rhiannon Akers" userId="fb3c9d12-5c8c-42d7-8dc7-d872d7a3d202" providerId="ADAL" clId="{80AABDCA-A693-4F09-99FD-F26609E442FC}" dt="2025-11-14T10:15:01.610" v="196" actId="47"/>
        <pc:sldMkLst>
          <pc:docMk/>
          <pc:sldMk cId="2526068839" sldId="301"/>
        </pc:sldMkLst>
      </pc:sldChg>
      <pc:sldChg chg="new del">
        <pc:chgData name="Rhiannon Akers" userId="fb3c9d12-5c8c-42d7-8dc7-d872d7a3d202" providerId="ADAL" clId="{80AABDCA-A693-4F09-99FD-F26609E442FC}" dt="2025-11-14T10:14:50.157" v="194" actId="47"/>
        <pc:sldMkLst>
          <pc:docMk/>
          <pc:sldMk cId="3573528786" sldId="301"/>
        </pc:sldMkLst>
      </pc:sldChg>
      <pc:sldChg chg="modSp add mod ord modAnim">
        <pc:chgData name="Rhiannon Akers" userId="fb3c9d12-5c8c-42d7-8dc7-d872d7a3d202" providerId="ADAL" clId="{80AABDCA-A693-4F09-99FD-F26609E442FC}" dt="2025-11-14T10:16:22.964" v="336" actId="20577"/>
        <pc:sldMkLst>
          <pc:docMk/>
          <pc:sldMk cId="4150836778" sldId="302"/>
        </pc:sldMkLst>
        <pc:spChg chg="mod">
          <ac:chgData name="Rhiannon Akers" userId="fb3c9d12-5c8c-42d7-8dc7-d872d7a3d202" providerId="ADAL" clId="{80AABDCA-A693-4F09-99FD-F26609E442FC}" dt="2025-11-14T10:16:22.964" v="336" actId="20577"/>
          <ac:spMkLst>
            <pc:docMk/>
            <pc:sldMk cId="4150836778" sldId="302"/>
            <ac:spMk id="39" creationId="{39A3AD01-07BC-F944-AAE0-7DAD08E6FB3C}"/>
          </ac:spMkLst>
        </pc:spChg>
        <pc:spChg chg="mod">
          <ac:chgData name="Rhiannon Akers" userId="fb3c9d12-5c8c-42d7-8dc7-d872d7a3d202" providerId="ADAL" clId="{80AABDCA-A693-4F09-99FD-F26609E442FC}" dt="2025-11-14T10:15:21.504" v="210" actId="20577"/>
          <ac:spMkLst>
            <pc:docMk/>
            <pc:sldMk cId="4150836778" sldId="302"/>
            <ac:spMk id="40" creationId="{F5565677-B32B-7D76-D899-F5DAC087A9B9}"/>
          </ac:spMkLst>
        </pc:spChg>
      </pc:sldChg>
      <pc:sldChg chg="new del">
        <pc:chgData name="Rhiannon Akers" userId="fb3c9d12-5c8c-42d7-8dc7-d872d7a3d202" providerId="ADAL" clId="{80AABDCA-A693-4F09-99FD-F26609E442FC}" dt="2025-11-14T10:20:57.305" v="574" actId="47"/>
        <pc:sldMkLst>
          <pc:docMk/>
          <pc:sldMk cId="149643739" sldId="303"/>
        </pc:sldMkLst>
      </pc:sldChg>
      <pc:sldChg chg="addSp delSp modSp add mod addAnim delAnim modNotesTx">
        <pc:chgData name="Rhiannon Akers" userId="fb3c9d12-5c8c-42d7-8dc7-d872d7a3d202" providerId="ADAL" clId="{80AABDCA-A693-4F09-99FD-F26609E442FC}" dt="2025-11-14T10:31:03.177" v="1436" actId="20577"/>
        <pc:sldMkLst>
          <pc:docMk/>
          <pc:sldMk cId="1862486042" sldId="303"/>
        </pc:sldMkLst>
        <pc:spChg chg="del">
          <ac:chgData name="Rhiannon Akers" userId="fb3c9d12-5c8c-42d7-8dc7-d872d7a3d202" providerId="ADAL" clId="{80AABDCA-A693-4F09-99FD-F26609E442FC}" dt="2025-11-14T10:22:05.093" v="666" actId="478"/>
          <ac:spMkLst>
            <pc:docMk/>
            <pc:sldMk cId="1862486042" sldId="303"/>
            <ac:spMk id="2" creationId="{FE39D1B6-5A15-6EBB-BCF6-A52CDA2E7A1A}"/>
          </ac:spMkLst>
        </pc:spChg>
        <pc:spChg chg="del">
          <ac:chgData name="Rhiannon Akers" userId="fb3c9d12-5c8c-42d7-8dc7-d872d7a3d202" providerId="ADAL" clId="{80AABDCA-A693-4F09-99FD-F26609E442FC}" dt="2025-11-14T10:22:06.119" v="667" actId="478"/>
          <ac:spMkLst>
            <pc:docMk/>
            <pc:sldMk cId="1862486042" sldId="303"/>
            <ac:spMk id="27" creationId="{AFADD45D-211F-3D72-D428-E89EB90B8955}"/>
          </ac:spMkLst>
        </pc:spChg>
        <pc:spChg chg="del">
          <ac:chgData name="Rhiannon Akers" userId="fb3c9d12-5c8c-42d7-8dc7-d872d7a3d202" providerId="ADAL" clId="{80AABDCA-A693-4F09-99FD-F26609E442FC}" dt="2025-11-14T10:22:06.929" v="668" actId="478"/>
          <ac:spMkLst>
            <pc:docMk/>
            <pc:sldMk cId="1862486042" sldId="303"/>
            <ac:spMk id="48" creationId="{D09EDE43-3E46-C922-A9BA-E283F21939C8}"/>
          </ac:spMkLst>
        </pc:spChg>
        <pc:spChg chg="mod">
          <ac:chgData name="Rhiannon Akers" userId="fb3c9d12-5c8c-42d7-8dc7-d872d7a3d202" providerId="ADAL" clId="{80AABDCA-A693-4F09-99FD-F26609E442FC}" dt="2025-11-14T10:22:43.306" v="671" actId="1076"/>
          <ac:spMkLst>
            <pc:docMk/>
            <pc:sldMk cId="1862486042" sldId="303"/>
            <ac:spMk id="49" creationId="{680290EC-FE10-40F1-1ADC-24781DA82437}"/>
          </ac:spMkLst>
        </pc:spChg>
        <pc:spChg chg="add del mod">
          <ac:chgData name="Rhiannon Akers" userId="fb3c9d12-5c8c-42d7-8dc7-d872d7a3d202" providerId="ADAL" clId="{80AABDCA-A693-4F09-99FD-F26609E442FC}" dt="2025-11-14T10:25:38.979" v="1049" actId="1076"/>
          <ac:spMkLst>
            <pc:docMk/>
            <pc:sldMk cId="1862486042" sldId="303"/>
            <ac:spMk id="50" creationId="{1EB02B8D-CF46-3062-81CD-6A73020CE5EE}"/>
          </ac:spMkLst>
        </pc:spChg>
        <pc:spChg chg="mod">
          <ac:chgData name="Rhiannon Akers" userId="fb3c9d12-5c8c-42d7-8dc7-d872d7a3d202" providerId="ADAL" clId="{80AABDCA-A693-4F09-99FD-F26609E442FC}" dt="2025-11-14T10:25:43.494" v="1051" actId="1076"/>
          <ac:spMkLst>
            <pc:docMk/>
            <pc:sldMk cId="1862486042" sldId="303"/>
            <ac:spMk id="51" creationId="{F2A2742A-4103-C01B-98DD-7FAE938F2B14}"/>
          </ac:spMkLst>
        </pc:spChg>
        <pc:spChg chg="mod">
          <ac:chgData name="Rhiannon Akers" userId="fb3c9d12-5c8c-42d7-8dc7-d872d7a3d202" providerId="ADAL" clId="{80AABDCA-A693-4F09-99FD-F26609E442FC}" dt="2025-11-14T10:25:46.291" v="1052" actId="1076"/>
          <ac:spMkLst>
            <pc:docMk/>
            <pc:sldMk cId="1862486042" sldId="303"/>
            <ac:spMk id="52" creationId="{79455BA7-FA7B-FAE6-01D7-E0C9FD05F0EB}"/>
          </ac:spMkLst>
        </pc:spChg>
      </pc:sldChg>
      <pc:sldChg chg="new del">
        <pc:chgData name="Rhiannon Akers" userId="fb3c9d12-5c8c-42d7-8dc7-d872d7a3d202" providerId="ADAL" clId="{80AABDCA-A693-4F09-99FD-F26609E442FC}" dt="2025-11-14T10:20:26.807" v="572" actId="47"/>
        <pc:sldMkLst>
          <pc:docMk/>
          <pc:sldMk cId="2077340754" sldId="303"/>
        </pc:sldMkLst>
      </pc:sldChg>
      <pc:sldChg chg="new del">
        <pc:chgData name="Rhiannon Akers" userId="fb3c9d12-5c8c-42d7-8dc7-d872d7a3d202" providerId="ADAL" clId="{80AABDCA-A693-4F09-99FD-F26609E442FC}" dt="2025-11-14T10:27:38.681" v="1054" actId="47"/>
        <pc:sldMkLst>
          <pc:docMk/>
          <pc:sldMk cId="254657648" sldId="304"/>
        </pc:sldMkLst>
      </pc:sldChg>
      <pc:sldChg chg="new del">
        <pc:chgData name="Rhiannon Akers" userId="fb3c9d12-5c8c-42d7-8dc7-d872d7a3d202" providerId="ADAL" clId="{80AABDCA-A693-4F09-99FD-F26609E442FC}" dt="2025-11-14T10:27:53.283" v="1057" actId="47"/>
        <pc:sldMkLst>
          <pc:docMk/>
          <pc:sldMk cId="1029711251" sldId="304"/>
        </pc:sldMkLst>
      </pc:sldChg>
      <pc:sldChg chg="modSp add mod setBg modNotesTx">
        <pc:chgData name="Rhiannon Akers" userId="fb3c9d12-5c8c-42d7-8dc7-d872d7a3d202" providerId="ADAL" clId="{80AABDCA-A693-4F09-99FD-F26609E442FC}" dt="2025-11-14T10:29:31.903" v="1269" actId="20577"/>
        <pc:sldMkLst>
          <pc:docMk/>
          <pc:sldMk cId="1259799427" sldId="305"/>
        </pc:sldMkLst>
        <pc:spChg chg="mod">
          <ac:chgData name="Rhiannon Akers" userId="fb3c9d12-5c8c-42d7-8dc7-d872d7a3d202" providerId="ADAL" clId="{80AABDCA-A693-4F09-99FD-F26609E442FC}" dt="2025-11-14T10:29:14.666" v="1223" actId="12"/>
          <ac:spMkLst>
            <pc:docMk/>
            <pc:sldMk cId="1259799427" sldId="305"/>
            <ac:spMk id="61" creationId="{4A992FBA-1728-F7A4-7EDA-EC2A56FA44B5}"/>
          </ac:spMkLst>
        </pc:spChg>
        <pc:grpChg chg="mod">
          <ac:chgData name="Rhiannon Akers" userId="fb3c9d12-5c8c-42d7-8dc7-d872d7a3d202" providerId="ADAL" clId="{80AABDCA-A693-4F09-99FD-F26609E442FC}" dt="2025-11-14T10:27:54.982" v="1058" actId="1076"/>
          <ac:grpSpMkLst>
            <pc:docMk/>
            <pc:sldMk cId="1259799427" sldId="305"/>
            <ac:grpSpMk id="58" creationId="{149F8260-CA5B-A864-739B-6EEE25DCE01E}"/>
          </ac:grpSpMkLst>
        </pc:grpChg>
      </pc:sldChg>
      <pc:sldChg chg="new del">
        <pc:chgData name="Rhiannon Akers" userId="fb3c9d12-5c8c-42d7-8dc7-d872d7a3d202" providerId="ADAL" clId="{80AABDCA-A693-4F09-99FD-F26609E442FC}" dt="2025-11-14T10:30:08.274" v="1274" actId="47"/>
        <pc:sldMkLst>
          <pc:docMk/>
          <pc:sldMk cId="1297266402" sldId="306"/>
        </pc:sldMkLst>
      </pc:sldChg>
      <pc:sldChg chg="new del">
        <pc:chgData name="Rhiannon Akers" userId="fb3c9d12-5c8c-42d7-8dc7-d872d7a3d202" providerId="ADAL" clId="{80AABDCA-A693-4F09-99FD-F26609E442FC}" dt="2025-11-14T10:29:37.888" v="1271" actId="47"/>
        <pc:sldMkLst>
          <pc:docMk/>
          <pc:sldMk cId="3538857279" sldId="306"/>
        </pc:sldMkLst>
      </pc:sldChg>
      <pc:sldChg chg="new del">
        <pc:chgData name="Rhiannon Akers" userId="fb3c9d12-5c8c-42d7-8dc7-d872d7a3d202" providerId="ADAL" clId="{80AABDCA-A693-4F09-99FD-F26609E442FC}" dt="2025-11-14T10:29:21.157" v="1225" actId="47"/>
        <pc:sldMkLst>
          <pc:docMk/>
          <pc:sldMk cId="4205507063" sldId="306"/>
        </pc:sldMkLst>
      </pc:sldChg>
      <pc:sldChg chg="add del setBg">
        <pc:chgData name="Rhiannon Akers" userId="fb3c9d12-5c8c-42d7-8dc7-d872d7a3d202" providerId="ADAL" clId="{80AABDCA-A693-4F09-99FD-F26609E442FC}" dt="2025-11-14T10:30:26.663" v="1278" actId="47"/>
        <pc:sldMkLst>
          <pc:docMk/>
          <pc:sldMk cId="3247913665" sldId="307"/>
        </pc:sldMkLst>
      </pc:sldChg>
      <pc:sldChg chg="addSp delSp modSp add mod ord addAnim delAnim modAnim">
        <pc:chgData name="Rhiannon Akers" userId="fb3c9d12-5c8c-42d7-8dc7-d872d7a3d202" providerId="ADAL" clId="{80AABDCA-A693-4F09-99FD-F26609E442FC}" dt="2025-11-14T11:13:44.926" v="4332" actId="20577"/>
        <pc:sldMkLst>
          <pc:docMk/>
          <pc:sldMk cId="1087001978" sldId="308"/>
        </pc:sldMkLst>
        <pc:spChg chg="add mod">
          <ac:chgData name="Rhiannon Akers" userId="fb3c9d12-5c8c-42d7-8dc7-d872d7a3d202" providerId="ADAL" clId="{80AABDCA-A693-4F09-99FD-F26609E442FC}" dt="2025-11-14T10:45:11.385" v="2019" actId="1076"/>
          <ac:spMkLst>
            <pc:docMk/>
            <pc:sldMk cId="1087001978" sldId="308"/>
            <ac:spMk id="2" creationId="{8D5B9E41-7B33-64D3-39F6-608F2B8087B8}"/>
          </ac:spMkLst>
        </pc:spChg>
        <pc:spChg chg="add mod">
          <ac:chgData name="Rhiannon Akers" userId="fb3c9d12-5c8c-42d7-8dc7-d872d7a3d202" providerId="ADAL" clId="{80AABDCA-A693-4F09-99FD-F26609E442FC}" dt="2025-11-14T10:47:21.587" v="2061" actId="1076"/>
          <ac:spMkLst>
            <pc:docMk/>
            <pc:sldMk cId="1087001978" sldId="308"/>
            <ac:spMk id="27" creationId="{2039D9B7-6567-9CA9-2E89-73F1DA5FAB8C}"/>
          </ac:spMkLst>
        </pc:spChg>
        <pc:spChg chg="add mod">
          <ac:chgData name="Rhiannon Akers" userId="fb3c9d12-5c8c-42d7-8dc7-d872d7a3d202" providerId="ADAL" clId="{80AABDCA-A693-4F09-99FD-F26609E442FC}" dt="2025-11-14T11:13:44.926" v="4332" actId="20577"/>
          <ac:spMkLst>
            <pc:docMk/>
            <pc:sldMk cId="1087001978" sldId="308"/>
            <ac:spMk id="48" creationId="{DEE2508E-24B6-7F0A-D129-F6A7BDA59B83}"/>
          </ac:spMkLst>
        </pc:spChg>
        <pc:spChg chg="mod">
          <ac:chgData name="Rhiannon Akers" userId="fb3c9d12-5c8c-42d7-8dc7-d872d7a3d202" providerId="ADAL" clId="{80AABDCA-A693-4F09-99FD-F26609E442FC}" dt="2025-11-14T10:42:18.558" v="1958" actId="1076"/>
          <ac:spMkLst>
            <pc:docMk/>
            <pc:sldMk cId="1087001978" sldId="308"/>
            <ac:spMk id="49" creationId="{F80BF9E1-C68B-0105-21AC-C131F0C7186C}"/>
          </ac:spMkLst>
        </pc:spChg>
        <pc:spChg chg="add del mod">
          <ac:chgData name="Rhiannon Akers" userId="fb3c9d12-5c8c-42d7-8dc7-d872d7a3d202" providerId="ADAL" clId="{80AABDCA-A693-4F09-99FD-F26609E442FC}" dt="2025-11-14T10:33:17.349" v="1495" actId="20577"/>
          <ac:spMkLst>
            <pc:docMk/>
            <pc:sldMk cId="1087001978" sldId="308"/>
            <ac:spMk id="50" creationId="{62931AD3-8A6F-C371-F438-162505063F5D}"/>
          </ac:spMkLst>
        </pc:spChg>
        <pc:spChg chg="add del mod">
          <ac:chgData name="Rhiannon Akers" userId="fb3c9d12-5c8c-42d7-8dc7-d872d7a3d202" providerId="ADAL" clId="{80AABDCA-A693-4F09-99FD-F26609E442FC}" dt="2025-11-14T10:31:57.438" v="1469"/>
          <ac:spMkLst>
            <pc:docMk/>
            <pc:sldMk cId="1087001978" sldId="308"/>
            <ac:spMk id="51" creationId="{6F87FFDA-BA40-FE37-6162-5F584A71034E}"/>
          </ac:spMkLst>
        </pc:spChg>
        <pc:spChg chg="del mod">
          <ac:chgData name="Rhiannon Akers" userId="fb3c9d12-5c8c-42d7-8dc7-d872d7a3d202" providerId="ADAL" clId="{80AABDCA-A693-4F09-99FD-F26609E442FC}" dt="2025-11-14T10:31:57.440" v="1471"/>
          <ac:spMkLst>
            <pc:docMk/>
            <pc:sldMk cId="1087001978" sldId="308"/>
            <ac:spMk id="52" creationId="{FED3323D-0C5A-AD62-1DC3-B39CF45A7BBC}"/>
          </ac:spMkLst>
        </pc:spChg>
        <pc:spChg chg="add mod">
          <ac:chgData name="Rhiannon Akers" userId="fb3c9d12-5c8c-42d7-8dc7-d872d7a3d202" providerId="ADAL" clId="{80AABDCA-A693-4F09-99FD-F26609E442FC}" dt="2025-11-14T10:44:35.644" v="2015" actId="1076"/>
          <ac:spMkLst>
            <pc:docMk/>
            <pc:sldMk cId="1087001978" sldId="308"/>
            <ac:spMk id="53" creationId="{6E858626-ED29-36A9-0B08-37536ACB1D6C}"/>
          </ac:spMkLst>
        </pc:spChg>
        <pc:spChg chg="add mod">
          <ac:chgData name="Rhiannon Akers" userId="fb3c9d12-5c8c-42d7-8dc7-d872d7a3d202" providerId="ADAL" clId="{80AABDCA-A693-4F09-99FD-F26609E442FC}" dt="2025-11-14T10:46:42.653" v="2057" actId="20577"/>
          <ac:spMkLst>
            <pc:docMk/>
            <pc:sldMk cId="1087001978" sldId="308"/>
            <ac:spMk id="54" creationId="{F65C24B4-BBE9-A96A-DDB4-11403AA51AF7}"/>
          </ac:spMkLst>
        </pc:spChg>
        <pc:spChg chg="add mod">
          <ac:chgData name="Rhiannon Akers" userId="fb3c9d12-5c8c-42d7-8dc7-d872d7a3d202" providerId="ADAL" clId="{80AABDCA-A693-4F09-99FD-F26609E442FC}" dt="2025-11-14T10:46:09.798" v="2024" actId="1076"/>
          <ac:spMkLst>
            <pc:docMk/>
            <pc:sldMk cId="1087001978" sldId="308"/>
            <ac:spMk id="55" creationId="{68F5BA9E-D163-5A70-1C5B-C389BF822DE0}"/>
          </ac:spMkLst>
        </pc:spChg>
        <pc:spChg chg="add mod">
          <ac:chgData name="Rhiannon Akers" userId="fb3c9d12-5c8c-42d7-8dc7-d872d7a3d202" providerId="ADAL" clId="{80AABDCA-A693-4F09-99FD-F26609E442FC}" dt="2025-11-14T10:44:43.635" v="2017" actId="1076"/>
          <ac:spMkLst>
            <pc:docMk/>
            <pc:sldMk cId="1087001978" sldId="308"/>
            <ac:spMk id="56" creationId="{DC5F160A-C59F-5BA4-5742-08587C66B5AC}"/>
          </ac:spMkLst>
        </pc:spChg>
        <pc:spChg chg="add mod">
          <ac:chgData name="Rhiannon Akers" userId="fb3c9d12-5c8c-42d7-8dc7-d872d7a3d202" providerId="ADAL" clId="{80AABDCA-A693-4F09-99FD-F26609E442FC}" dt="2025-11-14T10:46:02.912" v="2023" actId="1076"/>
          <ac:spMkLst>
            <pc:docMk/>
            <pc:sldMk cId="1087001978" sldId="308"/>
            <ac:spMk id="57" creationId="{38AE565D-4237-0085-FA67-CD691C0FF445}"/>
          </ac:spMkLst>
        </pc:spChg>
        <pc:spChg chg="add mod">
          <ac:chgData name="Rhiannon Akers" userId="fb3c9d12-5c8c-42d7-8dc7-d872d7a3d202" providerId="ADAL" clId="{80AABDCA-A693-4F09-99FD-F26609E442FC}" dt="2025-11-14T10:44:29.421" v="2014" actId="1076"/>
          <ac:spMkLst>
            <pc:docMk/>
            <pc:sldMk cId="1087001978" sldId="308"/>
            <ac:spMk id="58" creationId="{A80EEF7E-58DA-3355-4346-FA3192D4A023}"/>
          </ac:spMkLst>
        </pc:spChg>
        <pc:spChg chg="add mod">
          <ac:chgData name="Rhiannon Akers" userId="fb3c9d12-5c8c-42d7-8dc7-d872d7a3d202" providerId="ADAL" clId="{80AABDCA-A693-4F09-99FD-F26609E442FC}" dt="2025-11-14T10:47:13.934" v="2060" actId="1076"/>
          <ac:spMkLst>
            <pc:docMk/>
            <pc:sldMk cId="1087001978" sldId="308"/>
            <ac:spMk id="59" creationId="{AA1A685D-0995-8482-0266-039EE7A708D1}"/>
          </ac:spMkLst>
        </pc:spChg>
        <pc:spChg chg="add mod">
          <ac:chgData name="Rhiannon Akers" userId="fb3c9d12-5c8c-42d7-8dc7-d872d7a3d202" providerId="ADAL" clId="{80AABDCA-A693-4F09-99FD-F26609E442FC}" dt="2025-11-14T10:45:43.226" v="2022" actId="20577"/>
          <ac:spMkLst>
            <pc:docMk/>
            <pc:sldMk cId="1087001978" sldId="308"/>
            <ac:spMk id="60" creationId="{C661B386-664A-D591-A2DE-7B805C46E4DC}"/>
          </ac:spMkLst>
        </pc:spChg>
        <pc:grpChg chg="mod">
          <ac:chgData name="Rhiannon Akers" userId="fb3c9d12-5c8c-42d7-8dc7-d872d7a3d202" providerId="ADAL" clId="{80AABDCA-A693-4F09-99FD-F26609E442FC}" dt="2025-11-14T10:33:12.944" v="1492" actId="1076"/>
          <ac:grpSpMkLst>
            <pc:docMk/>
            <pc:sldMk cId="1087001978" sldId="308"/>
            <ac:grpSpMk id="13" creationId="{77852087-E64D-A760-9B16-954966EC50D0}"/>
          </ac:grpSpMkLst>
        </pc:grpChg>
        <pc:grpChg chg="add del">
          <ac:chgData name="Rhiannon Akers" userId="fb3c9d12-5c8c-42d7-8dc7-d872d7a3d202" providerId="ADAL" clId="{80AABDCA-A693-4F09-99FD-F26609E442FC}" dt="2025-11-14T10:33:23.038" v="1496" actId="478"/>
          <ac:grpSpMkLst>
            <pc:docMk/>
            <pc:sldMk cId="1087001978" sldId="308"/>
            <ac:grpSpMk id="36" creationId="{600EE875-794B-FAB1-9974-063DE378549C}"/>
          </ac:grpSpMkLst>
        </pc:grpChg>
      </pc:sldChg>
      <pc:sldChg chg="new del">
        <pc:chgData name="Rhiannon Akers" userId="fb3c9d12-5c8c-42d7-8dc7-d872d7a3d202" providerId="ADAL" clId="{80AABDCA-A693-4F09-99FD-F26609E442FC}" dt="2025-11-14T10:48:22.488" v="2184" actId="47"/>
        <pc:sldMkLst>
          <pc:docMk/>
          <pc:sldMk cId="2007931457" sldId="309"/>
        </pc:sldMkLst>
      </pc:sldChg>
      <pc:sldChg chg="new del">
        <pc:chgData name="Rhiannon Akers" userId="fb3c9d12-5c8c-42d7-8dc7-d872d7a3d202" providerId="ADAL" clId="{80AABDCA-A693-4F09-99FD-F26609E442FC}" dt="2025-11-14T10:49:37.587" v="2210" actId="47"/>
        <pc:sldMkLst>
          <pc:docMk/>
          <pc:sldMk cId="3787571429" sldId="309"/>
        </pc:sldMkLst>
      </pc:sldChg>
      <pc:sldChg chg="modSp add mod setBg">
        <pc:chgData name="Rhiannon Akers" userId="fb3c9d12-5c8c-42d7-8dc7-d872d7a3d202" providerId="ADAL" clId="{80AABDCA-A693-4F09-99FD-F26609E442FC}" dt="2025-11-14T10:48:57.246" v="2209" actId="404"/>
        <pc:sldMkLst>
          <pc:docMk/>
          <pc:sldMk cId="4062112013" sldId="310"/>
        </pc:sldMkLst>
        <pc:spChg chg="mod">
          <ac:chgData name="Rhiannon Akers" userId="fb3c9d12-5c8c-42d7-8dc7-d872d7a3d202" providerId="ADAL" clId="{80AABDCA-A693-4F09-99FD-F26609E442FC}" dt="2025-11-14T10:48:57.246" v="2209" actId="404"/>
          <ac:spMkLst>
            <pc:docMk/>
            <pc:sldMk cId="4062112013" sldId="310"/>
            <ac:spMk id="43" creationId="{404F0B66-9A1A-680E-C89F-237A74F887BB}"/>
          </ac:spMkLst>
        </pc:spChg>
      </pc:sldChg>
      <pc:sldChg chg="modSp add mod setBg modNotesTx">
        <pc:chgData name="Rhiannon Akers" userId="fb3c9d12-5c8c-42d7-8dc7-d872d7a3d202" providerId="ADAL" clId="{80AABDCA-A693-4F09-99FD-F26609E442FC}" dt="2025-11-14T10:55:02.996" v="2520" actId="20577"/>
        <pc:sldMkLst>
          <pc:docMk/>
          <pc:sldMk cId="1920728059" sldId="311"/>
        </pc:sldMkLst>
        <pc:spChg chg="mod">
          <ac:chgData name="Rhiannon Akers" userId="fb3c9d12-5c8c-42d7-8dc7-d872d7a3d202" providerId="ADAL" clId="{80AABDCA-A693-4F09-99FD-F26609E442FC}" dt="2025-11-14T10:51:49.465" v="2357" actId="1076"/>
          <ac:spMkLst>
            <pc:docMk/>
            <pc:sldMk cId="1920728059" sldId="311"/>
            <ac:spMk id="2" creationId="{C33F63A7-B017-E64C-D0E3-E635CC9BCDB7}"/>
          </ac:spMkLst>
        </pc:spChg>
        <pc:spChg chg="mod">
          <ac:chgData name="Rhiannon Akers" userId="fb3c9d12-5c8c-42d7-8dc7-d872d7a3d202" providerId="ADAL" clId="{80AABDCA-A693-4F09-99FD-F26609E442FC}" dt="2025-11-14T10:52:03.461" v="2377" actId="14100"/>
          <ac:spMkLst>
            <pc:docMk/>
            <pc:sldMk cId="1920728059" sldId="311"/>
            <ac:spMk id="3" creationId="{134289B8-7DE7-6847-00EF-2ACEE469E691}"/>
          </ac:spMkLst>
        </pc:spChg>
        <pc:spChg chg="mod">
          <ac:chgData name="Rhiannon Akers" userId="fb3c9d12-5c8c-42d7-8dc7-d872d7a3d202" providerId="ADAL" clId="{80AABDCA-A693-4F09-99FD-F26609E442FC}" dt="2025-11-14T10:55:02.996" v="2520" actId="20577"/>
          <ac:spMkLst>
            <pc:docMk/>
            <pc:sldMk cId="1920728059" sldId="311"/>
            <ac:spMk id="4" creationId="{175C426C-454F-ACBB-4237-07C60BBEBE8C}"/>
          </ac:spMkLst>
        </pc:spChg>
      </pc:sldChg>
      <pc:sldChg chg="delSp modSp add mod setBg delAnim modAnim">
        <pc:chgData name="Rhiannon Akers" userId="fb3c9d12-5c8c-42d7-8dc7-d872d7a3d202" providerId="ADAL" clId="{80AABDCA-A693-4F09-99FD-F26609E442FC}" dt="2025-11-14T11:16:01.408" v="4338" actId="6549"/>
        <pc:sldMkLst>
          <pc:docMk/>
          <pc:sldMk cId="2254093638" sldId="312"/>
        </pc:sldMkLst>
        <pc:spChg chg="mod">
          <ac:chgData name="Rhiannon Akers" userId="fb3c9d12-5c8c-42d7-8dc7-d872d7a3d202" providerId="ADAL" clId="{80AABDCA-A693-4F09-99FD-F26609E442FC}" dt="2025-11-14T11:16:01.408" v="4338" actId="6549"/>
          <ac:spMkLst>
            <pc:docMk/>
            <pc:sldMk cId="2254093638" sldId="312"/>
            <ac:spMk id="28" creationId="{4FA35675-BDB5-DE77-390B-0ADEBC3B71D3}"/>
          </ac:spMkLst>
        </pc:spChg>
        <pc:spChg chg="del mod">
          <ac:chgData name="Rhiannon Akers" userId="fb3c9d12-5c8c-42d7-8dc7-d872d7a3d202" providerId="ADAL" clId="{80AABDCA-A693-4F09-99FD-F26609E442FC}" dt="2025-11-14T11:00:28.014" v="3040"/>
          <ac:spMkLst>
            <pc:docMk/>
            <pc:sldMk cId="2254093638" sldId="312"/>
            <ac:spMk id="29" creationId="{3DEF3AA2-0077-E400-C24B-3CBE8D424F90}"/>
          </ac:spMkLst>
        </pc:spChg>
        <pc:spChg chg="mod">
          <ac:chgData name="Rhiannon Akers" userId="fb3c9d12-5c8c-42d7-8dc7-d872d7a3d202" providerId="ADAL" clId="{80AABDCA-A693-4F09-99FD-F26609E442FC}" dt="2025-11-14T11:00:02.030" v="3037" actId="12"/>
          <ac:spMkLst>
            <pc:docMk/>
            <pc:sldMk cId="2254093638" sldId="312"/>
            <ac:spMk id="30" creationId="{2DF117D6-C7C9-CFEC-9EB6-27A0D1B8B9D4}"/>
          </ac:spMkLst>
        </pc:spChg>
        <pc:spChg chg="mod">
          <ac:chgData name="Rhiannon Akers" userId="fb3c9d12-5c8c-42d7-8dc7-d872d7a3d202" providerId="ADAL" clId="{80AABDCA-A693-4F09-99FD-F26609E442FC}" dt="2025-11-14T11:00:16.276" v="3038" actId="20577"/>
          <ac:spMkLst>
            <pc:docMk/>
            <pc:sldMk cId="2254093638" sldId="312"/>
            <ac:spMk id="31" creationId="{9F5E1E7B-F3A6-B478-29D0-88417B08C360}"/>
          </ac:spMkLst>
        </pc:spChg>
        <pc:grpChg chg="mod">
          <ac:chgData name="Rhiannon Akers" userId="fb3c9d12-5c8c-42d7-8dc7-d872d7a3d202" providerId="ADAL" clId="{80AABDCA-A693-4F09-99FD-F26609E442FC}" dt="2025-11-14T10:57:13.852" v="2656" actId="1076"/>
          <ac:grpSpMkLst>
            <pc:docMk/>
            <pc:sldMk cId="2254093638" sldId="312"/>
            <ac:grpSpMk id="26" creationId="{6CF7D581-1ACE-DE3C-6C30-EC7DCA8C6D93}"/>
          </ac:grpSpMkLst>
        </pc:grpChg>
      </pc:sldChg>
      <pc:sldChg chg="modSp add mod ord modAnim">
        <pc:chgData name="Rhiannon Akers" userId="fb3c9d12-5c8c-42d7-8dc7-d872d7a3d202" providerId="ADAL" clId="{80AABDCA-A693-4F09-99FD-F26609E442FC}" dt="2025-11-14T11:15:55.622" v="4337" actId="6549"/>
        <pc:sldMkLst>
          <pc:docMk/>
          <pc:sldMk cId="2452425413" sldId="313"/>
        </pc:sldMkLst>
        <pc:spChg chg="mod">
          <ac:chgData name="Rhiannon Akers" userId="fb3c9d12-5c8c-42d7-8dc7-d872d7a3d202" providerId="ADAL" clId="{80AABDCA-A693-4F09-99FD-F26609E442FC}" dt="2025-11-14T11:15:55.622" v="4337" actId="6549"/>
          <ac:spMkLst>
            <pc:docMk/>
            <pc:sldMk cId="2452425413" sldId="313"/>
            <ac:spMk id="28" creationId="{2E80BE65-827E-78FF-BDC7-78368967DE81}"/>
          </ac:spMkLst>
        </pc:spChg>
        <pc:spChg chg="mod">
          <ac:chgData name="Rhiannon Akers" userId="fb3c9d12-5c8c-42d7-8dc7-d872d7a3d202" providerId="ADAL" clId="{80AABDCA-A693-4F09-99FD-F26609E442FC}" dt="2025-11-14T11:02:21.906" v="3388" actId="403"/>
          <ac:spMkLst>
            <pc:docMk/>
            <pc:sldMk cId="2452425413" sldId="313"/>
            <ac:spMk id="30" creationId="{3D1BFBB0-9C29-5763-41B4-66A92035919D}"/>
          </ac:spMkLst>
        </pc:spChg>
        <pc:spChg chg="mod">
          <ac:chgData name="Rhiannon Akers" userId="fb3c9d12-5c8c-42d7-8dc7-d872d7a3d202" providerId="ADAL" clId="{80AABDCA-A693-4F09-99FD-F26609E442FC}" dt="2025-11-14T11:00:37.967" v="3061" actId="20577"/>
          <ac:spMkLst>
            <pc:docMk/>
            <pc:sldMk cId="2452425413" sldId="313"/>
            <ac:spMk id="31" creationId="{5848713B-52CB-B048-FC21-21DF98CB1C50}"/>
          </ac:spMkLst>
        </pc:spChg>
        <pc:grpChg chg="mod">
          <ac:chgData name="Rhiannon Akers" userId="fb3c9d12-5c8c-42d7-8dc7-d872d7a3d202" providerId="ADAL" clId="{80AABDCA-A693-4F09-99FD-F26609E442FC}" dt="2025-11-14T11:15:52.144" v="4336" actId="1076"/>
          <ac:grpSpMkLst>
            <pc:docMk/>
            <pc:sldMk cId="2452425413" sldId="313"/>
            <ac:grpSpMk id="26" creationId="{82107C89-2867-34B7-4733-13D31A1F6906}"/>
          </ac:grpSpMkLst>
        </pc:grpChg>
      </pc:sldChg>
      <pc:sldChg chg="modSp add mod setBg modNotesTx">
        <pc:chgData name="Rhiannon Akers" userId="fb3c9d12-5c8c-42d7-8dc7-d872d7a3d202" providerId="ADAL" clId="{80AABDCA-A693-4F09-99FD-F26609E442FC}" dt="2025-11-14T11:05:56.291" v="3889" actId="20577"/>
        <pc:sldMkLst>
          <pc:docMk/>
          <pc:sldMk cId="2812900928" sldId="314"/>
        </pc:sldMkLst>
        <pc:spChg chg="mod">
          <ac:chgData name="Rhiannon Akers" userId="fb3c9d12-5c8c-42d7-8dc7-d872d7a3d202" providerId="ADAL" clId="{80AABDCA-A693-4F09-99FD-F26609E442FC}" dt="2025-11-14T11:04:03.934" v="3431" actId="1076"/>
          <ac:spMkLst>
            <pc:docMk/>
            <pc:sldMk cId="2812900928" sldId="314"/>
            <ac:spMk id="39" creationId="{4BF74513-435C-FDC4-F98F-EDEE9D1ED129}"/>
          </ac:spMkLst>
        </pc:spChg>
      </pc:sldChg>
      <pc:sldChg chg="new del">
        <pc:chgData name="Rhiannon Akers" userId="fb3c9d12-5c8c-42d7-8dc7-d872d7a3d202" providerId="ADAL" clId="{80AABDCA-A693-4F09-99FD-F26609E442FC}" dt="2025-11-14T11:03:01.889" v="3390" actId="47"/>
        <pc:sldMkLst>
          <pc:docMk/>
          <pc:sldMk cId="3052576094" sldId="314"/>
        </pc:sldMkLst>
      </pc:sldChg>
      <pc:sldChg chg="new del">
        <pc:chgData name="Rhiannon Akers" userId="fb3c9d12-5c8c-42d7-8dc7-d872d7a3d202" providerId="ADAL" clId="{80AABDCA-A693-4F09-99FD-F26609E442FC}" dt="2025-11-14T11:08:13.331" v="3943" actId="47"/>
        <pc:sldMkLst>
          <pc:docMk/>
          <pc:sldMk cId="2299223259" sldId="315"/>
        </pc:sldMkLst>
      </pc:sldChg>
      <pc:sldChg chg="modSp add mod ord modAnim modNotesTx">
        <pc:chgData name="Rhiannon Akers" userId="fb3c9d12-5c8c-42d7-8dc7-d872d7a3d202" providerId="ADAL" clId="{80AABDCA-A693-4F09-99FD-F26609E442FC}" dt="2025-11-14T11:09:47.402" v="4175" actId="20577"/>
        <pc:sldMkLst>
          <pc:docMk/>
          <pc:sldMk cId="559643927" sldId="316"/>
        </pc:sldMkLst>
        <pc:spChg chg="mod">
          <ac:chgData name="Rhiannon Akers" userId="fb3c9d12-5c8c-42d7-8dc7-d872d7a3d202" providerId="ADAL" clId="{80AABDCA-A693-4F09-99FD-F26609E442FC}" dt="2025-11-14T11:09:28.266" v="4173" actId="20577"/>
          <ac:spMkLst>
            <pc:docMk/>
            <pc:sldMk cId="559643927" sldId="316"/>
            <ac:spMk id="4" creationId="{52CD6C0C-D02E-1E5F-40D3-FEDAA9B13C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7064FB-EF20-4ED2-B539-71760E0AE28F}"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CDDBA3-646D-4B8C-941D-9C24B9F35EC1}" type="slidenum">
              <a:rPr lang="en-GB" smtClean="0"/>
              <a:t>‹#›</a:t>
            </a:fld>
            <a:endParaRPr lang="en-GB"/>
          </a:p>
        </p:txBody>
      </p:sp>
    </p:spTree>
    <p:extLst>
      <p:ext uri="{BB962C8B-B14F-4D97-AF65-F5344CB8AC3E}">
        <p14:creationId xmlns:p14="http://schemas.microsoft.com/office/powerpoint/2010/main" val="3234996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a:t>
            </a:fld>
            <a:endParaRPr lang="en-GB"/>
          </a:p>
        </p:txBody>
      </p:sp>
    </p:spTree>
    <p:extLst>
      <p:ext uri="{BB962C8B-B14F-4D97-AF65-F5344CB8AC3E}">
        <p14:creationId xmlns:p14="http://schemas.microsoft.com/office/powerpoint/2010/main" val="1757987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44C17-4AB1-22AF-548E-A6E5A7829F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18570D-42D8-9CF4-AD10-49FA44935A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08169D-926F-F478-0F6B-72D59CF1B8AC}"/>
              </a:ext>
            </a:extLst>
          </p:cNvPr>
          <p:cNvSpPr>
            <a:spLocks noGrp="1"/>
          </p:cNvSpPr>
          <p:nvPr>
            <p:ph type="body" idx="1"/>
          </p:nvPr>
        </p:nvSpPr>
        <p:spPr/>
        <p:txBody>
          <a:bodyPr/>
          <a:lstStyle/>
          <a:p>
            <a:r>
              <a:rPr lang="en-GB" dirty="0"/>
              <a:t>As we go through the recap, make a note of which theories/models could be applicable to your chosen topic.</a:t>
            </a:r>
          </a:p>
        </p:txBody>
      </p:sp>
      <p:sp>
        <p:nvSpPr>
          <p:cNvPr id="4" name="Slide Number Placeholder 3">
            <a:extLst>
              <a:ext uri="{FF2B5EF4-FFF2-40B4-BE49-F238E27FC236}">
                <a16:creationId xmlns:a16="http://schemas.microsoft.com/office/drawing/2014/main" id="{8888A446-2641-89A2-57E4-CC96C4BDA1AC}"/>
              </a:ext>
            </a:extLst>
          </p:cNvPr>
          <p:cNvSpPr>
            <a:spLocks noGrp="1"/>
          </p:cNvSpPr>
          <p:nvPr>
            <p:ph type="sldNum" sz="quarter" idx="5"/>
          </p:nvPr>
        </p:nvSpPr>
        <p:spPr/>
        <p:txBody>
          <a:bodyPr/>
          <a:lstStyle/>
          <a:p>
            <a:fld id="{ABCDDBA3-646D-4B8C-941D-9C24B9F35EC1}" type="slidenum">
              <a:rPr lang="en-GB" smtClean="0"/>
              <a:t>3</a:t>
            </a:fld>
            <a:endParaRPr lang="en-GB"/>
          </a:p>
        </p:txBody>
      </p:sp>
    </p:spTree>
    <p:extLst>
      <p:ext uri="{BB962C8B-B14F-4D97-AF65-F5344CB8AC3E}">
        <p14:creationId xmlns:p14="http://schemas.microsoft.com/office/powerpoint/2010/main" val="192520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BCDDBA3-646D-4B8C-941D-9C24B9F35EC1}" type="slidenum">
              <a:rPr lang="en-GB" smtClean="0"/>
              <a:t>5</a:t>
            </a:fld>
            <a:endParaRPr lang="en-GB"/>
          </a:p>
        </p:txBody>
      </p:sp>
    </p:spTree>
    <p:extLst>
      <p:ext uri="{BB962C8B-B14F-4D97-AF65-F5344CB8AC3E}">
        <p14:creationId xmlns:p14="http://schemas.microsoft.com/office/powerpoint/2010/main" val="3900280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This is a form of transactional analysis</a:t>
            </a:r>
          </a:p>
          <a:p>
            <a:pPr>
              <a:buFont typeface="Arial" panose="020B0604020202020204" pitchFamily="34" charset="0"/>
              <a:buChar char="•"/>
            </a:pPr>
            <a:r>
              <a:rPr lang="en-GB" b="1" dirty="0"/>
              <a:t>Note:</a:t>
            </a:r>
            <a:r>
              <a:rPr lang="en-GB" dirty="0"/>
              <a:t> Understanding which 'state' an individual is operating from can clarify motivations and reactions within the team.</a:t>
            </a:r>
          </a:p>
          <a:p>
            <a:pPr>
              <a:buFont typeface="Arial" panose="020B0604020202020204" pitchFamily="34" charset="0"/>
              <a:buChar char="•"/>
            </a:pPr>
            <a:r>
              <a:rPr lang="en-GB" b="1" dirty="0"/>
              <a:t>Example:</a:t>
            </a:r>
            <a:r>
              <a:rPr lang="en-GB" dirty="0"/>
              <a:t> If a team member reacts defensively to feedback, recognising this as a 'Child' state reaction can guide others in responding more supportively rather than critically.</a:t>
            </a:r>
          </a:p>
          <a:p>
            <a:r>
              <a:rPr lang="en-GB" b="1" dirty="0"/>
              <a:t>Impact on Others:</a:t>
            </a:r>
            <a:endParaRPr lang="en-GB" dirty="0"/>
          </a:p>
          <a:p>
            <a:pPr>
              <a:buFont typeface="Arial" panose="020B0604020202020204" pitchFamily="34" charset="0"/>
              <a:buChar char="•"/>
            </a:pPr>
            <a:r>
              <a:rPr lang="en-GB" b="1" dirty="0"/>
              <a:t>Note:</a:t>
            </a:r>
            <a:r>
              <a:rPr lang="en-GB" dirty="0"/>
              <a:t> Interactions between different states can either foster or hinder communication and team dynamics.</a:t>
            </a:r>
          </a:p>
          <a:p>
            <a:pPr>
              <a:buFont typeface="Arial" panose="020B0604020202020204" pitchFamily="34" charset="0"/>
              <a:buChar char="•"/>
            </a:pPr>
            <a:r>
              <a:rPr lang="en-GB" b="1" dirty="0"/>
              <a:t>Example:</a:t>
            </a:r>
            <a:endParaRPr lang="en-GB" b="0" dirty="0"/>
          </a:p>
          <a:p>
            <a:pPr>
              <a:buFont typeface="Arial" panose="020B0604020202020204" pitchFamily="34" charset="0"/>
              <a:buChar char="•"/>
            </a:pPr>
            <a:r>
              <a:rPr lang="en-GB" b="1" dirty="0"/>
              <a:t>Parent to Child:</a:t>
            </a:r>
            <a:r>
              <a:rPr lang="en-GB" dirty="0"/>
              <a:t> A team leader in the 'Parent' state giving orders might trigger rebellious or compliant </a:t>
            </a:r>
            <a:r>
              <a:rPr lang="en-GB" dirty="0" err="1"/>
              <a:t>behaviors</a:t>
            </a:r>
            <a:r>
              <a:rPr lang="en-GB" dirty="0"/>
              <a:t> from team members in the 'Child' state.</a:t>
            </a:r>
          </a:p>
          <a:p>
            <a:pPr>
              <a:buFont typeface="Arial" panose="020B0604020202020204" pitchFamily="34" charset="0"/>
              <a:buChar char="•"/>
            </a:pPr>
            <a:r>
              <a:rPr lang="en-GB" b="1" dirty="0"/>
              <a:t>Adult to Adult:</a:t>
            </a:r>
            <a:r>
              <a:rPr lang="en-GB" dirty="0"/>
              <a:t> Encouraging an 'Adult' to 'Adult' interaction promotes rational and objective discussions, ideal for problem-solving and collaboration.</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6</a:t>
            </a:fld>
            <a:endParaRPr lang="en-GB"/>
          </a:p>
        </p:txBody>
      </p:sp>
    </p:spTree>
    <p:extLst>
      <p:ext uri="{BB962C8B-B14F-4D97-AF65-F5344CB8AC3E}">
        <p14:creationId xmlns:p14="http://schemas.microsoft.com/office/powerpoint/2010/main" val="183707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Telling someone what to do ultimately gets 2 answers back: a child-like response (compliance or resistance) or a returned parental response (I’m more right than you)...this can rapidly slip into childlike behaviors from both people.</a:t>
            </a:r>
            <a:endParaRPr lang="en-US" dirty="0"/>
          </a:p>
          <a:p>
            <a:r>
              <a:rPr lang="en-US" i="1" dirty="0"/>
              <a:t>Treating each other as adults and with equal respect releases potential and ensures that both parties are “ok”; (NB positional power is often a barrier to this) </a:t>
            </a:r>
            <a:endParaRPr lang="en-US" dirty="0"/>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7</a:t>
            </a:fld>
            <a:endParaRPr lang="en-GB"/>
          </a:p>
        </p:txBody>
      </p:sp>
    </p:spTree>
    <p:extLst>
      <p:ext uri="{BB962C8B-B14F-4D97-AF65-F5344CB8AC3E}">
        <p14:creationId xmlns:p14="http://schemas.microsoft.com/office/powerpoint/2010/main" val="735761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8</a:t>
            </a:fld>
            <a:endParaRPr lang="en-GB"/>
          </a:p>
        </p:txBody>
      </p:sp>
    </p:spTree>
    <p:extLst>
      <p:ext uri="{BB962C8B-B14F-4D97-AF65-F5344CB8AC3E}">
        <p14:creationId xmlns:p14="http://schemas.microsoft.com/office/powerpoint/2010/main" val="968780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GB" dirty="0"/>
          </a:p>
          <a:p>
            <a:pPr marL="742950" lvl="1" indent="-285750" algn="l">
              <a:buFont typeface="Arial" panose="020B0604020202020204" pitchFamily="34" charset="0"/>
              <a:buChar char="•"/>
            </a:pPr>
            <a:r>
              <a:rPr lang="en-GB" b="0" i="0" dirty="0">
                <a:effectLst/>
                <a:latin typeface="fkGroteskNeue"/>
              </a:rPr>
              <a:t>“Have you ever felt like a Victim or a Rescuer?”</a:t>
            </a:r>
          </a:p>
          <a:p>
            <a:pPr marL="742950" lvl="1" indent="-285750" algn="l">
              <a:buFont typeface="Arial" panose="020B0604020202020204" pitchFamily="34" charset="0"/>
              <a:buChar char="•"/>
            </a:pPr>
            <a:r>
              <a:rPr lang="en-GB" b="0" i="0" dirty="0">
                <a:effectLst/>
                <a:latin typeface="fkGroteskNeue"/>
              </a:rPr>
              <a:t>“When have you seen someone act as a Persecutor?”</a:t>
            </a:r>
          </a:p>
          <a:p>
            <a:endParaRPr lang="en-GB" dirty="0"/>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9</a:t>
            </a:fld>
            <a:endParaRPr lang="en-GB"/>
          </a:p>
        </p:txBody>
      </p:sp>
    </p:spTree>
    <p:extLst>
      <p:ext uri="{BB962C8B-B14F-4D97-AF65-F5344CB8AC3E}">
        <p14:creationId xmlns:p14="http://schemas.microsoft.com/office/powerpoint/2010/main" val="3537933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a:p>
            <a:endParaRPr lang="en-US" dirty="0"/>
          </a:p>
          <a:p>
            <a:pPr>
              <a:buFont typeface="Arial" panose="020B0604020202020204" pitchFamily="34" charset="0"/>
              <a:buChar char="•"/>
            </a:pPr>
            <a:r>
              <a:rPr lang="en-GB" b="1" dirty="0"/>
              <a:t>Physiological Needs</a:t>
            </a:r>
            <a:r>
              <a:rPr lang="en-GB" dirty="0"/>
              <a:t>: Basic survival needs like air, water, food, and shelter.</a:t>
            </a:r>
          </a:p>
          <a:p>
            <a:pPr>
              <a:buFont typeface="Arial" panose="020B0604020202020204" pitchFamily="34" charset="0"/>
              <a:buChar char="•"/>
            </a:pPr>
            <a:r>
              <a:rPr lang="en-GB" b="1" dirty="0"/>
              <a:t>Safety Needs</a:t>
            </a:r>
            <a:r>
              <a:rPr lang="en-GB" dirty="0"/>
              <a:t>: Security through stable employment, health insurance, and safe living conditions.</a:t>
            </a:r>
          </a:p>
          <a:p>
            <a:pPr>
              <a:buFont typeface="Arial" panose="020B0604020202020204" pitchFamily="34" charset="0"/>
              <a:buChar char="•"/>
            </a:pPr>
            <a:r>
              <a:rPr lang="en-GB" b="1" dirty="0"/>
              <a:t>Love and Belonging</a:t>
            </a:r>
            <a:r>
              <a:rPr lang="en-GB" dirty="0"/>
              <a:t>: Relationships such as friendships, romantic attachments, and family.</a:t>
            </a:r>
          </a:p>
          <a:p>
            <a:pPr>
              <a:buFont typeface="Arial" panose="020B0604020202020204" pitchFamily="34" charset="0"/>
              <a:buChar char="•"/>
            </a:pPr>
            <a:r>
              <a:rPr lang="en-GB" b="1" dirty="0"/>
              <a:t>Esteem</a:t>
            </a:r>
            <a:r>
              <a:rPr lang="en-GB" dirty="0"/>
              <a:t>: Recognition and respect from others, as well as self-esteem and personal sense of accomplishment.</a:t>
            </a:r>
          </a:p>
          <a:p>
            <a:pPr>
              <a:buFont typeface="Arial" panose="020B0604020202020204" pitchFamily="34" charset="0"/>
              <a:buChar char="•"/>
            </a:pPr>
            <a:r>
              <a:rPr lang="en-GB" b="1" dirty="0"/>
              <a:t>Self-Actualization</a:t>
            </a:r>
            <a:r>
              <a:rPr lang="en-GB" dirty="0"/>
              <a:t>: Personal growth and </a:t>
            </a:r>
            <a:r>
              <a:rPr lang="en-GB" dirty="0" err="1"/>
              <a:t>fulfillment</a:t>
            </a:r>
            <a:r>
              <a:rPr lang="en-GB" dirty="0"/>
              <a:t>, achieving one’s potential and creative activities.</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10</a:t>
            </a:fld>
            <a:endParaRPr lang="en-GB"/>
          </a:p>
        </p:txBody>
      </p:sp>
    </p:spTree>
    <p:extLst>
      <p:ext uri="{BB962C8B-B14F-4D97-AF65-F5344CB8AC3E}">
        <p14:creationId xmlns:p14="http://schemas.microsoft.com/office/powerpoint/2010/main" val="908408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11</a:t>
            </a:fld>
            <a:endParaRPr lang="en-GB"/>
          </a:p>
        </p:txBody>
      </p:sp>
    </p:spTree>
    <p:extLst>
      <p:ext uri="{BB962C8B-B14F-4D97-AF65-F5344CB8AC3E}">
        <p14:creationId xmlns:p14="http://schemas.microsoft.com/office/powerpoint/2010/main" val="2924097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12</a:t>
            </a:fld>
            <a:endParaRPr lang="en-GB"/>
          </a:p>
        </p:txBody>
      </p:sp>
    </p:spTree>
    <p:extLst>
      <p:ext uri="{BB962C8B-B14F-4D97-AF65-F5344CB8AC3E}">
        <p14:creationId xmlns:p14="http://schemas.microsoft.com/office/powerpoint/2010/main" val="2525435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Source: The person who originates the message, influenced by factors such as communication skills, attitudes, knowledge, social system, and culture.​</a:t>
            </a:r>
          </a:p>
          <a:p>
            <a:r>
              <a:rPr lang="en-GB" sz="1200" b="0" i="0" kern="1200" dirty="0">
                <a:solidFill>
                  <a:schemeClr val="tx1"/>
                </a:solidFill>
                <a:effectLst/>
                <a:latin typeface="+mn-lt"/>
                <a:ea typeface="+mn-ea"/>
                <a:cs typeface="+mn-cs"/>
              </a:rPr>
              <a:t>Message: The actual content, code (language or symbols), and treatment (how it is delivered) chosen by the source.​</a:t>
            </a:r>
          </a:p>
          <a:p>
            <a:r>
              <a:rPr lang="en-GB" sz="1200" b="0" i="0" kern="1200" dirty="0">
                <a:solidFill>
                  <a:schemeClr val="tx1"/>
                </a:solidFill>
                <a:effectLst/>
                <a:latin typeface="+mn-lt"/>
                <a:ea typeface="+mn-ea"/>
                <a:cs typeface="+mn-cs"/>
              </a:rPr>
              <a:t>Channel: The medium through which the message travels—such as hearing, seeing, touching, or other sensory channels.​</a:t>
            </a:r>
          </a:p>
          <a:p>
            <a:r>
              <a:rPr lang="en-GB" sz="1200" b="0" i="0" kern="1200" dirty="0">
                <a:solidFill>
                  <a:schemeClr val="tx1"/>
                </a:solidFill>
                <a:effectLst/>
                <a:latin typeface="+mn-lt"/>
                <a:ea typeface="+mn-ea"/>
                <a:cs typeface="+mn-cs"/>
              </a:rPr>
              <a:t>Receiver: The person who receives and interprets </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13</a:t>
            </a:fld>
            <a:endParaRPr lang="en-GB"/>
          </a:p>
        </p:txBody>
      </p:sp>
    </p:spTree>
    <p:extLst>
      <p:ext uri="{BB962C8B-B14F-4D97-AF65-F5344CB8AC3E}">
        <p14:creationId xmlns:p14="http://schemas.microsoft.com/office/powerpoint/2010/main" val="1601589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BCDDBA3-646D-4B8C-941D-9C24B9F35EC1}" type="slidenum">
              <a:rPr lang="en-GB" smtClean="0"/>
              <a:t>14</a:t>
            </a:fld>
            <a:endParaRPr lang="en-GB"/>
          </a:p>
        </p:txBody>
      </p:sp>
    </p:spTree>
    <p:extLst>
      <p:ext uri="{BB962C8B-B14F-4D97-AF65-F5344CB8AC3E}">
        <p14:creationId xmlns:p14="http://schemas.microsoft.com/office/powerpoint/2010/main" val="4031754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15</a:t>
            </a:fld>
            <a:endParaRPr lang="en-GB"/>
          </a:p>
        </p:txBody>
      </p:sp>
    </p:spTree>
    <p:extLst>
      <p:ext uri="{BB962C8B-B14F-4D97-AF65-F5344CB8AC3E}">
        <p14:creationId xmlns:p14="http://schemas.microsoft.com/office/powerpoint/2010/main" val="3723992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16</a:t>
            </a:fld>
            <a:endParaRPr lang="en-GB"/>
          </a:p>
        </p:txBody>
      </p:sp>
    </p:spTree>
    <p:extLst>
      <p:ext uri="{BB962C8B-B14F-4D97-AF65-F5344CB8AC3E}">
        <p14:creationId xmlns:p14="http://schemas.microsoft.com/office/powerpoint/2010/main" val="3694322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F091F-6BFB-8B60-E0DA-95D384A22F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45710B-6A66-E425-50D5-0FC33DFDA0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198C10-841F-1A96-90DF-5EC9B8AA148A}"/>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CEC751BB-F3DD-62FA-2759-A4FA06CE03FB}"/>
              </a:ext>
            </a:extLst>
          </p:cNvPr>
          <p:cNvSpPr>
            <a:spLocks noGrp="1"/>
          </p:cNvSpPr>
          <p:nvPr>
            <p:ph type="sldNum" sz="quarter" idx="5"/>
          </p:nvPr>
        </p:nvSpPr>
        <p:spPr/>
        <p:txBody>
          <a:bodyPr/>
          <a:lstStyle/>
          <a:p>
            <a:fld id="{ABCDDBA3-646D-4B8C-941D-9C24B9F35EC1}" type="slidenum">
              <a:rPr lang="en-GB" smtClean="0"/>
              <a:t>20</a:t>
            </a:fld>
            <a:endParaRPr lang="en-GB"/>
          </a:p>
        </p:txBody>
      </p:sp>
    </p:spTree>
    <p:extLst>
      <p:ext uri="{BB962C8B-B14F-4D97-AF65-F5344CB8AC3E}">
        <p14:creationId xmlns:p14="http://schemas.microsoft.com/office/powerpoint/2010/main" val="3404295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b="0" i="0" dirty="0">
                <a:effectLst/>
                <a:latin typeface="fkGroteskNeue"/>
              </a:rPr>
              <a:t>Common hygiene factors include:</a:t>
            </a:r>
          </a:p>
          <a:p>
            <a:pPr algn="l">
              <a:buFont typeface="Arial" panose="020B0604020202020204" pitchFamily="34" charset="0"/>
              <a:buChar char="•"/>
            </a:pPr>
            <a:r>
              <a:rPr lang="en-GB" b="0" i="0" dirty="0">
                <a:effectLst/>
                <a:latin typeface="fkGroteskNeue"/>
              </a:rPr>
              <a:t>Company policies and administration</a:t>
            </a:r>
          </a:p>
          <a:p>
            <a:pPr algn="l">
              <a:buFont typeface="Arial" panose="020B0604020202020204" pitchFamily="34" charset="0"/>
              <a:buChar char="•"/>
            </a:pPr>
            <a:r>
              <a:rPr lang="en-GB" b="0" i="0" dirty="0">
                <a:effectLst/>
                <a:latin typeface="fkGroteskNeue"/>
              </a:rPr>
              <a:t>Supervision quality</a:t>
            </a:r>
          </a:p>
          <a:p>
            <a:pPr algn="l">
              <a:buFont typeface="Arial" panose="020B0604020202020204" pitchFamily="34" charset="0"/>
              <a:buChar char="•"/>
            </a:pPr>
            <a:r>
              <a:rPr lang="en-GB" b="0" i="0" dirty="0">
                <a:effectLst/>
                <a:latin typeface="fkGroteskNeue"/>
              </a:rPr>
              <a:t>Relationship with supervisors</a:t>
            </a:r>
          </a:p>
          <a:p>
            <a:pPr algn="l">
              <a:buFont typeface="Arial" panose="020B0604020202020204" pitchFamily="34" charset="0"/>
              <a:buChar char="•"/>
            </a:pPr>
            <a:r>
              <a:rPr lang="en-GB" b="0" i="0" dirty="0">
                <a:effectLst/>
                <a:latin typeface="fkGroteskNeue"/>
              </a:rPr>
              <a:t>Relationship with peers and subordinates</a:t>
            </a:r>
          </a:p>
          <a:p>
            <a:pPr algn="l">
              <a:buFont typeface="Arial" panose="020B0604020202020204" pitchFamily="34" charset="0"/>
              <a:buChar char="•"/>
            </a:pPr>
            <a:r>
              <a:rPr lang="en-GB" b="0" i="0" dirty="0">
                <a:effectLst/>
                <a:latin typeface="fkGroteskNeue"/>
              </a:rPr>
              <a:t>Salary and benefits</a:t>
            </a:r>
          </a:p>
          <a:p>
            <a:pPr algn="l">
              <a:buFont typeface="Arial" panose="020B0604020202020204" pitchFamily="34" charset="0"/>
              <a:buChar char="•"/>
            </a:pPr>
            <a:r>
              <a:rPr lang="en-GB" b="0" i="0" dirty="0">
                <a:effectLst/>
                <a:latin typeface="fkGroteskNeue"/>
              </a:rPr>
              <a:t>Job security</a:t>
            </a:r>
          </a:p>
          <a:p>
            <a:pPr algn="l">
              <a:buFont typeface="Arial" panose="020B0604020202020204" pitchFamily="34" charset="0"/>
              <a:buChar char="•"/>
            </a:pPr>
            <a:r>
              <a:rPr lang="en-GB" b="0" i="0" dirty="0">
                <a:effectLst/>
                <a:latin typeface="fkGroteskNeue"/>
              </a:rPr>
              <a:t>Working conditions (safety, cleanliness, comfort)</a:t>
            </a:r>
          </a:p>
          <a:p>
            <a:pPr algn="l">
              <a:buFont typeface="Arial" panose="020B0604020202020204" pitchFamily="34" charset="0"/>
              <a:buChar char="•"/>
            </a:pPr>
            <a:r>
              <a:rPr lang="en-GB" b="0" i="0" dirty="0">
                <a:effectLst/>
                <a:latin typeface="fkGroteskNeue"/>
              </a:rPr>
              <a:t>Status within the organisation</a:t>
            </a:r>
          </a:p>
          <a:p>
            <a:pPr algn="l">
              <a:buFont typeface="Arial" panose="020B0604020202020204" pitchFamily="34" charset="0"/>
              <a:buChar char="•"/>
            </a:pPr>
            <a:r>
              <a:rPr lang="en-GB" b="0" i="0" dirty="0">
                <a:effectLst/>
                <a:latin typeface="fkGroteskNeue"/>
              </a:rPr>
              <a:t>Personal life (work-life balance)</a:t>
            </a:r>
          </a:p>
          <a:p>
            <a:endParaRPr lang="en-GB" dirty="0"/>
          </a:p>
          <a:p>
            <a:pPr algn="l">
              <a:buNone/>
            </a:pPr>
            <a:r>
              <a:rPr lang="en-GB" b="0" i="0" dirty="0">
                <a:effectLst/>
                <a:latin typeface="fkGroteskNeue"/>
              </a:rPr>
              <a:t>Common motivation factors include:</a:t>
            </a:r>
          </a:p>
          <a:p>
            <a:pPr algn="l">
              <a:buFont typeface="Arial" panose="020B0604020202020204" pitchFamily="34" charset="0"/>
              <a:buChar char="•"/>
            </a:pPr>
            <a:r>
              <a:rPr lang="en-GB" b="0" i="0" dirty="0">
                <a:effectLst/>
                <a:latin typeface="fkGroteskNeue"/>
              </a:rPr>
              <a:t>Achievement (sense of accomplishment)</a:t>
            </a:r>
          </a:p>
          <a:p>
            <a:pPr algn="l">
              <a:buFont typeface="Arial" panose="020B0604020202020204" pitchFamily="34" charset="0"/>
              <a:buChar char="•"/>
            </a:pPr>
            <a:r>
              <a:rPr lang="en-GB" b="0" i="0" dirty="0">
                <a:effectLst/>
                <a:latin typeface="fkGroteskNeue"/>
              </a:rPr>
              <a:t>Recognition (acknowledgment of contributions)</a:t>
            </a:r>
          </a:p>
          <a:p>
            <a:pPr algn="l">
              <a:buFont typeface="Arial" panose="020B0604020202020204" pitchFamily="34" charset="0"/>
              <a:buChar char="•"/>
            </a:pPr>
            <a:r>
              <a:rPr lang="en-GB" b="0" i="0" dirty="0">
                <a:effectLst/>
                <a:latin typeface="fkGroteskNeue"/>
              </a:rPr>
              <a:t>The work itself (interesting, meaningful tasks)</a:t>
            </a:r>
          </a:p>
          <a:p>
            <a:pPr algn="l">
              <a:buFont typeface="Arial" panose="020B0604020202020204" pitchFamily="34" charset="0"/>
              <a:buChar char="•"/>
            </a:pPr>
            <a:r>
              <a:rPr lang="en-GB" b="0" i="0" dirty="0">
                <a:effectLst/>
                <a:latin typeface="fkGroteskNeue"/>
              </a:rPr>
              <a:t>Responsibility (autonomy and control over work)</a:t>
            </a:r>
          </a:p>
          <a:p>
            <a:pPr algn="l">
              <a:buFont typeface="Arial" panose="020B0604020202020204" pitchFamily="34" charset="0"/>
              <a:buChar char="•"/>
            </a:pPr>
            <a:r>
              <a:rPr lang="en-GB" b="0" i="0" dirty="0">
                <a:effectLst/>
                <a:latin typeface="fkGroteskNeue"/>
              </a:rPr>
              <a:t>Advancement (opportunities for promotion)</a:t>
            </a:r>
          </a:p>
          <a:p>
            <a:pPr algn="l">
              <a:buFont typeface="Arial" panose="020B0604020202020204" pitchFamily="34" charset="0"/>
              <a:buChar char="•"/>
            </a:pPr>
            <a:r>
              <a:rPr lang="en-GB" b="0" i="0" dirty="0">
                <a:effectLst/>
                <a:latin typeface="fkGroteskNeue"/>
              </a:rPr>
              <a:t>Growth (personal and professional development)</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21</a:t>
            </a:fld>
            <a:endParaRPr lang="en-GB"/>
          </a:p>
        </p:txBody>
      </p:sp>
    </p:spTree>
    <p:extLst>
      <p:ext uri="{BB962C8B-B14F-4D97-AF65-F5344CB8AC3E}">
        <p14:creationId xmlns:p14="http://schemas.microsoft.com/office/powerpoint/2010/main" val="3534509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Forming: Team members come together, excited but uncertain about roles; focus is on orientation, polite interactions, and setting ground rules.​</a:t>
            </a:r>
          </a:p>
          <a:p>
            <a:r>
              <a:rPr lang="en-GB" sz="1200" b="0" i="0" kern="1200" dirty="0">
                <a:solidFill>
                  <a:schemeClr val="tx1"/>
                </a:solidFill>
                <a:effectLst/>
                <a:latin typeface="+mn-lt"/>
                <a:ea typeface="+mn-ea"/>
                <a:cs typeface="+mn-cs"/>
              </a:rPr>
              <a:t>Storming: Conflicts emerge as personalities and working styles clash; members challenge boundaries and authority, leading to debates and struggles for power.​</a:t>
            </a:r>
          </a:p>
          <a:p>
            <a:r>
              <a:rPr lang="en-GB" sz="1200" b="0" i="0" kern="1200" dirty="0">
                <a:solidFill>
                  <a:schemeClr val="tx1"/>
                </a:solidFill>
                <a:effectLst/>
                <a:latin typeface="+mn-lt"/>
                <a:ea typeface="+mn-ea"/>
                <a:cs typeface="+mn-cs"/>
              </a:rPr>
              <a:t>Norming: The team resolves disagreements, builds trust, and establishes clear roles; cooperation increases and group cohesion develops, helping members collaborate effectively.​</a:t>
            </a:r>
          </a:p>
          <a:p>
            <a:r>
              <a:rPr lang="en-GB" sz="1200" b="0" i="0" kern="1200" dirty="0">
                <a:solidFill>
                  <a:schemeClr val="tx1"/>
                </a:solidFill>
                <a:effectLst/>
                <a:latin typeface="+mn-lt"/>
                <a:ea typeface="+mn-ea"/>
                <a:cs typeface="+mn-cs"/>
              </a:rPr>
              <a:t>Performing: The team operates efficiently and autonomously, with high motivation and mutual support; members focus on achieving common goals and handle tasks without supervision.​</a:t>
            </a:r>
          </a:p>
          <a:p>
            <a:r>
              <a:rPr lang="en-GB" sz="1200" b="0" i="0" kern="1200" dirty="0">
                <a:solidFill>
                  <a:schemeClr val="tx1"/>
                </a:solidFill>
                <a:effectLst/>
                <a:latin typeface="+mn-lt"/>
                <a:ea typeface="+mn-ea"/>
                <a:cs typeface="+mn-cs"/>
              </a:rPr>
              <a:t>Adjourning: The group disbands after tasks are completed, often experiencing mixed emotions of accomplishment and loss as members move on</a:t>
            </a:r>
          </a:p>
          <a:p>
            <a:endParaRPr lang="en-GB" dirty="0"/>
          </a:p>
          <a:p>
            <a:endParaRPr lang="en-GB" dirty="0"/>
          </a:p>
          <a:p>
            <a:r>
              <a:rPr lang="en-GB" dirty="0"/>
              <a:t>Think about the stages your presentation team have gone through, which stage are you at currently? </a:t>
            </a:r>
          </a:p>
        </p:txBody>
      </p:sp>
      <p:sp>
        <p:nvSpPr>
          <p:cNvPr id="4" name="Slide Number Placeholder 3"/>
          <p:cNvSpPr>
            <a:spLocks noGrp="1"/>
          </p:cNvSpPr>
          <p:nvPr>
            <p:ph type="sldNum" sz="quarter" idx="5"/>
          </p:nvPr>
        </p:nvSpPr>
        <p:spPr/>
        <p:txBody>
          <a:bodyPr/>
          <a:lstStyle/>
          <a:p>
            <a:fld id="{ABCDDBA3-646D-4B8C-941D-9C24B9F35EC1}" type="slidenum">
              <a:rPr lang="en-GB" smtClean="0"/>
              <a:t>22</a:t>
            </a:fld>
            <a:endParaRPr lang="en-GB"/>
          </a:p>
        </p:txBody>
      </p:sp>
    </p:spTree>
    <p:extLst>
      <p:ext uri="{BB962C8B-B14F-4D97-AF65-F5344CB8AC3E}">
        <p14:creationId xmlns:p14="http://schemas.microsoft.com/office/powerpoint/2010/main" val="32945955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Leaders assess the readiness and development stage of each team member, considering both ability (competence) and willingness (commitment).​</a:t>
            </a:r>
          </a:p>
          <a:p>
            <a:r>
              <a:rPr lang="en-GB" sz="1200" b="0" i="0" kern="1200" dirty="0">
                <a:solidFill>
                  <a:schemeClr val="tx1"/>
                </a:solidFill>
                <a:effectLst/>
                <a:latin typeface="+mn-lt"/>
                <a:ea typeface="+mn-ea"/>
                <a:cs typeface="+mn-cs"/>
              </a:rPr>
              <a:t>There are four main leadership styles:</a:t>
            </a:r>
          </a:p>
          <a:p>
            <a:pPr lvl="1"/>
            <a:r>
              <a:rPr lang="en-GB" sz="1200" b="0" i="0" kern="1200" dirty="0">
                <a:solidFill>
                  <a:schemeClr val="tx1"/>
                </a:solidFill>
                <a:effectLst/>
                <a:latin typeface="+mn-lt"/>
                <a:ea typeface="+mn-ea"/>
                <a:cs typeface="+mn-cs"/>
              </a:rPr>
              <a:t>Directing/Telling (high directive, low supportive): The leader gives clear instructions and closely supervises tasks—best for new or inexperienced team members.​</a:t>
            </a:r>
          </a:p>
          <a:p>
            <a:pPr lvl="1"/>
            <a:r>
              <a:rPr lang="en-GB" sz="1200" b="0" i="0" kern="1200" dirty="0">
                <a:solidFill>
                  <a:schemeClr val="tx1"/>
                </a:solidFill>
                <a:effectLst/>
                <a:latin typeface="+mn-lt"/>
                <a:ea typeface="+mn-ea"/>
                <a:cs typeface="+mn-cs"/>
              </a:rPr>
              <a:t>Coaching/Selling (high directive, high supportive): The leader continues to direct but also provides support and encouragement to build skills and motivation.​</a:t>
            </a:r>
          </a:p>
          <a:p>
            <a:pPr lvl="1"/>
            <a:r>
              <a:rPr lang="en-GB" sz="1200" b="0" i="0" kern="1200" dirty="0">
                <a:solidFill>
                  <a:schemeClr val="tx1"/>
                </a:solidFill>
                <a:effectLst/>
                <a:latin typeface="+mn-lt"/>
                <a:ea typeface="+mn-ea"/>
                <a:cs typeface="+mn-cs"/>
              </a:rPr>
              <a:t>Supporting/Participating (low directive, high supportive): The leader offers support and sharing in decision making, helpful for those with some competence but needing confidence.​</a:t>
            </a:r>
          </a:p>
          <a:p>
            <a:pPr lvl="1"/>
            <a:r>
              <a:rPr lang="en-GB" sz="1200" b="0" i="0" kern="1200" dirty="0">
                <a:solidFill>
                  <a:schemeClr val="tx1"/>
                </a:solidFill>
                <a:effectLst/>
                <a:latin typeface="+mn-lt"/>
                <a:ea typeface="+mn-ea"/>
                <a:cs typeface="+mn-cs"/>
              </a:rPr>
              <a:t>Delegating (low directive, low supportive): The leader hands over responsibility once the team member is both competent and confident, offering minimal supervision.​</a:t>
            </a:r>
          </a:p>
          <a:p>
            <a:r>
              <a:rPr lang="en-GB" sz="1200" b="0" i="0" kern="1200" dirty="0">
                <a:solidFill>
                  <a:schemeClr val="tx1"/>
                </a:solidFill>
                <a:effectLst/>
                <a:latin typeface="+mn-lt"/>
                <a:ea typeface="+mn-ea"/>
                <a:cs typeface="+mn-cs"/>
              </a:rPr>
              <a:t>Situational leadership emphasizes flexibility and the importance of matching leadership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to the unique needs of individuals and situation</a:t>
            </a:r>
          </a:p>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23</a:t>
            </a:fld>
            <a:endParaRPr lang="en-GB"/>
          </a:p>
        </p:txBody>
      </p:sp>
    </p:spTree>
    <p:extLst>
      <p:ext uri="{BB962C8B-B14F-4D97-AF65-F5344CB8AC3E}">
        <p14:creationId xmlns:p14="http://schemas.microsoft.com/office/powerpoint/2010/main" val="2011392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ABCDDBA3-646D-4B8C-941D-9C24B9F35EC1}" type="slidenum">
              <a:rPr lang="en-GB" smtClean="0"/>
              <a:t>24</a:t>
            </a:fld>
            <a:endParaRPr lang="en-GB"/>
          </a:p>
        </p:txBody>
      </p:sp>
    </p:spTree>
    <p:extLst>
      <p:ext uri="{BB962C8B-B14F-4D97-AF65-F5344CB8AC3E}">
        <p14:creationId xmlns:p14="http://schemas.microsoft.com/office/powerpoint/2010/main" val="950267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32B2C-87FE-DA25-0277-5AF6063916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2DCC3-A6BC-5473-1732-9DE96AC6E9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FBE0F5-F186-ED65-7D0C-55CDCD8B7502}"/>
              </a:ext>
            </a:extLst>
          </p:cNvPr>
          <p:cNvSpPr>
            <a:spLocks noGrp="1"/>
          </p:cNvSpPr>
          <p:nvPr>
            <p:ph type="body" idx="1"/>
          </p:nvPr>
        </p:nvSpPr>
        <p:spPr/>
        <p:txBody>
          <a:bodyPr/>
          <a:lstStyle/>
          <a:p>
            <a:r>
              <a:rPr lang="en-GB" dirty="0"/>
              <a:t>Reminders will be on the next slide</a:t>
            </a:r>
          </a:p>
          <a:p>
            <a:endParaRPr lang="en-GB" dirty="0"/>
          </a:p>
        </p:txBody>
      </p:sp>
      <p:sp>
        <p:nvSpPr>
          <p:cNvPr id="4" name="Slide Number Placeholder 3">
            <a:extLst>
              <a:ext uri="{FF2B5EF4-FFF2-40B4-BE49-F238E27FC236}">
                <a16:creationId xmlns:a16="http://schemas.microsoft.com/office/drawing/2014/main" id="{216011A3-32FB-6BDB-65D2-1C9B63F9B4E2}"/>
              </a:ext>
            </a:extLst>
          </p:cNvPr>
          <p:cNvSpPr>
            <a:spLocks noGrp="1"/>
          </p:cNvSpPr>
          <p:nvPr>
            <p:ph type="sldNum" sz="quarter" idx="5"/>
          </p:nvPr>
        </p:nvSpPr>
        <p:spPr/>
        <p:txBody>
          <a:bodyPr/>
          <a:lstStyle/>
          <a:p>
            <a:fld id="{ABCDDBA3-646D-4B8C-941D-9C24B9F35EC1}" type="slidenum">
              <a:rPr lang="en-GB" smtClean="0"/>
              <a:t>25</a:t>
            </a:fld>
            <a:endParaRPr lang="en-GB"/>
          </a:p>
        </p:txBody>
      </p:sp>
    </p:spTree>
    <p:extLst>
      <p:ext uri="{BB962C8B-B14F-4D97-AF65-F5344CB8AC3E}">
        <p14:creationId xmlns:p14="http://schemas.microsoft.com/office/powerpoint/2010/main" val="40677632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FC29-3A06-5CD2-B2F2-9103C8026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7E997-EC1B-286C-18EB-8B01AED0A3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9A9A9F-3336-D52F-5386-1FCA1E7F2F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F9649C-CB29-6B20-1BC2-BE12694DEAA5}"/>
              </a:ext>
            </a:extLst>
          </p:cNvPr>
          <p:cNvSpPr>
            <a:spLocks noGrp="1"/>
          </p:cNvSpPr>
          <p:nvPr>
            <p:ph type="sldNum" sz="quarter" idx="5"/>
          </p:nvPr>
        </p:nvSpPr>
        <p:spPr/>
        <p:txBody>
          <a:bodyPr/>
          <a:lstStyle/>
          <a:p>
            <a:fld id="{ABCDDBA3-646D-4B8C-941D-9C24B9F35EC1}" type="slidenum">
              <a:rPr lang="en-GB" smtClean="0"/>
              <a:t>26</a:t>
            </a:fld>
            <a:endParaRPr lang="en-GB"/>
          </a:p>
        </p:txBody>
      </p:sp>
    </p:spTree>
    <p:extLst>
      <p:ext uri="{BB962C8B-B14F-4D97-AF65-F5344CB8AC3E}">
        <p14:creationId xmlns:p14="http://schemas.microsoft.com/office/powerpoint/2010/main" val="33655621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27</a:t>
            </a:fld>
            <a:endParaRPr lang="en-GB"/>
          </a:p>
        </p:txBody>
      </p:sp>
    </p:spTree>
    <p:extLst>
      <p:ext uri="{BB962C8B-B14F-4D97-AF65-F5344CB8AC3E}">
        <p14:creationId xmlns:p14="http://schemas.microsoft.com/office/powerpoint/2010/main" val="1727728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894C7-B2CE-E22C-B569-0EC1FEEE37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4984C-552B-A3CD-ED7E-F1D804E147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F6708C-90F9-A922-E74F-6BFE16E4950A}"/>
              </a:ext>
            </a:extLst>
          </p:cNvPr>
          <p:cNvSpPr>
            <a:spLocks noGrp="1"/>
          </p:cNvSpPr>
          <p:nvPr>
            <p:ph type="body" idx="1"/>
          </p:nvPr>
        </p:nvSpPr>
        <p:spPr/>
        <p:txBody>
          <a:bodyPr/>
          <a:lstStyle/>
          <a:p>
            <a:r>
              <a:rPr lang="en-GB" dirty="0"/>
              <a:t>Lecturer to note key words on flip chart paper or board if accessible</a:t>
            </a:r>
          </a:p>
        </p:txBody>
      </p:sp>
      <p:sp>
        <p:nvSpPr>
          <p:cNvPr id="4" name="Slide Number Placeholder 3">
            <a:extLst>
              <a:ext uri="{FF2B5EF4-FFF2-40B4-BE49-F238E27FC236}">
                <a16:creationId xmlns:a16="http://schemas.microsoft.com/office/drawing/2014/main" id="{2021EE25-93C1-5875-1F63-97B9F5D24F0E}"/>
              </a:ext>
            </a:extLst>
          </p:cNvPr>
          <p:cNvSpPr>
            <a:spLocks noGrp="1"/>
          </p:cNvSpPr>
          <p:nvPr>
            <p:ph type="sldNum" sz="quarter" idx="5"/>
          </p:nvPr>
        </p:nvSpPr>
        <p:spPr/>
        <p:txBody>
          <a:bodyPr/>
          <a:lstStyle/>
          <a:p>
            <a:fld id="{ABCDDBA3-646D-4B8C-941D-9C24B9F35EC1}" type="slidenum">
              <a:rPr lang="en-GB" smtClean="0"/>
              <a:t>28</a:t>
            </a:fld>
            <a:endParaRPr lang="en-GB"/>
          </a:p>
        </p:txBody>
      </p:sp>
    </p:spTree>
    <p:extLst>
      <p:ext uri="{BB962C8B-B14F-4D97-AF65-F5344CB8AC3E}">
        <p14:creationId xmlns:p14="http://schemas.microsoft.com/office/powerpoint/2010/main" val="251821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85D38-23F7-4344-C67B-677996CCD3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33A34-D25B-BA06-6CFB-C14A8D3175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F8905-EF1D-22D3-409C-5A3FEC52FAC7}"/>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A5084D62-ACE7-2593-333F-16340D3FEB86}"/>
              </a:ext>
            </a:extLst>
          </p:cNvPr>
          <p:cNvSpPr>
            <a:spLocks noGrp="1"/>
          </p:cNvSpPr>
          <p:nvPr>
            <p:ph type="sldNum" sz="quarter" idx="5"/>
          </p:nvPr>
        </p:nvSpPr>
        <p:spPr/>
        <p:txBody>
          <a:bodyPr/>
          <a:lstStyle/>
          <a:p>
            <a:fld id="{ABCDDBA3-646D-4B8C-941D-9C24B9F35EC1}" type="slidenum">
              <a:rPr lang="en-GB" smtClean="0"/>
              <a:t>29</a:t>
            </a:fld>
            <a:endParaRPr lang="en-GB"/>
          </a:p>
        </p:txBody>
      </p:sp>
    </p:spTree>
    <p:extLst>
      <p:ext uri="{BB962C8B-B14F-4D97-AF65-F5344CB8AC3E}">
        <p14:creationId xmlns:p14="http://schemas.microsoft.com/office/powerpoint/2010/main" val="3737669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ask all students to stand up and move to the back of the classroom. Taking it in turns, each student should come to the front of the room, take a deep breath and introduce themselves. The focus should be on speaking clearly, confidently for all students to hear. </a:t>
            </a:r>
          </a:p>
        </p:txBody>
      </p:sp>
      <p:sp>
        <p:nvSpPr>
          <p:cNvPr id="4" name="Slide Number Placeholder 3"/>
          <p:cNvSpPr>
            <a:spLocks noGrp="1"/>
          </p:cNvSpPr>
          <p:nvPr>
            <p:ph type="sldNum" sz="quarter" idx="5"/>
          </p:nvPr>
        </p:nvSpPr>
        <p:spPr/>
        <p:txBody>
          <a:bodyPr/>
          <a:lstStyle/>
          <a:p>
            <a:fld id="{ABCDDBA3-646D-4B8C-941D-9C24B9F35EC1}" type="slidenum">
              <a:rPr lang="en-GB" smtClean="0"/>
              <a:t>30</a:t>
            </a:fld>
            <a:endParaRPr lang="en-GB"/>
          </a:p>
        </p:txBody>
      </p:sp>
    </p:spTree>
    <p:extLst>
      <p:ext uri="{BB962C8B-B14F-4D97-AF65-F5344CB8AC3E}">
        <p14:creationId xmlns:p14="http://schemas.microsoft.com/office/powerpoint/2010/main" val="14190783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BF0C5-4F3A-9E75-B179-593772C13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54AA0-EA9F-4D82-DE8E-DBC279E5EA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6AF7AE-318B-71C2-36BC-FDB82A2D09AD}"/>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CE44FCFD-7CE4-B30B-1CCC-2CF5C3D9E969}"/>
              </a:ext>
            </a:extLst>
          </p:cNvPr>
          <p:cNvSpPr>
            <a:spLocks noGrp="1"/>
          </p:cNvSpPr>
          <p:nvPr>
            <p:ph type="sldNum" sz="quarter" idx="5"/>
          </p:nvPr>
        </p:nvSpPr>
        <p:spPr/>
        <p:txBody>
          <a:bodyPr/>
          <a:lstStyle/>
          <a:p>
            <a:fld id="{ABCDDBA3-646D-4B8C-941D-9C24B9F35EC1}" type="slidenum">
              <a:rPr lang="en-GB" smtClean="0"/>
              <a:t>31</a:t>
            </a:fld>
            <a:endParaRPr lang="en-GB"/>
          </a:p>
        </p:txBody>
      </p:sp>
    </p:spTree>
    <p:extLst>
      <p:ext uri="{BB962C8B-B14F-4D97-AF65-F5344CB8AC3E}">
        <p14:creationId xmlns:p14="http://schemas.microsoft.com/office/powerpoint/2010/main" val="3565112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24EFD-CA9F-50A1-4CE6-0F22CDBE1E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DCF98E-A564-633A-7928-F69CB428FC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06E6BC-1499-6B56-AC04-432D24FC9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FF5B37-DA8B-2335-E6CF-AADA42036AAF}"/>
              </a:ext>
            </a:extLst>
          </p:cNvPr>
          <p:cNvSpPr>
            <a:spLocks noGrp="1"/>
          </p:cNvSpPr>
          <p:nvPr>
            <p:ph type="sldNum" sz="quarter" idx="5"/>
          </p:nvPr>
        </p:nvSpPr>
        <p:spPr/>
        <p:txBody>
          <a:bodyPr/>
          <a:lstStyle/>
          <a:p>
            <a:fld id="{ABCDDBA3-646D-4B8C-941D-9C24B9F35EC1}" type="slidenum">
              <a:rPr lang="en-GB" smtClean="0"/>
              <a:t>32</a:t>
            </a:fld>
            <a:endParaRPr lang="en-GB"/>
          </a:p>
        </p:txBody>
      </p:sp>
    </p:spTree>
    <p:extLst>
      <p:ext uri="{BB962C8B-B14F-4D97-AF65-F5344CB8AC3E}">
        <p14:creationId xmlns:p14="http://schemas.microsoft.com/office/powerpoint/2010/main" val="2825756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F76EC-89E9-FE61-4C2D-90F95EB7D1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B534BC-738E-B3D5-0509-4435A45C9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7A8D41-5486-3960-0C27-B7BB61E062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C7333A-4300-0AFE-FDD7-E81B3894E567}"/>
              </a:ext>
            </a:extLst>
          </p:cNvPr>
          <p:cNvSpPr>
            <a:spLocks noGrp="1"/>
          </p:cNvSpPr>
          <p:nvPr>
            <p:ph type="sldNum" sz="quarter" idx="5"/>
          </p:nvPr>
        </p:nvSpPr>
        <p:spPr/>
        <p:txBody>
          <a:bodyPr/>
          <a:lstStyle/>
          <a:p>
            <a:fld id="{ABCDDBA3-646D-4B8C-941D-9C24B9F35EC1}" type="slidenum">
              <a:rPr lang="en-GB" smtClean="0"/>
              <a:t>33</a:t>
            </a:fld>
            <a:endParaRPr lang="en-GB"/>
          </a:p>
        </p:txBody>
      </p:sp>
    </p:spTree>
    <p:extLst>
      <p:ext uri="{BB962C8B-B14F-4D97-AF65-F5344CB8AC3E}">
        <p14:creationId xmlns:p14="http://schemas.microsoft.com/office/powerpoint/2010/main" val="15009876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CDDBA3-646D-4B8C-941D-9C24B9F35EC1}" type="slidenum">
              <a:rPr lang="en-GB" smtClean="0"/>
              <a:t>34</a:t>
            </a:fld>
            <a:endParaRPr lang="en-GB"/>
          </a:p>
        </p:txBody>
      </p:sp>
    </p:spTree>
    <p:extLst>
      <p:ext uri="{BB962C8B-B14F-4D97-AF65-F5344CB8AC3E}">
        <p14:creationId xmlns:p14="http://schemas.microsoft.com/office/powerpoint/2010/main" val="10799987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E9F52-0C12-AF51-6760-C78472F8D1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8A1A34-8ADE-A8FA-F263-145C588D49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3164BA-0756-16C2-13F8-266DF816EA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99E735B-DF9A-3796-A11E-22185A4D004E}"/>
              </a:ext>
            </a:extLst>
          </p:cNvPr>
          <p:cNvSpPr>
            <a:spLocks noGrp="1"/>
          </p:cNvSpPr>
          <p:nvPr>
            <p:ph type="sldNum" sz="quarter" idx="5"/>
          </p:nvPr>
        </p:nvSpPr>
        <p:spPr/>
        <p:txBody>
          <a:bodyPr/>
          <a:lstStyle/>
          <a:p>
            <a:fld id="{ABCDDBA3-646D-4B8C-941D-9C24B9F35EC1}" type="slidenum">
              <a:rPr lang="en-GB" smtClean="0"/>
              <a:t>35</a:t>
            </a:fld>
            <a:endParaRPr lang="en-GB"/>
          </a:p>
        </p:txBody>
      </p:sp>
    </p:spTree>
    <p:extLst>
      <p:ext uri="{BB962C8B-B14F-4D97-AF65-F5344CB8AC3E}">
        <p14:creationId xmlns:p14="http://schemas.microsoft.com/office/powerpoint/2010/main" val="33852883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F4160-0D3D-77D2-B803-7B5713D19D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D6D320-4BBF-28AB-3B8C-D3372028F2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C9CA0-0357-A83A-0D8B-B37A0B20E6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1E5EAC-3848-D7BC-1294-5801906BC306}"/>
              </a:ext>
            </a:extLst>
          </p:cNvPr>
          <p:cNvSpPr>
            <a:spLocks noGrp="1"/>
          </p:cNvSpPr>
          <p:nvPr>
            <p:ph type="sldNum" sz="quarter" idx="5"/>
          </p:nvPr>
        </p:nvSpPr>
        <p:spPr/>
        <p:txBody>
          <a:bodyPr/>
          <a:lstStyle/>
          <a:p>
            <a:fld id="{ABCDDBA3-646D-4B8C-941D-9C24B9F35EC1}" type="slidenum">
              <a:rPr lang="en-GB" smtClean="0"/>
              <a:t>36</a:t>
            </a:fld>
            <a:endParaRPr lang="en-GB"/>
          </a:p>
        </p:txBody>
      </p:sp>
    </p:spTree>
    <p:extLst>
      <p:ext uri="{BB962C8B-B14F-4D97-AF65-F5344CB8AC3E}">
        <p14:creationId xmlns:p14="http://schemas.microsoft.com/office/powerpoint/2010/main" val="20001486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67CFF-7429-882E-D095-0C90878DB6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9A85E-FDA0-BFCF-9FC9-AE1F8D7CAB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13BB2-2216-C8F4-D8BF-AA9681E070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CB408D2-EB46-EB0F-CEF0-0D3C03D389CD}"/>
              </a:ext>
            </a:extLst>
          </p:cNvPr>
          <p:cNvSpPr>
            <a:spLocks noGrp="1"/>
          </p:cNvSpPr>
          <p:nvPr>
            <p:ph type="sldNum" sz="quarter" idx="5"/>
          </p:nvPr>
        </p:nvSpPr>
        <p:spPr/>
        <p:txBody>
          <a:bodyPr/>
          <a:lstStyle/>
          <a:p>
            <a:fld id="{ABCDDBA3-646D-4B8C-941D-9C24B9F35EC1}" type="slidenum">
              <a:rPr lang="en-GB" smtClean="0"/>
              <a:t>37</a:t>
            </a:fld>
            <a:endParaRPr lang="en-GB"/>
          </a:p>
        </p:txBody>
      </p:sp>
    </p:spTree>
    <p:extLst>
      <p:ext uri="{BB962C8B-B14F-4D97-AF65-F5344CB8AC3E}">
        <p14:creationId xmlns:p14="http://schemas.microsoft.com/office/powerpoint/2010/main" val="1036842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1.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image" Target="../media/image35.sv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1.sv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svg"/></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1.sv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0.sv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0.svg"/></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39501" y="6451483"/>
            <a:ext cx="245374" cy="226943"/>
            <a:chOff x="0" y="0"/>
            <a:chExt cx="245364" cy="226949"/>
          </a:xfrm>
        </p:grpSpPr>
        <p:sp>
          <p:nvSpPr>
            <p:cNvPr id="3" name="Freeform 3"/>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47003" y="6462131"/>
            <a:ext cx="207083" cy="205540"/>
            <a:chOff x="0" y="0"/>
            <a:chExt cx="207086" cy="205537"/>
          </a:xfrm>
        </p:grpSpPr>
        <p:sp>
          <p:nvSpPr>
            <p:cNvPr id="5" name="Freeform 5"/>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041817" y="6462122"/>
            <a:ext cx="205264" cy="205911"/>
            <a:chOff x="0" y="0"/>
            <a:chExt cx="205270" cy="205918"/>
          </a:xfrm>
        </p:grpSpPr>
        <p:sp>
          <p:nvSpPr>
            <p:cNvPr id="7" name="Freeform 7"/>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05085" y="6466932"/>
            <a:ext cx="197596" cy="196063"/>
            <a:chOff x="0" y="0"/>
            <a:chExt cx="197599" cy="196063"/>
          </a:xfrm>
        </p:grpSpPr>
        <p:sp>
          <p:nvSpPr>
            <p:cNvPr id="9" name="Freeform 9"/>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930947" y="6469694"/>
            <a:ext cx="212427" cy="190357"/>
            <a:chOff x="0" y="0"/>
            <a:chExt cx="212433" cy="190360"/>
          </a:xfrm>
        </p:grpSpPr>
        <p:sp>
          <p:nvSpPr>
            <p:cNvPr id="11" name="Freeform 11"/>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442468" y="6472780"/>
            <a:ext cx="198253" cy="184347"/>
            <a:chOff x="0" y="0"/>
            <a:chExt cx="198260" cy="184353"/>
          </a:xfrm>
        </p:grpSpPr>
        <p:sp>
          <p:nvSpPr>
            <p:cNvPr id="13" name="Freeform 13"/>
            <p:cNvSpPr/>
            <p:nvPr/>
          </p:nvSpPr>
          <p:spPr>
            <a:xfrm>
              <a:off x="-1016" y="-762"/>
              <a:ext cx="199771" cy="185928"/>
            </a:xfrm>
            <a:custGeom>
              <a:avLst/>
              <a:gdLst/>
              <a:ahLst/>
              <a:cxnLst/>
              <a:rect l="l" t="t" r="r" b="b"/>
              <a:pathLst>
                <a:path w="199771" h="185928">
                  <a:moveTo>
                    <a:pt x="100711" y="762"/>
                  </a:moveTo>
                  <a:cubicBezTo>
                    <a:pt x="157988" y="1397"/>
                    <a:pt x="199771" y="40767"/>
                    <a:pt x="199263" y="93726"/>
                  </a:cubicBezTo>
                  <a:cubicBezTo>
                    <a:pt x="198882" y="142494"/>
                    <a:pt x="155194" y="185928"/>
                    <a:pt x="107188" y="185039"/>
                  </a:cubicBezTo>
                  <a:cubicBezTo>
                    <a:pt x="45847" y="184023"/>
                    <a:pt x="0" y="142494"/>
                    <a:pt x="1016" y="89154"/>
                  </a:cubicBezTo>
                  <a:cubicBezTo>
                    <a:pt x="1905" y="38100"/>
                    <a:pt x="44704" y="0"/>
                    <a:pt x="100711"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952523" y="6464579"/>
            <a:ext cx="199253" cy="200682"/>
            <a:chOff x="0" y="0"/>
            <a:chExt cx="199250" cy="200685"/>
          </a:xfrm>
        </p:grpSpPr>
        <p:sp>
          <p:nvSpPr>
            <p:cNvPr id="15" name="Freeform 15"/>
            <p:cNvSpPr/>
            <p:nvPr/>
          </p:nvSpPr>
          <p:spPr>
            <a:xfrm>
              <a:off x="-635" y="-254"/>
              <a:ext cx="200279" cy="200914"/>
            </a:xfrm>
            <a:custGeom>
              <a:avLst/>
              <a:gdLst/>
              <a:ahLst/>
              <a:cxnLst/>
              <a:rect l="l" t="t" r="r" b="b"/>
              <a:pathLst>
                <a:path w="200279" h="200914">
                  <a:moveTo>
                    <a:pt x="102108" y="254"/>
                  </a:moveTo>
                  <a:cubicBezTo>
                    <a:pt x="157353" y="254"/>
                    <a:pt x="200279" y="41783"/>
                    <a:pt x="199898" y="94361"/>
                  </a:cubicBezTo>
                  <a:cubicBezTo>
                    <a:pt x="199517" y="145161"/>
                    <a:pt x="143129" y="200914"/>
                    <a:pt x="92456" y="200914"/>
                  </a:cubicBezTo>
                  <a:cubicBezTo>
                    <a:pt x="41783" y="200914"/>
                    <a:pt x="0" y="153035"/>
                    <a:pt x="635" y="93980"/>
                  </a:cubicBezTo>
                  <a:cubicBezTo>
                    <a:pt x="1270" y="40386"/>
                    <a:pt x="45085" y="0"/>
                    <a:pt x="10210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363317" y="6468418"/>
            <a:ext cx="211884" cy="192881"/>
            <a:chOff x="0" y="0"/>
            <a:chExt cx="211887" cy="192875"/>
          </a:xfrm>
        </p:grpSpPr>
        <p:sp>
          <p:nvSpPr>
            <p:cNvPr id="17" name="Freeform 17"/>
            <p:cNvSpPr/>
            <p:nvPr/>
          </p:nvSpPr>
          <p:spPr>
            <a:xfrm>
              <a:off x="-1778" y="-1778"/>
              <a:ext cx="215519" cy="195834"/>
            </a:xfrm>
            <a:custGeom>
              <a:avLst/>
              <a:gdLst/>
              <a:ahLst/>
              <a:cxnLst/>
              <a:rect l="l" t="t" r="r" b="b"/>
              <a:pathLst>
                <a:path w="215519" h="195834">
                  <a:moveTo>
                    <a:pt x="105664" y="194691"/>
                  </a:moveTo>
                  <a:cubicBezTo>
                    <a:pt x="38608" y="193040"/>
                    <a:pt x="0" y="157988"/>
                    <a:pt x="1905" y="100584"/>
                  </a:cubicBezTo>
                  <a:cubicBezTo>
                    <a:pt x="3810" y="43180"/>
                    <a:pt x="52832" y="0"/>
                    <a:pt x="114808" y="1778"/>
                  </a:cubicBezTo>
                  <a:cubicBezTo>
                    <a:pt x="174244" y="3556"/>
                    <a:pt x="215519" y="43307"/>
                    <a:pt x="213614" y="97028"/>
                  </a:cubicBezTo>
                  <a:cubicBezTo>
                    <a:pt x="211963" y="146558"/>
                    <a:pt x="157353" y="195834"/>
                    <a:pt x="105664" y="194564"/>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880858" y="6465380"/>
            <a:ext cx="192500" cy="199034"/>
            <a:chOff x="0" y="0"/>
            <a:chExt cx="192507" cy="199034"/>
          </a:xfrm>
        </p:grpSpPr>
        <p:sp>
          <p:nvSpPr>
            <p:cNvPr id="19" name="Freeform 19"/>
            <p:cNvSpPr/>
            <p:nvPr/>
          </p:nvSpPr>
          <p:spPr>
            <a:xfrm>
              <a:off x="-1143" y="0"/>
              <a:ext cx="194056" cy="199009"/>
            </a:xfrm>
            <a:custGeom>
              <a:avLst/>
              <a:gdLst/>
              <a:ahLst/>
              <a:cxnLst/>
              <a:rect l="l" t="t" r="r" b="b"/>
              <a:pathLst>
                <a:path w="194056" h="199009">
                  <a:moveTo>
                    <a:pt x="97155" y="0"/>
                  </a:moveTo>
                  <a:cubicBezTo>
                    <a:pt x="150114" y="0"/>
                    <a:pt x="194056" y="42037"/>
                    <a:pt x="193548" y="92456"/>
                  </a:cubicBezTo>
                  <a:cubicBezTo>
                    <a:pt x="193040" y="148971"/>
                    <a:pt x="146939" y="199009"/>
                    <a:pt x="95885" y="199009"/>
                  </a:cubicBezTo>
                  <a:cubicBezTo>
                    <a:pt x="46228" y="199009"/>
                    <a:pt x="0" y="147447"/>
                    <a:pt x="1143" y="93218"/>
                  </a:cubicBezTo>
                  <a:cubicBezTo>
                    <a:pt x="1270" y="86995"/>
                    <a:pt x="2032" y="80899"/>
                    <a:pt x="3302" y="74803"/>
                  </a:cubicBezTo>
                  <a:cubicBezTo>
                    <a:pt x="4572" y="68707"/>
                    <a:pt x="6477" y="62865"/>
                    <a:pt x="9017" y="57150"/>
                  </a:cubicBezTo>
                  <a:cubicBezTo>
                    <a:pt x="11557" y="51435"/>
                    <a:pt x="14478" y="46101"/>
                    <a:pt x="18034" y="41021"/>
                  </a:cubicBezTo>
                  <a:cubicBezTo>
                    <a:pt x="21590" y="35941"/>
                    <a:pt x="25527" y="31242"/>
                    <a:pt x="29972" y="26924"/>
                  </a:cubicBezTo>
                  <a:cubicBezTo>
                    <a:pt x="34417" y="22606"/>
                    <a:pt x="39243" y="18796"/>
                    <a:pt x="44450" y="15367"/>
                  </a:cubicBezTo>
                  <a:cubicBezTo>
                    <a:pt x="49657" y="11938"/>
                    <a:pt x="55245" y="9144"/>
                    <a:pt x="60960" y="6858"/>
                  </a:cubicBezTo>
                  <a:cubicBezTo>
                    <a:pt x="66675" y="4572"/>
                    <a:pt x="72644" y="2794"/>
                    <a:pt x="78740" y="1651"/>
                  </a:cubicBezTo>
                  <a:cubicBezTo>
                    <a:pt x="84836" y="508"/>
                    <a:pt x="91059" y="0"/>
                    <a:pt x="97155"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393455" y="6467437"/>
            <a:ext cx="217351" cy="194948"/>
            <a:chOff x="0" y="0"/>
            <a:chExt cx="217348" cy="194945"/>
          </a:xfrm>
        </p:grpSpPr>
        <p:sp>
          <p:nvSpPr>
            <p:cNvPr id="21" name="Freeform 21"/>
            <p:cNvSpPr/>
            <p:nvPr/>
          </p:nvSpPr>
          <p:spPr>
            <a:xfrm>
              <a:off x="-12192" y="-127"/>
              <a:ext cx="234061" cy="205740"/>
            </a:xfrm>
            <a:custGeom>
              <a:avLst/>
              <a:gdLst/>
              <a:ahLst/>
              <a:cxnLst/>
              <a:rect l="l" t="t" r="r" b="b"/>
              <a:pathLst>
                <a:path w="234061" h="205740">
                  <a:moveTo>
                    <a:pt x="123063" y="127"/>
                  </a:moveTo>
                  <a:cubicBezTo>
                    <a:pt x="129540" y="0"/>
                    <a:pt x="135890" y="381"/>
                    <a:pt x="142240" y="1524"/>
                  </a:cubicBezTo>
                  <a:cubicBezTo>
                    <a:pt x="148590" y="2667"/>
                    <a:pt x="154813" y="4191"/>
                    <a:pt x="160909" y="6350"/>
                  </a:cubicBezTo>
                  <a:cubicBezTo>
                    <a:pt x="167005" y="8509"/>
                    <a:pt x="172720" y="11303"/>
                    <a:pt x="178308" y="14478"/>
                  </a:cubicBezTo>
                  <a:cubicBezTo>
                    <a:pt x="183896" y="17653"/>
                    <a:pt x="189103" y="21463"/>
                    <a:pt x="193929" y="25781"/>
                  </a:cubicBezTo>
                  <a:cubicBezTo>
                    <a:pt x="198755" y="30099"/>
                    <a:pt x="203200" y="34671"/>
                    <a:pt x="207264" y="39751"/>
                  </a:cubicBezTo>
                  <a:cubicBezTo>
                    <a:pt x="211328" y="44831"/>
                    <a:pt x="214757" y="50165"/>
                    <a:pt x="217805" y="55880"/>
                  </a:cubicBezTo>
                  <a:cubicBezTo>
                    <a:pt x="220853" y="61595"/>
                    <a:pt x="223266" y="67564"/>
                    <a:pt x="225171" y="73660"/>
                  </a:cubicBezTo>
                  <a:cubicBezTo>
                    <a:pt x="227076" y="79756"/>
                    <a:pt x="228346" y="86106"/>
                    <a:pt x="229108" y="92456"/>
                  </a:cubicBezTo>
                  <a:cubicBezTo>
                    <a:pt x="234061" y="137287"/>
                    <a:pt x="198882" y="179324"/>
                    <a:pt x="146558" y="191135"/>
                  </a:cubicBezTo>
                  <a:cubicBezTo>
                    <a:pt x="81788" y="205740"/>
                    <a:pt x="27178" y="178562"/>
                    <a:pt x="14478" y="125349"/>
                  </a:cubicBezTo>
                  <a:cubicBezTo>
                    <a:pt x="0" y="66167"/>
                    <a:pt x="57023" y="508"/>
                    <a:pt x="123063"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802497" y="6463360"/>
            <a:ext cx="221475" cy="202940"/>
            <a:chOff x="0" y="0"/>
            <a:chExt cx="221475" cy="202946"/>
          </a:xfrm>
        </p:grpSpPr>
        <p:sp>
          <p:nvSpPr>
            <p:cNvPr id="23" name="Freeform 23"/>
            <p:cNvSpPr/>
            <p:nvPr/>
          </p:nvSpPr>
          <p:spPr>
            <a:xfrm>
              <a:off x="-4445" y="-381"/>
              <a:ext cx="234696" cy="203327"/>
            </a:xfrm>
            <a:custGeom>
              <a:avLst/>
              <a:gdLst/>
              <a:ahLst/>
              <a:cxnLst/>
              <a:rect l="l" t="t" r="r" b="b"/>
              <a:pathLst>
                <a:path w="234696" h="203327">
                  <a:moveTo>
                    <a:pt x="108585" y="381"/>
                  </a:moveTo>
                  <a:cubicBezTo>
                    <a:pt x="165989" y="0"/>
                    <a:pt x="204470" y="22860"/>
                    <a:pt x="219583" y="62611"/>
                  </a:cubicBezTo>
                  <a:cubicBezTo>
                    <a:pt x="234696" y="102362"/>
                    <a:pt x="222504" y="147320"/>
                    <a:pt x="188722" y="178816"/>
                  </a:cubicBezTo>
                  <a:cubicBezTo>
                    <a:pt x="185039" y="182372"/>
                    <a:pt x="181102" y="185547"/>
                    <a:pt x="176911" y="188468"/>
                  </a:cubicBezTo>
                  <a:cubicBezTo>
                    <a:pt x="172720" y="191389"/>
                    <a:pt x="168275" y="193802"/>
                    <a:pt x="163576" y="195834"/>
                  </a:cubicBezTo>
                  <a:cubicBezTo>
                    <a:pt x="158877" y="197866"/>
                    <a:pt x="154178" y="199517"/>
                    <a:pt x="149225" y="200787"/>
                  </a:cubicBezTo>
                  <a:cubicBezTo>
                    <a:pt x="144272" y="202057"/>
                    <a:pt x="139319" y="202819"/>
                    <a:pt x="134239" y="203073"/>
                  </a:cubicBezTo>
                  <a:cubicBezTo>
                    <a:pt x="129159" y="203327"/>
                    <a:pt x="124079" y="203327"/>
                    <a:pt x="118999" y="202692"/>
                  </a:cubicBezTo>
                  <a:cubicBezTo>
                    <a:pt x="113919" y="202057"/>
                    <a:pt x="108966" y="201168"/>
                    <a:pt x="104013" y="199644"/>
                  </a:cubicBezTo>
                  <a:cubicBezTo>
                    <a:pt x="99060" y="198120"/>
                    <a:pt x="94361" y="196342"/>
                    <a:pt x="89789" y="194056"/>
                  </a:cubicBezTo>
                  <a:cubicBezTo>
                    <a:pt x="85217" y="191770"/>
                    <a:pt x="80899" y="189103"/>
                    <a:pt x="76835" y="186055"/>
                  </a:cubicBezTo>
                  <a:cubicBezTo>
                    <a:pt x="70485" y="181356"/>
                    <a:pt x="63881" y="176911"/>
                    <a:pt x="57023" y="172974"/>
                  </a:cubicBezTo>
                  <a:cubicBezTo>
                    <a:pt x="17780" y="151892"/>
                    <a:pt x="0" y="120904"/>
                    <a:pt x="5334" y="82677"/>
                  </a:cubicBezTo>
                  <a:cubicBezTo>
                    <a:pt x="11303" y="40005"/>
                    <a:pt x="39243" y="11303"/>
                    <a:pt x="83058" y="2667"/>
                  </a:cubicBezTo>
                  <a:cubicBezTo>
                    <a:pt x="91567" y="1397"/>
                    <a:pt x="100076" y="635"/>
                    <a:pt x="108585"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347660" y="6463894"/>
            <a:ext cx="196539" cy="201749"/>
            <a:chOff x="0" y="0"/>
            <a:chExt cx="196532" cy="201752"/>
          </a:xfrm>
        </p:grpSpPr>
        <p:sp>
          <p:nvSpPr>
            <p:cNvPr id="25" name="Freeform 25"/>
            <p:cNvSpPr/>
            <p:nvPr/>
          </p:nvSpPr>
          <p:spPr>
            <a:xfrm>
              <a:off x="-508" y="0"/>
              <a:ext cx="197612" cy="201803"/>
            </a:xfrm>
            <a:custGeom>
              <a:avLst/>
              <a:gdLst/>
              <a:ahLst/>
              <a:cxnLst/>
              <a:rect l="l" t="t" r="r" b="b"/>
              <a:pathLst>
                <a:path w="197612" h="201803">
                  <a:moveTo>
                    <a:pt x="98806" y="0"/>
                  </a:moveTo>
                  <a:cubicBezTo>
                    <a:pt x="153416" y="0"/>
                    <a:pt x="196342" y="39624"/>
                    <a:pt x="196977" y="90551"/>
                  </a:cubicBezTo>
                  <a:cubicBezTo>
                    <a:pt x="197612" y="145034"/>
                    <a:pt x="141097" y="201676"/>
                    <a:pt x="85725" y="201676"/>
                  </a:cubicBezTo>
                  <a:cubicBezTo>
                    <a:pt x="32512" y="201803"/>
                    <a:pt x="1016" y="164465"/>
                    <a:pt x="508" y="99187"/>
                  </a:cubicBezTo>
                  <a:cubicBezTo>
                    <a:pt x="0" y="42545"/>
                    <a:pt x="41910" y="127"/>
                    <a:pt x="98806"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818024" y="6463675"/>
            <a:ext cx="210645" cy="202387"/>
            <a:chOff x="0" y="0"/>
            <a:chExt cx="210642" cy="202387"/>
          </a:xfrm>
        </p:grpSpPr>
        <p:sp>
          <p:nvSpPr>
            <p:cNvPr id="27" name="Freeform 27"/>
            <p:cNvSpPr/>
            <p:nvPr/>
          </p:nvSpPr>
          <p:spPr>
            <a:xfrm>
              <a:off x="0" y="0"/>
              <a:ext cx="210947" cy="202438"/>
            </a:xfrm>
            <a:custGeom>
              <a:avLst/>
              <a:gdLst/>
              <a:ahLst/>
              <a:cxnLst/>
              <a:rect l="l" t="t" r="r" b="b"/>
              <a:pathLst>
                <a:path w="210947" h="202438">
                  <a:moveTo>
                    <a:pt x="106807" y="0"/>
                  </a:moveTo>
                  <a:cubicBezTo>
                    <a:pt x="166497" y="0"/>
                    <a:pt x="210947" y="41656"/>
                    <a:pt x="210693" y="97663"/>
                  </a:cubicBezTo>
                  <a:cubicBezTo>
                    <a:pt x="210693" y="152527"/>
                    <a:pt x="155067" y="202184"/>
                    <a:pt x="94107" y="202438"/>
                  </a:cubicBezTo>
                  <a:cubicBezTo>
                    <a:pt x="38735" y="202438"/>
                    <a:pt x="0" y="158496"/>
                    <a:pt x="0" y="95885"/>
                  </a:cubicBezTo>
                  <a:cubicBezTo>
                    <a:pt x="0" y="41656"/>
                    <a:pt x="46609" y="0"/>
                    <a:pt x="106807"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269394" y="6459626"/>
            <a:ext cx="210874" cy="210483"/>
            <a:chOff x="0" y="0"/>
            <a:chExt cx="210871" cy="210490"/>
          </a:xfrm>
        </p:grpSpPr>
        <p:sp>
          <p:nvSpPr>
            <p:cNvPr id="29" name="Freeform 29"/>
            <p:cNvSpPr/>
            <p:nvPr/>
          </p:nvSpPr>
          <p:spPr>
            <a:xfrm>
              <a:off x="-2667" y="-381"/>
              <a:ext cx="213487" cy="210947"/>
            </a:xfrm>
            <a:custGeom>
              <a:avLst/>
              <a:gdLst/>
              <a:ahLst/>
              <a:cxnLst/>
              <a:rect l="l" t="t" r="r" b="b"/>
              <a:pathLst>
                <a:path w="213487" h="210947">
                  <a:moveTo>
                    <a:pt x="105283" y="381"/>
                  </a:moveTo>
                  <a:cubicBezTo>
                    <a:pt x="165608" y="0"/>
                    <a:pt x="213487" y="44450"/>
                    <a:pt x="213487" y="100584"/>
                  </a:cubicBezTo>
                  <a:cubicBezTo>
                    <a:pt x="213487" y="154178"/>
                    <a:pt x="156718" y="210820"/>
                    <a:pt x="101092" y="210947"/>
                  </a:cubicBezTo>
                  <a:cubicBezTo>
                    <a:pt x="38100" y="210947"/>
                    <a:pt x="6096" y="163703"/>
                    <a:pt x="2794" y="99060"/>
                  </a:cubicBezTo>
                  <a:cubicBezTo>
                    <a:pt x="0" y="42799"/>
                    <a:pt x="46482" y="762"/>
                    <a:pt x="105283"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717241" y="6471342"/>
            <a:ext cx="210550" cy="187004"/>
            <a:chOff x="0" y="0"/>
            <a:chExt cx="210553" cy="187008"/>
          </a:xfrm>
        </p:grpSpPr>
        <p:sp>
          <p:nvSpPr>
            <p:cNvPr id="31" name="Freeform 31"/>
            <p:cNvSpPr/>
            <p:nvPr/>
          </p:nvSpPr>
          <p:spPr>
            <a:xfrm>
              <a:off x="-2794" y="0"/>
              <a:ext cx="231394" cy="186944"/>
            </a:xfrm>
            <a:custGeom>
              <a:avLst/>
              <a:gdLst/>
              <a:ahLst/>
              <a:cxnLst/>
              <a:rect l="l" t="t" r="r" b="b"/>
              <a:pathLst>
                <a:path w="231394" h="186944">
                  <a:moveTo>
                    <a:pt x="103124" y="0"/>
                  </a:moveTo>
                  <a:cubicBezTo>
                    <a:pt x="55499" y="0"/>
                    <a:pt x="5969" y="47244"/>
                    <a:pt x="3048" y="95250"/>
                  </a:cubicBezTo>
                  <a:cubicBezTo>
                    <a:pt x="0" y="143637"/>
                    <a:pt x="31877" y="181102"/>
                    <a:pt x="86741" y="185801"/>
                  </a:cubicBezTo>
                  <a:cubicBezTo>
                    <a:pt x="95377" y="186563"/>
                    <a:pt x="103632" y="186944"/>
                    <a:pt x="111379" y="186944"/>
                  </a:cubicBezTo>
                  <a:cubicBezTo>
                    <a:pt x="160782" y="186944"/>
                    <a:pt x="191135" y="171069"/>
                    <a:pt x="207391" y="127762"/>
                  </a:cubicBezTo>
                  <a:cubicBezTo>
                    <a:pt x="231394" y="63881"/>
                    <a:pt x="179705" y="889"/>
                    <a:pt x="104013" y="0"/>
                  </a:cubicBezTo>
                  <a:cubicBezTo>
                    <a:pt x="103759" y="0"/>
                    <a:pt x="103378" y="0"/>
                    <a:pt x="103124"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210026" y="6451483"/>
            <a:ext cx="245374" cy="226943"/>
            <a:chOff x="0" y="0"/>
            <a:chExt cx="245364" cy="226949"/>
          </a:xfrm>
        </p:grpSpPr>
        <p:sp>
          <p:nvSpPr>
            <p:cNvPr id="33" name="Freeform 33"/>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717537" y="6462131"/>
            <a:ext cx="207083" cy="205540"/>
            <a:chOff x="0" y="0"/>
            <a:chExt cx="207086" cy="205537"/>
          </a:xfrm>
        </p:grpSpPr>
        <p:sp>
          <p:nvSpPr>
            <p:cNvPr id="35" name="Freeform 35"/>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212351" y="6462122"/>
            <a:ext cx="205264" cy="205911"/>
            <a:chOff x="0" y="0"/>
            <a:chExt cx="205270" cy="205918"/>
          </a:xfrm>
        </p:grpSpPr>
        <p:sp>
          <p:nvSpPr>
            <p:cNvPr id="37" name="Freeform 37"/>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675619" y="6466932"/>
            <a:ext cx="197596" cy="196063"/>
            <a:chOff x="0" y="0"/>
            <a:chExt cx="197599" cy="196063"/>
          </a:xfrm>
        </p:grpSpPr>
        <p:sp>
          <p:nvSpPr>
            <p:cNvPr id="39" name="Freeform 39"/>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0101472" y="6469694"/>
            <a:ext cx="212427" cy="190357"/>
            <a:chOff x="0" y="0"/>
            <a:chExt cx="212433" cy="190360"/>
          </a:xfrm>
        </p:grpSpPr>
        <p:sp>
          <p:nvSpPr>
            <p:cNvPr id="41" name="Freeform 41"/>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sp>
        <p:nvSpPr>
          <p:cNvPr id="42" name="Freeform 42"/>
          <p:cNvSpPr/>
          <p:nvPr/>
        </p:nvSpPr>
        <p:spPr>
          <a:xfrm>
            <a:off x="11523231" y="980370"/>
            <a:ext cx="8620925" cy="13011198"/>
          </a:xfrm>
          <a:custGeom>
            <a:avLst/>
            <a:gdLst/>
            <a:ahLst/>
            <a:cxnLst/>
            <a:rect l="l" t="t" r="r" b="b"/>
            <a:pathLst>
              <a:path w="8620925" h="13011198">
                <a:moveTo>
                  <a:pt x="0" y="0"/>
                </a:moveTo>
                <a:lnTo>
                  <a:pt x="8620925" y="0"/>
                </a:lnTo>
                <a:lnTo>
                  <a:pt x="8620925" y="13011198"/>
                </a:lnTo>
                <a:lnTo>
                  <a:pt x="0" y="130111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3" name="TextBox 43"/>
          <p:cNvSpPr txBox="1"/>
          <p:nvPr/>
        </p:nvSpPr>
        <p:spPr>
          <a:xfrm>
            <a:off x="1247535" y="723900"/>
            <a:ext cx="9570425" cy="3680495"/>
          </a:xfrm>
          <a:prstGeom prst="rect">
            <a:avLst/>
          </a:prstGeom>
        </p:spPr>
        <p:txBody>
          <a:bodyPr lIns="0" tIns="0" rIns="0" bIns="0" rtlCol="0" anchor="t">
            <a:spAutoFit/>
          </a:bodyPr>
          <a:lstStyle/>
          <a:p>
            <a:pPr algn="l">
              <a:lnSpc>
                <a:spcPts val="15237"/>
              </a:lnSpc>
            </a:pPr>
            <a:r>
              <a:rPr lang="en-US" sz="16599" b="1" i="1" dirty="0">
                <a:solidFill>
                  <a:srgbClr val="88B9C5"/>
                </a:solidFill>
                <a:latin typeface="Glacial Indifference Bold Italics"/>
                <a:ea typeface="Glacial Indifference Bold Italics"/>
                <a:cs typeface="Glacial Indifference Bold Italics"/>
                <a:sym typeface="Glacial Indifference Bold Italics"/>
              </a:rPr>
              <a:t>RECAP</a:t>
            </a:r>
            <a:endParaRPr lang="en-US" sz="16599" b="1" i="1" dirty="0">
              <a:solidFill>
                <a:srgbClr val="0D3A74"/>
              </a:solidFill>
              <a:latin typeface="Glacial Indifference Bold Italics"/>
              <a:ea typeface="Glacial Indifference Bold Italics"/>
              <a:cs typeface="Glacial Indifference Bold Italics"/>
              <a:sym typeface="Glacial Indifference Bold Italics"/>
            </a:endParaRPr>
          </a:p>
          <a:p>
            <a:pPr algn="l">
              <a:lnSpc>
                <a:spcPts val="6974"/>
              </a:lnSpc>
            </a:pPr>
            <a:r>
              <a:rPr lang="en-US" sz="4999" spc="399" dirty="0">
                <a:solidFill>
                  <a:srgbClr val="0D3A74"/>
                </a:solidFill>
                <a:latin typeface="Glacial Indifference"/>
                <a:ea typeface="Glacial Indifference"/>
                <a:cs typeface="Glacial Indifference"/>
                <a:sym typeface="Glacial Indifference"/>
              </a:rPr>
              <a:t>Effective Teamworking and Communication (BMSW4009)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3073365" y="3912127"/>
            <a:ext cx="1069381" cy="1603962"/>
          </a:xfrm>
          <a:custGeom>
            <a:avLst/>
            <a:gdLst/>
            <a:ahLst/>
            <a:cxnLst/>
            <a:rect l="l" t="t" r="r" b="b"/>
            <a:pathLst>
              <a:path w="1069381" h="1603962">
                <a:moveTo>
                  <a:pt x="0" y="0"/>
                </a:moveTo>
                <a:lnTo>
                  <a:pt x="1069381" y="0"/>
                </a:lnTo>
                <a:lnTo>
                  <a:pt x="1069381" y="1603962"/>
                </a:lnTo>
                <a:lnTo>
                  <a:pt x="0" y="1603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a:grpSpLocks noChangeAspect="1"/>
          </p:cNvGrpSpPr>
          <p:nvPr/>
        </p:nvGrpSpPr>
        <p:grpSpPr>
          <a:xfrm>
            <a:off x="4099970" y="2841565"/>
            <a:ext cx="260328" cy="240782"/>
            <a:chOff x="0" y="0"/>
            <a:chExt cx="260325" cy="240779"/>
          </a:xfrm>
        </p:grpSpPr>
        <p:sp>
          <p:nvSpPr>
            <p:cNvPr id="4" name="Freeform 4"/>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p:cNvGrpSpPr>
            <a:grpSpLocks noChangeAspect="1"/>
          </p:cNvGrpSpPr>
          <p:nvPr/>
        </p:nvGrpSpPr>
        <p:grpSpPr>
          <a:xfrm>
            <a:off x="4638408" y="2852871"/>
            <a:ext cx="219704" cy="218065"/>
            <a:chOff x="0" y="0"/>
            <a:chExt cx="219697" cy="218059"/>
          </a:xfrm>
        </p:grpSpPr>
        <p:sp>
          <p:nvSpPr>
            <p:cNvPr id="6" name="Freeform 6"/>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p:cNvGrpSpPr>
            <a:grpSpLocks noChangeAspect="1"/>
          </p:cNvGrpSpPr>
          <p:nvPr/>
        </p:nvGrpSpPr>
        <p:grpSpPr>
          <a:xfrm>
            <a:off x="5163379" y="2852861"/>
            <a:ext cx="217780" cy="218465"/>
            <a:chOff x="0" y="0"/>
            <a:chExt cx="217780" cy="218465"/>
          </a:xfrm>
        </p:grpSpPr>
        <p:sp>
          <p:nvSpPr>
            <p:cNvPr id="8" name="Freeform 8"/>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p:cNvGrpSpPr>
            <a:grpSpLocks noChangeAspect="1"/>
          </p:cNvGrpSpPr>
          <p:nvPr/>
        </p:nvGrpSpPr>
        <p:grpSpPr>
          <a:xfrm>
            <a:off x="5654888" y="2857957"/>
            <a:ext cx="209636" cy="208016"/>
            <a:chOff x="0" y="0"/>
            <a:chExt cx="209639" cy="208013"/>
          </a:xfrm>
        </p:grpSpPr>
        <p:sp>
          <p:nvSpPr>
            <p:cNvPr id="10" name="Freeform 10"/>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p:cNvGrpSpPr>
            <a:grpSpLocks noChangeAspect="1"/>
          </p:cNvGrpSpPr>
          <p:nvPr/>
        </p:nvGrpSpPr>
        <p:grpSpPr>
          <a:xfrm>
            <a:off x="6106706" y="2860891"/>
            <a:ext cx="225381" cy="201959"/>
            <a:chOff x="0" y="0"/>
            <a:chExt cx="225374" cy="201955"/>
          </a:xfrm>
        </p:grpSpPr>
        <p:sp>
          <p:nvSpPr>
            <p:cNvPr id="12" name="Freeform 12"/>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p:cNvGrpSpPr>
            <a:grpSpLocks noChangeAspect="1"/>
          </p:cNvGrpSpPr>
          <p:nvPr/>
        </p:nvGrpSpPr>
        <p:grpSpPr>
          <a:xfrm>
            <a:off x="6498412" y="4205878"/>
            <a:ext cx="47625" cy="4157329"/>
            <a:chOff x="0" y="0"/>
            <a:chExt cx="47625" cy="4157332"/>
          </a:xfrm>
        </p:grpSpPr>
        <p:sp>
          <p:nvSpPr>
            <p:cNvPr id="14" name="Freeform 14"/>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p:cNvGrpSpPr>
            <a:grpSpLocks noChangeAspect="1"/>
          </p:cNvGrpSpPr>
          <p:nvPr/>
        </p:nvGrpSpPr>
        <p:grpSpPr>
          <a:xfrm>
            <a:off x="6649412" y="2864167"/>
            <a:ext cx="210341" cy="195586"/>
            <a:chOff x="0" y="0"/>
            <a:chExt cx="210337" cy="195580"/>
          </a:xfrm>
        </p:grpSpPr>
        <p:sp>
          <p:nvSpPr>
            <p:cNvPr id="16" name="Freeform 16"/>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p:cNvGrpSpPr>
            <a:grpSpLocks noChangeAspect="1"/>
          </p:cNvGrpSpPr>
          <p:nvPr/>
        </p:nvGrpSpPr>
        <p:grpSpPr>
          <a:xfrm>
            <a:off x="7190556" y="2855471"/>
            <a:ext cx="211398" cy="212912"/>
            <a:chOff x="0" y="0"/>
            <a:chExt cx="211404" cy="212916"/>
          </a:xfrm>
        </p:grpSpPr>
        <p:sp>
          <p:nvSpPr>
            <p:cNvPr id="18" name="Freeform 18"/>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p:cNvGrpSpPr>
            <a:grpSpLocks noChangeAspect="1"/>
          </p:cNvGrpSpPr>
          <p:nvPr/>
        </p:nvGrpSpPr>
        <p:grpSpPr>
          <a:xfrm>
            <a:off x="7626382" y="2859538"/>
            <a:ext cx="224800" cy="204635"/>
            <a:chOff x="0" y="0"/>
            <a:chExt cx="224803" cy="204635"/>
          </a:xfrm>
        </p:grpSpPr>
        <p:sp>
          <p:nvSpPr>
            <p:cNvPr id="20" name="Freeform 20"/>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p:cNvGrpSpPr>
            <a:grpSpLocks noChangeAspect="1"/>
          </p:cNvGrpSpPr>
          <p:nvPr/>
        </p:nvGrpSpPr>
        <p:grpSpPr>
          <a:xfrm>
            <a:off x="8175469" y="2856319"/>
            <a:ext cx="204235" cy="211169"/>
            <a:chOff x="0" y="0"/>
            <a:chExt cx="204229" cy="211163"/>
          </a:xfrm>
        </p:grpSpPr>
        <p:sp>
          <p:nvSpPr>
            <p:cNvPr id="22" name="Freeform 22"/>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p:cNvGrpSpPr>
            <a:grpSpLocks noChangeAspect="1"/>
          </p:cNvGrpSpPr>
          <p:nvPr/>
        </p:nvGrpSpPr>
        <p:grpSpPr>
          <a:xfrm>
            <a:off x="8719318" y="2858491"/>
            <a:ext cx="230600" cy="206835"/>
            <a:chOff x="0" y="0"/>
            <a:chExt cx="230607" cy="206832"/>
          </a:xfrm>
        </p:grpSpPr>
        <p:sp>
          <p:nvSpPr>
            <p:cNvPr id="24" name="Freeform 24"/>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p:cNvGrpSpPr>
            <a:grpSpLocks noChangeAspect="1"/>
          </p:cNvGrpSpPr>
          <p:nvPr/>
        </p:nvGrpSpPr>
        <p:grpSpPr>
          <a:xfrm>
            <a:off x="9222267" y="2841565"/>
            <a:ext cx="260328" cy="240782"/>
            <a:chOff x="0" y="0"/>
            <a:chExt cx="260325" cy="240779"/>
          </a:xfrm>
        </p:grpSpPr>
        <p:sp>
          <p:nvSpPr>
            <p:cNvPr id="26" name="Freeform 26"/>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sp>
        <p:nvSpPr>
          <p:cNvPr id="27" name="Freeform 27"/>
          <p:cNvSpPr/>
          <p:nvPr/>
        </p:nvSpPr>
        <p:spPr>
          <a:xfrm>
            <a:off x="8580834" y="3912127"/>
            <a:ext cx="1069381" cy="1603962"/>
          </a:xfrm>
          <a:custGeom>
            <a:avLst/>
            <a:gdLst/>
            <a:ahLst/>
            <a:cxnLst/>
            <a:rect l="l" t="t" r="r" b="b"/>
            <a:pathLst>
              <a:path w="1069381" h="1603962">
                <a:moveTo>
                  <a:pt x="0" y="0"/>
                </a:moveTo>
                <a:lnTo>
                  <a:pt x="1069382" y="0"/>
                </a:lnTo>
                <a:lnTo>
                  <a:pt x="1069382" y="1603962"/>
                </a:lnTo>
                <a:lnTo>
                  <a:pt x="0" y="1603962"/>
                </a:lnTo>
                <a:lnTo>
                  <a:pt x="0" y="0"/>
                </a:lnTo>
                <a:close/>
              </a:path>
            </a:pathLst>
          </a:custGeom>
          <a:blipFill>
            <a:blip r:embed="rId3">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8" name="Group 28"/>
          <p:cNvGrpSpPr>
            <a:grpSpLocks noChangeAspect="1"/>
          </p:cNvGrpSpPr>
          <p:nvPr/>
        </p:nvGrpSpPr>
        <p:grpSpPr>
          <a:xfrm>
            <a:off x="9760715" y="2852871"/>
            <a:ext cx="219704" cy="218065"/>
            <a:chOff x="0" y="0"/>
            <a:chExt cx="219697" cy="218059"/>
          </a:xfrm>
        </p:grpSpPr>
        <p:sp>
          <p:nvSpPr>
            <p:cNvPr id="29" name="Freeform 29"/>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10285686" y="2852861"/>
            <a:ext cx="217780" cy="218465"/>
            <a:chOff x="0" y="0"/>
            <a:chExt cx="217780" cy="218465"/>
          </a:xfrm>
        </p:grpSpPr>
        <p:sp>
          <p:nvSpPr>
            <p:cNvPr id="31" name="Freeform 31"/>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10777195" y="2857957"/>
            <a:ext cx="209636" cy="208016"/>
            <a:chOff x="0" y="0"/>
            <a:chExt cx="209639" cy="208013"/>
          </a:xfrm>
        </p:grpSpPr>
        <p:sp>
          <p:nvSpPr>
            <p:cNvPr id="33" name="Freeform 33"/>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11229003" y="2860891"/>
            <a:ext cx="225381" cy="201959"/>
            <a:chOff x="0" y="0"/>
            <a:chExt cx="225374" cy="201955"/>
          </a:xfrm>
        </p:grpSpPr>
        <p:sp>
          <p:nvSpPr>
            <p:cNvPr id="35" name="Freeform 35"/>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11687899" y="4205878"/>
            <a:ext cx="47625" cy="4157329"/>
            <a:chOff x="0" y="0"/>
            <a:chExt cx="47625" cy="4157332"/>
          </a:xfrm>
        </p:grpSpPr>
        <p:sp>
          <p:nvSpPr>
            <p:cNvPr id="37" name="Freeform 37"/>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38" name="Group 38"/>
          <p:cNvGrpSpPr>
            <a:grpSpLocks noChangeAspect="1"/>
          </p:cNvGrpSpPr>
          <p:nvPr/>
        </p:nvGrpSpPr>
        <p:grpSpPr>
          <a:xfrm>
            <a:off x="11771709" y="2864167"/>
            <a:ext cx="210341" cy="195586"/>
            <a:chOff x="0" y="0"/>
            <a:chExt cx="210337" cy="195580"/>
          </a:xfrm>
        </p:grpSpPr>
        <p:sp>
          <p:nvSpPr>
            <p:cNvPr id="39" name="Freeform 39"/>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2312853" y="2855471"/>
            <a:ext cx="211398" cy="212912"/>
            <a:chOff x="0" y="0"/>
            <a:chExt cx="211404" cy="212916"/>
          </a:xfrm>
        </p:grpSpPr>
        <p:sp>
          <p:nvSpPr>
            <p:cNvPr id="41" name="Freeform 41"/>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2748689" y="2859538"/>
            <a:ext cx="224800" cy="204635"/>
            <a:chOff x="0" y="0"/>
            <a:chExt cx="224803" cy="204635"/>
          </a:xfrm>
        </p:grpSpPr>
        <p:sp>
          <p:nvSpPr>
            <p:cNvPr id="43" name="Freeform 43"/>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3297776" y="2856319"/>
            <a:ext cx="204235" cy="211169"/>
            <a:chOff x="0" y="0"/>
            <a:chExt cx="204229" cy="211163"/>
          </a:xfrm>
        </p:grpSpPr>
        <p:sp>
          <p:nvSpPr>
            <p:cNvPr id="45" name="Freeform 45"/>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3841616" y="2858491"/>
            <a:ext cx="230600" cy="206835"/>
            <a:chOff x="0" y="0"/>
            <a:chExt cx="230607" cy="206832"/>
          </a:xfrm>
        </p:grpSpPr>
        <p:sp>
          <p:nvSpPr>
            <p:cNvPr id="47" name="Freeform 47"/>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8" name="Freeform 48"/>
          <p:cNvSpPr/>
          <p:nvPr/>
        </p:nvSpPr>
        <p:spPr>
          <a:xfrm>
            <a:off x="14106230" y="3912127"/>
            <a:ext cx="1069381" cy="1603962"/>
          </a:xfrm>
          <a:custGeom>
            <a:avLst/>
            <a:gdLst/>
            <a:ahLst/>
            <a:cxnLst/>
            <a:rect l="l" t="t" r="r" b="b"/>
            <a:pathLst>
              <a:path w="1069381" h="1603962">
                <a:moveTo>
                  <a:pt x="0" y="0"/>
                </a:moveTo>
                <a:lnTo>
                  <a:pt x="1069381" y="0"/>
                </a:lnTo>
                <a:lnTo>
                  <a:pt x="1069381" y="1603962"/>
                </a:lnTo>
                <a:lnTo>
                  <a:pt x="0" y="16039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9" name="TextBox 49"/>
          <p:cNvSpPr txBox="1"/>
          <p:nvPr/>
        </p:nvSpPr>
        <p:spPr>
          <a:xfrm>
            <a:off x="4193210" y="934402"/>
            <a:ext cx="10041360" cy="1598295"/>
          </a:xfrm>
          <a:prstGeom prst="rect">
            <a:avLst/>
          </a:prstGeom>
        </p:spPr>
        <p:txBody>
          <a:bodyPr lIns="0" tIns="0" rIns="0" bIns="0" rtlCol="0" anchor="t">
            <a:spAutoFit/>
          </a:bodyPr>
          <a:lstStyle/>
          <a:p>
            <a:pPr algn="l">
              <a:lnSpc>
                <a:spcPts val="13019"/>
              </a:lnSpc>
            </a:pPr>
            <a:r>
              <a:rPr lang="en-US" sz="9300" dirty="0">
                <a:solidFill>
                  <a:srgbClr val="1F4152"/>
                </a:solidFill>
                <a:latin typeface="Glacial Indifference"/>
                <a:ea typeface="Glacial Indifference"/>
                <a:cs typeface="Glacial Indifference"/>
                <a:sym typeface="Glacial Indifference"/>
              </a:rPr>
              <a:t>Today’s Agenda</a:t>
            </a:r>
          </a:p>
        </p:txBody>
      </p:sp>
      <p:sp>
        <p:nvSpPr>
          <p:cNvPr id="50" name="TextBox 50"/>
          <p:cNvSpPr txBox="1"/>
          <p:nvPr/>
        </p:nvSpPr>
        <p:spPr>
          <a:xfrm>
            <a:off x="2006851" y="5670928"/>
            <a:ext cx="3266351" cy="1163780"/>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Recap of key theories/models</a:t>
            </a:r>
          </a:p>
        </p:txBody>
      </p:sp>
      <p:sp>
        <p:nvSpPr>
          <p:cNvPr id="51" name="TextBox 51"/>
          <p:cNvSpPr txBox="1"/>
          <p:nvPr/>
        </p:nvSpPr>
        <p:spPr>
          <a:xfrm>
            <a:off x="6882260" y="5670928"/>
            <a:ext cx="4555798" cy="561051"/>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Presentation skills</a:t>
            </a:r>
          </a:p>
        </p:txBody>
      </p:sp>
      <p:sp>
        <p:nvSpPr>
          <p:cNvPr id="52" name="TextBox 52"/>
          <p:cNvSpPr txBox="1"/>
          <p:nvPr/>
        </p:nvSpPr>
        <p:spPr>
          <a:xfrm>
            <a:off x="12381014" y="5670928"/>
            <a:ext cx="4609967" cy="1163780"/>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Presentation preparation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7" grpId="0" animBg="1"/>
      <p:bldP spid="48" grpId="0" animBg="1"/>
      <p:bldP spid="50" grpId="0"/>
      <p:bldP spid="51" grpId="0"/>
      <p:bldP spid="5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C9CC0B4-A18C-B3E7-0549-4D60040D04E3}"/>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9D2FA528-ABA2-51DD-E8D5-82802E72F407}"/>
              </a:ext>
            </a:extLst>
          </p:cNvPr>
          <p:cNvGrpSpPr>
            <a:grpSpLocks noChangeAspect="1"/>
          </p:cNvGrpSpPr>
          <p:nvPr/>
        </p:nvGrpSpPr>
        <p:grpSpPr>
          <a:xfrm>
            <a:off x="4099970" y="2841565"/>
            <a:ext cx="260328" cy="240782"/>
            <a:chOff x="0" y="0"/>
            <a:chExt cx="260325" cy="240779"/>
          </a:xfrm>
        </p:grpSpPr>
        <p:sp>
          <p:nvSpPr>
            <p:cNvPr id="4" name="Freeform 4">
              <a:extLst>
                <a:ext uri="{FF2B5EF4-FFF2-40B4-BE49-F238E27FC236}">
                  <a16:creationId xmlns:a16="http://schemas.microsoft.com/office/drawing/2014/main" id="{C853EC80-4AF8-E848-2AF6-26D7D45A1793}"/>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a:extLst>
              <a:ext uri="{FF2B5EF4-FFF2-40B4-BE49-F238E27FC236}">
                <a16:creationId xmlns:a16="http://schemas.microsoft.com/office/drawing/2014/main" id="{D3C2FF90-D499-4A64-1996-9AD14938CB7F}"/>
              </a:ext>
            </a:extLst>
          </p:cNvPr>
          <p:cNvGrpSpPr>
            <a:grpSpLocks noChangeAspect="1"/>
          </p:cNvGrpSpPr>
          <p:nvPr/>
        </p:nvGrpSpPr>
        <p:grpSpPr>
          <a:xfrm>
            <a:off x="4638408" y="2852871"/>
            <a:ext cx="219704" cy="218065"/>
            <a:chOff x="0" y="0"/>
            <a:chExt cx="219697" cy="218059"/>
          </a:xfrm>
        </p:grpSpPr>
        <p:sp>
          <p:nvSpPr>
            <p:cNvPr id="6" name="Freeform 6">
              <a:extLst>
                <a:ext uri="{FF2B5EF4-FFF2-40B4-BE49-F238E27FC236}">
                  <a16:creationId xmlns:a16="http://schemas.microsoft.com/office/drawing/2014/main" id="{0132F398-FE90-DD01-D833-8DFBA6E391FF}"/>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a:extLst>
              <a:ext uri="{FF2B5EF4-FFF2-40B4-BE49-F238E27FC236}">
                <a16:creationId xmlns:a16="http://schemas.microsoft.com/office/drawing/2014/main" id="{69F2D4D2-15FC-B36F-98F5-6659D0C1BBF8}"/>
              </a:ext>
            </a:extLst>
          </p:cNvPr>
          <p:cNvGrpSpPr>
            <a:grpSpLocks noChangeAspect="1"/>
          </p:cNvGrpSpPr>
          <p:nvPr/>
        </p:nvGrpSpPr>
        <p:grpSpPr>
          <a:xfrm>
            <a:off x="5163379" y="2852861"/>
            <a:ext cx="217780" cy="218465"/>
            <a:chOff x="0" y="0"/>
            <a:chExt cx="217780" cy="218465"/>
          </a:xfrm>
        </p:grpSpPr>
        <p:sp>
          <p:nvSpPr>
            <p:cNvPr id="8" name="Freeform 8">
              <a:extLst>
                <a:ext uri="{FF2B5EF4-FFF2-40B4-BE49-F238E27FC236}">
                  <a16:creationId xmlns:a16="http://schemas.microsoft.com/office/drawing/2014/main" id="{165BF73C-D5BE-7B46-5BA1-F267BB7C21D6}"/>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a:extLst>
              <a:ext uri="{FF2B5EF4-FFF2-40B4-BE49-F238E27FC236}">
                <a16:creationId xmlns:a16="http://schemas.microsoft.com/office/drawing/2014/main" id="{8D426894-309C-BDD3-9629-73CDB729DA82}"/>
              </a:ext>
            </a:extLst>
          </p:cNvPr>
          <p:cNvGrpSpPr>
            <a:grpSpLocks noChangeAspect="1"/>
          </p:cNvGrpSpPr>
          <p:nvPr/>
        </p:nvGrpSpPr>
        <p:grpSpPr>
          <a:xfrm>
            <a:off x="5654888" y="2857957"/>
            <a:ext cx="209636" cy="208016"/>
            <a:chOff x="0" y="0"/>
            <a:chExt cx="209639" cy="208013"/>
          </a:xfrm>
        </p:grpSpPr>
        <p:sp>
          <p:nvSpPr>
            <p:cNvPr id="10" name="Freeform 10">
              <a:extLst>
                <a:ext uri="{FF2B5EF4-FFF2-40B4-BE49-F238E27FC236}">
                  <a16:creationId xmlns:a16="http://schemas.microsoft.com/office/drawing/2014/main" id="{67195F34-C196-38C4-EF24-4AA09C0FF7D8}"/>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a:extLst>
              <a:ext uri="{FF2B5EF4-FFF2-40B4-BE49-F238E27FC236}">
                <a16:creationId xmlns:a16="http://schemas.microsoft.com/office/drawing/2014/main" id="{2331B9F6-E762-F8D7-4969-C99D02D08E4E}"/>
              </a:ext>
            </a:extLst>
          </p:cNvPr>
          <p:cNvGrpSpPr>
            <a:grpSpLocks noChangeAspect="1"/>
          </p:cNvGrpSpPr>
          <p:nvPr/>
        </p:nvGrpSpPr>
        <p:grpSpPr>
          <a:xfrm>
            <a:off x="6106706" y="2860891"/>
            <a:ext cx="225381" cy="201959"/>
            <a:chOff x="0" y="0"/>
            <a:chExt cx="225374" cy="201955"/>
          </a:xfrm>
        </p:grpSpPr>
        <p:sp>
          <p:nvSpPr>
            <p:cNvPr id="12" name="Freeform 12">
              <a:extLst>
                <a:ext uri="{FF2B5EF4-FFF2-40B4-BE49-F238E27FC236}">
                  <a16:creationId xmlns:a16="http://schemas.microsoft.com/office/drawing/2014/main" id="{11F9EB3E-9519-40C2-6B52-EB3AE5C5F41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a:extLst>
              <a:ext uri="{FF2B5EF4-FFF2-40B4-BE49-F238E27FC236}">
                <a16:creationId xmlns:a16="http://schemas.microsoft.com/office/drawing/2014/main" id="{FDFF7486-1FDA-4D2F-8F4F-09556C93BDDC}"/>
              </a:ext>
            </a:extLst>
          </p:cNvPr>
          <p:cNvGrpSpPr>
            <a:grpSpLocks noChangeAspect="1"/>
          </p:cNvGrpSpPr>
          <p:nvPr/>
        </p:nvGrpSpPr>
        <p:grpSpPr>
          <a:xfrm>
            <a:off x="6498412" y="4205878"/>
            <a:ext cx="47625" cy="4157329"/>
            <a:chOff x="0" y="0"/>
            <a:chExt cx="47625" cy="4157332"/>
          </a:xfrm>
        </p:grpSpPr>
        <p:sp>
          <p:nvSpPr>
            <p:cNvPr id="14" name="Freeform 14">
              <a:extLst>
                <a:ext uri="{FF2B5EF4-FFF2-40B4-BE49-F238E27FC236}">
                  <a16:creationId xmlns:a16="http://schemas.microsoft.com/office/drawing/2014/main" id="{2F657645-01A2-280C-31F3-BDA65E51C76D}"/>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a:extLst>
              <a:ext uri="{FF2B5EF4-FFF2-40B4-BE49-F238E27FC236}">
                <a16:creationId xmlns:a16="http://schemas.microsoft.com/office/drawing/2014/main" id="{0115FB90-076A-3A6F-77A1-4F582ABA87D9}"/>
              </a:ext>
            </a:extLst>
          </p:cNvPr>
          <p:cNvGrpSpPr>
            <a:grpSpLocks noChangeAspect="1"/>
          </p:cNvGrpSpPr>
          <p:nvPr/>
        </p:nvGrpSpPr>
        <p:grpSpPr>
          <a:xfrm>
            <a:off x="6649412" y="2864167"/>
            <a:ext cx="210341" cy="195586"/>
            <a:chOff x="0" y="0"/>
            <a:chExt cx="210337" cy="195580"/>
          </a:xfrm>
        </p:grpSpPr>
        <p:sp>
          <p:nvSpPr>
            <p:cNvPr id="16" name="Freeform 16">
              <a:extLst>
                <a:ext uri="{FF2B5EF4-FFF2-40B4-BE49-F238E27FC236}">
                  <a16:creationId xmlns:a16="http://schemas.microsoft.com/office/drawing/2014/main" id="{C97C52F3-519D-9A47-AA22-9B52A729DA1B}"/>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a:extLst>
              <a:ext uri="{FF2B5EF4-FFF2-40B4-BE49-F238E27FC236}">
                <a16:creationId xmlns:a16="http://schemas.microsoft.com/office/drawing/2014/main" id="{B713C1D8-2F4C-7DE4-1719-2A65A41944B4}"/>
              </a:ext>
            </a:extLst>
          </p:cNvPr>
          <p:cNvGrpSpPr>
            <a:grpSpLocks noChangeAspect="1"/>
          </p:cNvGrpSpPr>
          <p:nvPr/>
        </p:nvGrpSpPr>
        <p:grpSpPr>
          <a:xfrm>
            <a:off x="7190556" y="2855471"/>
            <a:ext cx="211398" cy="212912"/>
            <a:chOff x="0" y="0"/>
            <a:chExt cx="211404" cy="212916"/>
          </a:xfrm>
        </p:grpSpPr>
        <p:sp>
          <p:nvSpPr>
            <p:cNvPr id="18" name="Freeform 18">
              <a:extLst>
                <a:ext uri="{FF2B5EF4-FFF2-40B4-BE49-F238E27FC236}">
                  <a16:creationId xmlns:a16="http://schemas.microsoft.com/office/drawing/2014/main" id="{520E4914-FC4C-37D4-53EC-D9AC3125330A}"/>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a:extLst>
              <a:ext uri="{FF2B5EF4-FFF2-40B4-BE49-F238E27FC236}">
                <a16:creationId xmlns:a16="http://schemas.microsoft.com/office/drawing/2014/main" id="{CE1C802D-A46F-00C8-215C-892788D30B9C}"/>
              </a:ext>
            </a:extLst>
          </p:cNvPr>
          <p:cNvGrpSpPr>
            <a:grpSpLocks noChangeAspect="1"/>
          </p:cNvGrpSpPr>
          <p:nvPr/>
        </p:nvGrpSpPr>
        <p:grpSpPr>
          <a:xfrm>
            <a:off x="7626382" y="2859538"/>
            <a:ext cx="224800" cy="204635"/>
            <a:chOff x="0" y="0"/>
            <a:chExt cx="224803" cy="204635"/>
          </a:xfrm>
        </p:grpSpPr>
        <p:sp>
          <p:nvSpPr>
            <p:cNvPr id="20" name="Freeform 20">
              <a:extLst>
                <a:ext uri="{FF2B5EF4-FFF2-40B4-BE49-F238E27FC236}">
                  <a16:creationId xmlns:a16="http://schemas.microsoft.com/office/drawing/2014/main" id="{66B084BA-4A25-12E6-C043-D6D7B8CC4FAC}"/>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a:extLst>
              <a:ext uri="{FF2B5EF4-FFF2-40B4-BE49-F238E27FC236}">
                <a16:creationId xmlns:a16="http://schemas.microsoft.com/office/drawing/2014/main" id="{D0C04A13-FD9F-3562-DD65-49F2D8A1D5AF}"/>
              </a:ext>
            </a:extLst>
          </p:cNvPr>
          <p:cNvGrpSpPr>
            <a:grpSpLocks noChangeAspect="1"/>
          </p:cNvGrpSpPr>
          <p:nvPr/>
        </p:nvGrpSpPr>
        <p:grpSpPr>
          <a:xfrm>
            <a:off x="8175469" y="2856319"/>
            <a:ext cx="204235" cy="211169"/>
            <a:chOff x="0" y="0"/>
            <a:chExt cx="204229" cy="211163"/>
          </a:xfrm>
        </p:grpSpPr>
        <p:sp>
          <p:nvSpPr>
            <p:cNvPr id="22" name="Freeform 22">
              <a:extLst>
                <a:ext uri="{FF2B5EF4-FFF2-40B4-BE49-F238E27FC236}">
                  <a16:creationId xmlns:a16="http://schemas.microsoft.com/office/drawing/2014/main" id="{C54AF77B-9383-2AC2-1CB1-5B4F71D07F9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a:extLst>
              <a:ext uri="{FF2B5EF4-FFF2-40B4-BE49-F238E27FC236}">
                <a16:creationId xmlns:a16="http://schemas.microsoft.com/office/drawing/2014/main" id="{F1C30926-E643-7D50-FA2C-306BFB3D9159}"/>
              </a:ext>
            </a:extLst>
          </p:cNvPr>
          <p:cNvGrpSpPr>
            <a:grpSpLocks noChangeAspect="1"/>
          </p:cNvGrpSpPr>
          <p:nvPr/>
        </p:nvGrpSpPr>
        <p:grpSpPr>
          <a:xfrm>
            <a:off x="8719318" y="2858491"/>
            <a:ext cx="230600" cy="206835"/>
            <a:chOff x="0" y="0"/>
            <a:chExt cx="230607" cy="206832"/>
          </a:xfrm>
        </p:grpSpPr>
        <p:sp>
          <p:nvSpPr>
            <p:cNvPr id="24" name="Freeform 24">
              <a:extLst>
                <a:ext uri="{FF2B5EF4-FFF2-40B4-BE49-F238E27FC236}">
                  <a16:creationId xmlns:a16="http://schemas.microsoft.com/office/drawing/2014/main" id="{64290231-5574-BA45-8EBB-65C4AD438E98}"/>
                </a:ext>
              </a:extLst>
            </p:cNvPr>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a:extLst>
              <a:ext uri="{FF2B5EF4-FFF2-40B4-BE49-F238E27FC236}">
                <a16:creationId xmlns:a16="http://schemas.microsoft.com/office/drawing/2014/main" id="{1A12DECC-A000-A98A-38A7-B661A3D39BBA}"/>
              </a:ext>
            </a:extLst>
          </p:cNvPr>
          <p:cNvGrpSpPr>
            <a:grpSpLocks noChangeAspect="1"/>
          </p:cNvGrpSpPr>
          <p:nvPr/>
        </p:nvGrpSpPr>
        <p:grpSpPr>
          <a:xfrm>
            <a:off x="9222267" y="2841565"/>
            <a:ext cx="260328" cy="240782"/>
            <a:chOff x="0" y="0"/>
            <a:chExt cx="260325" cy="240779"/>
          </a:xfrm>
        </p:grpSpPr>
        <p:sp>
          <p:nvSpPr>
            <p:cNvPr id="26" name="Freeform 26">
              <a:extLst>
                <a:ext uri="{FF2B5EF4-FFF2-40B4-BE49-F238E27FC236}">
                  <a16:creationId xmlns:a16="http://schemas.microsoft.com/office/drawing/2014/main" id="{E0C0C629-327A-1CE8-86B8-8972F98421AC}"/>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2E04FA2A-51F9-84FA-4423-C0BA0EB5B11A}"/>
              </a:ext>
            </a:extLst>
          </p:cNvPr>
          <p:cNvGrpSpPr>
            <a:grpSpLocks noChangeAspect="1"/>
          </p:cNvGrpSpPr>
          <p:nvPr/>
        </p:nvGrpSpPr>
        <p:grpSpPr>
          <a:xfrm>
            <a:off x="9760715" y="2852871"/>
            <a:ext cx="219704" cy="218065"/>
            <a:chOff x="0" y="0"/>
            <a:chExt cx="219697" cy="218059"/>
          </a:xfrm>
        </p:grpSpPr>
        <p:sp>
          <p:nvSpPr>
            <p:cNvPr id="29" name="Freeform 29">
              <a:extLst>
                <a:ext uri="{FF2B5EF4-FFF2-40B4-BE49-F238E27FC236}">
                  <a16:creationId xmlns:a16="http://schemas.microsoft.com/office/drawing/2014/main" id="{8120938B-A047-5B2F-07F8-7513888CA62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4A479948-72B9-4161-6AF1-6C2861A2A1D8}"/>
              </a:ext>
            </a:extLst>
          </p:cNvPr>
          <p:cNvGrpSpPr>
            <a:grpSpLocks noChangeAspect="1"/>
          </p:cNvGrpSpPr>
          <p:nvPr/>
        </p:nvGrpSpPr>
        <p:grpSpPr>
          <a:xfrm>
            <a:off x="10285686" y="2852861"/>
            <a:ext cx="217780" cy="218465"/>
            <a:chOff x="0" y="0"/>
            <a:chExt cx="217780" cy="218465"/>
          </a:xfrm>
        </p:grpSpPr>
        <p:sp>
          <p:nvSpPr>
            <p:cNvPr id="31" name="Freeform 31">
              <a:extLst>
                <a:ext uri="{FF2B5EF4-FFF2-40B4-BE49-F238E27FC236}">
                  <a16:creationId xmlns:a16="http://schemas.microsoft.com/office/drawing/2014/main" id="{19E7FB5B-14DB-2E95-18DA-0C05CE361891}"/>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E5674CE9-1085-38AD-4201-FF19561DFBB5}"/>
              </a:ext>
            </a:extLst>
          </p:cNvPr>
          <p:cNvGrpSpPr>
            <a:grpSpLocks noChangeAspect="1"/>
          </p:cNvGrpSpPr>
          <p:nvPr/>
        </p:nvGrpSpPr>
        <p:grpSpPr>
          <a:xfrm>
            <a:off x="10777195" y="2857957"/>
            <a:ext cx="209636" cy="208016"/>
            <a:chOff x="0" y="0"/>
            <a:chExt cx="209639" cy="208013"/>
          </a:xfrm>
        </p:grpSpPr>
        <p:sp>
          <p:nvSpPr>
            <p:cNvPr id="33" name="Freeform 33">
              <a:extLst>
                <a:ext uri="{FF2B5EF4-FFF2-40B4-BE49-F238E27FC236}">
                  <a16:creationId xmlns:a16="http://schemas.microsoft.com/office/drawing/2014/main" id="{94AD165C-C6BC-9301-A7CA-A1678614A145}"/>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6AF3D775-0F19-9619-B5AA-7027F17E27A5}"/>
              </a:ext>
            </a:extLst>
          </p:cNvPr>
          <p:cNvGrpSpPr>
            <a:grpSpLocks noChangeAspect="1"/>
          </p:cNvGrpSpPr>
          <p:nvPr/>
        </p:nvGrpSpPr>
        <p:grpSpPr>
          <a:xfrm>
            <a:off x="11229003" y="2860891"/>
            <a:ext cx="225381" cy="201959"/>
            <a:chOff x="0" y="0"/>
            <a:chExt cx="225374" cy="201955"/>
          </a:xfrm>
        </p:grpSpPr>
        <p:sp>
          <p:nvSpPr>
            <p:cNvPr id="35" name="Freeform 35">
              <a:extLst>
                <a:ext uri="{FF2B5EF4-FFF2-40B4-BE49-F238E27FC236}">
                  <a16:creationId xmlns:a16="http://schemas.microsoft.com/office/drawing/2014/main" id="{CC94AD8A-654A-4280-7ED7-71C66BD34AB7}"/>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618AEC03-A3AA-99A7-27F5-0412203E6D95}"/>
              </a:ext>
            </a:extLst>
          </p:cNvPr>
          <p:cNvGrpSpPr>
            <a:grpSpLocks noChangeAspect="1"/>
          </p:cNvGrpSpPr>
          <p:nvPr/>
        </p:nvGrpSpPr>
        <p:grpSpPr>
          <a:xfrm>
            <a:off x="11687899" y="4205878"/>
            <a:ext cx="47625" cy="4157329"/>
            <a:chOff x="0" y="0"/>
            <a:chExt cx="47625" cy="4157332"/>
          </a:xfrm>
        </p:grpSpPr>
        <p:sp>
          <p:nvSpPr>
            <p:cNvPr id="37" name="Freeform 37">
              <a:extLst>
                <a:ext uri="{FF2B5EF4-FFF2-40B4-BE49-F238E27FC236}">
                  <a16:creationId xmlns:a16="http://schemas.microsoft.com/office/drawing/2014/main" id="{4E18FA35-4FAD-EF6D-844F-6D67ADAFED76}"/>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38" name="Group 38">
            <a:extLst>
              <a:ext uri="{FF2B5EF4-FFF2-40B4-BE49-F238E27FC236}">
                <a16:creationId xmlns:a16="http://schemas.microsoft.com/office/drawing/2014/main" id="{C0126B38-391E-E5B4-DD82-6B6B97CAEF1D}"/>
              </a:ext>
            </a:extLst>
          </p:cNvPr>
          <p:cNvGrpSpPr>
            <a:grpSpLocks noChangeAspect="1"/>
          </p:cNvGrpSpPr>
          <p:nvPr/>
        </p:nvGrpSpPr>
        <p:grpSpPr>
          <a:xfrm>
            <a:off x="11771709" y="2864167"/>
            <a:ext cx="210341" cy="195586"/>
            <a:chOff x="0" y="0"/>
            <a:chExt cx="210337" cy="195580"/>
          </a:xfrm>
        </p:grpSpPr>
        <p:sp>
          <p:nvSpPr>
            <p:cNvPr id="39" name="Freeform 39">
              <a:extLst>
                <a:ext uri="{FF2B5EF4-FFF2-40B4-BE49-F238E27FC236}">
                  <a16:creationId xmlns:a16="http://schemas.microsoft.com/office/drawing/2014/main" id="{2400085A-BB11-FD9E-BB92-6716FD317DEF}"/>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056F5E3B-2462-7973-C6CD-299805B0CE05}"/>
              </a:ext>
            </a:extLst>
          </p:cNvPr>
          <p:cNvGrpSpPr>
            <a:grpSpLocks noChangeAspect="1"/>
          </p:cNvGrpSpPr>
          <p:nvPr/>
        </p:nvGrpSpPr>
        <p:grpSpPr>
          <a:xfrm>
            <a:off x="12312853" y="2855471"/>
            <a:ext cx="211398" cy="212912"/>
            <a:chOff x="0" y="0"/>
            <a:chExt cx="211404" cy="212916"/>
          </a:xfrm>
        </p:grpSpPr>
        <p:sp>
          <p:nvSpPr>
            <p:cNvPr id="41" name="Freeform 41">
              <a:extLst>
                <a:ext uri="{FF2B5EF4-FFF2-40B4-BE49-F238E27FC236}">
                  <a16:creationId xmlns:a16="http://schemas.microsoft.com/office/drawing/2014/main" id="{28350EE4-147C-4A3A-B1C8-73779839D7A5}"/>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74CE283-3270-3FF0-0FA0-7A9591E4BAC9}"/>
              </a:ext>
            </a:extLst>
          </p:cNvPr>
          <p:cNvGrpSpPr>
            <a:grpSpLocks noChangeAspect="1"/>
          </p:cNvGrpSpPr>
          <p:nvPr/>
        </p:nvGrpSpPr>
        <p:grpSpPr>
          <a:xfrm>
            <a:off x="12748689" y="2859538"/>
            <a:ext cx="224800" cy="204635"/>
            <a:chOff x="0" y="0"/>
            <a:chExt cx="224803" cy="204635"/>
          </a:xfrm>
        </p:grpSpPr>
        <p:sp>
          <p:nvSpPr>
            <p:cNvPr id="43" name="Freeform 43">
              <a:extLst>
                <a:ext uri="{FF2B5EF4-FFF2-40B4-BE49-F238E27FC236}">
                  <a16:creationId xmlns:a16="http://schemas.microsoft.com/office/drawing/2014/main" id="{A1C2CD74-4B40-D555-7EB3-22B7EF01F91F}"/>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FBAD419D-79FA-EE2B-1023-390E58E71DC7}"/>
              </a:ext>
            </a:extLst>
          </p:cNvPr>
          <p:cNvGrpSpPr>
            <a:grpSpLocks noChangeAspect="1"/>
          </p:cNvGrpSpPr>
          <p:nvPr/>
        </p:nvGrpSpPr>
        <p:grpSpPr>
          <a:xfrm>
            <a:off x="13297776" y="2856319"/>
            <a:ext cx="204235" cy="211169"/>
            <a:chOff x="0" y="0"/>
            <a:chExt cx="204229" cy="211163"/>
          </a:xfrm>
        </p:grpSpPr>
        <p:sp>
          <p:nvSpPr>
            <p:cNvPr id="45" name="Freeform 45">
              <a:extLst>
                <a:ext uri="{FF2B5EF4-FFF2-40B4-BE49-F238E27FC236}">
                  <a16:creationId xmlns:a16="http://schemas.microsoft.com/office/drawing/2014/main" id="{085A86AD-FD2A-B7DF-AD61-DE5DABFB3C44}"/>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1E1776E5-5931-A13B-1FD8-1069FB1F05E4}"/>
              </a:ext>
            </a:extLst>
          </p:cNvPr>
          <p:cNvGrpSpPr>
            <a:grpSpLocks noChangeAspect="1"/>
          </p:cNvGrpSpPr>
          <p:nvPr/>
        </p:nvGrpSpPr>
        <p:grpSpPr>
          <a:xfrm>
            <a:off x="13841616" y="2858491"/>
            <a:ext cx="230600" cy="206835"/>
            <a:chOff x="0" y="0"/>
            <a:chExt cx="230607" cy="206832"/>
          </a:xfrm>
        </p:grpSpPr>
        <p:sp>
          <p:nvSpPr>
            <p:cNvPr id="47" name="Freeform 47">
              <a:extLst>
                <a:ext uri="{FF2B5EF4-FFF2-40B4-BE49-F238E27FC236}">
                  <a16:creationId xmlns:a16="http://schemas.microsoft.com/office/drawing/2014/main" id="{6FB1574B-5789-41B1-CAD7-253C046C3C96}"/>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9" name="TextBox 49">
            <a:extLst>
              <a:ext uri="{FF2B5EF4-FFF2-40B4-BE49-F238E27FC236}">
                <a16:creationId xmlns:a16="http://schemas.microsoft.com/office/drawing/2014/main" id="{680290EC-FE10-40F1-1ADC-24781DA82437}"/>
              </a:ext>
            </a:extLst>
          </p:cNvPr>
          <p:cNvSpPr txBox="1"/>
          <p:nvPr/>
        </p:nvSpPr>
        <p:spPr>
          <a:xfrm>
            <a:off x="1325026" y="1161147"/>
            <a:ext cx="15773400" cy="3215624"/>
          </a:xfrm>
          <a:prstGeom prst="rect">
            <a:avLst/>
          </a:prstGeom>
        </p:spPr>
        <p:txBody>
          <a:bodyPr wrap="square" lIns="0" tIns="0" rIns="0" bIns="0" rtlCol="0" anchor="t">
            <a:spAutoFit/>
          </a:bodyPr>
          <a:lstStyle/>
          <a:p>
            <a:pPr algn="ctr">
              <a:lnSpc>
                <a:spcPts val="13019"/>
              </a:lnSpc>
            </a:pPr>
            <a:r>
              <a:rPr lang="en-US" sz="9300" dirty="0">
                <a:solidFill>
                  <a:srgbClr val="1F4152"/>
                </a:solidFill>
                <a:latin typeface="Glacial Indifference"/>
                <a:ea typeface="Glacial Indifference"/>
                <a:cs typeface="Glacial Indifference"/>
                <a:sym typeface="Glacial Indifference"/>
              </a:rPr>
              <a:t>Reminder of potential presentation topics</a:t>
            </a:r>
          </a:p>
        </p:txBody>
      </p:sp>
      <p:sp>
        <p:nvSpPr>
          <p:cNvPr id="50" name="TextBox 50">
            <a:extLst>
              <a:ext uri="{FF2B5EF4-FFF2-40B4-BE49-F238E27FC236}">
                <a16:creationId xmlns:a16="http://schemas.microsoft.com/office/drawing/2014/main" id="{1EB02B8D-CF46-3062-81CD-6A73020CE5EE}"/>
              </a:ext>
            </a:extLst>
          </p:cNvPr>
          <p:cNvSpPr txBox="1"/>
          <p:nvPr/>
        </p:nvSpPr>
        <p:spPr>
          <a:xfrm>
            <a:off x="1750129" y="4997970"/>
            <a:ext cx="4641418" cy="3574697"/>
          </a:xfrm>
          <a:prstGeom prst="rect">
            <a:avLst/>
          </a:prstGeom>
        </p:spPr>
        <p:txBody>
          <a:bodyPr wrap="square"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Team role composition (strengths, weaknesses, challenges).</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Differences between groups and teams.</a:t>
            </a:r>
          </a:p>
        </p:txBody>
      </p:sp>
      <p:sp>
        <p:nvSpPr>
          <p:cNvPr id="51" name="TextBox 51">
            <a:extLst>
              <a:ext uri="{FF2B5EF4-FFF2-40B4-BE49-F238E27FC236}">
                <a16:creationId xmlns:a16="http://schemas.microsoft.com/office/drawing/2014/main" id="{F2A2742A-4103-C01B-98DD-7FAE938F2B14}"/>
              </a:ext>
            </a:extLst>
          </p:cNvPr>
          <p:cNvSpPr txBox="1"/>
          <p:nvPr/>
        </p:nvSpPr>
        <p:spPr>
          <a:xfrm>
            <a:off x="6882246" y="5009912"/>
            <a:ext cx="4555798" cy="3574697"/>
          </a:xfrm>
          <a:prstGeom prst="rect">
            <a:avLst/>
          </a:prstGeom>
        </p:spPr>
        <p:txBody>
          <a:bodyPr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What makes a successful team?</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Group dynamics and how to build successful relationships.</a:t>
            </a:r>
          </a:p>
        </p:txBody>
      </p:sp>
      <p:sp>
        <p:nvSpPr>
          <p:cNvPr id="52" name="TextBox 52">
            <a:extLst>
              <a:ext uri="{FF2B5EF4-FFF2-40B4-BE49-F238E27FC236}">
                <a16:creationId xmlns:a16="http://schemas.microsoft.com/office/drawing/2014/main" id="{79455BA7-FA7B-FAE6-01D7-E0C9FD05F0EB}"/>
              </a:ext>
            </a:extLst>
          </p:cNvPr>
          <p:cNvSpPr txBox="1"/>
          <p:nvPr/>
        </p:nvSpPr>
        <p:spPr>
          <a:xfrm>
            <a:off x="12537193" y="5143500"/>
            <a:ext cx="4466298" cy="2971967"/>
          </a:xfrm>
          <a:prstGeom prst="rect">
            <a:avLst/>
          </a:prstGeom>
        </p:spPr>
        <p:txBody>
          <a:bodyPr wrap="square" lIns="0" tIns="0" rIns="0" bIns="0" rtlCol="0" anchor="t">
            <a:spAutoFit/>
          </a:bodyPr>
          <a:lstStyle/>
          <a:p>
            <a:pPr algn="ctr">
              <a:lnSpc>
                <a:spcPts val="4725"/>
              </a:lnSpc>
            </a:pPr>
            <a:r>
              <a:rPr lang="en-US" sz="3399" dirty="0">
                <a:solidFill>
                  <a:srgbClr val="000000"/>
                </a:solidFill>
                <a:latin typeface="Glacial Indifference"/>
                <a:ea typeface="Glacial Indifference"/>
                <a:cs typeface="Glacial Indifference"/>
                <a:sym typeface="Glacial Indifference"/>
              </a:rPr>
              <a:t>Conflict handling and resolution strategies.</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r>
              <a:rPr lang="en-US" sz="3399" dirty="0">
                <a:solidFill>
                  <a:srgbClr val="000000"/>
                </a:solidFill>
                <a:latin typeface="Glacial Indifference"/>
                <a:ea typeface="Glacial Indifference"/>
                <a:cs typeface="Glacial Indifference"/>
                <a:sym typeface="Glacial Indifference"/>
              </a:rPr>
              <a:t>Reward, recognition and delegation.</a:t>
            </a:r>
          </a:p>
        </p:txBody>
      </p:sp>
    </p:spTree>
    <p:extLst>
      <p:ext uri="{BB962C8B-B14F-4D97-AF65-F5344CB8AC3E}">
        <p14:creationId xmlns:p14="http://schemas.microsoft.com/office/powerpoint/2010/main" val="186248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51" grpId="0"/>
      <p:bldP spid="5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6772742"/>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6784038"/>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6784038"/>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6789134"/>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679206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6795335"/>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678663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6790715"/>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6787486"/>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6789668"/>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6772742"/>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6784038"/>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6784038"/>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6789134"/>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679206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6795335"/>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678663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6790715"/>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8" name="Freeform 38"/>
          <p:cNvSpPr/>
          <p:nvPr/>
        </p:nvSpPr>
        <p:spPr>
          <a:xfrm>
            <a:off x="11157823" y="1841583"/>
            <a:ext cx="8620925" cy="10980658"/>
          </a:xfrm>
          <a:custGeom>
            <a:avLst/>
            <a:gdLst/>
            <a:ahLst/>
            <a:cxnLst/>
            <a:rect l="l" t="t" r="r" b="b"/>
            <a:pathLst>
              <a:path w="8620925" h="10980658">
                <a:moveTo>
                  <a:pt x="0" y="0"/>
                </a:moveTo>
                <a:lnTo>
                  <a:pt x="8620925" y="0"/>
                </a:lnTo>
                <a:lnTo>
                  <a:pt x="8620925" y="10980658"/>
                </a:lnTo>
                <a:lnTo>
                  <a:pt x="0" y="1098065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9" name="TextBox 39"/>
          <p:cNvSpPr txBox="1"/>
          <p:nvPr/>
        </p:nvSpPr>
        <p:spPr>
          <a:xfrm>
            <a:off x="1028700" y="3929205"/>
            <a:ext cx="9079173" cy="2635273"/>
          </a:xfrm>
          <a:prstGeom prst="rect">
            <a:avLst/>
          </a:prstGeom>
        </p:spPr>
        <p:txBody>
          <a:bodyPr lIns="0" tIns="0" rIns="0" bIns="0" rtlCol="0" anchor="t">
            <a:spAutoFit/>
          </a:bodyPr>
          <a:lstStyle/>
          <a:p>
            <a:pPr algn="l">
              <a:lnSpc>
                <a:spcPts val="10204"/>
              </a:lnSpc>
            </a:pPr>
            <a:r>
              <a:rPr lang="en-US" sz="10798" dirty="0">
                <a:solidFill>
                  <a:srgbClr val="1F4152"/>
                </a:solidFill>
                <a:latin typeface="Glacial Indifference"/>
                <a:ea typeface="Glacial Indifference"/>
                <a:cs typeface="Glacial Indifference"/>
                <a:sym typeface="Glacial Indifference"/>
              </a:rPr>
              <a:t>What have we learnt?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4140413"/>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4151719"/>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4151709"/>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4156805"/>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415974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4163016"/>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415431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4158386"/>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4155167"/>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4157339"/>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4140413"/>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4151719"/>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4151709"/>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4156805"/>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415974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4163016"/>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415431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4158386"/>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9" name="TextBox 39"/>
          <p:cNvSpPr txBox="1"/>
          <p:nvPr/>
        </p:nvSpPr>
        <p:spPr>
          <a:xfrm>
            <a:off x="1028700" y="1281236"/>
            <a:ext cx="9097489" cy="5401479"/>
          </a:xfrm>
          <a:prstGeom prst="rect">
            <a:avLst/>
          </a:prstGeom>
        </p:spPr>
        <p:txBody>
          <a:bodyPr lIns="0" tIns="0" rIns="0" bIns="0" rtlCol="0" anchor="t">
            <a:spAutoFit/>
          </a:bodyPr>
          <a:lstStyle/>
          <a:p>
            <a:pPr algn="l">
              <a:lnSpc>
                <a:spcPts val="10204"/>
              </a:lnSpc>
            </a:pPr>
            <a:endParaRPr lang="en-US" sz="10798" dirty="0">
              <a:solidFill>
                <a:srgbClr val="1F4152"/>
              </a:solidFill>
              <a:latin typeface="Glacial Indifference"/>
              <a:ea typeface="Glacial Indifference"/>
              <a:cs typeface="Glacial Indifference"/>
              <a:sym typeface="Glacial Indifference"/>
            </a:endParaRPr>
          </a:p>
          <a:p>
            <a:pPr algn="l">
              <a:lnSpc>
                <a:spcPts val="10204"/>
              </a:lnSpc>
            </a:pPr>
            <a:r>
              <a:rPr lang="en-US" sz="10798" dirty="0" err="1">
                <a:solidFill>
                  <a:srgbClr val="1F4152"/>
                </a:solidFill>
                <a:latin typeface="Glacial Indifference"/>
                <a:ea typeface="Glacial Indifference"/>
                <a:cs typeface="Glacial Indifference"/>
                <a:sym typeface="Glacial Indifference"/>
              </a:rPr>
              <a:t>Betari’s</a:t>
            </a:r>
            <a:r>
              <a:rPr lang="en-US" sz="10798" dirty="0">
                <a:solidFill>
                  <a:srgbClr val="1F4152"/>
                </a:solidFill>
                <a:latin typeface="Glacial Indifference"/>
                <a:ea typeface="Glacial Indifference"/>
                <a:cs typeface="Glacial Indifference"/>
                <a:sym typeface="Glacial Indifference"/>
              </a:rPr>
              <a:t> Box</a:t>
            </a:r>
          </a:p>
          <a:p>
            <a:pPr algn="l">
              <a:lnSpc>
                <a:spcPts val="10204"/>
              </a:lnSpc>
            </a:pPr>
            <a:endParaRPr lang="en-US" sz="10798" dirty="0">
              <a:solidFill>
                <a:srgbClr val="1F4152"/>
              </a:solidFill>
              <a:latin typeface="Glacial Indifference"/>
              <a:ea typeface="Glacial Indifference"/>
              <a:cs typeface="Glacial Indifference"/>
              <a:sym typeface="Glacial Indifference"/>
            </a:endParaRPr>
          </a:p>
          <a:p>
            <a:pPr algn="just"/>
            <a:r>
              <a:rPr lang="en-GB" sz="3200" b="0" dirty="0">
                <a:solidFill>
                  <a:schemeClr val="bg2"/>
                </a:solidFill>
                <a:latin typeface="Glacial Indifference" panose="020B0604020202020204" charset="0"/>
              </a:rPr>
              <a:t>The impact our attitudes and behaviours have on the attitudes and behaviours of the people around us.</a:t>
            </a:r>
          </a:p>
        </p:txBody>
      </p:sp>
      <p:pic>
        <p:nvPicPr>
          <p:cNvPr id="42" name="Picture 41">
            <a:extLst>
              <a:ext uri="{FF2B5EF4-FFF2-40B4-BE49-F238E27FC236}">
                <a16:creationId xmlns:a16="http://schemas.microsoft.com/office/drawing/2014/main" id="{C8D55B39-2341-08FE-0FAC-CD8606AA403B}"/>
              </a:ext>
            </a:extLst>
          </p:cNvPr>
          <p:cNvPicPr>
            <a:picLocks noChangeAspect="1"/>
          </p:cNvPicPr>
          <p:nvPr/>
        </p:nvPicPr>
        <p:blipFill>
          <a:blip r:embed="rId3"/>
          <a:stretch>
            <a:fillRect/>
          </a:stretch>
        </p:blipFill>
        <p:spPr>
          <a:xfrm>
            <a:off x="11302993" y="3162300"/>
            <a:ext cx="5426542" cy="4343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40368" y="4140413"/>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578807" y="4151719"/>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103777" y="4151709"/>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595286" y="4156805"/>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047105" y="4159748"/>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589811" y="4163016"/>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130945" y="4154319"/>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566780" y="4158386"/>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115868" y="4155167"/>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659707" y="4157339"/>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162665" y="4140413"/>
            <a:ext cx="260328" cy="240782"/>
            <a:chOff x="0" y="0"/>
            <a:chExt cx="260325" cy="240779"/>
          </a:xfrm>
        </p:grpSpPr>
        <p:sp>
          <p:nvSpPr>
            <p:cNvPr id="23" name="Freeform 2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701114" y="4151719"/>
            <a:ext cx="219704" cy="218065"/>
            <a:chOff x="0" y="0"/>
            <a:chExt cx="219697" cy="218059"/>
          </a:xfrm>
        </p:grpSpPr>
        <p:sp>
          <p:nvSpPr>
            <p:cNvPr id="25" name="Freeform 2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226084" y="4151709"/>
            <a:ext cx="217780" cy="218465"/>
            <a:chOff x="0" y="0"/>
            <a:chExt cx="217780" cy="218465"/>
          </a:xfrm>
        </p:grpSpPr>
        <p:sp>
          <p:nvSpPr>
            <p:cNvPr id="27" name="Freeform 2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717584" y="4156805"/>
            <a:ext cx="209636" cy="208016"/>
            <a:chOff x="0" y="0"/>
            <a:chExt cx="209639" cy="208013"/>
          </a:xfrm>
        </p:grpSpPr>
        <p:sp>
          <p:nvSpPr>
            <p:cNvPr id="29" name="Freeform 2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169402" y="4159748"/>
            <a:ext cx="225381" cy="201959"/>
            <a:chOff x="0" y="0"/>
            <a:chExt cx="225374" cy="201955"/>
          </a:xfrm>
        </p:grpSpPr>
        <p:sp>
          <p:nvSpPr>
            <p:cNvPr id="31" name="Freeform 3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712108" y="4163016"/>
            <a:ext cx="210341" cy="195586"/>
            <a:chOff x="0" y="0"/>
            <a:chExt cx="210337" cy="195593"/>
          </a:xfrm>
        </p:grpSpPr>
        <p:sp>
          <p:nvSpPr>
            <p:cNvPr id="33" name="Freeform 3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253252" y="4154319"/>
            <a:ext cx="211398" cy="212912"/>
            <a:chOff x="0" y="0"/>
            <a:chExt cx="211404" cy="212916"/>
          </a:xfrm>
        </p:grpSpPr>
        <p:sp>
          <p:nvSpPr>
            <p:cNvPr id="35" name="Freeform 3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689078" y="4158386"/>
            <a:ext cx="224800" cy="204635"/>
            <a:chOff x="0" y="0"/>
            <a:chExt cx="224803" cy="204635"/>
          </a:xfrm>
        </p:grpSpPr>
        <p:sp>
          <p:nvSpPr>
            <p:cNvPr id="37" name="Freeform 3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9" name="TextBox 39"/>
          <p:cNvSpPr txBox="1"/>
          <p:nvPr/>
        </p:nvSpPr>
        <p:spPr>
          <a:xfrm>
            <a:off x="811032" y="449907"/>
            <a:ext cx="10346791" cy="9110186"/>
          </a:xfrm>
          <a:prstGeom prst="rect">
            <a:avLst/>
          </a:prstGeom>
        </p:spPr>
        <p:txBody>
          <a:bodyPr wrap="square" lIns="0" tIns="0" rIns="0" bIns="0" rtlCol="0" anchor="t">
            <a:spAutoFit/>
          </a:bodyPr>
          <a:lstStyle/>
          <a:p>
            <a:pPr algn="l">
              <a:lnSpc>
                <a:spcPts val="10204"/>
              </a:lnSpc>
            </a:pPr>
            <a:endParaRPr lang="en-US" sz="8800" dirty="0">
              <a:solidFill>
                <a:srgbClr val="1F4152"/>
              </a:solidFill>
              <a:latin typeface="Glacial Indifference"/>
              <a:ea typeface="Glacial Indifference"/>
              <a:cs typeface="Glacial Indifference"/>
              <a:sym typeface="Glacial Indifference"/>
            </a:endParaRPr>
          </a:p>
          <a:p>
            <a:pPr algn="l">
              <a:lnSpc>
                <a:spcPts val="10204"/>
              </a:lnSpc>
            </a:pPr>
            <a:r>
              <a:rPr lang="en-US" sz="8800" dirty="0">
                <a:solidFill>
                  <a:srgbClr val="1F4152"/>
                </a:solidFill>
                <a:latin typeface="Glacial Indifference"/>
                <a:ea typeface="Glacial Indifference"/>
                <a:cs typeface="Glacial Indifference"/>
                <a:sym typeface="Glacial Indifference"/>
              </a:rPr>
              <a:t>PAC Model – </a:t>
            </a:r>
            <a:r>
              <a:rPr lang="en-US" sz="8000" dirty="0">
                <a:solidFill>
                  <a:srgbClr val="1F4152"/>
                </a:solidFill>
                <a:latin typeface="Glacial Indifference"/>
                <a:ea typeface="Glacial Indifference"/>
                <a:cs typeface="Glacial Indifference"/>
                <a:sym typeface="Glacial Indifference"/>
              </a:rPr>
              <a:t>Parent/Adult/Child</a:t>
            </a:r>
          </a:p>
          <a:p>
            <a:pPr algn="l">
              <a:lnSpc>
                <a:spcPts val="10204"/>
              </a:lnSpc>
            </a:pPr>
            <a:endParaRPr lang="en-US" sz="9600" dirty="0">
              <a:solidFill>
                <a:srgbClr val="1F4152"/>
              </a:solidFill>
              <a:latin typeface="Glacial Indifference"/>
              <a:ea typeface="Glacial Indifference"/>
              <a:cs typeface="Glacial Indifference"/>
              <a:sym typeface="Glacial Indifference"/>
            </a:endParaRPr>
          </a:p>
          <a:p>
            <a:pPr algn="just"/>
            <a:r>
              <a:rPr lang="en-GB" sz="3000" b="1" dirty="0">
                <a:solidFill>
                  <a:schemeClr val="bg1"/>
                </a:solidFill>
                <a:latin typeface="Glacial Indifference Bold Italics" panose="020B0604020202020204" charset="0"/>
              </a:rPr>
              <a:t>Parent – </a:t>
            </a:r>
            <a:r>
              <a:rPr lang="en-GB" sz="3200" dirty="0">
                <a:solidFill>
                  <a:schemeClr val="bg1"/>
                </a:solidFill>
              </a:rPr>
              <a:t>Represents a state of authority, adopting attitudes copied from parents or authority figures.</a:t>
            </a:r>
          </a:p>
          <a:p>
            <a:pPr algn="just"/>
            <a:endParaRPr lang="en-GB" sz="3000" b="1" dirty="0">
              <a:solidFill>
                <a:schemeClr val="bg1"/>
              </a:solidFill>
              <a:latin typeface="Glacial Indifference Bold Italics" panose="020B0604020202020204" charset="0"/>
            </a:endParaRPr>
          </a:p>
          <a:p>
            <a:pPr algn="just"/>
            <a:r>
              <a:rPr lang="en-GB" sz="3000" b="1" dirty="0">
                <a:solidFill>
                  <a:schemeClr val="bg1"/>
                </a:solidFill>
                <a:latin typeface="Glacial Indifference Bold Italics" panose="020B0604020202020204" charset="0"/>
              </a:rPr>
              <a:t>Adult – </a:t>
            </a:r>
            <a:r>
              <a:rPr lang="en-GB" sz="3200" dirty="0">
                <a:solidFill>
                  <a:schemeClr val="bg1"/>
                </a:solidFill>
              </a:rPr>
              <a:t>Represents a state of rationality and objectivity, dealing with current reality and reasoning.</a:t>
            </a:r>
          </a:p>
          <a:p>
            <a:pPr algn="just"/>
            <a:endParaRPr lang="en-GB" sz="3000" b="1" dirty="0">
              <a:solidFill>
                <a:schemeClr val="bg1"/>
              </a:solidFill>
              <a:latin typeface="Glacial Indifference Bold Italics" panose="020B0604020202020204" charset="0"/>
            </a:endParaRPr>
          </a:p>
          <a:p>
            <a:pPr algn="just"/>
            <a:r>
              <a:rPr lang="en-GB" sz="3000" b="1" dirty="0">
                <a:solidFill>
                  <a:schemeClr val="bg1"/>
                </a:solidFill>
                <a:latin typeface="Glacial Indifference Bold Italics" panose="020B0604020202020204" charset="0"/>
              </a:rPr>
              <a:t>Child - </a:t>
            </a:r>
            <a:r>
              <a:rPr lang="en-GB" sz="3200" dirty="0">
                <a:solidFill>
                  <a:schemeClr val="bg1"/>
                </a:solidFill>
              </a:rPr>
              <a:t>Represents a state of reaction, driven by emotions and past experiences.</a:t>
            </a:r>
            <a:endParaRPr lang="en-GB" sz="3000" dirty="0">
              <a:solidFill>
                <a:schemeClr val="bg1"/>
              </a:solidFill>
              <a:latin typeface="Glacial Indifference" panose="020B0604020202020204" charset="0"/>
            </a:endParaRPr>
          </a:p>
        </p:txBody>
      </p:sp>
      <p:pic>
        <p:nvPicPr>
          <p:cNvPr id="1026" name="Picture 2" descr="PAC Model - NLP School">
            <a:extLst>
              <a:ext uri="{FF2B5EF4-FFF2-40B4-BE49-F238E27FC236}">
                <a16:creationId xmlns:a16="http://schemas.microsoft.com/office/drawing/2014/main" id="{9D509334-C644-3E59-81F1-98D8DF668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55545" y="4375401"/>
            <a:ext cx="6181725" cy="46767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12" name="Freeform 12"/>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776854" y="876300"/>
            <a:ext cx="12853546" cy="2401298"/>
          </a:xfrm>
          <a:prstGeom prst="rect">
            <a:avLst/>
          </a:prstGeom>
        </p:spPr>
        <p:txBody>
          <a:bodyPr wrap="square" lIns="0" tIns="0" rIns="0" bIns="0" rtlCol="0" anchor="t">
            <a:spAutoFit/>
          </a:bodyPr>
          <a:lstStyle/>
          <a:p>
            <a:pPr algn="l">
              <a:lnSpc>
                <a:spcPts val="9228"/>
              </a:lnSpc>
            </a:pPr>
            <a:r>
              <a:rPr lang="en-US" sz="10499" dirty="0">
                <a:solidFill>
                  <a:srgbClr val="1F4152"/>
                </a:solidFill>
                <a:latin typeface="Glacial Indifference"/>
                <a:ea typeface="Glacial Indifference"/>
                <a:cs typeface="Glacial Indifference"/>
                <a:sym typeface="Glacial Indifference"/>
              </a:rPr>
              <a:t>Building relationships with others</a:t>
            </a:r>
          </a:p>
        </p:txBody>
      </p:sp>
      <p:pic>
        <p:nvPicPr>
          <p:cNvPr id="5" name="Picture 4">
            <a:extLst>
              <a:ext uri="{FF2B5EF4-FFF2-40B4-BE49-F238E27FC236}">
                <a16:creationId xmlns:a16="http://schemas.microsoft.com/office/drawing/2014/main" id="{43C4E44C-B4C6-388D-03B7-816B27F3709A}"/>
              </a:ext>
            </a:extLst>
          </p:cNvPr>
          <p:cNvPicPr>
            <a:picLocks noChangeAspect="1"/>
          </p:cNvPicPr>
          <p:nvPr/>
        </p:nvPicPr>
        <p:blipFill>
          <a:blip r:embed="rId5"/>
          <a:stretch>
            <a:fillRect/>
          </a:stretch>
        </p:blipFill>
        <p:spPr>
          <a:xfrm>
            <a:off x="3200400" y="3848100"/>
            <a:ext cx="8296689" cy="48006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Question </a:t>
            </a:r>
          </a:p>
        </p:txBody>
      </p:sp>
      <p:sp>
        <p:nvSpPr>
          <p:cNvPr id="4" name="TextBox 4"/>
          <p:cNvSpPr txBox="1"/>
          <p:nvPr/>
        </p:nvSpPr>
        <p:spPr>
          <a:xfrm>
            <a:off x="1357170" y="3174035"/>
            <a:ext cx="13143062" cy="1394613"/>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What are the roles in a Drama Triangle?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a:solidFill>
                  <a:srgbClr val="1F4152"/>
                </a:solidFill>
                <a:latin typeface="Glacial Indifference"/>
                <a:ea typeface="Glacial Indifference"/>
                <a:cs typeface="Glacial Indifference"/>
                <a:sym typeface="Glacial Indifference"/>
              </a:rPr>
              <a:t>Question </a:t>
            </a:r>
          </a:p>
        </p:txBody>
      </p:sp>
      <p:sp>
        <p:nvSpPr>
          <p:cNvPr id="5" name="TextBox 5"/>
          <p:cNvSpPr txBox="1"/>
          <p:nvPr/>
        </p:nvSpPr>
        <p:spPr>
          <a:xfrm>
            <a:off x="1357170" y="3174035"/>
            <a:ext cx="13143062" cy="1394613"/>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What are the roles in a Drama Triangle?</a:t>
            </a:r>
          </a:p>
        </p:txBody>
      </p:sp>
      <p:pic>
        <p:nvPicPr>
          <p:cNvPr id="7" name="Picture 6">
            <a:extLst>
              <a:ext uri="{FF2B5EF4-FFF2-40B4-BE49-F238E27FC236}">
                <a16:creationId xmlns:a16="http://schemas.microsoft.com/office/drawing/2014/main" id="{388E8509-0BF8-0048-8C26-1B83142DE8B0}"/>
              </a:ext>
            </a:extLst>
          </p:cNvPr>
          <p:cNvPicPr>
            <a:picLocks noChangeAspect="1"/>
          </p:cNvPicPr>
          <p:nvPr/>
        </p:nvPicPr>
        <p:blipFill>
          <a:blip r:embed="rId5"/>
          <a:stretch>
            <a:fillRect/>
          </a:stretch>
        </p:blipFill>
        <p:spPr>
          <a:xfrm>
            <a:off x="4648200" y="4969318"/>
            <a:ext cx="8496300" cy="41338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sp>
        <p:nvSpPr>
          <p:cNvPr id="2" name="Freeform 2"/>
          <p:cNvSpPr/>
          <p:nvPr/>
        </p:nvSpPr>
        <p:spPr>
          <a:xfrm>
            <a:off x="-63503" y="-63503"/>
            <a:ext cx="18414549" cy="1910096"/>
          </a:xfrm>
          <a:custGeom>
            <a:avLst/>
            <a:gdLst/>
            <a:ahLst/>
            <a:cxnLst/>
            <a:rect l="l" t="t" r="r" b="b"/>
            <a:pathLst>
              <a:path w="18414549" h="1910096">
                <a:moveTo>
                  <a:pt x="0" y="0"/>
                </a:moveTo>
                <a:lnTo>
                  <a:pt x="18414549" y="0"/>
                </a:lnTo>
                <a:lnTo>
                  <a:pt x="18414549" y="1910096"/>
                </a:lnTo>
                <a:lnTo>
                  <a:pt x="0" y="19100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63503" y="6311017"/>
            <a:ext cx="18414549" cy="4039486"/>
          </a:xfrm>
          <a:custGeom>
            <a:avLst/>
            <a:gdLst/>
            <a:ahLst/>
            <a:cxnLst/>
            <a:rect l="l" t="t" r="r" b="b"/>
            <a:pathLst>
              <a:path w="18414549" h="4039486">
                <a:moveTo>
                  <a:pt x="0" y="0"/>
                </a:moveTo>
                <a:lnTo>
                  <a:pt x="18414549" y="0"/>
                </a:lnTo>
                <a:lnTo>
                  <a:pt x="18414549" y="4039486"/>
                </a:lnTo>
                <a:lnTo>
                  <a:pt x="0" y="40394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544220" y="-59055"/>
            <a:ext cx="16301409" cy="1779232"/>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Maslow’s Hierarchy of Needs</a:t>
            </a:r>
          </a:p>
        </p:txBody>
      </p:sp>
      <p:pic>
        <p:nvPicPr>
          <p:cNvPr id="6" name="Picture 2" descr="Maslow&amp;#39;s Hierarchy of Needs – Project Maslow">
            <a:extLst>
              <a:ext uri="{FF2B5EF4-FFF2-40B4-BE49-F238E27FC236}">
                <a16:creationId xmlns:a16="http://schemas.microsoft.com/office/drawing/2014/main" id="{FC2CA4B2-6C11-2AF1-5D08-E01D978CB0BC}"/>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029200" y="2628900"/>
            <a:ext cx="7239000" cy="5411153"/>
          </a:xfrm>
          <a:prstGeom prst="rect">
            <a:avLst/>
          </a:prstGeom>
          <a:solidFill>
            <a:srgbClr val="FFFFFF"/>
          </a:solid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352949" y="1354512"/>
            <a:ext cx="379971" cy="351444"/>
            <a:chOff x="0" y="0"/>
            <a:chExt cx="379971" cy="351447"/>
          </a:xfrm>
        </p:grpSpPr>
        <p:sp>
          <p:nvSpPr>
            <p:cNvPr id="3" name="Freeform 3"/>
            <p:cNvSpPr/>
            <p:nvPr/>
          </p:nvSpPr>
          <p:spPr>
            <a:xfrm>
              <a:off x="-15494" y="0"/>
              <a:ext cx="408940" cy="351663"/>
            </a:xfrm>
            <a:custGeom>
              <a:avLst/>
              <a:gdLst/>
              <a:ahLst/>
              <a:cxnLst/>
              <a:rect l="l" t="t" r="r" b="b"/>
              <a:pathLst>
                <a:path w="408940" h="351663">
                  <a:moveTo>
                    <a:pt x="226441" y="0"/>
                  </a:moveTo>
                  <a:cubicBezTo>
                    <a:pt x="299847" y="5588"/>
                    <a:pt x="361442" y="44958"/>
                    <a:pt x="384175" y="104140"/>
                  </a:cubicBezTo>
                  <a:cubicBezTo>
                    <a:pt x="408940" y="167386"/>
                    <a:pt x="393573" y="231648"/>
                    <a:pt x="333502" y="281178"/>
                  </a:cubicBezTo>
                  <a:cubicBezTo>
                    <a:pt x="299339" y="308737"/>
                    <a:pt x="261493" y="329692"/>
                    <a:pt x="219964" y="343789"/>
                  </a:cubicBezTo>
                  <a:cubicBezTo>
                    <a:pt x="213995" y="346075"/>
                    <a:pt x="207772" y="347853"/>
                    <a:pt x="201549" y="349123"/>
                  </a:cubicBezTo>
                  <a:cubicBezTo>
                    <a:pt x="195326" y="350393"/>
                    <a:pt x="188976" y="351155"/>
                    <a:pt x="182499" y="351409"/>
                  </a:cubicBezTo>
                  <a:cubicBezTo>
                    <a:pt x="176022" y="351663"/>
                    <a:pt x="169672" y="351282"/>
                    <a:pt x="163322" y="350520"/>
                  </a:cubicBezTo>
                  <a:cubicBezTo>
                    <a:pt x="156972" y="349758"/>
                    <a:pt x="150749" y="348361"/>
                    <a:pt x="144526" y="346456"/>
                  </a:cubicBezTo>
                  <a:cubicBezTo>
                    <a:pt x="138303" y="344551"/>
                    <a:pt x="132461" y="342265"/>
                    <a:pt x="126619" y="339471"/>
                  </a:cubicBezTo>
                  <a:cubicBezTo>
                    <a:pt x="120777" y="336677"/>
                    <a:pt x="115316" y="333375"/>
                    <a:pt x="110109" y="329565"/>
                  </a:cubicBezTo>
                  <a:cubicBezTo>
                    <a:pt x="104902" y="325755"/>
                    <a:pt x="100076" y="321691"/>
                    <a:pt x="95504" y="317119"/>
                  </a:cubicBezTo>
                  <a:cubicBezTo>
                    <a:pt x="90932" y="312547"/>
                    <a:pt x="86868" y="307721"/>
                    <a:pt x="83058" y="302514"/>
                  </a:cubicBezTo>
                  <a:cubicBezTo>
                    <a:pt x="58420" y="270637"/>
                    <a:pt x="28956" y="237109"/>
                    <a:pt x="19685" y="199771"/>
                  </a:cubicBezTo>
                  <a:cubicBezTo>
                    <a:pt x="0" y="119761"/>
                    <a:pt x="50419" y="47879"/>
                    <a:pt x="138176" y="18288"/>
                  </a:cubicBezTo>
                  <a:cubicBezTo>
                    <a:pt x="166370" y="8255"/>
                    <a:pt x="196977" y="5842"/>
                    <a:pt x="226441"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138857" y="1371009"/>
            <a:ext cx="320678" cy="318287"/>
            <a:chOff x="0" y="0"/>
            <a:chExt cx="320675" cy="318287"/>
          </a:xfrm>
        </p:grpSpPr>
        <p:sp>
          <p:nvSpPr>
            <p:cNvPr id="5" name="Freeform 5"/>
            <p:cNvSpPr/>
            <p:nvPr/>
          </p:nvSpPr>
          <p:spPr>
            <a:xfrm>
              <a:off x="-1016" y="-635"/>
              <a:ext cx="321691" cy="319659"/>
            </a:xfrm>
            <a:custGeom>
              <a:avLst/>
              <a:gdLst/>
              <a:ahLst/>
              <a:cxnLst/>
              <a:rect l="l" t="t" r="r" b="b"/>
              <a:pathLst>
                <a:path w="321691" h="319659">
                  <a:moveTo>
                    <a:pt x="1016" y="155956"/>
                  </a:moveTo>
                  <a:cubicBezTo>
                    <a:pt x="0" y="70231"/>
                    <a:pt x="73025" y="0"/>
                    <a:pt x="163830" y="635"/>
                  </a:cubicBezTo>
                  <a:cubicBezTo>
                    <a:pt x="254635" y="1270"/>
                    <a:pt x="321310" y="64643"/>
                    <a:pt x="321691" y="149098"/>
                  </a:cubicBezTo>
                  <a:cubicBezTo>
                    <a:pt x="321691" y="249555"/>
                    <a:pt x="258826" y="318262"/>
                    <a:pt x="165735" y="318897"/>
                  </a:cubicBezTo>
                  <a:cubicBezTo>
                    <a:pt x="82931" y="319659"/>
                    <a:pt x="1905" y="239395"/>
                    <a:pt x="1016" y="155956"/>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905105" y="1371000"/>
            <a:ext cx="317868" cy="318868"/>
            <a:chOff x="0" y="0"/>
            <a:chExt cx="317868" cy="318872"/>
          </a:xfrm>
        </p:grpSpPr>
        <p:sp>
          <p:nvSpPr>
            <p:cNvPr id="7" name="Freeform 7"/>
            <p:cNvSpPr/>
            <p:nvPr/>
          </p:nvSpPr>
          <p:spPr>
            <a:xfrm>
              <a:off x="-381" y="-1016"/>
              <a:ext cx="318770" cy="320167"/>
            </a:xfrm>
            <a:custGeom>
              <a:avLst/>
              <a:gdLst/>
              <a:ahLst/>
              <a:cxnLst/>
              <a:rect l="l" t="t" r="r" b="b"/>
              <a:pathLst>
                <a:path w="318770" h="320167">
                  <a:moveTo>
                    <a:pt x="381" y="162306"/>
                  </a:moveTo>
                  <a:cubicBezTo>
                    <a:pt x="0" y="75311"/>
                    <a:pt x="74168" y="1778"/>
                    <a:pt x="164084" y="1016"/>
                  </a:cubicBezTo>
                  <a:cubicBezTo>
                    <a:pt x="248666" y="0"/>
                    <a:pt x="317500" y="64389"/>
                    <a:pt x="318135" y="145034"/>
                  </a:cubicBezTo>
                  <a:cubicBezTo>
                    <a:pt x="318770" y="231648"/>
                    <a:pt x="239141" y="319278"/>
                    <a:pt x="159004" y="319786"/>
                  </a:cubicBezTo>
                  <a:cubicBezTo>
                    <a:pt x="75565" y="320167"/>
                    <a:pt x="889" y="246253"/>
                    <a:pt x="381" y="162306"/>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622509" y="1378439"/>
            <a:ext cx="305991" cy="303619"/>
            <a:chOff x="0" y="0"/>
            <a:chExt cx="305994" cy="303619"/>
          </a:xfrm>
        </p:grpSpPr>
        <p:sp>
          <p:nvSpPr>
            <p:cNvPr id="9" name="Freeform 9"/>
            <p:cNvSpPr/>
            <p:nvPr/>
          </p:nvSpPr>
          <p:spPr>
            <a:xfrm>
              <a:off x="-381" y="-254"/>
              <a:ext cx="311150" cy="305435"/>
            </a:xfrm>
            <a:custGeom>
              <a:avLst/>
              <a:gdLst/>
              <a:ahLst/>
              <a:cxnLst/>
              <a:rect l="l" t="t" r="r" b="b"/>
              <a:pathLst>
                <a:path w="311150" h="305435">
                  <a:moveTo>
                    <a:pt x="154432" y="254"/>
                  </a:moveTo>
                  <a:cubicBezTo>
                    <a:pt x="239014" y="254"/>
                    <a:pt x="311150" y="63246"/>
                    <a:pt x="306197" y="140462"/>
                  </a:cubicBezTo>
                  <a:cubicBezTo>
                    <a:pt x="300736" y="223012"/>
                    <a:pt x="254381" y="305435"/>
                    <a:pt x="132461" y="303784"/>
                  </a:cubicBezTo>
                  <a:cubicBezTo>
                    <a:pt x="52578" y="302895"/>
                    <a:pt x="0" y="242951"/>
                    <a:pt x="381" y="152908"/>
                  </a:cubicBezTo>
                  <a:cubicBezTo>
                    <a:pt x="762" y="64135"/>
                    <a:pt x="65532" y="0"/>
                    <a:pt x="154432" y="254"/>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281991" y="1382725"/>
            <a:ext cx="328965" cy="294780"/>
            <a:chOff x="0" y="0"/>
            <a:chExt cx="328968" cy="294780"/>
          </a:xfrm>
        </p:grpSpPr>
        <p:sp>
          <p:nvSpPr>
            <p:cNvPr id="11" name="Freeform 11"/>
            <p:cNvSpPr/>
            <p:nvPr/>
          </p:nvSpPr>
          <p:spPr>
            <a:xfrm>
              <a:off x="-33401" y="0"/>
              <a:ext cx="373126" cy="308356"/>
            </a:xfrm>
            <a:custGeom>
              <a:avLst/>
              <a:gdLst/>
              <a:ahLst/>
              <a:cxnLst/>
              <a:rect l="l" t="t" r="r" b="b"/>
              <a:pathLst>
                <a:path w="373126" h="308356">
                  <a:moveTo>
                    <a:pt x="193294" y="0"/>
                  </a:moveTo>
                  <a:cubicBezTo>
                    <a:pt x="268097" y="0"/>
                    <a:pt x="320548" y="20701"/>
                    <a:pt x="347599" y="79756"/>
                  </a:cubicBezTo>
                  <a:cubicBezTo>
                    <a:pt x="373126" y="135255"/>
                    <a:pt x="365252" y="188976"/>
                    <a:pt x="324993" y="236982"/>
                  </a:cubicBezTo>
                  <a:cubicBezTo>
                    <a:pt x="282829" y="287147"/>
                    <a:pt x="231013" y="308356"/>
                    <a:pt x="168275" y="285877"/>
                  </a:cubicBezTo>
                  <a:cubicBezTo>
                    <a:pt x="134366" y="273812"/>
                    <a:pt x="95631" y="262001"/>
                    <a:pt x="71755" y="237617"/>
                  </a:cubicBezTo>
                  <a:cubicBezTo>
                    <a:pt x="0" y="164592"/>
                    <a:pt x="33528" y="48641"/>
                    <a:pt x="133604" y="13081"/>
                  </a:cubicBezTo>
                  <a:cubicBezTo>
                    <a:pt x="153162" y="6985"/>
                    <a:pt x="172974" y="2667"/>
                    <a:pt x="193294"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4074128" y="1387497"/>
            <a:ext cx="307010" cy="285483"/>
            <a:chOff x="0" y="0"/>
            <a:chExt cx="307010" cy="285483"/>
          </a:xfrm>
        </p:grpSpPr>
        <p:sp>
          <p:nvSpPr>
            <p:cNvPr id="13" name="Freeform 13"/>
            <p:cNvSpPr/>
            <p:nvPr/>
          </p:nvSpPr>
          <p:spPr>
            <a:xfrm>
              <a:off x="-1651" y="-1143"/>
              <a:ext cx="309499" cy="287909"/>
            </a:xfrm>
            <a:custGeom>
              <a:avLst/>
              <a:gdLst/>
              <a:ahLst/>
              <a:cxnLst/>
              <a:rect l="l" t="t" r="r" b="b"/>
              <a:pathLst>
                <a:path w="309499" h="287909">
                  <a:moveTo>
                    <a:pt x="156083" y="1143"/>
                  </a:moveTo>
                  <a:cubicBezTo>
                    <a:pt x="244729" y="2032"/>
                    <a:pt x="309499" y="63119"/>
                    <a:pt x="308737" y="145161"/>
                  </a:cubicBezTo>
                  <a:cubicBezTo>
                    <a:pt x="308102" y="220599"/>
                    <a:pt x="240411" y="287909"/>
                    <a:pt x="166243" y="286512"/>
                  </a:cubicBezTo>
                  <a:cubicBezTo>
                    <a:pt x="71120" y="284861"/>
                    <a:pt x="0" y="220599"/>
                    <a:pt x="1651" y="138049"/>
                  </a:cubicBezTo>
                  <a:cubicBezTo>
                    <a:pt x="3048" y="58928"/>
                    <a:pt x="69215" y="0"/>
                    <a:pt x="156083" y="1143"/>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863979" y="1374810"/>
            <a:ext cx="308562" cy="310772"/>
            <a:chOff x="0" y="0"/>
            <a:chExt cx="308559" cy="310769"/>
          </a:xfrm>
        </p:grpSpPr>
        <p:sp>
          <p:nvSpPr>
            <p:cNvPr id="15" name="Freeform 15"/>
            <p:cNvSpPr/>
            <p:nvPr/>
          </p:nvSpPr>
          <p:spPr>
            <a:xfrm>
              <a:off x="-1016" y="-381"/>
              <a:ext cx="310134" cy="311150"/>
            </a:xfrm>
            <a:custGeom>
              <a:avLst/>
              <a:gdLst/>
              <a:ahLst/>
              <a:cxnLst/>
              <a:rect l="l" t="t" r="r" b="b"/>
              <a:pathLst>
                <a:path w="310134" h="311150">
                  <a:moveTo>
                    <a:pt x="158242" y="381"/>
                  </a:moveTo>
                  <a:cubicBezTo>
                    <a:pt x="243713" y="381"/>
                    <a:pt x="310134" y="64770"/>
                    <a:pt x="309626" y="146177"/>
                  </a:cubicBezTo>
                  <a:cubicBezTo>
                    <a:pt x="308991" y="224790"/>
                    <a:pt x="221742" y="311150"/>
                    <a:pt x="143256" y="311150"/>
                  </a:cubicBezTo>
                  <a:cubicBezTo>
                    <a:pt x="64770" y="311150"/>
                    <a:pt x="0" y="236855"/>
                    <a:pt x="1016" y="145542"/>
                  </a:cubicBezTo>
                  <a:cubicBezTo>
                    <a:pt x="1905" y="62611"/>
                    <a:pt x="69850" y="0"/>
                    <a:pt x="158242" y="381"/>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5500116" y="1380744"/>
            <a:ext cx="328127" cy="298685"/>
            <a:chOff x="0" y="0"/>
            <a:chExt cx="328130" cy="298679"/>
          </a:xfrm>
        </p:grpSpPr>
        <p:sp>
          <p:nvSpPr>
            <p:cNvPr id="17" name="Freeform 17"/>
            <p:cNvSpPr/>
            <p:nvPr/>
          </p:nvSpPr>
          <p:spPr>
            <a:xfrm>
              <a:off x="-2794" y="-2667"/>
              <a:ext cx="333756" cy="303276"/>
            </a:xfrm>
            <a:custGeom>
              <a:avLst/>
              <a:gdLst/>
              <a:ahLst/>
              <a:cxnLst/>
              <a:rect l="l" t="t" r="r" b="b"/>
              <a:pathLst>
                <a:path w="333756" h="303276">
                  <a:moveTo>
                    <a:pt x="163703" y="301371"/>
                  </a:moveTo>
                  <a:cubicBezTo>
                    <a:pt x="59690" y="298831"/>
                    <a:pt x="0" y="244602"/>
                    <a:pt x="2921" y="155575"/>
                  </a:cubicBezTo>
                  <a:cubicBezTo>
                    <a:pt x="5842" y="66548"/>
                    <a:pt x="81788" y="0"/>
                    <a:pt x="177800" y="2794"/>
                  </a:cubicBezTo>
                  <a:cubicBezTo>
                    <a:pt x="269748" y="5461"/>
                    <a:pt x="333756" y="67056"/>
                    <a:pt x="330835" y="150241"/>
                  </a:cubicBezTo>
                  <a:cubicBezTo>
                    <a:pt x="328295" y="226822"/>
                    <a:pt x="243840" y="303276"/>
                    <a:pt x="163703" y="301244"/>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6301569" y="1376039"/>
            <a:ext cx="298104" cy="308219"/>
            <a:chOff x="0" y="0"/>
            <a:chExt cx="298107" cy="308216"/>
          </a:xfrm>
        </p:grpSpPr>
        <p:sp>
          <p:nvSpPr>
            <p:cNvPr id="19" name="Freeform 19"/>
            <p:cNvSpPr/>
            <p:nvPr/>
          </p:nvSpPr>
          <p:spPr>
            <a:xfrm>
              <a:off x="-1651" y="-127"/>
              <a:ext cx="300355" cy="308356"/>
            </a:xfrm>
            <a:custGeom>
              <a:avLst/>
              <a:gdLst/>
              <a:ahLst/>
              <a:cxnLst/>
              <a:rect l="l" t="t" r="r" b="b"/>
              <a:pathLst>
                <a:path w="300355" h="308356">
                  <a:moveTo>
                    <a:pt x="150368" y="127"/>
                  </a:moveTo>
                  <a:cubicBezTo>
                    <a:pt x="232410" y="127"/>
                    <a:pt x="300355" y="65151"/>
                    <a:pt x="299720" y="143383"/>
                  </a:cubicBezTo>
                  <a:cubicBezTo>
                    <a:pt x="298958" y="230886"/>
                    <a:pt x="227584" y="308356"/>
                    <a:pt x="148463" y="308356"/>
                  </a:cubicBezTo>
                  <a:cubicBezTo>
                    <a:pt x="71628" y="308356"/>
                    <a:pt x="0" y="228346"/>
                    <a:pt x="1651" y="144526"/>
                  </a:cubicBezTo>
                  <a:cubicBezTo>
                    <a:pt x="1905" y="134874"/>
                    <a:pt x="3048" y="125476"/>
                    <a:pt x="5080" y="116078"/>
                  </a:cubicBezTo>
                  <a:cubicBezTo>
                    <a:pt x="7112" y="106680"/>
                    <a:pt x="10033" y="97536"/>
                    <a:pt x="13970" y="88773"/>
                  </a:cubicBezTo>
                  <a:cubicBezTo>
                    <a:pt x="17907" y="80010"/>
                    <a:pt x="22479" y="71628"/>
                    <a:pt x="27940" y="63754"/>
                  </a:cubicBezTo>
                  <a:cubicBezTo>
                    <a:pt x="33401" y="55880"/>
                    <a:pt x="39624" y="48514"/>
                    <a:pt x="46482" y="41910"/>
                  </a:cubicBezTo>
                  <a:cubicBezTo>
                    <a:pt x="53340" y="35306"/>
                    <a:pt x="60833" y="29210"/>
                    <a:pt x="68961" y="24003"/>
                  </a:cubicBezTo>
                  <a:cubicBezTo>
                    <a:pt x="77089" y="18796"/>
                    <a:pt x="85471" y="14351"/>
                    <a:pt x="94361" y="10795"/>
                  </a:cubicBezTo>
                  <a:cubicBezTo>
                    <a:pt x="103251" y="7239"/>
                    <a:pt x="112395" y="4445"/>
                    <a:pt x="121793" y="2667"/>
                  </a:cubicBezTo>
                  <a:cubicBezTo>
                    <a:pt x="131191" y="889"/>
                    <a:pt x="140716" y="0"/>
                    <a:pt x="150368" y="127"/>
                  </a:cubicBezTo>
                  <a:close/>
                </a:path>
              </a:pathLst>
            </a:custGeom>
            <a:solidFill>
              <a:srgbClr val="FDAC84"/>
            </a:solidFill>
          </p:spPr>
          <p:txBody>
            <a:bodyPr/>
            <a:lstStyle/>
            <a:p>
              <a:endParaRPr lang="en-GB"/>
            </a:p>
          </p:txBody>
        </p:sp>
      </p:grpSp>
      <p:sp>
        <p:nvSpPr>
          <p:cNvPr id="20" name="Freeform 20"/>
          <p:cNvSpPr/>
          <p:nvPr/>
        </p:nvSpPr>
        <p:spPr>
          <a:xfrm>
            <a:off x="1765611" y="5503459"/>
            <a:ext cx="5474999" cy="6469475"/>
          </a:xfrm>
          <a:custGeom>
            <a:avLst/>
            <a:gdLst/>
            <a:ahLst/>
            <a:cxnLst/>
            <a:rect l="l" t="t" r="r" b="b"/>
            <a:pathLst>
              <a:path w="5474999" h="6469475">
                <a:moveTo>
                  <a:pt x="0" y="0"/>
                </a:moveTo>
                <a:lnTo>
                  <a:pt x="5474999" y="0"/>
                </a:lnTo>
                <a:lnTo>
                  <a:pt x="5474999" y="6469476"/>
                </a:lnTo>
                <a:lnTo>
                  <a:pt x="0" y="64694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1" name="Group 21"/>
          <p:cNvGrpSpPr>
            <a:grpSpLocks noChangeAspect="1"/>
          </p:cNvGrpSpPr>
          <p:nvPr/>
        </p:nvGrpSpPr>
        <p:grpSpPr>
          <a:xfrm>
            <a:off x="7095363" y="1379220"/>
            <a:ext cx="336585" cy="301895"/>
            <a:chOff x="0" y="0"/>
            <a:chExt cx="336588" cy="301892"/>
          </a:xfrm>
        </p:grpSpPr>
        <p:sp>
          <p:nvSpPr>
            <p:cNvPr id="22" name="Freeform 22"/>
            <p:cNvSpPr/>
            <p:nvPr/>
          </p:nvSpPr>
          <p:spPr>
            <a:xfrm>
              <a:off x="-18796" y="-254"/>
              <a:ext cx="362204" cy="318770"/>
            </a:xfrm>
            <a:custGeom>
              <a:avLst/>
              <a:gdLst/>
              <a:ahLst/>
              <a:cxnLst/>
              <a:rect l="l" t="t" r="r" b="b"/>
              <a:pathLst>
                <a:path w="362204" h="318770">
                  <a:moveTo>
                    <a:pt x="190500" y="254"/>
                  </a:moveTo>
                  <a:cubicBezTo>
                    <a:pt x="200533" y="0"/>
                    <a:pt x="210439" y="762"/>
                    <a:pt x="220218" y="2286"/>
                  </a:cubicBezTo>
                  <a:cubicBezTo>
                    <a:pt x="229997" y="3810"/>
                    <a:pt x="239649" y="6350"/>
                    <a:pt x="249047" y="9779"/>
                  </a:cubicBezTo>
                  <a:cubicBezTo>
                    <a:pt x="258445" y="13208"/>
                    <a:pt x="267462" y="17399"/>
                    <a:pt x="275971" y="22479"/>
                  </a:cubicBezTo>
                  <a:cubicBezTo>
                    <a:pt x="284480" y="27559"/>
                    <a:pt x="292608" y="33401"/>
                    <a:pt x="300101" y="39878"/>
                  </a:cubicBezTo>
                  <a:cubicBezTo>
                    <a:pt x="307594" y="46355"/>
                    <a:pt x="314452" y="53594"/>
                    <a:pt x="320675" y="61468"/>
                  </a:cubicBezTo>
                  <a:cubicBezTo>
                    <a:pt x="326898" y="69342"/>
                    <a:pt x="332232" y="77597"/>
                    <a:pt x="336931" y="86487"/>
                  </a:cubicBezTo>
                  <a:cubicBezTo>
                    <a:pt x="341630" y="95377"/>
                    <a:pt x="345440" y="104521"/>
                    <a:pt x="348361" y="114046"/>
                  </a:cubicBezTo>
                  <a:cubicBezTo>
                    <a:pt x="351282" y="123571"/>
                    <a:pt x="353314" y="133350"/>
                    <a:pt x="354584" y="143256"/>
                  </a:cubicBezTo>
                  <a:cubicBezTo>
                    <a:pt x="362204" y="212598"/>
                    <a:pt x="307721" y="277749"/>
                    <a:pt x="226822" y="296164"/>
                  </a:cubicBezTo>
                  <a:cubicBezTo>
                    <a:pt x="126619" y="318770"/>
                    <a:pt x="42037" y="276606"/>
                    <a:pt x="22352" y="194183"/>
                  </a:cubicBezTo>
                  <a:cubicBezTo>
                    <a:pt x="0" y="102489"/>
                    <a:pt x="88138" y="762"/>
                    <a:pt x="190500" y="254"/>
                  </a:cubicBezTo>
                  <a:close/>
                </a:path>
              </a:pathLst>
            </a:custGeom>
            <a:solidFill>
              <a:srgbClr val="FDAC84"/>
            </a:solidFill>
          </p:spPr>
          <p:txBody>
            <a:bodyPr/>
            <a:lstStyle/>
            <a:p>
              <a:endParaRPr lang="en-GB"/>
            </a:p>
          </p:txBody>
        </p:sp>
      </p:grpSp>
      <p:sp>
        <p:nvSpPr>
          <p:cNvPr id="23" name="Freeform 23"/>
          <p:cNvSpPr/>
          <p:nvPr/>
        </p:nvSpPr>
        <p:spPr>
          <a:xfrm>
            <a:off x="8418766" y="5587984"/>
            <a:ext cx="8043996" cy="1557690"/>
          </a:xfrm>
          <a:custGeom>
            <a:avLst/>
            <a:gdLst/>
            <a:ahLst/>
            <a:cxnLst/>
            <a:rect l="l" t="t" r="r" b="b"/>
            <a:pathLst>
              <a:path w="8043996" h="1557690">
                <a:moveTo>
                  <a:pt x="0" y="0"/>
                </a:moveTo>
                <a:lnTo>
                  <a:pt x="8043996" y="0"/>
                </a:lnTo>
                <a:lnTo>
                  <a:pt x="8043996" y="1557690"/>
                </a:lnTo>
                <a:lnTo>
                  <a:pt x="0" y="15576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4" name="Freeform 24"/>
          <p:cNvSpPr/>
          <p:nvPr/>
        </p:nvSpPr>
        <p:spPr>
          <a:xfrm>
            <a:off x="8419205" y="2186864"/>
            <a:ext cx="8043996" cy="1557690"/>
          </a:xfrm>
          <a:custGeom>
            <a:avLst/>
            <a:gdLst/>
            <a:ahLst/>
            <a:cxnLst/>
            <a:rect l="l" t="t" r="r" b="b"/>
            <a:pathLst>
              <a:path w="8043996" h="1557690">
                <a:moveTo>
                  <a:pt x="0" y="0"/>
                </a:moveTo>
                <a:lnTo>
                  <a:pt x="8043995" y="0"/>
                </a:lnTo>
                <a:lnTo>
                  <a:pt x="8043995" y="1557690"/>
                </a:lnTo>
                <a:lnTo>
                  <a:pt x="0" y="155769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5" name="Freeform 25"/>
          <p:cNvSpPr/>
          <p:nvPr/>
        </p:nvSpPr>
        <p:spPr>
          <a:xfrm>
            <a:off x="8419205" y="3887429"/>
            <a:ext cx="8043996" cy="1557690"/>
          </a:xfrm>
          <a:custGeom>
            <a:avLst/>
            <a:gdLst/>
            <a:ahLst/>
            <a:cxnLst/>
            <a:rect l="l" t="t" r="r" b="b"/>
            <a:pathLst>
              <a:path w="8043996" h="1557690">
                <a:moveTo>
                  <a:pt x="0" y="0"/>
                </a:moveTo>
                <a:lnTo>
                  <a:pt x="8043995" y="0"/>
                </a:lnTo>
                <a:lnTo>
                  <a:pt x="8043995" y="1557690"/>
                </a:lnTo>
                <a:lnTo>
                  <a:pt x="0" y="155769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6" name="Freeform 26"/>
          <p:cNvSpPr/>
          <p:nvPr/>
        </p:nvSpPr>
        <p:spPr>
          <a:xfrm>
            <a:off x="8434191" y="1034095"/>
            <a:ext cx="8045472" cy="1014765"/>
          </a:xfrm>
          <a:custGeom>
            <a:avLst/>
            <a:gdLst/>
            <a:ahLst/>
            <a:cxnLst/>
            <a:rect l="l" t="t" r="r" b="b"/>
            <a:pathLst>
              <a:path w="8045472" h="1014765">
                <a:moveTo>
                  <a:pt x="0" y="0"/>
                </a:moveTo>
                <a:lnTo>
                  <a:pt x="8045472" y="0"/>
                </a:lnTo>
                <a:lnTo>
                  <a:pt x="8045472" y="1014765"/>
                </a:lnTo>
                <a:lnTo>
                  <a:pt x="0" y="101476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7" name="TextBox 27"/>
          <p:cNvSpPr txBox="1"/>
          <p:nvPr/>
        </p:nvSpPr>
        <p:spPr>
          <a:xfrm>
            <a:off x="8851706" y="1227553"/>
            <a:ext cx="6187704" cy="512961"/>
          </a:xfrm>
          <a:prstGeom prst="rect">
            <a:avLst/>
          </a:prstGeom>
        </p:spPr>
        <p:txBody>
          <a:bodyPr wrap="square" lIns="0" tIns="0" rIns="0" bIns="0" rtlCol="0" anchor="t">
            <a:spAutoFit/>
          </a:bodyPr>
          <a:lstStyle/>
          <a:p>
            <a:pPr algn="l">
              <a:lnSpc>
                <a:spcPts val="4339"/>
              </a:lnSpc>
            </a:pPr>
            <a:r>
              <a:rPr lang="en-US" sz="3099" dirty="0">
                <a:solidFill>
                  <a:srgbClr val="000000"/>
                </a:solidFill>
                <a:latin typeface="Glacial Indifference"/>
                <a:ea typeface="Glacial Indifference"/>
                <a:cs typeface="Glacial Indifference"/>
                <a:sym typeface="Glacial Indifference"/>
              </a:rPr>
              <a:t>How do you respond to conflict?</a:t>
            </a:r>
          </a:p>
        </p:txBody>
      </p:sp>
      <p:sp>
        <p:nvSpPr>
          <p:cNvPr id="28" name="TextBox 28"/>
          <p:cNvSpPr txBox="1"/>
          <p:nvPr/>
        </p:nvSpPr>
        <p:spPr>
          <a:xfrm>
            <a:off x="8851240" y="4090483"/>
            <a:ext cx="6028087"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What are the conflict handling styles in your team? </a:t>
            </a:r>
          </a:p>
        </p:txBody>
      </p:sp>
      <p:sp>
        <p:nvSpPr>
          <p:cNvPr id="29" name="TextBox 29"/>
          <p:cNvSpPr txBox="1"/>
          <p:nvPr/>
        </p:nvSpPr>
        <p:spPr>
          <a:xfrm>
            <a:off x="8850820" y="5796363"/>
            <a:ext cx="6506308"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Not all conflict is negative, it can lead to positive outcomes. </a:t>
            </a:r>
          </a:p>
        </p:txBody>
      </p:sp>
      <p:sp>
        <p:nvSpPr>
          <p:cNvPr id="30" name="TextBox 30"/>
          <p:cNvSpPr txBox="1"/>
          <p:nvPr/>
        </p:nvSpPr>
        <p:spPr>
          <a:xfrm>
            <a:off x="8851773" y="2395242"/>
            <a:ext cx="6630781" cy="1064394"/>
          </a:xfrm>
          <a:prstGeom prst="rect">
            <a:avLst/>
          </a:prstGeom>
        </p:spPr>
        <p:txBody>
          <a:bodyPr lIns="0" tIns="0" rIns="0" bIns="0" rtlCol="0" anchor="t">
            <a:spAutoFit/>
          </a:bodyPr>
          <a:lstStyle/>
          <a:p>
            <a:pPr algn="l">
              <a:lnSpc>
                <a:spcPts val="4274"/>
              </a:lnSpc>
            </a:pPr>
            <a:r>
              <a:rPr lang="en-US" sz="3099" dirty="0">
                <a:solidFill>
                  <a:srgbClr val="000000"/>
                </a:solidFill>
                <a:latin typeface="Glacial Indifference"/>
                <a:ea typeface="Glacial Indifference"/>
                <a:cs typeface="Glacial Indifference"/>
                <a:sym typeface="Glacial Indifference"/>
              </a:rPr>
              <a:t>Levels of assertiveness and cooperativeness</a:t>
            </a:r>
          </a:p>
        </p:txBody>
      </p:sp>
      <p:sp>
        <p:nvSpPr>
          <p:cNvPr id="31" name="TextBox 31"/>
          <p:cNvSpPr txBox="1"/>
          <p:nvPr/>
        </p:nvSpPr>
        <p:spPr>
          <a:xfrm>
            <a:off x="336422" y="-114329"/>
            <a:ext cx="7552643" cy="1429430"/>
          </a:xfrm>
          <a:prstGeom prst="rect">
            <a:avLst/>
          </a:prstGeom>
        </p:spPr>
        <p:txBody>
          <a:bodyPr wrap="square" lIns="0" tIns="0" rIns="0" bIns="0" rtlCol="0" anchor="t">
            <a:spAutoFit/>
          </a:bodyPr>
          <a:lstStyle/>
          <a:p>
            <a:pPr algn="l">
              <a:lnSpc>
                <a:spcPts val="12021"/>
              </a:lnSpc>
            </a:pPr>
            <a:r>
              <a:rPr lang="en-US" sz="8586" dirty="0">
                <a:solidFill>
                  <a:srgbClr val="FCF2E9"/>
                </a:solidFill>
                <a:latin typeface="Glacial Indifference"/>
                <a:ea typeface="Glacial Indifference"/>
                <a:cs typeface="Glacial Indifference"/>
                <a:sym typeface="Glacial Indifference"/>
              </a:rPr>
              <a:t>Thomas-Kilmann</a:t>
            </a:r>
          </a:p>
        </p:txBody>
      </p:sp>
      <p:pic>
        <p:nvPicPr>
          <p:cNvPr id="33" name="Picture 32" descr="Thomas-Kilmann Conflict Model ...">
            <a:extLst>
              <a:ext uri="{FF2B5EF4-FFF2-40B4-BE49-F238E27FC236}">
                <a16:creationId xmlns:a16="http://schemas.microsoft.com/office/drawing/2014/main" id="{C7F1516C-BAA8-82F4-94FC-353241B64698}"/>
              </a:ext>
            </a:extLst>
          </p:cNvPr>
          <p:cNvPicPr>
            <a:picLocks noChangeAspect="1"/>
          </p:cNvPicPr>
          <p:nvPr/>
        </p:nvPicPr>
        <p:blipFill>
          <a:blip r:embed="rId13"/>
          <a:stretch>
            <a:fillRect/>
          </a:stretch>
        </p:blipFill>
        <p:spPr>
          <a:xfrm>
            <a:off x="1321642" y="1905924"/>
            <a:ext cx="4681447" cy="3528392"/>
          </a:xfrm>
          <a:prstGeom prst="rect">
            <a:avLst/>
          </a:prstGeom>
        </p:spPr>
      </p:pic>
      <p:sp>
        <p:nvSpPr>
          <p:cNvPr id="34" name="Freeform 23">
            <a:extLst>
              <a:ext uri="{FF2B5EF4-FFF2-40B4-BE49-F238E27FC236}">
                <a16:creationId xmlns:a16="http://schemas.microsoft.com/office/drawing/2014/main" id="{DB4A1793-B495-5A78-70B6-EB62B33D9F8B}"/>
              </a:ext>
            </a:extLst>
          </p:cNvPr>
          <p:cNvSpPr/>
          <p:nvPr/>
        </p:nvSpPr>
        <p:spPr>
          <a:xfrm>
            <a:off x="8478393" y="7319964"/>
            <a:ext cx="8043996" cy="1557690"/>
          </a:xfrm>
          <a:custGeom>
            <a:avLst/>
            <a:gdLst/>
            <a:ahLst/>
            <a:cxnLst/>
            <a:rect l="l" t="t" r="r" b="b"/>
            <a:pathLst>
              <a:path w="8043996" h="1557690">
                <a:moveTo>
                  <a:pt x="0" y="0"/>
                </a:moveTo>
                <a:lnTo>
                  <a:pt x="8043996" y="0"/>
                </a:lnTo>
                <a:lnTo>
                  <a:pt x="8043996" y="1557690"/>
                </a:lnTo>
                <a:lnTo>
                  <a:pt x="0" y="15576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2800" dirty="0">
              <a:latin typeface="Glacial Indifference" panose="020B0604020202020204" charset="0"/>
            </a:endParaRPr>
          </a:p>
          <a:p>
            <a:r>
              <a:rPr lang="en-GB" sz="2800" dirty="0">
                <a:latin typeface="Glacial Indifference" panose="020B0604020202020204" charset="0"/>
              </a:rPr>
              <a:t>   Individual vs Group</a:t>
            </a:r>
          </a:p>
          <a:p>
            <a:r>
              <a:rPr lang="en-GB" sz="2800" dirty="0">
                <a:latin typeface="Glacial Indifference" panose="020B0604020202020204" charset="0"/>
              </a:rPr>
              <a:t>   Compete vs Collaborate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par>
                                <p:cTn id="8" presetID="1" presetClass="entr" presetSubtype="0" fill="hold" grpId="0" nodeType="withEffect">
                                  <p:stCondLst>
                                    <p:cond delay="0"/>
                                  </p:stCondLst>
                                  <p:childTnLst>
                                    <p:set>
                                      <p:cBhvr>
                                        <p:cTn id="9" dur="1" fill="hold">
                                          <p:stCondLst>
                                            <p:cond delay="0"/>
                                          </p:stCondLst>
                                        </p:cTn>
                                        <p:tgtEl>
                                          <p:spTgt spid="26"/>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0"/>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2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8"/>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29"/>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6" grpId="0" animBg="1"/>
      <p:bldP spid="27" grpId="0"/>
      <p:bldP spid="28" grpId="0"/>
      <p:bldP spid="29" grpId="0"/>
      <p:bldP spid="30" grpId="0"/>
      <p:bldP spid="3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609DB0"/>
        </a:solidFill>
        <a:effectLst/>
      </p:bgPr>
    </p:bg>
    <p:spTree>
      <p:nvGrpSpPr>
        <p:cNvPr id="1" name=""/>
        <p:cNvGrpSpPr/>
        <p:nvPr/>
      </p:nvGrpSpPr>
      <p:grpSpPr>
        <a:xfrm>
          <a:off x="0" y="0"/>
          <a:ext cx="0" cy="0"/>
          <a:chOff x="0" y="0"/>
          <a:chExt cx="0" cy="0"/>
        </a:xfrm>
      </p:grpSpPr>
      <p:sp>
        <p:nvSpPr>
          <p:cNvPr id="2" name="Freeform 2"/>
          <p:cNvSpPr/>
          <p:nvPr/>
        </p:nvSpPr>
        <p:spPr>
          <a:xfrm>
            <a:off x="1174747" y="973817"/>
            <a:ext cx="3200009" cy="8346529"/>
          </a:xfrm>
          <a:custGeom>
            <a:avLst/>
            <a:gdLst/>
            <a:ahLst/>
            <a:cxnLst/>
            <a:rect l="l" t="t" r="r" b="b"/>
            <a:pathLst>
              <a:path w="3200009" h="8346529">
                <a:moveTo>
                  <a:pt x="0" y="0"/>
                </a:moveTo>
                <a:lnTo>
                  <a:pt x="3200009" y="0"/>
                </a:lnTo>
                <a:lnTo>
                  <a:pt x="3200009" y="8346529"/>
                </a:lnTo>
                <a:lnTo>
                  <a:pt x="0" y="834652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a:grpSpLocks noChangeAspect="1"/>
          </p:cNvGrpSpPr>
          <p:nvPr/>
        </p:nvGrpSpPr>
        <p:grpSpPr>
          <a:xfrm>
            <a:off x="5794153" y="2888618"/>
            <a:ext cx="259509" cy="240030"/>
            <a:chOff x="0" y="0"/>
            <a:chExt cx="259512" cy="240030"/>
          </a:xfrm>
        </p:grpSpPr>
        <p:sp>
          <p:nvSpPr>
            <p:cNvPr id="4" name="Freeform 4"/>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17" name="Group 17"/>
          <p:cNvGrpSpPr>
            <a:grpSpLocks noChangeAspect="1"/>
          </p:cNvGrpSpPr>
          <p:nvPr/>
        </p:nvGrpSpPr>
        <p:grpSpPr>
          <a:xfrm>
            <a:off x="6330915" y="2899877"/>
            <a:ext cx="219018" cy="217380"/>
            <a:chOff x="0" y="0"/>
            <a:chExt cx="219012" cy="217386"/>
          </a:xfrm>
        </p:grpSpPr>
        <p:sp>
          <p:nvSpPr>
            <p:cNvPr id="18" name="Freeform 18"/>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19" name="Group 19"/>
          <p:cNvGrpSpPr>
            <a:grpSpLocks noChangeAspect="1"/>
          </p:cNvGrpSpPr>
          <p:nvPr/>
        </p:nvGrpSpPr>
        <p:grpSpPr>
          <a:xfrm>
            <a:off x="6854247" y="2899877"/>
            <a:ext cx="217103" cy="217780"/>
            <a:chOff x="0" y="0"/>
            <a:chExt cx="217094" cy="217780"/>
          </a:xfrm>
        </p:grpSpPr>
        <p:sp>
          <p:nvSpPr>
            <p:cNvPr id="20" name="Freeform 20"/>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21" name="Group 21"/>
          <p:cNvGrpSpPr>
            <a:grpSpLocks noChangeAspect="1"/>
          </p:cNvGrpSpPr>
          <p:nvPr/>
        </p:nvGrpSpPr>
        <p:grpSpPr>
          <a:xfrm>
            <a:off x="7344223" y="2904954"/>
            <a:ext cx="208988" cy="207369"/>
            <a:chOff x="0" y="0"/>
            <a:chExt cx="208978" cy="207366"/>
          </a:xfrm>
        </p:grpSpPr>
        <p:sp>
          <p:nvSpPr>
            <p:cNvPr id="22" name="Freeform 22"/>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23" name="Group 23"/>
          <p:cNvGrpSpPr>
            <a:grpSpLocks noChangeAspect="1"/>
          </p:cNvGrpSpPr>
          <p:nvPr/>
        </p:nvGrpSpPr>
        <p:grpSpPr>
          <a:xfrm>
            <a:off x="7794622" y="2907887"/>
            <a:ext cx="224676" cy="201330"/>
            <a:chOff x="0" y="0"/>
            <a:chExt cx="224676" cy="201320"/>
          </a:xfrm>
        </p:grpSpPr>
        <p:sp>
          <p:nvSpPr>
            <p:cNvPr id="24" name="Freeform 24"/>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25" name="Group 25"/>
          <p:cNvGrpSpPr>
            <a:grpSpLocks noChangeAspect="1"/>
          </p:cNvGrpSpPr>
          <p:nvPr/>
        </p:nvGrpSpPr>
        <p:grpSpPr>
          <a:xfrm>
            <a:off x="8335642" y="2911145"/>
            <a:ext cx="209683" cy="194977"/>
            <a:chOff x="0" y="0"/>
            <a:chExt cx="209677" cy="194970"/>
          </a:xfrm>
        </p:grpSpPr>
        <p:sp>
          <p:nvSpPr>
            <p:cNvPr id="26" name="Freeform 26"/>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27" name="Group 27"/>
          <p:cNvGrpSpPr>
            <a:grpSpLocks noChangeAspect="1"/>
          </p:cNvGrpSpPr>
          <p:nvPr/>
        </p:nvGrpSpPr>
        <p:grpSpPr>
          <a:xfrm>
            <a:off x="8875090" y="2902477"/>
            <a:ext cx="210741" cy="212255"/>
            <a:chOff x="0" y="0"/>
            <a:chExt cx="210744" cy="212255"/>
          </a:xfrm>
        </p:grpSpPr>
        <p:sp>
          <p:nvSpPr>
            <p:cNvPr id="28" name="Freeform 28"/>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29" name="Group 29"/>
          <p:cNvGrpSpPr>
            <a:grpSpLocks noChangeAspect="1"/>
          </p:cNvGrpSpPr>
          <p:nvPr/>
        </p:nvGrpSpPr>
        <p:grpSpPr>
          <a:xfrm>
            <a:off x="9309564" y="2906535"/>
            <a:ext cx="224104" cy="203997"/>
            <a:chOff x="0" y="0"/>
            <a:chExt cx="224104" cy="204000"/>
          </a:xfrm>
        </p:grpSpPr>
        <p:sp>
          <p:nvSpPr>
            <p:cNvPr id="30" name="Freeform 30"/>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31" name="Group 31"/>
          <p:cNvGrpSpPr>
            <a:grpSpLocks noChangeAspect="1"/>
          </p:cNvGrpSpPr>
          <p:nvPr/>
        </p:nvGrpSpPr>
        <p:grpSpPr>
          <a:xfrm>
            <a:off x="9856937" y="2903315"/>
            <a:ext cx="203597" cy="210503"/>
            <a:chOff x="0" y="0"/>
            <a:chExt cx="203594" cy="210502"/>
          </a:xfrm>
        </p:grpSpPr>
        <p:sp>
          <p:nvSpPr>
            <p:cNvPr id="32" name="Freeform 32"/>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33" name="Group 33"/>
          <p:cNvGrpSpPr>
            <a:grpSpLocks noChangeAspect="1"/>
          </p:cNvGrpSpPr>
          <p:nvPr/>
        </p:nvGrpSpPr>
        <p:grpSpPr>
          <a:xfrm>
            <a:off x="10399081" y="2905487"/>
            <a:ext cx="229886" cy="206188"/>
            <a:chOff x="0" y="0"/>
            <a:chExt cx="229883" cy="206184"/>
          </a:xfrm>
        </p:grpSpPr>
        <p:sp>
          <p:nvSpPr>
            <p:cNvPr id="34" name="Freeform 34"/>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35" name="Group 35"/>
          <p:cNvGrpSpPr>
            <a:grpSpLocks noChangeAspect="1"/>
          </p:cNvGrpSpPr>
          <p:nvPr/>
        </p:nvGrpSpPr>
        <p:grpSpPr>
          <a:xfrm>
            <a:off x="10831697" y="2901182"/>
            <a:ext cx="234248" cy="214636"/>
            <a:chOff x="0" y="0"/>
            <a:chExt cx="234239" cy="214643"/>
          </a:xfrm>
        </p:grpSpPr>
        <p:sp>
          <p:nvSpPr>
            <p:cNvPr id="36" name="Freeform 36"/>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37" name="Group 37"/>
          <p:cNvGrpSpPr>
            <a:grpSpLocks noChangeAspect="1"/>
          </p:cNvGrpSpPr>
          <p:nvPr/>
        </p:nvGrpSpPr>
        <p:grpSpPr>
          <a:xfrm>
            <a:off x="11408283" y="2901744"/>
            <a:ext cx="207864" cy="213379"/>
            <a:chOff x="0" y="0"/>
            <a:chExt cx="207861" cy="213373"/>
          </a:xfrm>
        </p:grpSpPr>
        <p:sp>
          <p:nvSpPr>
            <p:cNvPr id="38" name="Freeform 38"/>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39" name="Group 39"/>
          <p:cNvGrpSpPr>
            <a:grpSpLocks noChangeAspect="1"/>
          </p:cNvGrpSpPr>
          <p:nvPr/>
        </p:nvGrpSpPr>
        <p:grpSpPr>
          <a:xfrm>
            <a:off x="11905755" y="2901515"/>
            <a:ext cx="222790" cy="214055"/>
            <a:chOff x="0" y="0"/>
            <a:chExt cx="222783" cy="214046"/>
          </a:xfrm>
        </p:grpSpPr>
        <p:sp>
          <p:nvSpPr>
            <p:cNvPr id="40" name="Freeform 40"/>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41" name="Group 41"/>
          <p:cNvGrpSpPr>
            <a:grpSpLocks noChangeAspect="1"/>
          </p:cNvGrpSpPr>
          <p:nvPr/>
        </p:nvGrpSpPr>
        <p:grpSpPr>
          <a:xfrm>
            <a:off x="12383148" y="2897238"/>
            <a:ext cx="223028" cy="222618"/>
            <a:chOff x="0" y="0"/>
            <a:chExt cx="223025" cy="222618"/>
          </a:xfrm>
        </p:grpSpPr>
        <p:sp>
          <p:nvSpPr>
            <p:cNvPr id="42" name="Freeform 42"/>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43" name="Group 43"/>
          <p:cNvGrpSpPr>
            <a:grpSpLocks noChangeAspect="1"/>
          </p:cNvGrpSpPr>
          <p:nvPr/>
        </p:nvGrpSpPr>
        <p:grpSpPr>
          <a:xfrm>
            <a:off x="12856807" y="2909630"/>
            <a:ext cx="222694" cy="197787"/>
            <a:chOff x="0" y="0"/>
            <a:chExt cx="222694" cy="197777"/>
          </a:xfrm>
        </p:grpSpPr>
        <p:sp>
          <p:nvSpPr>
            <p:cNvPr id="44" name="Freeform 44"/>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45" name="Group 45"/>
          <p:cNvGrpSpPr>
            <a:grpSpLocks noChangeAspect="1"/>
          </p:cNvGrpSpPr>
          <p:nvPr/>
        </p:nvGrpSpPr>
        <p:grpSpPr>
          <a:xfrm>
            <a:off x="13376053" y="2888618"/>
            <a:ext cx="259509" cy="240030"/>
            <a:chOff x="0" y="0"/>
            <a:chExt cx="259512" cy="240030"/>
          </a:xfrm>
        </p:grpSpPr>
        <p:sp>
          <p:nvSpPr>
            <p:cNvPr id="46" name="Freeform 46"/>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7" name="Group 47"/>
          <p:cNvGrpSpPr>
            <a:grpSpLocks noChangeAspect="1"/>
          </p:cNvGrpSpPr>
          <p:nvPr/>
        </p:nvGrpSpPr>
        <p:grpSpPr>
          <a:xfrm>
            <a:off x="13912815" y="2899877"/>
            <a:ext cx="219018" cy="217380"/>
            <a:chOff x="0" y="0"/>
            <a:chExt cx="219024" cy="217386"/>
          </a:xfrm>
        </p:grpSpPr>
        <p:sp>
          <p:nvSpPr>
            <p:cNvPr id="48" name="Freeform 48"/>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49" name="Group 49"/>
          <p:cNvGrpSpPr>
            <a:grpSpLocks noChangeAspect="1"/>
          </p:cNvGrpSpPr>
          <p:nvPr/>
        </p:nvGrpSpPr>
        <p:grpSpPr>
          <a:xfrm>
            <a:off x="14436147" y="2899877"/>
            <a:ext cx="217103" cy="217780"/>
            <a:chOff x="0" y="0"/>
            <a:chExt cx="217094" cy="217780"/>
          </a:xfrm>
        </p:grpSpPr>
        <p:sp>
          <p:nvSpPr>
            <p:cNvPr id="50" name="Freeform 50"/>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51" name="Group 51"/>
          <p:cNvGrpSpPr>
            <a:grpSpLocks noChangeAspect="1"/>
          </p:cNvGrpSpPr>
          <p:nvPr/>
        </p:nvGrpSpPr>
        <p:grpSpPr>
          <a:xfrm>
            <a:off x="14926123" y="2904954"/>
            <a:ext cx="208988" cy="207369"/>
            <a:chOff x="0" y="0"/>
            <a:chExt cx="208978" cy="207366"/>
          </a:xfrm>
        </p:grpSpPr>
        <p:sp>
          <p:nvSpPr>
            <p:cNvPr id="52" name="Freeform 52"/>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53" name="Group 53"/>
          <p:cNvGrpSpPr>
            <a:grpSpLocks noChangeAspect="1"/>
          </p:cNvGrpSpPr>
          <p:nvPr/>
        </p:nvGrpSpPr>
        <p:grpSpPr>
          <a:xfrm>
            <a:off x="15376522" y="2907887"/>
            <a:ext cx="224676" cy="201330"/>
            <a:chOff x="0" y="0"/>
            <a:chExt cx="224676" cy="201320"/>
          </a:xfrm>
        </p:grpSpPr>
        <p:sp>
          <p:nvSpPr>
            <p:cNvPr id="54" name="Freeform 54"/>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55" name="Group 55"/>
          <p:cNvGrpSpPr>
            <a:grpSpLocks noChangeAspect="1"/>
          </p:cNvGrpSpPr>
          <p:nvPr/>
        </p:nvGrpSpPr>
        <p:grpSpPr>
          <a:xfrm>
            <a:off x="15917542" y="2911145"/>
            <a:ext cx="209683" cy="194977"/>
            <a:chOff x="0" y="0"/>
            <a:chExt cx="209677" cy="194970"/>
          </a:xfrm>
        </p:grpSpPr>
        <p:sp>
          <p:nvSpPr>
            <p:cNvPr id="56" name="Freeform 56"/>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57" name="Group 57"/>
          <p:cNvGrpSpPr>
            <a:grpSpLocks noChangeAspect="1"/>
          </p:cNvGrpSpPr>
          <p:nvPr/>
        </p:nvGrpSpPr>
        <p:grpSpPr>
          <a:xfrm>
            <a:off x="16456990" y="2902477"/>
            <a:ext cx="210741" cy="212255"/>
            <a:chOff x="0" y="0"/>
            <a:chExt cx="210744" cy="212255"/>
          </a:xfrm>
        </p:grpSpPr>
        <p:sp>
          <p:nvSpPr>
            <p:cNvPr id="58" name="Freeform 58"/>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59" name="Group 59"/>
          <p:cNvGrpSpPr>
            <a:grpSpLocks noChangeAspect="1"/>
          </p:cNvGrpSpPr>
          <p:nvPr/>
        </p:nvGrpSpPr>
        <p:grpSpPr>
          <a:xfrm>
            <a:off x="16891454" y="2906535"/>
            <a:ext cx="224104" cy="203997"/>
            <a:chOff x="0" y="0"/>
            <a:chExt cx="224104" cy="204000"/>
          </a:xfrm>
        </p:grpSpPr>
        <p:sp>
          <p:nvSpPr>
            <p:cNvPr id="60" name="Freeform 60"/>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sp>
        <p:nvSpPr>
          <p:cNvPr id="61" name="TextBox 61"/>
          <p:cNvSpPr txBox="1"/>
          <p:nvPr/>
        </p:nvSpPr>
        <p:spPr>
          <a:xfrm>
            <a:off x="5783612" y="647700"/>
            <a:ext cx="11294955" cy="1917192"/>
          </a:xfrm>
          <a:prstGeom prst="rect">
            <a:avLst/>
          </a:prstGeom>
        </p:spPr>
        <p:txBody>
          <a:bodyPr lIns="0" tIns="0" rIns="0" bIns="0" rtlCol="0" anchor="t">
            <a:spAutoFit/>
          </a:bodyPr>
          <a:lstStyle/>
          <a:p>
            <a:pPr algn="l">
              <a:lnSpc>
                <a:spcPts val="16098"/>
              </a:lnSpc>
            </a:pPr>
            <a:r>
              <a:rPr lang="en-US" sz="11499" dirty="0">
                <a:solidFill>
                  <a:srgbClr val="1F4152"/>
                </a:solidFill>
                <a:latin typeface="Glacial Indifference"/>
                <a:ea typeface="Glacial Indifference"/>
                <a:cs typeface="Glacial Indifference"/>
                <a:sym typeface="Glacial Indifference"/>
              </a:rPr>
              <a:t>Communication</a:t>
            </a:r>
          </a:p>
        </p:txBody>
      </p:sp>
      <p:sp>
        <p:nvSpPr>
          <p:cNvPr id="62" name="TextBox 62"/>
          <p:cNvSpPr txBox="1"/>
          <p:nvPr/>
        </p:nvSpPr>
        <p:spPr>
          <a:xfrm>
            <a:off x="5795433" y="3451502"/>
            <a:ext cx="11253416" cy="7421904"/>
          </a:xfrm>
          <a:prstGeom prst="rect">
            <a:avLst/>
          </a:prstGeom>
        </p:spPr>
        <p:txBody>
          <a:bodyPr wrap="square" lIns="0" tIns="0" rIns="0" bIns="0" rtlCol="0" anchor="t">
            <a:spAutoFit/>
          </a:bodyPr>
          <a:lstStyle/>
          <a:p>
            <a:pPr algn="just">
              <a:lnSpc>
                <a:spcPts val="5250"/>
              </a:lnSpc>
            </a:pPr>
            <a:r>
              <a:rPr lang="en-US" sz="3600" dirty="0">
                <a:solidFill>
                  <a:srgbClr val="FCF2E9"/>
                </a:solidFill>
                <a:latin typeface="Glacial Indifference"/>
                <a:ea typeface="Glacial Indifference"/>
                <a:cs typeface="Glacial Indifference"/>
                <a:sym typeface="Glacial Indifference"/>
              </a:rPr>
              <a:t>Models of communication include:</a:t>
            </a: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The Shannon-Weaver model (source, encoder, channel, decoder, receiver and noise).</a:t>
            </a: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Schramm’s model of communication </a:t>
            </a: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endParaRPr lang="en-US" sz="3600" dirty="0">
              <a:solidFill>
                <a:srgbClr val="FCF2E9"/>
              </a:solidFill>
              <a:latin typeface="Glacial Indifference"/>
              <a:ea typeface="Glacial Indifference"/>
              <a:cs typeface="Glacial Indifference"/>
              <a:sym typeface="Glacial Indifference"/>
            </a:endParaRPr>
          </a:p>
          <a:p>
            <a:pPr marL="571500" indent="-571500" algn="just">
              <a:lnSpc>
                <a:spcPts val="5250"/>
              </a:lnSpc>
              <a:buFont typeface="Arial" panose="020B0604020202020204" pitchFamily="34" charset="0"/>
              <a:buChar char="•"/>
            </a:pPr>
            <a:r>
              <a:rPr lang="en-US" sz="3600" dirty="0">
                <a:solidFill>
                  <a:srgbClr val="FCF2E9"/>
                </a:solidFill>
                <a:latin typeface="Glacial Indifference"/>
                <a:ea typeface="Glacial Indifference"/>
                <a:cs typeface="Glacial Indifference"/>
                <a:sym typeface="Glacial Indifference"/>
              </a:rPr>
              <a:t>Berlo’s model of communication (SMCR)</a:t>
            </a:r>
          </a:p>
          <a:p>
            <a:pPr algn="just">
              <a:lnSpc>
                <a:spcPts val="5250"/>
              </a:lnSpc>
            </a:pPr>
            <a:endParaRPr lang="en-US" sz="3600" dirty="0">
              <a:solidFill>
                <a:srgbClr val="FCF2E9"/>
              </a:solidFill>
              <a:latin typeface="Glacial Indifference"/>
              <a:ea typeface="Glacial Indifference"/>
              <a:cs typeface="Glacial Indifference"/>
              <a:sym typeface="Glacial Indifference"/>
            </a:endParaRPr>
          </a:p>
        </p:txBody>
      </p:sp>
      <p:pic>
        <p:nvPicPr>
          <p:cNvPr id="2052" name="Picture 4" descr="OSGOOD- SCHRAMM MODEL OF COMMUNICATION">
            <a:extLst>
              <a:ext uri="{FF2B5EF4-FFF2-40B4-BE49-F238E27FC236}">
                <a16:creationId xmlns:a16="http://schemas.microsoft.com/office/drawing/2014/main" id="{755BA643-5A10-6571-6EBE-42C7C6B21F5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94309" y="6373681"/>
            <a:ext cx="5702293" cy="2908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1140049" y="1028700"/>
            <a:ext cx="47625" cy="8229600"/>
            <a:chOff x="0" y="0"/>
            <a:chExt cx="47625" cy="8229600"/>
          </a:xfrm>
        </p:grpSpPr>
        <p:sp>
          <p:nvSpPr>
            <p:cNvPr id="3" name="Freeform 3"/>
            <p:cNvSpPr/>
            <p:nvPr/>
          </p:nvSpPr>
          <p:spPr>
            <a:xfrm>
              <a:off x="0" y="0"/>
              <a:ext cx="47625" cy="8229600"/>
            </a:xfrm>
            <a:custGeom>
              <a:avLst/>
              <a:gdLst/>
              <a:ahLst/>
              <a:cxnLst/>
              <a:rect l="l" t="t" r="r" b="b"/>
              <a:pathLst>
                <a:path w="47625" h="8229600">
                  <a:moveTo>
                    <a:pt x="0" y="0"/>
                  </a:moveTo>
                  <a:lnTo>
                    <a:pt x="0" y="8229600"/>
                  </a:lnTo>
                  <a:lnTo>
                    <a:pt x="47625" y="8229600"/>
                  </a:lnTo>
                  <a:lnTo>
                    <a:pt x="47625" y="0"/>
                  </a:lnTo>
                  <a:close/>
                </a:path>
              </a:pathLst>
            </a:custGeom>
            <a:solidFill>
              <a:srgbClr val="88B9C5"/>
            </a:solidFill>
          </p:spPr>
          <p:txBody>
            <a:bodyPr/>
            <a:lstStyle/>
            <a:p>
              <a:endParaRPr lang="en-GB"/>
            </a:p>
          </p:txBody>
        </p:sp>
      </p:grpSp>
      <p:sp>
        <p:nvSpPr>
          <p:cNvPr id="4" name="Freeform 4"/>
          <p:cNvSpPr/>
          <p:nvPr/>
        </p:nvSpPr>
        <p:spPr>
          <a:xfrm>
            <a:off x="12109352" y="785336"/>
            <a:ext cx="8356597" cy="8755904"/>
          </a:xfrm>
          <a:custGeom>
            <a:avLst/>
            <a:gdLst/>
            <a:ahLst/>
            <a:cxnLst/>
            <a:rect l="l" t="t" r="r" b="b"/>
            <a:pathLst>
              <a:path w="8356597" h="8755904">
                <a:moveTo>
                  <a:pt x="0" y="0"/>
                </a:moveTo>
                <a:lnTo>
                  <a:pt x="8356596" y="0"/>
                </a:lnTo>
                <a:lnTo>
                  <a:pt x="8356596" y="8755904"/>
                </a:lnTo>
                <a:lnTo>
                  <a:pt x="0" y="87559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972644" y="1700801"/>
            <a:ext cx="9563157" cy="1827423"/>
          </a:xfrm>
          <a:prstGeom prst="rect">
            <a:avLst/>
          </a:prstGeom>
        </p:spPr>
        <p:txBody>
          <a:bodyPr lIns="0" tIns="0" rIns="0" bIns="0" rtlCol="0" anchor="t">
            <a:spAutoFit/>
          </a:bodyPr>
          <a:lstStyle/>
          <a:p>
            <a:pPr algn="ctr">
              <a:lnSpc>
                <a:spcPts val="10280"/>
              </a:lnSpc>
            </a:pPr>
            <a:endParaRPr lang="en-US" sz="11499" dirty="0">
              <a:solidFill>
                <a:srgbClr val="1F4152"/>
              </a:solidFill>
              <a:latin typeface="Glacial Indifference"/>
              <a:ea typeface="Glacial Indifference"/>
              <a:cs typeface="Glacial Indifference"/>
              <a:sym typeface="Glacial Indifference"/>
            </a:endParaRPr>
          </a:p>
          <a:p>
            <a:pPr algn="ctr">
              <a:lnSpc>
                <a:spcPts val="4199"/>
              </a:lnSpc>
            </a:pPr>
            <a:r>
              <a:rPr lang="en-GB" sz="3200" dirty="0">
                <a:latin typeface="Glacial Indifference" panose="020B0604020202020204" charset="0"/>
              </a:rPr>
              <a:t>.</a:t>
            </a:r>
            <a:endParaRPr lang="en-US" sz="3000" dirty="0">
              <a:solidFill>
                <a:srgbClr val="000000"/>
              </a:solidFill>
              <a:latin typeface="Glacial Indifference" panose="020B0604020202020204" charset="0"/>
              <a:ea typeface="Glacial Indifference"/>
              <a:cs typeface="Glacial Indifference"/>
              <a:sym typeface="Glacial Indifference"/>
            </a:endParaRPr>
          </a:p>
        </p:txBody>
      </p:sp>
      <p:pic>
        <p:nvPicPr>
          <p:cNvPr id="7" name="Picture 6">
            <a:extLst>
              <a:ext uri="{FF2B5EF4-FFF2-40B4-BE49-F238E27FC236}">
                <a16:creationId xmlns:a16="http://schemas.microsoft.com/office/drawing/2014/main" id="{B7D034B4-F3B3-1C99-EF1D-18F56F87B99B}"/>
              </a:ext>
            </a:extLst>
          </p:cNvPr>
          <p:cNvPicPr>
            <a:picLocks noChangeAspect="1"/>
          </p:cNvPicPr>
          <p:nvPr/>
        </p:nvPicPr>
        <p:blipFill>
          <a:blip r:embed="rId5"/>
          <a:stretch>
            <a:fillRect/>
          </a:stretch>
        </p:blipFill>
        <p:spPr>
          <a:xfrm>
            <a:off x="496986" y="1026695"/>
            <a:ext cx="11363325" cy="79343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825710"/>
            <a:ext cx="260328" cy="240782"/>
            <a:chOff x="0" y="0"/>
            <a:chExt cx="260325" cy="240779"/>
          </a:xfrm>
        </p:grpSpPr>
        <p:sp>
          <p:nvSpPr>
            <p:cNvPr id="3" name="Freeform 3"/>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83701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837007"/>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842103"/>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845046"/>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848313"/>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839617"/>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843684"/>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84046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842636"/>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838312"/>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83888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431080" y="-114300"/>
            <a:ext cx="10687050" cy="10287000"/>
            <a:chOff x="0" y="0"/>
            <a:chExt cx="10687050" cy="10287000"/>
          </a:xfrm>
        </p:grpSpPr>
        <p:sp>
          <p:nvSpPr>
            <p:cNvPr id="27" name="Freeform 27"/>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p:cNvSpPr txBox="1"/>
          <p:nvPr/>
        </p:nvSpPr>
        <p:spPr>
          <a:xfrm>
            <a:off x="7821843" y="3650475"/>
            <a:ext cx="10289419" cy="2769989"/>
          </a:xfrm>
          <a:prstGeom prst="rect">
            <a:avLst/>
          </a:prstGeom>
        </p:spPr>
        <p:txBody>
          <a:bodyPr wrap="square" lIns="0" tIns="0" rIns="0" bIns="0" rtlCol="0" anchor="t">
            <a:spAutoFit/>
          </a:bodyPr>
          <a:lstStyle/>
          <a:p>
            <a:endParaRPr lang="en-GB" sz="3600" b="1" dirty="0">
              <a:solidFill>
                <a:schemeClr val="tx2"/>
              </a:solidFill>
              <a:latin typeface="Glacial Indifference Bold Italics" panose="020B0604020202020204" charset="0"/>
            </a:endParaRPr>
          </a:p>
          <a:p>
            <a:r>
              <a:rPr lang="en-GB" sz="3600" b="1" dirty="0">
                <a:solidFill>
                  <a:schemeClr val="tx2"/>
                </a:solidFill>
                <a:latin typeface="Glacial Indifference Bold Italics" panose="020B0604020202020204" charset="0"/>
              </a:rPr>
              <a:t>Visual – The Look</a:t>
            </a:r>
          </a:p>
          <a:p>
            <a:r>
              <a:rPr lang="en-GB" altLang="en-US" sz="3600" dirty="0">
                <a:solidFill>
                  <a:srgbClr val="002060"/>
                </a:solidFill>
              </a:rPr>
              <a:t>This includes eye contact, posture, gestures &amp; facial expression.</a:t>
            </a:r>
          </a:p>
          <a:p>
            <a:endParaRPr lang="en-GB" sz="3600" b="0" dirty="0">
              <a:solidFill>
                <a:schemeClr val="tx2"/>
              </a:solidFill>
              <a:latin typeface="Glacial Indifference" panose="020B0604020202020204" charset="0"/>
            </a:endParaRPr>
          </a:p>
        </p:txBody>
      </p:sp>
      <p:sp>
        <p:nvSpPr>
          <p:cNvPr id="29" name="TextBox 29"/>
          <p:cNvSpPr txBox="1"/>
          <p:nvPr/>
        </p:nvSpPr>
        <p:spPr>
          <a:xfrm>
            <a:off x="7821844" y="7137835"/>
            <a:ext cx="10289418" cy="1661993"/>
          </a:xfrm>
          <a:prstGeom prst="rect">
            <a:avLst/>
          </a:prstGeom>
        </p:spPr>
        <p:txBody>
          <a:bodyPr wrap="square" lIns="0" tIns="0" rIns="0" bIns="0" rtlCol="0" anchor="t">
            <a:spAutoFit/>
          </a:bodyPr>
          <a:lstStyle/>
          <a:p>
            <a:pPr algn="just"/>
            <a:r>
              <a:rPr lang="en-GB" sz="3600" b="1" dirty="0">
                <a:solidFill>
                  <a:schemeClr val="tx2"/>
                </a:solidFill>
                <a:latin typeface="Glacial Indifference Bold Italics" panose="020B0604020202020204" charset="0"/>
              </a:rPr>
              <a:t>Verbal - The Words</a:t>
            </a:r>
          </a:p>
          <a:p>
            <a:pPr algn="just"/>
            <a:r>
              <a:rPr lang="en-GB" altLang="en-US" sz="3600" dirty="0">
                <a:solidFill>
                  <a:srgbClr val="002060"/>
                </a:solidFill>
              </a:rPr>
              <a:t>This is what the person says.</a:t>
            </a:r>
          </a:p>
          <a:p>
            <a:pPr algn="just"/>
            <a:endParaRPr lang="en-GB" sz="3600" b="0" dirty="0">
              <a:solidFill>
                <a:schemeClr val="tx2"/>
              </a:solidFill>
              <a:latin typeface="Glacial Indifference" panose="020B0604020202020204" charset="0"/>
            </a:endParaRPr>
          </a:p>
        </p:txBody>
      </p:sp>
      <p:sp>
        <p:nvSpPr>
          <p:cNvPr id="30" name="TextBox 30"/>
          <p:cNvSpPr txBox="1"/>
          <p:nvPr/>
        </p:nvSpPr>
        <p:spPr>
          <a:xfrm>
            <a:off x="7821844" y="679523"/>
            <a:ext cx="10289419" cy="2215991"/>
          </a:xfrm>
          <a:prstGeom prst="rect">
            <a:avLst/>
          </a:prstGeom>
        </p:spPr>
        <p:txBody>
          <a:bodyPr lIns="0" tIns="0" rIns="0" bIns="0" rtlCol="0" anchor="t">
            <a:spAutoFit/>
          </a:bodyPr>
          <a:lstStyle/>
          <a:p>
            <a:pPr algn="just"/>
            <a:r>
              <a:rPr lang="en-GB" sz="3600" b="1" dirty="0">
                <a:solidFill>
                  <a:schemeClr val="tx2"/>
                </a:solidFill>
                <a:latin typeface="Glacial Indifference Bold Italics" panose="020B0604020202020204" charset="0"/>
              </a:rPr>
              <a:t>Vocal - The Voice</a:t>
            </a:r>
          </a:p>
          <a:p>
            <a:pPr algn="just"/>
            <a:r>
              <a:rPr lang="en-GB" altLang="en-US" sz="3600" dirty="0">
                <a:solidFill>
                  <a:srgbClr val="002060"/>
                </a:solidFill>
              </a:rPr>
              <a:t>This includes the vocal variety, quality, rate and vocalised pauses.</a:t>
            </a:r>
          </a:p>
          <a:p>
            <a:pPr algn="just"/>
            <a:r>
              <a:rPr lang="en-GB" sz="3600" b="1" dirty="0">
                <a:solidFill>
                  <a:schemeClr val="tx2"/>
                </a:solidFill>
                <a:latin typeface="Glacial Indifference Bold Italics" panose="020B0604020202020204" charset="0"/>
              </a:rPr>
              <a:t>  </a:t>
            </a:r>
            <a:endParaRPr lang="en-GB" sz="3600" dirty="0">
              <a:solidFill>
                <a:schemeClr val="tx2"/>
              </a:solidFill>
              <a:latin typeface="Glacial Indifference" panose="020B0604020202020204" charset="0"/>
            </a:endParaRPr>
          </a:p>
        </p:txBody>
      </p:sp>
      <p:sp>
        <p:nvSpPr>
          <p:cNvPr id="31" name="TextBox 31"/>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The elements of communication</a:t>
            </a:r>
            <a:endParaRPr lang="en-US" sz="10899" dirty="0">
              <a:solidFill>
                <a:srgbClr val="0D3A74"/>
              </a:solidFill>
              <a:latin typeface="Glacial Indifference"/>
              <a:ea typeface="Glacial Indifference"/>
              <a:cs typeface="Glacial Indifference"/>
              <a:sym typeface="Glacial Indifferenc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P spid="3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665931" y="2494474"/>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202693" y="2505732"/>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726025" y="2505732"/>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216001" y="2510809"/>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666409" y="2513743"/>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207420" y="2517000"/>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746868" y="2508333"/>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181342" y="2512390"/>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728715" y="2509171"/>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270859" y="2511342"/>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703475" y="2507028"/>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280061" y="2507599"/>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777533" y="2507371"/>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7254926" y="2503084"/>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728585" y="2515476"/>
            <a:ext cx="222694" cy="197787"/>
            <a:chOff x="0" y="0"/>
            <a:chExt cx="222694" cy="197777"/>
          </a:xfrm>
        </p:grpSpPr>
        <p:sp>
          <p:nvSpPr>
            <p:cNvPr id="31" name="Freeform 31"/>
            <p:cNvSpPr/>
            <p:nvPr/>
          </p:nvSpPr>
          <p:spPr>
            <a:xfrm>
              <a:off x="-2921" y="0"/>
              <a:ext cx="244729" cy="197739"/>
            </a:xfrm>
            <a:custGeom>
              <a:avLst/>
              <a:gdLst/>
              <a:ahLst/>
              <a:cxnLst/>
              <a:rect l="l" t="t" r="r" b="b"/>
              <a:pathLst>
                <a:path w="244729" h="197739">
                  <a:moveTo>
                    <a:pt x="109093" y="0"/>
                  </a:moveTo>
                  <a:cubicBezTo>
                    <a:pt x="58674" y="0"/>
                    <a:pt x="6350" y="49911"/>
                    <a:pt x="3175" y="100838"/>
                  </a:cubicBezTo>
                  <a:cubicBezTo>
                    <a:pt x="0" y="152019"/>
                    <a:pt x="33655" y="191643"/>
                    <a:pt x="91694" y="196596"/>
                  </a:cubicBezTo>
                  <a:cubicBezTo>
                    <a:pt x="100838" y="197358"/>
                    <a:pt x="109601" y="197739"/>
                    <a:pt x="117729" y="197739"/>
                  </a:cubicBezTo>
                  <a:cubicBezTo>
                    <a:pt x="169926" y="197739"/>
                    <a:pt x="202057" y="180975"/>
                    <a:pt x="219329" y="135128"/>
                  </a:cubicBezTo>
                  <a:cubicBezTo>
                    <a:pt x="244729" y="67564"/>
                    <a:pt x="190119" y="889"/>
                    <a:pt x="109982" y="0"/>
                  </a:cubicBezTo>
                  <a:cubicBezTo>
                    <a:pt x="109728" y="0"/>
                    <a:pt x="109347" y="0"/>
                    <a:pt x="109093" y="0"/>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8203882" y="2494474"/>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740645" y="2505732"/>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9263977" y="2505732"/>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753952" y="2510809"/>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10204361" y="2513743"/>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745372" y="2517000"/>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1284820" y="2508333"/>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719293" y="2512390"/>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2266666" y="2509171"/>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12808810" y="2511342"/>
            <a:ext cx="229886" cy="206188"/>
            <a:chOff x="0" y="0"/>
            <a:chExt cx="229883" cy="206184"/>
          </a:xfrm>
        </p:grpSpPr>
        <p:sp>
          <p:nvSpPr>
            <p:cNvPr id="51" name="Freeform 5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52" name="Group 52"/>
          <p:cNvGrpSpPr>
            <a:grpSpLocks noChangeAspect="1"/>
          </p:cNvGrpSpPr>
          <p:nvPr/>
        </p:nvGrpSpPr>
        <p:grpSpPr>
          <a:xfrm>
            <a:off x="13241426" y="2507028"/>
            <a:ext cx="234248" cy="214636"/>
            <a:chOff x="0" y="0"/>
            <a:chExt cx="234239" cy="214643"/>
          </a:xfrm>
        </p:grpSpPr>
        <p:sp>
          <p:nvSpPr>
            <p:cNvPr id="53" name="Freeform 5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54" name="Group 54"/>
          <p:cNvGrpSpPr>
            <a:grpSpLocks noChangeAspect="1"/>
          </p:cNvGrpSpPr>
          <p:nvPr/>
        </p:nvGrpSpPr>
        <p:grpSpPr>
          <a:xfrm>
            <a:off x="13818013" y="2507599"/>
            <a:ext cx="207864" cy="213379"/>
            <a:chOff x="0" y="0"/>
            <a:chExt cx="207861" cy="213373"/>
          </a:xfrm>
        </p:grpSpPr>
        <p:sp>
          <p:nvSpPr>
            <p:cNvPr id="55" name="Freeform 5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56" name="Group 56"/>
          <p:cNvGrpSpPr>
            <a:grpSpLocks noChangeAspect="1"/>
          </p:cNvGrpSpPr>
          <p:nvPr/>
        </p:nvGrpSpPr>
        <p:grpSpPr>
          <a:xfrm>
            <a:off x="14315484" y="2507371"/>
            <a:ext cx="222790" cy="214055"/>
            <a:chOff x="0" y="0"/>
            <a:chExt cx="222783" cy="214046"/>
          </a:xfrm>
        </p:grpSpPr>
        <p:sp>
          <p:nvSpPr>
            <p:cNvPr id="57" name="Freeform 5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58" name="Group 58"/>
          <p:cNvGrpSpPr>
            <a:grpSpLocks noChangeAspect="1"/>
          </p:cNvGrpSpPr>
          <p:nvPr/>
        </p:nvGrpSpPr>
        <p:grpSpPr>
          <a:xfrm>
            <a:off x="0" y="0"/>
            <a:ext cx="18287552" cy="1543050"/>
            <a:chOff x="0" y="0"/>
            <a:chExt cx="18287556" cy="1543050"/>
          </a:xfrm>
        </p:grpSpPr>
        <p:sp>
          <p:nvSpPr>
            <p:cNvPr id="59" name="Freeform 59"/>
            <p:cNvSpPr/>
            <p:nvPr/>
          </p:nvSpPr>
          <p:spPr>
            <a:xfrm>
              <a:off x="0" y="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grpSp>
      <p:sp>
        <p:nvSpPr>
          <p:cNvPr id="60" name="Freeform 60"/>
          <p:cNvSpPr/>
          <p:nvPr/>
        </p:nvSpPr>
        <p:spPr>
          <a:xfrm>
            <a:off x="-63503" y="3657581"/>
            <a:ext cx="18414549" cy="6692922"/>
          </a:xfrm>
          <a:custGeom>
            <a:avLst/>
            <a:gdLst/>
            <a:ahLst/>
            <a:cxnLst/>
            <a:rect l="l" t="t" r="r" b="b"/>
            <a:pathLst>
              <a:path w="18414549" h="6692922">
                <a:moveTo>
                  <a:pt x="0" y="0"/>
                </a:moveTo>
                <a:lnTo>
                  <a:pt x="18414549" y="0"/>
                </a:lnTo>
                <a:lnTo>
                  <a:pt x="18414549" y="6692922"/>
                </a:lnTo>
                <a:lnTo>
                  <a:pt x="0" y="66929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1" name="TextBox 61"/>
          <p:cNvSpPr txBox="1"/>
          <p:nvPr/>
        </p:nvSpPr>
        <p:spPr>
          <a:xfrm>
            <a:off x="655206" y="3250482"/>
            <a:ext cx="13317255" cy="5276316"/>
          </a:xfrm>
          <a:prstGeom prst="rect">
            <a:avLst/>
          </a:prstGeom>
        </p:spPr>
        <p:txBody>
          <a:bodyPr lIns="0" tIns="0" rIns="0" bIns="0" rtlCol="0" anchor="t">
            <a:spAutoFit/>
          </a:bodyPr>
          <a:lstStyle/>
          <a:p>
            <a:pPr algn="l">
              <a:lnSpc>
                <a:spcPts val="8250"/>
              </a:lnSpc>
            </a:pPr>
            <a:r>
              <a:rPr lang="en-US" sz="6875" dirty="0">
                <a:solidFill>
                  <a:srgbClr val="1F4152"/>
                </a:solidFill>
                <a:latin typeface="Glacial Indifference"/>
                <a:ea typeface="Glacial Indifference"/>
                <a:cs typeface="Glacial Indifference"/>
                <a:sym typeface="Glacial Indifference"/>
              </a:rPr>
              <a:t>The single most dignifying thing you can do is just listen to someone.</a:t>
            </a:r>
          </a:p>
          <a:p>
            <a:pPr algn="l">
              <a:lnSpc>
                <a:spcPts val="8250"/>
              </a:lnSpc>
            </a:pPr>
            <a:r>
              <a:rPr lang="en-US" sz="6875" dirty="0">
                <a:solidFill>
                  <a:srgbClr val="1F4152"/>
                </a:solidFill>
                <a:latin typeface="Glacial Indifference"/>
                <a:ea typeface="Glacial Indifference"/>
                <a:cs typeface="Glacial Indifference"/>
                <a:sym typeface="Glacial Indifference"/>
              </a:rPr>
              <a:t>Listen with fascination.</a:t>
            </a:r>
          </a:p>
          <a:p>
            <a:pPr algn="l">
              <a:lnSpc>
                <a:spcPts val="8250"/>
              </a:lnSpc>
            </a:pPr>
            <a:r>
              <a:rPr lang="en-US" sz="6875" dirty="0">
                <a:solidFill>
                  <a:srgbClr val="1F4152"/>
                </a:solidFill>
                <a:latin typeface="Glacial Indifference"/>
                <a:ea typeface="Glacial Indifference"/>
                <a:cs typeface="Glacial Indifference"/>
                <a:sym typeface="Glacial Indifference"/>
              </a:rPr>
              <a:t>Seek first to understand before being understood.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347679"/>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35897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358976"/>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364072"/>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367005"/>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370272"/>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361576"/>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365653"/>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36242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364605"/>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360281"/>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36084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p:cNvSpPr/>
          <p:nvPr/>
        </p:nvSpPr>
        <p:spPr>
          <a:xfrm>
            <a:off x="7677153"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sp>
        <p:nvSpPr>
          <p:cNvPr id="31" name="TextBox 31"/>
          <p:cNvSpPr txBox="1"/>
          <p:nvPr/>
        </p:nvSpPr>
        <p:spPr>
          <a:xfrm>
            <a:off x="514569" y="2467261"/>
            <a:ext cx="6434614" cy="1904367"/>
          </a:xfrm>
          <a:prstGeom prst="rect">
            <a:avLst/>
          </a:prstGeom>
        </p:spPr>
        <p:txBody>
          <a:bodyPr lIns="0" tIns="0" rIns="0" bIns="0" rtlCol="0" anchor="t">
            <a:spAutoFit/>
          </a:bodyPr>
          <a:lstStyle/>
          <a:p>
            <a:pPr algn="ctr">
              <a:lnSpc>
                <a:spcPts val="7699"/>
              </a:lnSpc>
            </a:pPr>
            <a:r>
              <a:rPr lang="en-US" sz="5499" dirty="0">
                <a:solidFill>
                  <a:srgbClr val="1F4152"/>
                </a:solidFill>
                <a:latin typeface="Glacial Indifference"/>
                <a:ea typeface="Glacial Indifference"/>
                <a:cs typeface="Glacial Indifference"/>
                <a:sym typeface="Glacial Indifference"/>
              </a:rPr>
              <a:t>Using questions to build relationships</a:t>
            </a:r>
            <a:endParaRPr lang="en-US" sz="10899" dirty="0">
              <a:solidFill>
                <a:srgbClr val="0D3A74"/>
              </a:solidFill>
              <a:latin typeface="Glacial Indifference"/>
              <a:ea typeface="Glacial Indifference"/>
              <a:cs typeface="Glacial Indifference"/>
              <a:sym typeface="Glacial Indifference"/>
            </a:endParaRPr>
          </a:p>
        </p:txBody>
      </p:sp>
      <p:sp>
        <p:nvSpPr>
          <p:cNvPr id="32" name="TextBox 32"/>
          <p:cNvSpPr txBox="1"/>
          <p:nvPr/>
        </p:nvSpPr>
        <p:spPr>
          <a:xfrm>
            <a:off x="8382000" y="473715"/>
            <a:ext cx="9752343" cy="596317"/>
          </a:xfrm>
          <a:prstGeom prst="rect">
            <a:avLst/>
          </a:prstGeom>
        </p:spPr>
        <p:txBody>
          <a:bodyPr wrap="square" lIns="0" tIns="0" rIns="0" bIns="0" rtlCol="0" anchor="t">
            <a:spAutoFit/>
          </a:bodyPr>
          <a:lstStyle/>
          <a:p>
            <a:pPr algn="just">
              <a:lnSpc>
                <a:spcPts val="5024"/>
              </a:lnSpc>
            </a:pPr>
            <a:r>
              <a:rPr lang="en-US" sz="3599" spc="35" dirty="0">
                <a:solidFill>
                  <a:srgbClr val="0D3A74"/>
                </a:solidFill>
                <a:latin typeface="Glacial Indifference"/>
                <a:ea typeface="Glacial Indifference"/>
                <a:cs typeface="Glacial Indifference"/>
                <a:sym typeface="Glacial Indifference"/>
              </a:rPr>
              <a:t>		    The funnel technique</a:t>
            </a:r>
          </a:p>
        </p:txBody>
      </p:sp>
      <p:sp>
        <p:nvSpPr>
          <p:cNvPr id="33" name="TextBox 33"/>
          <p:cNvSpPr txBox="1"/>
          <p:nvPr/>
        </p:nvSpPr>
        <p:spPr>
          <a:xfrm>
            <a:off x="8230857" y="3816963"/>
            <a:ext cx="9648863" cy="4443524"/>
          </a:xfrm>
          <a:prstGeom prst="rect">
            <a:avLst/>
          </a:prstGeom>
        </p:spPr>
        <p:txBody>
          <a:bodyPr lIns="0" tIns="0" rIns="0" bIns="0" rtlCol="0" anchor="t">
            <a:spAutoFit/>
          </a:bodyPr>
          <a:lstStyle/>
          <a:p>
            <a:pPr algn="just">
              <a:lnSpc>
                <a:spcPts val="5024"/>
              </a:lnSpc>
            </a:pPr>
            <a:r>
              <a:rPr lang="en-US" sz="3599" b="1" spc="35" dirty="0">
                <a:solidFill>
                  <a:srgbClr val="0D3A74"/>
                </a:solidFill>
                <a:latin typeface="Glacial Indifference"/>
                <a:ea typeface="Glacial Indifference"/>
                <a:cs typeface="Glacial Indifference"/>
                <a:sym typeface="Glacial Indifference"/>
              </a:rPr>
              <a:t>Conflict resolution example:</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Identify the issue – Describe what led to the disagreement</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Explore perspectives – How did this situation impact your work or feelings towards the team?</a:t>
            </a:r>
          </a:p>
          <a:p>
            <a:pPr algn="just">
              <a:lnSpc>
                <a:spcPts val="5024"/>
              </a:lnSpc>
            </a:pPr>
            <a:r>
              <a:rPr lang="en-US" sz="3599" spc="35" dirty="0">
                <a:solidFill>
                  <a:srgbClr val="0D3A74"/>
                </a:solidFill>
                <a:latin typeface="Glacial Indifference"/>
                <a:ea typeface="Glacial Indifference"/>
                <a:cs typeface="Glacial Indifference"/>
                <a:sym typeface="Glacial Indifference"/>
              </a:rPr>
              <a:t>Clarify and resolve – Do you both agree on the next steps to move forward? </a:t>
            </a:r>
          </a:p>
        </p:txBody>
      </p:sp>
      <p:pic>
        <p:nvPicPr>
          <p:cNvPr id="30" name="Picture 29">
            <a:extLst>
              <a:ext uri="{FF2B5EF4-FFF2-40B4-BE49-F238E27FC236}">
                <a16:creationId xmlns:a16="http://schemas.microsoft.com/office/drawing/2014/main" id="{8E87A895-27B4-F8E8-8D0E-1312EA2FA29D}"/>
              </a:ext>
            </a:extLst>
          </p:cNvPr>
          <p:cNvPicPr>
            <a:picLocks noChangeAspect="1"/>
          </p:cNvPicPr>
          <p:nvPr/>
        </p:nvPicPr>
        <p:blipFill>
          <a:blip r:embed="rId3"/>
          <a:stretch>
            <a:fillRect/>
          </a:stretch>
        </p:blipFill>
        <p:spPr>
          <a:xfrm>
            <a:off x="10159788" y="1233726"/>
            <a:ext cx="5467350" cy="22574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26237" y="6347679"/>
            <a:ext cx="260328" cy="240782"/>
            <a:chOff x="0" y="0"/>
            <a:chExt cx="260325" cy="240779"/>
          </a:xfrm>
        </p:grpSpPr>
        <p:sp>
          <p:nvSpPr>
            <p:cNvPr id="3" name="Freeform 3"/>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1064676" y="6358976"/>
            <a:ext cx="219704" cy="218065"/>
            <a:chOff x="0" y="0"/>
            <a:chExt cx="219697" cy="218059"/>
          </a:xfrm>
        </p:grpSpPr>
        <p:sp>
          <p:nvSpPr>
            <p:cNvPr id="5" name="Freeform 5"/>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589646" y="6358976"/>
            <a:ext cx="217780" cy="218465"/>
            <a:chOff x="0" y="0"/>
            <a:chExt cx="217780" cy="218465"/>
          </a:xfrm>
        </p:grpSpPr>
        <p:sp>
          <p:nvSpPr>
            <p:cNvPr id="7" name="Freeform 7"/>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2081155" y="6364072"/>
            <a:ext cx="209636" cy="208016"/>
            <a:chOff x="0" y="0"/>
            <a:chExt cx="209639" cy="208013"/>
          </a:xfrm>
        </p:grpSpPr>
        <p:sp>
          <p:nvSpPr>
            <p:cNvPr id="9" name="Freeform 9"/>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532974" y="6367005"/>
            <a:ext cx="225381" cy="201959"/>
            <a:chOff x="0" y="0"/>
            <a:chExt cx="225374" cy="201955"/>
          </a:xfrm>
        </p:grpSpPr>
        <p:sp>
          <p:nvSpPr>
            <p:cNvPr id="11" name="Freeform 11"/>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3075680" y="6370272"/>
            <a:ext cx="210341" cy="195586"/>
            <a:chOff x="0" y="0"/>
            <a:chExt cx="210337" cy="195593"/>
          </a:xfrm>
        </p:grpSpPr>
        <p:sp>
          <p:nvSpPr>
            <p:cNvPr id="13" name="Freeform 13"/>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616814" y="6361576"/>
            <a:ext cx="211398" cy="212912"/>
            <a:chOff x="0" y="0"/>
            <a:chExt cx="211404" cy="212916"/>
          </a:xfrm>
        </p:grpSpPr>
        <p:sp>
          <p:nvSpPr>
            <p:cNvPr id="15" name="Freeform 15"/>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4052649" y="6365653"/>
            <a:ext cx="224800" cy="204635"/>
            <a:chOff x="0" y="0"/>
            <a:chExt cx="224803" cy="204635"/>
          </a:xfrm>
        </p:grpSpPr>
        <p:sp>
          <p:nvSpPr>
            <p:cNvPr id="17" name="Freeform 17"/>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601737" y="6362424"/>
            <a:ext cx="204235" cy="211169"/>
            <a:chOff x="0" y="0"/>
            <a:chExt cx="204229" cy="211163"/>
          </a:xfrm>
        </p:grpSpPr>
        <p:sp>
          <p:nvSpPr>
            <p:cNvPr id="19" name="Freeform 19"/>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5145576" y="6364605"/>
            <a:ext cx="230600" cy="206835"/>
            <a:chOff x="0" y="0"/>
            <a:chExt cx="230607" cy="206832"/>
          </a:xfrm>
        </p:grpSpPr>
        <p:sp>
          <p:nvSpPr>
            <p:cNvPr id="21" name="Freeform 21"/>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579554" y="6360281"/>
            <a:ext cx="234982" cy="215313"/>
            <a:chOff x="0" y="0"/>
            <a:chExt cx="234975" cy="215316"/>
          </a:xfrm>
        </p:grpSpPr>
        <p:sp>
          <p:nvSpPr>
            <p:cNvPr id="23" name="Freeform 23"/>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6157941" y="6360843"/>
            <a:ext cx="208512" cy="214046"/>
            <a:chOff x="0" y="0"/>
            <a:chExt cx="208521" cy="214046"/>
          </a:xfrm>
        </p:grpSpPr>
        <p:sp>
          <p:nvSpPr>
            <p:cNvPr id="25" name="Freeform 25"/>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None/>
            </a:pPr>
            <a:endParaRPr lang="en-GB" sz="4000" b="1" i="0" dirty="0">
              <a:solidFill>
                <a:schemeClr val="bg1"/>
              </a:solidFill>
              <a:effectLst/>
              <a:latin typeface="fkGrotesk"/>
            </a:endParaRPr>
          </a:p>
          <a:p>
            <a:pPr algn="l">
              <a:buNone/>
            </a:pPr>
            <a:endParaRPr lang="en-GB" sz="4000" b="1" dirty="0">
              <a:solidFill>
                <a:schemeClr val="bg1"/>
              </a:solidFill>
              <a:latin typeface="fkGrotesk"/>
            </a:endParaRPr>
          </a:p>
          <a:p>
            <a:pPr algn="l">
              <a:buNone/>
            </a:pPr>
            <a:r>
              <a:rPr lang="en-GB" sz="4000" b="0" i="0" dirty="0">
                <a:solidFill>
                  <a:schemeClr val="bg1"/>
                </a:solidFill>
                <a:effectLst/>
                <a:latin typeface="fkGroteskNeue"/>
              </a:rPr>
              <a:t>Shaper: Drives the team forward and thrives on pressure and challenge.</a:t>
            </a:r>
          </a:p>
          <a:p>
            <a:pPr algn="l">
              <a:buNone/>
            </a:pPr>
            <a:endParaRPr lang="en-GB" sz="4000" b="0" i="0" dirty="0">
              <a:solidFill>
                <a:schemeClr val="bg1"/>
              </a:solidFill>
              <a:effectLst/>
              <a:latin typeface="fkGroteskNeue"/>
            </a:endParaRPr>
          </a:p>
          <a:p>
            <a:pPr algn="l"/>
            <a:r>
              <a:rPr lang="en-GB" sz="4000" b="0" i="0" dirty="0">
                <a:solidFill>
                  <a:schemeClr val="bg1"/>
                </a:solidFill>
                <a:effectLst/>
                <a:latin typeface="fkGroteskNeue"/>
              </a:rPr>
              <a:t>Implementer: Turns ideas into practical actions and organises work that needs to be done.</a:t>
            </a:r>
          </a:p>
          <a:p>
            <a:pPr algn="l"/>
            <a:endParaRPr lang="en-GB" sz="4000" dirty="0">
              <a:solidFill>
                <a:schemeClr val="bg1"/>
              </a:solidFill>
              <a:latin typeface="fkGroteskNeue"/>
            </a:endParaRPr>
          </a:p>
          <a:p>
            <a:pPr algn="l"/>
            <a:r>
              <a:rPr lang="en-GB" sz="4000" b="0" i="0" dirty="0">
                <a:solidFill>
                  <a:schemeClr val="bg1"/>
                </a:solidFill>
                <a:effectLst/>
                <a:latin typeface="fkGroteskNeue"/>
              </a:rPr>
              <a:t>Completer Finisher: Pays attention to detail, ensures thorough, timely completion of tasks.</a:t>
            </a:r>
          </a:p>
        </p:txBody>
      </p:sp>
      <p:sp>
        <p:nvSpPr>
          <p:cNvPr id="31" name="TextBox 31"/>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Action-Oriented</a:t>
            </a:r>
            <a:endParaRPr lang="en-US" sz="10899" dirty="0">
              <a:solidFill>
                <a:srgbClr val="0D3A74"/>
              </a:solidFill>
              <a:latin typeface="Glacial Indifference"/>
              <a:ea typeface="Glacial Indifference"/>
              <a:cs typeface="Glacial Indifference"/>
              <a:sym typeface="Glacial Indifference"/>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B74B863-639E-9EA0-E724-F06DF8767CB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36A93A3-850F-5B8D-568F-52CA7559BF14}"/>
              </a:ext>
            </a:extLst>
          </p:cNvPr>
          <p:cNvGrpSpPr>
            <a:grpSpLocks noChangeAspect="1"/>
          </p:cNvGrpSpPr>
          <p:nvPr/>
        </p:nvGrpSpPr>
        <p:grpSpPr>
          <a:xfrm>
            <a:off x="526237" y="6347679"/>
            <a:ext cx="260328" cy="240782"/>
            <a:chOff x="0" y="0"/>
            <a:chExt cx="260325" cy="240779"/>
          </a:xfrm>
        </p:grpSpPr>
        <p:sp>
          <p:nvSpPr>
            <p:cNvPr id="3" name="Freeform 3">
              <a:extLst>
                <a:ext uri="{FF2B5EF4-FFF2-40B4-BE49-F238E27FC236}">
                  <a16:creationId xmlns:a16="http://schemas.microsoft.com/office/drawing/2014/main" id="{2E424356-2CE5-044B-1115-7506D502B609}"/>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AE7BE00B-0BE0-DB2C-6D1B-EB6A2C592354}"/>
              </a:ext>
            </a:extLst>
          </p:cNvPr>
          <p:cNvGrpSpPr>
            <a:grpSpLocks noChangeAspect="1"/>
          </p:cNvGrpSpPr>
          <p:nvPr/>
        </p:nvGrpSpPr>
        <p:grpSpPr>
          <a:xfrm>
            <a:off x="1064676" y="6358976"/>
            <a:ext cx="219704" cy="218065"/>
            <a:chOff x="0" y="0"/>
            <a:chExt cx="219697" cy="218059"/>
          </a:xfrm>
        </p:grpSpPr>
        <p:sp>
          <p:nvSpPr>
            <p:cNvPr id="5" name="Freeform 5">
              <a:extLst>
                <a:ext uri="{FF2B5EF4-FFF2-40B4-BE49-F238E27FC236}">
                  <a16:creationId xmlns:a16="http://schemas.microsoft.com/office/drawing/2014/main" id="{A6B0258D-7668-5520-E746-5D30F7CC76FA}"/>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26D243DB-2728-67C2-FA35-AB3098096D42}"/>
              </a:ext>
            </a:extLst>
          </p:cNvPr>
          <p:cNvGrpSpPr>
            <a:grpSpLocks noChangeAspect="1"/>
          </p:cNvGrpSpPr>
          <p:nvPr/>
        </p:nvGrpSpPr>
        <p:grpSpPr>
          <a:xfrm>
            <a:off x="1589646" y="6358976"/>
            <a:ext cx="217780" cy="218465"/>
            <a:chOff x="0" y="0"/>
            <a:chExt cx="217780" cy="218465"/>
          </a:xfrm>
        </p:grpSpPr>
        <p:sp>
          <p:nvSpPr>
            <p:cNvPr id="7" name="Freeform 7">
              <a:extLst>
                <a:ext uri="{FF2B5EF4-FFF2-40B4-BE49-F238E27FC236}">
                  <a16:creationId xmlns:a16="http://schemas.microsoft.com/office/drawing/2014/main" id="{045A1F79-FC7C-D25B-9C37-C2AB48B2E11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5A6D0623-2C82-CC45-9DB9-824226F32E03}"/>
              </a:ext>
            </a:extLst>
          </p:cNvPr>
          <p:cNvGrpSpPr>
            <a:grpSpLocks noChangeAspect="1"/>
          </p:cNvGrpSpPr>
          <p:nvPr/>
        </p:nvGrpSpPr>
        <p:grpSpPr>
          <a:xfrm>
            <a:off x="2081155" y="6364072"/>
            <a:ext cx="209636" cy="208016"/>
            <a:chOff x="0" y="0"/>
            <a:chExt cx="209639" cy="208013"/>
          </a:xfrm>
        </p:grpSpPr>
        <p:sp>
          <p:nvSpPr>
            <p:cNvPr id="9" name="Freeform 9">
              <a:extLst>
                <a:ext uri="{FF2B5EF4-FFF2-40B4-BE49-F238E27FC236}">
                  <a16:creationId xmlns:a16="http://schemas.microsoft.com/office/drawing/2014/main" id="{BD5ACE74-59B9-4AB5-4EA8-2430CD360227}"/>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D9CDA222-1F63-6E1C-4DED-A641AF866F88}"/>
              </a:ext>
            </a:extLst>
          </p:cNvPr>
          <p:cNvGrpSpPr>
            <a:grpSpLocks noChangeAspect="1"/>
          </p:cNvGrpSpPr>
          <p:nvPr/>
        </p:nvGrpSpPr>
        <p:grpSpPr>
          <a:xfrm>
            <a:off x="2532974" y="6367005"/>
            <a:ext cx="225381" cy="201959"/>
            <a:chOff x="0" y="0"/>
            <a:chExt cx="225374" cy="201955"/>
          </a:xfrm>
        </p:grpSpPr>
        <p:sp>
          <p:nvSpPr>
            <p:cNvPr id="11" name="Freeform 11">
              <a:extLst>
                <a:ext uri="{FF2B5EF4-FFF2-40B4-BE49-F238E27FC236}">
                  <a16:creationId xmlns:a16="http://schemas.microsoft.com/office/drawing/2014/main" id="{4D16967D-A28B-E5A9-17C3-4E55A5BFDE8E}"/>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AFCB335E-94D0-B964-CB8A-C84FB57BF658}"/>
              </a:ext>
            </a:extLst>
          </p:cNvPr>
          <p:cNvGrpSpPr>
            <a:grpSpLocks noChangeAspect="1"/>
          </p:cNvGrpSpPr>
          <p:nvPr/>
        </p:nvGrpSpPr>
        <p:grpSpPr>
          <a:xfrm>
            <a:off x="3075680" y="6370272"/>
            <a:ext cx="210341" cy="195586"/>
            <a:chOff x="0" y="0"/>
            <a:chExt cx="210337" cy="195593"/>
          </a:xfrm>
        </p:grpSpPr>
        <p:sp>
          <p:nvSpPr>
            <p:cNvPr id="13" name="Freeform 13">
              <a:extLst>
                <a:ext uri="{FF2B5EF4-FFF2-40B4-BE49-F238E27FC236}">
                  <a16:creationId xmlns:a16="http://schemas.microsoft.com/office/drawing/2014/main" id="{9AC2AF9B-2F00-37CA-45F1-A4DA1F1F5079}"/>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7477643C-16B5-56CF-7896-88D4858DD495}"/>
              </a:ext>
            </a:extLst>
          </p:cNvPr>
          <p:cNvGrpSpPr>
            <a:grpSpLocks noChangeAspect="1"/>
          </p:cNvGrpSpPr>
          <p:nvPr/>
        </p:nvGrpSpPr>
        <p:grpSpPr>
          <a:xfrm>
            <a:off x="3616814" y="6361576"/>
            <a:ext cx="211398" cy="212912"/>
            <a:chOff x="0" y="0"/>
            <a:chExt cx="211404" cy="212916"/>
          </a:xfrm>
        </p:grpSpPr>
        <p:sp>
          <p:nvSpPr>
            <p:cNvPr id="15" name="Freeform 15">
              <a:extLst>
                <a:ext uri="{FF2B5EF4-FFF2-40B4-BE49-F238E27FC236}">
                  <a16:creationId xmlns:a16="http://schemas.microsoft.com/office/drawing/2014/main" id="{951C04B7-80A6-1BE8-E6C8-09B4D9FED344}"/>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8DB11173-A49F-1CC3-853D-20F366B46C9B}"/>
              </a:ext>
            </a:extLst>
          </p:cNvPr>
          <p:cNvGrpSpPr>
            <a:grpSpLocks noChangeAspect="1"/>
          </p:cNvGrpSpPr>
          <p:nvPr/>
        </p:nvGrpSpPr>
        <p:grpSpPr>
          <a:xfrm>
            <a:off x="4052649" y="6365653"/>
            <a:ext cx="224800" cy="204635"/>
            <a:chOff x="0" y="0"/>
            <a:chExt cx="224803" cy="204635"/>
          </a:xfrm>
        </p:grpSpPr>
        <p:sp>
          <p:nvSpPr>
            <p:cNvPr id="17" name="Freeform 17">
              <a:extLst>
                <a:ext uri="{FF2B5EF4-FFF2-40B4-BE49-F238E27FC236}">
                  <a16:creationId xmlns:a16="http://schemas.microsoft.com/office/drawing/2014/main" id="{C3BAEEA3-082A-BC6B-B83D-7AA5CBCEC242}"/>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96C990EE-2A1D-0FA1-7473-B0712D7EDCF4}"/>
              </a:ext>
            </a:extLst>
          </p:cNvPr>
          <p:cNvGrpSpPr>
            <a:grpSpLocks noChangeAspect="1"/>
          </p:cNvGrpSpPr>
          <p:nvPr/>
        </p:nvGrpSpPr>
        <p:grpSpPr>
          <a:xfrm>
            <a:off x="4601737" y="6362424"/>
            <a:ext cx="204235" cy="211169"/>
            <a:chOff x="0" y="0"/>
            <a:chExt cx="204229" cy="211163"/>
          </a:xfrm>
        </p:grpSpPr>
        <p:sp>
          <p:nvSpPr>
            <p:cNvPr id="19" name="Freeform 19">
              <a:extLst>
                <a:ext uri="{FF2B5EF4-FFF2-40B4-BE49-F238E27FC236}">
                  <a16:creationId xmlns:a16="http://schemas.microsoft.com/office/drawing/2014/main" id="{6454C885-3126-2F4C-D635-C6673FE86D7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A560B5C9-5B0D-E688-6082-5FBBDBF15CD9}"/>
              </a:ext>
            </a:extLst>
          </p:cNvPr>
          <p:cNvGrpSpPr>
            <a:grpSpLocks noChangeAspect="1"/>
          </p:cNvGrpSpPr>
          <p:nvPr/>
        </p:nvGrpSpPr>
        <p:grpSpPr>
          <a:xfrm>
            <a:off x="5145576" y="6364605"/>
            <a:ext cx="230600" cy="206835"/>
            <a:chOff x="0" y="0"/>
            <a:chExt cx="230607" cy="206832"/>
          </a:xfrm>
        </p:grpSpPr>
        <p:sp>
          <p:nvSpPr>
            <p:cNvPr id="21" name="Freeform 21">
              <a:extLst>
                <a:ext uri="{FF2B5EF4-FFF2-40B4-BE49-F238E27FC236}">
                  <a16:creationId xmlns:a16="http://schemas.microsoft.com/office/drawing/2014/main" id="{D2933103-DB4A-1C96-332D-665DACAD383C}"/>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72CFBC3B-2ADB-0499-96B2-27E5FB6BDC2E}"/>
              </a:ext>
            </a:extLst>
          </p:cNvPr>
          <p:cNvGrpSpPr>
            <a:grpSpLocks noChangeAspect="1"/>
          </p:cNvGrpSpPr>
          <p:nvPr/>
        </p:nvGrpSpPr>
        <p:grpSpPr>
          <a:xfrm>
            <a:off x="5579554" y="6360281"/>
            <a:ext cx="234982" cy="215313"/>
            <a:chOff x="0" y="0"/>
            <a:chExt cx="234975" cy="215316"/>
          </a:xfrm>
        </p:grpSpPr>
        <p:sp>
          <p:nvSpPr>
            <p:cNvPr id="23" name="Freeform 23">
              <a:extLst>
                <a:ext uri="{FF2B5EF4-FFF2-40B4-BE49-F238E27FC236}">
                  <a16:creationId xmlns:a16="http://schemas.microsoft.com/office/drawing/2014/main" id="{1DE46A15-CEDE-AF81-DDF0-30F1B49BBE77}"/>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B3925F1-A870-8FA8-789B-7FBA46C9E427}"/>
              </a:ext>
            </a:extLst>
          </p:cNvPr>
          <p:cNvGrpSpPr>
            <a:grpSpLocks noChangeAspect="1"/>
          </p:cNvGrpSpPr>
          <p:nvPr/>
        </p:nvGrpSpPr>
        <p:grpSpPr>
          <a:xfrm>
            <a:off x="6157941" y="6360843"/>
            <a:ext cx="208512" cy="214046"/>
            <a:chOff x="0" y="0"/>
            <a:chExt cx="208521" cy="214046"/>
          </a:xfrm>
        </p:grpSpPr>
        <p:sp>
          <p:nvSpPr>
            <p:cNvPr id="25" name="Freeform 25">
              <a:extLst>
                <a:ext uri="{FF2B5EF4-FFF2-40B4-BE49-F238E27FC236}">
                  <a16:creationId xmlns:a16="http://schemas.microsoft.com/office/drawing/2014/main" id="{C3B7A9A5-C6DE-BEFF-C7B2-57D1B8C00EC2}"/>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a:extLst>
              <a:ext uri="{FF2B5EF4-FFF2-40B4-BE49-F238E27FC236}">
                <a16:creationId xmlns:a16="http://schemas.microsoft.com/office/drawing/2014/main" id="{ABA6B0B3-BC7A-5EC5-AF11-790EA7B3F4F6}"/>
              </a:ext>
            </a:extLst>
          </p:cNvPr>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Font typeface="Arial" panose="020B0604020202020204" pitchFamily="34" charset="0"/>
              <a:buChar char="•"/>
            </a:pPr>
            <a:endParaRPr lang="en-GB" sz="2800" b="0" i="0" dirty="0">
              <a:solidFill>
                <a:schemeClr val="bg1"/>
              </a:solidFill>
              <a:effectLst/>
              <a:latin typeface="fkGroteskNeue"/>
            </a:endParaRPr>
          </a:p>
          <a:p>
            <a:pPr algn="l">
              <a:buNone/>
            </a:pPr>
            <a:endParaRPr lang="en-GB" sz="2800" b="0" i="0" dirty="0">
              <a:solidFill>
                <a:schemeClr val="bg1"/>
              </a:solidFill>
              <a:effectLst/>
              <a:latin typeface="fkGroteskNeue"/>
            </a:endParaRPr>
          </a:p>
          <a:p>
            <a:pPr algn="l">
              <a:buNone/>
            </a:pPr>
            <a:endParaRPr lang="en-GB" sz="3600" b="0" i="0" dirty="0">
              <a:solidFill>
                <a:schemeClr val="bg1"/>
              </a:solidFill>
              <a:effectLst/>
              <a:latin typeface="fkGroteskNeue"/>
            </a:endParaRPr>
          </a:p>
          <a:p>
            <a:pPr algn="l">
              <a:buNone/>
            </a:pPr>
            <a:r>
              <a:rPr lang="en-GB" sz="4000" b="0" i="0" dirty="0">
                <a:solidFill>
                  <a:schemeClr val="bg1"/>
                </a:solidFill>
                <a:effectLst/>
                <a:latin typeface="fkGroteskNeue"/>
              </a:rPr>
              <a:t>Coordinator: Clarifies goals, delegates tasks, and promotes decision-making.</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Team worker: Fosters team spirit, supports others, and helps the team to gel.</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Resource Investigator: Explores opportunities, develops contacts, and brings in new ideas.</a:t>
            </a:r>
          </a:p>
          <a:p>
            <a:pPr algn="l"/>
            <a:endParaRPr lang="en-GB" sz="2800" b="0" i="0" dirty="0">
              <a:solidFill>
                <a:schemeClr val="bg1"/>
              </a:solidFill>
              <a:effectLst/>
              <a:latin typeface="fkGroteskNeue"/>
            </a:endParaRPr>
          </a:p>
        </p:txBody>
      </p:sp>
      <p:sp>
        <p:nvSpPr>
          <p:cNvPr id="31" name="TextBox 31">
            <a:extLst>
              <a:ext uri="{FF2B5EF4-FFF2-40B4-BE49-F238E27FC236}">
                <a16:creationId xmlns:a16="http://schemas.microsoft.com/office/drawing/2014/main" id="{ACC9A9DA-256A-B765-559B-615579CBB362}"/>
              </a:ext>
            </a:extLst>
          </p:cNvPr>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People -Oriented</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1830653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8A181BBB-809F-0171-052A-A86945F69EB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DD1C4B4-8368-092E-A677-6690A3080494}"/>
              </a:ext>
            </a:extLst>
          </p:cNvPr>
          <p:cNvGrpSpPr>
            <a:grpSpLocks noChangeAspect="1"/>
          </p:cNvGrpSpPr>
          <p:nvPr/>
        </p:nvGrpSpPr>
        <p:grpSpPr>
          <a:xfrm>
            <a:off x="526237" y="6347679"/>
            <a:ext cx="260328" cy="240782"/>
            <a:chOff x="0" y="0"/>
            <a:chExt cx="260325" cy="240779"/>
          </a:xfrm>
        </p:grpSpPr>
        <p:sp>
          <p:nvSpPr>
            <p:cNvPr id="3" name="Freeform 3">
              <a:extLst>
                <a:ext uri="{FF2B5EF4-FFF2-40B4-BE49-F238E27FC236}">
                  <a16:creationId xmlns:a16="http://schemas.microsoft.com/office/drawing/2014/main" id="{FD819B40-30A4-C251-1889-13821D8D3DA4}"/>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1ACE101F-942F-062C-BB42-86F86A8DE780}"/>
              </a:ext>
            </a:extLst>
          </p:cNvPr>
          <p:cNvGrpSpPr>
            <a:grpSpLocks noChangeAspect="1"/>
          </p:cNvGrpSpPr>
          <p:nvPr/>
        </p:nvGrpSpPr>
        <p:grpSpPr>
          <a:xfrm>
            <a:off x="1064676" y="6358976"/>
            <a:ext cx="219704" cy="218065"/>
            <a:chOff x="0" y="0"/>
            <a:chExt cx="219697" cy="218059"/>
          </a:xfrm>
        </p:grpSpPr>
        <p:sp>
          <p:nvSpPr>
            <p:cNvPr id="5" name="Freeform 5">
              <a:extLst>
                <a:ext uri="{FF2B5EF4-FFF2-40B4-BE49-F238E27FC236}">
                  <a16:creationId xmlns:a16="http://schemas.microsoft.com/office/drawing/2014/main" id="{0960CCCA-FF90-F036-FBE1-EA210984CC07}"/>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99CE7384-4439-F368-B9C8-831DFC3E7B8F}"/>
              </a:ext>
            </a:extLst>
          </p:cNvPr>
          <p:cNvGrpSpPr>
            <a:grpSpLocks noChangeAspect="1"/>
          </p:cNvGrpSpPr>
          <p:nvPr/>
        </p:nvGrpSpPr>
        <p:grpSpPr>
          <a:xfrm>
            <a:off x="1589646" y="6358976"/>
            <a:ext cx="217780" cy="218465"/>
            <a:chOff x="0" y="0"/>
            <a:chExt cx="217780" cy="218465"/>
          </a:xfrm>
        </p:grpSpPr>
        <p:sp>
          <p:nvSpPr>
            <p:cNvPr id="7" name="Freeform 7">
              <a:extLst>
                <a:ext uri="{FF2B5EF4-FFF2-40B4-BE49-F238E27FC236}">
                  <a16:creationId xmlns:a16="http://schemas.microsoft.com/office/drawing/2014/main" id="{B0C1C1FF-72F1-86FB-D6DC-6624E59053C7}"/>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A65BEFB4-C1AF-60E4-7900-A87A5A7C79C8}"/>
              </a:ext>
            </a:extLst>
          </p:cNvPr>
          <p:cNvGrpSpPr>
            <a:grpSpLocks noChangeAspect="1"/>
          </p:cNvGrpSpPr>
          <p:nvPr/>
        </p:nvGrpSpPr>
        <p:grpSpPr>
          <a:xfrm>
            <a:off x="2081155" y="6364072"/>
            <a:ext cx="209636" cy="208016"/>
            <a:chOff x="0" y="0"/>
            <a:chExt cx="209639" cy="208013"/>
          </a:xfrm>
        </p:grpSpPr>
        <p:sp>
          <p:nvSpPr>
            <p:cNvPr id="9" name="Freeform 9">
              <a:extLst>
                <a:ext uri="{FF2B5EF4-FFF2-40B4-BE49-F238E27FC236}">
                  <a16:creationId xmlns:a16="http://schemas.microsoft.com/office/drawing/2014/main" id="{3F7DA841-36E8-7B5F-D331-2CC8E80C8634}"/>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A47FCA3F-12A1-61F9-5651-E033DC9C4D3B}"/>
              </a:ext>
            </a:extLst>
          </p:cNvPr>
          <p:cNvGrpSpPr>
            <a:grpSpLocks noChangeAspect="1"/>
          </p:cNvGrpSpPr>
          <p:nvPr/>
        </p:nvGrpSpPr>
        <p:grpSpPr>
          <a:xfrm>
            <a:off x="2532974" y="6367005"/>
            <a:ext cx="225381" cy="201959"/>
            <a:chOff x="0" y="0"/>
            <a:chExt cx="225374" cy="201955"/>
          </a:xfrm>
        </p:grpSpPr>
        <p:sp>
          <p:nvSpPr>
            <p:cNvPr id="11" name="Freeform 11">
              <a:extLst>
                <a:ext uri="{FF2B5EF4-FFF2-40B4-BE49-F238E27FC236}">
                  <a16:creationId xmlns:a16="http://schemas.microsoft.com/office/drawing/2014/main" id="{E8372BF8-2261-107B-F08E-DECA98552D79}"/>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CF9EAE9A-C560-2EFE-3F5A-FFFACA1E16E5}"/>
              </a:ext>
            </a:extLst>
          </p:cNvPr>
          <p:cNvGrpSpPr>
            <a:grpSpLocks noChangeAspect="1"/>
          </p:cNvGrpSpPr>
          <p:nvPr/>
        </p:nvGrpSpPr>
        <p:grpSpPr>
          <a:xfrm>
            <a:off x="3075680" y="6370272"/>
            <a:ext cx="210341" cy="195586"/>
            <a:chOff x="0" y="0"/>
            <a:chExt cx="210337" cy="195593"/>
          </a:xfrm>
        </p:grpSpPr>
        <p:sp>
          <p:nvSpPr>
            <p:cNvPr id="13" name="Freeform 13">
              <a:extLst>
                <a:ext uri="{FF2B5EF4-FFF2-40B4-BE49-F238E27FC236}">
                  <a16:creationId xmlns:a16="http://schemas.microsoft.com/office/drawing/2014/main" id="{57EA13E9-6CDE-E3E3-7CBE-B15FF2799FBD}"/>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C73238EF-1ED1-7BF8-B0C0-8F0EA9CC4416}"/>
              </a:ext>
            </a:extLst>
          </p:cNvPr>
          <p:cNvGrpSpPr>
            <a:grpSpLocks noChangeAspect="1"/>
          </p:cNvGrpSpPr>
          <p:nvPr/>
        </p:nvGrpSpPr>
        <p:grpSpPr>
          <a:xfrm>
            <a:off x="3616814" y="6361576"/>
            <a:ext cx="211398" cy="212912"/>
            <a:chOff x="0" y="0"/>
            <a:chExt cx="211404" cy="212916"/>
          </a:xfrm>
        </p:grpSpPr>
        <p:sp>
          <p:nvSpPr>
            <p:cNvPr id="15" name="Freeform 15">
              <a:extLst>
                <a:ext uri="{FF2B5EF4-FFF2-40B4-BE49-F238E27FC236}">
                  <a16:creationId xmlns:a16="http://schemas.microsoft.com/office/drawing/2014/main" id="{932BD299-A522-7E23-4D8F-132B98830B48}"/>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40CE0DAB-D272-B5C4-D7CE-9AAFE13C2E1B}"/>
              </a:ext>
            </a:extLst>
          </p:cNvPr>
          <p:cNvGrpSpPr>
            <a:grpSpLocks noChangeAspect="1"/>
          </p:cNvGrpSpPr>
          <p:nvPr/>
        </p:nvGrpSpPr>
        <p:grpSpPr>
          <a:xfrm>
            <a:off x="4052649" y="6365653"/>
            <a:ext cx="224800" cy="204635"/>
            <a:chOff x="0" y="0"/>
            <a:chExt cx="224803" cy="204635"/>
          </a:xfrm>
        </p:grpSpPr>
        <p:sp>
          <p:nvSpPr>
            <p:cNvPr id="17" name="Freeform 17">
              <a:extLst>
                <a:ext uri="{FF2B5EF4-FFF2-40B4-BE49-F238E27FC236}">
                  <a16:creationId xmlns:a16="http://schemas.microsoft.com/office/drawing/2014/main" id="{00E415E7-6994-B614-8001-D9F3A703C5F0}"/>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6AFEDE73-351A-8347-F59B-DED7C041A452}"/>
              </a:ext>
            </a:extLst>
          </p:cNvPr>
          <p:cNvGrpSpPr>
            <a:grpSpLocks noChangeAspect="1"/>
          </p:cNvGrpSpPr>
          <p:nvPr/>
        </p:nvGrpSpPr>
        <p:grpSpPr>
          <a:xfrm>
            <a:off x="4601737" y="6362424"/>
            <a:ext cx="204235" cy="211169"/>
            <a:chOff x="0" y="0"/>
            <a:chExt cx="204229" cy="211163"/>
          </a:xfrm>
        </p:grpSpPr>
        <p:sp>
          <p:nvSpPr>
            <p:cNvPr id="19" name="Freeform 19">
              <a:extLst>
                <a:ext uri="{FF2B5EF4-FFF2-40B4-BE49-F238E27FC236}">
                  <a16:creationId xmlns:a16="http://schemas.microsoft.com/office/drawing/2014/main" id="{408573CD-5140-9500-8D7E-21D3EB459DE3}"/>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86FEA3A-95B7-39AF-784A-13A418FEDEC0}"/>
              </a:ext>
            </a:extLst>
          </p:cNvPr>
          <p:cNvGrpSpPr>
            <a:grpSpLocks noChangeAspect="1"/>
          </p:cNvGrpSpPr>
          <p:nvPr/>
        </p:nvGrpSpPr>
        <p:grpSpPr>
          <a:xfrm>
            <a:off x="5145576" y="6364605"/>
            <a:ext cx="230600" cy="206835"/>
            <a:chOff x="0" y="0"/>
            <a:chExt cx="230607" cy="206832"/>
          </a:xfrm>
        </p:grpSpPr>
        <p:sp>
          <p:nvSpPr>
            <p:cNvPr id="21" name="Freeform 21">
              <a:extLst>
                <a:ext uri="{FF2B5EF4-FFF2-40B4-BE49-F238E27FC236}">
                  <a16:creationId xmlns:a16="http://schemas.microsoft.com/office/drawing/2014/main" id="{42BDBA01-AE39-7018-7707-AFA4EFAD841F}"/>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9172B63C-E7B3-9997-A33F-7CCC9AB34A40}"/>
              </a:ext>
            </a:extLst>
          </p:cNvPr>
          <p:cNvGrpSpPr>
            <a:grpSpLocks noChangeAspect="1"/>
          </p:cNvGrpSpPr>
          <p:nvPr/>
        </p:nvGrpSpPr>
        <p:grpSpPr>
          <a:xfrm>
            <a:off x="5579554" y="6360281"/>
            <a:ext cx="234982" cy="215313"/>
            <a:chOff x="0" y="0"/>
            <a:chExt cx="234975" cy="215316"/>
          </a:xfrm>
        </p:grpSpPr>
        <p:sp>
          <p:nvSpPr>
            <p:cNvPr id="23" name="Freeform 23">
              <a:extLst>
                <a:ext uri="{FF2B5EF4-FFF2-40B4-BE49-F238E27FC236}">
                  <a16:creationId xmlns:a16="http://schemas.microsoft.com/office/drawing/2014/main" id="{336EE2A4-BEC5-D30F-0427-E14F16ACE82B}"/>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59E3344A-7C03-2C45-6C10-D6FD1058B8F1}"/>
              </a:ext>
            </a:extLst>
          </p:cNvPr>
          <p:cNvGrpSpPr>
            <a:grpSpLocks noChangeAspect="1"/>
          </p:cNvGrpSpPr>
          <p:nvPr/>
        </p:nvGrpSpPr>
        <p:grpSpPr>
          <a:xfrm>
            <a:off x="6157941" y="6360843"/>
            <a:ext cx="208512" cy="214046"/>
            <a:chOff x="0" y="0"/>
            <a:chExt cx="208521" cy="214046"/>
          </a:xfrm>
        </p:grpSpPr>
        <p:sp>
          <p:nvSpPr>
            <p:cNvPr id="25" name="Freeform 25">
              <a:extLst>
                <a:ext uri="{FF2B5EF4-FFF2-40B4-BE49-F238E27FC236}">
                  <a16:creationId xmlns:a16="http://schemas.microsoft.com/office/drawing/2014/main" id="{7F2347B6-13F9-D8E2-A654-5537A2A43DAC}"/>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sp>
        <p:nvSpPr>
          <p:cNvPr id="27" name="Freeform 27">
            <a:extLst>
              <a:ext uri="{FF2B5EF4-FFF2-40B4-BE49-F238E27FC236}">
                <a16:creationId xmlns:a16="http://schemas.microsoft.com/office/drawing/2014/main" id="{8E31DFD1-A91B-CE92-F1B4-534DD2D9EE03}"/>
              </a:ext>
            </a:extLst>
          </p:cNvPr>
          <p:cNvSpPr/>
          <p:nvPr/>
        </p:nvSpPr>
        <p:spPr>
          <a:xfrm>
            <a:off x="7600947" y="-3"/>
            <a:ext cx="10687047" cy="10286997"/>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pPr algn="l">
              <a:buFont typeface="Arial" panose="020B0604020202020204" pitchFamily="34" charset="0"/>
              <a:buChar char="•"/>
            </a:pPr>
            <a:endParaRPr lang="en-GB" sz="2800" b="0" i="0" dirty="0">
              <a:solidFill>
                <a:schemeClr val="bg1"/>
              </a:solidFill>
              <a:effectLst/>
              <a:latin typeface="fkGroteskNeue"/>
            </a:endParaRPr>
          </a:p>
          <a:p>
            <a:pPr algn="l">
              <a:buNone/>
            </a:pPr>
            <a:endParaRPr lang="en-GB" sz="4000" b="0" i="0" dirty="0">
              <a:solidFill>
                <a:schemeClr val="bg1"/>
              </a:solidFill>
              <a:effectLst/>
              <a:latin typeface="fkGroteskNeue"/>
            </a:endParaRPr>
          </a:p>
          <a:p>
            <a:pPr algn="l">
              <a:buNone/>
            </a:pPr>
            <a:endParaRPr lang="en-GB" sz="4000" dirty="0">
              <a:solidFill>
                <a:schemeClr val="bg1"/>
              </a:solidFill>
              <a:latin typeface="fkGroteskNeue"/>
            </a:endParaRPr>
          </a:p>
          <a:p>
            <a:pPr algn="l">
              <a:buNone/>
            </a:pPr>
            <a:r>
              <a:rPr lang="en-GB" sz="4000" b="0" i="0" dirty="0">
                <a:solidFill>
                  <a:schemeClr val="bg1"/>
                </a:solidFill>
                <a:effectLst/>
                <a:latin typeface="fkGroteskNeue"/>
              </a:rPr>
              <a:t>Plant: Provides creative ideas and solves difficult problems.</a:t>
            </a:r>
          </a:p>
          <a:p>
            <a:pPr algn="l">
              <a:buNone/>
            </a:pPr>
            <a:endParaRPr lang="en-GB" sz="4000" b="0" i="0" dirty="0">
              <a:solidFill>
                <a:schemeClr val="bg1"/>
              </a:solidFill>
              <a:effectLst/>
              <a:latin typeface="fkGroteskNeue"/>
            </a:endParaRPr>
          </a:p>
          <a:p>
            <a:pPr algn="l"/>
            <a:r>
              <a:rPr lang="en-GB" sz="4000" b="0" i="0" dirty="0">
                <a:solidFill>
                  <a:schemeClr val="bg1"/>
                </a:solidFill>
                <a:effectLst/>
                <a:latin typeface="fkGroteskNeue"/>
              </a:rPr>
              <a:t>Monitor Evaluator: Offers logical analysis and objective judgment.</a:t>
            </a:r>
          </a:p>
          <a:p>
            <a:pPr algn="l"/>
            <a:endParaRPr lang="en-GB" sz="4000" b="0" i="0" dirty="0">
              <a:solidFill>
                <a:schemeClr val="bg1"/>
              </a:solidFill>
              <a:effectLst/>
              <a:latin typeface="fkGroteskNeue"/>
            </a:endParaRPr>
          </a:p>
          <a:p>
            <a:pPr algn="l"/>
            <a:r>
              <a:rPr lang="en-GB" sz="4000" b="0" i="0" dirty="0">
                <a:solidFill>
                  <a:schemeClr val="bg1"/>
                </a:solidFill>
                <a:effectLst/>
                <a:latin typeface="fkGroteskNeue"/>
              </a:rPr>
              <a:t>Specialist: Brings in-depth knowledge and expertise in a specific area.</a:t>
            </a:r>
          </a:p>
        </p:txBody>
      </p:sp>
      <p:sp>
        <p:nvSpPr>
          <p:cNvPr id="31" name="TextBox 31">
            <a:extLst>
              <a:ext uri="{FF2B5EF4-FFF2-40B4-BE49-F238E27FC236}">
                <a16:creationId xmlns:a16="http://schemas.microsoft.com/office/drawing/2014/main" id="{11717526-A391-5754-001D-8CE216C9820A}"/>
              </a:ext>
            </a:extLst>
          </p:cNvPr>
          <p:cNvSpPr txBox="1"/>
          <p:nvPr/>
        </p:nvSpPr>
        <p:spPr>
          <a:xfrm>
            <a:off x="505041" y="495300"/>
            <a:ext cx="6434614" cy="5591274"/>
          </a:xfrm>
          <a:prstGeom prst="rect">
            <a:avLst/>
          </a:prstGeom>
        </p:spPr>
        <p:txBody>
          <a:bodyPr lIns="0" tIns="0" rIns="0" bIns="0" rtlCol="0" anchor="t">
            <a:spAutoFit/>
          </a:bodyPr>
          <a:lstStyle/>
          <a:p>
            <a:pPr algn="ctr">
              <a:lnSpc>
                <a:spcPts val="11059"/>
              </a:lnSpc>
            </a:pPr>
            <a:r>
              <a:rPr lang="en-US" sz="8000" b="1" dirty="0">
                <a:solidFill>
                  <a:srgbClr val="609DB0"/>
                </a:solidFill>
                <a:latin typeface="Glacial Indifference"/>
                <a:ea typeface="Glacial Indifference"/>
                <a:cs typeface="Glacial Indifference"/>
                <a:sym typeface="Glacial Indifference"/>
              </a:rPr>
              <a:t>Belbin’s 9 Team Roles </a:t>
            </a:r>
            <a:r>
              <a:rPr lang="en-US" sz="7899" dirty="0">
                <a:solidFill>
                  <a:srgbClr val="609DB0"/>
                </a:solidFill>
                <a:latin typeface="Glacial Indifference"/>
                <a:ea typeface="Glacial Indifference"/>
                <a:cs typeface="Glacial Indifference"/>
                <a:sym typeface="Glacial Indifference"/>
              </a:rPr>
              <a:t>Thinking-Oriented</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459999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3C222E36-141A-109B-EF9C-98BA704B28C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8F97A6F-514D-E2BF-035C-314BF8BC743D}"/>
              </a:ext>
            </a:extLst>
          </p:cNvPr>
          <p:cNvSpPr/>
          <p:nvPr/>
        </p:nvSpPr>
        <p:spPr>
          <a:xfrm>
            <a:off x="965197" y="972226"/>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061E962C-1F62-B776-09BD-7600A2D873EF}"/>
              </a:ext>
            </a:extLst>
          </p:cNvPr>
          <p:cNvSpPr txBox="1"/>
          <p:nvPr/>
        </p:nvSpPr>
        <p:spPr>
          <a:xfrm>
            <a:off x="1028700" y="803900"/>
            <a:ext cx="6139777" cy="1969465"/>
          </a:xfrm>
          <a:prstGeom prst="rect">
            <a:avLst/>
          </a:prstGeom>
        </p:spPr>
        <p:txBody>
          <a:bodyPr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Question </a:t>
            </a:r>
          </a:p>
        </p:txBody>
      </p:sp>
      <p:sp>
        <p:nvSpPr>
          <p:cNvPr id="4" name="TextBox 4">
            <a:extLst>
              <a:ext uri="{FF2B5EF4-FFF2-40B4-BE49-F238E27FC236}">
                <a16:creationId xmlns:a16="http://schemas.microsoft.com/office/drawing/2014/main" id="{52CD6C0C-D02E-1E5F-40D3-FEDAA9B13CFA}"/>
              </a:ext>
            </a:extLst>
          </p:cNvPr>
          <p:cNvSpPr txBox="1"/>
          <p:nvPr/>
        </p:nvSpPr>
        <p:spPr>
          <a:xfrm>
            <a:off x="1357170" y="3174035"/>
            <a:ext cx="13143062" cy="6203621"/>
          </a:xfrm>
          <a:prstGeom prst="rect">
            <a:avLst/>
          </a:prstGeom>
        </p:spPr>
        <p:txBody>
          <a:bodyPr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Do you know your team role?</a:t>
            </a:r>
          </a:p>
          <a:p>
            <a:pPr algn="l">
              <a:lnSpc>
                <a:spcPts val="12464"/>
              </a:lnSpc>
            </a:pPr>
            <a:r>
              <a:rPr lang="en-US" sz="6000" dirty="0">
                <a:latin typeface="Glacial Indifference"/>
                <a:ea typeface="Glacial Indifference"/>
                <a:cs typeface="Glacial Indifference"/>
                <a:sym typeface="Glacial Indifference"/>
              </a:rPr>
              <a:t>Make sure you also know the team roles of your team members to allow you to incorporate critical analysis.</a:t>
            </a:r>
          </a:p>
        </p:txBody>
      </p:sp>
    </p:spTree>
    <p:extLst>
      <p:ext uri="{BB962C8B-B14F-4D97-AF65-F5344CB8AC3E}">
        <p14:creationId xmlns:p14="http://schemas.microsoft.com/office/powerpoint/2010/main" val="559643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sp>
        <p:nvSpPr>
          <p:cNvPr id="50" name="Freeform 50"/>
          <p:cNvSpPr/>
          <p:nvPr/>
        </p:nvSpPr>
        <p:spPr>
          <a:xfrm>
            <a:off x="-63503" y="-63503"/>
            <a:ext cx="18414997" cy="10413997"/>
          </a:xfrm>
          <a:custGeom>
            <a:avLst/>
            <a:gdLst/>
            <a:ahLst/>
            <a:cxnLst/>
            <a:rect l="l" t="t" r="r" b="b"/>
            <a:pathLst>
              <a:path w="18414997" h="10413997">
                <a:moveTo>
                  <a:pt x="0" y="0"/>
                </a:moveTo>
                <a:lnTo>
                  <a:pt x="18414997" y="0"/>
                </a:lnTo>
                <a:lnTo>
                  <a:pt x="18414997" y="10413997"/>
                </a:lnTo>
                <a:lnTo>
                  <a:pt x="0" y="104139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1" name="TextBox 51"/>
          <p:cNvSpPr txBox="1"/>
          <p:nvPr/>
        </p:nvSpPr>
        <p:spPr>
          <a:xfrm>
            <a:off x="284207" y="35928"/>
            <a:ext cx="16197062" cy="1715213"/>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He</a:t>
            </a:r>
            <a:r>
              <a:rPr lang="en-US" sz="9600" dirty="0">
                <a:solidFill>
                  <a:srgbClr val="1F4152"/>
                </a:solidFill>
                <a:latin typeface="Glacial Indifference"/>
                <a:ea typeface="Glacial Indifference"/>
                <a:cs typeface="Glacial Indifference"/>
                <a:sym typeface="Glacial Indifference"/>
              </a:rPr>
              <a:t>rzberg’s Motivation Theory</a:t>
            </a:r>
          </a:p>
        </p:txBody>
      </p:sp>
      <p:sp>
        <p:nvSpPr>
          <p:cNvPr id="52" name="TextBox 52"/>
          <p:cNvSpPr txBox="1"/>
          <p:nvPr/>
        </p:nvSpPr>
        <p:spPr>
          <a:xfrm>
            <a:off x="284207" y="7230542"/>
            <a:ext cx="113052" cy="483070"/>
          </a:xfrm>
          <a:prstGeom prst="rect">
            <a:avLst/>
          </a:prstGeom>
        </p:spPr>
        <p:txBody>
          <a:bodyPr lIns="0" tIns="0" rIns="0" bIns="0" rtlCol="0" anchor="t">
            <a:spAutoFit/>
          </a:bodyPr>
          <a:lstStyle/>
          <a:p>
            <a:pPr algn="l">
              <a:lnSpc>
                <a:spcPts val="3797"/>
              </a:lnSpc>
            </a:pPr>
            <a:r>
              <a:rPr lang="en-US" sz="3232">
                <a:solidFill>
                  <a:srgbClr val="000000"/>
                </a:solidFill>
                <a:latin typeface="Glacial Indifference"/>
                <a:ea typeface="Glacial Indifference"/>
                <a:cs typeface="Glacial Indifference"/>
                <a:sym typeface="Glacial Indifference"/>
              </a:rPr>
              <a:t> </a:t>
            </a:r>
          </a:p>
        </p:txBody>
      </p:sp>
      <p:pic>
        <p:nvPicPr>
          <p:cNvPr id="3074" name="Picture 2" descr="Herzberg two-factor theory and #1 Lead generation marketing">
            <a:extLst>
              <a:ext uri="{FF2B5EF4-FFF2-40B4-BE49-F238E27FC236}">
                <a16:creationId xmlns:a16="http://schemas.microsoft.com/office/drawing/2014/main" id="{BEBA7434-3A67-FCAE-1AE3-0A1A01E20F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4586" y="2321633"/>
            <a:ext cx="10728048" cy="6134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63503" y="-63503"/>
            <a:ext cx="18414997" cy="10413997"/>
            <a:chOff x="0" y="0"/>
            <a:chExt cx="18415000" cy="10414000"/>
          </a:xfrm>
        </p:grpSpPr>
        <p:sp>
          <p:nvSpPr>
            <p:cNvPr id="51" name="Freeform 51"/>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p:cNvSpPr/>
            <p:nvPr/>
          </p:nvSpPr>
          <p:spPr>
            <a:xfrm>
              <a:off x="15098902" y="6269227"/>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a:p>
          </p:txBody>
        </p:sp>
        <p:sp>
          <p:nvSpPr>
            <p:cNvPr id="56" name="Freeform 56"/>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59" name="TextBox 59"/>
          <p:cNvSpPr txBox="1"/>
          <p:nvPr/>
        </p:nvSpPr>
        <p:spPr>
          <a:xfrm>
            <a:off x="284207" y="35928"/>
            <a:ext cx="12107980" cy="1779232"/>
          </a:xfrm>
          <a:prstGeom prst="rect">
            <a:avLst/>
          </a:prstGeom>
        </p:spPr>
        <p:txBody>
          <a:bodyPr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Tuckman’s theory</a:t>
            </a:r>
          </a:p>
        </p:txBody>
      </p:sp>
      <p:pic>
        <p:nvPicPr>
          <p:cNvPr id="60" name="Picture 2" descr="Tuckman's Five Stages of Team Development. Still Relevant? | Alun Gathergood">
            <a:extLst>
              <a:ext uri="{FF2B5EF4-FFF2-40B4-BE49-F238E27FC236}">
                <a16:creationId xmlns:a16="http://schemas.microsoft.com/office/drawing/2014/main" id="{4591C578-B2E8-38D0-5BCF-6F3F49458E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7981" y="2196544"/>
            <a:ext cx="6174508" cy="61660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294942" y="1809502"/>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831704" y="1820770"/>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1355036" y="1820770"/>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1845002" y="1825847"/>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2295411" y="1828781"/>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2836421" y="1832029"/>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3375879" y="1823361"/>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3810343" y="1827419"/>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4357726" y="1824209"/>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4899870" y="1826381"/>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5332486" y="1822066"/>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5909072" y="1822637"/>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6406544" y="1822409"/>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6883927" y="1818122"/>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7357596" y="1830514"/>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7832893" y="1809502"/>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8369656" y="1820770"/>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8892988" y="1820770"/>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p:cNvGrpSpPr>
            <a:grpSpLocks noChangeAspect="1"/>
          </p:cNvGrpSpPr>
          <p:nvPr/>
        </p:nvGrpSpPr>
        <p:grpSpPr>
          <a:xfrm>
            <a:off x="9382954" y="1825847"/>
            <a:ext cx="208988" cy="207369"/>
            <a:chOff x="0" y="0"/>
            <a:chExt cx="208978" cy="207366"/>
          </a:xfrm>
        </p:grpSpPr>
        <p:sp>
          <p:nvSpPr>
            <p:cNvPr id="39" name="Freeform 3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p:cNvGrpSpPr>
            <a:grpSpLocks noChangeAspect="1"/>
          </p:cNvGrpSpPr>
          <p:nvPr/>
        </p:nvGrpSpPr>
        <p:grpSpPr>
          <a:xfrm>
            <a:off x="9833362" y="1828781"/>
            <a:ext cx="224676" cy="201330"/>
            <a:chOff x="0" y="0"/>
            <a:chExt cx="224676" cy="201320"/>
          </a:xfrm>
        </p:grpSpPr>
        <p:sp>
          <p:nvSpPr>
            <p:cNvPr id="41" name="Freeform 4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p:cNvGrpSpPr>
            <a:grpSpLocks noChangeAspect="1"/>
          </p:cNvGrpSpPr>
          <p:nvPr/>
        </p:nvGrpSpPr>
        <p:grpSpPr>
          <a:xfrm>
            <a:off x="10374382" y="1832029"/>
            <a:ext cx="209683" cy="194977"/>
            <a:chOff x="0" y="0"/>
            <a:chExt cx="209677" cy="194970"/>
          </a:xfrm>
        </p:grpSpPr>
        <p:sp>
          <p:nvSpPr>
            <p:cNvPr id="43" name="Freeform 4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p:cNvGrpSpPr>
            <a:grpSpLocks noChangeAspect="1"/>
          </p:cNvGrpSpPr>
          <p:nvPr/>
        </p:nvGrpSpPr>
        <p:grpSpPr>
          <a:xfrm>
            <a:off x="10913831" y="1823361"/>
            <a:ext cx="210741" cy="212255"/>
            <a:chOff x="0" y="0"/>
            <a:chExt cx="210744" cy="212255"/>
          </a:xfrm>
        </p:grpSpPr>
        <p:sp>
          <p:nvSpPr>
            <p:cNvPr id="45" name="Freeform 4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p:cNvGrpSpPr>
            <a:grpSpLocks noChangeAspect="1"/>
          </p:cNvGrpSpPr>
          <p:nvPr/>
        </p:nvGrpSpPr>
        <p:grpSpPr>
          <a:xfrm>
            <a:off x="11348295" y="1827419"/>
            <a:ext cx="224104" cy="203997"/>
            <a:chOff x="0" y="0"/>
            <a:chExt cx="224104" cy="204000"/>
          </a:xfrm>
        </p:grpSpPr>
        <p:sp>
          <p:nvSpPr>
            <p:cNvPr id="47" name="Freeform 4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p:cNvGrpSpPr>
            <a:grpSpLocks noChangeAspect="1"/>
          </p:cNvGrpSpPr>
          <p:nvPr/>
        </p:nvGrpSpPr>
        <p:grpSpPr>
          <a:xfrm>
            <a:off x="11895677" y="1824209"/>
            <a:ext cx="203597" cy="210503"/>
            <a:chOff x="0" y="0"/>
            <a:chExt cx="203594" cy="210502"/>
          </a:xfrm>
        </p:grpSpPr>
        <p:sp>
          <p:nvSpPr>
            <p:cNvPr id="49" name="Freeform 4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p:cNvGrpSpPr>
            <a:grpSpLocks noChangeAspect="1"/>
          </p:cNvGrpSpPr>
          <p:nvPr/>
        </p:nvGrpSpPr>
        <p:grpSpPr>
          <a:xfrm>
            <a:off x="-3" y="-3"/>
            <a:ext cx="18287997" cy="10286997"/>
            <a:chOff x="63500" y="63500"/>
            <a:chExt cx="18288000" cy="10287000"/>
          </a:xfrm>
        </p:grpSpPr>
        <p:sp>
          <p:nvSpPr>
            <p:cNvPr id="51" name="Freeform 51"/>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p:cNvSpPr txBox="1"/>
          <p:nvPr/>
        </p:nvSpPr>
        <p:spPr>
          <a:xfrm>
            <a:off x="284206" y="35928"/>
            <a:ext cx="14195355" cy="1715213"/>
          </a:xfrm>
          <a:prstGeom prst="rect">
            <a:avLst/>
          </a:prstGeom>
        </p:spPr>
        <p:txBody>
          <a:bodyPr wrap="square" lIns="0" tIns="0" rIns="0" bIns="0" rtlCol="0" anchor="t">
            <a:spAutoFit/>
          </a:bodyPr>
          <a:lstStyle/>
          <a:p>
            <a:pPr algn="l">
              <a:lnSpc>
                <a:spcPts val="14419"/>
              </a:lnSpc>
            </a:pPr>
            <a:r>
              <a:rPr lang="en-US" sz="10299" dirty="0">
                <a:solidFill>
                  <a:srgbClr val="1F4152"/>
                </a:solidFill>
                <a:latin typeface="Glacial Indifference"/>
                <a:ea typeface="Glacial Indifference"/>
                <a:cs typeface="Glacial Indifference"/>
                <a:sym typeface="Glacial Indifference"/>
              </a:rPr>
              <a:t>Situational leadership</a:t>
            </a:r>
          </a:p>
        </p:txBody>
      </p:sp>
      <p:pic>
        <p:nvPicPr>
          <p:cNvPr id="62" name="Picture 61">
            <a:extLst>
              <a:ext uri="{FF2B5EF4-FFF2-40B4-BE49-F238E27FC236}">
                <a16:creationId xmlns:a16="http://schemas.microsoft.com/office/drawing/2014/main" id="{4A1B100B-C8DF-5EBE-4BAC-51AE80A9A02C}"/>
              </a:ext>
            </a:extLst>
          </p:cNvPr>
          <p:cNvPicPr>
            <a:picLocks noChangeAspect="1"/>
          </p:cNvPicPr>
          <p:nvPr/>
        </p:nvPicPr>
        <p:blipFill>
          <a:blip r:embed="rId3"/>
          <a:stretch>
            <a:fillRect/>
          </a:stretch>
        </p:blipFill>
        <p:spPr>
          <a:xfrm>
            <a:off x="5199242" y="2285216"/>
            <a:ext cx="6663409" cy="650200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1356984C-E0EA-BA2E-4824-96B73BF5AB6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D1F44E2-B9BB-DDB7-FCCC-2B7BB3D9B735}"/>
              </a:ext>
            </a:extLst>
          </p:cNvPr>
          <p:cNvGrpSpPr>
            <a:grpSpLocks noChangeAspect="1"/>
          </p:cNvGrpSpPr>
          <p:nvPr/>
        </p:nvGrpSpPr>
        <p:grpSpPr>
          <a:xfrm>
            <a:off x="294942" y="1809502"/>
            <a:ext cx="259509" cy="240030"/>
            <a:chOff x="0" y="0"/>
            <a:chExt cx="259512" cy="240030"/>
          </a:xfrm>
        </p:grpSpPr>
        <p:sp>
          <p:nvSpPr>
            <p:cNvPr id="3" name="Freeform 3">
              <a:extLst>
                <a:ext uri="{FF2B5EF4-FFF2-40B4-BE49-F238E27FC236}">
                  <a16:creationId xmlns:a16="http://schemas.microsoft.com/office/drawing/2014/main" id="{92A375A4-D059-BB52-A2EC-A9CB855676D2}"/>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B8564DEC-2B7B-9F5F-4E4F-3E3FB0A81BF0}"/>
              </a:ext>
            </a:extLst>
          </p:cNvPr>
          <p:cNvGrpSpPr>
            <a:grpSpLocks noChangeAspect="1"/>
          </p:cNvGrpSpPr>
          <p:nvPr/>
        </p:nvGrpSpPr>
        <p:grpSpPr>
          <a:xfrm>
            <a:off x="831704" y="1820770"/>
            <a:ext cx="219018" cy="217380"/>
            <a:chOff x="0" y="0"/>
            <a:chExt cx="219012" cy="217386"/>
          </a:xfrm>
        </p:grpSpPr>
        <p:sp>
          <p:nvSpPr>
            <p:cNvPr id="5" name="Freeform 5">
              <a:extLst>
                <a:ext uri="{FF2B5EF4-FFF2-40B4-BE49-F238E27FC236}">
                  <a16:creationId xmlns:a16="http://schemas.microsoft.com/office/drawing/2014/main" id="{E68285FE-5F6F-262A-15D9-568FB1583447}"/>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F21B7C48-D915-4B35-4D40-7D97FF1A1F1D}"/>
              </a:ext>
            </a:extLst>
          </p:cNvPr>
          <p:cNvGrpSpPr>
            <a:grpSpLocks noChangeAspect="1"/>
          </p:cNvGrpSpPr>
          <p:nvPr/>
        </p:nvGrpSpPr>
        <p:grpSpPr>
          <a:xfrm>
            <a:off x="1355036" y="1820770"/>
            <a:ext cx="217103" cy="217780"/>
            <a:chOff x="0" y="0"/>
            <a:chExt cx="217094" cy="217780"/>
          </a:xfrm>
        </p:grpSpPr>
        <p:sp>
          <p:nvSpPr>
            <p:cNvPr id="7" name="Freeform 7">
              <a:extLst>
                <a:ext uri="{FF2B5EF4-FFF2-40B4-BE49-F238E27FC236}">
                  <a16:creationId xmlns:a16="http://schemas.microsoft.com/office/drawing/2014/main" id="{B297B74B-689B-30B4-371F-28A4B5B32C53}"/>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EF50A284-A0AC-409E-C315-9A581B4D687F}"/>
              </a:ext>
            </a:extLst>
          </p:cNvPr>
          <p:cNvGrpSpPr>
            <a:grpSpLocks noChangeAspect="1"/>
          </p:cNvGrpSpPr>
          <p:nvPr/>
        </p:nvGrpSpPr>
        <p:grpSpPr>
          <a:xfrm>
            <a:off x="1845002" y="1825847"/>
            <a:ext cx="208988" cy="207369"/>
            <a:chOff x="0" y="0"/>
            <a:chExt cx="208978" cy="207366"/>
          </a:xfrm>
        </p:grpSpPr>
        <p:sp>
          <p:nvSpPr>
            <p:cNvPr id="9" name="Freeform 9">
              <a:extLst>
                <a:ext uri="{FF2B5EF4-FFF2-40B4-BE49-F238E27FC236}">
                  <a16:creationId xmlns:a16="http://schemas.microsoft.com/office/drawing/2014/main" id="{645F638A-09F3-A4D9-4109-72EBEA6E9295}"/>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35CB7402-D52D-0433-B6F4-BB61E51119C0}"/>
              </a:ext>
            </a:extLst>
          </p:cNvPr>
          <p:cNvGrpSpPr>
            <a:grpSpLocks noChangeAspect="1"/>
          </p:cNvGrpSpPr>
          <p:nvPr/>
        </p:nvGrpSpPr>
        <p:grpSpPr>
          <a:xfrm>
            <a:off x="2295411" y="1828781"/>
            <a:ext cx="224676" cy="201330"/>
            <a:chOff x="0" y="0"/>
            <a:chExt cx="224676" cy="201320"/>
          </a:xfrm>
        </p:grpSpPr>
        <p:sp>
          <p:nvSpPr>
            <p:cNvPr id="11" name="Freeform 11">
              <a:extLst>
                <a:ext uri="{FF2B5EF4-FFF2-40B4-BE49-F238E27FC236}">
                  <a16:creationId xmlns:a16="http://schemas.microsoft.com/office/drawing/2014/main" id="{62C61E68-AA26-5FCD-2955-6F61295A0275}"/>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D5169B34-F5E6-F811-403B-7A9BD8450049}"/>
              </a:ext>
            </a:extLst>
          </p:cNvPr>
          <p:cNvGrpSpPr>
            <a:grpSpLocks noChangeAspect="1"/>
          </p:cNvGrpSpPr>
          <p:nvPr/>
        </p:nvGrpSpPr>
        <p:grpSpPr>
          <a:xfrm>
            <a:off x="2836421" y="1832029"/>
            <a:ext cx="209683" cy="194977"/>
            <a:chOff x="0" y="0"/>
            <a:chExt cx="209677" cy="194970"/>
          </a:xfrm>
        </p:grpSpPr>
        <p:sp>
          <p:nvSpPr>
            <p:cNvPr id="13" name="Freeform 13">
              <a:extLst>
                <a:ext uri="{FF2B5EF4-FFF2-40B4-BE49-F238E27FC236}">
                  <a16:creationId xmlns:a16="http://schemas.microsoft.com/office/drawing/2014/main" id="{16EE2E82-D0D4-4BCB-6C08-4E39EDE4FD1B}"/>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1625B006-0A53-E4F0-F025-EE42B4E5E0C0}"/>
              </a:ext>
            </a:extLst>
          </p:cNvPr>
          <p:cNvGrpSpPr>
            <a:grpSpLocks noChangeAspect="1"/>
          </p:cNvGrpSpPr>
          <p:nvPr/>
        </p:nvGrpSpPr>
        <p:grpSpPr>
          <a:xfrm>
            <a:off x="3375879" y="1823361"/>
            <a:ext cx="210741" cy="212255"/>
            <a:chOff x="0" y="0"/>
            <a:chExt cx="210744" cy="212255"/>
          </a:xfrm>
        </p:grpSpPr>
        <p:sp>
          <p:nvSpPr>
            <p:cNvPr id="15" name="Freeform 15">
              <a:extLst>
                <a:ext uri="{FF2B5EF4-FFF2-40B4-BE49-F238E27FC236}">
                  <a16:creationId xmlns:a16="http://schemas.microsoft.com/office/drawing/2014/main" id="{721DADE8-EF3F-50C1-712A-1F37D01B0FA5}"/>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2CA0D2D4-7CF4-C007-8CDC-A73B97106256}"/>
              </a:ext>
            </a:extLst>
          </p:cNvPr>
          <p:cNvGrpSpPr>
            <a:grpSpLocks noChangeAspect="1"/>
          </p:cNvGrpSpPr>
          <p:nvPr/>
        </p:nvGrpSpPr>
        <p:grpSpPr>
          <a:xfrm>
            <a:off x="3810343" y="1827419"/>
            <a:ext cx="224104" cy="203997"/>
            <a:chOff x="0" y="0"/>
            <a:chExt cx="224104" cy="204000"/>
          </a:xfrm>
        </p:grpSpPr>
        <p:sp>
          <p:nvSpPr>
            <p:cNvPr id="17" name="Freeform 17">
              <a:extLst>
                <a:ext uri="{FF2B5EF4-FFF2-40B4-BE49-F238E27FC236}">
                  <a16:creationId xmlns:a16="http://schemas.microsoft.com/office/drawing/2014/main" id="{EBE921F1-D0BA-3DB0-E7DD-5E1FFC1469E3}"/>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61571F74-053B-C2DB-2884-905C59F4953A}"/>
              </a:ext>
            </a:extLst>
          </p:cNvPr>
          <p:cNvGrpSpPr>
            <a:grpSpLocks noChangeAspect="1"/>
          </p:cNvGrpSpPr>
          <p:nvPr/>
        </p:nvGrpSpPr>
        <p:grpSpPr>
          <a:xfrm>
            <a:off x="4357726" y="1824209"/>
            <a:ext cx="203597" cy="210503"/>
            <a:chOff x="0" y="0"/>
            <a:chExt cx="203594" cy="210502"/>
          </a:xfrm>
        </p:grpSpPr>
        <p:sp>
          <p:nvSpPr>
            <p:cNvPr id="19" name="Freeform 19">
              <a:extLst>
                <a:ext uri="{FF2B5EF4-FFF2-40B4-BE49-F238E27FC236}">
                  <a16:creationId xmlns:a16="http://schemas.microsoft.com/office/drawing/2014/main" id="{7DE14A87-B8EE-0008-B4CA-3E8039D7EC2B}"/>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A7AC7EA9-F70C-F496-33D3-E6D6CFE03127}"/>
              </a:ext>
            </a:extLst>
          </p:cNvPr>
          <p:cNvGrpSpPr>
            <a:grpSpLocks noChangeAspect="1"/>
          </p:cNvGrpSpPr>
          <p:nvPr/>
        </p:nvGrpSpPr>
        <p:grpSpPr>
          <a:xfrm>
            <a:off x="4899870" y="1826381"/>
            <a:ext cx="229886" cy="206188"/>
            <a:chOff x="0" y="0"/>
            <a:chExt cx="229883" cy="206184"/>
          </a:xfrm>
        </p:grpSpPr>
        <p:sp>
          <p:nvSpPr>
            <p:cNvPr id="21" name="Freeform 21">
              <a:extLst>
                <a:ext uri="{FF2B5EF4-FFF2-40B4-BE49-F238E27FC236}">
                  <a16:creationId xmlns:a16="http://schemas.microsoft.com/office/drawing/2014/main" id="{97EA9BE5-2817-BD14-26D3-83CB97E05777}"/>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1BF9B2CB-7128-725D-A8AA-1AD8E41FFD34}"/>
              </a:ext>
            </a:extLst>
          </p:cNvPr>
          <p:cNvGrpSpPr>
            <a:grpSpLocks noChangeAspect="1"/>
          </p:cNvGrpSpPr>
          <p:nvPr/>
        </p:nvGrpSpPr>
        <p:grpSpPr>
          <a:xfrm>
            <a:off x="5332486" y="1822066"/>
            <a:ext cx="234248" cy="214636"/>
            <a:chOff x="0" y="0"/>
            <a:chExt cx="234239" cy="214643"/>
          </a:xfrm>
        </p:grpSpPr>
        <p:sp>
          <p:nvSpPr>
            <p:cNvPr id="23" name="Freeform 23">
              <a:extLst>
                <a:ext uri="{FF2B5EF4-FFF2-40B4-BE49-F238E27FC236}">
                  <a16:creationId xmlns:a16="http://schemas.microsoft.com/office/drawing/2014/main" id="{8A13EA15-58F8-3C03-881E-FDEE73903A42}"/>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7DC4794B-2F4D-8858-E61E-C78E8561BF2D}"/>
              </a:ext>
            </a:extLst>
          </p:cNvPr>
          <p:cNvGrpSpPr>
            <a:grpSpLocks noChangeAspect="1"/>
          </p:cNvGrpSpPr>
          <p:nvPr/>
        </p:nvGrpSpPr>
        <p:grpSpPr>
          <a:xfrm>
            <a:off x="5909072" y="1822637"/>
            <a:ext cx="207864" cy="213379"/>
            <a:chOff x="0" y="0"/>
            <a:chExt cx="207861" cy="213373"/>
          </a:xfrm>
        </p:grpSpPr>
        <p:sp>
          <p:nvSpPr>
            <p:cNvPr id="25" name="Freeform 25">
              <a:extLst>
                <a:ext uri="{FF2B5EF4-FFF2-40B4-BE49-F238E27FC236}">
                  <a16:creationId xmlns:a16="http://schemas.microsoft.com/office/drawing/2014/main" id="{05C20758-BD3A-A31D-4BDD-8865AF4D3771}"/>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1A68D14D-CD8E-1418-AD00-3073E4C1D67E}"/>
              </a:ext>
            </a:extLst>
          </p:cNvPr>
          <p:cNvGrpSpPr>
            <a:grpSpLocks noChangeAspect="1"/>
          </p:cNvGrpSpPr>
          <p:nvPr/>
        </p:nvGrpSpPr>
        <p:grpSpPr>
          <a:xfrm>
            <a:off x="6406544" y="1822409"/>
            <a:ext cx="222790" cy="214055"/>
            <a:chOff x="0" y="0"/>
            <a:chExt cx="222783" cy="214046"/>
          </a:xfrm>
        </p:grpSpPr>
        <p:sp>
          <p:nvSpPr>
            <p:cNvPr id="27" name="Freeform 27">
              <a:extLst>
                <a:ext uri="{FF2B5EF4-FFF2-40B4-BE49-F238E27FC236}">
                  <a16:creationId xmlns:a16="http://schemas.microsoft.com/office/drawing/2014/main" id="{4C143B7D-D826-F94D-CE4B-3479421404F8}"/>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14E2F320-DB3F-5F7C-2696-37DD3A2BDB08}"/>
              </a:ext>
            </a:extLst>
          </p:cNvPr>
          <p:cNvGrpSpPr>
            <a:grpSpLocks noChangeAspect="1"/>
          </p:cNvGrpSpPr>
          <p:nvPr/>
        </p:nvGrpSpPr>
        <p:grpSpPr>
          <a:xfrm>
            <a:off x="6883927" y="1818122"/>
            <a:ext cx="223028" cy="222618"/>
            <a:chOff x="0" y="0"/>
            <a:chExt cx="223025" cy="222618"/>
          </a:xfrm>
        </p:grpSpPr>
        <p:sp>
          <p:nvSpPr>
            <p:cNvPr id="29" name="Freeform 29">
              <a:extLst>
                <a:ext uri="{FF2B5EF4-FFF2-40B4-BE49-F238E27FC236}">
                  <a16:creationId xmlns:a16="http://schemas.microsoft.com/office/drawing/2014/main" id="{BE5FC880-86D2-A917-561B-290CD3CDEF8B}"/>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4DEFD51B-301C-F38B-849E-F63822E9C3ED}"/>
              </a:ext>
            </a:extLst>
          </p:cNvPr>
          <p:cNvGrpSpPr>
            <a:grpSpLocks noChangeAspect="1"/>
          </p:cNvGrpSpPr>
          <p:nvPr/>
        </p:nvGrpSpPr>
        <p:grpSpPr>
          <a:xfrm>
            <a:off x="7357596" y="1830514"/>
            <a:ext cx="222694" cy="197787"/>
            <a:chOff x="0" y="0"/>
            <a:chExt cx="222694" cy="197777"/>
          </a:xfrm>
        </p:grpSpPr>
        <p:sp>
          <p:nvSpPr>
            <p:cNvPr id="31" name="Freeform 31">
              <a:extLst>
                <a:ext uri="{FF2B5EF4-FFF2-40B4-BE49-F238E27FC236}">
                  <a16:creationId xmlns:a16="http://schemas.microsoft.com/office/drawing/2014/main" id="{A680B0FA-C753-413E-8B03-3169A34A3A02}"/>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4C8ADF36-1B1D-4C3A-754C-36BB2B8477DA}"/>
              </a:ext>
            </a:extLst>
          </p:cNvPr>
          <p:cNvGrpSpPr>
            <a:grpSpLocks noChangeAspect="1"/>
          </p:cNvGrpSpPr>
          <p:nvPr/>
        </p:nvGrpSpPr>
        <p:grpSpPr>
          <a:xfrm>
            <a:off x="7832893" y="1809502"/>
            <a:ext cx="259509" cy="240030"/>
            <a:chOff x="0" y="0"/>
            <a:chExt cx="259512" cy="240030"/>
          </a:xfrm>
        </p:grpSpPr>
        <p:sp>
          <p:nvSpPr>
            <p:cNvPr id="33" name="Freeform 33">
              <a:extLst>
                <a:ext uri="{FF2B5EF4-FFF2-40B4-BE49-F238E27FC236}">
                  <a16:creationId xmlns:a16="http://schemas.microsoft.com/office/drawing/2014/main" id="{17A349D9-0F46-27AA-E42F-C3DCC09D313D}"/>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09C3BA97-89FE-3737-E7AC-3CF21379CD09}"/>
              </a:ext>
            </a:extLst>
          </p:cNvPr>
          <p:cNvGrpSpPr>
            <a:grpSpLocks noChangeAspect="1"/>
          </p:cNvGrpSpPr>
          <p:nvPr/>
        </p:nvGrpSpPr>
        <p:grpSpPr>
          <a:xfrm>
            <a:off x="8369656" y="1820770"/>
            <a:ext cx="219018" cy="217380"/>
            <a:chOff x="0" y="0"/>
            <a:chExt cx="219012" cy="217386"/>
          </a:xfrm>
        </p:grpSpPr>
        <p:sp>
          <p:nvSpPr>
            <p:cNvPr id="35" name="Freeform 35">
              <a:extLst>
                <a:ext uri="{FF2B5EF4-FFF2-40B4-BE49-F238E27FC236}">
                  <a16:creationId xmlns:a16="http://schemas.microsoft.com/office/drawing/2014/main" id="{2BD29695-605C-D031-5641-A1FEAE82E005}"/>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E66C5EFC-C275-1C46-A655-0F61742592EB}"/>
              </a:ext>
            </a:extLst>
          </p:cNvPr>
          <p:cNvGrpSpPr>
            <a:grpSpLocks noChangeAspect="1"/>
          </p:cNvGrpSpPr>
          <p:nvPr/>
        </p:nvGrpSpPr>
        <p:grpSpPr>
          <a:xfrm>
            <a:off x="8892988" y="1820770"/>
            <a:ext cx="217103" cy="217780"/>
            <a:chOff x="0" y="0"/>
            <a:chExt cx="217094" cy="217780"/>
          </a:xfrm>
        </p:grpSpPr>
        <p:sp>
          <p:nvSpPr>
            <p:cNvPr id="37" name="Freeform 37">
              <a:extLst>
                <a:ext uri="{FF2B5EF4-FFF2-40B4-BE49-F238E27FC236}">
                  <a16:creationId xmlns:a16="http://schemas.microsoft.com/office/drawing/2014/main" id="{91B863FE-51B6-3D63-7821-2206C2B8D110}"/>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636C99FC-0E8B-BE5C-0ADC-CB578A0696E3}"/>
              </a:ext>
            </a:extLst>
          </p:cNvPr>
          <p:cNvGrpSpPr>
            <a:grpSpLocks noChangeAspect="1"/>
          </p:cNvGrpSpPr>
          <p:nvPr/>
        </p:nvGrpSpPr>
        <p:grpSpPr>
          <a:xfrm>
            <a:off x="9382954" y="1825847"/>
            <a:ext cx="208988" cy="207369"/>
            <a:chOff x="0" y="0"/>
            <a:chExt cx="208978" cy="207366"/>
          </a:xfrm>
        </p:grpSpPr>
        <p:sp>
          <p:nvSpPr>
            <p:cNvPr id="39" name="Freeform 39">
              <a:extLst>
                <a:ext uri="{FF2B5EF4-FFF2-40B4-BE49-F238E27FC236}">
                  <a16:creationId xmlns:a16="http://schemas.microsoft.com/office/drawing/2014/main" id="{799BB937-D851-98C8-7531-A955C3D0955A}"/>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78C34D39-1063-441D-7502-055F7815620E}"/>
              </a:ext>
            </a:extLst>
          </p:cNvPr>
          <p:cNvGrpSpPr>
            <a:grpSpLocks noChangeAspect="1"/>
          </p:cNvGrpSpPr>
          <p:nvPr/>
        </p:nvGrpSpPr>
        <p:grpSpPr>
          <a:xfrm>
            <a:off x="9833362" y="1828781"/>
            <a:ext cx="224676" cy="201330"/>
            <a:chOff x="0" y="0"/>
            <a:chExt cx="224676" cy="201320"/>
          </a:xfrm>
        </p:grpSpPr>
        <p:sp>
          <p:nvSpPr>
            <p:cNvPr id="41" name="Freeform 41">
              <a:extLst>
                <a:ext uri="{FF2B5EF4-FFF2-40B4-BE49-F238E27FC236}">
                  <a16:creationId xmlns:a16="http://schemas.microsoft.com/office/drawing/2014/main" id="{99131EDB-3CD8-01A1-ADE8-95683C1E58CA}"/>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016B29FE-18CE-66E3-372B-75C7285175EE}"/>
              </a:ext>
            </a:extLst>
          </p:cNvPr>
          <p:cNvGrpSpPr>
            <a:grpSpLocks noChangeAspect="1"/>
          </p:cNvGrpSpPr>
          <p:nvPr/>
        </p:nvGrpSpPr>
        <p:grpSpPr>
          <a:xfrm>
            <a:off x="10374382" y="1832029"/>
            <a:ext cx="209683" cy="194977"/>
            <a:chOff x="0" y="0"/>
            <a:chExt cx="209677" cy="194970"/>
          </a:xfrm>
        </p:grpSpPr>
        <p:sp>
          <p:nvSpPr>
            <p:cNvPr id="43" name="Freeform 43">
              <a:extLst>
                <a:ext uri="{FF2B5EF4-FFF2-40B4-BE49-F238E27FC236}">
                  <a16:creationId xmlns:a16="http://schemas.microsoft.com/office/drawing/2014/main" id="{AC80BF3E-DD96-E65B-03DC-0CF0FEA6C8B8}"/>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7824B9FB-A832-FAF2-CDE8-E11C16850207}"/>
              </a:ext>
            </a:extLst>
          </p:cNvPr>
          <p:cNvGrpSpPr>
            <a:grpSpLocks noChangeAspect="1"/>
          </p:cNvGrpSpPr>
          <p:nvPr/>
        </p:nvGrpSpPr>
        <p:grpSpPr>
          <a:xfrm>
            <a:off x="10913831" y="1823361"/>
            <a:ext cx="210741" cy="212255"/>
            <a:chOff x="0" y="0"/>
            <a:chExt cx="210744" cy="212255"/>
          </a:xfrm>
        </p:grpSpPr>
        <p:sp>
          <p:nvSpPr>
            <p:cNvPr id="45" name="Freeform 45">
              <a:extLst>
                <a:ext uri="{FF2B5EF4-FFF2-40B4-BE49-F238E27FC236}">
                  <a16:creationId xmlns:a16="http://schemas.microsoft.com/office/drawing/2014/main" id="{F4D94E26-301E-7069-83D4-8195222AE8DD}"/>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27797923-7CC7-A994-846C-FFCF7F9650A3}"/>
              </a:ext>
            </a:extLst>
          </p:cNvPr>
          <p:cNvGrpSpPr>
            <a:grpSpLocks noChangeAspect="1"/>
          </p:cNvGrpSpPr>
          <p:nvPr/>
        </p:nvGrpSpPr>
        <p:grpSpPr>
          <a:xfrm>
            <a:off x="11348295" y="1827419"/>
            <a:ext cx="224104" cy="203997"/>
            <a:chOff x="0" y="0"/>
            <a:chExt cx="224104" cy="204000"/>
          </a:xfrm>
        </p:grpSpPr>
        <p:sp>
          <p:nvSpPr>
            <p:cNvPr id="47" name="Freeform 47">
              <a:extLst>
                <a:ext uri="{FF2B5EF4-FFF2-40B4-BE49-F238E27FC236}">
                  <a16:creationId xmlns:a16="http://schemas.microsoft.com/office/drawing/2014/main" id="{5D446E7E-D29C-DD35-6295-078C4635CF15}"/>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AB0783EA-0481-4D53-0D15-B81B0DE6FB43}"/>
              </a:ext>
            </a:extLst>
          </p:cNvPr>
          <p:cNvGrpSpPr>
            <a:grpSpLocks noChangeAspect="1"/>
          </p:cNvGrpSpPr>
          <p:nvPr/>
        </p:nvGrpSpPr>
        <p:grpSpPr>
          <a:xfrm>
            <a:off x="11895677" y="1824209"/>
            <a:ext cx="203597" cy="210503"/>
            <a:chOff x="0" y="0"/>
            <a:chExt cx="203594" cy="210502"/>
          </a:xfrm>
        </p:grpSpPr>
        <p:sp>
          <p:nvSpPr>
            <p:cNvPr id="49" name="Freeform 49">
              <a:extLst>
                <a:ext uri="{FF2B5EF4-FFF2-40B4-BE49-F238E27FC236}">
                  <a16:creationId xmlns:a16="http://schemas.microsoft.com/office/drawing/2014/main" id="{0CBEC6EA-B264-EEAC-3A19-BAB7300C1DA4}"/>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B2BF084E-9E70-9429-09D4-A87E8E700B9D}"/>
              </a:ext>
            </a:extLst>
          </p:cNvPr>
          <p:cNvGrpSpPr>
            <a:grpSpLocks noChangeAspect="1"/>
          </p:cNvGrpSpPr>
          <p:nvPr/>
        </p:nvGrpSpPr>
        <p:grpSpPr>
          <a:xfrm>
            <a:off x="-3" y="-3"/>
            <a:ext cx="18287997" cy="10286997"/>
            <a:chOff x="63500" y="63500"/>
            <a:chExt cx="18288000" cy="10287000"/>
          </a:xfrm>
        </p:grpSpPr>
        <p:sp>
          <p:nvSpPr>
            <p:cNvPr id="51" name="Freeform 51">
              <a:extLst>
                <a:ext uri="{FF2B5EF4-FFF2-40B4-BE49-F238E27FC236}">
                  <a16:creationId xmlns:a16="http://schemas.microsoft.com/office/drawing/2014/main" id="{8377C14A-3B83-06B2-E2F6-547E86597605}"/>
                </a:ext>
              </a:extLst>
            </p:cNvPr>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a:extLst>
                <a:ext uri="{FF2B5EF4-FFF2-40B4-BE49-F238E27FC236}">
                  <a16:creationId xmlns:a16="http://schemas.microsoft.com/office/drawing/2014/main" id="{66C3713B-B61B-FCF7-5826-60D20EE1EEA2}"/>
                </a:ext>
              </a:extLst>
            </p:cNvPr>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a:extLst>
                <a:ext uri="{FF2B5EF4-FFF2-40B4-BE49-F238E27FC236}">
                  <a16:creationId xmlns:a16="http://schemas.microsoft.com/office/drawing/2014/main" id="{BD24B4F1-129C-687C-53C7-DBE3E5C4DD3F}"/>
                </a:ext>
              </a:extLst>
            </p:cNvPr>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a:extLst>
                <a:ext uri="{FF2B5EF4-FFF2-40B4-BE49-F238E27FC236}">
                  <a16:creationId xmlns:a16="http://schemas.microsoft.com/office/drawing/2014/main" id="{23ACF563-106D-7F3D-77C2-C39E7BA982BE}"/>
                </a:ext>
              </a:extLst>
            </p:cNvPr>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a:extLst>
                <a:ext uri="{FF2B5EF4-FFF2-40B4-BE49-F238E27FC236}">
                  <a16:creationId xmlns:a16="http://schemas.microsoft.com/office/drawing/2014/main" id="{9911EF2A-700C-6C81-8958-CB39F0FE1E1D}"/>
                </a:ext>
              </a:extLst>
            </p:cNvPr>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a:extLst>
                <a:ext uri="{FF2B5EF4-FFF2-40B4-BE49-F238E27FC236}">
                  <a16:creationId xmlns:a16="http://schemas.microsoft.com/office/drawing/2014/main" id="{A9C0F1DB-5DC6-632B-5D69-9180B6A8395C}"/>
                </a:ext>
              </a:extLst>
            </p:cNvPr>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a:extLst>
                <a:ext uri="{FF2B5EF4-FFF2-40B4-BE49-F238E27FC236}">
                  <a16:creationId xmlns:a16="http://schemas.microsoft.com/office/drawing/2014/main" id="{EA023B9B-3DC5-C47A-2940-76842F76EBFB}"/>
                </a:ext>
              </a:extLst>
            </p:cNvPr>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a:extLst>
              <a:ext uri="{FF2B5EF4-FFF2-40B4-BE49-F238E27FC236}">
                <a16:creationId xmlns:a16="http://schemas.microsoft.com/office/drawing/2014/main" id="{C0E16E67-6EAC-57B6-3E06-BC95FC5C8F46}"/>
              </a:ext>
            </a:extLst>
          </p:cNvPr>
          <p:cNvSpPr txBox="1"/>
          <p:nvPr/>
        </p:nvSpPr>
        <p:spPr>
          <a:xfrm>
            <a:off x="284206" y="35928"/>
            <a:ext cx="16232009" cy="1667123"/>
          </a:xfrm>
          <a:prstGeom prst="rect">
            <a:avLst/>
          </a:prstGeom>
        </p:spPr>
        <p:txBody>
          <a:bodyPr wrap="square" lIns="0" tIns="0" rIns="0" bIns="0" rtlCol="0" anchor="t">
            <a:spAutoFit/>
          </a:bodyPr>
          <a:lstStyle/>
          <a:p>
            <a:pPr algn="l">
              <a:lnSpc>
                <a:spcPts val="14419"/>
              </a:lnSpc>
            </a:pPr>
            <a:r>
              <a:rPr lang="en-US" sz="8800" dirty="0">
                <a:solidFill>
                  <a:srgbClr val="1F4152"/>
                </a:solidFill>
                <a:latin typeface="Glacial Indifference"/>
                <a:ea typeface="Glacial Indifference"/>
                <a:cs typeface="Glacial Indifference"/>
                <a:sym typeface="Glacial Indifference"/>
              </a:rPr>
              <a:t>Adair’s action </a:t>
            </a:r>
            <a:r>
              <a:rPr lang="en-US" sz="8800" dirty="0" err="1">
                <a:solidFill>
                  <a:srgbClr val="1F4152"/>
                </a:solidFill>
                <a:latin typeface="Glacial Indifference"/>
                <a:ea typeface="Glacial Indifference"/>
                <a:cs typeface="Glacial Indifference"/>
                <a:sym typeface="Glacial Indifference"/>
              </a:rPr>
              <a:t>centred</a:t>
            </a:r>
            <a:r>
              <a:rPr lang="en-US" sz="8800" dirty="0">
                <a:solidFill>
                  <a:srgbClr val="1F4152"/>
                </a:solidFill>
                <a:latin typeface="Glacial Indifference"/>
                <a:ea typeface="Glacial Indifference"/>
                <a:cs typeface="Glacial Indifference"/>
                <a:sym typeface="Glacial Indifference"/>
              </a:rPr>
              <a:t> leadership</a:t>
            </a:r>
          </a:p>
        </p:txBody>
      </p:sp>
      <p:pic>
        <p:nvPicPr>
          <p:cNvPr id="58" name="Picture 2" descr="Action Centred Leadership in the New Normal">
            <a:extLst>
              <a:ext uri="{FF2B5EF4-FFF2-40B4-BE49-F238E27FC236}">
                <a16:creationId xmlns:a16="http://schemas.microsoft.com/office/drawing/2014/main" id="{AF657A0B-EC27-7C29-B722-ADC984C415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6787" y="3055546"/>
            <a:ext cx="4702056" cy="3989040"/>
          </a:xfrm>
          <a:prstGeom prst="rect">
            <a:avLst/>
          </a:prstGeom>
          <a:solidFill>
            <a:srgbClr val="FFFFFF"/>
          </a:solidFill>
        </p:spPr>
      </p:pic>
    </p:spTree>
    <p:extLst>
      <p:ext uri="{BB962C8B-B14F-4D97-AF65-F5344CB8AC3E}">
        <p14:creationId xmlns:p14="http://schemas.microsoft.com/office/powerpoint/2010/main" val="2441139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09FF3-09A0-DD04-26F2-45DB2DBB6AC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5EA2A0F-4732-6659-26D0-1B0899ED532A}"/>
              </a:ext>
            </a:extLst>
          </p:cNvPr>
          <p:cNvGrpSpPr>
            <a:grpSpLocks noChangeAspect="1"/>
          </p:cNvGrpSpPr>
          <p:nvPr/>
        </p:nvGrpSpPr>
        <p:grpSpPr>
          <a:xfrm>
            <a:off x="665931" y="2494474"/>
            <a:ext cx="259509" cy="240030"/>
            <a:chOff x="0" y="0"/>
            <a:chExt cx="259512" cy="240030"/>
          </a:xfrm>
        </p:grpSpPr>
        <p:sp>
          <p:nvSpPr>
            <p:cNvPr id="3" name="Freeform 3">
              <a:extLst>
                <a:ext uri="{FF2B5EF4-FFF2-40B4-BE49-F238E27FC236}">
                  <a16:creationId xmlns:a16="http://schemas.microsoft.com/office/drawing/2014/main" id="{9F75FB33-7128-A0B8-97D8-E589178534CE}"/>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267C5C65-C4A3-5914-5542-A3C4EA0722C6}"/>
              </a:ext>
            </a:extLst>
          </p:cNvPr>
          <p:cNvGrpSpPr>
            <a:grpSpLocks noChangeAspect="1"/>
          </p:cNvGrpSpPr>
          <p:nvPr/>
        </p:nvGrpSpPr>
        <p:grpSpPr>
          <a:xfrm>
            <a:off x="1202693" y="2505732"/>
            <a:ext cx="219018" cy="217380"/>
            <a:chOff x="0" y="0"/>
            <a:chExt cx="219012" cy="217386"/>
          </a:xfrm>
        </p:grpSpPr>
        <p:sp>
          <p:nvSpPr>
            <p:cNvPr id="5" name="Freeform 5">
              <a:extLst>
                <a:ext uri="{FF2B5EF4-FFF2-40B4-BE49-F238E27FC236}">
                  <a16:creationId xmlns:a16="http://schemas.microsoft.com/office/drawing/2014/main" id="{118F75E9-9071-C3F8-E76A-5FDDBDDB0928}"/>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164F53E1-B58B-667D-D93F-5BA474A38F96}"/>
              </a:ext>
            </a:extLst>
          </p:cNvPr>
          <p:cNvGrpSpPr>
            <a:grpSpLocks noChangeAspect="1"/>
          </p:cNvGrpSpPr>
          <p:nvPr/>
        </p:nvGrpSpPr>
        <p:grpSpPr>
          <a:xfrm>
            <a:off x="1726025" y="2505732"/>
            <a:ext cx="217103" cy="217780"/>
            <a:chOff x="0" y="0"/>
            <a:chExt cx="217094" cy="217780"/>
          </a:xfrm>
        </p:grpSpPr>
        <p:sp>
          <p:nvSpPr>
            <p:cNvPr id="7" name="Freeform 7">
              <a:extLst>
                <a:ext uri="{FF2B5EF4-FFF2-40B4-BE49-F238E27FC236}">
                  <a16:creationId xmlns:a16="http://schemas.microsoft.com/office/drawing/2014/main" id="{AA6BEBE7-7ECA-451D-8277-BA27AE38BB66}"/>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F9D8EDED-C4B0-653E-DE05-C60EF5D6AA12}"/>
              </a:ext>
            </a:extLst>
          </p:cNvPr>
          <p:cNvGrpSpPr>
            <a:grpSpLocks noChangeAspect="1"/>
          </p:cNvGrpSpPr>
          <p:nvPr/>
        </p:nvGrpSpPr>
        <p:grpSpPr>
          <a:xfrm>
            <a:off x="2216001" y="2510809"/>
            <a:ext cx="208988" cy="207369"/>
            <a:chOff x="0" y="0"/>
            <a:chExt cx="208978" cy="207366"/>
          </a:xfrm>
        </p:grpSpPr>
        <p:sp>
          <p:nvSpPr>
            <p:cNvPr id="9" name="Freeform 9">
              <a:extLst>
                <a:ext uri="{FF2B5EF4-FFF2-40B4-BE49-F238E27FC236}">
                  <a16:creationId xmlns:a16="http://schemas.microsoft.com/office/drawing/2014/main" id="{BF2E5601-6AB2-AC1D-F666-E7FD8F9F2062}"/>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F51115C3-8FFA-CCB1-C79D-C7E7A60C0A0E}"/>
              </a:ext>
            </a:extLst>
          </p:cNvPr>
          <p:cNvGrpSpPr>
            <a:grpSpLocks noChangeAspect="1"/>
          </p:cNvGrpSpPr>
          <p:nvPr/>
        </p:nvGrpSpPr>
        <p:grpSpPr>
          <a:xfrm>
            <a:off x="2666409" y="2513743"/>
            <a:ext cx="224676" cy="201330"/>
            <a:chOff x="0" y="0"/>
            <a:chExt cx="224676" cy="201320"/>
          </a:xfrm>
        </p:grpSpPr>
        <p:sp>
          <p:nvSpPr>
            <p:cNvPr id="11" name="Freeform 11">
              <a:extLst>
                <a:ext uri="{FF2B5EF4-FFF2-40B4-BE49-F238E27FC236}">
                  <a16:creationId xmlns:a16="http://schemas.microsoft.com/office/drawing/2014/main" id="{2EAEE84F-14ED-7BD5-0FB0-ADF8A5E6425F}"/>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EAF27A3B-2C9C-724B-B326-2EEF17DE06DD}"/>
              </a:ext>
            </a:extLst>
          </p:cNvPr>
          <p:cNvGrpSpPr>
            <a:grpSpLocks noChangeAspect="1"/>
          </p:cNvGrpSpPr>
          <p:nvPr/>
        </p:nvGrpSpPr>
        <p:grpSpPr>
          <a:xfrm>
            <a:off x="3207420" y="2517000"/>
            <a:ext cx="209683" cy="194977"/>
            <a:chOff x="0" y="0"/>
            <a:chExt cx="209677" cy="194970"/>
          </a:xfrm>
        </p:grpSpPr>
        <p:sp>
          <p:nvSpPr>
            <p:cNvPr id="13" name="Freeform 13">
              <a:extLst>
                <a:ext uri="{FF2B5EF4-FFF2-40B4-BE49-F238E27FC236}">
                  <a16:creationId xmlns:a16="http://schemas.microsoft.com/office/drawing/2014/main" id="{7D616140-791C-765F-24CB-A40A59295FE6}"/>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4D08355F-C4CA-6D9C-2370-99023CB0B64B}"/>
              </a:ext>
            </a:extLst>
          </p:cNvPr>
          <p:cNvGrpSpPr>
            <a:grpSpLocks noChangeAspect="1"/>
          </p:cNvGrpSpPr>
          <p:nvPr/>
        </p:nvGrpSpPr>
        <p:grpSpPr>
          <a:xfrm>
            <a:off x="3746868" y="2508333"/>
            <a:ext cx="210741" cy="212255"/>
            <a:chOff x="0" y="0"/>
            <a:chExt cx="210744" cy="212255"/>
          </a:xfrm>
        </p:grpSpPr>
        <p:sp>
          <p:nvSpPr>
            <p:cNvPr id="15" name="Freeform 15">
              <a:extLst>
                <a:ext uri="{FF2B5EF4-FFF2-40B4-BE49-F238E27FC236}">
                  <a16:creationId xmlns:a16="http://schemas.microsoft.com/office/drawing/2014/main" id="{27144CED-547F-A7AE-93AB-99A5C2651D8A}"/>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9313995F-BB57-3CFC-649E-D7900ACEBF05}"/>
              </a:ext>
            </a:extLst>
          </p:cNvPr>
          <p:cNvGrpSpPr>
            <a:grpSpLocks noChangeAspect="1"/>
          </p:cNvGrpSpPr>
          <p:nvPr/>
        </p:nvGrpSpPr>
        <p:grpSpPr>
          <a:xfrm>
            <a:off x="4181342" y="2512390"/>
            <a:ext cx="224104" cy="203997"/>
            <a:chOff x="0" y="0"/>
            <a:chExt cx="224104" cy="204000"/>
          </a:xfrm>
        </p:grpSpPr>
        <p:sp>
          <p:nvSpPr>
            <p:cNvPr id="17" name="Freeform 17">
              <a:extLst>
                <a:ext uri="{FF2B5EF4-FFF2-40B4-BE49-F238E27FC236}">
                  <a16:creationId xmlns:a16="http://schemas.microsoft.com/office/drawing/2014/main" id="{CBFB37DB-10C3-CD8D-D655-B2D139BCC80B}"/>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72A9A59D-A168-00E7-1DDE-F677EDB6C007}"/>
              </a:ext>
            </a:extLst>
          </p:cNvPr>
          <p:cNvGrpSpPr>
            <a:grpSpLocks noChangeAspect="1"/>
          </p:cNvGrpSpPr>
          <p:nvPr/>
        </p:nvGrpSpPr>
        <p:grpSpPr>
          <a:xfrm>
            <a:off x="4728715" y="2509171"/>
            <a:ext cx="203597" cy="210503"/>
            <a:chOff x="0" y="0"/>
            <a:chExt cx="203594" cy="210502"/>
          </a:xfrm>
        </p:grpSpPr>
        <p:sp>
          <p:nvSpPr>
            <p:cNvPr id="19" name="Freeform 19">
              <a:extLst>
                <a:ext uri="{FF2B5EF4-FFF2-40B4-BE49-F238E27FC236}">
                  <a16:creationId xmlns:a16="http://schemas.microsoft.com/office/drawing/2014/main" id="{40EDF724-3596-31B3-46B4-C75F80E1F780}"/>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EF3D8D0-B4A8-2339-1F8F-ED0B93F0FC00}"/>
              </a:ext>
            </a:extLst>
          </p:cNvPr>
          <p:cNvGrpSpPr>
            <a:grpSpLocks noChangeAspect="1"/>
          </p:cNvGrpSpPr>
          <p:nvPr/>
        </p:nvGrpSpPr>
        <p:grpSpPr>
          <a:xfrm>
            <a:off x="5270859" y="2511342"/>
            <a:ext cx="229886" cy="206188"/>
            <a:chOff x="0" y="0"/>
            <a:chExt cx="229883" cy="206184"/>
          </a:xfrm>
        </p:grpSpPr>
        <p:sp>
          <p:nvSpPr>
            <p:cNvPr id="21" name="Freeform 21">
              <a:extLst>
                <a:ext uri="{FF2B5EF4-FFF2-40B4-BE49-F238E27FC236}">
                  <a16:creationId xmlns:a16="http://schemas.microsoft.com/office/drawing/2014/main" id="{E29E22C1-55E4-3D6A-C7F6-ECD1F38E3270}"/>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F8B0ACBF-F14B-F828-C1C3-C85C817D7E1A}"/>
              </a:ext>
            </a:extLst>
          </p:cNvPr>
          <p:cNvGrpSpPr>
            <a:grpSpLocks noChangeAspect="1"/>
          </p:cNvGrpSpPr>
          <p:nvPr/>
        </p:nvGrpSpPr>
        <p:grpSpPr>
          <a:xfrm>
            <a:off x="5703475" y="2507028"/>
            <a:ext cx="234248" cy="214636"/>
            <a:chOff x="0" y="0"/>
            <a:chExt cx="234239" cy="214643"/>
          </a:xfrm>
        </p:grpSpPr>
        <p:sp>
          <p:nvSpPr>
            <p:cNvPr id="23" name="Freeform 23">
              <a:extLst>
                <a:ext uri="{FF2B5EF4-FFF2-40B4-BE49-F238E27FC236}">
                  <a16:creationId xmlns:a16="http://schemas.microsoft.com/office/drawing/2014/main" id="{85CA84D3-714F-FBF3-B2BA-7B2C68D689DC}"/>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256F0E70-B56D-3497-41D2-9DA5B4D0CC3B}"/>
              </a:ext>
            </a:extLst>
          </p:cNvPr>
          <p:cNvGrpSpPr>
            <a:grpSpLocks noChangeAspect="1"/>
          </p:cNvGrpSpPr>
          <p:nvPr/>
        </p:nvGrpSpPr>
        <p:grpSpPr>
          <a:xfrm>
            <a:off x="6280061" y="2507599"/>
            <a:ext cx="207864" cy="213379"/>
            <a:chOff x="0" y="0"/>
            <a:chExt cx="207861" cy="213373"/>
          </a:xfrm>
        </p:grpSpPr>
        <p:sp>
          <p:nvSpPr>
            <p:cNvPr id="25" name="Freeform 25">
              <a:extLst>
                <a:ext uri="{FF2B5EF4-FFF2-40B4-BE49-F238E27FC236}">
                  <a16:creationId xmlns:a16="http://schemas.microsoft.com/office/drawing/2014/main" id="{3F99ABBF-3196-51CA-4ED8-A425E433675C}"/>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9B6DA68-0B87-6E18-861D-F5CE75D231BD}"/>
              </a:ext>
            </a:extLst>
          </p:cNvPr>
          <p:cNvGrpSpPr>
            <a:grpSpLocks noChangeAspect="1"/>
          </p:cNvGrpSpPr>
          <p:nvPr/>
        </p:nvGrpSpPr>
        <p:grpSpPr>
          <a:xfrm>
            <a:off x="6777533" y="2507371"/>
            <a:ext cx="222790" cy="214055"/>
            <a:chOff x="0" y="0"/>
            <a:chExt cx="222783" cy="214046"/>
          </a:xfrm>
        </p:grpSpPr>
        <p:sp>
          <p:nvSpPr>
            <p:cNvPr id="27" name="Freeform 27">
              <a:extLst>
                <a:ext uri="{FF2B5EF4-FFF2-40B4-BE49-F238E27FC236}">
                  <a16:creationId xmlns:a16="http://schemas.microsoft.com/office/drawing/2014/main" id="{48E4F3A8-6E29-E4F3-0DD9-5508CA669101}"/>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F50DFDAC-42B0-23E8-E740-D1F57A056722}"/>
              </a:ext>
            </a:extLst>
          </p:cNvPr>
          <p:cNvGrpSpPr>
            <a:grpSpLocks noChangeAspect="1"/>
          </p:cNvGrpSpPr>
          <p:nvPr/>
        </p:nvGrpSpPr>
        <p:grpSpPr>
          <a:xfrm>
            <a:off x="7254926" y="2503084"/>
            <a:ext cx="223028" cy="222618"/>
            <a:chOff x="0" y="0"/>
            <a:chExt cx="223025" cy="222618"/>
          </a:xfrm>
        </p:grpSpPr>
        <p:sp>
          <p:nvSpPr>
            <p:cNvPr id="29" name="Freeform 29">
              <a:extLst>
                <a:ext uri="{FF2B5EF4-FFF2-40B4-BE49-F238E27FC236}">
                  <a16:creationId xmlns:a16="http://schemas.microsoft.com/office/drawing/2014/main" id="{8FC1264C-8DA5-190F-2DB1-1B369BF632DA}"/>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F19E55C1-3C15-8FCE-D4C7-403EF502B44E}"/>
              </a:ext>
            </a:extLst>
          </p:cNvPr>
          <p:cNvGrpSpPr>
            <a:grpSpLocks noChangeAspect="1"/>
          </p:cNvGrpSpPr>
          <p:nvPr/>
        </p:nvGrpSpPr>
        <p:grpSpPr>
          <a:xfrm>
            <a:off x="7728585" y="2515476"/>
            <a:ext cx="222694" cy="197787"/>
            <a:chOff x="0" y="0"/>
            <a:chExt cx="222694" cy="197777"/>
          </a:xfrm>
        </p:grpSpPr>
        <p:sp>
          <p:nvSpPr>
            <p:cNvPr id="31" name="Freeform 31">
              <a:extLst>
                <a:ext uri="{FF2B5EF4-FFF2-40B4-BE49-F238E27FC236}">
                  <a16:creationId xmlns:a16="http://schemas.microsoft.com/office/drawing/2014/main" id="{9CDC2E41-88F6-6A34-DF32-13BB4108E097}"/>
                </a:ext>
              </a:extLst>
            </p:cNvPr>
            <p:cNvSpPr/>
            <p:nvPr/>
          </p:nvSpPr>
          <p:spPr>
            <a:xfrm>
              <a:off x="-2921" y="0"/>
              <a:ext cx="244729" cy="197739"/>
            </a:xfrm>
            <a:custGeom>
              <a:avLst/>
              <a:gdLst/>
              <a:ahLst/>
              <a:cxnLst/>
              <a:rect l="l" t="t" r="r" b="b"/>
              <a:pathLst>
                <a:path w="244729" h="197739">
                  <a:moveTo>
                    <a:pt x="109093" y="0"/>
                  </a:moveTo>
                  <a:cubicBezTo>
                    <a:pt x="58674" y="0"/>
                    <a:pt x="6350" y="49911"/>
                    <a:pt x="3175" y="100838"/>
                  </a:cubicBezTo>
                  <a:cubicBezTo>
                    <a:pt x="0" y="152019"/>
                    <a:pt x="33655" y="191643"/>
                    <a:pt x="91694" y="196596"/>
                  </a:cubicBezTo>
                  <a:cubicBezTo>
                    <a:pt x="100838" y="197358"/>
                    <a:pt x="109601" y="197739"/>
                    <a:pt x="117729" y="197739"/>
                  </a:cubicBezTo>
                  <a:cubicBezTo>
                    <a:pt x="169926" y="197739"/>
                    <a:pt x="202057" y="180975"/>
                    <a:pt x="219329" y="135128"/>
                  </a:cubicBezTo>
                  <a:cubicBezTo>
                    <a:pt x="244729" y="67564"/>
                    <a:pt x="190119" y="889"/>
                    <a:pt x="109982" y="0"/>
                  </a:cubicBezTo>
                  <a:cubicBezTo>
                    <a:pt x="109728" y="0"/>
                    <a:pt x="109347" y="0"/>
                    <a:pt x="109093"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672EC973-76F5-B1FB-336B-FF61B5EF0163}"/>
              </a:ext>
            </a:extLst>
          </p:cNvPr>
          <p:cNvGrpSpPr>
            <a:grpSpLocks noChangeAspect="1"/>
          </p:cNvGrpSpPr>
          <p:nvPr/>
        </p:nvGrpSpPr>
        <p:grpSpPr>
          <a:xfrm>
            <a:off x="8203882" y="2494474"/>
            <a:ext cx="259509" cy="240030"/>
            <a:chOff x="0" y="0"/>
            <a:chExt cx="259512" cy="240030"/>
          </a:xfrm>
        </p:grpSpPr>
        <p:sp>
          <p:nvSpPr>
            <p:cNvPr id="33" name="Freeform 33">
              <a:extLst>
                <a:ext uri="{FF2B5EF4-FFF2-40B4-BE49-F238E27FC236}">
                  <a16:creationId xmlns:a16="http://schemas.microsoft.com/office/drawing/2014/main" id="{5C86B02E-7823-C646-FE5A-DF1B5A56D3DB}"/>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38B9E76D-7897-A618-9E65-E3394BCD2A45}"/>
              </a:ext>
            </a:extLst>
          </p:cNvPr>
          <p:cNvGrpSpPr>
            <a:grpSpLocks noChangeAspect="1"/>
          </p:cNvGrpSpPr>
          <p:nvPr/>
        </p:nvGrpSpPr>
        <p:grpSpPr>
          <a:xfrm>
            <a:off x="8740645" y="2505732"/>
            <a:ext cx="219018" cy="217380"/>
            <a:chOff x="0" y="0"/>
            <a:chExt cx="219012" cy="217386"/>
          </a:xfrm>
        </p:grpSpPr>
        <p:sp>
          <p:nvSpPr>
            <p:cNvPr id="35" name="Freeform 35">
              <a:extLst>
                <a:ext uri="{FF2B5EF4-FFF2-40B4-BE49-F238E27FC236}">
                  <a16:creationId xmlns:a16="http://schemas.microsoft.com/office/drawing/2014/main" id="{759E9EC3-16C8-ABA6-3821-3BFB6E4F17EF}"/>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55FE2C17-C238-66A4-D88C-61F32FFC920D}"/>
              </a:ext>
            </a:extLst>
          </p:cNvPr>
          <p:cNvGrpSpPr>
            <a:grpSpLocks noChangeAspect="1"/>
          </p:cNvGrpSpPr>
          <p:nvPr/>
        </p:nvGrpSpPr>
        <p:grpSpPr>
          <a:xfrm>
            <a:off x="9263977" y="2505732"/>
            <a:ext cx="217103" cy="217780"/>
            <a:chOff x="0" y="0"/>
            <a:chExt cx="217094" cy="217780"/>
          </a:xfrm>
        </p:grpSpPr>
        <p:sp>
          <p:nvSpPr>
            <p:cNvPr id="37" name="Freeform 37">
              <a:extLst>
                <a:ext uri="{FF2B5EF4-FFF2-40B4-BE49-F238E27FC236}">
                  <a16:creationId xmlns:a16="http://schemas.microsoft.com/office/drawing/2014/main" id="{AFABC3B3-E46C-AC3E-2FA1-531D16A07EDC}"/>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2554626A-34B6-0EC9-4FC2-03DA14936FAD}"/>
              </a:ext>
            </a:extLst>
          </p:cNvPr>
          <p:cNvGrpSpPr>
            <a:grpSpLocks noChangeAspect="1"/>
          </p:cNvGrpSpPr>
          <p:nvPr/>
        </p:nvGrpSpPr>
        <p:grpSpPr>
          <a:xfrm>
            <a:off x="9753952" y="2510809"/>
            <a:ext cx="208988" cy="207369"/>
            <a:chOff x="0" y="0"/>
            <a:chExt cx="208978" cy="207366"/>
          </a:xfrm>
        </p:grpSpPr>
        <p:sp>
          <p:nvSpPr>
            <p:cNvPr id="39" name="Freeform 39">
              <a:extLst>
                <a:ext uri="{FF2B5EF4-FFF2-40B4-BE49-F238E27FC236}">
                  <a16:creationId xmlns:a16="http://schemas.microsoft.com/office/drawing/2014/main" id="{193BBCAC-798B-118D-145F-7CE2F808D56D}"/>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AE8385F1-D953-3B0C-CFDA-ACCD60A6A9B1}"/>
              </a:ext>
            </a:extLst>
          </p:cNvPr>
          <p:cNvGrpSpPr>
            <a:grpSpLocks noChangeAspect="1"/>
          </p:cNvGrpSpPr>
          <p:nvPr/>
        </p:nvGrpSpPr>
        <p:grpSpPr>
          <a:xfrm>
            <a:off x="10204361" y="2513743"/>
            <a:ext cx="224676" cy="201330"/>
            <a:chOff x="0" y="0"/>
            <a:chExt cx="224676" cy="201320"/>
          </a:xfrm>
        </p:grpSpPr>
        <p:sp>
          <p:nvSpPr>
            <p:cNvPr id="41" name="Freeform 41">
              <a:extLst>
                <a:ext uri="{FF2B5EF4-FFF2-40B4-BE49-F238E27FC236}">
                  <a16:creationId xmlns:a16="http://schemas.microsoft.com/office/drawing/2014/main" id="{467514D4-686B-E20F-B45A-D0660B65C2B0}"/>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B41ED24-6946-8084-BFC9-1BD6DCE95E9B}"/>
              </a:ext>
            </a:extLst>
          </p:cNvPr>
          <p:cNvGrpSpPr>
            <a:grpSpLocks noChangeAspect="1"/>
          </p:cNvGrpSpPr>
          <p:nvPr/>
        </p:nvGrpSpPr>
        <p:grpSpPr>
          <a:xfrm>
            <a:off x="10745372" y="2517000"/>
            <a:ext cx="209683" cy="194977"/>
            <a:chOff x="0" y="0"/>
            <a:chExt cx="209677" cy="194970"/>
          </a:xfrm>
        </p:grpSpPr>
        <p:sp>
          <p:nvSpPr>
            <p:cNvPr id="43" name="Freeform 43">
              <a:extLst>
                <a:ext uri="{FF2B5EF4-FFF2-40B4-BE49-F238E27FC236}">
                  <a16:creationId xmlns:a16="http://schemas.microsoft.com/office/drawing/2014/main" id="{A8C46AF8-3C6F-9774-61BE-B6C6F041FBB9}"/>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A46C5BC4-36D2-3704-D3FE-BA7A7354E1B2}"/>
              </a:ext>
            </a:extLst>
          </p:cNvPr>
          <p:cNvGrpSpPr>
            <a:grpSpLocks noChangeAspect="1"/>
          </p:cNvGrpSpPr>
          <p:nvPr/>
        </p:nvGrpSpPr>
        <p:grpSpPr>
          <a:xfrm>
            <a:off x="11284820" y="2508333"/>
            <a:ext cx="210741" cy="212255"/>
            <a:chOff x="0" y="0"/>
            <a:chExt cx="210744" cy="212255"/>
          </a:xfrm>
        </p:grpSpPr>
        <p:sp>
          <p:nvSpPr>
            <p:cNvPr id="45" name="Freeform 45">
              <a:extLst>
                <a:ext uri="{FF2B5EF4-FFF2-40B4-BE49-F238E27FC236}">
                  <a16:creationId xmlns:a16="http://schemas.microsoft.com/office/drawing/2014/main" id="{E444ADC9-0426-9213-462F-579F4838E939}"/>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845041E6-2BB8-F6F0-0B82-BD64028666A6}"/>
              </a:ext>
            </a:extLst>
          </p:cNvPr>
          <p:cNvGrpSpPr>
            <a:grpSpLocks noChangeAspect="1"/>
          </p:cNvGrpSpPr>
          <p:nvPr/>
        </p:nvGrpSpPr>
        <p:grpSpPr>
          <a:xfrm>
            <a:off x="11719293" y="2512390"/>
            <a:ext cx="224104" cy="203997"/>
            <a:chOff x="0" y="0"/>
            <a:chExt cx="224104" cy="204000"/>
          </a:xfrm>
        </p:grpSpPr>
        <p:sp>
          <p:nvSpPr>
            <p:cNvPr id="47" name="Freeform 47">
              <a:extLst>
                <a:ext uri="{FF2B5EF4-FFF2-40B4-BE49-F238E27FC236}">
                  <a16:creationId xmlns:a16="http://schemas.microsoft.com/office/drawing/2014/main" id="{891D1ED1-5F9C-BEFF-CAF4-83AA059BB9B6}"/>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90342D0E-FF61-EEF4-8F00-3264F96B3939}"/>
              </a:ext>
            </a:extLst>
          </p:cNvPr>
          <p:cNvGrpSpPr>
            <a:grpSpLocks noChangeAspect="1"/>
          </p:cNvGrpSpPr>
          <p:nvPr/>
        </p:nvGrpSpPr>
        <p:grpSpPr>
          <a:xfrm>
            <a:off x="12266666" y="2509171"/>
            <a:ext cx="203597" cy="210503"/>
            <a:chOff x="0" y="0"/>
            <a:chExt cx="203594" cy="210502"/>
          </a:xfrm>
        </p:grpSpPr>
        <p:sp>
          <p:nvSpPr>
            <p:cNvPr id="49" name="Freeform 49">
              <a:extLst>
                <a:ext uri="{FF2B5EF4-FFF2-40B4-BE49-F238E27FC236}">
                  <a16:creationId xmlns:a16="http://schemas.microsoft.com/office/drawing/2014/main" id="{76754C4E-040A-126B-C64B-7DA49603C984}"/>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51F000FD-460D-8046-7C8F-F83F239D58EE}"/>
              </a:ext>
            </a:extLst>
          </p:cNvPr>
          <p:cNvGrpSpPr>
            <a:grpSpLocks noChangeAspect="1"/>
          </p:cNvGrpSpPr>
          <p:nvPr/>
        </p:nvGrpSpPr>
        <p:grpSpPr>
          <a:xfrm>
            <a:off x="12808810" y="2511342"/>
            <a:ext cx="229886" cy="206188"/>
            <a:chOff x="0" y="0"/>
            <a:chExt cx="229883" cy="206184"/>
          </a:xfrm>
        </p:grpSpPr>
        <p:sp>
          <p:nvSpPr>
            <p:cNvPr id="51" name="Freeform 51">
              <a:extLst>
                <a:ext uri="{FF2B5EF4-FFF2-40B4-BE49-F238E27FC236}">
                  <a16:creationId xmlns:a16="http://schemas.microsoft.com/office/drawing/2014/main" id="{4B9510FD-2491-39E5-C249-E14B306AC779}"/>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52" name="Group 52">
            <a:extLst>
              <a:ext uri="{FF2B5EF4-FFF2-40B4-BE49-F238E27FC236}">
                <a16:creationId xmlns:a16="http://schemas.microsoft.com/office/drawing/2014/main" id="{46A0B214-DE7C-807F-B366-0BB8296B6D3D}"/>
              </a:ext>
            </a:extLst>
          </p:cNvPr>
          <p:cNvGrpSpPr>
            <a:grpSpLocks noChangeAspect="1"/>
          </p:cNvGrpSpPr>
          <p:nvPr/>
        </p:nvGrpSpPr>
        <p:grpSpPr>
          <a:xfrm>
            <a:off x="13241426" y="2507028"/>
            <a:ext cx="234248" cy="214636"/>
            <a:chOff x="0" y="0"/>
            <a:chExt cx="234239" cy="214643"/>
          </a:xfrm>
        </p:grpSpPr>
        <p:sp>
          <p:nvSpPr>
            <p:cNvPr id="53" name="Freeform 53">
              <a:extLst>
                <a:ext uri="{FF2B5EF4-FFF2-40B4-BE49-F238E27FC236}">
                  <a16:creationId xmlns:a16="http://schemas.microsoft.com/office/drawing/2014/main" id="{3EE14183-6176-AF9A-2B6F-64C5513949FA}"/>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54" name="Group 54">
            <a:extLst>
              <a:ext uri="{FF2B5EF4-FFF2-40B4-BE49-F238E27FC236}">
                <a16:creationId xmlns:a16="http://schemas.microsoft.com/office/drawing/2014/main" id="{50722F3C-F1E3-E09E-2B12-1E86646310B3}"/>
              </a:ext>
            </a:extLst>
          </p:cNvPr>
          <p:cNvGrpSpPr>
            <a:grpSpLocks noChangeAspect="1"/>
          </p:cNvGrpSpPr>
          <p:nvPr/>
        </p:nvGrpSpPr>
        <p:grpSpPr>
          <a:xfrm>
            <a:off x="13818013" y="2507599"/>
            <a:ext cx="207864" cy="213379"/>
            <a:chOff x="0" y="0"/>
            <a:chExt cx="207861" cy="213373"/>
          </a:xfrm>
        </p:grpSpPr>
        <p:sp>
          <p:nvSpPr>
            <p:cNvPr id="55" name="Freeform 55">
              <a:extLst>
                <a:ext uri="{FF2B5EF4-FFF2-40B4-BE49-F238E27FC236}">
                  <a16:creationId xmlns:a16="http://schemas.microsoft.com/office/drawing/2014/main" id="{1B319EDB-5E60-D2DD-8C00-9B6EBA7C0702}"/>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56" name="Group 56">
            <a:extLst>
              <a:ext uri="{FF2B5EF4-FFF2-40B4-BE49-F238E27FC236}">
                <a16:creationId xmlns:a16="http://schemas.microsoft.com/office/drawing/2014/main" id="{A781ABB5-87DD-6851-826A-2E853858A1C8}"/>
              </a:ext>
            </a:extLst>
          </p:cNvPr>
          <p:cNvGrpSpPr>
            <a:grpSpLocks noChangeAspect="1"/>
          </p:cNvGrpSpPr>
          <p:nvPr/>
        </p:nvGrpSpPr>
        <p:grpSpPr>
          <a:xfrm>
            <a:off x="14315484" y="2507371"/>
            <a:ext cx="222790" cy="214055"/>
            <a:chOff x="0" y="0"/>
            <a:chExt cx="222783" cy="214046"/>
          </a:xfrm>
        </p:grpSpPr>
        <p:sp>
          <p:nvSpPr>
            <p:cNvPr id="57" name="Freeform 57">
              <a:extLst>
                <a:ext uri="{FF2B5EF4-FFF2-40B4-BE49-F238E27FC236}">
                  <a16:creationId xmlns:a16="http://schemas.microsoft.com/office/drawing/2014/main" id="{9806442D-B3C0-DB15-2BDB-4C5FFA42566F}"/>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58" name="Group 58">
            <a:extLst>
              <a:ext uri="{FF2B5EF4-FFF2-40B4-BE49-F238E27FC236}">
                <a16:creationId xmlns:a16="http://schemas.microsoft.com/office/drawing/2014/main" id="{149F8260-CA5B-A864-739B-6EEE25DCE01E}"/>
              </a:ext>
            </a:extLst>
          </p:cNvPr>
          <p:cNvGrpSpPr>
            <a:grpSpLocks noChangeAspect="1"/>
          </p:cNvGrpSpPr>
          <p:nvPr/>
        </p:nvGrpSpPr>
        <p:grpSpPr>
          <a:xfrm>
            <a:off x="60556" y="0"/>
            <a:ext cx="18287552" cy="1543050"/>
            <a:chOff x="0" y="0"/>
            <a:chExt cx="18287556" cy="1543050"/>
          </a:xfrm>
        </p:grpSpPr>
        <p:sp>
          <p:nvSpPr>
            <p:cNvPr id="59" name="Freeform 59">
              <a:extLst>
                <a:ext uri="{FF2B5EF4-FFF2-40B4-BE49-F238E27FC236}">
                  <a16:creationId xmlns:a16="http://schemas.microsoft.com/office/drawing/2014/main" id="{5ED031F6-B51A-56DC-6673-65FFD234B8D1}"/>
                </a:ext>
              </a:extLst>
            </p:cNvPr>
            <p:cNvSpPr/>
            <p:nvPr/>
          </p:nvSpPr>
          <p:spPr>
            <a:xfrm>
              <a:off x="0" y="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grpSp>
      <p:sp>
        <p:nvSpPr>
          <p:cNvPr id="60" name="Freeform 60">
            <a:extLst>
              <a:ext uri="{FF2B5EF4-FFF2-40B4-BE49-F238E27FC236}">
                <a16:creationId xmlns:a16="http://schemas.microsoft.com/office/drawing/2014/main" id="{D0D05B25-5E44-1581-BC5D-69810E07E36E}"/>
              </a:ext>
            </a:extLst>
          </p:cNvPr>
          <p:cNvSpPr/>
          <p:nvPr/>
        </p:nvSpPr>
        <p:spPr>
          <a:xfrm>
            <a:off x="-63503" y="3657581"/>
            <a:ext cx="18414549" cy="6692922"/>
          </a:xfrm>
          <a:custGeom>
            <a:avLst/>
            <a:gdLst/>
            <a:ahLst/>
            <a:cxnLst/>
            <a:rect l="l" t="t" r="r" b="b"/>
            <a:pathLst>
              <a:path w="18414549" h="6692922">
                <a:moveTo>
                  <a:pt x="0" y="0"/>
                </a:moveTo>
                <a:lnTo>
                  <a:pt x="18414549" y="0"/>
                </a:lnTo>
                <a:lnTo>
                  <a:pt x="18414549" y="6692922"/>
                </a:lnTo>
                <a:lnTo>
                  <a:pt x="0" y="66929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1" name="TextBox 61">
            <a:extLst>
              <a:ext uri="{FF2B5EF4-FFF2-40B4-BE49-F238E27FC236}">
                <a16:creationId xmlns:a16="http://schemas.microsoft.com/office/drawing/2014/main" id="{4A992FBA-1728-F7A4-7EDA-EC2A56FA44B5}"/>
              </a:ext>
            </a:extLst>
          </p:cNvPr>
          <p:cNvSpPr txBox="1"/>
          <p:nvPr/>
        </p:nvSpPr>
        <p:spPr>
          <a:xfrm>
            <a:off x="655206" y="3250482"/>
            <a:ext cx="13317255" cy="5276316"/>
          </a:xfrm>
          <a:prstGeom prst="rect">
            <a:avLst/>
          </a:prstGeom>
        </p:spPr>
        <p:txBody>
          <a:bodyPr lIns="0" tIns="0" rIns="0" bIns="0" rtlCol="0" anchor="t">
            <a:spAutoFit/>
          </a:bodyPr>
          <a:lstStyle/>
          <a:p>
            <a:pPr algn="l">
              <a:lnSpc>
                <a:spcPts val="8250"/>
              </a:lnSpc>
            </a:pPr>
            <a:r>
              <a:rPr lang="en-US" sz="6875" dirty="0">
                <a:solidFill>
                  <a:srgbClr val="1F4152"/>
                </a:solidFill>
                <a:latin typeface="Glacial Indifference"/>
                <a:ea typeface="Glacial Indifference"/>
                <a:cs typeface="Glacial Indifference"/>
                <a:sym typeface="Glacial Indifference"/>
              </a:rPr>
              <a:t>Group activity</a:t>
            </a:r>
          </a:p>
          <a:p>
            <a:pPr marL="857250" indent="-857250" algn="l">
              <a:lnSpc>
                <a:spcPts val="8250"/>
              </a:lnSpc>
              <a:buFont typeface="Arial" panose="020B0604020202020204" pitchFamily="34" charset="0"/>
              <a:buChar char="•"/>
            </a:pPr>
            <a:r>
              <a:rPr lang="en-US" sz="6875" dirty="0">
                <a:solidFill>
                  <a:srgbClr val="1F4152"/>
                </a:solidFill>
                <a:latin typeface="Glacial Indifference"/>
                <a:ea typeface="Glacial Indifference"/>
                <a:cs typeface="Glacial Indifference"/>
                <a:sym typeface="Glacial Indifference"/>
              </a:rPr>
              <a:t>Considering the content covered today, discuss what models/theory could link to which presentation topics</a:t>
            </a:r>
          </a:p>
        </p:txBody>
      </p:sp>
    </p:spTree>
    <p:extLst>
      <p:ext uri="{BB962C8B-B14F-4D97-AF65-F5344CB8AC3E}">
        <p14:creationId xmlns:p14="http://schemas.microsoft.com/office/powerpoint/2010/main" val="125979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27451410-AD48-51E0-12FD-A0E6AB5E3BD5}"/>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id="{8FFDFCFD-9E62-D97E-72DA-896EB4F6F418}"/>
              </a:ext>
            </a:extLst>
          </p:cNvPr>
          <p:cNvGrpSpPr>
            <a:grpSpLocks noChangeAspect="1"/>
          </p:cNvGrpSpPr>
          <p:nvPr/>
        </p:nvGrpSpPr>
        <p:grpSpPr>
          <a:xfrm>
            <a:off x="4099970" y="2841565"/>
            <a:ext cx="260328" cy="240782"/>
            <a:chOff x="0" y="0"/>
            <a:chExt cx="260325" cy="240779"/>
          </a:xfrm>
        </p:grpSpPr>
        <p:sp>
          <p:nvSpPr>
            <p:cNvPr id="4" name="Freeform 4">
              <a:extLst>
                <a:ext uri="{FF2B5EF4-FFF2-40B4-BE49-F238E27FC236}">
                  <a16:creationId xmlns:a16="http://schemas.microsoft.com/office/drawing/2014/main" id="{ED375982-0C45-2460-7FD7-D157B9929313}"/>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5" name="Group 5">
            <a:extLst>
              <a:ext uri="{FF2B5EF4-FFF2-40B4-BE49-F238E27FC236}">
                <a16:creationId xmlns:a16="http://schemas.microsoft.com/office/drawing/2014/main" id="{B96659D0-8F6A-9963-1DA2-1D130B29D508}"/>
              </a:ext>
            </a:extLst>
          </p:cNvPr>
          <p:cNvGrpSpPr>
            <a:grpSpLocks noChangeAspect="1"/>
          </p:cNvGrpSpPr>
          <p:nvPr/>
        </p:nvGrpSpPr>
        <p:grpSpPr>
          <a:xfrm>
            <a:off x="4638408" y="2852871"/>
            <a:ext cx="219704" cy="218065"/>
            <a:chOff x="0" y="0"/>
            <a:chExt cx="219697" cy="218059"/>
          </a:xfrm>
        </p:grpSpPr>
        <p:sp>
          <p:nvSpPr>
            <p:cNvPr id="6" name="Freeform 6">
              <a:extLst>
                <a:ext uri="{FF2B5EF4-FFF2-40B4-BE49-F238E27FC236}">
                  <a16:creationId xmlns:a16="http://schemas.microsoft.com/office/drawing/2014/main" id="{598C6CDB-1A12-51C7-C48A-5716C0086B3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7" name="Group 7">
            <a:extLst>
              <a:ext uri="{FF2B5EF4-FFF2-40B4-BE49-F238E27FC236}">
                <a16:creationId xmlns:a16="http://schemas.microsoft.com/office/drawing/2014/main" id="{24C868DE-579F-3594-BD81-66D2124CD81E}"/>
              </a:ext>
            </a:extLst>
          </p:cNvPr>
          <p:cNvGrpSpPr>
            <a:grpSpLocks noChangeAspect="1"/>
          </p:cNvGrpSpPr>
          <p:nvPr/>
        </p:nvGrpSpPr>
        <p:grpSpPr>
          <a:xfrm>
            <a:off x="5163379" y="2852861"/>
            <a:ext cx="217780" cy="218465"/>
            <a:chOff x="0" y="0"/>
            <a:chExt cx="217780" cy="218465"/>
          </a:xfrm>
        </p:grpSpPr>
        <p:sp>
          <p:nvSpPr>
            <p:cNvPr id="8" name="Freeform 8">
              <a:extLst>
                <a:ext uri="{FF2B5EF4-FFF2-40B4-BE49-F238E27FC236}">
                  <a16:creationId xmlns:a16="http://schemas.microsoft.com/office/drawing/2014/main" id="{BDF76FE6-320C-0730-4173-66FA6E7FADDE}"/>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9" name="Group 9">
            <a:extLst>
              <a:ext uri="{FF2B5EF4-FFF2-40B4-BE49-F238E27FC236}">
                <a16:creationId xmlns:a16="http://schemas.microsoft.com/office/drawing/2014/main" id="{E3D24BD2-2916-D979-135F-35793614D83E}"/>
              </a:ext>
            </a:extLst>
          </p:cNvPr>
          <p:cNvGrpSpPr>
            <a:grpSpLocks noChangeAspect="1"/>
          </p:cNvGrpSpPr>
          <p:nvPr/>
        </p:nvGrpSpPr>
        <p:grpSpPr>
          <a:xfrm>
            <a:off x="5654888" y="2857957"/>
            <a:ext cx="209636" cy="208016"/>
            <a:chOff x="0" y="0"/>
            <a:chExt cx="209639" cy="208013"/>
          </a:xfrm>
        </p:grpSpPr>
        <p:sp>
          <p:nvSpPr>
            <p:cNvPr id="10" name="Freeform 10">
              <a:extLst>
                <a:ext uri="{FF2B5EF4-FFF2-40B4-BE49-F238E27FC236}">
                  <a16:creationId xmlns:a16="http://schemas.microsoft.com/office/drawing/2014/main" id="{E8556B41-901C-154A-A097-92B93782473F}"/>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1" name="Group 11">
            <a:extLst>
              <a:ext uri="{FF2B5EF4-FFF2-40B4-BE49-F238E27FC236}">
                <a16:creationId xmlns:a16="http://schemas.microsoft.com/office/drawing/2014/main" id="{DAD59570-E33C-68DC-B39F-3E33E2EF3400}"/>
              </a:ext>
            </a:extLst>
          </p:cNvPr>
          <p:cNvGrpSpPr>
            <a:grpSpLocks noChangeAspect="1"/>
          </p:cNvGrpSpPr>
          <p:nvPr/>
        </p:nvGrpSpPr>
        <p:grpSpPr>
          <a:xfrm>
            <a:off x="6106706" y="2860891"/>
            <a:ext cx="225381" cy="201959"/>
            <a:chOff x="0" y="0"/>
            <a:chExt cx="225374" cy="201955"/>
          </a:xfrm>
        </p:grpSpPr>
        <p:sp>
          <p:nvSpPr>
            <p:cNvPr id="12" name="Freeform 12">
              <a:extLst>
                <a:ext uri="{FF2B5EF4-FFF2-40B4-BE49-F238E27FC236}">
                  <a16:creationId xmlns:a16="http://schemas.microsoft.com/office/drawing/2014/main" id="{4F6B1374-81BB-6A6B-597B-03572F1FFFD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3" name="Group 13">
            <a:extLst>
              <a:ext uri="{FF2B5EF4-FFF2-40B4-BE49-F238E27FC236}">
                <a16:creationId xmlns:a16="http://schemas.microsoft.com/office/drawing/2014/main" id="{77852087-E64D-A760-9B16-954966EC50D0}"/>
              </a:ext>
            </a:extLst>
          </p:cNvPr>
          <p:cNvGrpSpPr>
            <a:grpSpLocks noChangeAspect="1"/>
          </p:cNvGrpSpPr>
          <p:nvPr/>
        </p:nvGrpSpPr>
        <p:grpSpPr>
          <a:xfrm>
            <a:off x="9009633" y="4203035"/>
            <a:ext cx="47625" cy="4157329"/>
            <a:chOff x="0" y="0"/>
            <a:chExt cx="47625" cy="4157332"/>
          </a:xfrm>
        </p:grpSpPr>
        <p:sp>
          <p:nvSpPr>
            <p:cNvPr id="14" name="Freeform 14">
              <a:extLst>
                <a:ext uri="{FF2B5EF4-FFF2-40B4-BE49-F238E27FC236}">
                  <a16:creationId xmlns:a16="http://schemas.microsoft.com/office/drawing/2014/main" id="{87098772-0DD8-351D-7E3C-602202B7CB92}"/>
                </a:ext>
              </a:extLst>
            </p:cNvPr>
            <p:cNvSpPr/>
            <p:nvPr/>
          </p:nvSpPr>
          <p:spPr>
            <a:xfrm>
              <a:off x="0" y="0"/>
              <a:ext cx="47625" cy="4157345"/>
            </a:xfrm>
            <a:custGeom>
              <a:avLst/>
              <a:gdLst/>
              <a:ahLst/>
              <a:cxnLst/>
              <a:rect l="l" t="t" r="r" b="b"/>
              <a:pathLst>
                <a:path w="47625" h="4157345">
                  <a:moveTo>
                    <a:pt x="0" y="0"/>
                  </a:moveTo>
                  <a:lnTo>
                    <a:pt x="47625" y="0"/>
                  </a:lnTo>
                  <a:lnTo>
                    <a:pt x="47625" y="4157345"/>
                  </a:lnTo>
                  <a:lnTo>
                    <a:pt x="0" y="4157345"/>
                  </a:lnTo>
                  <a:close/>
                </a:path>
              </a:pathLst>
            </a:custGeom>
            <a:solidFill>
              <a:srgbClr val="A9CBD4"/>
            </a:solidFill>
          </p:spPr>
          <p:txBody>
            <a:bodyPr/>
            <a:lstStyle/>
            <a:p>
              <a:endParaRPr lang="en-GB"/>
            </a:p>
          </p:txBody>
        </p:sp>
      </p:grpSp>
      <p:grpSp>
        <p:nvGrpSpPr>
          <p:cNvPr id="15" name="Group 15">
            <a:extLst>
              <a:ext uri="{FF2B5EF4-FFF2-40B4-BE49-F238E27FC236}">
                <a16:creationId xmlns:a16="http://schemas.microsoft.com/office/drawing/2014/main" id="{11CE7E73-9157-5C3E-FB58-460166767564}"/>
              </a:ext>
            </a:extLst>
          </p:cNvPr>
          <p:cNvGrpSpPr>
            <a:grpSpLocks noChangeAspect="1"/>
          </p:cNvGrpSpPr>
          <p:nvPr/>
        </p:nvGrpSpPr>
        <p:grpSpPr>
          <a:xfrm>
            <a:off x="6649412" y="2864167"/>
            <a:ext cx="210341" cy="195586"/>
            <a:chOff x="0" y="0"/>
            <a:chExt cx="210337" cy="195580"/>
          </a:xfrm>
        </p:grpSpPr>
        <p:sp>
          <p:nvSpPr>
            <p:cNvPr id="16" name="Freeform 16">
              <a:extLst>
                <a:ext uri="{FF2B5EF4-FFF2-40B4-BE49-F238E27FC236}">
                  <a16:creationId xmlns:a16="http://schemas.microsoft.com/office/drawing/2014/main" id="{2D37F78E-8F8A-9AA4-9C77-E0FA3ADF0D9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7" name="Group 17">
            <a:extLst>
              <a:ext uri="{FF2B5EF4-FFF2-40B4-BE49-F238E27FC236}">
                <a16:creationId xmlns:a16="http://schemas.microsoft.com/office/drawing/2014/main" id="{7740D791-C7BF-0C9A-94B6-05BBEFD8588D}"/>
              </a:ext>
            </a:extLst>
          </p:cNvPr>
          <p:cNvGrpSpPr>
            <a:grpSpLocks noChangeAspect="1"/>
          </p:cNvGrpSpPr>
          <p:nvPr/>
        </p:nvGrpSpPr>
        <p:grpSpPr>
          <a:xfrm>
            <a:off x="7190556" y="2855471"/>
            <a:ext cx="211398" cy="212912"/>
            <a:chOff x="0" y="0"/>
            <a:chExt cx="211404" cy="212916"/>
          </a:xfrm>
        </p:grpSpPr>
        <p:sp>
          <p:nvSpPr>
            <p:cNvPr id="18" name="Freeform 18">
              <a:extLst>
                <a:ext uri="{FF2B5EF4-FFF2-40B4-BE49-F238E27FC236}">
                  <a16:creationId xmlns:a16="http://schemas.microsoft.com/office/drawing/2014/main" id="{706078B4-AED1-18C8-3C5E-102101E79130}"/>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9" name="Group 19">
            <a:extLst>
              <a:ext uri="{FF2B5EF4-FFF2-40B4-BE49-F238E27FC236}">
                <a16:creationId xmlns:a16="http://schemas.microsoft.com/office/drawing/2014/main" id="{FD591114-4DC3-F47C-A8EC-B96952D56AE8}"/>
              </a:ext>
            </a:extLst>
          </p:cNvPr>
          <p:cNvGrpSpPr>
            <a:grpSpLocks noChangeAspect="1"/>
          </p:cNvGrpSpPr>
          <p:nvPr/>
        </p:nvGrpSpPr>
        <p:grpSpPr>
          <a:xfrm>
            <a:off x="7626382" y="2859538"/>
            <a:ext cx="224800" cy="204635"/>
            <a:chOff x="0" y="0"/>
            <a:chExt cx="224803" cy="204635"/>
          </a:xfrm>
        </p:grpSpPr>
        <p:sp>
          <p:nvSpPr>
            <p:cNvPr id="20" name="Freeform 20">
              <a:extLst>
                <a:ext uri="{FF2B5EF4-FFF2-40B4-BE49-F238E27FC236}">
                  <a16:creationId xmlns:a16="http://schemas.microsoft.com/office/drawing/2014/main" id="{675B0689-A472-DEF0-65C3-B8E79A9B0875}"/>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21" name="Group 21">
            <a:extLst>
              <a:ext uri="{FF2B5EF4-FFF2-40B4-BE49-F238E27FC236}">
                <a16:creationId xmlns:a16="http://schemas.microsoft.com/office/drawing/2014/main" id="{2213CD77-1589-2A85-7CE0-E814A94F6887}"/>
              </a:ext>
            </a:extLst>
          </p:cNvPr>
          <p:cNvGrpSpPr>
            <a:grpSpLocks noChangeAspect="1"/>
          </p:cNvGrpSpPr>
          <p:nvPr/>
        </p:nvGrpSpPr>
        <p:grpSpPr>
          <a:xfrm>
            <a:off x="8175469" y="2856319"/>
            <a:ext cx="204235" cy="211169"/>
            <a:chOff x="0" y="0"/>
            <a:chExt cx="204229" cy="211163"/>
          </a:xfrm>
        </p:grpSpPr>
        <p:sp>
          <p:nvSpPr>
            <p:cNvPr id="22" name="Freeform 22">
              <a:extLst>
                <a:ext uri="{FF2B5EF4-FFF2-40B4-BE49-F238E27FC236}">
                  <a16:creationId xmlns:a16="http://schemas.microsoft.com/office/drawing/2014/main" id="{635DF401-543E-841D-39AD-6C001CCE6099}"/>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3" name="Group 23">
            <a:extLst>
              <a:ext uri="{FF2B5EF4-FFF2-40B4-BE49-F238E27FC236}">
                <a16:creationId xmlns:a16="http://schemas.microsoft.com/office/drawing/2014/main" id="{55BAC1E1-00E5-5F29-4251-687DB8E779C1}"/>
              </a:ext>
            </a:extLst>
          </p:cNvPr>
          <p:cNvGrpSpPr>
            <a:grpSpLocks noChangeAspect="1"/>
          </p:cNvGrpSpPr>
          <p:nvPr/>
        </p:nvGrpSpPr>
        <p:grpSpPr>
          <a:xfrm>
            <a:off x="8719318" y="2858491"/>
            <a:ext cx="230600" cy="206835"/>
            <a:chOff x="0" y="0"/>
            <a:chExt cx="230607" cy="206832"/>
          </a:xfrm>
        </p:grpSpPr>
        <p:sp>
          <p:nvSpPr>
            <p:cNvPr id="24" name="Freeform 24">
              <a:extLst>
                <a:ext uri="{FF2B5EF4-FFF2-40B4-BE49-F238E27FC236}">
                  <a16:creationId xmlns:a16="http://schemas.microsoft.com/office/drawing/2014/main" id="{61EE7864-E971-CE48-F036-FDD10A1FD6BA}"/>
                </a:ext>
              </a:extLst>
            </p:cNvPr>
            <p:cNvSpPr/>
            <p:nvPr/>
          </p:nvSpPr>
          <p:spPr>
            <a:xfrm>
              <a:off x="-12954" y="-127"/>
              <a:ext cx="248285" cy="218186"/>
            </a:xfrm>
            <a:custGeom>
              <a:avLst/>
              <a:gdLst/>
              <a:ahLst/>
              <a:cxnLst/>
              <a:rect l="l" t="t" r="r" b="b"/>
              <a:pathLst>
                <a:path w="248285"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740" y="27178"/>
                  </a:cubicBezTo>
                  <a:cubicBezTo>
                    <a:pt x="210820" y="31623"/>
                    <a:pt x="215646" y="36576"/>
                    <a:pt x="219837" y="41910"/>
                  </a:cubicBezTo>
                  <a:cubicBezTo>
                    <a:pt x="224028" y="47244"/>
                    <a:pt x="227838" y="52959"/>
                    <a:pt x="231013" y="59055"/>
                  </a:cubicBezTo>
                  <a:cubicBezTo>
                    <a:pt x="234188" y="65151"/>
                    <a:pt x="236855" y="71374"/>
                    <a:pt x="238887" y="77978"/>
                  </a:cubicBezTo>
                  <a:cubicBezTo>
                    <a:pt x="240919" y="84582"/>
                    <a:pt x="242316" y="91186"/>
                    <a:pt x="243078" y="97917"/>
                  </a:cubicBezTo>
                  <a:cubicBezTo>
                    <a:pt x="248285" y="145415"/>
                    <a:pt x="210947" y="189992"/>
                    <a:pt x="155575" y="202692"/>
                  </a:cubicBezTo>
                  <a:cubicBezTo>
                    <a:pt x="86868" y="218186"/>
                    <a:pt x="28956" y="189357"/>
                    <a:pt x="15367" y="132842"/>
                  </a:cubicBezTo>
                  <a:cubicBezTo>
                    <a:pt x="0" y="70104"/>
                    <a:pt x="60452" y="508"/>
                    <a:pt x="130556" y="127"/>
                  </a:cubicBezTo>
                  <a:close/>
                </a:path>
              </a:pathLst>
            </a:custGeom>
            <a:solidFill>
              <a:srgbClr val="FDAC84"/>
            </a:solidFill>
          </p:spPr>
          <p:txBody>
            <a:bodyPr/>
            <a:lstStyle/>
            <a:p>
              <a:endParaRPr lang="en-GB"/>
            </a:p>
          </p:txBody>
        </p:sp>
      </p:grpSp>
      <p:grpSp>
        <p:nvGrpSpPr>
          <p:cNvPr id="25" name="Group 25">
            <a:extLst>
              <a:ext uri="{FF2B5EF4-FFF2-40B4-BE49-F238E27FC236}">
                <a16:creationId xmlns:a16="http://schemas.microsoft.com/office/drawing/2014/main" id="{E31BEEB9-AE06-E6A4-A7D8-165BBB1B8DCF}"/>
              </a:ext>
            </a:extLst>
          </p:cNvPr>
          <p:cNvGrpSpPr>
            <a:grpSpLocks noChangeAspect="1"/>
          </p:cNvGrpSpPr>
          <p:nvPr/>
        </p:nvGrpSpPr>
        <p:grpSpPr>
          <a:xfrm>
            <a:off x="9222267" y="2841565"/>
            <a:ext cx="260328" cy="240782"/>
            <a:chOff x="0" y="0"/>
            <a:chExt cx="260325" cy="240779"/>
          </a:xfrm>
        </p:grpSpPr>
        <p:sp>
          <p:nvSpPr>
            <p:cNvPr id="26" name="Freeform 26">
              <a:extLst>
                <a:ext uri="{FF2B5EF4-FFF2-40B4-BE49-F238E27FC236}">
                  <a16:creationId xmlns:a16="http://schemas.microsoft.com/office/drawing/2014/main" id="{A28CA22F-5DEC-18C8-01A3-B35E0B5F0601}"/>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3CCE112D-4E72-F249-4527-9060A278497B}"/>
              </a:ext>
            </a:extLst>
          </p:cNvPr>
          <p:cNvGrpSpPr>
            <a:grpSpLocks noChangeAspect="1"/>
          </p:cNvGrpSpPr>
          <p:nvPr/>
        </p:nvGrpSpPr>
        <p:grpSpPr>
          <a:xfrm>
            <a:off x="9760715" y="2852871"/>
            <a:ext cx="219704" cy="218065"/>
            <a:chOff x="0" y="0"/>
            <a:chExt cx="219697" cy="218059"/>
          </a:xfrm>
        </p:grpSpPr>
        <p:sp>
          <p:nvSpPr>
            <p:cNvPr id="29" name="Freeform 29">
              <a:extLst>
                <a:ext uri="{FF2B5EF4-FFF2-40B4-BE49-F238E27FC236}">
                  <a16:creationId xmlns:a16="http://schemas.microsoft.com/office/drawing/2014/main" id="{B1FB4B0F-7D2B-EA15-E1CE-6AABAD493173}"/>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947D22B6-FE82-49B9-6364-319F35817DDA}"/>
              </a:ext>
            </a:extLst>
          </p:cNvPr>
          <p:cNvGrpSpPr>
            <a:grpSpLocks noChangeAspect="1"/>
          </p:cNvGrpSpPr>
          <p:nvPr/>
        </p:nvGrpSpPr>
        <p:grpSpPr>
          <a:xfrm>
            <a:off x="10285686" y="2852861"/>
            <a:ext cx="217780" cy="218465"/>
            <a:chOff x="0" y="0"/>
            <a:chExt cx="217780" cy="218465"/>
          </a:xfrm>
        </p:grpSpPr>
        <p:sp>
          <p:nvSpPr>
            <p:cNvPr id="31" name="Freeform 31">
              <a:extLst>
                <a:ext uri="{FF2B5EF4-FFF2-40B4-BE49-F238E27FC236}">
                  <a16:creationId xmlns:a16="http://schemas.microsoft.com/office/drawing/2014/main" id="{2700B004-88B6-B72D-303D-3B3A0610D151}"/>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3ACA0275-0C98-5E34-D3BB-EBCF9B8326DD}"/>
              </a:ext>
            </a:extLst>
          </p:cNvPr>
          <p:cNvGrpSpPr>
            <a:grpSpLocks noChangeAspect="1"/>
          </p:cNvGrpSpPr>
          <p:nvPr/>
        </p:nvGrpSpPr>
        <p:grpSpPr>
          <a:xfrm>
            <a:off x="10777195" y="2857957"/>
            <a:ext cx="209636" cy="208016"/>
            <a:chOff x="0" y="0"/>
            <a:chExt cx="209639" cy="208013"/>
          </a:xfrm>
        </p:grpSpPr>
        <p:sp>
          <p:nvSpPr>
            <p:cNvPr id="33" name="Freeform 33">
              <a:extLst>
                <a:ext uri="{FF2B5EF4-FFF2-40B4-BE49-F238E27FC236}">
                  <a16:creationId xmlns:a16="http://schemas.microsoft.com/office/drawing/2014/main" id="{74C58BE9-4E01-B5E0-68D1-DAC35C3ABC36}"/>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29468764-A5DD-32B2-4DB2-BFFCE88E3EE6}"/>
              </a:ext>
            </a:extLst>
          </p:cNvPr>
          <p:cNvGrpSpPr>
            <a:grpSpLocks noChangeAspect="1"/>
          </p:cNvGrpSpPr>
          <p:nvPr/>
        </p:nvGrpSpPr>
        <p:grpSpPr>
          <a:xfrm>
            <a:off x="11229003" y="2860891"/>
            <a:ext cx="225381" cy="201959"/>
            <a:chOff x="0" y="0"/>
            <a:chExt cx="225374" cy="201955"/>
          </a:xfrm>
        </p:grpSpPr>
        <p:sp>
          <p:nvSpPr>
            <p:cNvPr id="35" name="Freeform 35">
              <a:extLst>
                <a:ext uri="{FF2B5EF4-FFF2-40B4-BE49-F238E27FC236}">
                  <a16:creationId xmlns:a16="http://schemas.microsoft.com/office/drawing/2014/main" id="{ADAA32F2-E447-B105-BFB5-3259159DFFA1}"/>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72D5D48F-9E8A-B9A3-045B-3DE430AA3757}"/>
              </a:ext>
            </a:extLst>
          </p:cNvPr>
          <p:cNvGrpSpPr>
            <a:grpSpLocks noChangeAspect="1"/>
          </p:cNvGrpSpPr>
          <p:nvPr/>
        </p:nvGrpSpPr>
        <p:grpSpPr>
          <a:xfrm>
            <a:off x="11771709" y="2864167"/>
            <a:ext cx="210341" cy="195586"/>
            <a:chOff x="0" y="0"/>
            <a:chExt cx="210337" cy="195580"/>
          </a:xfrm>
        </p:grpSpPr>
        <p:sp>
          <p:nvSpPr>
            <p:cNvPr id="39" name="Freeform 39">
              <a:extLst>
                <a:ext uri="{FF2B5EF4-FFF2-40B4-BE49-F238E27FC236}">
                  <a16:creationId xmlns:a16="http://schemas.microsoft.com/office/drawing/2014/main" id="{CDFE562E-3053-7562-96BA-B17B3214021C}"/>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23D6E5C8-C59E-BC0A-4BE6-660271240F56}"/>
              </a:ext>
            </a:extLst>
          </p:cNvPr>
          <p:cNvGrpSpPr>
            <a:grpSpLocks noChangeAspect="1"/>
          </p:cNvGrpSpPr>
          <p:nvPr/>
        </p:nvGrpSpPr>
        <p:grpSpPr>
          <a:xfrm>
            <a:off x="12312853" y="2855471"/>
            <a:ext cx="211398" cy="212912"/>
            <a:chOff x="0" y="0"/>
            <a:chExt cx="211404" cy="212916"/>
          </a:xfrm>
        </p:grpSpPr>
        <p:sp>
          <p:nvSpPr>
            <p:cNvPr id="41" name="Freeform 41">
              <a:extLst>
                <a:ext uri="{FF2B5EF4-FFF2-40B4-BE49-F238E27FC236}">
                  <a16:creationId xmlns:a16="http://schemas.microsoft.com/office/drawing/2014/main" id="{9E1C4674-7AB8-392E-471E-B3BBFDBF1BD2}"/>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FDB91BB4-C369-A168-D9E8-A0ECB7978C69}"/>
              </a:ext>
            </a:extLst>
          </p:cNvPr>
          <p:cNvGrpSpPr>
            <a:grpSpLocks noChangeAspect="1"/>
          </p:cNvGrpSpPr>
          <p:nvPr/>
        </p:nvGrpSpPr>
        <p:grpSpPr>
          <a:xfrm>
            <a:off x="12748689" y="2859538"/>
            <a:ext cx="224800" cy="204635"/>
            <a:chOff x="0" y="0"/>
            <a:chExt cx="224803" cy="204635"/>
          </a:xfrm>
        </p:grpSpPr>
        <p:sp>
          <p:nvSpPr>
            <p:cNvPr id="43" name="Freeform 43">
              <a:extLst>
                <a:ext uri="{FF2B5EF4-FFF2-40B4-BE49-F238E27FC236}">
                  <a16:creationId xmlns:a16="http://schemas.microsoft.com/office/drawing/2014/main" id="{99735444-29B2-603F-35BD-6C289ADE40CF}"/>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FCD0CC15-AAD4-4388-C41B-ECE8A94542CE}"/>
              </a:ext>
            </a:extLst>
          </p:cNvPr>
          <p:cNvGrpSpPr>
            <a:grpSpLocks noChangeAspect="1"/>
          </p:cNvGrpSpPr>
          <p:nvPr/>
        </p:nvGrpSpPr>
        <p:grpSpPr>
          <a:xfrm>
            <a:off x="13297776" y="2856319"/>
            <a:ext cx="204235" cy="211169"/>
            <a:chOff x="0" y="0"/>
            <a:chExt cx="204229" cy="211163"/>
          </a:xfrm>
        </p:grpSpPr>
        <p:sp>
          <p:nvSpPr>
            <p:cNvPr id="45" name="Freeform 45">
              <a:extLst>
                <a:ext uri="{FF2B5EF4-FFF2-40B4-BE49-F238E27FC236}">
                  <a16:creationId xmlns:a16="http://schemas.microsoft.com/office/drawing/2014/main" id="{104FC886-3BE4-E4CB-48A2-6A31B7FE2C9E}"/>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F5E53EB4-9D7F-DF1D-4003-AA1BCBD9090F}"/>
              </a:ext>
            </a:extLst>
          </p:cNvPr>
          <p:cNvGrpSpPr>
            <a:grpSpLocks noChangeAspect="1"/>
          </p:cNvGrpSpPr>
          <p:nvPr/>
        </p:nvGrpSpPr>
        <p:grpSpPr>
          <a:xfrm>
            <a:off x="13841616" y="2858491"/>
            <a:ext cx="230600" cy="206835"/>
            <a:chOff x="0" y="0"/>
            <a:chExt cx="230607" cy="206832"/>
          </a:xfrm>
        </p:grpSpPr>
        <p:sp>
          <p:nvSpPr>
            <p:cNvPr id="47" name="Freeform 47">
              <a:extLst>
                <a:ext uri="{FF2B5EF4-FFF2-40B4-BE49-F238E27FC236}">
                  <a16:creationId xmlns:a16="http://schemas.microsoft.com/office/drawing/2014/main" id="{9A077D58-0296-F5FD-7A6A-CD771BF84CE4}"/>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sp>
        <p:nvSpPr>
          <p:cNvPr id="49" name="TextBox 49">
            <a:extLst>
              <a:ext uri="{FF2B5EF4-FFF2-40B4-BE49-F238E27FC236}">
                <a16:creationId xmlns:a16="http://schemas.microsoft.com/office/drawing/2014/main" id="{F80BF9E1-C68B-0105-21AC-C131F0C7186C}"/>
              </a:ext>
            </a:extLst>
          </p:cNvPr>
          <p:cNvSpPr txBox="1"/>
          <p:nvPr/>
        </p:nvSpPr>
        <p:spPr>
          <a:xfrm>
            <a:off x="1325026" y="1160439"/>
            <a:ext cx="15773400" cy="1548501"/>
          </a:xfrm>
          <a:prstGeom prst="rect">
            <a:avLst/>
          </a:prstGeom>
        </p:spPr>
        <p:txBody>
          <a:bodyPr wrap="square" lIns="0" tIns="0" rIns="0" bIns="0" rtlCol="0" anchor="t">
            <a:spAutoFit/>
          </a:bodyPr>
          <a:lstStyle/>
          <a:p>
            <a:pPr algn="ctr">
              <a:lnSpc>
                <a:spcPts val="13019"/>
              </a:lnSpc>
            </a:pPr>
            <a:r>
              <a:rPr lang="en-US" sz="9300" dirty="0">
                <a:solidFill>
                  <a:srgbClr val="1F4152"/>
                </a:solidFill>
                <a:latin typeface="Glacial Indifference"/>
                <a:ea typeface="Glacial Indifference"/>
                <a:cs typeface="Glacial Indifference"/>
                <a:sym typeface="Glacial Indifference"/>
              </a:rPr>
              <a:t>Group activity</a:t>
            </a:r>
          </a:p>
        </p:txBody>
      </p:sp>
      <p:sp>
        <p:nvSpPr>
          <p:cNvPr id="50" name="TextBox 50">
            <a:extLst>
              <a:ext uri="{FF2B5EF4-FFF2-40B4-BE49-F238E27FC236}">
                <a16:creationId xmlns:a16="http://schemas.microsoft.com/office/drawing/2014/main" id="{62931AD3-8A6F-C371-F438-162505063F5D}"/>
              </a:ext>
            </a:extLst>
          </p:cNvPr>
          <p:cNvSpPr txBox="1"/>
          <p:nvPr/>
        </p:nvSpPr>
        <p:spPr>
          <a:xfrm>
            <a:off x="715859" y="3680453"/>
            <a:ext cx="8181974" cy="7793800"/>
          </a:xfrm>
          <a:prstGeom prst="rect">
            <a:avLst/>
          </a:prstGeom>
        </p:spPr>
        <p:txBody>
          <a:bodyPr wrap="square" lIns="0" tIns="0" rIns="0" bIns="0" rtlCol="0" anchor="t">
            <a:spAutoFit/>
          </a:bodyPr>
          <a:lstStyle/>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Team role composition (strengths, weaknesses, challenges).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Differences between groups and teams.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What makes a successful team?</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Group dynamics and how to build successful relationships.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Conflict handling and resolution strategies.</a:t>
            </a:r>
          </a:p>
          <a:p>
            <a:pPr marL="457200" indent="-457200">
              <a:lnSpc>
                <a:spcPts val="4725"/>
              </a:lnSpc>
              <a:buFont typeface="Arial" panose="020B0604020202020204" pitchFamily="34" charset="0"/>
              <a:buChar char="•"/>
            </a:pPr>
            <a:r>
              <a:rPr lang="en-US" sz="3399" dirty="0">
                <a:solidFill>
                  <a:srgbClr val="000000"/>
                </a:solidFill>
                <a:latin typeface="Glacial Indifference"/>
                <a:ea typeface="Glacial Indifference"/>
                <a:cs typeface="Glacial Indifference"/>
                <a:sym typeface="Glacial Indifference"/>
              </a:rPr>
              <a:t>Reward, recognition and delegation.</a:t>
            </a: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a:p>
            <a:pPr algn="ctr">
              <a:lnSpc>
                <a:spcPts val="4725"/>
              </a:lnSpc>
            </a:pPr>
            <a:endParaRPr lang="en-US" sz="3399" dirty="0">
              <a:solidFill>
                <a:srgbClr val="000000"/>
              </a:solidFill>
              <a:latin typeface="Glacial Indifference"/>
              <a:ea typeface="Glacial Indifference"/>
              <a:cs typeface="Glacial Indifference"/>
              <a:sym typeface="Glacial Indifference"/>
            </a:endParaRPr>
          </a:p>
        </p:txBody>
      </p:sp>
      <p:sp>
        <p:nvSpPr>
          <p:cNvPr id="2" name="TextBox 50">
            <a:extLst>
              <a:ext uri="{FF2B5EF4-FFF2-40B4-BE49-F238E27FC236}">
                <a16:creationId xmlns:a16="http://schemas.microsoft.com/office/drawing/2014/main" id="{8D5B9E41-7B33-64D3-39F6-608F2B8087B8}"/>
              </a:ext>
            </a:extLst>
          </p:cNvPr>
          <p:cNvSpPr txBox="1"/>
          <p:nvPr/>
        </p:nvSpPr>
        <p:spPr>
          <a:xfrm>
            <a:off x="9664507" y="3670255"/>
            <a:ext cx="2607510"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PAC model</a:t>
            </a:r>
          </a:p>
        </p:txBody>
      </p:sp>
      <p:sp>
        <p:nvSpPr>
          <p:cNvPr id="27" name="TextBox 50">
            <a:extLst>
              <a:ext uri="{FF2B5EF4-FFF2-40B4-BE49-F238E27FC236}">
                <a16:creationId xmlns:a16="http://schemas.microsoft.com/office/drawing/2014/main" id="{2039D9B7-6567-9CA9-2E89-73F1DA5FAB8C}"/>
              </a:ext>
            </a:extLst>
          </p:cNvPr>
          <p:cNvSpPr txBox="1"/>
          <p:nvPr/>
        </p:nvSpPr>
        <p:spPr>
          <a:xfrm>
            <a:off x="14123096" y="9066989"/>
            <a:ext cx="6915068"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Maslow’s hierarchy </a:t>
            </a:r>
          </a:p>
          <a:p>
            <a:pPr>
              <a:lnSpc>
                <a:spcPts val="4725"/>
              </a:lnSpc>
            </a:pPr>
            <a:r>
              <a:rPr lang="en-US" sz="3399" dirty="0">
                <a:solidFill>
                  <a:srgbClr val="000000"/>
                </a:solidFill>
                <a:latin typeface="Glacial Indifference"/>
                <a:ea typeface="Glacial Indifference"/>
                <a:cs typeface="Glacial Indifference"/>
                <a:sym typeface="Glacial Indifference"/>
              </a:rPr>
              <a:t>of needs</a:t>
            </a:r>
          </a:p>
        </p:txBody>
      </p:sp>
      <p:sp>
        <p:nvSpPr>
          <p:cNvPr id="48" name="TextBox 50">
            <a:extLst>
              <a:ext uri="{FF2B5EF4-FFF2-40B4-BE49-F238E27FC236}">
                <a16:creationId xmlns:a16="http://schemas.microsoft.com/office/drawing/2014/main" id="{DEE2508E-24B6-7F0A-D129-F6A7BDA59B83}"/>
              </a:ext>
            </a:extLst>
          </p:cNvPr>
          <p:cNvSpPr txBox="1"/>
          <p:nvPr/>
        </p:nvSpPr>
        <p:spPr>
          <a:xfrm>
            <a:off x="14123096" y="3621145"/>
            <a:ext cx="430681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Communication </a:t>
            </a:r>
          </a:p>
          <a:p>
            <a:pPr>
              <a:lnSpc>
                <a:spcPts val="4725"/>
              </a:lnSpc>
            </a:pPr>
            <a:r>
              <a:rPr lang="en-US" sz="3399" dirty="0">
                <a:solidFill>
                  <a:srgbClr val="000000"/>
                </a:solidFill>
                <a:latin typeface="Glacial Indifference"/>
                <a:ea typeface="Glacial Indifference"/>
                <a:cs typeface="Glacial Indifference"/>
                <a:sym typeface="Glacial Indifference"/>
              </a:rPr>
              <a:t>models</a:t>
            </a:r>
          </a:p>
        </p:txBody>
      </p:sp>
      <p:sp>
        <p:nvSpPr>
          <p:cNvPr id="53" name="TextBox 50">
            <a:extLst>
              <a:ext uri="{FF2B5EF4-FFF2-40B4-BE49-F238E27FC236}">
                <a16:creationId xmlns:a16="http://schemas.microsoft.com/office/drawing/2014/main" id="{6E858626-ED29-36A9-0B08-37536ACB1D6C}"/>
              </a:ext>
            </a:extLst>
          </p:cNvPr>
          <p:cNvSpPr txBox="1"/>
          <p:nvPr/>
        </p:nvSpPr>
        <p:spPr>
          <a:xfrm>
            <a:off x="9646941" y="5518912"/>
            <a:ext cx="2568211"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Situational leadership</a:t>
            </a:r>
          </a:p>
        </p:txBody>
      </p:sp>
      <p:sp>
        <p:nvSpPr>
          <p:cNvPr id="54" name="TextBox 50">
            <a:extLst>
              <a:ext uri="{FF2B5EF4-FFF2-40B4-BE49-F238E27FC236}">
                <a16:creationId xmlns:a16="http://schemas.microsoft.com/office/drawing/2014/main" id="{F65C24B4-BBE9-A96A-DDB4-11403AA51AF7}"/>
              </a:ext>
            </a:extLst>
          </p:cNvPr>
          <p:cNvSpPr txBox="1"/>
          <p:nvPr/>
        </p:nvSpPr>
        <p:spPr>
          <a:xfrm>
            <a:off x="14180746" y="5213216"/>
            <a:ext cx="3391395"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Tuckman’s team theory</a:t>
            </a:r>
          </a:p>
        </p:txBody>
      </p:sp>
      <p:sp>
        <p:nvSpPr>
          <p:cNvPr id="55" name="TextBox 50">
            <a:extLst>
              <a:ext uri="{FF2B5EF4-FFF2-40B4-BE49-F238E27FC236}">
                <a16:creationId xmlns:a16="http://schemas.microsoft.com/office/drawing/2014/main" id="{68F5BA9E-D163-5A70-1C5B-C389BF822DE0}"/>
              </a:ext>
            </a:extLst>
          </p:cNvPr>
          <p:cNvSpPr txBox="1"/>
          <p:nvPr/>
        </p:nvSpPr>
        <p:spPr>
          <a:xfrm>
            <a:off x="14178471" y="7593577"/>
            <a:ext cx="373010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Herzberg’s motivation theory</a:t>
            </a:r>
          </a:p>
        </p:txBody>
      </p:sp>
      <p:sp>
        <p:nvSpPr>
          <p:cNvPr id="56" name="TextBox 50">
            <a:extLst>
              <a:ext uri="{FF2B5EF4-FFF2-40B4-BE49-F238E27FC236}">
                <a16:creationId xmlns:a16="http://schemas.microsoft.com/office/drawing/2014/main" id="{DC5F160A-C59F-5BA4-5742-08587C66B5AC}"/>
              </a:ext>
            </a:extLst>
          </p:cNvPr>
          <p:cNvSpPr txBox="1"/>
          <p:nvPr/>
        </p:nvSpPr>
        <p:spPr>
          <a:xfrm>
            <a:off x="9705873" y="8503568"/>
            <a:ext cx="3391395"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Drama triangles</a:t>
            </a:r>
          </a:p>
        </p:txBody>
      </p:sp>
      <p:sp>
        <p:nvSpPr>
          <p:cNvPr id="57" name="TextBox 50">
            <a:extLst>
              <a:ext uri="{FF2B5EF4-FFF2-40B4-BE49-F238E27FC236}">
                <a16:creationId xmlns:a16="http://schemas.microsoft.com/office/drawing/2014/main" id="{38AE565D-4237-0085-FA67-CD691C0FF445}"/>
              </a:ext>
            </a:extLst>
          </p:cNvPr>
          <p:cNvSpPr txBox="1"/>
          <p:nvPr/>
        </p:nvSpPr>
        <p:spPr>
          <a:xfrm>
            <a:off x="14123096" y="6651138"/>
            <a:ext cx="2607510" cy="561051"/>
          </a:xfrm>
          <a:prstGeom prst="rect">
            <a:avLst/>
          </a:prstGeom>
        </p:spPr>
        <p:txBody>
          <a:bodyPr wrap="square" lIns="0" tIns="0" rIns="0" bIns="0" rtlCol="0" anchor="t">
            <a:spAutoFit/>
          </a:bodyPr>
          <a:lstStyle/>
          <a:p>
            <a:pPr>
              <a:lnSpc>
                <a:spcPts val="4725"/>
              </a:lnSpc>
            </a:pPr>
            <a:r>
              <a:rPr lang="en-US" sz="3399" dirty="0" err="1">
                <a:solidFill>
                  <a:srgbClr val="000000"/>
                </a:solidFill>
                <a:latin typeface="Glacial Indifference"/>
                <a:ea typeface="Glacial Indifference"/>
                <a:cs typeface="Glacial Indifference"/>
                <a:sym typeface="Glacial Indifference"/>
              </a:rPr>
              <a:t>Betari’s</a:t>
            </a:r>
            <a:r>
              <a:rPr lang="en-US" sz="3399" dirty="0">
                <a:solidFill>
                  <a:srgbClr val="000000"/>
                </a:solidFill>
                <a:latin typeface="Glacial Indifference"/>
                <a:ea typeface="Glacial Indifference"/>
                <a:cs typeface="Glacial Indifference"/>
                <a:sym typeface="Glacial Indifference"/>
              </a:rPr>
              <a:t> Box</a:t>
            </a:r>
          </a:p>
        </p:txBody>
      </p:sp>
      <p:sp>
        <p:nvSpPr>
          <p:cNvPr id="58" name="TextBox 50">
            <a:extLst>
              <a:ext uri="{FF2B5EF4-FFF2-40B4-BE49-F238E27FC236}">
                <a16:creationId xmlns:a16="http://schemas.microsoft.com/office/drawing/2014/main" id="{A80EEF7E-58DA-3355-4346-FA3192D4A023}"/>
              </a:ext>
            </a:extLst>
          </p:cNvPr>
          <p:cNvSpPr txBox="1"/>
          <p:nvPr/>
        </p:nvSpPr>
        <p:spPr>
          <a:xfrm>
            <a:off x="9646941" y="4575631"/>
            <a:ext cx="3509260"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Belbin’s team roles</a:t>
            </a:r>
          </a:p>
        </p:txBody>
      </p:sp>
      <p:sp>
        <p:nvSpPr>
          <p:cNvPr id="59" name="TextBox 50">
            <a:extLst>
              <a:ext uri="{FF2B5EF4-FFF2-40B4-BE49-F238E27FC236}">
                <a16:creationId xmlns:a16="http://schemas.microsoft.com/office/drawing/2014/main" id="{AA1A685D-0995-8482-0266-039EE7A708D1}"/>
              </a:ext>
            </a:extLst>
          </p:cNvPr>
          <p:cNvSpPr txBox="1"/>
          <p:nvPr/>
        </p:nvSpPr>
        <p:spPr>
          <a:xfrm>
            <a:off x="9739393" y="9334500"/>
            <a:ext cx="4306811" cy="561051"/>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Thomas Kilmann</a:t>
            </a:r>
          </a:p>
        </p:txBody>
      </p:sp>
      <p:sp>
        <p:nvSpPr>
          <p:cNvPr id="60" name="TextBox 50">
            <a:extLst>
              <a:ext uri="{FF2B5EF4-FFF2-40B4-BE49-F238E27FC236}">
                <a16:creationId xmlns:a16="http://schemas.microsoft.com/office/drawing/2014/main" id="{C661B386-664A-D591-A2DE-7B805C46E4DC}"/>
              </a:ext>
            </a:extLst>
          </p:cNvPr>
          <p:cNvSpPr txBox="1"/>
          <p:nvPr/>
        </p:nvSpPr>
        <p:spPr>
          <a:xfrm>
            <a:off x="9664507" y="6995463"/>
            <a:ext cx="4711610" cy="1163780"/>
          </a:xfrm>
          <a:prstGeom prst="rect">
            <a:avLst/>
          </a:prstGeom>
        </p:spPr>
        <p:txBody>
          <a:bodyPr wrap="square" lIns="0" tIns="0" rIns="0" bIns="0" rtlCol="0" anchor="t">
            <a:spAutoFit/>
          </a:bodyPr>
          <a:lstStyle/>
          <a:p>
            <a:pPr>
              <a:lnSpc>
                <a:spcPts val="4725"/>
              </a:lnSpc>
            </a:pPr>
            <a:r>
              <a:rPr lang="en-US" sz="3399" dirty="0">
                <a:solidFill>
                  <a:srgbClr val="000000"/>
                </a:solidFill>
                <a:latin typeface="Glacial Indifference"/>
                <a:ea typeface="Glacial Indifference"/>
                <a:cs typeface="Glacial Indifference"/>
                <a:sym typeface="Glacial Indifference"/>
              </a:rPr>
              <a:t>Adair’s action </a:t>
            </a:r>
          </a:p>
          <a:p>
            <a:pPr>
              <a:lnSpc>
                <a:spcPts val="4725"/>
              </a:lnSpc>
            </a:pPr>
            <a:r>
              <a:rPr lang="en-US" sz="3399" dirty="0" err="1">
                <a:solidFill>
                  <a:srgbClr val="000000"/>
                </a:solidFill>
                <a:latin typeface="Glacial Indifference"/>
                <a:ea typeface="Glacial Indifference"/>
                <a:cs typeface="Glacial Indifference"/>
                <a:sym typeface="Glacial Indifference"/>
              </a:rPr>
              <a:t>centred</a:t>
            </a:r>
            <a:r>
              <a:rPr lang="en-US" sz="3399" dirty="0">
                <a:solidFill>
                  <a:srgbClr val="000000"/>
                </a:solidFill>
                <a:latin typeface="Glacial Indifference"/>
                <a:ea typeface="Glacial Indifference"/>
                <a:cs typeface="Glacial Indifference"/>
                <a:sym typeface="Glacial Indifference"/>
              </a:rPr>
              <a:t> leadership</a:t>
            </a:r>
          </a:p>
        </p:txBody>
      </p:sp>
    </p:spTree>
    <p:extLst>
      <p:ext uri="{BB962C8B-B14F-4D97-AF65-F5344CB8AC3E}">
        <p14:creationId xmlns:p14="http://schemas.microsoft.com/office/powerpoint/2010/main" val="108700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p:bldP spid="2" grpId="0"/>
      <p:bldP spid="27" grpId="0"/>
      <p:bldP spid="48" grpId="0"/>
      <p:bldP spid="53" grpId="0"/>
      <p:bldP spid="54" grpId="0"/>
      <p:bldP spid="55" grpId="0"/>
      <p:bldP spid="56" grpId="0"/>
      <p:bldP spid="57" grpId="0"/>
      <p:bldP spid="58" grpId="0"/>
      <p:bldP spid="59" grpId="0"/>
      <p:bldP spid="6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1C8BB-2541-7E4A-5956-EB2C07E86F2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B6CD743-8DA1-FD8F-4358-DDD7145B8D58}"/>
              </a:ext>
            </a:extLst>
          </p:cNvPr>
          <p:cNvGrpSpPr>
            <a:grpSpLocks noChangeAspect="1"/>
          </p:cNvGrpSpPr>
          <p:nvPr/>
        </p:nvGrpSpPr>
        <p:grpSpPr>
          <a:xfrm>
            <a:off x="1039501" y="6451483"/>
            <a:ext cx="245374" cy="226943"/>
            <a:chOff x="0" y="0"/>
            <a:chExt cx="245364" cy="226949"/>
          </a:xfrm>
        </p:grpSpPr>
        <p:sp>
          <p:nvSpPr>
            <p:cNvPr id="3" name="Freeform 3">
              <a:extLst>
                <a:ext uri="{FF2B5EF4-FFF2-40B4-BE49-F238E27FC236}">
                  <a16:creationId xmlns:a16="http://schemas.microsoft.com/office/drawing/2014/main" id="{E0B74216-B9B6-8523-AE78-50CC87FF230E}"/>
                </a:ext>
              </a:extLst>
            </p:cNvPr>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7A5949A8-1548-399F-CD44-EB4E7A5C69DD}"/>
              </a:ext>
            </a:extLst>
          </p:cNvPr>
          <p:cNvGrpSpPr>
            <a:grpSpLocks noChangeAspect="1"/>
          </p:cNvGrpSpPr>
          <p:nvPr/>
        </p:nvGrpSpPr>
        <p:grpSpPr>
          <a:xfrm>
            <a:off x="1547003" y="6462131"/>
            <a:ext cx="207083" cy="205540"/>
            <a:chOff x="0" y="0"/>
            <a:chExt cx="207086" cy="205537"/>
          </a:xfrm>
        </p:grpSpPr>
        <p:sp>
          <p:nvSpPr>
            <p:cNvPr id="5" name="Freeform 5">
              <a:extLst>
                <a:ext uri="{FF2B5EF4-FFF2-40B4-BE49-F238E27FC236}">
                  <a16:creationId xmlns:a16="http://schemas.microsoft.com/office/drawing/2014/main" id="{C7469577-B860-29D5-EB00-A976085D56D0}"/>
                </a:ext>
              </a:extLst>
            </p:cNvPr>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5A14DF93-1741-6338-9127-277A177D59D9}"/>
              </a:ext>
            </a:extLst>
          </p:cNvPr>
          <p:cNvGrpSpPr>
            <a:grpSpLocks noChangeAspect="1"/>
          </p:cNvGrpSpPr>
          <p:nvPr/>
        </p:nvGrpSpPr>
        <p:grpSpPr>
          <a:xfrm>
            <a:off x="2041817" y="6462122"/>
            <a:ext cx="205264" cy="205911"/>
            <a:chOff x="0" y="0"/>
            <a:chExt cx="205270" cy="205918"/>
          </a:xfrm>
        </p:grpSpPr>
        <p:sp>
          <p:nvSpPr>
            <p:cNvPr id="7" name="Freeform 7">
              <a:extLst>
                <a:ext uri="{FF2B5EF4-FFF2-40B4-BE49-F238E27FC236}">
                  <a16:creationId xmlns:a16="http://schemas.microsoft.com/office/drawing/2014/main" id="{881EB4D6-2E18-8ADF-451D-BBB3D63B98B7}"/>
                </a:ext>
              </a:extLst>
            </p:cNvPr>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491F243D-FC7D-D64A-29B4-80C282BB5DB5}"/>
              </a:ext>
            </a:extLst>
          </p:cNvPr>
          <p:cNvGrpSpPr>
            <a:grpSpLocks noChangeAspect="1"/>
          </p:cNvGrpSpPr>
          <p:nvPr/>
        </p:nvGrpSpPr>
        <p:grpSpPr>
          <a:xfrm>
            <a:off x="2505085" y="6466932"/>
            <a:ext cx="197596" cy="196063"/>
            <a:chOff x="0" y="0"/>
            <a:chExt cx="197599" cy="196063"/>
          </a:xfrm>
        </p:grpSpPr>
        <p:sp>
          <p:nvSpPr>
            <p:cNvPr id="9" name="Freeform 9">
              <a:extLst>
                <a:ext uri="{FF2B5EF4-FFF2-40B4-BE49-F238E27FC236}">
                  <a16:creationId xmlns:a16="http://schemas.microsoft.com/office/drawing/2014/main" id="{92148CC7-FA81-3BB8-1E92-5CCEFBCE01DB}"/>
                </a:ext>
              </a:extLst>
            </p:cNvPr>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0B052000-5C49-74E8-1300-4C5ACC082890}"/>
              </a:ext>
            </a:extLst>
          </p:cNvPr>
          <p:cNvGrpSpPr>
            <a:grpSpLocks noChangeAspect="1"/>
          </p:cNvGrpSpPr>
          <p:nvPr/>
        </p:nvGrpSpPr>
        <p:grpSpPr>
          <a:xfrm>
            <a:off x="2930947" y="6469694"/>
            <a:ext cx="212427" cy="190357"/>
            <a:chOff x="0" y="0"/>
            <a:chExt cx="212433" cy="190360"/>
          </a:xfrm>
        </p:grpSpPr>
        <p:sp>
          <p:nvSpPr>
            <p:cNvPr id="11" name="Freeform 11">
              <a:extLst>
                <a:ext uri="{FF2B5EF4-FFF2-40B4-BE49-F238E27FC236}">
                  <a16:creationId xmlns:a16="http://schemas.microsoft.com/office/drawing/2014/main" id="{8450C4CC-61A2-28D0-4EBD-E873C4B870C7}"/>
                </a:ext>
              </a:extLst>
            </p:cNvPr>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0303E2E2-25BE-86EF-10E3-6BF1F5F0C113}"/>
              </a:ext>
            </a:extLst>
          </p:cNvPr>
          <p:cNvGrpSpPr>
            <a:grpSpLocks noChangeAspect="1"/>
          </p:cNvGrpSpPr>
          <p:nvPr/>
        </p:nvGrpSpPr>
        <p:grpSpPr>
          <a:xfrm>
            <a:off x="3442468" y="6472780"/>
            <a:ext cx="198253" cy="184347"/>
            <a:chOff x="0" y="0"/>
            <a:chExt cx="198260" cy="184353"/>
          </a:xfrm>
        </p:grpSpPr>
        <p:sp>
          <p:nvSpPr>
            <p:cNvPr id="13" name="Freeform 13">
              <a:extLst>
                <a:ext uri="{FF2B5EF4-FFF2-40B4-BE49-F238E27FC236}">
                  <a16:creationId xmlns:a16="http://schemas.microsoft.com/office/drawing/2014/main" id="{FE6B34E7-68FE-B03F-780D-5D5DD5F0CE9C}"/>
                </a:ext>
              </a:extLst>
            </p:cNvPr>
            <p:cNvSpPr/>
            <p:nvPr/>
          </p:nvSpPr>
          <p:spPr>
            <a:xfrm>
              <a:off x="-1016" y="-762"/>
              <a:ext cx="199771" cy="185928"/>
            </a:xfrm>
            <a:custGeom>
              <a:avLst/>
              <a:gdLst/>
              <a:ahLst/>
              <a:cxnLst/>
              <a:rect l="l" t="t" r="r" b="b"/>
              <a:pathLst>
                <a:path w="199771" h="185928">
                  <a:moveTo>
                    <a:pt x="100711" y="762"/>
                  </a:moveTo>
                  <a:cubicBezTo>
                    <a:pt x="157988" y="1397"/>
                    <a:pt x="199771" y="40767"/>
                    <a:pt x="199263" y="93726"/>
                  </a:cubicBezTo>
                  <a:cubicBezTo>
                    <a:pt x="198882" y="142494"/>
                    <a:pt x="155194" y="185928"/>
                    <a:pt x="107188" y="185039"/>
                  </a:cubicBezTo>
                  <a:cubicBezTo>
                    <a:pt x="45847" y="184023"/>
                    <a:pt x="0" y="142494"/>
                    <a:pt x="1016" y="89154"/>
                  </a:cubicBezTo>
                  <a:cubicBezTo>
                    <a:pt x="1905" y="38100"/>
                    <a:pt x="44704" y="0"/>
                    <a:pt x="100711"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37572636-A4FA-99BC-7926-5BCA47B86E9D}"/>
              </a:ext>
            </a:extLst>
          </p:cNvPr>
          <p:cNvGrpSpPr>
            <a:grpSpLocks noChangeAspect="1"/>
          </p:cNvGrpSpPr>
          <p:nvPr/>
        </p:nvGrpSpPr>
        <p:grpSpPr>
          <a:xfrm>
            <a:off x="3952523" y="6464579"/>
            <a:ext cx="199253" cy="200682"/>
            <a:chOff x="0" y="0"/>
            <a:chExt cx="199250" cy="200685"/>
          </a:xfrm>
        </p:grpSpPr>
        <p:sp>
          <p:nvSpPr>
            <p:cNvPr id="15" name="Freeform 15">
              <a:extLst>
                <a:ext uri="{FF2B5EF4-FFF2-40B4-BE49-F238E27FC236}">
                  <a16:creationId xmlns:a16="http://schemas.microsoft.com/office/drawing/2014/main" id="{19B68D3B-6781-20D2-62E6-DB92AB4E8460}"/>
                </a:ext>
              </a:extLst>
            </p:cNvPr>
            <p:cNvSpPr/>
            <p:nvPr/>
          </p:nvSpPr>
          <p:spPr>
            <a:xfrm>
              <a:off x="-635" y="-254"/>
              <a:ext cx="200279" cy="200914"/>
            </a:xfrm>
            <a:custGeom>
              <a:avLst/>
              <a:gdLst/>
              <a:ahLst/>
              <a:cxnLst/>
              <a:rect l="l" t="t" r="r" b="b"/>
              <a:pathLst>
                <a:path w="200279" h="200914">
                  <a:moveTo>
                    <a:pt x="102108" y="254"/>
                  </a:moveTo>
                  <a:cubicBezTo>
                    <a:pt x="157353" y="254"/>
                    <a:pt x="200279" y="41783"/>
                    <a:pt x="199898" y="94361"/>
                  </a:cubicBezTo>
                  <a:cubicBezTo>
                    <a:pt x="199517" y="145161"/>
                    <a:pt x="143129" y="200914"/>
                    <a:pt x="92456" y="200914"/>
                  </a:cubicBezTo>
                  <a:cubicBezTo>
                    <a:pt x="41783" y="200914"/>
                    <a:pt x="0" y="153035"/>
                    <a:pt x="635" y="93980"/>
                  </a:cubicBezTo>
                  <a:cubicBezTo>
                    <a:pt x="1270" y="40386"/>
                    <a:pt x="45085" y="0"/>
                    <a:pt x="10210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82F5C1AC-E1B7-C332-5BE9-19BEBC6C2270}"/>
              </a:ext>
            </a:extLst>
          </p:cNvPr>
          <p:cNvGrpSpPr>
            <a:grpSpLocks noChangeAspect="1"/>
          </p:cNvGrpSpPr>
          <p:nvPr/>
        </p:nvGrpSpPr>
        <p:grpSpPr>
          <a:xfrm>
            <a:off x="4363317" y="6468418"/>
            <a:ext cx="211884" cy="192881"/>
            <a:chOff x="0" y="0"/>
            <a:chExt cx="211887" cy="192875"/>
          </a:xfrm>
        </p:grpSpPr>
        <p:sp>
          <p:nvSpPr>
            <p:cNvPr id="17" name="Freeform 17">
              <a:extLst>
                <a:ext uri="{FF2B5EF4-FFF2-40B4-BE49-F238E27FC236}">
                  <a16:creationId xmlns:a16="http://schemas.microsoft.com/office/drawing/2014/main" id="{6A90E3E9-23DA-C395-08E1-A7DB0F9A6D9C}"/>
                </a:ext>
              </a:extLst>
            </p:cNvPr>
            <p:cNvSpPr/>
            <p:nvPr/>
          </p:nvSpPr>
          <p:spPr>
            <a:xfrm>
              <a:off x="-1778" y="-1778"/>
              <a:ext cx="215519" cy="195834"/>
            </a:xfrm>
            <a:custGeom>
              <a:avLst/>
              <a:gdLst/>
              <a:ahLst/>
              <a:cxnLst/>
              <a:rect l="l" t="t" r="r" b="b"/>
              <a:pathLst>
                <a:path w="215519" h="195834">
                  <a:moveTo>
                    <a:pt x="105664" y="194691"/>
                  </a:moveTo>
                  <a:cubicBezTo>
                    <a:pt x="38608" y="193040"/>
                    <a:pt x="0" y="157988"/>
                    <a:pt x="1905" y="100584"/>
                  </a:cubicBezTo>
                  <a:cubicBezTo>
                    <a:pt x="3810" y="43180"/>
                    <a:pt x="52832" y="0"/>
                    <a:pt x="114808" y="1778"/>
                  </a:cubicBezTo>
                  <a:cubicBezTo>
                    <a:pt x="174244" y="3556"/>
                    <a:pt x="215519" y="43307"/>
                    <a:pt x="213614" y="97028"/>
                  </a:cubicBezTo>
                  <a:cubicBezTo>
                    <a:pt x="211963" y="146558"/>
                    <a:pt x="157353" y="195834"/>
                    <a:pt x="105664" y="194564"/>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250AD514-82D4-DB8B-1CF6-F065C404C81E}"/>
              </a:ext>
            </a:extLst>
          </p:cNvPr>
          <p:cNvGrpSpPr>
            <a:grpSpLocks noChangeAspect="1"/>
          </p:cNvGrpSpPr>
          <p:nvPr/>
        </p:nvGrpSpPr>
        <p:grpSpPr>
          <a:xfrm>
            <a:off x="4880858" y="6465380"/>
            <a:ext cx="192500" cy="199034"/>
            <a:chOff x="0" y="0"/>
            <a:chExt cx="192507" cy="199034"/>
          </a:xfrm>
        </p:grpSpPr>
        <p:sp>
          <p:nvSpPr>
            <p:cNvPr id="19" name="Freeform 19">
              <a:extLst>
                <a:ext uri="{FF2B5EF4-FFF2-40B4-BE49-F238E27FC236}">
                  <a16:creationId xmlns:a16="http://schemas.microsoft.com/office/drawing/2014/main" id="{6F7112A2-464C-5BC4-D164-6725CDC52265}"/>
                </a:ext>
              </a:extLst>
            </p:cNvPr>
            <p:cNvSpPr/>
            <p:nvPr/>
          </p:nvSpPr>
          <p:spPr>
            <a:xfrm>
              <a:off x="-1143" y="0"/>
              <a:ext cx="194056" cy="199009"/>
            </a:xfrm>
            <a:custGeom>
              <a:avLst/>
              <a:gdLst/>
              <a:ahLst/>
              <a:cxnLst/>
              <a:rect l="l" t="t" r="r" b="b"/>
              <a:pathLst>
                <a:path w="194056" h="199009">
                  <a:moveTo>
                    <a:pt x="97155" y="0"/>
                  </a:moveTo>
                  <a:cubicBezTo>
                    <a:pt x="150114" y="0"/>
                    <a:pt x="194056" y="42037"/>
                    <a:pt x="193548" y="92456"/>
                  </a:cubicBezTo>
                  <a:cubicBezTo>
                    <a:pt x="193040" y="148971"/>
                    <a:pt x="146939" y="199009"/>
                    <a:pt x="95885" y="199009"/>
                  </a:cubicBezTo>
                  <a:cubicBezTo>
                    <a:pt x="46228" y="199009"/>
                    <a:pt x="0" y="147447"/>
                    <a:pt x="1143" y="93218"/>
                  </a:cubicBezTo>
                  <a:cubicBezTo>
                    <a:pt x="1270" y="86995"/>
                    <a:pt x="2032" y="80899"/>
                    <a:pt x="3302" y="74803"/>
                  </a:cubicBezTo>
                  <a:cubicBezTo>
                    <a:pt x="4572" y="68707"/>
                    <a:pt x="6477" y="62865"/>
                    <a:pt x="9017" y="57150"/>
                  </a:cubicBezTo>
                  <a:cubicBezTo>
                    <a:pt x="11557" y="51435"/>
                    <a:pt x="14478" y="46101"/>
                    <a:pt x="18034" y="41021"/>
                  </a:cubicBezTo>
                  <a:cubicBezTo>
                    <a:pt x="21590" y="35941"/>
                    <a:pt x="25527" y="31242"/>
                    <a:pt x="29972" y="26924"/>
                  </a:cubicBezTo>
                  <a:cubicBezTo>
                    <a:pt x="34417" y="22606"/>
                    <a:pt x="39243" y="18796"/>
                    <a:pt x="44450" y="15367"/>
                  </a:cubicBezTo>
                  <a:cubicBezTo>
                    <a:pt x="49657" y="11938"/>
                    <a:pt x="55245" y="9144"/>
                    <a:pt x="60960" y="6858"/>
                  </a:cubicBezTo>
                  <a:cubicBezTo>
                    <a:pt x="66675" y="4572"/>
                    <a:pt x="72644" y="2794"/>
                    <a:pt x="78740" y="1651"/>
                  </a:cubicBezTo>
                  <a:cubicBezTo>
                    <a:pt x="84836" y="508"/>
                    <a:pt x="91059" y="0"/>
                    <a:pt x="97155"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01862574-BD5B-FF4C-47D6-ACE5960489FD}"/>
              </a:ext>
            </a:extLst>
          </p:cNvPr>
          <p:cNvGrpSpPr>
            <a:grpSpLocks noChangeAspect="1"/>
          </p:cNvGrpSpPr>
          <p:nvPr/>
        </p:nvGrpSpPr>
        <p:grpSpPr>
          <a:xfrm>
            <a:off x="5393455" y="6467437"/>
            <a:ext cx="217351" cy="194948"/>
            <a:chOff x="0" y="0"/>
            <a:chExt cx="217348" cy="194945"/>
          </a:xfrm>
        </p:grpSpPr>
        <p:sp>
          <p:nvSpPr>
            <p:cNvPr id="21" name="Freeform 21">
              <a:extLst>
                <a:ext uri="{FF2B5EF4-FFF2-40B4-BE49-F238E27FC236}">
                  <a16:creationId xmlns:a16="http://schemas.microsoft.com/office/drawing/2014/main" id="{58687D23-929E-8A39-BF0C-7ABB42ACB7EA}"/>
                </a:ext>
              </a:extLst>
            </p:cNvPr>
            <p:cNvSpPr/>
            <p:nvPr/>
          </p:nvSpPr>
          <p:spPr>
            <a:xfrm>
              <a:off x="-12192" y="-127"/>
              <a:ext cx="234061" cy="205740"/>
            </a:xfrm>
            <a:custGeom>
              <a:avLst/>
              <a:gdLst/>
              <a:ahLst/>
              <a:cxnLst/>
              <a:rect l="l" t="t" r="r" b="b"/>
              <a:pathLst>
                <a:path w="234061" h="205740">
                  <a:moveTo>
                    <a:pt x="123063" y="127"/>
                  </a:moveTo>
                  <a:cubicBezTo>
                    <a:pt x="129540" y="0"/>
                    <a:pt x="135890" y="381"/>
                    <a:pt x="142240" y="1524"/>
                  </a:cubicBezTo>
                  <a:cubicBezTo>
                    <a:pt x="148590" y="2667"/>
                    <a:pt x="154813" y="4191"/>
                    <a:pt x="160909" y="6350"/>
                  </a:cubicBezTo>
                  <a:cubicBezTo>
                    <a:pt x="167005" y="8509"/>
                    <a:pt x="172720" y="11303"/>
                    <a:pt x="178308" y="14478"/>
                  </a:cubicBezTo>
                  <a:cubicBezTo>
                    <a:pt x="183896" y="17653"/>
                    <a:pt x="189103" y="21463"/>
                    <a:pt x="193929" y="25781"/>
                  </a:cubicBezTo>
                  <a:cubicBezTo>
                    <a:pt x="198755" y="30099"/>
                    <a:pt x="203200" y="34671"/>
                    <a:pt x="207264" y="39751"/>
                  </a:cubicBezTo>
                  <a:cubicBezTo>
                    <a:pt x="211328" y="44831"/>
                    <a:pt x="214757" y="50165"/>
                    <a:pt x="217805" y="55880"/>
                  </a:cubicBezTo>
                  <a:cubicBezTo>
                    <a:pt x="220853" y="61595"/>
                    <a:pt x="223266" y="67564"/>
                    <a:pt x="225171" y="73660"/>
                  </a:cubicBezTo>
                  <a:cubicBezTo>
                    <a:pt x="227076" y="79756"/>
                    <a:pt x="228346" y="86106"/>
                    <a:pt x="229108" y="92456"/>
                  </a:cubicBezTo>
                  <a:cubicBezTo>
                    <a:pt x="234061" y="137287"/>
                    <a:pt x="198882" y="179324"/>
                    <a:pt x="146558" y="191135"/>
                  </a:cubicBezTo>
                  <a:cubicBezTo>
                    <a:pt x="81788" y="205740"/>
                    <a:pt x="27178" y="178562"/>
                    <a:pt x="14478" y="125349"/>
                  </a:cubicBezTo>
                  <a:cubicBezTo>
                    <a:pt x="0" y="66167"/>
                    <a:pt x="57023" y="508"/>
                    <a:pt x="123063"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0A124CC4-6369-CFD5-6EEA-CC0047D9EFDF}"/>
              </a:ext>
            </a:extLst>
          </p:cNvPr>
          <p:cNvGrpSpPr>
            <a:grpSpLocks noChangeAspect="1"/>
          </p:cNvGrpSpPr>
          <p:nvPr/>
        </p:nvGrpSpPr>
        <p:grpSpPr>
          <a:xfrm>
            <a:off x="5802497" y="6463360"/>
            <a:ext cx="221475" cy="202940"/>
            <a:chOff x="0" y="0"/>
            <a:chExt cx="221475" cy="202946"/>
          </a:xfrm>
        </p:grpSpPr>
        <p:sp>
          <p:nvSpPr>
            <p:cNvPr id="23" name="Freeform 23">
              <a:extLst>
                <a:ext uri="{FF2B5EF4-FFF2-40B4-BE49-F238E27FC236}">
                  <a16:creationId xmlns:a16="http://schemas.microsoft.com/office/drawing/2014/main" id="{BF68A81E-FDBC-CD8A-5C0E-CE3C837F96B4}"/>
                </a:ext>
              </a:extLst>
            </p:cNvPr>
            <p:cNvSpPr/>
            <p:nvPr/>
          </p:nvSpPr>
          <p:spPr>
            <a:xfrm>
              <a:off x="-4445" y="-381"/>
              <a:ext cx="234696" cy="203327"/>
            </a:xfrm>
            <a:custGeom>
              <a:avLst/>
              <a:gdLst/>
              <a:ahLst/>
              <a:cxnLst/>
              <a:rect l="l" t="t" r="r" b="b"/>
              <a:pathLst>
                <a:path w="234696" h="203327">
                  <a:moveTo>
                    <a:pt x="108585" y="381"/>
                  </a:moveTo>
                  <a:cubicBezTo>
                    <a:pt x="165989" y="0"/>
                    <a:pt x="204470" y="22860"/>
                    <a:pt x="219583" y="62611"/>
                  </a:cubicBezTo>
                  <a:cubicBezTo>
                    <a:pt x="234696" y="102362"/>
                    <a:pt x="222504" y="147320"/>
                    <a:pt x="188722" y="178816"/>
                  </a:cubicBezTo>
                  <a:cubicBezTo>
                    <a:pt x="185039" y="182372"/>
                    <a:pt x="181102" y="185547"/>
                    <a:pt x="176911" y="188468"/>
                  </a:cubicBezTo>
                  <a:cubicBezTo>
                    <a:pt x="172720" y="191389"/>
                    <a:pt x="168275" y="193802"/>
                    <a:pt x="163576" y="195834"/>
                  </a:cubicBezTo>
                  <a:cubicBezTo>
                    <a:pt x="158877" y="197866"/>
                    <a:pt x="154178" y="199517"/>
                    <a:pt x="149225" y="200787"/>
                  </a:cubicBezTo>
                  <a:cubicBezTo>
                    <a:pt x="144272" y="202057"/>
                    <a:pt x="139319" y="202819"/>
                    <a:pt x="134239" y="203073"/>
                  </a:cubicBezTo>
                  <a:cubicBezTo>
                    <a:pt x="129159" y="203327"/>
                    <a:pt x="124079" y="203327"/>
                    <a:pt x="118999" y="202692"/>
                  </a:cubicBezTo>
                  <a:cubicBezTo>
                    <a:pt x="113919" y="202057"/>
                    <a:pt x="108966" y="201168"/>
                    <a:pt x="104013" y="199644"/>
                  </a:cubicBezTo>
                  <a:cubicBezTo>
                    <a:pt x="99060" y="198120"/>
                    <a:pt x="94361" y="196342"/>
                    <a:pt x="89789" y="194056"/>
                  </a:cubicBezTo>
                  <a:cubicBezTo>
                    <a:pt x="85217" y="191770"/>
                    <a:pt x="80899" y="189103"/>
                    <a:pt x="76835" y="186055"/>
                  </a:cubicBezTo>
                  <a:cubicBezTo>
                    <a:pt x="70485" y="181356"/>
                    <a:pt x="63881" y="176911"/>
                    <a:pt x="57023" y="172974"/>
                  </a:cubicBezTo>
                  <a:cubicBezTo>
                    <a:pt x="17780" y="151892"/>
                    <a:pt x="0" y="120904"/>
                    <a:pt x="5334" y="82677"/>
                  </a:cubicBezTo>
                  <a:cubicBezTo>
                    <a:pt x="11303" y="40005"/>
                    <a:pt x="39243" y="11303"/>
                    <a:pt x="83058" y="2667"/>
                  </a:cubicBezTo>
                  <a:cubicBezTo>
                    <a:pt x="91567" y="1397"/>
                    <a:pt x="100076" y="635"/>
                    <a:pt x="108585"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1402EDF6-D5FA-1D1A-531A-C6427C3612BA}"/>
              </a:ext>
            </a:extLst>
          </p:cNvPr>
          <p:cNvGrpSpPr>
            <a:grpSpLocks noChangeAspect="1"/>
          </p:cNvGrpSpPr>
          <p:nvPr/>
        </p:nvGrpSpPr>
        <p:grpSpPr>
          <a:xfrm>
            <a:off x="6347660" y="6463894"/>
            <a:ext cx="196539" cy="201749"/>
            <a:chOff x="0" y="0"/>
            <a:chExt cx="196532" cy="201752"/>
          </a:xfrm>
        </p:grpSpPr>
        <p:sp>
          <p:nvSpPr>
            <p:cNvPr id="25" name="Freeform 25">
              <a:extLst>
                <a:ext uri="{FF2B5EF4-FFF2-40B4-BE49-F238E27FC236}">
                  <a16:creationId xmlns:a16="http://schemas.microsoft.com/office/drawing/2014/main" id="{23FAF70D-51B1-599A-AC2A-66E8FE4FBED7}"/>
                </a:ext>
              </a:extLst>
            </p:cNvPr>
            <p:cNvSpPr/>
            <p:nvPr/>
          </p:nvSpPr>
          <p:spPr>
            <a:xfrm>
              <a:off x="-508" y="0"/>
              <a:ext cx="197612" cy="201803"/>
            </a:xfrm>
            <a:custGeom>
              <a:avLst/>
              <a:gdLst/>
              <a:ahLst/>
              <a:cxnLst/>
              <a:rect l="l" t="t" r="r" b="b"/>
              <a:pathLst>
                <a:path w="197612" h="201803">
                  <a:moveTo>
                    <a:pt x="98806" y="0"/>
                  </a:moveTo>
                  <a:cubicBezTo>
                    <a:pt x="153416" y="0"/>
                    <a:pt x="196342" y="39624"/>
                    <a:pt x="196977" y="90551"/>
                  </a:cubicBezTo>
                  <a:cubicBezTo>
                    <a:pt x="197612" y="145034"/>
                    <a:pt x="141097" y="201676"/>
                    <a:pt x="85725" y="201676"/>
                  </a:cubicBezTo>
                  <a:cubicBezTo>
                    <a:pt x="32512" y="201803"/>
                    <a:pt x="1016" y="164465"/>
                    <a:pt x="508" y="99187"/>
                  </a:cubicBezTo>
                  <a:cubicBezTo>
                    <a:pt x="0" y="42545"/>
                    <a:pt x="41910" y="127"/>
                    <a:pt x="98806"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F664CD25-58F4-0AD8-2591-52A8E7124DD4}"/>
              </a:ext>
            </a:extLst>
          </p:cNvPr>
          <p:cNvGrpSpPr>
            <a:grpSpLocks noChangeAspect="1"/>
          </p:cNvGrpSpPr>
          <p:nvPr/>
        </p:nvGrpSpPr>
        <p:grpSpPr>
          <a:xfrm>
            <a:off x="6818024" y="6463675"/>
            <a:ext cx="210645" cy="202387"/>
            <a:chOff x="0" y="0"/>
            <a:chExt cx="210642" cy="202387"/>
          </a:xfrm>
        </p:grpSpPr>
        <p:sp>
          <p:nvSpPr>
            <p:cNvPr id="27" name="Freeform 27">
              <a:extLst>
                <a:ext uri="{FF2B5EF4-FFF2-40B4-BE49-F238E27FC236}">
                  <a16:creationId xmlns:a16="http://schemas.microsoft.com/office/drawing/2014/main" id="{3F2E7FE5-180B-38C4-A19C-6DF1A40EEDE3}"/>
                </a:ext>
              </a:extLst>
            </p:cNvPr>
            <p:cNvSpPr/>
            <p:nvPr/>
          </p:nvSpPr>
          <p:spPr>
            <a:xfrm>
              <a:off x="0" y="0"/>
              <a:ext cx="210947" cy="202438"/>
            </a:xfrm>
            <a:custGeom>
              <a:avLst/>
              <a:gdLst/>
              <a:ahLst/>
              <a:cxnLst/>
              <a:rect l="l" t="t" r="r" b="b"/>
              <a:pathLst>
                <a:path w="210947" h="202438">
                  <a:moveTo>
                    <a:pt x="106807" y="0"/>
                  </a:moveTo>
                  <a:cubicBezTo>
                    <a:pt x="166497" y="0"/>
                    <a:pt x="210947" y="41656"/>
                    <a:pt x="210693" y="97663"/>
                  </a:cubicBezTo>
                  <a:cubicBezTo>
                    <a:pt x="210693" y="152527"/>
                    <a:pt x="155067" y="202184"/>
                    <a:pt x="94107" y="202438"/>
                  </a:cubicBezTo>
                  <a:cubicBezTo>
                    <a:pt x="38735" y="202438"/>
                    <a:pt x="0" y="158496"/>
                    <a:pt x="0" y="95885"/>
                  </a:cubicBezTo>
                  <a:cubicBezTo>
                    <a:pt x="0" y="41656"/>
                    <a:pt x="46609" y="0"/>
                    <a:pt x="106807"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E7815E15-2A44-68FD-611C-3A16BD3AE856}"/>
              </a:ext>
            </a:extLst>
          </p:cNvPr>
          <p:cNvGrpSpPr>
            <a:grpSpLocks noChangeAspect="1"/>
          </p:cNvGrpSpPr>
          <p:nvPr/>
        </p:nvGrpSpPr>
        <p:grpSpPr>
          <a:xfrm>
            <a:off x="7269394" y="6459626"/>
            <a:ext cx="210874" cy="210483"/>
            <a:chOff x="0" y="0"/>
            <a:chExt cx="210871" cy="210490"/>
          </a:xfrm>
        </p:grpSpPr>
        <p:sp>
          <p:nvSpPr>
            <p:cNvPr id="29" name="Freeform 29">
              <a:extLst>
                <a:ext uri="{FF2B5EF4-FFF2-40B4-BE49-F238E27FC236}">
                  <a16:creationId xmlns:a16="http://schemas.microsoft.com/office/drawing/2014/main" id="{48CBBF68-2636-EBE5-FF8A-5D3D437AFE2F}"/>
                </a:ext>
              </a:extLst>
            </p:cNvPr>
            <p:cNvSpPr/>
            <p:nvPr/>
          </p:nvSpPr>
          <p:spPr>
            <a:xfrm>
              <a:off x="-2667" y="-381"/>
              <a:ext cx="213487" cy="210947"/>
            </a:xfrm>
            <a:custGeom>
              <a:avLst/>
              <a:gdLst/>
              <a:ahLst/>
              <a:cxnLst/>
              <a:rect l="l" t="t" r="r" b="b"/>
              <a:pathLst>
                <a:path w="213487" h="210947">
                  <a:moveTo>
                    <a:pt x="105283" y="381"/>
                  </a:moveTo>
                  <a:cubicBezTo>
                    <a:pt x="165608" y="0"/>
                    <a:pt x="213487" y="44450"/>
                    <a:pt x="213487" y="100584"/>
                  </a:cubicBezTo>
                  <a:cubicBezTo>
                    <a:pt x="213487" y="154178"/>
                    <a:pt x="156718" y="210820"/>
                    <a:pt x="101092" y="210947"/>
                  </a:cubicBezTo>
                  <a:cubicBezTo>
                    <a:pt x="38100" y="210947"/>
                    <a:pt x="6096" y="163703"/>
                    <a:pt x="2794" y="99060"/>
                  </a:cubicBezTo>
                  <a:cubicBezTo>
                    <a:pt x="0" y="42799"/>
                    <a:pt x="46482" y="762"/>
                    <a:pt x="105283"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7137C272-B265-2539-2E1C-ACBCCCBAFB52}"/>
              </a:ext>
            </a:extLst>
          </p:cNvPr>
          <p:cNvGrpSpPr>
            <a:grpSpLocks noChangeAspect="1"/>
          </p:cNvGrpSpPr>
          <p:nvPr/>
        </p:nvGrpSpPr>
        <p:grpSpPr>
          <a:xfrm>
            <a:off x="7717241" y="6471342"/>
            <a:ext cx="210550" cy="187004"/>
            <a:chOff x="0" y="0"/>
            <a:chExt cx="210553" cy="187008"/>
          </a:xfrm>
        </p:grpSpPr>
        <p:sp>
          <p:nvSpPr>
            <p:cNvPr id="31" name="Freeform 31">
              <a:extLst>
                <a:ext uri="{FF2B5EF4-FFF2-40B4-BE49-F238E27FC236}">
                  <a16:creationId xmlns:a16="http://schemas.microsoft.com/office/drawing/2014/main" id="{971EB926-53C3-0B29-C5A7-651FA6C204F4}"/>
                </a:ext>
              </a:extLst>
            </p:cNvPr>
            <p:cNvSpPr/>
            <p:nvPr/>
          </p:nvSpPr>
          <p:spPr>
            <a:xfrm>
              <a:off x="-2794" y="0"/>
              <a:ext cx="231394" cy="186944"/>
            </a:xfrm>
            <a:custGeom>
              <a:avLst/>
              <a:gdLst/>
              <a:ahLst/>
              <a:cxnLst/>
              <a:rect l="l" t="t" r="r" b="b"/>
              <a:pathLst>
                <a:path w="231394" h="186944">
                  <a:moveTo>
                    <a:pt x="103124" y="0"/>
                  </a:moveTo>
                  <a:cubicBezTo>
                    <a:pt x="55499" y="0"/>
                    <a:pt x="5969" y="47244"/>
                    <a:pt x="3048" y="95250"/>
                  </a:cubicBezTo>
                  <a:cubicBezTo>
                    <a:pt x="0" y="143637"/>
                    <a:pt x="31877" y="181102"/>
                    <a:pt x="86741" y="185801"/>
                  </a:cubicBezTo>
                  <a:cubicBezTo>
                    <a:pt x="95377" y="186563"/>
                    <a:pt x="103632" y="186944"/>
                    <a:pt x="111379" y="186944"/>
                  </a:cubicBezTo>
                  <a:cubicBezTo>
                    <a:pt x="160782" y="186944"/>
                    <a:pt x="191135" y="171069"/>
                    <a:pt x="207391" y="127762"/>
                  </a:cubicBezTo>
                  <a:cubicBezTo>
                    <a:pt x="231394" y="63881"/>
                    <a:pt x="179705" y="889"/>
                    <a:pt x="104013" y="0"/>
                  </a:cubicBezTo>
                  <a:cubicBezTo>
                    <a:pt x="103759" y="0"/>
                    <a:pt x="103378" y="0"/>
                    <a:pt x="103124"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4E206B66-0042-F6E9-984B-D8490DD13B69}"/>
              </a:ext>
            </a:extLst>
          </p:cNvPr>
          <p:cNvGrpSpPr>
            <a:grpSpLocks noChangeAspect="1"/>
          </p:cNvGrpSpPr>
          <p:nvPr/>
        </p:nvGrpSpPr>
        <p:grpSpPr>
          <a:xfrm>
            <a:off x="8210026" y="6451483"/>
            <a:ext cx="245374" cy="226943"/>
            <a:chOff x="0" y="0"/>
            <a:chExt cx="245364" cy="226949"/>
          </a:xfrm>
        </p:grpSpPr>
        <p:sp>
          <p:nvSpPr>
            <p:cNvPr id="33" name="Freeform 33">
              <a:extLst>
                <a:ext uri="{FF2B5EF4-FFF2-40B4-BE49-F238E27FC236}">
                  <a16:creationId xmlns:a16="http://schemas.microsoft.com/office/drawing/2014/main" id="{93F1324A-39DA-1318-3B2A-DE3DB27E900A}"/>
                </a:ext>
              </a:extLst>
            </p:cNvPr>
            <p:cNvSpPr/>
            <p:nvPr/>
          </p:nvSpPr>
          <p:spPr>
            <a:xfrm>
              <a:off x="-10033" y="0"/>
              <a:ext cx="264033" cy="227203"/>
            </a:xfrm>
            <a:custGeom>
              <a:avLst/>
              <a:gdLst/>
              <a:ahLst/>
              <a:cxnLst/>
              <a:rect l="l" t="t" r="r" b="b"/>
              <a:pathLst>
                <a:path w="264033" h="227203">
                  <a:moveTo>
                    <a:pt x="146177" y="0"/>
                  </a:moveTo>
                  <a:cubicBezTo>
                    <a:pt x="193548" y="3556"/>
                    <a:pt x="233299" y="29083"/>
                    <a:pt x="248031" y="67183"/>
                  </a:cubicBezTo>
                  <a:cubicBezTo>
                    <a:pt x="264033" y="107950"/>
                    <a:pt x="254127" y="149479"/>
                    <a:pt x="215265" y="181483"/>
                  </a:cubicBezTo>
                  <a:cubicBezTo>
                    <a:pt x="193167" y="199263"/>
                    <a:pt x="168783" y="212852"/>
                    <a:pt x="141859" y="221869"/>
                  </a:cubicBezTo>
                  <a:cubicBezTo>
                    <a:pt x="134112" y="224790"/>
                    <a:pt x="125984" y="226441"/>
                    <a:pt x="117602" y="226822"/>
                  </a:cubicBezTo>
                  <a:cubicBezTo>
                    <a:pt x="109220" y="227203"/>
                    <a:pt x="101092" y="226060"/>
                    <a:pt x="93091" y="223647"/>
                  </a:cubicBezTo>
                  <a:cubicBezTo>
                    <a:pt x="85090" y="221234"/>
                    <a:pt x="77724" y="217551"/>
                    <a:pt x="70993" y="212725"/>
                  </a:cubicBezTo>
                  <a:cubicBezTo>
                    <a:pt x="64262" y="207899"/>
                    <a:pt x="58420" y="202057"/>
                    <a:pt x="53594" y="195199"/>
                  </a:cubicBezTo>
                  <a:cubicBezTo>
                    <a:pt x="37719" y="174752"/>
                    <a:pt x="18669" y="153162"/>
                    <a:pt x="12827" y="129032"/>
                  </a:cubicBezTo>
                  <a:cubicBezTo>
                    <a:pt x="0" y="77343"/>
                    <a:pt x="32639" y="30988"/>
                    <a:pt x="89281" y="11811"/>
                  </a:cubicBezTo>
                  <a:cubicBezTo>
                    <a:pt x="107442" y="5334"/>
                    <a:pt x="127254" y="3810"/>
                    <a:pt x="146177"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12D50BE8-582C-09CF-F341-C8E70826FADC}"/>
              </a:ext>
            </a:extLst>
          </p:cNvPr>
          <p:cNvGrpSpPr>
            <a:grpSpLocks noChangeAspect="1"/>
          </p:cNvGrpSpPr>
          <p:nvPr/>
        </p:nvGrpSpPr>
        <p:grpSpPr>
          <a:xfrm>
            <a:off x="8717537" y="6462131"/>
            <a:ext cx="207083" cy="205540"/>
            <a:chOff x="0" y="0"/>
            <a:chExt cx="207086" cy="205537"/>
          </a:xfrm>
        </p:grpSpPr>
        <p:sp>
          <p:nvSpPr>
            <p:cNvPr id="35" name="Freeform 35">
              <a:extLst>
                <a:ext uri="{FF2B5EF4-FFF2-40B4-BE49-F238E27FC236}">
                  <a16:creationId xmlns:a16="http://schemas.microsoft.com/office/drawing/2014/main" id="{46C88519-D697-6A6D-A058-5B901672C849}"/>
                </a:ext>
              </a:extLst>
            </p:cNvPr>
            <p:cNvSpPr/>
            <p:nvPr/>
          </p:nvSpPr>
          <p:spPr>
            <a:xfrm>
              <a:off x="-635" y="-381"/>
              <a:ext cx="207772" cy="206375"/>
            </a:xfrm>
            <a:custGeom>
              <a:avLst/>
              <a:gdLst/>
              <a:ahLst/>
              <a:cxnLst/>
              <a:rect l="l" t="t" r="r" b="b"/>
              <a:pathLst>
                <a:path w="207772" h="206375">
                  <a:moveTo>
                    <a:pt x="635" y="100584"/>
                  </a:moveTo>
                  <a:cubicBezTo>
                    <a:pt x="0" y="45339"/>
                    <a:pt x="47117" y="0"/>
                    <a:pt x="105791" y="381"/>
                  </a:cubicBezTo>
                  <a:cubicBezTo>
                    <a:pt x="164465" y="762"/>
                    <a:pt x="207518" y="41783"/>
                    <a:pt x="207772" y="96266"/>
                  </a:cubicBezTo>
                  <a:cubicBezTo>
                    <a:pt x="207772" y="161163"/>
                    <a:pt x="167132" y="205486"/>
                    <a:pt x="107061" y="205867"/>
                  </a:cubicBezTo>
                  <a:cubicBezTo>
                    <a:pt x="53594" y="206375"/>
                    <a:pt x="1270" y="154559"/>
                    <a:pt x="635" y="100584"/>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39C05190-41DD-7477-8BF9-52AA2FB8A0B7}"/>
              </a:ext>
            </a:extLst>
          </p:cNvPr>
          <p:cNvGrpSpPr>
            <a:grpSpLocks noChangeAspect="1"/>
          </p:cNvGrpSpPr>
          <p:nvPr/>
        </p:nvGrpSpPr>
        <p:grpSpPr>
          <a:xfrm>
            <a:off x="9212351" y="6462122"/>
            <a:ext cx="205264" cy="205911"/>
            <a:chOff x="0" y="0"/>
            <a:chExt cx="205270" cy="205918"/>
          </a:xfrm>
        </p:grpSpPr>
        <p:sp>
          <p:nvSpPr>
            <p:cNvPr id="37" name="Freeform 37">
              <a:extLst>
                <a:ext uri="{FF2B5EF4-FFF2-40B4-BE49-F238E27FC236}">
                  <a16:creationId xmlns:a16="http://schemas.microsoft.com/office/drawing/2014/main" id="{B96F049D-D9C9-B0B4-C8F3-CA47BAD597CA}"/>
                </a:ext>
              </a:extLst>
            </p:cNvPr>
            <p:cNvSpPr/>
            <p:nvPr/>
          </p:nvSpPr>
          <p:spPr>
            <a:xfrm>
              <a:off x="-254" y="-635"/>
              <a:ext cx="205994" cy="206756"/>
            </a:xfrm>
            <a:custGeom>
              <a:avLst/>
              <a:gdLst/>
              <a:ahLst/>
              <a:cxnLst/>
              <a:rect l="l" t="t" r="r" b="b"/>
              <a:pathLst>
                <a:path w="205994" h="206756">
                  <a:moveTo>
                    <a:pt x="254" y="104775"/>
                  </a:moveTo>
                  <a:cubicBezTo>
                    <a:pt x="0" y="48641"/>
                    <a:pt x="47879" y="1143"/>
                    <a:pt x="106045" y="635"/>
                  </a:cubicBezTo>
                  <a:cubicBezTo>
                    <a:pt x="160655" y="0"/>
                    <a:pt x="205105" y="41529"/>
                    <a:pt x="205613" y="93599"/>
                  </a:cubicBezTo>
                  <a:cubicBezTo>
                    <a:pt x="205994" y="149479"/>
                    <a:pt x="154559" y="206121"/>
                    <a:pt x="102870" y="206502"/>
                  </a:cubicBezTo>
                  <a:cubicBezTo>
                    <a:pt x="48768" y="206756"/>
                    <a:pt x="635" y="159004"/>
                    <a:pt x="254" y="104775"/>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05AC3EBE-F728-1DB8-059A-DDCB47F4BF87}"/>
              </a:ext>
            </a:extLst>
          </p:cNvPr>
          <p:cNvGrpSpPr>
            <a:grpSpLocks noChangeAspect="1"/>
          </p:cNvGrpSpPr>
          <p:nvPr/>
        </p:nvGrpSpPr>
        <p:grpSpPr>
          <a:xfrm>
            <a:off x="9675619" y="6466932"/>
            <a:ext cx="197596" cy="196063"/>
            <a:chOff x="0" y="0"/>
            <a:chExt cx="197599" cy="196063"/>
          </a:xfrm>
        </p:grpSpPr>
        <p:sp>
          <p:nvSpPr>
            <p:cNvPr id="39" name="Freeform 39">
              <a:extLst>
                <a:ext uri="{FF2B5EF4-FFF2-40B4-BE49-F238E27FC236}">
                  <a16:creationId xmlns:a16="http://schemas.microsoft.com/office/drawing/2014/main" id="{D28846D9-6264-A1F5-EB3D-E14ED372EDB4}"/>
                </a:ext>
              </a:extLst>
            </p:cNvPr>
            <p:cNvSpPr/>
            <p:nvPr/>
          </p:nvSpPr>
          <p:spPr>
            <a:xfrm>
              <a:off x="-254" y="-127"/>
              <a:ext cx="200914" cy="197231"/>
            </a:xfrm>
            <a:custGeom>
              <a:avLst/>
              <a:gdLst/>
              <a:ahLst/>
              <a:cxnLst/>
              <a:rect l="l" t="t" r="r" b="b"/>
              <a:pathLst>
                <a:path w="200914" h="197231">
                  <a:moveTo>
                    <a:pt x="99695" y="127"/>
                  </a:moveTo>
                  <a:cubicBezTo>
                    <a:pt x="154305" y="127"/>
                    <a:pt x="200914" y="40767"/>
                    <a:pt x="197612" y="90678"/>
                  </a:cubicBezTo>
                  <a:cubicBezTo>
                    <a:pt x="194056" y="143891"/>
                    <a:pt x="164211" y="197231"/>
                    <a:pt x="85471" y="196215"/>
                  </a:cubicBezTo>
                  <a:cubicBezTo>
                    <a:pt x="34036" y="195580"/>
                    <a:pt x="0" y="156845"/>
                    <a:pt x="254" y="98679"/>
                  </a:cubicBezTo>
                  <a:cubicBezTo>
                    <a:pt x="508" y="41402"/>
                    <a:pt x="42291" y="0"/>
                    <a:pt x="99695"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41E2384C-5232-2990-9A4D-6F51FC12653B}"/>
              </a:ext>
            </a:extLst>
          </p:cNvPr>
          <p:cNvGrpSpPr>
            <a:grpSpLocks noChangeAspect="1"/>
          </p:cNvGrpSpPr>
          <p:nvPr/>
        </p:nvGrpSpPr>
        <p:grpSpPr>
          <a:xfrm>
            <a:off x="10101472" y="6469694"/>
            <a:ext cx="212427" cy="190357"/>
            <a:chOff x="0" y="0"/>
            <a:chExt cx="212433" cy="190360"/>
          </a:xfrm>
        </p:grpSpPr>
        <p:sp>
          <p:nvSpPr>
            <p:cNvPr id="41" name="Freeform 41">
              <a:extLst>
                <a:ext uri="{FF2B5EF4-FFF2-40B4-BE49-F238E27FC236}">
                  <a16:creationId xmlns:a16="http://schemas.microsoft.com/office/drawing/2014/main" id="{C9E7E039-173B-A39F-4D28-4AB3FFBEBE6A}"/>
                </a:ext>
              </a:extLst>
            </p:cNvPr>
            <p:cNvSpPr/>
            <p:nvPr/>
          </p:nvSpPr>
          <p:spPr>
            <a:xfrm>
              <a:off x="-21590" y="0"/>
              <a:ext cx="241046" cy="199136"/>
            </a:xfrm>
            <a:custGeom>
              <a:avLst/>
              <a:gdLst/>
              <a:ahLst/>
              <a:cxnLst/>
              <a:rect l="l" t="t" r="r" b="b"/>
              <a:pathLst>
                <a:path w="241046" h="199136">
                  <a:moveTo>
                    <a:pt x="124841" y="0"/>
                  </a:moveTo>
                  <a:cubicBezTo>
                    <a:pt x="173101" y="0"/>
                    <a:pt x="207010" y="13335"/>
                    <a:pt x="224536" y="51435"/>
                  </a:cubicBezTo>
                  <a:cubicBezTo>
                    <a:pt x="241046" y="87249"/>
                    <a:pt x="235966" y="121920"/>
                    <a:pt x="209931" y="153035"/>
                  </a:cubicBezTo>
                  <a:cubicBezTo>
                    <a:pt x="182753" y="185420"/>
                    <a:pt x="149225" y="199136"/>
                    <a:pt x="108712" y="184658"/>
                  </a:cubicBezTo>
                  <a:cubicBezTo>
                    <a:pt x="86868" y="176911"/>
                    <a:pt x="61722" y="169164"/>
                    <a:pt x="46355" y="153543"/>
                  </a:cubicBezTo>
                  <a:cubicBezTo>
                    <a:pt x="0" y="106299"/>
                    <a:pt x="21717" y="31369"/>
                    <a:pt x="86233" y="8382"/>
                  </a:cubicBezTo>
                  <a:cubicBezTo>
                    <a:pt x="98933" y="4445"/>
                    <a:pt x="111760" y="1651"/>
                    <a:pt x="124841" y="0"/>
                  </a:cubicBezTo>
                  <a:close/>
                </a:path>
              </a:pathLst>
            </a:custGeom>
            <a:solidFill>
              <a:srgbClr val="FDAC84"/>
            </a:solidFill>
          </p:spPr>
          <p:txBody>
            <a:bodyPr/>
            <a:lstStyle/>
            <a:p>
              <a:endParaRPr lang="en-GB"/>
            </a:p>
          </p:txBody>
        </p:sp>
      </p:grpSp>
      <p:sp>
        <p:nvSpPr>
          <p:cNvPr id="42" name="Freeform 42">
            <a:extLst>
              <a:ext uri="{FF2B5EF4-FFF2-40B4-BE49-F238E27FC236}">
                <a16:creationId xmlns:a16="http://schemas.microsoft.com/office/drawing/2014/main" id="{305EBD39-1105-EF53-D635-3CFA302FD5B5}"/>
              </a:ext>
            </a:extLst>
          </p:cNvPr>
          <p:cNvSpPr/>
          <p:nvPr/>
        </p:nvSpPr>
        <p:spPr>
          <a:xfrm>
            <a:off x="11523231" y="980370"/>
            <a:ext cx="8620925" cy="13011198"/>
          </a:xfrm>
          <a:custGeom>
            <a:avLst/>
            <a:gdLst/>
            <a:ahLst/>
            <a:cxnLst/>
            <a:rect l="l" t="t" r="r" b="b"/>
            <a:pathLst>
              <a:path w="8620925" h="13011198">
                <a:moveTo>
                  <a:pt x="0" y="0"/>
                </a:moveTo>
                <a:lnTo>
                  <a:pt x="8620925" y="0"/>
                </a:lnTo>
                <a:lnTo>
                  <a:pt x="8620925" y="13011198"/>
                </a:lnTo>
                <a:lnTo>
                  <a:pt x="0" y="13011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3" name="TextBox 43">
            <a:extLst>
              <a:ext uri="{FF2B5EF4-FFF2-40B4-BE49-F238E27FC236}">
                <a16:creationId xmlns:a16="http://schemas.microsoft.com/office/drawing/2014/main" id="{404F0B66-9A1A-680E-C89F-237A74F887BB}"/>
              </a:ext>
            </a:extLst>
          </p:cNvPr>
          <p:cNvSpPr txBox="1"/>
          <p:nvPr/>
        </p:nvSpPr>
        <p:spPr>
          <a:xfrm>
            <a:off x="1247535" y="723900"/>
            <a:ext cx="9570425" cy="3779881"/>
          </a:xfrm>
          <a:prstGeom prst="rect">
            <a:avLst/>
          </a:prstGeom>
        </p:spPr>
        <p:txBody>
          <a:bodyPr lIns="0" tIns="0" rIns="0" bIns="0" rtlCol="0" anchor="t">
            <a:spAutoFit/>
          </a:bodyPr>
          <a:lstStyle/>
          <a:p>
            <a:pPr algn="l">
              <a:lnSpc>
                <a:spcPts val="15237"/>
              </a:lnSpc>
            </a:pPr>
            <a:r>
              <a:rPr lang="en-US" sz="9600" b="1" i="1" dirty="0">
                <a:solidFill>
                  <a:srgbClr val="88B9C5"/>
                </a:solidFill>
                <a:latin typeface="Glacial Indifference Bold Italics"/>
                <a:ea typeface="Glacial Indifference Bold Italics"/>
                <a:cs typeface="Glacial Indifference Bold Italics"/>
                <a:sym typeface="Glacial Indifference Bold Italics"/>
              </a:rPr>
              <a:t>Presentation Skills</a:t>
            </a:r>
            <a:endParaRPr lang="en-US" sz="4000" spc="3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4062112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BC9DE-487A-41A5-6222-B1ADE62FB5D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33F63A7-B017-E64C-D0E3-E635CC9BCDB7}"/>
              </a:ext>
            </a:extLst>
          </p:cNvPr>
          <p:cNvSpPr/>
          <p:nvPr/>
        </p:nvSpPr>
        <p:spPr>
          <a:xfrm>
            <a:off x="965201" y="1168354"/>
            <a:ext cx="16357597" cy="8349434"/>
          </a:xfrm>
          <a:custGeom>
            <a:avLst/>
            <a:gdLst/>
            <a:ahLst/>
            <a:cxnLst/>
            <a:rect l="l" t="t" r="r" b="b"/>
            <a:pathLst>
              <a:path w="16357597" h="8349434">
                <a:moveTo>
                  <a:pt x="0" y="0"/>
                </a:moveTo>
                <a:lnTo>
                  <a:pt x="16357597" y="0"/>
                </a:lnTo>
                <a:lnTo>
                  <a:pt x="16357597" y="8349434"/>
                </a:lnTo>
                <a:lnTo>
                  <a:pt x="0" y="8349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134289B8-7DE7-6847-00EF-2ACEE469E691}"/>
              </a:ext>
            </a:extLst>
          </p:cNvPr>
          <p:cNvSpPr txBox="1"/>
          <p:nvPr/>
        </p:nvSpPr>
        <p:spPr>
          <a:xfrm>
            <a:off x="1028700" y="803900"/>
            <a:ext cx="12001500" cy="1916743"/>
          </a:xfrm>
          <a:prstGeom prst="rect">
            <a:avLst/>
          </a:prstGeom>
        </p:spPr>
        <p:txBody>
          <a:bodyPr wrap="square" lIns="0" tIns="0" rIns="0" bIns="0" rtlCol="0" anchor="t">
            <a:spAutoFit/>
          </a:bodyPr>
          <a:lstStyle/>
          <a:p>
            <a:pPr algn="l">
              <a:lnSpc>
                <a:spcPts val="16079"/>
              </a:lnSpc>
            </a:pPr>
            <a:r>
              <a:rPr lang="en-US" sz="11485" dirty="0">
                <a:solidFill>
                  <a:srgbClr val="1F4152"/>
                </a:solidFill>
                <a:latin typeface="Glacial Indifference"/>
                <a:ea typeface="Glacial Indifference"/>
                <a:cs typeface="Glacial Indifference"/>
                <a:sym typeface="Glacial Indifference"/>
              </a:rPr>
              <a:t>Presentation Skills </a:t>
            </a:r>
          </a:p>
        </p:txBody>
      </p:sp>
      <p:sp>
        <p:nvSpPr>
          <p:cNvPr id="4" name="TextBox 4">
            <a:extLst>
              <a:ext uri="{FF2B5EF4-FFF2-40B4-BE49-F238E27FC236}">
                <a16:creationId xmlns:a16="http://schemas.microsoft.com/office/drawing/2014/main" id="{175C426C-454F-ACBB-4237-07C60BBEBE8C}"/>
              </a:ext>
            </a:extLst>
          </p:cNvPr>
          <p:cNvSpPr txBox="1"/>
          <p:nvPr/>
        </p:nvSpPr>
        <p:spPr>
          <a:xfrm>
            <a:off x="1357170" y="3085097"/>
            <a:ext cx="14949630" cy="6165149"/>
          </a:xfrm>
          <a:prstGeom prst="rect">
            <a:avLst/>
          </a:prstGeom>
        </p:spPr>
        <p:txBody>
          <a:bodyPr wrap="square" lIns="0" tIns="0" rIns="0" bIns="0" rtlCol="0" anchor="t">
            <a:spAutoFit/>
          </a:bodyPr>
          <a:lstStyle/>
          <a:p>
            <a:pPr algn="l">
              <a:lnSpc>
                <a:spcPts val="12464"/>
              </a:lnSpc>
            </a:pPr>
            <a:r>
              <a:rPr lang="en-US" sz="6000" dirty="0">
                <a:solidFill>
                  <a:srgbClr val="FBF9EC"/>
                </a:solidFill>
                <a:latin typeface="Glacial Indifference"/>
                <a:ea typeface="Glacial Indifference"/>
                <a:cs typeface="Glacial Indifference"/>
                <a:sym typeface="Glacial Indifference"/>
              </a:rPr>
              <a:t>Questions</a:t>
            </a:r>
          </a:p>
          <a:p>
            <a:pPr algn="l">
              <a:lnSpc>
                <a:spcPts val="12464"/>
              </a:lnSpc>
            </a:pPr>
            <a:r>
              <a:rPr lang="en-US" sz="4800" dirty="0">
                <a:latin typeface="Glacial Indifference"/>
                <a:ea typeface="Glacial Indifference"/>
                <a:cs typeface="Glacial Indifference"/>
                <a:sym typeface="Glacial Indifference"/>
              </a:rPr>
              <a:t>What qualities, skills or </a:t>
            </a:r>
            <a:r>
              <a:rPr lang="en-US" sz="4800" dirty="0" err="1">
                <a:latin typeface="Glacial Indifference"/>
                <a:ea typeface="Glacial Indifference"/>
                <a:cs typeface="Glacial Indifference"/>
                <a:sym typeface="Glacial Indifference"/>
              </a:rPr>
              <a:t>behaviours</a:t>
            </a:r>
            <a:r>
              <a:rPr lang="en-US" sz="4800" dirty="0">
                <a:latin typeface="Glacial Indifference"/>
                <a:ea typeface="Glacial Indifference"/>
                <a:cs typeface="Glacial Indifference"/>
                <a:sym typeface="Glacial Indifference"/>
              </a:rPr>
              <a:t> do you think make someone an effective presenter? </a:t>
            </a:r>
          </a:p>
          <a:p>
            <a:pPr algn="l">
              <a:lnSpc>
                <a:spcPts val="12464"/>
              </a:lnSpc>
            </a:pPr>
            <a:r>
              <a:rPr lang="en-US" sz="4800" dirty="0">
                <a:latin typeface="Glacial Indifference"/>
                <a:ea typeface="Glacial Indifference"/>
                <a:cs typeface="Glacial Indifference"/>
                <a:sym typeface="Glacial Indifference"/>
              </a:rPr>
              <a:t>Why do these matter when engaging an audience? </a:t>
            </a:r>
          </a:p>
        </p:txBody>
      </p:sp>
    </p:spTree>
    <p:extLst>
      <p:ext uri="{BB962C8B-B14F-4D97-AF65-F5344CB8AC3E}">
        <p14:creationId xmlns:p14="http://schemas.microsoft.com/office/powerpoint/2010/main" val="19207280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105A7-99C1-F4A8-40F9-4E2A99650B7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C331064-54FA-C794-CA19-D0D554C53E3D}"/>
              </a:ext>
            </a:extLst>
          </p:cNvPr>
          <p:cNvGrpSpPr>
            <a:grpSpLocks noChangeAspect="1"/>
          </p:cNvGrpSpPr>
          <p:nvPr/>
        </p:nvGrpSpPr>
        <p:grpSpPr>
          <a:xfrm>
            <a:off x="526237" y="6825710"/>
            <a:ext cx="260328" cy="240782"/>
            <a:chOff x="0" y="0"/>
            <a:chExt cx="260325" cy="240779"/>
          </a:xfrm>
        </p:grpSpPr>
        <p:sp>
          <p:nvSpPr>
            <p:cNvPr id="3" name="Freeform 3">
              <a:extLst>
                <a:ext uri="{FF2B5EF4-FFF2-40B4-BE49-F238E27FC236}">
                  <a16:creationId xmlns:a16="http://schemas.microsoft.com/office/drawing/2014/main" id="{70DBB6DD-0399-B8D8-7F7B-4CE7D0104DA9}"/>
                </a:ext>
              </a:extLst>
            </p:cNvPr>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C92A5D33-3FF4-C714-7C20-F7B475F623F4}"/>
              </a:ext>
            </a:extLst>
          </p:cNvPr>
          <p:cNvGrpSpPr>
            <a:grpSpLocks noChangeAspect="1"/>
          </p:cNvGrpSpPr>
          <p:nvPr/>
        </p:nvGrpSpPr>
        <p:grpSpPr>
          <a:xfrm>
            <a:off x="1064676" y="6837016"/>
            <a:ext cx="219704" cy="218065"/>
            <a:chOff x="0" y="0"/>
            <a:chExt cx="219697" cy="218059"/>
          </a:xfrm>
        </p:grpSpPr>
        <p:sp>
          <p:nvSpPr>
            <p:cNvPr id="5" name="Freeform 5">
              <a:extLst>
                <a:ext uri="{FF2B5EF4-FFF2-40B4-BE49-F238E27FC236}">
                  <a16:creationId xmlns:a16="http://schemas.microsoft.com/office/drawing/2014/main" id="{A61167A9-437A-EF54-C85B-F1CAE6E841CB}"/>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99EC537F-5474-ACCB-07F2-3529F4AE01D0}"/>
              </a:ext>
            </a:extLst>
          </p:cNvPr>
          <p:cNvGrpSpPr>
            <a:grpSpLocks noChangeAspect="1"/>
          </p:cNvGrpSpPr>
          <p:nvPr/>
        </p:nvGrpSpPr>
        <p:grpSpPr>
          <a:xfrm>
            <a:off x="1589646" y="6837007"/>
            <a:ext cx="217780" cy="218465"/>
            <a:chOff x="0" y="0"/>
            <a:chExt cx="217780" cy="218465"/>
          </a:xfrm>
        </p:grpSpPr>
        <p:sp>
          <p:nvSpPr>
            <p:cNvPr id="7" name="Freeform 7">
              <a:extLst>
                <a:ext uri="{FF2B5EF4-FFF2-40B4-BE49-F238E27FC236}">
                  <a16:creationId xmlns:a16="http://schemas.microsoft.com/office/drawing/2014/main" id="{1E79B7E0-DCFA-9437-50D1-80843FAA1226}"/>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063C4CFC-8177-79DD-FCF4-E4CB4DAFC341}"/>
              </a:ext>
            </a:extLst>
          </p:cNvPr>
          <p:cNvGrpSpPr>
            <a:grpSpLocks noChangeAspect="1"/>
          </p:cNvGrpSpPr>
          <p:nvPr/>
        </p:nvGrpSpPr>
        <p:grpSpPr>
          <a:xfrm>
            <a:off x="2081155" y="6842103"/>
            <a:ext cx="209636" cy="208016"/>
            <a:chOff x="0" y="0"/>
            <a:chExt cx="209639" cy="208013"/>
          </a:xfrm>
        </p:grpSpPr>
        <p:sp>
          <p:nvSpPr>
            <p:cNvPr id="9" name="Freeform 9">
              <a:extLst>
                <a:ext uri="{FF2B5EF4-FFF2-40B4-BE49-F238E27FC236}">
                  <a16:creationId xmlns:a16="http://schemas.microsoft.com/office/drawing/2014/main" id="{771F9DF9-55C6-C227-142F-F85EF6B909A0}"/>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A283C50B-4414-9940-CA3F-A22AAD2B1D87}"/>
              </a:ext>
            </a:extLst>
          </p:cNvPr>
          <p:cNvGrpSpPr>
            <a:grpSpLocks noChangeAspect="1"/>
          </p:cNvGrpSpPr>
          <p:nvPr/>
        </p:nvGrpSpPr>
        <p:grpSpPr>
          <a:xfrm>
            <a:off x="2532974" y="6845046"/>
            <a:ext cx="225381" cy="201959"/>
            <a:chOff x="0" y="0"/>
            <a:chExt cx="225374" cy="201955"/>
          </a:xfrm>
        </p:grpSpPr>
        <p:sp>
          <p:nvSpPr>
            <p:cNvPr id="11" name="Freeform 11">
              <a:extLst>
                <a:ext uri="{FF2B5EF4-FFF2-40B4-BE49-F238E27FC236}">
                  <a16:creationId xmlns:a16="http://schemas.microsoft.com/office/drawing/2014/main" id="{7B8BE09F-450C-0A92-7DE6-E83F389F33E5}"/>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2F75295E-D65C-A8D0-A28D-C5CC43728701}"/>
              </a:ext>
            </a:extLst>
          </p:cNvPr>
          <p:cNvGrpSpPr>
            <a:grpSpLocks noChangeAspect="1"/>
          </p:cNvGrpSpPr>
          <p:nvPr/>
        </p:nvGrpSpPr>
        <p:grpSpPr>
          <a:xfrm>
            <a:off x="3075680" y="6848313"/>
            <a:ext cx="210341" cy="195586"/>
            <a:chOff x="0" y="0"/>
            <a:chExt cx="210337" cy="195593"/>
          </a:xfrm>
        </p:grpSpPr>
        <p:sp>
          <p:nvSpPr>
            <p:cNvPr id="13" name="Freeform 13">
              <a:extLst>
                <a:ext uri="{FF2B5EF4-FFF2-40B4-BE49-F238E27FC236}">
                  <a16:creationId xmlns:a16="http://schemas.microsoft.com/office/drawing/2014/main" id="{0BDAA0A0-1592-B9B3-36C5-DD6D40FF00E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922BC498-258B-8CE6-BEC0-B6BCBF1873C3}"/>
              </a:ext>
            </a:extLst>
          </p:cNvPr>
          <p:cNvGrpSpPr>
            <a:grpSpLocks noChangeAspect="1"/>
          </p:cNvGrpSpPr>
          <p:nvPr/>
        </p:nvGrpSpPr>
        <p:grpSpPr>
          <a:xfrm>
            <a:off x="3616814" y="6839617"/>
            <a:ext cx="211398" cy="212912"/>
            <a:chOff x="0" y="0"/>
            <a:chExt cx="211404" cy="212916"/>
          </a:xfrm>
        </p:grpSpPr>
        <p:sp>
          <p:nvSpPr>
            <p:cNvPr id="15" name="Freeform 15">
              <a:extLst>
                <a:ext uri="{FF2B5EF4-FFF2-40B4-BE49-F238E27FC236}">
                  <a16:creationId xmlns:a16="http://schemas.microsoft.com/office/drawing/2014/main" id="{45B51F44-1C89-22F3-AA00-783A99580225}"/>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985C0753-A2CF-BAEF-4771-5F0AF1AC6F75}"/>
              </a:ext>
            </a:extLst>
          </p:cNvPr>
          <p:cNvGrpSpPr>
            <a:grpSpLocks noChangeAspect="1"/>
          </p:cNvGrpSpPr>
          <p:nvPr/>
        </p:nvGrpSpPr>
        <p:grpSpPr>
          <a:xfrm>
            <a:off x="4052649" y="6843684"/>
            <a:ext cx="224800" cy="204635"/>
            <a:chOff x="0" y="0"/>
            <a:chExt cx="224803" cy="204635"/>
          </a:xfrm>
        </p:grpSpPr>
        <p:sp>
          <p:nvSpPr>
            <p:cNvPr id="17" name="Freeform 17">
              <a:extLst>
                <a:ext uri="{FF2B5EF4-FFF2-40B4-BE49-F238E27FC236}">
                  <a16:creationId xmlns:a16="http://schemas.microsoft.com/office/drawing/2014/main" id="{8DB8F95A-5752-717E-73CE-C661768EEA05}"/>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32173E4B-0B8E-38C8-41E3-148FDAAC8862}"/>
              </a:ext>
            </a:extLst>
          </p:cNvPr>
          <p:cNvGrpSpPr>
            <a:grpSpLocks noChangeAspect="1"/>
          </p:cNvGrpSpPr>
          <p:nvPr/>
        </p:nvGrpSpPr>
        <p:grpSpPr>
          <a:xfrm>
            <a:off x="4601737" y="6840464"/>
            <a:ext cx="204235" cy="211169"/>
            <a:chOff x="0" y="0"/>
            <a:chExt cx="204229" cy="211163"/>
          </a:xfrm>
        </p:grpSpPr>
        <p:sp>
          <p:nvSpPr>
            <p:cNvPr id="19" name="Freeform 19">
              <a:extLst>
                <a:ext uri="{FF2B5EF4-FFF2-40B4-BE49-F238E27FC236}">
                  <a16:creationId xmlns:a16="http://schemas.microsoft.com/office/drawing/2014/main" id="{4631207F-FD1C-3FB5-07D7-EA481E5EB15F}"/>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6F8F212E-25DA-29F7-82E4-4415FCD2E5DB}"/>
              </a:ext>
            </a:extLst>
          </p:cNvPr>
          <p:cNvGrpSpPr>
            <a:grpSpLocks noChangeAspect="1"/>
          </p:cNvGrpSpPr>
          <p:nvPr/>
        </p:nvGrpSpPr>
        <p:grpSpPr>
          <a:xfrm>
            <a:off x="5145576" y="6842636"/>
            <a:ext cx="230600" cy="206835"/>
            <a:chOff x="0" y="0"/>
            <a:chExt cx="230607" cy="206832"/>
          </a:xfrm>
        </p:grpSpPr>
        <p:sp>
          <p:nvSpPr>
            <p:cNvPr id="21" name="Freeform 21">
              <a:extLst>
                <a:ext uri="{FF2B5EF4-FFF2-40B4-BE49-F238E27FC236}">
                  <a16:creationId xmlns:a16="http://schemas.microsoft.com/office/drawing/2014/main" id="{CF6B8817-5C77-49DE-77A0-7F806BD87816}"/>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43F3036A-B6AA-7A05-DCFB-EC7251324C74}"/>
              </a:ext>
            </a:extLst>
          </p:cNvPr>
          <p:cNvGrpSpPr>
            <a:grpSpLocks noChangeAspect="1"/>
          </p:cNvGrpSpPr>
          <p:nvPr/>
        </p:nvGrpSpPr>
        <p:grpSpPr>
          <a:xfrm>
            <a:off x="5579554" y="6838312"/>
            <a:ext cx="234982" cy="215313"/>
            <a:chOff x="0" y="0"/>
            <a:chExt cx="234975" cy="215316"/>
          </a:xfrm>
        </p:grpSpPr>
        <p:sp>
          <p:nvSpPr>
            <p:cNvPr id="23" name="Freeform 23">
              <a:extLst>
                <a:ext uri="{FF2B5EF4-FFF2-40B4-BE49-F238E27FC236}">
                  <a16:creationId xmlns:a16="http://schemas.microsoft.com/office/drawing/2014/main" id="{79AD8913-31D1-750E-7402-39D8FC3B37EF}"/>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7C9ED7F-40FB-2C02-0265-76E12F5579CE}"/>
              </a:ext>
            </a:extLst>
          </p:cNvPr>
          <p:cNvGrpSpPr>
            <a:grpSpLocks noChangeAspect="1"/>
          </p:cNvGrpSpPr>
          <p:nvPr/>
        </p:nvGrpSpPr>
        <p:grpSpPr>
          <a:xfrm>
            <a:off x="6157941" y="6838883"/>
            <a:ext cx="208512" cy="214046"/>
            <a:chOff x="0" y="0"/>
            <a:chExt cx="208521" cy="214046"/>
          </a:xfrm>
        </p:grpSpPr>
        <p:sp>
          <p:nvSpPr>
            <p:cNvPr id="25" name="Freeform 25">
              <a:extLst>
                <a:ext uri="{FF2B5EF4-FFF2-40B4-BE49-F238E27FC236}">
                  <a16:creationId xmlns:a16="http://schemas.microsoft.com/office/drawing/2014/main" id="{979297B2-6AE8-0478-959F-CDC3EE131025}"/>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6CF7D581-1ACE-DE3C-6C30-EC7DCA8C6D93}"/>
              </a:ext>
            </a:extLst>
          </p:cNvPr>
          <p:cNvGrpSpPr>
            <a:grpSpLocks noChangeAspect="1"/>
          </p:cNvGrpSpPr>
          <p:nvPr/>
        </p:nvGrpSpPr>
        <p:grpSpPr>
          <a:xfrm>
            <a:off x="7615423" y="0"/>
            <a:ext cx="10687050" cy="10287000"/>
            <a:chOff x="0" y="0"/>
            <a:chExt cx="10687050" cy="10287000"/>
          </a:xfrm>
        </p:grpSpPr>
        <p:sp>
          <p:nvSpPr>
            <p:cNvPr id="27" name="Freeform 27">
              <a:extLst>
                <a:ext uri="{FF2B5EF4-FFF2-40B4-BE49-F238E27FC236}">
                  <a16:creationId xmlns:a16="http://schemas.microsoft.com/office/drawing/2014/main" id="{7D81C0C3-0BD2-B79A-5294-ED5B22A10979}"/>
                </a:ext>
              </a:extLst>
            </p:cNvPr>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a:extLst>
              <a:ext uri="{FF2B5EF4-FFF2-40B4-BE49-F238E27FC236}">
                <a16:creationId xmlns:a16="http://schemas.microsoft.com/office/drawing/2014/main" id="{4FA35675-BDB5-DE77-390B-0ADEBC3B71D3}"/>
              </a:ext>
            </a:extLst>
          </p:cNvPr>
          <p:cNvSpPr txBox="1"/>
          <p:nvPr/>
        </p:nvSpPr>
        <p:spPr>
          <a:xfrm>
            <a:off x="7821843" y="3650475"/>
            <a:ext cx="10289419" cy="1107996"/>
          </a:xfrm>
          <a:prstGeom prst="rect">
            <a:avLst/>
          </a:prstGeom>
        </p:spPr>
        <p:txBody>
          <a:bodyPr wrap="square" lIns="0" tIns="0" rIns="0" bIns="0" rtlCol="0" anchor="t">
            <a:spAutoFit/>
          </a:bodyPr>
          <a:lstStyle/>
          <a:p>
            <a:endParaRPr lang="en-GB" altLang="en-US" sz="3600" dirty="0">
              <a:solidFill>
                <a:srgbClr val="002060"/>
              </a:solidFill>
            </a:endParaRPr>
          </a:p>
          <a:p>
            <a:endParaRPr lang="en-GB" sz="3600" b="0" dirty="0">
              <a:solidFill>
                <a:schemeClr val="tx2"/>
              </a:solidFill>
              <a:latin typeface="Glacial Indifference" panose="020B0604020202020204" charset="0"/>
            </a:endParaRPr>
          </a:p>
        </p:txBody>
      </p:sp>
      <p:sp>
        <p:nvSpPr>
          <p:cNvPr id="30" name="TextBox 30">
            <a:extLst>
              <a:ext uri="{FF2B5EF4-FFF2-40B4-BE49-F238E27FC236}">
                <a16:creationId xmlns:a16="http://schemas.microsoft.com/office/drawing/2014/main" id="{2DF117D6-C7C9-CFEC-9EB6-27A0D1B8B9D4}"/>
              </a:ext>
            </a:extLst>
          </p:cNvPr>
          <p:cNvSpPr txBox="1"/>
          <p:nvPr/>
        </p:nvSpPr>
        <p:spPr>
          <a:xfrm>
            <a:off x="7997444" y="1450181"/>
            <a:ext cx="10289419" cy="7386638"/>
          </a:xfrm>
          <a:prstGeom prst="rect">
            <a:avLst/>
          </a:prstGeom>
        </p:spPr>
        <p:txBody>
          <a:bodyPr lIns="0" tIns="0" rIns="0" bIns="0" rtlCol="0" anchor="t">
            <a:spAutoFit/>
          </a:bodyPr>
          <a:lstStyle/>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Eye contact</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Body language</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Clear speech</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Project your voice</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Pause for emphasis</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Know your content</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Preparation is key</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Use minimal, effective visual aids</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Avoid filler words (um, so)</a:t>
            </a:r>
          </a:p>
          <a:p>
            <a:pPr marL="685800" indent="-685800" algn="just">
              <a:buFont typeface="Arial" panose="020B0604020202020204" pitchFamily="34" charset="0"/>
              <a:buChar char="•"/>
            </a:pPr>
            <a:r>
              <a:rPr lang="en-GB" sz="4800" b="1" dirty="0">
                <a:solidFill>
                  <a:schemeClr val="tx2"/>
                </a:solidFill>
                <a:latin typeface="Glacial Indifference Bold Italics" panose="020B0604020202020204" charset="0"/>
              </a:rPr>
              <a:t>Enthusiasm  </a:t>
            </a:r>
            <a:endParaRPr lang="en-GB" sz="4800" dirty="0">
              <a:solidFill>
                <a:schemeClr val="tx2"/>
              </a:solidFill>
              <a:latin typeface="Glacial Indifference" panose="020B0604020202020204" charset="0"/>
            </a:endParaRPr>
          </a:p>
        </p:txBody>
      </p:sp>
      <p:sp>
        <p:nvSpPr>
          <p:cNvPr id="31" name="TextBox 31">
            <a:extLst>
              <a:ext uri="{FF2B5EF4-FFF2-40B4-BE49-F238E27FC236}">
                <a16:creationId xmlns:a16="http://schemas.microsoft.com/office/drawing/2014/main" id="{9F5E1E7B-F3A6-B478-29D0-88417B08C360}"/>
              </a:ext>
            </a:extLst>
          </p:cNvPr>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Presentation Skills:</a:t>
            </a:r>
          </a:p>
          <a:p>
            <a:pPr algn="ctr">
              <a:lnSpc>
                <a:spcPts val="6632"/>
              </a:lnSpc>
            </a:pPr>
            <a:r>
              <a:rPr lang="en-US" sz="5499" dirty="0">
                <a:solidFill>
                  <a:srgbClr val="1F4152"/>
                </a:solidFill>
                <a:latin typeface="Glacial Indifference"/>
                <a:ea typeface="Glacial Indifference"/>
                <a:cs typeface="Glacial Indifference"/>
                <a:sym typeface="Glacial Indifference"/>
              </a:rPr>
              <a:t>Things to consider</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225409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9EA0D-7A8D-3844-AB77-8CAC877AFCDA}"/>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A82513A-ADED-B208-EB0E-5A4B7127A4AE}"/>
              </a:ext>
            </a:extLst>
          </p:cNvPr>
          <p:cNvGrpSpPr>
            <a:grpSpLocks noChangeAspect="1"/>
          </p:cNvGrpSpPr>
          <p:nvPr/>
        </p:nvGrpSpPr>
        <p:grpSpPr>
          <a:xfrm>
            <a:off x="1040368" y="6772742"/>
            <a:ext cx="260328" cy="240782"/>
            <a:chOff x="0" y="0"/>
            <a:chExt cx="260325" cy="240779"/>
          </a:xfrm>
        </p:grpSpPr>
        <p:sp>
          <p:nvSpPr>
            <p:cNvPr id="3" name="Freeform 3">
              <a:extLst>
                <a:ext uri="{FF2B5EF4-FFF2-40B4-BE49-F238E27FC236}">
                  <a16:creationId xmlns:a16="http://schemas.microsoft.com/office/drawing/2014/main" id="{963B993D-B35D-42B4-4F44-01A6FF5259E9}"/>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39499222-30CC-5E8B-5FEC-6FE55524B5DE}"/>
              </a:ext>
            </a:extLst>
          </p:cNvPr>
          <p:cNvGrpSpPr>
            <a:grpSpLocks noChangeAspect="1"/>
          </p:cNvGrpSpPr>
          <p:nvPr/>
        </p:nvGrpSpPr>
        <p:grpSpPr>
          <a:xfrm>
            <a:off x="1578807" y="6784038"/>
            <a:ext cx="219704" cy="218065"/>
            <a:chOff x="0" y="0"/>
            <a:chExt cx="219697" cy="218059"/>
          </a:xfrm>
        </p:grpSpPr>
        <p:sp>
          <p:nvSpPr>
            <p:cNvPr id="5" name="Freeform 5">
              <a:extLst>
                <a:ext uri="{FF2B5EF4-FFF2-40B4-BE49-F238E27FC236}">
                  <a16:creationId xmlns:a16="http://schemas.microsoft.com/office/drawing/2014/main" id="{B439CD5D-7539-79F2-2BDD-E434D9510996}"/>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3A483B90-75B1-FF57-1FE0-D686DD837C29}"/>
              </a:ext>
            </a:extLst>
          </p:cNvPr>
          <p:cNvGrpSpPr>
            <a:grpSpLocks noChangeAspect="1"/>
          </p:cNvGrpSpPr>
          <p:nvPr/>
        </p:nvGrpSpPr>
        <p:grpSpPr>
          <a:xfrm>
            <a:off x="2103777" y="6784038"/>
            <a:ext cx="217780" cy="218465"/>
            <a:chOff x="0" y="0"/>
            <a:chExt cx="217780" cy="218465"/>
          </a:xfrm>
        </p:grpSpPr>
        <p:sp>
          <p:nvSpPr>
            <p:cNvPr id="7" name="Freeform 7">
              <a:extLst>
                <a:ext uri="{FF2B5EF4-FFF2-40B4-BE49-F238E27FC236}">
                  <a16:creationId xmlns:a16="http://schemas.microsoft.com/office/drawing/2014/main" id="{B4E74CDB-07DC-787F-FA02-39A2BBE8540E}"/>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2DA73ECC-99F9-1561-87EA-988FFF8060D7}"/>
              </a:ext>
            </a:extLst>
          </p:cNvPr>
          <p:cNvGrpSpPr>
            <a:grpSpLocks noChangeAspect="1"/>
          </p:cNvGrpSpPr>
          <p:nvPr/>
        </p:nvGrpSpPr>
        <p:grpSpPr>
          <a:xfrm>
            <a:off x="2595286" y="6789134"/>
            <a:ext cx="209636" cy="208016"/>
            <a:chOff x="0" y="0"/>
            <a:chExt cx="209639" cy="208013"/>
          </a:xfrm>
        </p:grpSpPr>
        <p:sp>
          <p:nvSpPr>
            <p:cNvPr id="9" name="Freeform 9">
              <a:extLst>
                <a:ext uri="{FF2B5EF4-FFF2-40B4-BE49-F238E27FC236}">
                  <a16:creationId xmlns:a16="http://schemas.microsoft.com/office/drawing/2014/main" id="{4E27C76F-C5AC-94BF-1DE0-4CA6CB96237B}"/>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D494F23D-8A94-304F-A9AD-66706A0A868B}"/>
              </a:ext>
            </a:extLst>
          </p:cNvPr>
          <p:cNvGrpSpPr>
            <a:grpSpLocks noChangeAspect="1"/>
          </p:cNvGrpSpPr>
          <p:nvPr/>
        </p:nvGrpSpPr>
        <p:grpSpPr>
          <a:xfrm>
            <a:off x="3047105" y="6792068"/>
            <a:ext cx="225381" cy="201959"/>
            <a:chOff x="0" y="0"/>
            <a:chExt cx="225374" cy="201955"/>
          </a:xfrm>
        </p:grpSpPr>
        <p:sp>
          <p:nvSpPr>
            <p:cNvPr id="11" name="Freeform 11">
              <a:extLst>
                <a:ext uri="{FF2B5EF4-FFF2-40B4-BE49-F238E27FC236}">
                  <a16:creationId xmlns:a16="http://schemas.microsoft.com/office/drawing/2014/main" id="{27273C13-1C62-F0C3-2322-4DFCE39281FA}"/>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8D2FB6E7-305B-FF45-C637-46FE44D47FD1}"/>
              </a:ext>
            </a:extLst>
          </p:cNvPr>
          <p:cNvGrpSpPr>
            <a:grpSpLocks noChangeAspect="1"/>
          </p:cNvGrpSpPr>
          <p:nvPr/>
        </p:nvGrpSpPr>
        <p:grpSpPr>
          <a:xfrm>
            <a:off x="3589811" y="6795335"/>
            <a:ext cx="210341" cy="195586"/>
            <a:chOff x="0" y="0"/>
            <a:chExt cx="210337" cy="195593"/>
          </a:xfrm>
        </p:grpSpPr>
        <p:sp>
          <p:nvSpPr>
            <p:cNvPr id="13" name="Freeform 13">
              <a:extLst>
                <a:ext uri="{FF2B5EF4-FFF2-40B4-BE49-F238E27FC236}">
                  <a16:creationId xmlns:a16="http://schemas.microsoft.com/office/drawing/2014/main" id="{23423952-33DD-F384-5313-B11544FEF9B5}"/>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DF31EC51-8DF1-8106-FC3C-E0666647DEC2}"/>
              </a:ext>
            </a:extLst>
          </p:cNvPr>
          <p:cNvGrpSpPr>
            <a:grpSpLocks noChangeAspect="1"/>
          </p:cNvGrpSpPr>
          <p:nvPr/>
        </p:nvGrpSpPr>
        <p:grpSpPr>
          <a:xfrm>
            <a:off x="4130945" y="6786639"/>
            <a:ext cx="211398" cy="212912"/>
            <a:chOff x="0" y="0"/>
            <a:chExt cx="211404" cy="212916"/>
          </a:xfrm>
        </p:grpSpPr>
        <p:sp>
          <p:nvSpPr>
            <p:cNvPr id="15" name="Freeform 15">
              <a:extLst>
                <a:ext uri="{FF2B5EF4-FFF2-40B4-BE49-F238E27FC236}">
                  <a16:creationId xmlns:a16="http://schemas.microsoft.com/office/drawing/2014/main" id="{C808C3AD-446A-85C0-B38F-26F7B9739937}"/>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610FE90C-E228-8C1E-5A40-D1B0DB4D39F2}"/>
              </a:ext>
            </a:extLst>
          </p:cNvPr>
          <p:cNvGrpSpPr>
            <a:grpSpLocks noChangeAspect="1"/>
          </p:cNvGrpSpPr>
          <p:nvPr/>
        </p:nvGrpSpPr>
        <p:grpSpPr>
          <a:xfrm>
            <a:off x="4566780" y="6790715"/>
            <a:ext cx="224800" cy="204635"/>
            <a:chOff x="0" y="0"/>
            <a:chExt cx="224803" cy="204635"/>
          </a:xfrm>
        </p:grpSpPr>
        <p:sp>
          <p:nvSpPr>
            <p:cNvPr id="17" name="Freeform 17">
              <a:extLst>
                <a:ext uri="{FF2B5EF4-FFF2-40B4-BE49-F238E27FC236}">
                  <a16:creationId xmlns:a16="http://schemas.microsoft.com/office/drawing/2014/main" id="{D2B1FCD5-9FE2-3B1E-0480-C0FE78F77F92}"/>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E8535288-43F0-0731-4B9B-9FB7C8423C11}"/>
              </a:ext>
            </a:extLst>
          </p:cNvPr>
          <p:cNvGrpSpPr>
            <a:grpSpLocks noChangeAspect="1"/>
          </p:cNvGrpSpPr>
          <p:nvPr/>
        </p:nvGrpSpPr>
        <p:grpSpPr>
          <a:xfrm>
            <a:off x="5115868" y="6787486"/>
            <a:ext cx="204235" cy="211169"/>
            <a:chOff x="0" y="0"/>
            <a:chExt cx="204229" cy="211163"/>
          </a:xfrm>
        </p:grpSpPr>
        <p:sp>
          <p:nvSpPr>
            <p:cNvPr id="19" name="Freeform 19">
              <a:extLst>
                <a:ext uri="{FF2B5EF4-FFF2-40B4-BE49-F238E27FC236}">
                  <a16:creationId xmlns:a16="http://schemas.microsoft.com/office/drawing/2014/main" id="{F0148974-385D-2179-74C1-0DA143808AD2}"/>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26A109C3-1CF4-B042-CFD3-74351645AD05}"/>
              </a:ext>
            </a:extLst>
          </p:cNvPr>
          <p:cNvGrpSpPr>
            <a:grpSpLocks noChangeAspect="1"/>
          </p:cNvGrpSpPr>
          <p:nvPr/>
        </p:nvGrpSpPr>
        <p:grpSpPr>
          <a:xfrm>
            <a:off x="5659707" y="6789668"/>
            <a:ext cx="230600" cy="206835"/>
            <a:chOff x="0" y="0"/>
            <a:chExt cx="230607" cy="206832"/>
          </a:xfrm>
        </p:grpSpPr>
        <p:sp>
          <p:nvSpPr>
            <p:cNvPr id="21" name="Freeform 21">
              <a:extLst>
                <a:ext uri="{FF2B5EF4-FFF2-40B4-BE49-F238E27FC236}">
                  <a16:creationId xmlns:a16="http://schemas.microsoft.com/office/drawing/2014/main" id="{078CFAA7-2D40-4851-29FA-8795AF5DF95A}"/>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5090ECF5-40A6-724E-2F3F-92EA12AB37B2}"/>
              </a:ext>
            </a:extLst>
          </p:cNvPr>
          <p:cNvGrpSpPr>
            <a:grpSpLocks noChangeAspect="1"/>
          </p:cNvGrpSpPr>
          <p:nvPr/>
        </p:nvGrpSpPr>
        <p:grpSpPr>
          <a:xfrm>
            <a:off x="6162665" y="6772742"/>
            <a:ext cx="260328" cy="240782"/>
            <a:chOff x="0" y="0"/>
            <a:chExt cx="260325" cy="240779"/>
          </a:xfrm>
        </p:grpSpPr>
        <p:sp>
          <p:nvSpPr>
            <p:cNvPr id="23" name="Freeform 23">
              <a:extLst>
                <a:ext uri="{FF2B5EF4-FFF2-40B4-BE49-F238E27FC236}">
                  <a16:creationId xmlns:a16="http://schemas.microsoft.com/office/drawing/2014/main" id="{A4D0B0BE-9D05-B364-A74C-2543072C0F90}"/>
                </a:ext>
              </a:extLst>
            </p:cNvPr>
            <p:cNvSpPr/>
            <p:nvPr/>
          </p:nvSpPr>
          <p:spPr>
            <a:xfrm>
              <a:off x="-10541" y="0"/>
              <a:ext cx="280162" cy="241046"/>
            </a:xfrm>
            <a:custGeom>
              <a:avLst/>
              <a:gdLst/>
              <a:ahLst/>
              <a:cxnLst/>
              <a:rect l="l" t="t" r="r" b="b"/>
              <a:pathLst>
                <a:path w="280162" h="241046">
                  <a:moveTo>
                    <a:pt x="155067" y="0"/>
                  </a:moveTo>
                  <a:cubicBezTo>
                    <a:pt x="205359" y="3810"/>
                    <a:pt x="247523" y="30861"/>
                    <a:pt x="263144" y="71374"/>
                  </a:cubicBezTo>
                  <a:cubicBezTo>
                    <a:pt x="280162" y="114681"/>
                    <a:pt x="269621" y="158750"/>
                    <a:pt x="228346" y="192659"/>
                  </a:cubicBezTo>
                  <a:cubicBezTo>
                    <a:pt x="204978" y="211582"/>
                    <a:pt x="179070" y="225933"/>
                    <a:pt x="150495" y="235585"/>
                  </a:cubicBezTo>
                  <a:cubicBezTo>
                    <a:pt x="142240" y="238760"/>
                    <a:pt x="133731" y="240538"/>
                    <a:pt x="124841" y="240792"/>
                  </a:cubicBezTo>
                  <a:cubicBezTo>
                    <a:pt x="115951" y="241046"/>
                    <a:pt x="107315" y="240030"/>
                    <a:pt x="98806" y="237490"/>
                  </a:cubicBezTo>
                  <a:cubicBezTo>
                    <a:pt x="90297" y="234950"/>
                    <a:pt x="82550" y="231140"/>
                    <a:pt x="75311" y="225933"/>
                  </a:cubicBezTo>
                  <a:cubicBezTo>
                    <a:pt x="68072" y="220726"/>
                    <a:pt x="61976" y="214630"/>
                    <a:pt x="56769" y="207391"/>
                  </a:cubicBezTo>
                  <a:cubicBezTo>
                    <a:pt x="39878" y="185420"/>
                    <a:pt x="19685" y="162433"/>
                    <a:pt x="13462" y="136906"/>
                  </a:cubicBezTo>
                  <a:cubicBezTo>
                    <a:pt x="0" y="82042"/>
                    <a:pt x="34544" y="32893"/>
                    <a:pt x="94615" y="12573"/>
                  </a:cubicBezTo>
                  <a:cubicBezTo>
                    <a:pt x="113919" y="5715"/>
                    <a:pt x="134874" y="4064"/>
                    <a:pt x="155067" y="0"/>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456CB959-6919-D5C9-F015-B8FA7F4159B1}"/>
              </a:ext>
            </a:extLst>
          </p:cNvPr>
          <p:cNvGrpSpPr>
            <a:grpSpLocks noChangeAspect="1"/>
          </p:cNvGrpSpPr>
          <p:nvPr/>
        </p:nvGrpSpPr>
        <p:grpSpPr>
          <a:xfrm>
            <a:off x="6701114" y="6784038"/>
            <a:ext cx="219704" cy="218065"/>
            <a:chOff x="0" y="0"/>
            <a:chExt cx="219697" cy="218059"/>
          </a:xfrm>
        </p:grpSpPr>
        <p:sp>
          <p:nvSpPr>
            <p:cNvPr id="25" name="Freeform 25">
              <a:extLst>
                <a:ext uri="{FF2B5EF4-FFF2-40B4-BE49-F238E27FC236}">
                  <a16:creationId xmlns:a16="http://schemas.microsoft.com/office/drawing/2014/main" id="{6AEFF168-19BB-AE18-9D06-7A6B85D6EF07}"/>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0425CCF0-1CD3-497B-06B9-68E633330BFA}"/>
              </a:ext>
            </a:extLst>
          </p:cNvPr>
          <p:cNvGrpSpPr>
            <a:grpSpLocks noChangeAspect="1"/>
          </p:cNvGrpSpPr>
          <p:nvPr/>
        </p:nvGrpSpPr>
        <p:grpSpPr>
          <a:xfrm>
            <a:off x="7226084" y="6784038"/>
            <a:ext cx="217780" cy="218465"/>
            <a:chOff x="0" y="0"/>
            <a:chExt cx="217780" cy="218465"/>
          </a:xfrm>
        </p:grpSpPr>
        <p:sp>
          <p:nvSpPr>
            <p:cNvPr id="27" name="Freeform 27">
              <a:extLst>
                <a:ext uri="{FF2B5EF4-FFF2-40B4-BE49-F238E27FC236}">
                  <a16:creationId xmlns:a16="http://schemas.microsoft.com/office/drawing/2014/main" id="{FBE8043F-C932-3AEA-344F-B4F6143688A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9A1CB0D2-F43D-3195-C201-6D97669EA687}"/>
              </a:ext>
            </a:extLst>
          </p:cNvPr>
          <p:cNvGrpSpPr>
            <a:grpSpLocks noChangeAspect="1"/>
          </p:cNvGrpSpPr>
          <p:nvPr/>
        </p:nvGrpSpPr>
        <p:grpSpPr>
          <a:xfrm>
            <a:off x="7717584" y="6789134"/>
            <a:ext cx="209636" cy="208016"/>
            <a:chOff x="0" y="0"/>
            <a:chExt cx="209639" cy="208013"/>
          </a:xfrm>
        </p:grpSpPr>
        <p:sp>
          <p:nvSpPr>
            <p:cNvPr id="29" name="Freeform 29">
              <a:extLst>
                <a:ext uri="{FF2B5EF4-FFF2-40B4-BE49-F238E27FC236}">
                  <a16:creationId xmlns:a16="http://schemas.microsoft.com/office/drawing/2014/main" id="{B63ED158-4FAA-64CC-72FD-B0BFE605F1B5}"/>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8FD53578-629E-8EBD-38AF-02150E375848}"/>
              </a:ext>
            </a:extLst>
          </p:cNvPr>
          <p:cNvGrpSpPr>
            <a:grpSpLocks noChangeAspect="1"/>
          </p:cNvGrpSpPr>
          <p:nvPr/>
        </p:nvGrpSpPr>
        <p:grpSpPr>
          <a:xfrm>
            <a:off x="8169402" y="6792068"/>
            <a:ext cx="225381" cy="201959"/>
            <a:chOff x="0" y="0"/>
            <a:chExt cx="225374" cy="201955"/>
          </a:xfrm>
        </p:grpSpPr>
        <p:sp>
          <p:nvSpPr>
            <p:cNvPr id="31" name="Freeform 31">
              <a:extLst>
                <a:ext uri="{FF2B5EF4-FFF2-40B4-BE49-F238E27FC236}">
                  <a16:creationId xmlns:a16="http://schemas.microsoft.com/office/drawing/2014/main" id="{6ECE7E93-B5A6-2FA6-4FA7-FF15228AF64F}"/>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5707D00B-B5C1-2925-8F2A-95BDDAB3E709}"/>
              </a:ext>
            </a:extLst>
          </p:cNvPr>
          <p:cNvGrpSpPr>
            <a:grpSpLocks noChangeAspect="1"/>
          </p:cNvGrpSpPr>
          <p:nvPr/>
        </p:nvGrpSpPr>
        <p:grpSpPr>
          <a:xfrm>
            <a:off x="8712108" y="6795335"/>
            <a:ext cx="210341" cy="195586"/>
            <a:chOff x="0" y="0"/>
            <a:chExt cx="210337" cy="195593"/>
          </a:xfrm>
        </p:grpSpPr>
        <p:sp>
          <p:nvSpPr>
            <p:cNvPr id="33" name="Freeform 33">
              <a:extLst>
                <a:ext uri="{FF2B5EF4-FFF2-40B4-BE49-F238E27FC236}">
                  <a16:creationId xmlns:a16="http://schemas.microsoft.com/office/drawing/2014/main" id="{793D6CE1-EF6E-CAA0-828B-78EC73D1CBB6}"/>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3C3F4E6D-E872-833E-FEA8-28E4D5788116}"/>
              </a:ext>
            </a:extLst>
          </p:cNvPr>
          <p:cNvGrpSpPr>
            <a:grpSpLocks noChangeAspect="1"/>
          </p:cNvGrpSpPr>
          <p:nvPr/>
        </p:nvGrpSpPr>
        <p:grpSpPr>
          <a:xfrm>
            <a:off x="9253252" y="6786639"/>
            <a:ext cx="211398" cy="212912"/>
            <a:chOff x="0" y="0"/>
            <a:chExt cx="211404" cy="212916"/>
          </a:xfrm>
        </p:grpSpPr>
        <p:sp>
          <p:nvSpPr>
            <p:cNvPr id="35" name="Freeform 35">
              <a:extLst>
                <a:ext uri="{FF2B5EF4-FFF2-40B4-BE49-F238E27FC236}">
                  <a16:creationId xmlns:a16="http://schemas.microsoft.com/office/drawing/2014/main" id="{AC29FE32-9AA2-8DAF-CFCF-D0EF259FD136}"/>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E1732035-8E32-4685-CB58-0F459D6D6B8E}"/>
              </a:ext>
            </a:extLst>
          </p:cNvPr>
          <p:cNvGrpSpPr>
            <a:grpSpLocks noChangeAspect="1"/>
          </p:cNvGrpSpPr>
          <p:nvPr/>
        </p:nvGrpSpPr>
        <p:grpSpPr>
          <a:xfrm>
            <a:off x="9689078" y="6790715"/>
            <a:ext cx="224800" cy="204635"/>
            <a:chOff x="0" y="0"/>
            <a:chExt cx="224803" cy="204635"/>
          </a:xfrm>
        </p:grpSpPr>
        <p:sp>
          <p:nvSpPr>
            <p:cNvPr id="37" name="Freeform 37">
              <a:extLst>
                <a:ext uri="{FF2B5EF4-FFF2-40B4-BE49-F238E27FC236}">
                  <a16:creationId xmlns:a16="http://schemas.microsoft.com/office/drawing/2014/main" id="{C986CFD9-7DAB-1896-782D-1FF95DA9D5C6}"/>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sp>
        <p:nvSpPr>
          <p:cNvPr id="38" name="Freeform 38">
            <a:extLst>
              <a:ext uri="{FF2B5EF4-FFF2-40B4-BE49-F238E27FC236}">
                <a16:creationId xmlns:a16="http://schemas.microsoft.com/office/drawing/2014/main" id="{49BAD1DA-277C-B152-D33E-6181C2BDF55F}"/>
              </a:ext>
            </a:extLst>
          </p:cNvPr>
          <p:cNvSpPr/>
          <p:nvPr/>
        </p:nvSpPr>
        <p:spPr>
          <a:xfrm>
            <a:off x="11157823" y="1841583"/>
            <a:ext cx="8620925" cy="10980658"/>
          </a:xfrm>
          <a:custGeom>
            <a:avLst/>
            <a:gdLst/>
            <a:ahLst/>
            <a:cxnLst/>
            <a:rect l="l" t="t" r="r" b="b"/>
            <a:pathLst>
              <a:path w="8620925" h="10980658">
                <a:moveTo>
                  <a:pt x="0" y="0"/>
                </a:moveTo>
                <a:lnTo>
                  <a:pt x="8620925" y="0"/>
                </a:lnTo>
                <a:lnTo>
                  <a:pt x="8620925" y="10980658"/>
                </a:lnTo>
                <a:lnTo>
                  <a:pt x="0" y="109806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9" name="TextBox 39">
            <a:extLst>
              <a:ext uri="{FF2B5EF4-FFF2-40B4-BE49-F238E27FC236}">
                <a16:creationId xmlns:a16="http://schemas.microsoft.com/office/drawing/2014/main" id="{4BF74513-435C-FDC4-F98F-EDEE9D1ED129}"/>
              </a:ext>
            </a:extLst>
          </p:cNvPr>
          <p:cNvSpPr txBox="1"/>
          <p:nvPr/>
        </p:nvSpPr>
        <p:spPr>
          <a:xfrm>
            <a:off x="1104623" y="2171700"/>
            <a:ext cx="9079173" cy="3943324"/>
          </a:xfrm>
          <a:prstGeom prst="rect">
            <a:avLst/>
          </a:prstGeom>
        </p:spPr>
        <p:txBody>
          <a:bodyPr lIns="0" tIns="0" rIns="0" bIns="0" rtlCol="0" anchor="t">
            <a:spAutoFit/>
          </a:bodyPr>
          <a:lstStyle/>
          <a:p>
            <a:pPr algn="l">
              <a:lnSpc>
                <a:spcPts val="10204"/>
              </a:lnSpc>
            </a:pPr>
            <a:r>
              <a:rPr lang="en-US" sz="10798" dirty="0">
                <a:solidFill>
                  <a:srgbClr val="1F4152"/>
                </a:solidFill>
                <a:latin typeface="Glacial Indifference"/>
                <a:ea typeface="Glacial Indifference"/>
                <a:cs typeface="Glacial Indifference"/>
                <a:sym typeface="Glacial Indifference"/>
              </a:rPr>
              <a:t>Voice projection practice</a:t>
            </a:r>
          </a:p>
        </p:txBody>
      </p:sp>
    </p:spTree>
    <p:extLst>
      <p:ext uri="{BB962C8B-B14F-4D97-AF65-F5344CB8AC3E}">
        <p14:creationId xmlns:p14="http://schemas.microsoft.com/office/powerpoint/2010/main" val="2812900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86DD3-5008-0B4E-53DF-9AC77C20026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63B11F0-DF2C-EC15-964C-03984C9C30C0}"/>
              </a:ext>
            </a:extLst>
          </p:cNvPr>
          <p:cNvGrpSpPr>
            <a:grpSpLocks noChangeAspect="1"/>
          </p:cNvGrpSpPr>
          <p:nvPr/>
        </p:nvGrpSpPr>
        <p:grpSpPr>
          <a:xfrm>
            <a:off x="526237" y="6825710"/>
            <a:ext cx="260328" cy="240782"/>
            <a:chOff x="0" y="0"/>
            <a:chExt cx="260325" cy="240779"/>
          </a:xfrm>
        </p:grpSpPr>
        <p:sp>
          <p:nvSpPr>
            <p:cNvPr id="3" name="Freeform 3">
              <a:extLst>
                <a:ext uri="{FF2B5EF4-FFF2-40B4-BE49-F238E27FC236}">
                  <a16:creationId xmlns:a16="http://schemas.microsoft.com/office/drawing/2014/main" id="{5A5389F7-923C-5D5F-A2FD-4947FC6EF5AA}"/>
                </a:ext>
              </a:extLst>
            </p:cNvPr>
            <p:cNvSpPr/>
            <p:nvPr/>
          </p:nvSpPr>
          <p:spPr>
            <a:xfrm>
              <a:off x="-10541" y="0"/>
              <a:ext cx="280162" cy="240792"/>
            </a:xfrm>
            <a:custGeom>
              <a:avLst/>
              <a:gdLst/>
              <a:ahLst/>
              <a:cxnLst/>
              <a:rect l="l" t="t" r="r" b="b"/>
              <a:pathLst>
                <a:path w="280162" h="240792">
                  <a:moveTo>
                    <a:pt x="155067" y="0"/>
                  </a:moveTo>
                  <a:cubicBezTo>
                    <a:pt x="134874" y="4064"/>
                    <a:pt x="113919" y="5715"/>
                    <a:pt x="94615" y="12573"/>
                  </a:cubicBezTo>
                  <a:cubicBezTo>
                    <a:pt x="34544" y="32893"/>
                    <a:pt x="0" y="82042"/>
                    <a:pt x="13462" y="136906"/>
                  </a:cubicBezTo>
                  <a:cubicBezTo>
                    <a:pt x="19685" y="162433"/>
                    <a:pt x="39878" y="185420"/>
                    <a:pt x="56896" y="207264"/>
                  </a:cubicBezTo>
                  <a:cubicBezTo>
                    <a:pt x="62103" y="214503"/>
                    <a:pt x="68199" y="220599"/>
                    <a:pt x="75438" y="225806"/>
                  </a:cubicBezTo>
                  <a:cubicBezTo>
                    <a:pt x="82677" y="231013"/>
                    <a:pt x="90424" y="234823"/>
                    <a:pt x="98933" y="237363"/>
                  </a:cubicBezTo>
                  <a:cubicBezTo>
                    <a:pt x="106426" y="239649"/>
                    <a:pt x="114173" y="240792"/>
                    <a:pt x="122047" y="240792"/>
                  </a:cubicBezTo>
                  <a:cubicBezTo>
                    <a:pt x="123063" y="240792"/>
                    <a:pt x="123952" y="240792"/>
                    <a:pt x="124968" y="240792"/>
                  </a:cubicBezTo>
                  <a:cubicBezTo>
                    <a:pt x="133858" y="240538"/>
                    <a:pt x="142367" y="238760"/>
                    <a:pt x="150622" y="235585"/>
                  </a:cubicBezTo>
                  <a:cubicBezTo>
                    <a:pt x="179070" y="225933"/>
                    <a:pt x="205105" y="211582"/>
                    <a:pt x="228473" y="192659"/>
                  </a:cubicBezTo>
                  <a:cubicBezTo>
                    <a:pt x="269621" y="158750"/>
                    <a:pt x="280162" y="114681"/>
                    <a:pt x="263271" y="71374"/>
                  </a:cubicBezTo>
                  <a:cubicBezTo>
                    <a:pt x="247523" y="30861"/>
                    <a:pt x="205359" y="3810"/>
                    <a:pt x="155067"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01630BE1-E339-8218-BB64-8E386FD960E1}"/>
              </a:ext>
            </a:extLst>
          </p:cNvPr>
          <p:cNvGrpSpPr>
            <a:grpSpLocks noChangeAspect="1"/>
          </p:cNvGrpSpPr>
          <p:nvPr/>
        </p:nvGrpSpPr>
        <p:grpSpPr>
          <a:xfrm>
            <a:off x="1064676" y="6837016"/>
            <a:ext cx="219704" cy="218065"/>
            <a:chOff x="0" y="0"/>
            <a:chExt cx="219697" cy="218059"/>
          </a:xfrm>
        </p:grpSpPr>
        <p:sp>
          <p:nvSpPr>
            <p:cNvPr id="5" name="Freeform 5">
              <a:extLst>
                <a:ext uri="{FF2B5EF4-FFF2-40B4-BE49-F238E27FC236}">
                  <a16:creationId xmlns:a16="http://schemas.microsoft.com/office/drawing/2014/main" id="{5D026563-5316-4BC5-372E-FA6CE426447D}"/>
                </a:ext>
              </a:extLst>
            </p:cNvPr>
            <p:cNvSpPr/>
            <p:nvPr/>
          </p:nvSpPr>
          <p:spPr>
            <a:xfrm>
              <a:off x="-635" y="-508"/>
              <a:ext cx="220345" cy="219075"/>
            </a:xfrm>
            <a:custGeom>
              <a:avLst/>
              <a:gdLst/>
              <a:ahLst/>
              <a:cxnLst/>
              <a:rect l="l" t="t" r="r" b="b"/>
              <a:pathLst>
                <a:path w="220345" h="219075">
                  <a:moveTo>
                    <a:pt x="635" y="106934"/>
                  </a:moveTo>
                  <a:cubicBezTo>
                    <a:pt x="0" y="48133"/>
                    <a:pt x="50038" y="0"/>
                    <a:pt x="112141" y="508"/>
                  </a:cubicBezTo>
                  <a:cubicBezTo>
                    <a:pt x="174244" y="1016"/>
                    <a:pt x="220091" y="44323"/>
                    <a:pt x="220345" y="102235"/>
                  </a:cubicBezTo>
                  <a:cubicBezTo>
                    <a:pt x="220345" y="171069"/>
                    <a:pt x="177292" y="218059"/>
                    <a:pt x="113411" y="218567"/>
                  </a:cubicBezTo>
                  <a:cubicBezTo>
                    <a:pt x="56769" y="219075"/>
                    <a:pt x="1270" y="164084"/>
                    <a:pt x="635" y="106934"/>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0774328B-6A1C-BEE2-7BDE-F70355AB360B}"/>
              </a:ext>
            </a:extLst>
          </p:cNvPr>
          <p:cNvGrpSpPr>
            <a:grpSpLocks noChangeAspect="1"/>
          </p:cNvGrpSpPr>
          <p:nvPr/>
        </p:nvGrpSpPr>
        <p:grpSpPr>
          <a:xfrm>
            <a:off x="1589646" y="6837007"/>
            <a:ext cx="217780" cy="218465"/>
            <a:chOff x="0" y="0"/>
            <a:chExt cx="217780" cy="218465"/>
          </a:xfrm>
        </p:grpSpPr>
        <p:sp>
          <p:nvSpPr>
            <p:cNvPr id="7" name="Freeform 7">
              <a:extLst>
                <a:ext uri="{FF2B5EF4-FFF2-40B4-BE49-F238E27FC236}">
                  <a16:creationId xmlns:a16="http://schemas.microsoft.com/office/drawing/2014/main" id="{169E2FA5-19D0-424A-B1F1-DC959AC9456F}"/>
                </a:ext>
              </a:extLst>
            </p:cNvPr>
            <p:cNvSpPr/>
            <p:nvPr/>
          </p:nvSpPr>
          <p:spPr>
            <a:xfrm>
              <a:off x="-254" y="-762"/>
              <a:ext cx="218440" cy="219456"/>
            </a:xfrm>
            <a:custGeom>
              <a:avLst/>
              <a:gdLst/>
              <a:ahLst/>
              <a:cxnLst/>
              <a:rect l="l" t="t" r="r" b="b"/>
              <a:pathLst>
                <a:path w="218440" h="219456">
                  <a:moveTo>
                    <a:pt x="254" y="111252"/>
                  </a:moveTo>
                  <a:cubicBezTo>
                    <a:pt x="0" y="51689"/>
                    <a:pt x="50800" y="1270"/>
                    <a:pt x="112395" y="762"/>
                  </a:cubicBezTo>
                  <a:cubicBezTo>
                    <a:pt x="170307" y="0"/>
                    <a:pt x="217551" y="44196"/>
                    <a:pt x="217932" y="99441"/>
                  </a:cubicBezTo>
                  <a:cubicBezTo>
                    <a:pt x="218440" y="158750"/>
                    <a:pt x="163830" y="218821"/>
                    <a:pt x="108966" y="219202"/>
                  </a:cubicBezTo>
                  <a:cubicBezTo>
                    <a:pt x="51689" y="219456"/>
                    <a:pt x="635" y="168783"/>
                    <a:pt x="254" y="111252"/>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6C8E9A9C-7866-23C3-0E63-54DD85589F74}"/>
              </a:ext>
            </a:extLst>
          </p:cNvPr>
          <p:cNvGrpSpPr>
            <a:grpSpLocks noChangeAspect="1"/>
          </p:cNvGrpSpPr>
          <p:nvPr/>
        </p:nvGrpSpPr>
        <p:grpSpPr>
          <a:xfrm>
            <a:off x="2081155" y="6842103"/>
            <a:ext cx="209636" cy="208016"/>
            <a:chOff x="0" y="0"/>
            <a:chExt cx="209639" cy="208013"/>
          </a:xfrm>
        </p:grpSpPr>
        <p:sp>
          <p:nvSpPr>
            <p:cNvPr id="9" name="Freeform 9">
              <a:extLst>
                <a:ext uri="{FF2B5EF4-FFF2-40B4-BE49-F238E27FC236}">
                  <a16:creationId xmlns:a16="http://schemas.microsoft.com/office/drawing/2014/main" id="{21A8A099-908A-4C1D-5B03-A47373C265CA}"/>
                </a:ext>
              </a:extLst>
            </p:cNvPr>
            <p:cNvSpPr/>
            <p:nvPr/>
          </p:nvSpPr>
          <p:spPr>
            <a:xfrm>
              <a:off x="-254" y="-127"/>
              <a:ext cx="213233" cy="209296"/>
            </a:xfrm>
            <a:custGeom>
              <a:avLst/>
              <a:gdLst/>
              <a:ahLst/>
              <a:cxnLst/>
              <a:rect l="l" t="t" r="r" b="b"/>
              <a:pathLst>
                <a:path w="213233" h="209296">
                  <a:moveTo>
                    <a:pt x="105791" y="127"/>
                  </a:moveTo>
                  <a:cubicBezTo>
                    <a:pt x="163703" y="127"/>
                    <a:pt x="213233" y="43307"/>
                    <a:pt x="209677" y="96266"/>
                  </a:cubicBezTo>
                  <a:cubicBezTo>
                    <a:pt x="205994" y="152781"/>
                    <a:pt x="174244" y="209296"/>
                    <a:pt x="90678" y="208153"/>
                  </a:cubicBezTo>
                  <a:cubicBezTo>
                    <a:pt x="36068" y="207518"/>
                    <a:pt x="0" y="166370"/>
                    <a:pt x="254" y="104648"/>
                  </a:cubicBezTo>
                  <a:cubicBezTo>
                    <a:pt x="508" y="43815"/>
                    <a:pt x="44831" y="0"/>
                    <a:pt x="105791"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9800B65F-1AD3-69A7-46D5-6989CFD23C52}"/>
              </a:ext>
            </a:extLst>
          </p:cNvPr>
          <p:cNvGrpSpPr>
            <a:grpSpLocks noChangeAspect="1"/>
          </p:cNvGrpSpPr>
          <p:nvPr/>
        </p:nvGrpSpPr>
        <p:grpSpPr>
          <a:xfrm>
            <a:off x="2532974" y="6845046"/>
            <a:ext cx="225381" cy="201959"/>
            <a:chOff x="0" y="0"/>
            <a:chExt cx="225374" cy="201955"/>
          </a:xfrm>
        </p:grpSpPr>
        <p:sp>
          <p:nvSpPr>
            <p:cNvPr id="11" name="Freeform 11">
              <a:extLst>
                <a:ext uri="{FF2B5EF4-FFF2-40B4-BE49-F238E27FC236}">
                  <a16:creationId xmlns:a16="http://schemas.microsoft.com/office/drawing/2014/main" id="{935A9643-8DD9-22BE-3CB3-D7A369137971}"/>
                </a:ext>
              </a:extLst>
            </p:cNvPr>
            <p:cNvSpPr/>
            <p:nvPr/>
          </p:nvSpPr>
          <p:spPr>
            <a:xfrm>
              <a:off x="-22860" y="0"/>
              <a:ext cx="255778" cy="211201"/>
            </a:xfrm>
            <a:custGeom>
              <a:avLst/>
              <a:gdLst/>
              <a:ahLst/>
              <a:cxnLst/>
              <a:rect l="l" t="t" r="r" b="b"/>
              <a:pathLst>
                <a:path w="255778" h="211201">
                  <a:moveTo>
                    <a:pt x="132461" y="0"/>
                  </a:moveTo>
                  <a:cubicBezTo>
                    <a:pt x="183769" y="0"/>
                    <a:pt x="219583" y="14224"/>
                    <a:pt x="238252" y="54610"/>
                  </a:cubicBezTo>
                  <a:cubicBezTo>
                    <a:pt x="255778" y="92710"/>
                    <a:pt x="250317" y="129413"/>
                    <a:pt x="222758" y="162306"/>
                  </a:cubicBezTo>
                  <a:cubicBezTo>
                    <a:pt x="193929" y="196723"/>
                    <a:pt x="158369" y="211201"/>
                    <a:pt x="115316" y="195834"/>
                  </a:cubicBezTo>
                  <a:cubicBezTo>
                    <a:pt x="92075" y="187579"/>
                    <a:pt x="65532" y="179451"/>
                    <a:pt x="49149" y="162814"/>
                  </a:cubicBezTo>
                  <a:cubicBezTo>
                    <a:pt x="0" y="112776"/>
                    <a:pt x="22987" y="33401"/>
                    <a:pt x="91440" y="8890"/>
                  </a:cubicBezTo>
                  <a:cubicBezTo>
                    <a:pt x="104902" y="4826"/>
                    <a:pt x="118491" y="1778"/>
                    <a:pt x="132461"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F583A7B9-F7D4-33DB-06B1-3D74F8E03620}"/>
              </a:ext>
            </a:extLst>
          </p:cNvPr>
          <p:cNvGrpSpPr>
            <a:grpSpLocks noChangeAspect="1"/>
          </p:cNvGrpSpPr>
          <p:nvPr/>
        </p:nvGrpSpPr>
        <p:grpSpPr>
          <a:xfrm>
            <a:off x="3075680" y="6848313"/>
            <a:ext cx="210341" cy="195586"/>
            <a:chOff x="0" y="0"/>
            <a:chExt cx="210337" cy="195593"/>
          </a:xfrm>
        </p:grpSpPr>
        <p:sp>
          <p:nvSpPr>
            <p:cNvPr id="13" name="Freeform 13">
              <a:extLst>
                <a:ext uri="{FF2B5EF4-FFF2-40B4-BE49-F238E27FC236}">
                  <a16:creationId xmlns:a16="http://schemas.microsoft.com/office/drawing/2014/main" id="{CC09F82A-6E49-1F2A-B8F9-2ED8F4521A4C}"/>
                </a:ext>
              </a:extLst>
            </p:cNvPr>
            <p:cNvSpPr/>
            <p:nvPr/>
          </p:nvSpPr>
          <p:spPr>
            <a:xfrm>
              <a:off x="-1143" y="-762"/>
              <a:ext cx="211963" cy="197231"/>
            </a:xfrm>
            <a:custGeom>
              <a:avLst/>
              <a:gdLst/>
              <a:ahLst/>
              <a:cxnLst/>
              <a:rect l="l" t="t" r="r" b="b"/>
              <a:pathLst>
                <a:path w="211963" h="197231">
                  <a:moveTo>
                    <a:pt x="106934" y="762"/>
                  </a:moveTo>
                  <a:cubicBezTo>
                    <a:pt x="167640" y="1397"/>
                    <a:pt x="211963" y="43180"/>
                    <a:pt x="211455" y="99441"/>
                  </a:cubicBezTo>
                  <a:cubicBezTo>
                    <a:pt x="210947" y="151130"/>
                    <a:pt x="164719" y="197231"/>
                    <a:pt x="113792" y="196342"/>
                  </a:cubicBezTo>
                  <a:cubicBezTo>
                    <a:pt x="48768" y="195199"/>
                    <a:pt x="0" y="151130"/>
                    <a:pt x="1143" y="94615"/>
                  </a:cubicBezTo>
                  <a:cubicBezTo>
                    <a:pt x="2032" y="40386"/>
                    <a:pt x="47498" y="0"/>
                    <a:pt x="106934"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3FB7B8B0-C0EB-B0E0-7DCD-7679617E902B}"/>
              </a:ext>
            </a:extLst>
          </p:cNvPr>
          <p:cNvGrpSpPr>
            <a:grpSpLocks noChangeAspect="1"/>
          </p:cNvGrpSpPr>
          <p:nvPr/>
        </p:nvGrpSpPr>
        <p:grpSpPr>
          <a:xfrm>
            <a:off x="3616814" y="6839617"/>
            <a:ext cx="211398" cy="212912"/>
            <a:chOff x="0" y="0"/>
            <a:chExt cx="211404" cy="212916"/>
          </a:xfrm>
        </p:grpSpPr>
        <p:sp>
          <p:nvSpPr>
            <p:cNvPr id="15" name="Freeform 15">
              <a:extLst>
                <a:ext uri="{FF2B5EF4-FFF2-40B4-BE49-F238E27FC236}">
                  <a16:creationId xmlns:a16="http://schemas.microsoft.com/office/drawing/2014/main" id="{AB1E9837-9288-1899-2395-422BFCD42C02}"/>
                </a:ext>
              </a:extLst>
            </p:cNvPr>
            <p:cNvSpPr/>
            <p:nvPr/>
          </p:nvSpPr>
          <p:spPr>
            <a:xfrm>
              <a:off x="-762" y="-254"/>
              <a:ext cx="212598" cy="213106"/>
            </a:xfrm>
            <a:custGeom>
              <a:avLst/>
              <a:gdLst/>
              <a:ahLst/>
              <a:cxnLst/>
              <a:rect l="l" t="t" r="r" b="b"/>
              <a:pathLst>
                <a:path w="212598" h="213106">
                  <a:moveTo>
                    <a:pt x="108458" y="254"/>
                  </a:moveTo>
                  <a:cubicBezTo>
                    <a:pt x="167132" y="254"/>
                    <a:pt x="212598" y="44323"/>
                    <a:pt x="212217" y="100076"/>
                  </a:cubicBezTo>
                  <a:cubicBezTo>
                    <a:pt x="211836" y="153924"/>
                    <a:pt x="152019" y="213106"/>
                    <a:pt x="98298" y="213106"/>
                  </a:cubicBezTo>
                  <a:cubicBezTo>
                    <a:pt x="44577" y="213106"/>
                    <a:pt x="0" y="162306"/>
                    <a:pt x="762" y="99695"/>
                  </a:cubicBezTo>
                  <a:cubicBezTo>
                    <a:pt x="1397" y="42926"/>
                    <a:pt x="47879" y="0"/>
                    <a:pt x="108458"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2E3192A4-1E36-A2E4-B980-F04B54701636}"/>
              </a:ext>
            </a:extLst>
          </p:cNvPr>
          <p:cNvGrpSpPr>
            <a:grpSpLocks noChangeAspect="1"/>
          </p:cNvGrpSpPr>
          <p:nvPr/>
        </p:nvGrpSpPr>
        <p:grpSpPr>
          <a:xfrm>
            <a:off x="4052649" y="6843684"/>
            <a:ext cx="224800" cy="204635"/>
            <a:chOff x="0" y="0"/>
            <a:chExt cx="224803" cy="204635"/>
          </a:xfrm>
        </p:grpSpPr>
        <p:sp>
          <p:nvSpPr>
            <p:cNvPr id="17" name="Freeform 17">
              <a:extLst>
                <a:ext uri="{FF2B5EF4-FFF2-40B4-BE49-F238E27FC236}">
                  <a16:creationId xmlns:a16="http://schemas.microsoft.com/office/drawing/2014/main" id="{AFFC818A-96F0-5C9F-55A2-F16F68DE1046}"/>
                </a:ext>
              </a:extLst>
            </p:cNvPr>
            <p:cNvSpPr/>
            <p:nvPr/>
          </p:nvSpPr>
          <p:spPr>
            <a:xfrm>
              <a:off x="-1905" y="-1905"/>
              <a:ext cx="228600" cy="207899"/>
            </a:xfrm>
            <a:custGeom>
              <a:avLst/>
              <a:gdLst/>
              <a:ahLst/>
              <a:cxnLst/>
              <a:rect l="l" t="t" r="r" b="b"/>
              <a:pathLst>
                <a:path w="228600" h="207899">
                  <a:moveTo>
                    <a:pt x="112141" y="206502"/>
                  </a:moveTo>
                  <a:cubicBezTo>
                    <a:pt x="40894" y="204851"/>
                    <a:pt x="0" y="167640"/>
                    <a:pt x="2032" y="106680"/>
                  </a:cubicBezTo>
                  <a:cubicBezTo>
                    <a:pt x="4064" y="45720"/>
                    <a:pt x="56007" y="0"/>
                    <a:pt x="121793" y="1905"/>
                  </a:cubicBezTo>
                  <a:cubicBezTo>
                    <a:pt x="184785" y="3810"/>
                    <a:pt x="228600" y="45974"/>
                    <a:pt x="226695" y="102997"/>
                  </a:cubicBezTo>
                  <a:cubicBezTo>
                    <a:pt x="224917" y="155448"/>
                    <a:pt x="167005" y="207899"/>
                    <a:pt x="112141" y="206502"/>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184E5585-0173-5E8D-CBA9-B87C9CFAA134}"/>
              </a:ext>
            </a:extLst>
          </p:cNvPr>
          <p:cNvGrpSpPr>
            <a:grpSpLocks noChangeAspect="1"/>
          </p:cNvGrpSpPr>
          <p:nvPr/>
        </p:nvGrpSpPr>
        <p:grpSpPr>
          <a:xfrm>
            <a:off x="4601737" y="6840464"/>
            <a:ext cx="204235" cy="211169"/>
            <a:chOff x="0" y="0"/>
            <a:chExt cx="204229" cy="211163"/>
          </a:xfrm>
        </p:grpSpPr>
        <p:sp>
          <p:nvSpPr>
            <p:cNvPr id="19" name="Freeform 19">
              <a:extLst>
                <a:ext uri="{FF2B5EF4-FFF2-40B4-BE49-F238E27FC236}">
                  <a16:creationId xmlns:a16="http://schemas.microsoft.com/office/drawing/2014/main" id="{1BD9AF60-010A-737D-50DB-23F29177CF2D}"/>
                </a:ext>
              </a:extLst>
            </p:cNvPr>
            <p:cNvSpPr/>
            <p:nvPr/>
          </p:nvSpPr>
          <p:spPr>
            <a:xfrm>
              <a:off x="-1016" y="0"/>
              <a:ext cx="205740" cy="211201"/>
            </a:xfrm>
            <a:custGeom>
              <a:avLst/>
              <a:gdLst/>
              <a:ahLst/>
              <a:cxnLst/>
              <a:rect l="l" t="t" r="r" b="b"/>
              <a:pathLst>
                <a:path w="205740" h="211201">
                  <a:moveTo>
                    <a:pt x="102997" y="0"/>
                  </a:moveTo>
                  <a:cubicBezTo>
                    <a:pt x="159258" y="0"/>
                    <a:pt x="205740" y="44577"/>
                    <a:pt x="205359" y="98171"/>
                  </a:cubicBezTo>
                  <a:cubicBezTo>
                    <a:pt x="204851" y="158115"/>
                    <a:pt x="155956" y="211201"/>
                    <a:pt x="101727" y="211201"/>
                  </a:cubicBezTo>
                  <a:cubicBezTo>
                    <a:pt x="49149" y="211201"/>
                    <a:pt x="0" y="156464"/>
                    <a:pt x="1143" y="99060"/>
                  </a:cubicBezTo>
                  <a:cubicBezTo>
                    <a:pt x="1270" y="92456"/>
                    <a:pt x="2032" y="85979"/>
                    <a:pt x="3429" y="79502"/>
                  </a:cubicBezTo>
                  <a:cubicBezTo>
                    <a:pt x="4826" y="73025"/>
                    <a:pt x="6858" y="66802"/>
                    <a:pt x="9525" y="60833"/>
                  </a:cubicBezTo>
                  <a:cubicBezTo>
                    <a:pt x="12192" y="54864"/>
                    <a:pt x="15367" y="49022"/>
                    <a:pt x="19050" y="43688"/>
                  </a:cubicBezTo>
                  <a:cubicBezTo>
                    <a:pt x="22733" y="38354"/>
                    <a:pt x="27051" y="33274"/>
                    <a:pt x="31750" y="28702"/>
                  </a:cubicBezTo>
                  <a:cubicBezTo>
                    <a:pt x="36449" y="24130"/>
                    <a:pt x="41656" y="20066"/>
                    <a:pt x="47117" y="16383"/>
                  </a:cubicBezTo>
                  <a:cubicBezTo>
                    <a:pt x="52578" y="12700"/>
                    <a:pt x="58420" y="9779"/>
                    <a:pt x="64516" y="7239"/>
                  </a:cubicBezTo>
                  <a:cubicBezTo>
                    <a:pt x="70612" y="4699"/>
                    <a:pt x="76962" y="3048"/>
                    <a:pt x="83312" y="1778"/>
                  </a:cubicBezTo>
                  <a:cubicBezTo>
                    <a:pt x="89662" y="508"/>
                    <a:pt x="96393" y="0"/>
                    <a:pt x="102997"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3BEC3D24-5F20-58C7-B958-7C74B8DF08CD}"/>
              </a:ext>
            </a:extLst>
          </p:cNvPr>
          <p:cNvGrpSpPr>
            <a:grpSpLocks noChangeAspect="1"/>
          </p:cNvGrpSpPr>
          <p:nvPr/>
        </p:nvGrpSpPr>
        <p:grpSpPr>
          <a:xfrm>
            <a:off x="5145576" y="6842636"/>
            <a:ext cx="230600" cy="206835"/>
            <a:chOff x="0" y="0"/>
            <a:chExt cx="230607" cy="206832"/>
          </a:xfrm>
        </p:grpSpPr>
        <p:sp>
          <p:nvSpPr>
            <p:cNvPr id="21" name="Freeform 21">
              <a:extLst>
                <a:ext uri="{FF2B5EF4-FFF2-40B4-BE49-F238E27FC236}">
                  <a16:creationId xmlns:a16="http://schemas.microsoft.com/office/drawing/2014/main" id="{10870E40-8A01-7FCC-30BC-E66A3552647F}"/>
                </a:ext>
              </a:extLst>
            </p:cNvPr>
            <p:cNvSpPr/>
            <p:nvPr/>
          </p:nvSpPr>
          <p:spPr>
            <a:xfrm>
              <a:off x="-12954" y="-127"/>
              <a:ext cx="248412" cy="218186"/>
            </a:xfrm>
            <a:custGeom>
              <a:avLst/>
              <a:gdLst/>
              <a:ahLst/>
              <a:cxnLst/>
              <a:rect l="l" t="t" r="r" b="b"/>
              <a:pathLst>
                <a:path w="248412" h="218186">
                  <a:moveTo>
                    <a:pt x="130556" y="127"/>
                  </a:moveTo>
                  <a:cubicBezTo>
                    <a:pt x="137414" y="0"/>
                    <a:pt x="144145" y="508"/>
                    <a:pt x="150876" y="1524"/>
                  </a:cubicBezTo>
                  <a:cubicBezTo>
                    <a:pt x="157607" y="2540"/>
                    <a:pt x="164211" y="4318"/>
                    <a:pt x="170688" y="6604"/>
                  </a:cubicBezTo>
                  <a:cubicBezTo>
                    <a:pt x="177165" y="8890"/>
                    <a:pt x="183261" y="11811"/>
                    <a:pt x="189230" y="15240"/>
                  </a:cubicBezTo>
                  <a:cubicBezTo>
                    <a:pt x="195199" y="18669"/>
                    <a:pt x="200660" y="22733"/>
                    <a:pt x="205867" y="27178"/>
                  </a:cubicBezTo>
                  <a:cubicBezTo>
                    <a:pt x="211074" y="31623"/>
                    <a:pt x="215773" y="36576"/>
                    <a:pt x="219964" y="41910"/>
                  </a:cubicBezTo>
                  <a:cubicBezTo>
                    <a:pt x="224155" y="47244"/>
                    <a:pt x="227965" y="52959"/>
                    <a:pt x="231140" y="59055"/>
                  </a:cubicBezTo>
                  <a:cubicBezTo>
                    <a:pt x="234315" y="65151"/>
                    <a:pt x="236982" y="71374"/>
                    <a:pt x="239014" y="77978"/>
                  </a:cubicBezTo>
                  <a:cubicBezTo>
                    <a:pt x="241046" y="84582"/>
                    <a:pt x="242443" y="91186"/>
                    <a:pt x="243205" y="97917"/>
                  </a:cubicBezTo>
                  <a:cubicBezTo>
                    <a:pt x="248412" y="145415"/>
                    <a:pt x="211074" y="189992"/>
                    <a:pt x="155702" y="202692"/>
                  </a:cubicBezTo>
                  <a:cubicBezTo>
                    <a:pt x="86995" y="218186"/>
                    <a:pt x="29083" y="189357"/>
                    <a:pt x="15494" y="132842"/>
                  </a:cubicBezTo>
                  <a:cubicBezTo>
                    <a:pt x="0" y="70104"/>
                    <a:pt x="60452" y="508"/>
                    <a:pt x="130556"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7A37E335-3B09-0C26-FF4E-9F1D5A89C951}"/>
              </a:ext>
            </a:extLst>
          </p:cNvPr>
          <p:cNvGrpSpPr>
            <a:grpSpLocks noChangeAspect="1"/>
          </p:cNvGrpSpPr>
          <p:nvPr/>
        </p:nvGrpSpPr>
        <p:grpSpPr>
          <a:xfrm>
            <a:off x="5579554" y="6838312"/>
            <a:ext cx="234982" cy="215313"/>
            <a:chOff x="0" y="0"/>
            <a:chExt cx="234975" cy="215316"/>
          </a:xfrm>
        </p:grpSpPr>
        <p:sp>
          <p:nvSpPr>
            <p:cNvPr id="23" name="Freeform 23">
              <a:extLst>
                <a:ext uri="{FF2B5EF4-FFF2-40B4-BE49-F238E27FC236}">
                  <a16:creationId xmlns:a16="http://schemas.microsoft.com/office/drawing/2014/main" id="{D6786267-12FA-46C7-94AC-45B755B776CB}"/>
                </a:ext>
              </a:extLst>
            </p:cNvPr>
            <p:cNvSpPr/>
            <p:nvPr/>
          </p:nvSpPr>
          <p:spPr>
            <a:xfrm>
              <a:off x="-4699" y="-381"/>
              <a:ext cx="248920" cy="215646"/>
            </a:xfrm>
            <a:custGeom>
              <a:avLst/>
              <a:gdLst/>
              <a:ahLst/>
              <a:cxnLst/>
              <a:rect l="l" t="t" r="r" b="b"/>
              <a:pathLst>
                <a:path w="248920" h="215646">
                  <a:moveTo>
                    <a:pt x="115189" y="381"/>
                  </a:moveTo>
                  <a:cubicBezTo>
                    <a:pt x="176022" y="0"/>
                    <a:pt x="216916" y="24130"/>
                    <a:pt x="232918" y="66421"/>
                  </a:cubicBezTo>
                  <a:cubicBezTo>
                    <a:pt x="248920" y="108712"/>
                    <a:pt x="236093" y="156337"/>
                    <a:pt x="200152" y="189738"/>
                  </a:cubicBezTo>
                  <a:cubicBezTo>
                    <a:pt x="196215" y="193548"/>
                    <a:pt x="192151" y="196850"/>
                    <a:pt x="187579" y="199898"/>
                  </a:cubicBezTo>
                  <a:cubicBezTo>
                    <a:pt x="183007" y="202946"/>
                    <a:pt x="178435" y="205486"/>
                    <a:pt x="173482" y="207772"/>
                  </a:cubicBezTo>
                  <a:cubicBezTo>
                    <a:pt x="168529" y="210058"/>
                    <a:pt x="163449" y="211709"/>
                    <a:pt x="158242" y="212979"/>
                  </a:cubicBezTo>
                  <a:cubicBezTo>
                    <a:pt x="153035" y="214249"/>
                    <a:pt x="147701" y="215138"/>
                    <a:pt x="142240" y="215392"/>
                  </a:cubicBezTo>
                  <a:cubicBezTo>
                    <a:pt x="136779" y="215646"/>
                    <a:pt x="131445" y="215646"/>
                    <a:pt x="126111" y="215011"/>
                  </a:cubicBezTo>
                  <a:cubicBezTo>
                    <a:pt x="120777" y="214376"/>
                    <a:pt x="115443" y="213360"/>
                    <a:pt x="110236" y="211836"/>
                  </a:cubicBezTo>
                  <a:cubicBezTo>
                    <a:pt x="105029" y="210312"/>
                    <a:pt x="100076" y="208280"/>
                    <a:pt x="95250" y="205867"/>
                  </a:cubicBezTo>
                  <a:cubicBezTo>
                    <a:pt x="90424" y="203454"/>
                    <a:pt x="85852" y="200660"/>
                    <a:pt x="81534" y="197358"/>
                  </a:cubicBezTo>
                  <a:cubicBezTo>
                    <a:pt x="74803" y="192278"/>
                    <a:pt x="67818" y="187706"/>
                    <a:pt x="60452" y="183515"/>
                  </a:cubicBezTo>
                  <a:cubicBezTo>
                    <a:pt x="18923" y="161163"/>
                    <a:pt x="0" y="128270"/>
                    <a:pt x="5715" y="87630"/>
                  </a:cubicBezTo>
                  <a:cubicBezTo>
                    <a:pt x="12065" y="42418"/>
                    <a:pt x="41656" y="12065"/>
                    <a:pt x="88138" y="2921"/>
                  </a:cubicBezTo>
                  <a:cubicBezTo>
                    <a:pt x="97155" y="1524"/>
                    <a:pt x="106045" y="635"/>
                    <a:pt x="115189"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067515BD-AEC0-7F0D-B17F-2EAF644A230E}"/>
              </a:ext>
            </a:extLst>
          </p:cNvPr>
          <p:cNvGrpSpPr>
            <a:grpSpLocks noChangeAspect="1"/>
          </p:cNvGrpSpPr>
          <p:nvPr/>
        </p:nvGrpSpPr>
        <p:grpSpPr>
          <a:xfrm>
            <a:off x="6157941" y="6838883"/>
            <a:ext cx="208512" cy="214046"/>
            <a:chOff x="0" y="0"/>
            <a:chExt cx="208521" cy="214046"/>
          </a:xfrm>
        </p:grpSpPr>
        <p:sp>
          <p:nvSpPr>
            <p:cNvPr id="25" name="Freeform 25">
              <a:extLst>
                <a:ext uri="{FF2B5EF4-FFF2-40B4-BE49-F238E27FC236}">
                  <a16:creationId xmlns:a16="http://schemas.microsoft.com/office/drawing/2014/main" id="{3BD4BC30-67CA-95EA-6251-463DC3811973}"/>
                </a:ext>
              </a:extLst>
            </p:cNvPr>
            <p:cNvSpPr/>
            <p:nvPr/>
          </p:nvSpPr>
          <p:spPr>
            <a:xfrm>
              <a:off x="-508" y="0"/>
              <a:ext cx="209677" cy="214122"/>
            </a:xfrm>
            <a:custGeom>
              <a:avLst/>
              <a:gdLst/>
              <a:ahLst/>
              <a:cxnLst/>
              <a:rect l="l" t="t" r="r" b="b"/>
              <a:pathLst>
                <a:path w="209677" h="214122">
                  <a:moveTo>
                    <a:pt x="104902" y="0"/>
                  </a:moveTo>
                  <a:cubicBezTo>
                    <a:pt x="162814" y="0"/>
                    <a:pt x="208407" y="42037"/>
                    <a:pt x="209042" y="96139"/>
                  </a:cubicBezTo>
                  <a:cubicBezTo>
                    <a:pt x="209677" y="153924"/>
                    <a:pt x="149733" y="213995"/>
                    <a:pt x="90932" y="214122"/>
                  </a:cubicBezTo>
                  <a:cubicBezTo>
                    <a:pt x="34417" y="213995"/>
                    <a:pt x="1016" y="174498"/>
                    <a:pt x="508" y="105283"/>
                  </a:cubicBezTo>
                  <a:cubicBezTo>
                    <a:pt x="0" y="45212"/>
                    <a:pt x="44450" y="127"/>
                    <a:pt x="104902"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2107C89-2867-34B7-4733-13D31A1F6906}"/>
              </a:ext>
            </a:extLst>
          </p:cNvPr>
          <p:cNvGrpSpPr>
            <a:grpSpLocks noChangeAspect="1"/>
          </p:cNvGrpSpPr>
          <p:nvPr/>
        </p:nvGrpSpPr>
        <p:grpSpPr>
          <a:xfrm>
            <a:off x="7573765" y="0"/>
            <a:ext cx="10687050" cy="10287000"/>
            <a:chOff x="0" y="0"/>
            <a:chExt cx="10687050" cy="10287000"/>
          </a:xfrm>
        </p:grpSpPr>
        <p:sp>
          <p:nvSpPr>
            <p:cNvPr id="27" name="Freeform 27">
              <a:extLst>
                <a:ext uri="{FF2B5EF4-FFF2-40B4-BE49-F238E27FC236}">
                  <a16:creationId xmlns:a16="http://schemas.microsoft.com/office/drawing/2014/main" id="{0B137DB5-85E7-AF63-D33B-7121416083F9}"/>
                </a:ext>
              </a:extLst>
            </p:cNvPr>
            <p:cNvSpPr/>
            <p:nvPr/>
          </p:nvSpPr>
          <p:spPr>
            <a:xfrm>
              <a:off x="0" y="0"/>
              <a:ext cx="10687050" cy="10287000"/>
            </a:xfrm>
            <a:custGeom>
              <a:avLst/>
              <a:gdLst/>
              <a:ahLst/>
              <a:cxnLst/>
              <a:rect l="l" t="t" r="r" b="b"/>
              <a:pathLst>
                <a:path w="10687050" h="10287000">
                  <a:moveTo>
                    <a:pt x="0" y="0"/>
                  </a:moveTo>
                  <a:lnTo>
                    <a:pt x="0" y="10287000"/>
                  </a:lnTo>
                  <a:lnTo>
                    <a:pt x="10687050" y="10287000"/>
                  </a:lnTo>
                  <a:lnTo>
                    <a:pt x="10687050" y="0"/>
                  </a:lnTo>
                  <a:close/>
                </a:path>
              </a:pathLst>
            </a:custGeom>
            <a:solidFill>
              <a:srgbClr val="A9CBD4"/>
            </a:solidFill>
          </p:spPr>
          <p:txBody>
            <a:bodyPr/>
            <a:lstStyle/>
            <a:p>
              <a:endParaRPr lang="en-GB"/>
            </a:p>
          </p:txBody>
        </p:sp>
      </p:grpSp>
      <p:sp>
        <p:nvSpPr>
          <p:cNvPr id="28" name="TextBox 28">
            <a:extLst>
              <a:ext uri="{FF2B5EF4-FFF2-40B4-BE49-F238E27FC236}">
                <a16:creationId xmlns:a16="http://schemas.microsoft.com/office/drawing/2014/main" id="{2E80BE65-827E-78FF-BDC7-78368967DE81}"/>
              </a:ext>
            </a:extLst>
          </p:cNvPr>
          <p:cNvSpPr txBox="1"/>
          <p:nvPr/>
        </p:nvSpPr>
        <p:spPr>
          <a:xfrm>
            <a:off x="7821843" y="3650475"/>
            <a:ext cx="10289419" cy="1107996"/>
          </a:xfrm>
          <a:prstGeom prst="rect">
            <a:avLst/>
          </a:prstGeom>
        </p:spPr>
        <p:txBody>
          <a:bodyPr wrap="square" lIns="0" tIns="0" rIns="0" bIns="0" rtlCol="0" anchor="t">
            <a:spAutoFit/>
          </a:bodyPr>
          <a:lstStyle/>
          <a:p>
            <a:endParaRPr lang="en-GB" altLang="en-US" sz="3600" dirty="0">
              <a:solidFill>
                <a:srgbClr val="002060"/>
              </a:solidFill>
            </a:endParaRPr>
          </a:p>
          <a:p>
            <a:endParaRPr lang="en-GB" sz="3600" b="0" dirty="0">
              <a:solidFill>
                <a:schemeClr val="tx2"/>
              </a:solidFill>
              <a:latin typeface="Glacial Indifference" panose="020B0604020202020204" charset="0"/>
            </a:endParaRPr>
          </a:p>
        </p:txBody>
      </p:sp>
      <p:sp>
        <p:nvSpPr>
          <p:cNvPr id="30" name="TextBox 30">
            <a:extLst>
              <a:ext uri="{FF2B5EF4-FFF2-40B4-BE49-F238E27FC236}">
                <a16:creationId xmlns:a16="http://schemas.microsoft.com/office/drawing/2014/main" id="{3D1BFBB0-9C29-5763-41B4-66A92035919D}"/>
              </a:ext>
            </a:extLst>
          </p:cNvPr>
          <p:cNvSpPr txBox="1"/>
          <p:nvPr/>
        </p:nvSpPr>
        <p:spPr>
          <a:xfrm>
            <a:off x="7997444" y="1450181"/>
            <a:ext cx="10289419" cy="4616648"/>
          </a:xfrm>
          <a:prstGeom prst="rect">
            <a:avLst/>
          </a:prstGeom>
        </p:spPr>
        <p:txBody>
          <a:bodyPr lIns="0" tIns="0" rIns="0" bIns="0" rtlCol="0" anchor="t">
            <a:spAutoFit/>
          </a:bodyPr>
          <a:lstStyle/>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Practice your delivery</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Project your voice</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Try not to rely on notes</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Use relatable examples </a:t>
            </a:r>
          </a:p>
          <a:p>
            <a:pPr marL="685800" indent="-685800" algn="just">
              <a:buFont typeface="Arial" panose="020B0604020202020204" pitchFamily="34" charset="0"/>
              <a:buChar char="•"/>
            </a:pPr>
            <a:r>
              <a:rPr lang="en-GB" sz="6000" b="1" dirty="0">
                <a:solidFill>
                  <a:schemeClr val="tx2"/>
                </a:solidFill>
                <a:latin typeface="Glacial Indifference Bold Italics" panose="020B0604020202020204" charset="0"/>
              </a:rPr>
              <a:t>Keep your slides simple</a:t>
            </a:r>
            <a:endParaRPr lang="en-GB" sz="6000" dirty="0">
              <a:solidFill>
                <a:schemeClr val="tx2"/>
              </a:solidFill>
              <a:latin typeface="Glacial Indifference" panose="020B0604020202020204" charset="0"/>
            </a:endParaRPr>
          </a:p>
        </p:txBody>
      </p:sp>
      <p:sp>
        <p:nvSpPr>
          <p:cNvPr id="31" name="TextBox 31">
            <a:extLst>
              <a:ext uri="{FF2B5EF4-FFF2-40B4-BE49-F238E27FC236}">
                <a16:creationId xmlns:a16="http://schemas.microsoft.com/office/drawing/2014/main" id="{5848713B-52CB-B048-FC21-21DF98CB1C50}"/>
              </a:ext>
            </a:extLst>
          </p:cNvPr>
          <p:cNvSpPr txBox="1"/>
          <p:nvPr/>
        </p:nvSpPr>
        <p:spPr>
          <a:xfrm>
            <a:off x="489807" y="2561510"/>
            <a:ext cx="6218939" cy="1657505"/>
          </a:xfrm>
          <a:prstGeom prst="rect">
            <a:avLst/>
          </a:prstGeom>
        </p:spPr>
        <p:txBody>
          <a:bodyPr lIns="0" tIns="0" rIns="0" bIns="0" rtlCol="0" anchor="t">
            <a:spAutoFit/>
          </a:bodyPr>
          <a:lstStyle/>
          <a:p>
            <a:pPr algn="ctr">
              <a:lnSpc>
                <a:spcPts val="6632"/>
              </a:lnSpc>
            </a:pPr>
            <a:r>
              <a:rPr lang="en-US" sz="5499" dirty="0">
                <a:solidFill>
                  <a:srgbClr val="1F4152"/>
                </a:solidFill>
                <a:latin typeface="Glacial Indifference"/>
                <a:ea typeface="Glacial Indifference"/>
                <a:cs typeface="Glacial Indifference"/>
                <a:sym typeface="Glacial Indifference"/>
              </a:rPr>
              <a:t>Presentation Skills:</a:t>
            </a:r>
          </a:p>
          <a:p>
            <a:pPr algn="ctr">
              <a:lnSpc>
                <a:spcPts val="6632"/>
              </a:lnSpc>
            </a:pPr>
            <a:r>
              <a:rPr lang="en-US" sz="5499" dirty="0">
                <a:solidFill>
                  <a:srgbClr val="1F4152"/>
                </a:solidFill>
                <a:latin typeface="Glacial Indifference"/>
                <a:ea typeface="Glacial Indifference"/>
                <a:cs typeface="Glacial Indifference"/>
                <a:sym typeface="Glacial Indifference"/>
              </a:rPr>
              <a:t>Practical tips</a:t>
            </a:r>
            <a:endParaRPr lang="en-US" sz="10899" dirty="0">
              <a:solidFill>
                <a:srgbClr val="0D3A74"/>
              </a:solidFill>
              <a:latin typeface="Glacial Indifference"/>
              <a:ea typeface="Glacial Indifference"/>
              <a:cs typeface="Glacial Indifference"/>
              <a:sym typeface="Glacial Indifference"/>
            </a:endParaRPr>
          </a:p>
        </p:txBody>
      </p:sp>
    </p:spTree>
    <p:extLst>
      <p:ext uri="{BB962C8B-B14F-4D97-AF65-F5344CB8AC3E}">
        <p14:creationId xmlns:p14="http://schemas.microsoft.com/office/powerpoint/2010/main" val="245242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1C8D26C7-016C-4D6D-E525-E1C2BE371BDF}"/>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C930CD3A-A634-5648-E5EA-FDE48201F5E4}"/>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D5AE7A0-0EE2-524A-4F79-C31105B8566E}"/>
              </a:ext>
            </a:extLst>
          </p:cNvPr>
          <p:cNvSpPr txBox="1"/>
          <p:nvPr/>
        </p:nvSpPr>
        <p:spPr>
          <a:xfrm>
            <a:off x="333540" y="1009660"/>
            <a:ext cx="13034286" cy="1465145"/>
          </a:xfrm>
          <a:prstGeom prst="rect">
            <a:avLst/>
          </a:prstGeom>
        </p:spPr>
        <p:txBody>
          <a:bodyPr lIns="0" tIns="0" rIns="0" bIns="0" rtlCol="0" anchor="t">
            <a:spAutoFit/>
          </a:bodyPr>
          <a:lstStyle/>
          <a:p>
            <a:pPr algn="l">
              <a:lnSpc>
                <a:spcPts val="12318"/>
              </a:lnSpc>
            </a:pPr>
            <a:r>
              <a:rPr lang="en-US" sz="8800" dirty="0">
                <a:solidFill>
                  <a:srgbClr val="1F4152"/>
                </a:solidFill>
                <a:latin typeface="Glacial Indifference"/>
                <a:ea typeface="Glacial Indifference"/>
                <a:cs typeface="Glacial Indifference"/>
                <a:sym typeface="Glacial Indifference"/>
              </a:rPr>
              <a:t>Group Presentation</a:t>
            </a:r>
            <a:endParaRPr lang="en-US" sz="8000" dirty="0">
              <a:solidFill>
                <a:srgbClr val="1F4152"/>
              </a:solidFill>
              <a:latin typeface="Glacial Indifference"/>
              <a:ea typeface="Glacial Indifference"/>
              <a:cs typeface="Glacial Indifference"/>
              <a:sym typeface="Glacial Indifference"/>
            </a:endParaRPr>
          </a:p>
        </p:txBody>
      </p:sp>
      <p:sp>
        <p:nvSpPr>
          <p:cNvPr id="18" name="TextBox 18">
            <a:extLst>
              <a:ext uri="{FF2B5EF4-FFF2-40B4-BE49-F238E27FC236}">
                <a16:creationId xmlns:a16="http://schemas.microsoft.com/office/drawing/2014/main" id="{E25F69CD-B026-40F2-EECF-B137EAD3C018}"/>
              </a:ext>
            </a:extLst>
          </p:cNvPr>
          <p:cNvSpPr txBox="1"/>
          <p:nvPr/>
        </p:nvSpPr>
        <p:spPr>
          <a:xfrm>
            <a:off x="368763" y="3924300"/>
            <a:ext cx="13435469" cy="5539978"/>
          </a:xfrm>
          <a:prstGeom prst="rect">
            <a:avLst/>
          </a:prstGeom>
        </p:spPr>
        <p:txBody>
          <a:bodyPr wrap="square" lIns="0" tIns="0" rIns="0" bIns="0" rtlCol="0" anchor="t">
            <a:spAutoFit/>
          </a:bodyPr>
          <a:lstStyle/>
          <a:p>
            <a:pPr algn="just"/>
            <a:r>
              <a:rPr lang="en-GB" sz="3600" dirty="0">
                <a:latin typeface="Glacial Indifference Bold Italics" panose="020B0604020202020204" charset="0"/>
              </a:rPr>
              <a:t>Submission Deadline: </a:t>
            </a:r>
            <a:r>
              <a:rPr lang="en-GB" sz="3600" dirty="0">
                <a:latin typeface="Glacial Indifference" panose="020B0604020202020204" charset="0"/>
              </a:rPr>
              <a:t>W/C Monday 1</a:t>
            </a:r>
            <a:r>
              <a:rPr lang="en-GB" sz="3600" baseline="30000" dirty="0">
                <a:latin typeface="Glacial Indifference" panose="020B0604020202020204" charset="0"/>
              </a:rPr>
              <a:t>st</a:t>
            </a:r>
            <a:r>
              <a:rPr lang="en-GB" sz="3600" dirty="0">
                <a:latin typeface="Glacial Indifference" panose="020B0604020202020204" charset="0"/>
              </a:rPr>
              <a:t> December 2025</a:t>
            </a:r>
          </a:p>
          <a:p>
            <a:pPr algn="just"/>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One team member to email your lecturer the slides for the group in one PowerPoint.</a:t>
            </a: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Each individual to submit their own slides to Moodle under the Assessments tile. </a:t>
            </a:r>
            <a:endParaRPr lang="en-GB" sz="3600" i="1" dirty="0">
              <a:latin typeface="Glacial Indifference" panose="020B0604020202020204" charset="0"/>
            </a:endParaRP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Presentations in class, order to be confirmed </a:t>
            </a:r>
            <a:r>
              <a:rPr lang="en-GB" sz="3600" dirty="0" err="1">
                <a:latin typeface="Glacial Indifference" panose="020B0604020202020204" charset="0"/>
              </a:rPr>
              <a:t>nextweek</a:t>
            </a:r>
            <a:r>
              <a:rPr lang="en-GB" sz="3600" dirty="0">
                <a:latin typeface="Glacial Indifference" panose="020B0604020202020204" charset="0"/>
              </a:rPr>
              <a:t>.</a:t>
            </a:r>
          </a:p>
          <a:p>
            <a:pPr marL="742950" indent="-742950" algn="just">
              <a:buFont typeface="+mj-lt"/>
              <a:buAutoNum type="arabicPeriod"/>
            </a:pPr>
            <a:endParaRPr lang="en-GB" sz="3600" dirty="0">
              <a:latin typeface="Glacial Indifference" panose="020B0604020202020204" charset="0"/>
            </a:endParaRPr>
          </a:p>
        </p:txBody>
      </p:sp>
    </p:spTree>
    <p:extLst>
      <p:ext uri="{BB962C8B-B14F-4D97-AF65-F5344CB8AC3E}">
        <p14:creationId xmlns:p14="http://schemas.microsoft.com/office/powerpoint/2010/main" val="429451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806C8C9D-626C-7FD6-0619-DE5CF946F4C7}"/>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4C880605-3286-1B17-4B4F-08E13462DF5F}"/>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7">
            <a:extLst>
              <a:ext uri="{FF2B5EF4-FFF2-40B4-BE49-F238E27FC236}">
                <a16:creationId xmlns:a16="http://schemas.microsoft.com/office/drawing/2014/main" id="{BC4ACB3F-EBDE-ACBD-3340-D85A54EA8E5B}"/>
              </a:ext>
            </a:extLst>
          </p:cNvPr>
          <p:cNvSpPr txBox="1"/>
          <p:nvPr/>
        </p:nvSpPr>
        <p:spPr>
          <a:xfrm>
            <a:off x="333540" y="1009660"/>
            <a:ext cx="13034286" cy="1465145"/>
          </a:xfrm>
          <a:prstGeom prst="rect">
            <a:avLst/>
          </a:prstGeom>
        </p:spPr>
        <p:txBody>
          <a:bodyPr lIns="0" tIns="0" rIns="0" bIns="0" rtlCol="0" anchor="t">
            <a:spAutoFit/>
          </a:bodyPr>
          <a:lstStyle/>
          <a:p>
            <a:pPr algn="l">
              <a:lnSpc>
                <a:spcPts val="12318"/>
              </a:lnSpc>
            </a:pPr>
            <a:r>
              <a:rPr lang="en-US" sz="8800" dirty="0">
                <a:solidFill>
                  <a:srgbClr val="1F4152"/>
                </a:solidFill>
                <a:latin typeface="Glacial Indifference"/>
                <a:ea typeface="Glacial Indifference"/>
                <a:cs typeface="Glacial Indifference"/>
                <a:sym typeface="Glacial Indifference"/>
              </a:rPr>
              <a:t>Reflective Report</a:t>
            </a:r>
            <a:endParaRPr lang="en-US" sz="8000" dirty="0">
              <a:solidFill>
                <a:srgbClr val="1F4152"/>
              </a:solidFill>
              <a:latin typeface="Glacial Indifference"/>
              <a:ea typeface="Glacial Indifference"/>
              <a:cs typeface="Glacial Indifference"/>
              <a:sym typeface="Glacial Indifference"/>
            </a:endParaRPr>
          </a:p>
        </p:txBody>
      </p:sp>
      <p:sp>
        <p:nvSpPr>
          <p:cNvPr id="18" name="TextBox 18">
            <a:extLst>
              <a:ext uri="{FF2B5EF4-FFF2-40B4-BE49-F238E27FC236}">
                <a16:creationId xmlns:a16="http://schemas.microsoft.com/office/drawing/2014/main" id="{9DC0654C-CAB7-ED08-C9F3-B280669A7650}"/>
              </a:ext>
            </a:extLst>
          </p:cNvPr>
          <p:cNvSpPr txBox="1"/>
          <p:nvPr/>
        </p:nvSpPr>
        <p:spPr>
          <a:xfrm>
            <a:off x="368763" y="3924300"/>
            <a:ext cx="13435469" cy="4985980"/>
          </a:xfrm>
          <a:prstGeom prst="rect">
            <a:avLst/>
          </a:prstGeom>
        </p:spPr>
        <p:txBody>
          <a:bodyPr wrap="square" lIns="0" tIns="0" rIns="0" bIns="0" rtlCol="0" anchor="t">
            <a:spAutoFit/>
          </a:bodyPr>
          <a:lstStyle/>
          <a:p>
            <a:pPr algn="just"/>
            <a:r>
              <a:rPr lang="en-GB" sz="3600" dirty="0">
                <a:latin typeface="Glacial Indifference Bold Italics" panose="020B0604020202020204" charset="0"/>
              </a:rPr>
              <a:t>Submission Deadline: </a:t>
            </a:r>
            <a:r>
              <a:rPr lang="en-GB" sz="3600" dirty="0">
                <a:latin typeface="Glacial Indifference" panose="020B0604020202020204" charset="0"/>
              </a:rPr>
              <a:t>Friday 28</a:t>
            </a:r>
            <a:r>
              <a:rPr lang="en-GB" sz="3600" baseline="30000" dirty="0">
                <a:latin typeface="Glacial Indifference" panose="020B0604020202020204" charset="0"/>
              </a:rPr>
              <a:t>th</a:t>
            </a:r>
            <a:r>
              <a:rPr lang="en-GB" sz="3600" dirty="0">
                <a:latin typeface="Glacial Indifference" panose="020B0604020202020204" charset="0"/>
              </a:rPr>
              <a:t> November 2025 23:59</a:t>
            </a:r>
          </a:p>
          <a:p>
            <a:pPr algn="just"/>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Log into Moodle and go to Assessments</a:t>
            </a:r>
            <a:endParaRPr lang="en-GB" sz="3600" i="1" dirty="0">
              <a:latin typeface="Glacial Indifference" panose="020B0604020202020204" charset="0"/>
            </a:endParaRP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Submit through the link</a:t>
            </a:r>
          </a:p>
          <a:p>
            <a:pPr marL="742950" indent="-742950" algn="just">
              <a:buFont typeface="+mj-lt"/>
              <a:buAutoNum type="arabicPeriod"/>
            </a:pPr>
            <a:endParaRPr lang="en-GB" sz="3600" dirty="0">
              <a:latin typeface="Glacial Indifference" panose="020B0604020202020204" charset="0"/>
            </a:endParaRPr>
          </a:p>
          <a:p>
            <a:pPr marL="742950" indent="-742950" algn="just">
              <a:buFont typeface="+mj-lt"/>
              <a:buAutoNum type="arabicPeriod"/>
            </a:pPr>
            <a:r>
              <a:rPr lang="en-GB" sz="3600" dirty="0">
                <a:latin typeface="Glacial Indifference" panose="020B0604020202020204" charset="0"/>
              </a:rPr>
              <a:t>Email a draft to your lecturer by Wednesday 19</a:t>
            </a:r>
            <a:r>
              <a:rPr lang="en-GB" sz="3600" baseline="30000" dirty="0">
                <a:latin typeface="Glacial Indifference" panose="020B0604020202020204" charset="0"/>
              </a:rPr>
              <a:t>th</a:t>
            </a:r>
            <a:r>
              <a:rPr lang="en-GB" sz="3600" dirty="0">
                <a:latin typeface="Glacial Indifference" panose="020B0604020202020204" charset="0"/>
              </a:rPr>
              <a:t> November 2025 23:59 if you would like feedback in advance of your submission</a:t>
            </a:r>
          </a:p>
          <a:p>
            <a:pPr marL="742950" indent="-742950" algn="just">
              <a:buFont typeface="+mj-lt"/>
              <a:buAutoNum type="arabicPeriod"/>
            </a:pPr>
            <a:endParaRPr lang="en-GB" sz="3600" dirty="0">
              <a:latin typeface="Glacial Indifference" panose="020B0604020202020204" charset="0"/>
            </a:endParaRPr>
          </a:p>
        </p:txBody>
      </p:sp>
    </p:spTree>
    <p:extLst>
      <p:ext uri="{BB962C8B-B14F-4D97-AF65-F5344CB8AC3E}">
        <p14:creationId xmlns:p14="http://schemas.microsoft.com/office/powerpoint/2010/main" val="4023602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88B9C5"/>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728311" y="3493370"/>
            <a:ext cx="259509" cy="240030"/>
            <a:chOff x="0" y="0"/>
            <a:chExt cx="259512" cy="240030"/>
          </a:xfrm>
        </p:grpSpPr>
        <p:sp>
          <p:nvSpPr>
            <p:cNvPr id="3" name="Freeform 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p:cNvGrpSpPr>
            <a:grpSpLocks noChangeAspect="1"/>
          </p:cNvGrpSpPr>
          <p:nvPr/>
        </p:nvGrpSpPr>
        <p:grpSpPr>
          <a:xfrm>
            <a:off x="2265074" y="3504638"/>
            <a:ext cx="219018" cy="217380"/>
            <a:chOff x="0" y="0"/>
            <a:chExt cx="219012" cy="217386"/>
          </a:xfrm>
        </p:grpSpPr>
        <p:sp>
          <p:nvSpPr>
            <p:cNvPr id="5" name="Freeform 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p:cNvGrpSpPr>
            <a:grpSpLocks noChangeAspect="1"/>
          </p:cNvGrpSpPr>
          <p:nvPr/>
        </p:nvGrpSpPr>
        <p:grpSpPr>
          <a:xfrm>
            <a:off x="2788406" y="3504628"/>
            <a:ext cx="217103" cy="217780"/>
            <a:chOff x="0" y="0"/>
            <a:chExt cx="217094" cy="217780"/>
          </a:xfrm>
        </p:grpSpPr>
        <p:sp>
          <p:nvSpPr>
            <p:cNvPr id="7" name="Freeform 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p:cNvGrpSpPr>
            <a:grpSpLocks noChangeAspect="1"/>
          </p:cNvGrpSpPr>
          <p:nvPr/>
        </p:nvGrpSpPr>
        <p:grpSpPr>
          <a:xfrm>
            <a:off x="3278372" y="3509705"/>
            <a:ext cx="208988" cy="207369"/>
            <a:chOff x="0" y="0"/>
            <a:chExt cx="208978" cy="207366"/>
          </a:xfrm>
        </p:grpSpPr>
        <p:sp>
          <p:nvSpPr>
            <p:cNvPr id="9" name="Freeform 9"/>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p:cNvGrpSpPr>
            <a:grpSpLocks noChangeAspect="1"/>
          </p:cNvGrpSpPr>
          <p:nvPr/>
        </p:nvGrpSpPr>
        <p:grpSpPr>
          <a:xfrm>
            <a:off x="3728780" y="3512639"/>
            <a:ext cx="224676" cy="201330"/>
            <a:chOff x="0" y="0"/>
            <a:chExt cx="224676" cy="201320"/>
          </a:xfrm>
        </p:grpSpPr>
        <p:sp>
          <p:nvSpPr>
            <p:cNvPr id="11" name="Freeform 11"/>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p:cNvGrpSpPr>
            <a:grpSpLocks noChangeAspect="1"/>
          </p:cNvGrpSpPr>
          <p:nvPr/>
        </p:nvGrpSpPr>
        <p:grpSpPr>
          <a:xfrm>
            <a:off x="4269791" y="3515897"/>
            <a:ext cx="209683" cy="194977"/>
            <a:chOff x="0" y="0"/>
            <a:chExt cx="209677" cy="194970"/>
          </a:xfrm>
        </p:grpSpPr>
        <p:sp>
          <p:nvSpPr>
            <p:cNvPr id="13" name="Freeform 13"/>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p:cNvGrpSpPr>
            <a:grpSpLocks noChangeAspect="1"/>
          </p:cNvGrpSpPr>
          <p:nvPr/>
        </p:nvGrpSpPr>
        <p:grpSpPr>
          <a:xfrm>
            <a:off x="4809249" y="3507229"/>
            <a:ext cx="210741" cy="212255"/>
            <a:chOff x="0" y="0"/>
            <a:chExt cx="210744" cy="212255"/>
          </a:xfrm>
        </p:grpSpPr>
        <p:sp>
          <p:nvSpPr>
            <p:cNvPr id="15" name="Freeform 15"/>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p:cNvGrpSpPr>
            <a:grpSpLocks noChangeAspect="1"/>
          </p:cNvGrpSpPr>
          <p:nvPr/>
        </p:nvGrpSpPr>
        <p:grpSpPr>
          <a:xfrm>
            <a:off x="5243713" y="3511286"/>
            <a:ext cx="224104" cy="203997"/>
            <a:chOff x="0" y="0"/>
            <a:chExt cx="224104" cy="204000"/>
          </a:xfrm>
        </p:grpSpPr>
        <p:sp>
          <p:nvSpPr>
            <p:cNvPr id="17" name="Freeform 17"/>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p:cNvGrpSpPr>
            <a:grpSpLocks noChangeAspect="1"/>
          </p:cNvGrpSpPr>
          <p:nvPr/>
        </p:nvGrpSpPr>
        <p:grpSpPr>
          <a:xfrm>
            <a:off x="5791086" y="3508067"/>
            <a:ext cx="203597" cy="210503"/>
            <a:chOff x="0" y="0"/>
            <a:chExt cx="203594" cy="210502"/>
          </a:xfrm>
        </p:grpSpPr>
        <p:sp>
          <p:nvSpPr>
            <p:cNvPr id="19" name="Freeform 19"/>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p:cNvGrpSpPr>
            <a:grpSpLocks noChangeAspect="1"/>
          </p:cNvGrpSpPr>
          <p:nvPr/>
        </p:nvGrpSpPr>
        <p:grpSpPr>
          <a:xfrm>
            <a:off x="6333239" y="3510248"/>
            <a:ext cx="229886" cy="206188"/>
            <a:chOff x="0" y="0"/>
            <a:chExt cx="229883" cy="206184"/>
          </a:xfrm>
        </p:grpSpPr>
        <p:sp>
          <p:nvSpPr>
            <p:cNvPr id="21" name="Freeform 21"/>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p:cNvGrpSpPr>
            <a:grpSpLocks noChangeAspect="1"/>
          </p:cNvGrpSpPr>
          <p:nvPr/>
        </p:nvGrpSpPr>
        <p:grpSpPr>
          <a:xfrm>
            <a:off x="6765855" y="3505933"/>
            <a:ext cx="234248" cy="214636"/>
            <a:chOff x="0" y="0"/>
            <a:chExt cx="234239" cy="214643"/>
          </a:xfrm>
        </p:grpSpPr>
        <p:sp>
          <p:nvSpPr>
            <p:cNvPr id="23" name="Freeform 23"/>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p:cNvGrpSpPr>
            <a:grpSpLocks noChangeAspect="1"/>
          </p:cNvGrpSpPr>
          <p:nvPr/>
        </p:nvGrpSpPr>
        <p:grpSpPr>
          <a:xfrm>
            <a:off x="7342442" y="3506495"/>
            <a:ext cx="207864" cy="213379"/>
            <a:chOff x="0" y="0"/>
            <a:chExt cx="207861" cy="213373"/>
          </a:xfrm>
        </p:grpSpPr>
        <p:sp>
          <p:nvSpPr>
            <p:cNvPr id="25" name="Freeform 25"/>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p:cNvGrpSpPr>
            <a:grpSpLocks noChangeAspect="1"/>
          </p:cNvGrpSpPr>
          <p:nvPr/>
        </p:nvGrpSpPr>
        <p:grpSpPr>
          <a:xfrm>
            <a:off x="7839904" y="3506267"/>
            <a:ext cx="222790" cy="214055"/>
            <a:chOff x="0" y="0"/>
            <a:chExt cx="222783" cy="214046"/>
          </a:xfrm>
        </p:grpSpPr>
        <p:sp>
          <p:nvSpPr>
            <p:cNvPr id="27" name="Freeform 27"/>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p:cNvGrpSpPr>
            <a:grpSpLocks noChangeAspect="1"/>
          </p:cNvGrpSpPr>
          <p:nvPr/>
        </p:nvGrpSpPr>
        <p:grpSpPr>
          <a:xfrm>
            <a:off x="8317297" y="3501990"/>
            <a:ext cx="223028" cy="222618"/>
            <a:chOff x="0" y="0"/>
            <a:chExt cx="223025" cy="222618"/>
          </a:xfrm>
        </p:grpSpPr>
        <p:sp>
          <p:nvSpPr>
            <p:cNvPr id="29" name="Freeform 29"/>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p:cNvGrpSpPr>
            <a:grpSpLocks noChangeAspect="1"/>
          </p:cNvGrpSpPr>
          <p:nvPr/>
        </p:nvGrpSpPr>
        <p:grpSpPr>
          <a:xfrm>
            <a:off x="8790965" y="3514382"/>
            <a:ext cx="222694" cy="197787"/>
            <a:chOff x="0" y="0"/>
            <a:chExt cx="222694" cy="197777"/>
          </a:xfrm>
        </p:grpSpPr>
        <p:sp>
          <p:nvSpPr>
            <p:cNvPr id="31" name="Freeform 31"/>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p:cNvGrpSpPr>
            <a:grpSpLocks noChangeAspect="1"/>
          </p:cNvGrpSpPr>
          <p:nvPr/>
        </p:nvGrpSpPr>
        <p:grpSpPr>
          <a:xfrm>
            <a:off x="9278550" y="3493370"/>
            <a:ext cx="259509" cy="240030"/>
            <a:chOff x="0" y="0"/>
            <a:chExt cx="259512" cy="240030"/>
          </a:xfrm>
        </p:grpSpPr>
        <p:sp>
          <p:nvSpPr>
            <p:cNvPr id="33" name="Freeform 33"/>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p:cNvGrpSpPr>
            <a:grpSpLocks noChangeAspect="1"/>
          </p:cNvGrpSpPr>
          <p:nvPr/>
        </p:nvGrpSpPr>
        <p:grpSpPr>
          <a:xfrm>
            <a:off x="9815312" y="3504638"/>
            <a:ext cx="219018" cy="217380"/>
            <a:chOff x="0" y="0"/>
            <a:chExt cx="219012" cy="217386"/>
          </a:xfrm>
        </p:grpSpPr>
        <p:sp>
          <p:nvSpPr>
            <p:cNvPr id="35" name="Freeform 35"/>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p:cNvGrpSpPr>
            <a:grpSpLocks noChangeAspect="1"/>
          </p:cNvGrpSpPr>
          <p:nvPr/>
        </p:nvGrpSpPr>
        <p:grpSpPr>
          <a:xfrm>
            <a:off x="10338645" y="3504628"/>
            <a:ext cx="217103" cy="217780"/>
            <a:chOff x="0" y="0"/>
            <a:chExt cx="217094" cy="217780"/>
          </a:xfrm>
        </p:grpSpPr>
        <p:sp>
          <p:nvSpPr>
            <p:cNvPr id="37" name="Freeform 37"/>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sp>
        <p:nvSpPr>
          <p:cNvPr id="38" name="Freeform 38"/>
          <p:cNvSpPr/>
          <p:nvPr/>
        </p:nvSpPr>
        <p:spPr>
          <a:xfrm>
            <a:off x="11863407" y="802024"/>
            <a:ext cx="6488097" cy="9532068"/>
          </a:xfrm>
          <a:custGeom>
            <a:avLst/>
            <a:gdLst/>
            <a:ahLst/>
            <a:cxnLst/>
            <a:rect l="l" t="t" r="r" b="b"/>
            <a:pathLst>
              <a:path w="6488097" h="9532068">
                <a:moveTo>
                  <a:pt x="0" y="0"/>
                </a:moveTo>
                <a:lnTo>
                  <a:pt x="6488096" y="0"/>
                </a:lnTo>
                <a:lnTo>
                  <a:pt x="6488096" y="9532068"/>
                </a:lnTo>
                <a:lnTo>
                  <a:pt x="0" y="95320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9" name="TextBox 39"/>
          <p:cNvSpPr txBox="1"/>
          <p:nvPr/>
        </p:nvSpPr>
        <p:spPr>
          <a:xfrm>
            <a:off x="1561339" y="3997115"/>
            <a:ext cx="9387497" cy="7181453"/>
          </a:xfrm>
          <a:prstGeom prst="rect">
            <a:avLst/>
          </a:prstGeom>
        </p:spPr>
        <p:txBody>
          <a:bodyPr lIns="0" tIns="0" rIns="0" bIns="0" rtlCol="0" anchor="t">
            <a:spAutoFit/>
          </a:bodyPr>
          <a:lstStyle/>
          <a:p>
            <a:pPr algn="just">
              <a:lnSpc>
                <a:spcPts val="3525"/>
              </a:lnSpc>
            </a:pPr>
            <a:r>
              <a:rPr lang="en-GB" sz="4000" dirty="0">
                <a:solidFill>
                  <a:srgbClr val="1F4152"/>
                </a:solidFill>
                <a:latin typeface="Glacial Indifference"/>
                <a:ea typeface="Glacial Indifference"/>
                <a:cs typeface="Glacial Indifference"/>
                <a:sym typeface="Glacial Indifference"/>
              </a:rPr>
              <a:t>You can incorporate any of the models/theories throughout your work.</a:t>
            </a:r>
          </a:p>
          <a:p>
            <a:pPr algn="just">
              <a:lnSpc>
                <a:spcPts val="3525"/>
              </a:lnSpc>
            </a:pPr>
            <a:endParaRPr lang="en-GB" sz="4000" dirty="0">
              <a:solidFill>
                <a:srgbClr val="1F4152"/>
              </a:solidFill>
              <a:latin typeface="Glacial Indifference"/>
              <a:ea typeface="Glacial Indifference"/>
              <a:cs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Try to avoid repetition throughout your group presentations. </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Each group member should incorporate 3 models/theories in their section.</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Use real-world examples from your own experiences to demonstrate your knowledge.</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Present with confidence!</a:t>
            </a:r>
          </a:p>
          <a:p>
            <a:pPr algn="just">
              <a:lnSpc>
                <a:spcPts val="3525"/>
              </a:lnSpc>
            </a:pPr>
            <a:endParaRPr lang="en-GB" sz="4000" dirty="0">
              <a:solidFill>
                <a:srgbClr val="1F4152"/>
              </a:solidFill>
              <a:latin typeface="Glacial Indifference"/>
              <a:sym typeface="Glacial Indifference"/>
            </a:endParaRPr>
          </a:p>
          <a:p>
            <a:pPr algn="just">
              <a:lnSpc>
                <a:spcPts val="3525"/>
              </a:lnSpc>
            </a:pPr>
            <a:endParaRPr lang="en-GB" sz="3200" dirty="0">
              <a:latin typeface="Glacial Indifference" panose="020B0604020202020204" charset="0"/>
            </a:endParaRPr>
          </a:p>
        </p:txBody>
      </p:sp>
      <p:sp>
        <p:nvSpPr>
          <p:cNvPr id="40" name="TextBox 40"/>
          <p:cNvSpPr txBox="1"/>
          <p:nvPr/>
        </p:nvSpPr>
        <p:spPr>
          <a:xfrm>
            <a:off x="1600200" y="1410043"/>
            <a:ext cx="9550822" cy="1952458"/>
          </a:xfrm>
          <a:prstGeom prst="rect">
            <a:avLst/>
          </a:prstGeom>
        </p:spPr>
        <p:txBody>
          <a:bodyPr lIns="0" tIns="0" rIns="0" bIns="0" rtlCol="0" anchor="t">
            <a:spAutoFit/>
          </a:bodyPr>
          <a:lstStyle/>
          <a:p>
            <a:pPr algn="l">
              <a:lnSpc>
                <a:spcPts val="16378"/>
              </a:lnSpc>
            </a:pPr>
            <a:r>
              <a:rPr lang="en-US" sz="11699" dirty="0">
                <a:solidFill>
                  <a:srgbClr val="FCF2E9"/>
                </a:solidFill>
                <a:latin typeface="Glacial Indifference"/>
                <a:ea typeface="Glacial Indifference"/>
                <a:cs typeface="Glacial Indifference"/>
                <a:sym typeface="Glacial Indifference"/>
              </a:rPr>
              <a:t>Final Thoughts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443AD-DF98-A4B9-7CF3-2518E6970F2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65416D1-89A7-D01B-CFB3-4060D39AFA66}"/>
              </a:ext>
            </a:extLst>
          </p:cNvPr>
          <p:cNvGrpSpPr>
            <a:grpSpLocks noChangeAspect="1"/>
          </p:cNvGrpSpPr>
          <p:nvPr/>
        </p:nvGrpSpPr>
        <p:grpSpPr>
          <a:xfrm>
            <a:off x="294942" y="1809502"/>
            <a:ext cx="259509" cy="240030"/>
            <a:chOff x="0" y="0"/>
            <a:chExt cx="259512" cy="240030"/>
          </a:xfrm>
        </p:grpSpPr>
        <p:sp>
          <p:nvSpPr>
            <p:cNvPr id="3" name="Freeform 3">
              <a:extLst>
                <a:ext uri="{FF2B5EF4-FFF2-40B4-BE49-F238E27FC236}">
                  <a16:creationId xmlns:a16="http://schemas.microsoft.com/office/drawing/2014/main" id="{9A107FAC-4521-0B46-6E96-D5825F82B565}"/>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4353F4A1-4CC3-7194-AA12-4ECB3BCDA179}"/>
              </a:ext>
            </a:extLst>
          </p:cNvPr>
          <p:cNvGrpSpPr>
            <a:grpSpLocks noChangeAspect="1"/>
          </p:cNvGrpSpPr>
          <p:nvPr/>
        </p:nvGrpSpPr>
        <p:grpSpPr>
          <a:xfrm>
            <a:off x="831704" y="1820770"/>
            <a:ext cx="219018" cy="217380"/>
            <a:chOff x="0" y="0"/>
            <a:chExt cx="219012" cy="217386"/>
          </a:xfrm>
        </p:grpSpPr>
        <p:sp>
          <p:nvSpPr>
            <p:cNvPr id="5" name="Freeform 5">
              <a:extLst>
                <a:ext uri="{FF2B5EF4-FFF2-40B4-BE49-F238E27FC236}">
                  <a16:creationId xmlns:a16="http://schemas.microsoft.com/office/drawing/2014/main" id="{7A72672F-968A-BDAA-5EF5-B2A3AD7BB983}"/>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2F8EA09E-744B-B0FA-8D8C-494AC3B0126B}"/>
              </a:ext>
            </a:extLst>
          </p:cNvPr>
          <p:cNvGrpSpPr>
            <a:grpSpLocks noChangeAspect="1"/>
          </p:cNvGrpSpPr>
          <p:nvPr/>
        </p:nvGrpSpPr>
        <p:grpSpPr>
          <a:xfrm>
            <a:off x="1355036" y="1820770"/>
            <a:ext cx="217103" cy="217780"/>
            <a:chOff x="0" y="0"/>
            <a:chExt cx="217094" cy="217780"/>
          </a:xfrm>
        </p:grpSpPr>
        <p:sp>
          <p:nvSpPr>
            <p:cNvPr id="7" name="Freeform 7">
              <a:extLst>
                <a:ext uri="{FF2B5EF4-FFF2-40B4-BE49-F238E27FC236}">
                  <a16:creationId xmlns:a16="http://schemas.microsoft.com/office/drawing/2014/main" id="{F38BECC6-DC1D-F3C4-FA60-E8589A55C01A}"/>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BD6B7807-C0E9-97D9-3646-2FDA2EA9BB89}"/>
              </a:ext>
            </a:extLst>
          </p:cNvPr>
          <p:cNvGrpSpPr>
            <a:grpSpLocks noChangeAspect="1"/>
          </p:cNvGrpSpPr>
          <p:nvPr/>
        </p:nvGrpSpPr>
        <p:grpSpPr>
          <a:xfrm>
            <a:off x="1845002" y="1825847"/>
            <a:ext cx="208988" cy="207369"/>
            <a:chOff x="0" y="0"/>
            <a:chExt cx="208978" cy="207366"/>
          </a:xfrm>
        </p:grpSpPr>
        <p:sp>
          <p:nvSpPr>
            <p:cNvPr id="9" name="Freeform 9">
              <a:extLst>
                <a:ext uri="{FF2B5EF4-FFF2-40B4-BE49-F238E27FC236}">
                  <a16:creationId xmlns:a16="http://schemas.microsoft.com/office/drawing/2014/main" id="{8BA1F768-0E4B-885A-A607-A9EB22F853FE}"/>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0F0D83C6-75AE-C493-D268-B9E93A109FAE}"/>
              </a:ext>
            </a:extLst>
          </p:cNvPr>
          <p:cNvGrpSpPr>
            <a:grpSpLocks noChangeAspect="1"/>
          </p:cNvGrpSpPr>
          <p:nvPr/>
        </p:nvGrpSpPr>
        <p:grpSpPr>
          <a:xfrm>
            <a:off x="2295411" y="1828781"/>
            <a:ext cx="224676" cy="201330"/>
            <a:chOff x="0" y="0"/>
            <a:chExt cx="224676" cy="201320"/>
          </a:xfrm>
        </p:grpSpPr>
        <p:sp>
          <p:nvSpPr>
            <p:cNvPr id="11" name="Freeform 11">
              <a:extLst>
                <a:ext uri="{FF2B5EF4-FFF2-40B4-BE49-F238E27FC236}">
                  <a16:creationId xmlns:a16="http://schemas.microsoft.com/office/drawing/2014/main" id="{E5D96E4D-48DC-523C-D241-71368FE90E94}"/>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42F58AB3-B116-8B6D-C6E0-42A310E0A04F}"/>
              </a:ext>
            </a:extLst>
          </p:cNvPr>
          <p:cNvGrpSpPr>
            <a:grpSpLocks noChangeAspect="1"/>
          </p:cNvGrpSpPr>
          <p:nvPr/>
        </p:nvGrpSpPr>
        <p:grpSpPr>
          <a:xfrm>
            <a:off x="2836421" y="1832029"/>
            <a:ext cx="209683" cy="194977"/>
            <a:chOff x="0" y="0"/>
            <a:chExt cx="209677" cy="194970"/>
          </a:xfrm>
        </p:grpSpPr>
        <p:sp>
          <p:nvSpPr>
            <p:cNvPr id="13" name="Freeform 13">
              <a:extLst>
                <a:ext uri="{FF2B5EF4-FFF2-40B4-BE49-F238E27FC236}">
                  <a16:creationId xmlns:a16="http://schemas.microsoft.com/office/drawing/2014/main" id="{3D7F1FCD-FEC8-E1F2-0924-B372C7E8FC1E}"/>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C5C002C2-A9C7-FDDE-0D5F-781FA1A5B996}"/>
              </a:ext>
            </a:extLst>
          </p:cNvPr>
          <p:cNvGrpSpPr>
            <a:grpSpLocks noChangeAspect="1"/>
          </p:cNvGrpSpPr>
          <p:nvPr/>
        </p:nvGrpSpPr>
        <p:grpSpPr>
          <a:xfrm>
            <a:off x="3375879" y="1823361"/>
            <a:ext cx="210741" cy="212255"/>
            <a:chOff x="0" y="0"/>
            <a:chExt cx="210744" cy="212255"/>
          </a:xfrm>
        </p:grpSpPr>
        <p:sp>
          <p:nvSpPr>
            <p:cNvPr id="15" name="Freeform 15">
              <a:extLst>
                <a:ext uri="{FF2B5EF4-FFF2-40B4-BE49-F238E27FC236}">
                  <a16:creationId xmlns:a16="http://schemas.microsoft.com/office/drawing/2014/main" id="{F8C8BCC0-E55E-E822-9E4E-9917AA77807B}"/>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5DD502F2-EFAD-D516-C140-DD6362A42F99}"/>
              </a:ext>
            </a:extLst>
          </p:cNvPr>
          <p:cNvGrpSpPr>
            <a:grpSpLocks noChangeAspect="1"/>
          </p:cNvGrpSpPr>
          <p:nvPr/>
        </p:nvGrpSpPr>
        <p:grpSpPr>
          <a:xfrm>
            <a:off x="3810343" y="1827419"/>
            <a:ext cx="224104" cy="203997"/>
            <a:chOff x="0" y="0"/>
            <a:chExt cx="224104" cy="204000"/>
          </a:xfrm>
        </p:grpSpPr>
        <p:sp>
          <p:nvSpPr>
            <p:cNvPr id="17" name="Freeform 17">
              <a:extLst>
                <a:ext uri="{FF2B5EF4-FFF2-40B4-BE49-F238E27FC236}">
                  <a16:creationId xmlns:a16="http://schemas.microsoft.com/office/drawing/2014/main" id="{244329EB-9BE8-C34C-D815-B5E36E64E762}"/>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87F4BEEF-C12B-682B-2219-633C8372470A}"/>
              </a:ext>
            </a:extLst>
          </p:cNvPr>
          <p:cNvGrpSpPr>
            <a:grpSpLocks noChangeAspect="1"/>
          </p:cNvGrpSpPr>
          <p:nvPr/>
        </p:nvGrpSpPr>
        <p:grpSpPr>
          <a:xfrm>
            <a:off x="4357726" y="1824209"/>
            <a:ext cx="203597" cy="210503"/>
            <a:chOff x="0" y="0"/>
            <a:chExt cx="203594" cy="210502"/>
          </a:xfrm>
        </p:grpSpPr>
        <p:sp>
          <p:nvSpPr>
            <p:cNvPr id="19" name="Freeform 19">
              <a:extLst>
                <a:ext uri="{FF2B5EF4-FFF2-40B4-BE49-F238E27FC236}">
                  <a16:creationId xmlns:a16="http://schemas.microsoft.com/office/drawing/2014/main" id="{37A1823B-B44D-074F-C37C-757727D4F796}"/>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20FF7332-0A4A-72B7-916E-2265A445A2BC}"/>
              </a:ext>
            </a:extLst>
          </p:cNvPr>
          <p:cNvGrpSpPr>
            <a:grpSpLocks noChangeAspect="1"/>
          </p:cNvGrpSpPr>
          <p:nvPr/>
        </p:nvGrpSpPr>
        <p:grpSpPr>
          <a:xfrm>
            <a:off x="4899870" y="1826381"/>
            <a:ext cx="229886" cy="206188"/>
            <a:chOff x="0" y="0"/>
            <a:chExt cx="229883" cy="206184"/>
          </a:xfrm>
        </p:grpSpPr>
        <p:sp>
          <p:nvSpPr>
            <p:cNvPr id="21" name="Freeform 21">
              <a:extLst>
                <a:ext uri="{FF2B5EF4-FFF2-40B4-BE49-F238E27FC236}">
                  <a16:creationId xmlns:a16="http://schemas.microsoft.com/office/drawing/2014/main" id="{8D2138E6-B9C1-7173-0800-AD4335FD7C33}"/>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AD31A7EB-927B-F164-E7D9-5B61E0EE5BE6}"/>
              </a:ext>
            </a:extLst>
          </p:cNvPr>
          <p:cNvGrpSpPr>
            <a:grpSpLocks noChangeAspect="1"/>
          </p:cNvGrpSpPr>
          <p:nvPr/>
        </p:nvGrpSpPr>
        <p:grpSpPr>
          <a:xfrm>
            <a:off x="5332486" y="1822066"/>
            <a:ext cx="234248" cy="214636"/>
            <a:chOff x="0" y="0"/>
            <a:chExt cx="234239" cy="214643"/>
          </a:xfrm>
        </p:grpSpPr>
        <p:sp>
          <p:nvSpPr>
            <p:cNvPr id="23" name="Freeform 23">
              <a:extLst>
                <a:ext uri="{FF2B5EF4-FFF2-40B4-BE49-F238E27FC236}">
                  <a16:creationId xmlns:a16="http://schemas.microsoft.com/office/drawing/2014/main" id="{EEEE323B-DC35-D233-D433-FBE35A2DCF5C}"/>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964E3595-6E4C-D8AB-852F-EC85C761B0EA}"/>
              </a:ext>
            </a:extLst>
          </p:cNvPr>
          <p:cNvGrpSpPr>
            <a:grpSpLocks noChangeAspect="1"/>
          </p:cNvGrpSpPr>
          <p:nvPr/>
        </p:nvGrpSpPr>
        <p:grpSpPr>
          <a:xfrm>
            <a:off x="5909072" y="1822637"/>
            <a:ext cx="207864" cy="213379"/>
            <a:chOff x="0" y="0"/>
            <a:chExt cx="207861" cy="213373"/>
          </a:xfrm>
        </p:grpSpPr>
        <p:sp>
          <p:nvSpPr>
            <p:cNvPr id="25" name="Freeform 25">
              <a:extLst>
                <a:ext uri="{FF2B5EF4-FFF2-40B4-BE49-F238E27FC236}">
                  <a16:creationId xmlns:a16="http://schemas.microsoft.com/office/drawing/2014/main" id="{603EB91A-DF9F-AFDC-932F-11A96B4816B6}"/>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8CBD4DC7-D9D3-4490-3D51-32ED5B15E024}"/>
              </a:ext>
            </a:extLst>
          </p:cNvPr>
          <p:cNvGrpSpPr>
            <a:grpSpLocks noChangeAspect="1"/>
          </p:cNvGrpSpPr>
          <p:nvPr/>
        </p:nvGrpSpPr>
        <p:grpSpPr>
          <a:xfrm>
            <a:off x="6406544" y="1822409"/>
            <a:ext cx="222790" cy="214055"/>
            <a:chOff x="0" y="0"/>
            <a:chExt cx="222783" cy="214046"/>
          </a:xfrm>
        </p:grpSpPr>
        <p:sp>
          <p:nvSpPr>
            <p:cNvPr id="27" name="Freeform 27">
              <a:extLst>
                <a:ext uri="{FF2B5EF4-FFF2-40B4-BE49-F238E27FC236}">
                  <a16:creationId xmlns:a16="http://schemas.microsoft.com/office/drawing/2014/main" id="{3891973F-4031-D806-FAA5-81667551F336}"/>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465AE3A6-12CD-320B-7D3D-EE6F8C0692D5}"/>
              </a:ext>
            </a:extLst>
          </p:cNvPr>
          <p:cNvGrpSpPr>
            <a:grpSpLocks noChangeAspect="1"/>
          </p:cNvGrpSpPr>
          <p:nvPr/>
        </p:nvGrpSpPr>
        <p:grpSpPr>
          <a:xfrm>
            <a:off x="6883927" y="1818122"/>
            <a:ext cx="223028" cy="222618"/>
            <a:chOff x="0" y="0"/>
            <a:chExt cx="223025" cy="222618"/>
          </a:xfrm>
        </p:grpSpPr>
        <p:sp>
          <p:nvSpPr>
            <p:cNvPr id="29" name="Freeform 29">
              <a:extLst>
                <a:ext uri="{FF2B5EF4-FFF2-40B4-BE49-F238E27FC236}">
                  <a16:creationId xmlns:a16="http://schemas.microsoft.com/office/drawing/2014/main" id="{B92CE53E-D980-23C9-0AE5-77DF0FA25E2F}"/>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BA9B9FE1-6307-DBF3-5DD9-3D585E4F0AD4}"/>
              </a:ext>
            </a:extLst>
          </p:cNvPr>
          <p:cNvGrpSpPr>
            <a:grpSpLocks noChangeAspect="1"/>
          </p:cNvGrpSpPr>
          <p:nvPr/>
        </p:nvGrpSpPr>
        <p:grpSpPr>
          <a:xfrm>
            <a:off x="7357596" y="1830514"/>
            <a:ext cx="222694" cy="197787"/>
            <a:chOff x="0" y="0"/>
            <a:chExt cx="222694" cy="197777"/>
          </a:xfrm>
        </p:grpSpPr>
        <p:sp>
          <p:nvSpPr>
            <p:cNvPr id="31" name="Freeform 31">
              <a:extLst>
                <a:ext uri="{FF2B5EF4-FFF2-40B4-BE49-F238E27FC236}">
                  <a16:creationId xmlns:a16="http://schemas.microsoft.com/office/drawing/2014/main" id="{612F39BB-28F7-CBD2-34D8-3E798B5870B7}"/>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FEAA5AC6-9A9B-D151-2036-73DA453BE0A3}"/>
              </a:ext>
            </a:extLst>
          </p:cNvPr>
          <p:cNvGrpSpPr>
            <a:grpSpLocks noChangeAspect="1"/>
          </p:cNvGrpSpPr>
          <p:nvPr/>
        </p:nvGrpSpPr>
        <p:grpSpPr>
          <a:xfrm>
            <a:off x="7832893" y="1809502"/>
            <a:ext cx="259509" cy="240030"/>
            <a:chOff x="0" y="0"/>
            <a:chExt cx="259512" cy="240030"/>
          </a:xfrm>
        </p:grpSpPr>
        <p:sp>
          <p:nvSpPr>
            <p:cNvPr id="33" name="Freeform 33">
              <a:extLst>
                <a:ext uri="{FF2B5EF4-FFF2-40B4-BE49-F238E27FC236}">
                  <a16:creationId xmlns:a16="http://schemas.microsoft.com/office/drawing/2014/main" id="{CAAA2D26-A71B-FC9E-612F-09BA4D35C656}"/>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BF9F4AC9-6CBF-9666-30EE-7655C4297314}"/>
              </a:ext>
            </a:extLst>
          </p:cNvPr>
          <p:cNvGrpSpPr>
            <a:grpSpLocks noChangeAspect="1"/>
          </p:cNvGrpSpPr>
          <p:nvPr/>
        </p:nvGrpSpPr>
        <p:grpSpPr>
          <a:xfrm>
            <a:off x="8369656" y="1820770"/>
            <a:ext cx="219018" cy="217380"/>
            <a:chOff x="0" y="0"/>
            <a:chExt cx="219012" cy="217386"/>
          </a:xfrm>
        </p:grpSpPr>
        <p:sp>
          <p:nvSpPr>
            <p:cNvPr id="35" name="Freeform 35">
              <a:extLst>
                <a:ext uri="{FF2B5EF4-FFF2-40B4-BE49-F238E27FC236}">
                  <a16:creationId xmlns:a16="http://schemas.microsoft.com/office/drawing/2014/main" id="{F9EA722A-6D33-D9E6-E4E1-237D94B4CD77}"/>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FA9E96BB-2EAD-56B5-B42A-3552A1AEA4F1}"/>
              </a:ext>
            </a:extLst>
          </p:cNvPr>
          <p:cNvGrpSpPr>
            <a:grpSpLocks noChangeAspect="1"/>
          </p:cNvGrpSpPr>
          <p:nvPr/>
        </p:nvGrpSpPr>
        <p:grpSpPr>
          <a:xfrm>
            <a:off x="8892988" y="1820770"/>
            <a:ext cx="217103" cy="217780"/>
            <a:chOff x="0" y="0"/>
            <a:chExt cx="217094" cy="217780"/>
          </a:xfrm>
        </p:grpSpPr>
        <p:sp>
          <p:nvSpPr>
            <p:cNvPr id="37" name="Freeform 37">
              <a:extLst>
                <a:ext uri="{FF2B5EF4-FFF2-40B4-BE49-F238E27FC236}">
                  <a16:creationId xmlns:a16="http://schemas.microsoft.com/office/drawing/2014/main" id="{A2440B83-276E-C3EF-A310-E9FDDE42E42A}"/>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38" name="Group 38">
            <a:extLst>
              <a:ext uri="{FF2B5EF4-FFF2-40B4-BE49-F238E27FC236}">
                <a16:creationId xmlns:a16="http://schemas.microsoft.com/office/drawing/2014/main" id="{E179ADA2-CBDF-7359-F77D-1D7FE8F9A56C}"/>
              </a:ext>
            </a:extLst>
          </p:cNvPr>
          <p:cNvGrpSpPr>
            <a:grpSpLocks noChangeAspect="1"/>
          </p:cNvGrpSpPr>
          <p:nvPr/>
        </p:nvGrpSpPr>
        <p:grpSpPr>
          <a:xfrm>
            <a:off x="9382954" y="1825847"/>
            <a:ext cx="208988" cy="207369"/>
            <a:chOff x="0" y="0"/>
            <a:chExt cx="208978" cy="207366"/>
          </a:xfrm>
        </p:grpSpPr>
        <p:sp>
          <p:nvSpPr>
            <p:cNvPr id="39" name="Freeform 39">
              <a:extLst>
                <a:ext uri="{FF2B5EF4-FFF2-40B4-BE49-F238E27FC236}">
                  <a16:creationId xmlns:a16="http://schemas.microsoft.com/office/drawing/2014/main" id="{1D7C3D93-E764-55D1-02AB-7C5B48CF9714}"/>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40" name="Group 40">
            <a:extLst>
              <a:ext uri="{FF2B5EF4-FFF2-40B4-BE49-F238E27FC236}">
                <a16:creationId xmlns:a16="http://schemas.microsoft.com/office/drawing/2014/main" id="{CEDB97BB-6418-D8C2-ED81-1131EE5F014C}"/>
              </a:ext>
            </a:extLst>
          </p:cNvPr>
          <p:cNvGrpSpPr>
            <a:grpSpLocks noChangeAspect="1"/>
          </p:cNvGrpSpPr>
          <p:nvPr/>
        </p:nvGrpSpPr>
        <p:grpSpPr>
          <a:xfrm>
            <a:off x="9833362" y="1828781"/>
            <a:ext cx="224676" cy="201330"/>
            <a:chOff x="0" y="0"/>
            <a:chExt cx="224676" cy="201320"/>
          </a:xfrm>
        </p:grpSpPr>
        <p:sp>
          <p:nvSpPr>
            <p:cNvPr id="41" name="Freeform 41">
              <a:extLst>
                <a:ext uri="{FF2B5EF4-FFF2-40B4-BE49-F238E27FC236}">
                  <a16:creationId xmlns:a16="http://schemas.microsoft.com/office/drawing/2014/main" id="{9853D15E-D972-675D-5CC4-A6931C857C48}"/>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42" name="Group 42">
            <a:extLst>
              <a:ext uri="{FF2B5EF4-FFF2-40B4-BE49-F238E27FC236}">
                <a16:creationId xmlns:a16="http://schemas.microsoft.com/office/drawing/2014/main" id="{0023B27A-8C34-4943-046C-11AE1E022BBB}"/>
              </a:ext>
            </a:extLst>
          </p:cNvPr>
          <p:cNvGrpSpPr>
            <a:grpSpLocks noChangeAspect="1"/>
          </p:cNvGrpSpPr>
          <p:nvPr/>
        </p:nvGrpSpPr>
        <p:grpSpPr>
          <a:xfrm>
            <a:off x="10374382" y="1832029"/>
            <a:ext cx="209683" cy="194977"/>
            <a:chOff x="0" y="0"/>
            <a:chExt cx="209677" cy="194970"/>
          </a:xfrm>
        </p:grpSpPr>
        <p:sp>
          <p:nvSpPr>
            <p:cNvPr id="43" name="Freeform 43">
              <a:extLst>
                <a:ext uri="{FF2B5EF4-FFF2-40B4-BE49-F238E27FC236}">
                  <a16:creationId xmlns:a16="http://schemas.microsoft.com/office/drawing/2014/main" id="{9C8482A8-69B6-3793-740F-F9A48961DE96}"/>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44" name="Group 44">
            <a:extLst>
              <a:ext uri="{FF2B5EF4-FFF2-40B4-BE49-F238E27FC236}">
                <a16:creationId xmlns:a16="http://schemas.microsoft.com/office/drawing/2014/main" id="{CAEA7221-1457-9C5E-0FB9-BF8641C4AD64}"/>
              </a:ext>
            </a:extLst>
          </p:cNvPr>
          <p:cNvGrpSpPr>
            <a:grpSpLocks noChangeAspect="1"/>
          </p:cNvGrpSpPr>
          <p:nvPr/>
        </p:nvGrpSpPr>
        <p:grpSpPr>
          <a:xfrm>
            <a:off x="10913831" y="1823361"/>
            <a:ext cx="210741" cy="212255"/>
            <a:chOff x="0" y="0"/>
            <a:chExt cx="210744" cy="212255"/>
          </a:xfrm>
        </p:grpSpPr>
        <p:sp>
          <p:nvSpPr>
            <p:cNvPr id="45" name="Freeform 45">
              <a:extLst>
                <a:ext uri="{FF2B5EF4-FFF2-40B4-BE49-F238E27FC236}">
                  <a16:creationId xmlns:a16="http://schemas.microsoft.com/office/drawing/2014/main" id="{7B7E913E-C53D-D100-E659-D84D30A69F2F}"/>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46" name="Group 46">
            <a:extLst>
              <a:ext uri="{FF2B5EF4-FFF2-40B4-BE49-F238E27FC236}">
                <a16:creationId xmlns:a16="http://schemas.microsoft.com/office/drawing/2014/main" id="{1FEF3142-A87A-03A9-605C-8DA3C880D5A5}"/>
              </a:ext>
            </a:extLst>
          </p:cNvPr>
          <p:cNvGrpSpPr>
            <a:grpSpLocks noChangeAspect="1"/>
          </p:cNvGrpSpPr>
          <p:nvPr/>
        </p:nvGrpSpPr>
        <p:grpSpPr>
          <a:xfrm>
            <a:off x="11348295" y="1827419"/>
            <a:ext cx="224104" cy="203997"/>
            <a:chOff x="0" y="0"/>
            <a:chExt cx="224104" cy="204000"/>
          </a:xfrm>
        </p:grpSpPr>
        <p:sp>
          <p:nvSpPr>
            <p:cNvPr id="47" name="Freeform 47">
              <a:extLst>
                <a:ext uri="{FF2B5EF4-FFF2-40B4-BE49-F238E27FC236}">
                  <a16:creationId xmlns:a16="http://schemas.microsoft.com/office/drawing/2014/main" id="{CB5998DF-D482-EDA0-F7E2-50C33F29F2F1}"/>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48" name="Group 48">
            <a:extLst>
              <a:ext uri="{FF2B5EF4-FFF2-40B4-BE49-F238E27FC236}">
                <a16:creationId xmlns:a16="http://schemas.microsoft.com/office/drawing/2014/main" id="{E0FA1337-DBD5-2A7E-5FE7-2E4C675A364D}"/>
              </a:ext>
            </a:extLst>
          </p:cNvPr>
          <p:cNvGrpSpPr>
            <a:grpSpLocks noChangeAspect="1"/>
          </p:cNvGrpSpPr>
          <p:nvPr/>
        </p:nvGrpSpPr>
        <p:grpSpPr>
          <a:xfrm>
            <a:off x="11895677" y="1824209"/>
            <a:ext cx="203597" cy="210503"/>
            <a:chOff x="0" y="0"/>
            <a:chExt cx="203594" cy="210502"/>
          </a:xfrm>
        </p:grpSpPr>
        <p:sp>
          <p:nvSpPr>
            <p:cNvPr id="49" name="Freeform 49">
              <a:extLst>
                <a:ext uri="{FF2B5EF4-FFF2-40B4-BE49-F238E27FC236}">
                  <a16:creationId xmlns:a16="http://schemas.microsoft.com/office/drawing/2014/main" id="{6D53D415-BCD4-44B2-4706-5A33FDA5BB46}"/>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50" name="Group 50">
            <a:extLst>
              <a:ext uri="{FF2B5EF4-FFF2-40B4-BE49-F238E27FC236}">
                <a16:creationId xmlns:a16="http://schemas.microsoft.com/office/drawing/2014/main" id="{55A84D10-6D8F-AB4D-CEF1-968ADD44DBA4}"/>
              </a:ext>
            </a:extLst>
          </p:cNvPr>
          <p:cNvGrpSpPr>
            <a:grpSpLocks noChangeAspect="1"/>
          </p:cNvGrpSpPr>
          <p:nvPr/>
        </p:nvGrpSpPr>
        <p:grpSpPr>
          <a:xfrm>
            <a:off x="-3" y="-3"/>
            <a:ext cx="18287997" cy="10286997"/>
            <a:chOff x="63500" y="63500"/>
            <a:chExt cx="18288000" cy="10287000"/>
          </a:xfrm>
        </p:grpSpPr>
        <p:sp>
          <p:nvSpPr>
            <p:cNvPr id="51" name="Freeform 51">
              <a:extLst>
                <a:ext uri="{FF2B5EF4-FFF2-40B4-BE49-F238E27FC236}">
                  <a16:creationId xmlns:a16="http://schemas.microsoft.com/office/drawing/2014/main" id="{10893441-3733-5849-DBC4-0BF421C3E2C6}"/>
                </a:ext>
              </a:extLst>
            </p:cNvPr>
            <p:cNvSpPr/>
            <p:nvPr/>
          </p:nvSpPr>
          <p:spPr>
            <a:xfrm>
              <a:off x="63500" y="8807450"/>
              <a:ext cx="18287492" cy="1543050"/>
            </a:xfrm>
            <a:custGeom>
              <a:avLst/>
              <a:gdLst/>
              <a:ahLst/>
              <a:cxnLst/>
              <a:rect l="l" t="t" r="r" b="b"/>
              <a:pathLst>
                <a:path w="18287492" h="1543050">
                  <a:moveTo>
                    <a:pt x="0" y="0"/>
                  </a:moveTo>
                  <a:lnTo>
                    <a:pt x="18287492" y="0"/>
                  </a:lnTo>
                  <a:lnTo>
                    <a:pt x="18287492" y="1543050"/>
                  </a:lnTo>
                  <a:lnTo>
                    <a:pt x="0" y="1543050"/>
                  </a:lnTo>
                  <a:close/>
                </a:path>
              </a:pathLst>
            </a:custGeom>
            <a:solidFill>
              <a:srgbClr val="A9CBD4"/>
            </a:solidFill>
          </p:spPr>
          <p:txBody>
            <a:bodyPr/>
            <a:lstStyle/>
            <a:p>
              <a:endParaRPr lang="en-GB"/>
            </a:p>
          </p:txBody>
        </p:sp>
        <p:sp>
          <p:nvSpPr>
            <p:cNvPr id="52" name="Freeform 52">
              <a:extLst>
                <a:ext uri="{FF2B5EF4-FFF2-40B4-BE49-F238E27FC236}">
                  <a16:creationId xmlns:a16="http://schemas.microsoft.com/office/drawing/2014/main" id="{DF8BB4E7-36B6-B0AB-D8B4-B1479CE21B8A}"/>
                </a:ext>
              </a:extLst>
            </p:cNvPr>
            <p:cNvSpPr/>
            <p:nvPr/>
          </p:nvSpPr>
          <p:spPr>
            <a:xfrm>
              <a:off x="16808450" y="63500"/>
              <a:ext cx="1543050" cy="10287000"/>
            </a:xfrm>
            <a:custGeom>
              <a:avLst/>
              <a:gdLst/>
              <a:ahLst/>
              <a:cxnLst/>
              <a:rect l="l" t="t" r="r" b="b"/>
              <a:pathLst>
                <a:path w="1543050" h="10287000">
                  <a:moveTo>
                    <a:pt x="0" y="0"/>
                  </a:moveTo>
                  <a:lnTo>
                    <a:pt x="0" y="10287000"/>
                  </a:lnTo>
                  <a:lnTo>
                    <a:pt x="1543050" y="10287000"/>
                  </a:lnTo>
                  <a:lnTo>
                    <a:pt x="1543050" y="0"/>
                  </a:lnTo>
                  <a:close/>
                </a:path>
              </a:pathLst>
            </a:custGeom>
            <a:solidFill>
              <a:srgbClr val="A9CBD4"/>
            </a:solidFill>
          </p:spPr>
          <p:txBody>
            <a:bodyPr/>
            <a:lstStyle/>
            <a:p>
              <a:endParaRPr lang="en-GB"/>
            </a:p>
          </p:txBody>
        </p:sp>
        <p:sp>
          <p:nvSpPr>
            <p:cNvPr id="53" name="Freeform 53">
              <a:extLst>
                <a:ext uri="{FF2B5EF4-FFF2-40B4-BE49-F238E27FC236}">
                  <a16:creationId xmlns:a16="http://schemas.microsoft.com/office/drawing/2014/main" id="{E4BAD6C7-4A38-FAE4-473E-55F644F329FA}"/>
                </a:ext>
              </a:extLst>
            </p:cNvPr>
            <p:cNvSpPr/>
            <p:nvPr/>
          </p:nvSpPr>
          <p:spPr>
            <a:xfrm>
              <a:off x="14755242" y="5991986"/>
              <a:ext cx="2930781" cy="3826383"/>
            </a:xfrm>
            <a:custGeom>
              <a:avLst/>
              <a:gdLst/>
              <a:ahLst/>
              <a:cxnLst/>
              <a:rect l="l" t="t" r="r" b="b"/>
              <a:pathLst>
                <a:path w="2930781" h="3826383">
                  <a:moveTo>
                    <a:pt x="2850896" y="3767202"/>
                  </a:moveTo>
                  <a:cubicBezTo>
                    <a:pt x="2778379" y="3826384"/>
                    <a:pt x="2703449" y="3788919"/>
                    <a:pt x="2654046" y="3722371"/>
                  </a:cubicBezTo>
                  <a:cubicBezTo>
                    <a:pt x="2548001" y="3579623"/>
                    <a:pt x="2458593" y="3420746"/>
                    <a:pt x="2361946" y="3271394"/>
                  </a:cubicBezTo>
                  <a:cubicBezTo>
                    <a:pt x="2263902" y="3119756"/>
                    <a:pt x="2165096" y="2968499"/>
                    <a:pt x="2068195" y="2816225"/>
                  </a:cubicBezTo>
                  <a:cubicBezTo>
                    <a:pt x="1997456" y="2704973"/>
                    <a:pt x="1920366" y="2594737"/>
                    <a:pt x="1852422" y="2480437"/>
                  </a:cubicBezTo>
                  <a:cubicBezTo>
                    <a:pt x="1435481" y="2680844"/>
                    <a:pt x="943483" y="2644521"/>
                    <a:pt x="568452" y="2303653"/>
                  </a:cubicBezTo>
                  <a:cubicBezTo>
                    <a:pt x="91566" y="1870075"/>
                    <a:pt x="0" y="1111504"/>
                    <a:pt x="438531" y="616077"/>
                  </a:cubicBezTo>
                  <a:cubicBezTo>
                    <a:pt x="641223" y="387096"/>
                    <a:pt x="938912" y="146685"/>
                    <a:pt x="1242315" y="77724"/>
                  </a:cubicBezTo>
                  <a:cubicBezTo>
                    <a:pt x="1584452" y="0"/>
                    <a:pt x="1888110" y="164592"/>
                    <a:pt x="2137919" y="385826"/>
                  </a:cubicBezTo>
                  <a:cubicBezTo>
                    <a:pt x="2699513" y="883412"/>
                    <a:pt x="2772919" y="1671194"/>
                    <a:pt x="2226946" y="2214119"/>
                  </a:cubicBezTo>
                  <a:cubicBezTo>
                    <a:pt x="2197863" y="2243075"/>
                    <a:pt x="2167891" y="2270379"/>
                    <a:pt x="2137031" y="2296287"/>
                  </a:cubicBezTo>
                  <a:cubicBezTo>
                    <a:pt x="2154303" y="2335022"/>
                    <a:pt x="2170559" y="2374392"/>
                    <a:pt x="2188973" y="2409952"/>
                  </a:cubicBezTo>
                  <a:cubicBezTo>
                    <a:pt x="2228089" y="2485645"/>
                    <a:pt x="2269237" y="2560321"/>
                    <a:pt x="2311783" y="2634108"/>
                  </a:cubicBezTo>
                  <a:cubicBezTo>
                    <a:pt x="2400302" y="2787524"/>
                    <a:pt x="2495170" y="2937511"/>
                    <a:pt x="2592834" y="3085339"/>
                  </a:cubicBezTo>
                  <a:cubicBezTo>
                    <a:pt x="2686560" y="3226944"/>
                    <a:pt x="2802257" y="3364739"/>
                    <a:pt x="2877441" y="3517266"/>
                  </a:cubicBezTo>
                  <a:cubicBezTo>
                    <a:pt x="2918462" y="3600451"/>
                    <a:pt x="2930781" y="3702178"/>
                    <a:pt x="2851026" y="3767202"/>
                  </a:cubicBezTo>
                </a:path>
              </a:pathLst>
            </a:custGeom>
            <a:solidFill>
              <a:srgbClr val="F9AE8F"/>
            </a:solidFill>
          </p:spPr>
          <p:txBody>
            <a:bodyPr/>
            <a:lstStyle/>
            <a:p>
              <a:endParaRPr lang="en-GB"/>
            </a:p>
          </p:txBody>
        </p:sp>
        <p:sp>
          <p:nvSpPr>
            <p:cNvPr id="54" name="Freeform 54">
              <a:extLst>
                <a:ext uri="{FF2B5EF4-FFF2-40B4-BE49-F238E27FC236}">
                  <a16:creationId xmlns:a16="http://schemas.microsoft.com/office/drawing/2014/main" id="{26974585-FD18-FE20-806B-C17C83BF621A}"/>
                </a:ext>
              </a:extLst>
            </p:cNvPr>
            <p:cNvSpPr/>
            <p:nvPr/>
          </p:nvSpPr>
          <p:spPr>
            <a:xfrm>
              <a:off x="16862425" y="8745222"/>
              <a:ext cx="1108331" cy="1361184"/>
            </a:xfrm>
            <a:custGeom>
              <a:avLst/>
              <a:gdLst/>
              <a:ahLst/>
              <a:cxnLst/>
              <a:rect l="l" t="t" r="r" b="b"/>
              <a:pathLst>
                <a:path w="1108331" h="1361184">
                  <a:moveTo>
                    <a:pt x="283463" y="379"/>
                  </a:moveTo>
                  <a:cubicBezTo>
                    <a:pt x="276732" y="379"/>
                    <a:pt x="269748" y="1649"/>
                    <a:pt x="262762" y="4316"/>
                  </a:cubicBezTo>
                  <a:cubicBezTo>
                    <a:pt x="206501" y="25906"/>
                    <a:pt x="19684" y="100201"/>
                    <a:pt x="7747" y="166495"/>
                  </a:cubicBezTo>
                  <a:cubicBezTo>
                    <a:pt x="0" y="209294"/>
                    <a:pt x="41529" y="269746"/>
                    <a:pt x="90551" y="311276"/>
                  </a:cubicBezTo>
                  <a:cubicBezTo>
                    <a:pt x="34289" y="359408"/>
                    <a:pt x="41656" y="406653"/>
                    <a:pt x="103887" y="495680"/>
                  </a:cubicBezTo>
                  <a:cubicBezTo>
                    <a:pt x="180975" y="606170"/>
                    <a:pt x="251715" y="724661"/>
                    <a:pt x="323597" y="841120"/>
                  </a:cubicBezTo>
                  <a:cubicBezTo>
                    <a:pt x="351030" y="885697"/>
                    <a:pt x="394210" y="987932"/>
                    <a:pt x="444247" y="1068069"/>
                  </a:cubicBezTo>
                  <a:cubicBezTo>
                    <a:pt x="441199" y="1071371"/>
                    <a:pt x="438152" y="1074673"/>
                    <a:pt x="435231" y="1078102"/>
                  </a:cubicBezTo>
                  <a:cubicBezTo>
                    <a:pt x="387733" y="1133855"/>
                    <a:pt x="420244" y="1163319"/>
                    <a:pt x="449328" y="1220850"/>
                  </a:cubicBezTo>
                  <a:cubicBezTo>
                    <a:pt x="485141" y="1291843"/>
                    <a:pt x="540894" y="1361184"/>
                    <a:pt x="625349" y="1361184"/>
                  </a:cubicBezTo>
                  <a:cubicBezTo>
                    <a:pt x="629921" y="1361184"/>
                    <a:pt x="634620" y="1360930"/>
                    <a:pt x="639319" y="1360550"/>
                  </a:cubicBezTo>
                  <a:cubicBezTo>
                    <a:pt x="740792" y="1351659"/>
                    <a:pt x="854456" y="1264283"/>
                    <a:pt x="937769" y="1210435"/>
                  </a:cubicBezTo>
                  <a:cubicBezTo>
                    <a:pt x="1010158" y="1163700"/>
                    <a:pt x="1107568" y="1109217"/>
                    <a:pt x="1108331" y="1017142"/>
                  </a:cubicBezTo>
                  <a:lnTo>
                    <a:pt x="1108331" y="1017142"/>
                  </a:lnTo>
                  <a:lnTo>
                    <a:pt x="1108331" y="1014983"/>
                  </a:lnTo>
                  <a:lnTo>
                    <a:pt x="1108331" y="1014983"/>
                  </a:lnTo>
                  <a:cubicBezTo>
                    <a:pt x="1108204" y="1005585"/>
                    <a:pt x="1107188" y="995933"/>
                    <a:pt x="1105029" y="985773"/>
                  </a:cubicBezTo>
                  <a:cubicBezTo>
                    <a:pt x="1090423" y="918082"/>
                    <a:pt x="1031368" y="787272"/>
                    <a:pt x="955931" y="772032"/>
                  </a:cubicBezTo>
                  <a:cubicBezTo>
                    <a:pt x="949199" y="770635"/>
                    <a:pt x="942342" y="770000"/>
                    <a:pt x="935611" y="770000"/>
                  </a:cubicBezTo>
                  <a:cubicBezTo>
                    <a:pt x="920245" y="770000"/>
                    <a:pt x="904877" y="773302"/>
                    <a:pt x="889637" y="778763"/>
                  </a:cubicBezTo>
                  <a:cubicBezTo>
                    <a:pt x="886589" y="773937"/>
                    <a:pt x="883541" y="769111"/>
                    <a:pt x="880112" y="764032"/>
                  </a:cubicBezTo>
                  <a:cubicBezTo>
                    <a:pt x="787529" y="624459"/>
                    <a:pt x="690500" y="486790"/>
                    <a:pt x="601221" y="345059"/>
                  </a:cubicBezTo>
                  <a:cubicBezTo>
                    <a:pt x="564009" y="285877"/>
                    <a:pt x="522100" y="173863"/>
                    <a:pt x="450217" y="147574"/>
                  </a:cubicBezTo>
                  <a:cubicBezTo>
                    <a:pt x="436882" y="142748"/>
                    <a:pt x="423166" y="140589"/>
                    <a:pt x="409324" y="140589"/>
                  </a:cubicBezTo>
                  <a:cubicBezTo>
                    <a:pt x="403609" y="140589"/>
                    <a:pt x="397894" y="140970"/>
                    <a:pt x="392179" y="141605"/>
                  </a:cubicBezTo>
                  <a:cubicBezTo>
                    <a:pt x="379479" y="78867"/>
                    <a:pt x="337189" y="0"/>
                    <a:pt x="283721" y="0"/>
                  </a:cubicBezTo>
                  <a:close/>
                </a:path>
              </a:pathLst>
            </a:custGeom>
            <a:solidFill>
              <a:srgbClr val="C49261"/>
            </a:solidFill>
          </p:spPr>
          <p:txBody>
            <a:bodyPr/>
            <a:lstStyle/>
            <a:p>
              <a:endParaRPr lang="en-GB"/>
            </a:p>
          </p:txBody>
        </p:sp>
        <p:sp>
          <p:nvSpPr>
            <p:cNvPr id="55" name="Freeform 55">
              <a:extLst>
                <a:ext uri="{FF2B5EF4-FFF2-40B4-BE49-F238E27FC236}">
                  <a16:creationId xmlns:a16="http://schemas.microsoft.com/office/drawing/2014/main" id="{277310D0-A524-26F2-FEA0-47ED8CC1D4DE}"/>
                </a:ext>
              </a:extLst>
            </p:cNvPr>
            <p:cNvSpPr/>
            <p:nvPr/>
          </p:nvSpPr>
          <p:spPr>
            <a:xfrm>
              <a:off x="15045651" y="6262721"/>
              <a:ext cx="2099436" cy="2074418"/>
            </a:xfrm>
            <a:custGeom>
              <a:avLst/>
              <a:gdLst/>
              <a:ahLst/>
              <a:cxnLst/>
              <a:rect l="l" t="t" r="r" b="b"/>
              <a:pathLst>
                <a:path w="2099436" h="2074418">
                  <a:moveTo>
                    <a:pt x="1183386" y="1966342"/>
                  </a:moveTo>
                  <a:cubicBezTo>
                    <a:pt x="699898" y="2074419"/>
                    <a:pt x="266954" y="1806448"/>
                    <a:pt x="143256" y="1376426"/>
                  </a:cubicBezTo>
                  <a:cubicBezTo>
                    <a:pt x="0" y="878206"/>
                    <a:pt x="257683" y="363729"/>
                    <a:pt x="798576" y="169418"/>
                  </a:cubicBezTo>
                  <a:cubicBezTo>
                    <a:pt x="1269873" y="0"/>
                    <a:pt x="1779524" y="461519"/>
                    <a:pt x="1922399" y="837184"/>
                  </a:cubicBezTo>
                  <a:cubicBezTo>
                    <a:pt x="2099436" y="1302385"/>
                    <a:pt x="1674621" y="1856613"/>
                    <a:pt x="1183386" y="1966342"/>
                  </a:cubicBezTo>
                </a:path>
              </a:pathLst>
            </a:custGeom>
            <a:solidFill>
              <a:srgbClr val="FDF4DA"/>
            </a:solidFill>
          </p:spPr>
          <p:txBody>
            <a:bodyPr/>
            <a:lstStyle/>
            <a:p>
              <a:endParaRPr lang="en-GB" dirty="0"/>
            </a:p>
          </p:txBody>
        </p:sp>
        <p:sp>
          <p:nvSpPr>
            <p:cNvPr id="56" name="Freeform 56">
              <a:extLst>
                <a:ext uri="{FF2B5EF4-FFF2-40B4-BE49-F238E27FC236}">
                  <a16:creationId xmlns:a16="http://schemas.microsoft.com/office/drawing/2014/main" id="{D39105FE-6437-E861-26A2-364550CD3E16}"/>
                </a:ext>
              </a:extLst>
            </p:cNvPr>
            <p:cNvSpPr/>
            <p:nvPr/>
          </p:nvSpPr>
          <p:spPr>
            <a:xfrm>
              <a:off x="16579721" y="8250682"/>
              <a:ext cx="1150113" cy="1548766"/>
            </a:xfrm>
            <a:custGeom>
              <a:avLst/>
              <a:gdLst/>
              <a:ahLst/>
              <a:cxnLst/>
              <a:rect l="l" t="t" r="r" b="b"/>
              <a:pathLst>
                <a:path w="1150113" h="1548766">
                  <a:moveTo>
                    <a:pt x="452376" y="560832"/>
                  </a:moveTo>
                  <a:cubicBezTo>
                    <a:pt x="421389" y="572389"/>
                    <a:pt x="390018" y="583819"/>
                    <a:pt x="361064" y="599694"/>
                  </a:cubicBezTo>
                  <a:cubicBezTo>
                    <a:pt x="340235" y="611124"/>
                    <a:pt x="323218" y="625602"/>
                    <a:pt x="300611" y="632841"/>
                  </a:cubicBezTo>
                  <a:cubicBezTo>
                    <a:pt x="296674" y="634111"/>
                    <a:pt x="292356" y="629920"/>
                    <a:pt x="293753" y="625983"/>
                  </a:cubicBezTo>
                  <a:cubicBezTo>
                    <a:pt x="308865" y="579374"/>
                    <a:pt x="366524" y="556641"/>
                    <a:pt x="408307" y="539115"/>
                  </a:cubicBezTo>
                  <a:cubicBezTo>
                    <a:pt x="453773" y="520065"/>
                    <a:pt x="522861" y="478408"/>
                    <a:pt x="572137" y="488696"/>
                  </a:cubicBezTo>
                  <a:cubicBezTo>
                    <a:pt x="577218" y="489712"/>
                    <a:pt x="580520" y="497078"/>
                    <a:pt x="577345" y="501396"/>
                  </a:cubicBezTo>
                  <a:cubicBezTo>
                    <a:pt x="550294" y="537337"/>
                    <a:pt x="493525" y="545846"/>
                    <a:pt x="452632" y="560959"/>
                  </a:cubicBezTo>
                  <a:close/>
                  <a:moveTo>
                    <a:pt x="207265" y="144653"/>
                  </a:moveTo>
                  <a:cubicBezTo>
                    <a:pt x="148718" y="181864"/>
                    <a:pt x="78996" y="231013"/>
                    <a:pt x="9652" y="242951"/>
                  </a:cubicBezTo>
                  <a:cubicBezTo>
                    <a:pt x="4318" y="243840"/>
                    <a:pt x="0" y="237870"/>
                    <a:pt x="4191" y="233553"/>
                  </a:cubicBezTo>
                  <a:cubicBezTo>
                    <a:pt x="51180" y="184912"/>
                    <a:pt x="122935" y="156718"/>
                    <a:pt x="179958" y="120650"/>
                  </a:cubicBezTo>
                  <a:cubicBezTo>
                    <a:pt x="237490" y="84328"/>
                    <a:pt x="289687" y="29464"/>
                    <a:pt x="351790" y="3302"/>
                  </a:cubicBezTo>
                  <a:cubicBezTo>
                    <a:pt x="359791" y="0"/>
                    <a:pt x="366141" y="10668"/>
                    <a:pt x="362457" y="17145"/>
                  </a:cubicBezTo>
                  <a:cubicBezTo>
                    <a:pt x="331596" y="72009"/>
                    <a:pt x="259333" y="111506"/>
                    <a:pt x="207264" y="144526"/>
                  </a:cubicBezTo>
                  <a:close/>
                  <a:moveTo>
                    <a:pt x="876048" y="1442085"/>
                  </a:moveTo>
                  <a:cubicBezTo>
                    <a:pt x="861442" y="1388999"/>
                    <a:pt x="820040" y="1338453"/>
                    <a:pt x="792101" y="1292732"/>
                  </a:cubicBezTo>
                  <a:cubicBezTo>
                    <a:pt x="753112" y="1228725"/>
                    <a:pt x="713614" y="1165098"/>
                    <a:pt x="673863" y="1101598"/>
                  </a:cubicBezTo>
                  <a:cubicBezTo>
                    <a:pt x="605791" y="992886"/>
                    <a:pt x="541656" y="873379"/>
                    <a:pt x="459487" y="773938"/>
                  </a:cubicBezTo>
                  <a:cubicBezTo>
                    <a:pt x="490983" y="758444"/>
                    <a:pt x="522224" y="742188"/>
                    <a:pt x="553467" y="726948"/>
                  </a:cubicBezTo>
                  <a:cubicBezTo>
                    <a:pt x="568834" y="719454"/>
                    <a:pt x="586233" y="712724"/>
                    <a:pt x="603379" y="704977"/>
                  </a:cubicBezTo>
                  <a:cubicBezTo>
                    <a:pt x="626112" y="763778"/>
                    <a:pt x="663831" y="816229"/>
                    <a:pt x="696469" y="869823"/>
                  </a:cubicBezTo>
                  <a:cubicBezTo>
                    <a:pt x="735712" y="934085"/>
                    <a:pt x="775082" y="998346"/>
                    <a:pt x="814072" y="1062736"/>
                  </a:cubicBezTo>
                  <a:cubicBezTo>
                    <a:pt x="850902" y="1123568"/>
                    <a:pt x="887478" y="1184529"/>
                    <a:pt x="923673" y="1245869"/>
                  </a:cubicBezTo>
                  <a:cubicBezTo>
                    <a:pt x="947676" y="1286510"/>
                    <a:pt x="967996" y="1333626"/>
                    <a:pt x="999618" y="1369313"/>
                  </a:cubicBezTo>
                  <a:cubicBezTo>
                    <a:pt x="983362" y="1379981"/>
                    <a:pt x="967360" y="1390268"/>
                    <a:pt x="951866" y="1399285"/>
                  </a:cubicBezTo>
                  <a:cubicBezTo>
                    <a:pt x="926975" y="1413636"/>
                    <a:pt x="901448" y="1427733"/>
                    <a:pt x="876048" y="1442211"/>
                  </a:cubicBezTo>
                  <a:close/>
                  <a:moveTo>
                    <a:pt x="1137540" y="1297940"/>
                  </a:moveTo>
                  <a:cubicBezTo>
                    <a:pt x="1102107" y="1306576"/>
                    <a:pt x="1067055" y="1326133"/>
                    <a:pt x="1033147" y="1347596"/>
                  </a:cubicBezTo>
                  <a:cubicBezTo>
                    <a:pt x="1018541" y="1307083"/>
                    <a:pt x="991109" y="1270380"/>
                    <a:pt x="969265" y="1233678"/>
                  </a:cubicBezTo>
                  <a:cubicBezTo>
                    <a:pt x="930657" y="1169035"/>
                    <a:pt x="891668" y="1104519"/>
                    <a:pt x="852426" y="1040384"/>
                  </a:cubicBezTo>
                  <a:cubicBezTo>
                    <a:pt x="815214" y="979678"/>
                    <a:pt x="777877" y="919226"/>
                    <a:pt x="739396" y="859409"/>
                  </a:cubicBezTo>
                  <a:cubicBezTo>
                    <a:pt x="703582" y="803529"/>
                    <a:pt x="670815" y="742823"/>
                    <a:pt x="624714" y="694691"/>
                  </a:cubicBezTo>
                  <a:cubicBezTo>
                    <a:pt x="644400" y="684149"/>
                    <a:pt x="662179" y="671576"/>
                    <a:pt x="673609" y="653797"/>
                  </a:cubicBezTo>
                  <a:cubicBezTo>
                    <a:pt x="677292" y="647955"/>
                    <a:pt x="672339" y="641605"/>
                    <a:pt x="666371" y="641097"/>
                  </a:cubicBezTo>
                  <a:cubicBezTo>
                    <a:pt x="615952" y="636906"/>
                    <a:pt x="559944" y="679451"/>
                    <a:pt x="516130" y="701422"/>
                  </a:cubicBezTo>
                  <a:cubicBezTo>
                    <a:pt x="470537" y="724155"/>
                    <a:pt x="423167" y="745872"/>
                    <a:pt x="392686" y="787909"/>
                  </a:cubicBezTo>
                  <a:cubicBezTo>
                    <a:pt x="386972" y="795783"/>
                    <a:pt x="397640" y="802768"/>
                    <a:pt x="404498" y="799720"/>
                  </a:cubicBezTo>
                  <a:cubicBezTo>
                    <a:pt x="414277" y="795529"/>
                    <a:pt x="423929" y="790957"/>
                    <a:pt x="433709" y="786385"/>
                  </a:cubicBezTo>
                  <a:cubicBezTo>
                    <a:pt x="493779" y="910464"/>
                    <a:pt x="580267" y="1026034"/>
                    <a:pt x="652021" y="1143382"/>
                  </a:cubicBezTo>
                  <a:cubicBezTo>
                    <a:pt x="688978" y="1203707"/>
                    <a:pt x="725554" y="1264286"/>
                    <a:pt x="761876" y="1324992"/>
                  </a:cubicBezTo>
                  <a:cubicBezTo>
                    <a:pt x="788292" y="1369187"/>
                    <a:pt x="810517" y="1422273"/>
                    <a:pt x="847601" y="1458849"/>
                  </a:cubicBezTo>
                  <a:cubicBezTo>
                    <a:pt x="814582" y="1478534"/>
                    <a:pt x="782323" y="1499617"/>
                    <a:pt x="753367" y="1523873"/>
                  </a:cubicBezTo>
                  <a:cubicBezTo>
                    <a:pt x="743842" y="1531874"/>
                    <a:pt x="754002" y="1548766"/>
                    <a:pt x="765558" y="1544701"/>
                  </a:cubicBezTo>
                  <a:cubicBezTo>
                    <a:pt x="849759" y="1515237"/>
                    <a:pt x="928499" y="1463168"/>
                    <a:pt x="1006223" y="1419733"/>
                  </a:cubicBezTo>
                  <a:cubicBezTo>
                    <a:pt x="1048386" y="1396111"/>
                    <a:pt x="1150113" y="1366266"/>
                    <a:pt x="1148971" y="1306703"/>
                  </a:cubicBezTo>
                  <a:cubicBezTo>
                    <a:pt x="1148843" y="1300734"/>
                    <a:pt x="1143256" y="1296543"/>
                    <a:pt x="1137540" y="1298067"/>
                  </a:cubicBezTo>
                </a:path>
              </a:pathLst>
            </a:custGeom>
            <a:solidFill>
              <a:srgbClr val="2E2E30"/>
            </a:solidFill>
          </p:spPr>
          <p:txBody>
            <a:bodyPr/>
            <a:lstStyle/>
            <a:p>
              <a:endParaRPr lang="en-GB"/>
            </a:p>
          </p:txBody>
        </p:sp>
        <p:sp>
          <p:nvSpPr>
            <p:cNvPr id="57" name="Freeform 57">
              <a:extLst>
                <a:ext uri="{FF2B5EF4-FFF2-40B4-BE49-F238E27FC236}">
                  <a16:creationId xmlns:a16="http://schemas.microsoft.com/office/drawing/2014/main" id="{07028712-CFB6-1615-35F2-03C3EBC8E8F2}"/>
                </a:ext>
              </a:extLst>
            </p:cNvPr>
            <p:cNvSpPr/>
            <p:nvPr/>
          </p:nvSpPr>
          <p:spPr>
            <a:xfrm>
              <a:off x="15326740" y="6130289"/>
              <a:ext cx="1408049" cy="2377187"/>
            </a:xfrm>
            <a:custGeom>
              <a:avLst/>
              <a:gdLst/>
              <a:ahLst/>
              <a:cxnLst/>
              <a:rect l="l" t="t" r="r" b="b"/>
              <a:pathLst>
                <a:path w="1408049" h="2377187">
                  <a:moveTo>
                    <a:pt x="599441" y="2316481"/>
                  </a:moveTo>
                  <a:cubicBezTo>
                    <a:pt x="561850" y="2283969"/>
                    <a:pt x="512574" y="2278888"/>
                    <a:pt x="466091" y="2264284"/>
                  </a:cubicBezTo>
                  <a:cubicBezTo>
                    <a:pt x="408433" y="2246250"/>
                    <a:pt x="352300" y="2222628"/>
                    <a:pt x="299213" y="2193672"/>
                  </a:cubicBezTo>
                  <a:cubicBezTo>
                    <a:pt x="198502" y="2138681"/>
                    <a:pt x="116714" y="2063370"/>
                    <a:pt x="26036" y="1994663"/>
                  </a:cubicBezTo>
                  <a:cubicBezTo>
                    <a:pt x="13082" y="1984757"/>
                    <a:pt x="0" y="2003172"/>
                    <a:pt x="5716" y="2014983"/>
                  </a:cubicBezTo>
                  <a:cubicBezTo>
                    <a:pt x="56643" y="2120774"/>
                    <a:pt x="159259" y="2204339"/>
                    <a:pt x="259208" y="2262125"/>
                  </a:cubicBezTo>
                  <a:cubicBezTo>
                    <a:pt x="308865" y="2290700"/>
                    <a:pt x="361443" y="2314957"/>
                    <a:pt x="415671" y="2333499"/>
                  </a:cubicBezTo>
                  <a:cubicBezTo>
                    <a:pt x="468758" y="2351533"/>
                    <a:pt x="534670" y="2377187"/>
                    <a:pt x="589408" y="2354835"/>
                  </a:cubicBezTo>
                  <a:cubicBezTo>
                    <a:pt x="603886" y="2348993"/>
                    <a:pt x="613920" y="2329181"/>
                    <a:pt x="599441" y="2316608"/>
                  </a:cubicBezTo>
                  <a:close/>
                  <a:moveTo>
                    <a:pt x="1386587" y="1647191"/>
                  </a:moveTo>
                  <a:cubicBezTo>
                    <a:pt x="1383921" y="1633474"/>
                    <a:pt x="1367283" y="1625220"/>
                    <a:pt x="1354456" y="1628903"/>
                  </a:cubicBezTo>
                  <a:cubicBezTo>
                    <a:pt x="1317753" y="1639824"/>
                    <a:pt x="1297179" y="1669288"/>
                    <a:pt x="1268604" y="1692910"/>
                  </a:cubicBezTo>
                  <a:cubicBezTo>
                    <a:pt x="1229234" y="1725549"/>
                    <a:pt x="1181990" y="1748029"/>
                    <a:pt x="1136778" y="1771142"/>
                  </a:cubicBezTo>
                  <a:cubicBezTo>
                    <a:pt x="1025780" y="1828165"/>
                    <a:pt x="918338" y="1869186"/>
                    <a:pt x="792481" y="1876171"/>
                  </a:cubicBezTo>
                  <a:cubicBezTo>
                    <a:pt x="772034" y="1877314"/>
                    <a:pt x="758571" y="1908810"/>
                    <a:pt x="780923" y="1918716"/>
                  </a:cubicBezTo>
                  <a:cubicBezTo>
                    <a:pt x="909829" y="1975993"/>
                    <a:pt x="1043052" y="1918970"/>
                    <a:pt x="1162178" y="1861312"/>
                  </a:cubicBezTo>
                  <a:cubicBezTo>
                    <a:pt x="1237996" y="1824736"/>
                    <a:pt x="1408049" y="1754886"/>
                    <a:pt x="1386460" y="1647190"/>
                  </a:cubicBezTo>
                  <a:close/>
                  <a:moveTo>
                    <a:pt x="198122" y="1751711"/>
                  </a:moveTo>
                  <a:cubicBezTo>
                    <a:pt x="260479" y="1817117"/>
                    <a:pt x="376303" y="1900682"/>
                    <a:pt x="470917" y="1862582"/>
                  </a:cubicBezTo>
                  <a:cubicBezTo>
                    <a:pt x="498477" y="1851533"/>
                    <a:pt x="501905" y="1820672"/>
                    <a:pt x="478664" y="1802892"/>
                  </a:cubicBezTo>
                  <a:cubicBezTo>
                    <a:pt x="443358" y="1775841"/>
                    <a:pt x="400178" y="1766062"/>
                    <a:pt x="361316" y="1745234"/>
                  </a:cubicBezTo>
                  <a:cubicBezTo>
                    <a:pt x="319533" y="1722755"/>
                    <a:pt x="283338" y="1692275"/>
                    <a:pt x="252478" y="1656461"/>
                  </a:cubicBezTo>
                  <a:cubicBezTo>
                    <a:pt x="190248" y="1584198"/>
                    <a:pt x="155958" y="1491869"/>
                    <a:pt x="136781" y="1399541"/>
                  </a:cubicBezTo>
                  <a:cubicBezTo>
                    <a:pt x="116334" y="1301370"/>
                    <a:pt x="115826" y="1199516"/>
                    <a:pt x="132209" y="1100709"/>
                  </a:cubicBezTo>
                  <a:cubicBezTo>
                    <a:pt x="148847" y="999617"/>
                    <a:pt x="192662" y="911606"/>
                    <a:pt x="224284" y="815341"/>
                  </a:cubicBezTo>
                  <a:cubicBezTo>
                    <a:pt x="230889" y="795274"/>
                    <a:pt x="203583" y="780797"/>
                    <a:pt x="189487" y="795147"/>
                  </a:cubicBezTo>
                  <a:cubicBezTo>
                    <a:pt x="30864" y="954786"/>
                    <a:pt x="4321" y="1248156"/>
                    <a:pt x="50041" y="1456563"/>
                  </a:cubicBezTo>
                  <a:cubicBezTo>
                    <a:pt x="73790" y="1564513"/>
                    <a:pt x="121160" y="1671067"/>
                    <a:pt x="198250" y="1751711"/>
                  </a:cubicBezTo>
                  <a:close/>
                  <a:moveTo>
                    <a:pt x="749556" y="104267"/>
                  </a:moveTo>
                  <a:cubicBezTo>
                    <a:pt x="696090" y="107823"/>
                    <a:pt x="642115" y="112903"/>
                    <a:pt x="590043" y="125603"/>
                  </a:cubicBezTo>
                  <a:cubicBezTo>
                    <a:pt x="551181" y="135128"/>
                    <a:pt x="512574" y="153924"/>
                    <a:pt x="472696" y="158623"/>
                  </a:cubicBezTo>
                  <a:cubicBezTo>
                    <a:pt x="429642" y="163576"/>
                    <a:pt x="414783" y="145034"/>
                    <a:pt x="445772" y="109728"/>
                  </a:cubicBezTo>
                  <a:cubicBezTo>
                    <a:pt x="466346" y="86233"/>
                    <a:pt x="502159" y="72390"/>
                    <a:pt x="530734" y="62103"/>
                  </a:cubicBezTo>
                  <a:cubicBezTo>
                    <a:pt x="663196" y="14859"/>
                    <a:pt x="820040" y="0"/>
                    <a:pt x="960122" y="10033"/>
                  </a:cubicBezTo>
                  <a:cubicBezTo>
                    <a:pt x="1049149" y="16383"/>
                    <a:pt x="1204851" y="36449"/>
                    <a:pt x="1224028" y="146304"/>
                  </a:cubicBezTo>
                  <a:cubicBezTo>
                    <a:pt x="1238379" y="228473"/>
                    <a:pt x="1054356" y="125095"/>
                    <a:pt x="1029210" y="117729"/>
                  </a:cubicBezTo>
                  <a:cubicBezTo>
                    <a:pt x="939929" y="91821"/>
                    <a:pt x="841250" y="98044"/>
                    <a:pt x="749556" y="104140"/>
                  </a:cubicBezTo>
                </a:path>
              </a:pathLst>
            </a:custGeom>
            <a:solidFill>
              <a:srgbClr val="FFFFFF"/>
            </a:solidFill>
          </p:spPr>
          <p:txBody>
            <a:bodyPr/>
            <a:lstStyle/>
            <a:p>
              <a:endParaRPr lang="en-GB"/>
            </a:p>
          </p:txBody>
        </p:sp>
      </p:grpSp>
      <p:sp>
        <p:nvSpPr>
          <p:cNvPr id="61" name="TextBox 61">
            <a:extLst>
              <a:ext uri="{FF2B5EF4-FFF2-40B4-BE49-F238E27FC236}">
                <a16:creationId xmlns:a16="http://schemas.microsoft.com/office/drawing/2014/main" id="{308FF31B-87E8-1CEF-66D5-42DC37F06BE6}"/>
              </a:ext>
            </a:extLst>
          </p:cNvPr>
          <p:cNvSpPr txBox="1"/>
          <p:nvPr/>
        </p:nvSpPr>
        <p:spPr>
          <a:xfrm>
            <a:off x="284206" y="35928"/>
            <a:ext cx="16232009" cy="1667123"/>
          </a:xfrm>
          <a:prstGeom prst="rect">
            <a:avLst/>
          </a:prstGeom>
        </p:spPr>
        <p:txBody>
          <a:bodyPr wrap="square" lIns="0" tIns="0" rIns="0" bIns="0" rtlCol="0" anchor="t">
            <a:spAutoFit/>
          </a:bodyPr>
          <a:lstStyle/>
          <a:p>
            <a:pPr algn="l">
              <a:lnSpc>
                <a:spcPts val="14419"/>
              </a:lnSpc>
            </a:pPr>
            <a:r>
              <a:rPr lang="en-US" sz="8800" dirty="0">
                <a:solidFill>
                  <a:srgbClr val="1F4152"/>
                </a:solidFill>
                <a:latin typeface="Glacial Indifference"/>
                <a:ea typeface="Glacial Indifference"/>
                <a:cs typeface="Glacial Indifference"/>
                <a:sym typeface="Glacial Indifference"/>
              </a:rPr>
              <a:t>Useful sources</a:t>
            </a:r>
          </a:p>
        </p:txBody>
      </p:sp>
      <p:sp>
        <p:nvSpPr>
          <p:cNvPr id="60" name="TextBox 59">
            <a:extLst>
              <a:ext uri="{FF2B5EF4-FFF2-40B4-BE49-F238E27FC236}">
                <a16:creationId xmlns:a16="http://schemas.microsoft.com/office/drawing/2014/main" id="{9F5B79C3-9736-8BB2-6138-7735C3722DCD}"/>
              </a:ext>
            </a:extLst>
          </p:cNvPr>
          <p:cNvSpPr txBox="1"/>
          <p:nvPr/>
        </p:nvSpPr>
        <p:spPr>
          <a:xfrm>
            <a:off x="1050658" y="3238500"/>
            <a:ext cx="12565950" cy="4678204"/>
          </a:xfrm>
          <a:prstGeom prst="rect">
            <a:avLst/>
          </a:prstGeom>
          <a:noFill/>
        </p:spPr>
        <p:txBody>
          <a:bodyPr wrap="square">
            <a:spAutoFit/>
          </a:bodyPr>
          <a:lstStyle/>
          <a:p>
            <a:r>
              <a:rPr lang="en-GB" sz="2800" b="0" i="0" dirty="0">
                <a:solidFill>
                  <a:srgbClr val="3A3A3A"/>
                </a:solidFill>
                <a:effectLst/>
                <a:latin typeface="Source Sans Pro" panose="020B0503030403020204" pitchFamily="34" charset="0"/>
              </a:rPr>
              <a:t>Adair, J.E. (2022) </a:t>
            </a:r>
            <a:r>
              <a:rPr lang="en-GB" sz="2800" b="0" i="1" dirty="0">
                <a:solidFill>
                  <a:srgbClr val="3A3A3A"/>
                </a:solidFill>
                <a:effectLst/>
                <a:latin typeface="Source Sans Pro" panose="020B0503030403020204" pitchFamily="34" charset="0"/>
              </a:rPr>
              <a:t>Develop your leadership skills : fast, effective ways to become a leader people want to follow</a:t>
            </a:r>
            <a:r>
              <a:rPr lang="en-GB" sz="2800" b="0" i="0" dirty="0">
                <a:solidFill>
                  <a:srgbClr val="3A3A3A"/>
                </a:solidFill>
                <a:effectLst/>
                <a:latin typeface="Source Sans Pro" panose="020B0503030403020204" pitchFamily="34" charset="0"/>
              </a:rPr>
              <a:t>. Fifth edition. London: </a:t>
            </a:r>
            <a:r>
              <a:rPr lang="en-GB" sz="2800" b="0" i="0" dirty="0" err="1">
                <a:solidFill>
                  <a:srgbClr val="3A3A3A"/>
                </a:solidFill>
                <a:effectLst/>
                <a:latin typeface="Source Sans Pro" panose="020B0503030403020204" pitchFamily="34" charset="0"/>
              </a:rPr>
              <a:t>KoganPage</a:t>
            </a:r>
            <a:r>
              <a:rPr lang="en-GB" sz="2800" b="0" i="0">
                <a:solidFill>
                  <a:srgbClr val="3A3A3A"/>
                </a:solidFill>
                <a:effectLst/>
                <a:latin typeface="Source Sans Pro" panose="020B0503030403020204" pitchFamily="34" charset="0"/>
              </a:rPr>
              <a:t>.</a:t>
            </a:r>
          </a:p>
          <a:p>
            <a:r>
              <a:rPr lang="en-GB" sz="2800" b="0" i="0">
                <a:solidFill>
                  <a:srgbClr val="3A3A3A"/>
                </a:solidFill>
                <a:effectLst/>
                <a:latin typeface="Source Sans Pro" panose="020B0503030403020204" pitchFamily="34" charset="0"/>
              </a:rPr>
              <a:t>Belbin</a:t>
            </a:r>
            <a:r>
              <a:rPr lang="en-GB" sz="2800" b="0" i="0" dirty="0">
                <a:solidFill>
                  <a:srgbClr val="3A3A3A"/>
                </a:solidFill>
                <a:effectLst/>
                <a:latin typeface="Source Sans Pro" panose="020B0503030403020204" pitchFamily="34" charset="0"/>
              </a:rPr>
              <a:t>, R.M. (2010) </a:t>
            </a:r>
            <a:r>
              <a:rPr lang="en-GB" sz="2800" b="0" i="1" dirty="0">
                <a:solidFill>
                  <a:srgbClr val="3A3A3A"/>
                </a:solidFill>
                <a:effectLst/>
                <a:latin typeface="Source Sans Pro" panose="020B0503030403020204" pitchFamily="34" charset="0"/>
              </a:rPr>
              <a:t>Team roles at work</a:t>
            </a:r>
            <a:r>
              <a:rPr lang="en-GB" sz="2800" b="0" i="0" dirty="0">
                <a:solidFill>
                  <a:srgbClr val="3A3A3A"/>
                </a:solidFill>
                <a:effectLst/>
                <a:latin typeface="Source Sans Pro" panose="020B0503030403020204" pitchFamily="34" charset="0"/>
              </a:rPr>
              <a:t>. Second edition. Amsterdam ; Butterworth-Heinemann.</a:t>
            </a:r>
          </a:p>
          <a:p>
            <a:r>
              <a:rPr lang="en-GB" sz="2800" b="0" i="0" dirty="0">
                <a:solidFill>
                  <a:srgbClr val="3A3A3A"/>
                </a:solidFill>
                <a:effectLst/>
                <a:latin typeface="Source Sans Pro" panose="020B0503030403020204" pitchFamily="34" charset="0"/>
              </a:rPr>
              <a:t>Covey, S.R. (2020) </a:t>
            </a:r>
            <a:r>
              <a:rPr lang="en-GB" sz="2800" b="0" i="1" dirty="0">
                <a:solidFill>
                  <a:srgbClr val="3A3A3A"/>
                </a:solidFill>
                <a:effectLst/>
                <a:latin typeface="Source Sans Pro" panose="020B0503030403020204" pitchFamily="34" charset="0"/>
              </a:rPr>
              <a:t>The 7 habits of highly effective people : powerful lessons in personal change</a:t>
            </a:r>
            <a:r>
              <a:rPr lang="en-GB" sz="2800" b="0" i="0" dirty="0">
                <a:solidFill>
                  <a:srgbClr val="3A3A3A"/>
                </a:solidFill>
                <a:effectLst/>
                <a:latin typeface="Source Sans Pro" panose="020B0503030403020204" pitchFamily="34" charset="0"/>
              </a:rPr>
              <a:t>. New York: Simon &amp; Schuster.</a:t>
            </a:r>
          </a:p>
          <a:p>
            <a:r>
              <a:rPr lang="en-GB" sz="2800" b="0" i="0" dirty="0">
                <a:solidFill>
                  <a:srgbClr val="3A3A3A"/>
                </a:solidFill>
                <a:effectLst/>
                <a:latin typeface="Source Sans Pro" panose="020B0503030403020204" pitchFamily="34" charset="0"/>
              </a:rPr>
              <a:t>Maginn, M.D. (2004) </a:t>
            </a:r>
            <a:r>
              <a:rPr lang="en-GB" sz="2800" b="0" i="1" dirty="0">
                <a:solidFill>
                  <a:srgbClr val="3A3A3A"/>
                </a:solidFill>
                <a:effectLst/>
                <a:latin typeface="Source Sans Pro" panose="020B0503030403020204" pitchFamily="34" charset="0"/>
              </a:rPr>
              <a:t>Making teams work : 24 lessons for working together successfully</a:t>
            </a:r>
            <a:r>
              <a:rPr lang="en-GB" sz="2800" b="0" i="0" dirty="0">
                <a:solidFill>
                  <a:srgbClr val="3A3A3A"/>
                </a:solidFill>
                <a:effectLst/>
                <a:latin typeface="Source Sans Pro" panose="020B0503030403020204" pitchFamily="34" charset="0"/>
              </a:rPr>
              <a:t>. New York, New York: McGraw-Hill Education.</a:t>
            </a:r>
          </a:p>
          <a:p>
            <a:r>
              <a:rPr lang="en-GB" sz="2800" b="0" i="0" dirty="0">
                <a:solidFill>
                  <a:srgbClr val="3A3A3A"/>
                </a:solidFill>
                <a:effectLst/>
                <a:latin typeface="Source Sans Pro" panose="020B0503030403020204" pitchFamily="34" charset="0"/>
              </a:rPr>
              <a:t>Tannenbaum, S.I. and Salas, E. (2021) </a:t>
            </a:r>
            <a:r>
              <a:rPr lang="en-GB" sz="2800" b="0" i="1" dirty="0">
                <a:solidFill>
                  <a:srgbClr val="3A3A3A"/>
                </a:solidFill>
                <a:effectLst/>
                <a:latin typeface="Source Sans Pro" panose="020B0503030403020204" pitchFamily="34" charset="0"/>
              </a:rPr>
              <a:t>Teams that work : the seven drivers of team effectiveness</a:t>
            </a:r>
            <a:r>
              <a:rPr lang="en-GB" sz="2800" b="0" i="0" dirty="0">
                <a:solidFill>
                  <a:srgbClr val="3A3A3A"/>
                </a:solidFill>
                <a:effectLst/>
                <a:latin typeface="Source Sans Pro" panose="020B0503030403020204" pitchFamily="34" charset="0"/>
              </a:rPr>
              <a:t>. New York, NY: Oxford University Press.</a:t>
            </a:r>
          </a:p>
          <a:p>
            <a:endParaRPr lang="en-GB" dirty="0"/>
          </a:p>
        </p:txBody>
      </p:sp>
    </p:spTree>
    <p:extLst>
      <p:ext uri="{BB962C8B-B14F-4D97-AF65-F5344CB8AC3E}">
        <p14:creationId xmlns:p14="http://schemas.microsoft.com/office/powerpoint/2010/main" val="15280326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88B9C5"/>
        </a:solidFill>
        <a:effectLst/>
      </p:bgPr>
    </p:bg>
    <p:spTree>
      <p:nvGrpSpPr>
        <p:cNvPr id="1" name="">
          <a:extLst>
            <a:ext uri="{FF2B5EF4-FFF2-40B4-BE49-F238E27FC236}">
              <a16:creationId xmlns:a16="http://schemas.microsoft.com/office/drawing/2014/main" id="{36537DC7-2F56-D314-3208-A0B74001FCA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5E56FE3-3528-CE62-63D4-B87C0116C615}"/>
              </a:ext>
            </a:extLst>
          </p:cNvPr>
          <p:cNvGrpSpPr>
            <a:grpSpLocks noChangeAspect="1"/>
          </p:cNvGrpSpPr>
          <p:nvPr/>
        </p:nvGrpSpPr>
        <p:grpSpPr>
          <a:xfrm>
            <a:off x="1728311" y="3493370"/>
            <a:ext cx="259509" cy="240030"/>
            <a:chOff x="0" y="0"/>
            <a:chExt cx="259512" cy="240030"/>
          </a:xfrm>
        </p:grpSpPr>
        <p:sp>
          <p:nvSpPr>
            <p:cNvPr id="3" name="Freeform 3">
              <a:extLst>
                <a:ext uri="{FF2B5EF4-FFF2-40B4-BE49-F238E27FC236}">
                  <a16:creationId xmlns:a16="http://schemas.microsoft.com/office/drawing/2014/main" id="{47D29C53-71CA-D723-77F0-A3EB6CAA2070}"/>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4" name="Group 4">
            <a:extLst>
              <a:ext uri="{FF2B5EF4-FFF2-40B4-BE49-F238E27FC236}">
                <a16:creationId xmlns:a16="http://schemas.microsoft.com/office/drawing/2014/main" id="{7F7554C2-C0E1-DF3C-319E-4EDB5D9F17D6}"/>
              </a:ext>
            </a:extLst>
          </p:cNvPr>
          <p:cNvGrpSpPr>
            <a:grpSpLocks noChangeAspect="1"/>
          </p:cNvGrpSpPr>
          <p:nvPr/>
        </p:nvGrpSpPr>
        <p:grpSpPr>
          <a:xfrm>
            <a:off x="2265074" y="3504638"/>
            <a:ext cx="219018" cy="217380"/>
            <a:chOff x="0" y="0"/>
            <a:chExt cx="219012" cy="217386"/>
          </a:xfrm>
        </p:grpSpPr>
        <p:sp>
          <p:nvSpPr>
            <p:cNvPr id="5" name="Freeform 5">
              <a:extLst>
                <a:ext uri="{FF2B5EF4-FFF2-40B4-BE49-F238E27FC236}">
                  <a16:creationId xmlns:a16="http://schemas.microsoft.com/office/drawing/2014/main" id="{1065F3A4-570D-8CF0-80F0-B4D4F6C92F44}"/>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6" name="Group 6">
            <a:extLst>
              <a:ext uri="{FF2B5EF4-FFF2-40B4-BE49-F238E27FC236}">
                <a16:creationId xmlns:a16="http://schemas.microsoft.com/office/drawing/2014/main" id="{0124B8D1-26EB-BE2E-2AC2-03CF854A4BCA}"/>
              </a:ext>
            </a:extLst>
          </p:cNvPr>
          <p:cNvGrpSpPr>
            <a:grpSpLocks noChangeAspect="1"/>
          </p:cNvGrpSpPr>
          <p:nvPr/>
        </p:nvGrpSpPr>
        <p:grpSpPr>
          <a:xfrm>
            <a:off x="2788406" y="3504628"/>
            <a:ext cx="217103" cy="217780"/>
            <a:chOff x="0" y="0"/>
            <a:chExt cx="217094" cy="217780"/>
          </a:xfrm>
        </p:grpSpPr>
        <p:sp>
          <p:nvSpPr>
            <p:cNvPr id="7" name="Freeform 7">
              <a:extLst>
                <a:ext uri="{FF2B5EF4-FFF2-40B4-BE49-F238E27FC236}">
                  <a16:creationId xmlns:a16="http://schemas.microsoft.com/office/drawing/2014/main" id="{5F07901E-56ED-EBE8-0D97-AD22F8B0D2F7}"/>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grpSp>
        <p:nvGrpSpPr>
          <p:cNvPr id="8" name="Group 8">
            <a:extLst>
              <a:ext uri="{FF2B5EF4-FFF2-40B4-BE49-F238E27FC236}">
                <a16:creationId xmlns:a16="http://schemas.microsoft.com/office/drawing/2014/main" id="{471A0953-311E-A271-B3A3-49435DF95922}"/>
              </a:ext>
            </a:extLst>
          </p:cNvPr>
          <p:cNvGrpSpPr>
            <a:grpSpLocks noChangeAspect="1"/>
          </p:cNvGrpSpPr>
          <p:nvPr/>
        </p:nvGrpSpPr>
        <p:grpSpPr>
          <a:xfrm>
            <a:off x="3278372" y="3509705"/>
            <a:ext cx="208988" cy="207369"/>
            <a:chOff x="0" y="0"/>
            <a:chExt cx="208978" cy="207366"/>
          </a:xfrm>
        </p:grpSpPr>
        <p:sp>
          <p:nvSpPr>
            <p:cNvPr id="9" name="Freeform 9">
              <a:extLst>
                <a:ext uri="{FF2B5EF4-FFF2-40B4-BE49-F238E27FC236}">
                  <a16:creationId xmlns:a16="http://schemas.microsoft.com/office/drawing/2014/main" id="{43A0F0F2-C8AA-53FA-41CF-035C516939C6}"/>
                </a:ext>
              </a:extLst>
            </p:cNvPr>
            <p:cNvSpPr/>
            <p:nvPr/>
          </p:nvSpPr>
          <p:spPr>
            <a:xfrm>
              <a:off x="-254" y="-127"/>
              <a:ext cx="212471" cy="208534"/>
            </a:xfrm>
            <a:custGeom>
              <a:avLst/>
              <a:gdLst/>
              <a:ahLst/>
              <a:cxnLst/>
              <a:rect l="l" t="t" r="r" b="b"/>
              <a:pathLst>
                <a:path w="212471" h="208534">
                  <a:moveTo>
                    <a:pt x="105410" y="127"/>
                  </a:moveTo>
                  <a:cubicBezTo>
                    <a:pt x="163195" y="127"/>
                    <a:pt x="212471" y="43180"/>
                    <a:pt x="209042" y="95885"/>
                  </a:cubicBezTo>
                  <a:cubicBezTo>
                    <a:pt x="205359" y="152273"/>
                    <a:pt x="173609" y="208534"/>
                    <a:pt x="90424" y="207391"/>
                  </a:cubicBezTo>
                  <a:cubicBezTo>
                    <a:pt x="35941" y="206883"/>
                    <a:pt x="0" y="165862"/>
                    <a:pt x="254" y="104394"/>
                  </a:cubicBezTo>
                  <a:cubicBezTo>
                    <a:pt x="508" y="43688"/>
                    <a:pt x="44704" y="0"/>
                    <a:pt x="105410" y="127"/>
                  </a:cubicBezTo>
                  <a:close/>
                </a:path>
              </a:pathLst>
            </a:custGeom>
            <a:solidFill>
              <a:srgbClr val="FDAC84"/>
            </a:solidFill>
          </p:spPr>
          <p:txBody>
            <a:bodyPr/>
            <a:lstStyle/>
            <a:p>
              <a:endParaRPr lang="en-GB"/>
            </a:p>
          </p:txBody>
        </p:sp>
      </p:grpSp>
      <p:grpSp>
        <p:nvGrpSpPr>
          <p:cNvPr id="10" name="Group 10">
            <a:extLst>
              <a:ext uri="{FF2B5EF4-FFF2-40B4-BE49-F238E27FC236}">
                <a16:creationId xmlns:a16="http://schemas.microsoft.com/office/drawing/2014/main" id="{F4533176-3DCE-1DE4-47AE-FB6975717E94}"/>
              </a:ext>
            </a:extLst>
          </p:cNvPr>
          <p:cNvGrpSpPr>
            <a:grpSpLocks noChangeAspect="1"/>
          </p:cNvGrpSpPr>
          <p:nvPr/>
        </p:nvGrpSpPr>
        <p:grpSpPr>
          <a:xfrm>
            <a:off x="3728780" y="3512639"/>
            <a:ext cx="224676" cy="201330"/>
            <a:chOff x="0" y="0"/>
            <a:chExt cx="224676" cy="201320"/>
          </a:xfrm>
        </p:grpSpPr>
        <p:sp>
          <p:nvSpPr>
            <p:cNvPr id="11" name="Freeform 11">
              <a:extLst>
                <a:ext uri="{FF2B5EF4-FFF2-40B4-BE49-F238E27FC236}">
                  <a16:creationId xmlns:a16="http://schemas.microsoft.com/office/drawing/2014/main" id="{722B864C-7CE8-1AF6-572C-18E94CDA768B}"/>
                </a:ext>
              </a:extLst>
            </p:cNvPr>
            <p:cNvSpPr/>
            <p:nvPr/>
          </p:nvSpPr>
          <p:spPr>
            <a:xfrm>
              <a:off x="-22860" y="0"/>
              <a:ext cx="255016" cy="210693"/>
            </a:xfrm>
            <a:custGeom>
              <a:avLst/>
              <a:gdLst/>
              <a:ahLst/>
              <a:cxnLst/>
              <a:rect l="l" t="t" r="r" b="b"/>
              <a:pathLst>
                <a:path w="255016" h="210693">
                  <a:moveTo>
                    <a:pt x="132080" y="0"/>
                  </a:moveTo>
                  <a:cubicBezTo>
                    <a:pt x="183134" y="0"/>
                    <a:pt x="218948" y="14097"/>
                    <a:pt x="237490" y="54483"/>
                  </a:cubicBezTo>
                  <a:cubicBezTo>
                    <a:pt x="255016" y="92456"/>
                    <a:pt x="249555" y="129032"/>
                    <a:pt x="221996" y="161925"/>
                  </a:cubicBezTo>
                  <a:cubicBezTo>
                    <a:pt x="193167" y="196215"/>
                    <a:pt x="157861" y="210693"/>
                    <a:pt x="114935" y="195326"/>
                  </a:cubicBezTo>
                  <a:cubicBezTo>
                    <a:pt x="91821" y="187071"/>
                    <a:pt x="65278" y="178943"/>
                    <a:pt x="49022" y="162306"/>
                  </a:cubicBezTo>
                  <a:cubicBezTo>
                    <a:pt x="0" y="112395"/>
                    <a:pt x="22987" y="33274"/>
                    <a:pt x="91313" y="8890"/>
                  </a:cubicBezTo>
                  <a:cubicBezTo>
                    <a:pt x="104648" y="4699"/>
                    <a:pt x="118237" y="1778"/>
                    <a:pt x="132080" y="0"/>
                  </a:cubicBezTo>
                  <a:close/>
                </a:path>
              </a:pathLst>
            </a:custGeom>
            <a:solidFill>
              <a:srgbClr val="FDAC84"/>
            </a:solidFill>
          </p:spPr>
          <p:txBody>
            <a:bodyPr/>
            <a:lstStyle/>
            <a:p>
              <a:endParaRPr lang="en-GB"/>
            </a:p>
          </p:txBody>
        </p:sp>
      </p:grpSp>
      <p:grpSp>
        <p:nvGrpSpPr>
          <p:cNvPr id="12" name="Group 12">
            <a:extLst>
              <a:ext uri="{FF2B5EF4-FFF2-40B4-BE49-F238E27FC236}">
                <a16:creationId xmlns:a16="http://schemas.microsoft.com/office/drawing/2014/main" id="{0D0EE84D-D7D4-5AA4-CCE4-9804E2F88EFC}"/>
              </a:ext>
            </a:extLst>
          </p:cNvPr>
          <p:cNvGrpSpPr>
            <a:grpSpLocks noChangeAspect="1"/>
          </p:cNvGrpSpPr>
          <p:nvPr/>
        </p:nvGrpSpPr>
        <p:grpSpPr>
          <a:xfrm>
            <a:off x="4269791" y="3515897"/>
            <a:ext cx="209683" cy="194977"/>
            <a:chOff x="0" y="0"/>
            <a:chExt cx="209677" cy="194970"/>
          </a:xfrm>
        </p:grpSpPr>
        <p:sp>
          <p:nvSpPr>
            <p:cNvPr id="13" name="Freeform 13">
              <a:extLst>
                <a:ext uri="{FF2B5EF4-FFF2-40B4-BE49-F238E27FC236}">
                  <a16:creationId xmlns:a16="http://schemas.microsoft.com/office/drawing/2014/main" id="{3DA548B6-6DD2-C2CD-BC35-00565FD89DCE}"/>
                </a:ext>
              </a:extLst>
            </p:cNvPr>
            <p:cNvSpPr/>
            <p:nvPr/>
          </p:nvSpPr>
          <p:spPr>
            <a:xfrm>
              <a:off x="-1143" y="-762"/>
              <a:ext cx="211328" cy="196723"/>
            </a:xfrm>
            <a:custGeom>
              <a:avLst/>
              <a:gdLst/>
              <a:ahLst/>
              <a:cxnLst/>
              <a:rect l="l" t="t" r="r" b="b"/>
              <a:pathLst>
                <a:path w="211328" h="196723">
                  <a:moveTo>
                    <a:pt x="106553" y="762"/>
                  </a:moveTo>
                  <a:cubicBezTo>
                    <a:pt x="167132" y="1397"/>
                    <a:pt x="211328" y="43053"/>
                    <a:pt x="210820" y="99187"/>
                  </a:cubicBezTo>
                  <a:cubicBezTo>
                    <a:pt x="210312" y="150749"/>
                    <a:pt x="164211" y="196723"/>
                    <a:pt x="113411" y="195707"/>
                  </a:cubicBezTo>
                  <a:cubicBezTo>
                    <a:pt x="48641" y="194564"/>
                    <a:pt x="0" y="150622"/>
                    <a:pt x="1143" y="94361"/>
                  </a:cubicBezTo>
                  <a:cubicBezTo>
                    <a:pt x="2032" y="40259"/>
                    <a:pt x="47371" y="0"/>
                    <a:pt x="106553" y="762"/>
                  </a:cubicBezTo>
                  <a:close/>
                </a:path>
              </a:pathLst>
            </a:custGeom>
            <a:solidFill>
              <a:srgbClr val="FDAC84"/>
            </a:solidFill>
          </p:spPr>
          <p:txBody>
            <a:bodyPr/>
            <a:lstStyle/>
            <a:p>
              <a:endParaRPr lang="en-GB"/>
            </a:p>
          </p:txBody>
        </p:sp>
      </p:grpSp>
      <p:grpSp>
        <p:nvGrpSpPr>
          <p:cNvPr id="14" name="Group 14">
            <a:extLst>
              <a:ext uri="{FF2B5EF4-FFF2-40B4-BE49-F238E27FC236}">
                <a16:creationId xmlns:a16="http://schemas.microsoft.com/office/drawing/2014/main" id="{6A00F805-67B5-E549-48FD-C985E82B79BA}"/>
              </a:ext>
            </a:extLst>
          </p:cNvPr>
          <p:cNvGrpSpPr>
            <a:grpSpLocks noChangeAspect="1"/>
          </p:cNvGrpSpPr>
          <p:nvPr/>
        </p:nvGrpSpPr>
        <p:grpSpPr>
          <a:xfrm>
            <a:off x="4809249" y="3507229"/>
            <a:ext cx="210741" cy="212255"/>
            <a:chOff x="0" y="0"/>
            <a:chExt cx="210744" cy="212255"/>
          </a:xfrm>
        </p:grpSpPr>
        <p:sp>
          <p:nvSpPr>
            <p:cNvPr id="15" name="Freeform 15">
              <a:extLst>
                <a:ext uri="{FF2B5EF4-FFF2-40B4-BE49-F238E27FC236}">
                  <a16:creationId xmlns:a16="http://schemas.microsoft.com/office/drawing/2014/main" id="{048810DD-674E-5F61-27A7-D51D8AAF2414}"/>
                </a:ext>
              </a:extLst>
            </p:cNvPr>
            <p:cNvSpPr/>
            <p:nvPr/>
          </p:nvSpPr>
          <p:spPr>
            <a:xfrm>
              <a:off x="-762" y="-254"/>
              <a:ext cx="211836" cy="212471"/>
            </a:xfrm>
            <a:custGeom>
              <a:avLst/>
              <a:gdLst/>
              <a:ahLst/>
              <a:cxnLst/>
              <a:rect l="l" t="t" r="r" b="b"/>
              <a:pathLst>
                <a:path w="211836" h="212471">
                  <a:moveTo>
                    <a:pt x="108077" y="254"/>
                  </a:moveTo>
                  <a:cubicBezTo>
                    <a:pt x="166497" y="254"/>
                    <a:pt x="211836" y="44196"/>
                    <a:pt x="211455" y="99822"/>
                  </a:cubicBezTo>
                  <a:cubicBezTo>
                    <a:pt x="211074" y="153543"/>
                    <a:pt x="151511" y="212471"/>
                    <a:pt x="97917" y="212471"/>
                  </a:cubicBezTo>
                  <a:cubicBezTo>
                    <a:pt x="44323" y="212471"/>
                    <a:pt x="0" y="161798"/>
                    <a:pt x="762" y="99441"/>
                  </a:cubicBezTo>
                  <a:cubicBezTo>
                    <a:pt x="1397" y="42799"/>
                    <a:pt x="47752" y="0"/>
                    <a:pt x="108077" y="254"/>
                  </a:cubicBezTo>
                  <a:close/>
                </a:path>
              </a:pathLst>
            </a:custGeom>
            <a:solidFill>
              <a:srgbClr val="FDAC84"/>
            </a:solidFill>
          </p:spPr>
          <p:txBody>
            <a:bodyPr/>
            <a:lstStyle/>
            <a:p>
              <a:endParaRPr lang="en-GB"/>
            </a:p>
          </p:txBody>
        </p:sp>
      </p:grpSp>
      <p:grpSp>
        <p:nvGrpSpPr>
          <p:cNvPr id="16" name="Group 16">
            <a:extLst>
              <a:ext uri="{FF2B5EF4-FFF2-40B4-BE49-F238E27FC236}">
                <a16:creationId xmlns:a16="http://schemas.microsoft.com/office/drawing/2014/main" id="{B54FA143-982D-75FA-9EE2-DC5435354993}"/>
              </a:ext>
            </a:extLst>
          </p:cNvPr>
          <p:cNvGrpSpPr>
            <a:grpSpLocks noChangeAspect="1"/>
          </p:cNvGrpSpPr>
          <p:nvPr/>
        </p:nvGrpSpPr>
        <p:grpSpPr>
          <a:xfrm>
            <a:off x="5243713" y="3511286"/>
            <a:ext cx="224104" cy="203997"/>
            <a:chOff x="0" y="0"/>
            <a:chExt cx="224104" cy="204000"/>
          </a:xfrm>
        </p:grpSpPr>
        <p:sp>
          <p:nvSpPr>
            <p:cNvPr id="17" name="Freeform 17">
              <a:extLst>
                <a:ext uri="{FF2B5EF4-FFF2-40B4-BE49-F238E27FC236}">
                  <a16:creationId xmlns:a16="http://schemas.microsoft.com/office/drawing/2014/main" id="{5B8981FC-51CB-B751-4278-B6AE3B36C836}"/>
                </a:ext>
              </a:extLst>
            </p:cNvPr>
            <p:cNvSpPr/>
            <p:nvPr/>
          </p:nvSpPr>
          <p:spPr>
            <a:xfrm>
              <a:off x="-1905" y="-1905"/>
              <a:ext cx="227965" cy="207137"/>
            </a:xfrm>
            <a:custGeom>
              <a:avLst/>
              <a:gdLst/>
              <a:ahLst/>
              <a:cxnLst/>
              <a:rect l="l" t="t" r="r" b="b"/>
              <a:pathLst>
                <a:path w="227965" h="207137">
                  <a:moveTo>
                    <a:pt x="111760" y="205867"/>
                  </a:moveTo>
                  <a:cubicBezTo>
                    <a:pt x="40767" y="204216"/>
                    <a:pt x="0" y="167132"/>
                    <a:pt x="2032" y="106426"/>
                  </a:cubicBezTo>
                  <a:cubicBezTo>
                    <a:pt x="4064" y="45720"/>
                    <a:pt x="55880" y="0"/>
                    <a:pt x="121412" y="1905"/>
                  </a:cubicBezTo>
                  <a:cubicBezTo>
                    <a:pt x="184277" y="3810"/>
                    <a:pt x="227965" y="45847"/>
                    <a:pt x="225933" y="102616"/>
                  </a:cubicBezTo>
                  <a:cubicBezTo>
                    <a:pt x="224155" y="154940"/>
                    <a:pt x="166497" y="207137"/>
                    <a:pt x="111760" y="205740"/>
                  </a:cubicBezTo>
                  <a:close/>
                </a:path>
              </a:pathLst>
            </a:custGeom>
            <a:solidFill>
              <a:srgbClr val="FDAC84"/>
            </a:solidFill>
          </p:spPr>
          <p:txBody>
            <a:bodyPr/>
            <a:lstStyle/>
            <a:p>
              <a:endParaRPr lang="en-GB"/>
            </a:p>
          </p:txBody>
        </p:sp>
      </p:grpSp>
      <p:grpSp>
        <p:nvGrpSpPr>
          <p:cNvPr id="18" name="Group 18">
            <a:extLst>
              <a:ext uri="{FF2B5EF4-FFF2-40B4-BE49-F238E27FC236}">
                <a16:creationId xmlns:a16="http://schemas.microsoft.com/office/drawing/2014/main" id="{A2CF6EFD-4700-40F9-2150-248B19A60A1D}"/>
              </a:ext>
            </a:extLst>
          </p:cNvPr>
          <p:cNvGrpSpPr>
            <a:grpSpLocks noChangeAspect="1"/>
          </p:cNvGrpSpPr>
          <p:nvPr/>
        </p:nvGrpSpPr>
        <p:grpSpPr>
          <a:xfrm>
            <a:off x="5791086" y="3508067"/>
            <a:ext cx="203597" cy="210503"/>
            <a:chOff x="0" y="0"/>
            <a:chExt cx="203594" cy="210502"/>
          </a:xfrm>
        </p:grpSpPr>
        <p:sp>
          <p:nvSpPr>
            <p:cNvPr id="19" name="Freeform 19">
              <a:extLst>
                <a:ext uri="{FF2B5EF4-FFF2-40B4-BE49-F238E27FC236}">
                  <a16:creationId xmlns:a16="http://schemas.microsoft.com/office/drawing/2014/main" id="{A2CD4A7F-3648-2F2A-0204-DA7901B8E707}"/>
                </a:ext>
              </a:extLst>
            </p:cNvPr>
            <p:cNvSpPr/>
            <p:nvPr/>
          </p:nvSpPr>
          <p:spPr>
            <a:xfrm>
              <a:off x="-1270" y="0"/>
              <a:ext cx="205359" cy="210439"/>
            </a:xfrm>
            <a:custGeom>
              <a:avLst/>
              <a:gdLst/>
              <a:ahLst/>
              <a:cxnLst/>
              <a:rect l="l" t="t" r="r" b="b"/>
              <a:pathLst>
                <a:path w="205359" h="210439">
                  <a:moveTo>
                    <a:pt x="102870" y="0"/>
                  </a:moveTo>
                  <a:cubicBezTo>
                    <a:pt x="158877" y="0"/>
                    <a:pt x="205359" y="44450"/>
                    <a:pt x="204851" y="97790"/>
                  </a:cubicBezTo>
                  <a:cubicBezTo>
                    <a:pt x="204343" y="157480"/>
                    <a:pt x="155575" y="210439"/>
                    <a:pt x="101473" y="210439"/>
                  </a:cubicBezTo>
                  <a:cubicBezTo>
                    <a:pt x="49022" y="210439"/>
                    <a:pt x="0" y="155829"/>
                    <a:pt x="1270" y="98552"/>
                  </a:cubicBezTo>
                  <a:cubicBezTo>
                    <a:pt x="1397" y="91948"/>
                    <a:pt x="2159" y="85471"/>
                    <a:pt x="3556" y="79121"/>
                  </a:cubicBezTo>
                  <a:cubicBezTo>
                    <a:pt x="4953" y="72771"/>
                    <a:pt x="6985" y="66548"/>
                    <a:pt x="9652" y="60452"/>
                  </a:cubicBezTo>
                  <a:cubicBezTo>
                    <a:pt x="12319" y="54356"/>
                    <a:pt x="15494" y="48768"/>
                    <a:pt x="19177" y="43307"/>
                  </a:cubicBezTo>
                  <a:cubicBezTo>
                    <a:pt x="22860" y="37846"/>
                    <a:pt x="27178" y="32893"/>
                    <a:pt x="31877" y="28321"/>
                  </a:cubicBezTo>
                  <a:cubicBezTo>
                    <a:pt x="36576" y="23749"/>
                    <a:pt x="41656" y="19685"/>
                    <a:pt x="47244" y="16129"/>
                  </a:cubicBezTo>
                  <a:cubicBezTo>
                    <a:pt x="52832" y="12573"/>
                    <a:pt x="58420" y="9652"/>
                    <a:pt x="64516" y="7239"/>
                  </a:cubicBezTo>
                  <a:cubicBezTo>
                    <a:pt x="70612" y="4826"/>
                    <a:pt x="76962" y="2921"/>
                    <a:pt x="83312" y="1778"/>
                  </a:cubicBezTo>
                  <a:cubicBezTo>
                    <a:pt x="89662" y="635"/>
                    <a:pt x="96266" y="0"/>
                    <a:pt x="102870" y="0"/>
                  </a:cubicBezTo>
                  <a:close/>
                </a:path>
              </a:pathLst>
            </a:custGeom>
            <a:solidFill>
              <a:srgbClr val="FDAC84"/>
            </a:solidFill>
          </p:spPr>
          <p:txBody>
            <a:bodyPr/>
            <a:lstStyle/>
            <a:p>
              <a:endParaRPr lang="en-GB"/>
            </a:p>
          </p:txBody>
        </p:sp>
      </p:grpSp>
      <p:grpSp>
        <p:nvGrpSpPr>
          <p:cNvPr id="20" name="Group 20">
            <a:extLst>
              <a:ext uri="{FF2B5EF4-FFF2-40B4-BE49-F238E27FC236}">
                <a16:creationId xmlns:a16="http://schemas.microsoft.com/office/drawing/2014/main" id="{E17C1F1E-8D90-FB57-1C1F-25D64DFCC467}"/>
              </a:ext>
            </a:extLst>
          </p:cNvPr>
          <p:cNvGrpSpPr>
            <a:grpSpLocks noChangeAspect="1"/>
          </p:cNvGrpSpPr>
          <p:nvPr/>
        </p:nvGrpSpPr>
        <p:grpSpPr>
          <a:xfrm>
            <a:off x="6333239" y="3510248"/>
            <a:ext cx="229886" cy="206188"/>
            <a:chOff x="0" y="0"/>
            <a:chExt cx="229883" cy="206184"/>
          </a:xfrm>
        </p:grpSpPr>
        <p:sp>
          <p:nvSpPr>
            <p:cNvPr id="21" name="Freeform 21">
              <a:extLst>
                <a:ext uri="{FF2B5EF4-FFF2-40B4-BE49-F238E27FC236}">
                  <a16:creationId xmlns:a16="http://schemas.microsoft.com/office/drawing/2014/main" id="{F1156B48-F472-5804-C4B9-6B615431F291}"/>
                </a:ext>
              </a:extLst>
            </p:cNvPr>
            <p:cNvSpPr/>
            <p:nvPr/>
          </p:nvSpPr>
          <p:spPr>
            <a:xfrm>
              <a:off x="-12827" y="-127"/>
              <a:ext cx="247396" cy="217551"/>
            </a:xfrm>
            <a:custGeom>
              <a:avLst/>
              <a:gdLst/>
              <a:ahLst/>
              <a:cxnLst/>
              <a:rect l="l" t="t" r="r" b="b"/>
              <a:pathLst>
                <a:path w="247396" h="217551">
                  <a:moveTo>
                    <a:pt x="130048" y="127"/>
                  </a:moveTo>
                  <a:cubicBezTo>
                    <a:pt x="136906" y="0"/>
                    <a:pt x="143637" y="508"/>
                    <a:pt x="150368" y="1524"/>
                  </a:cubicBezTo>
                  <a:cubicBezTo>
                    <a:pt x="157099" y="2540"/>
                    <a:pt x="163703" y="4318"/>
                    <a:pt x="170053" y="6604"/>
                  </a:cubicBezTo>
                  <a:cubicBezTo>
                    <a:pt x="176403" y="8890"/>
                    <a:pt x="182626" y="11811"/>
                    <a:pt x="188468" y="15240"/>
                  </a:cubicBezTo>
                  <a:cubicBezTo>
                    <a:pt x="194310" y="18669"/>
                    <a:pt x="199898" y="22606"/>
                    <a:pt x="204978" y="27178"/>
                  </a:cubicBezTo>
                  <a:cubicBezTo>
                    <a:pt x="210058" y="31750"/>
                    <a:pt x="214757" y="36576"/>
                    <a:pt x="219075" y="41910"/>
                  </a:cubicBezTo>
                  <a:cubicBezTo>
                    <a:pt x="223393" y="47244"/>
                    <a:pt x="226949" y="52959"/>
                    <a:pt x="230251" y="58928"/>
                  </a:cubicBezTo>
                  <a:cubicBezTo>
                    <a:pt x="233553" y="64897"/>
                    <a:pt x="235966" y="71247"/>
                    <a:pt x="237998" y="77724"/>
                  </a:cubicBezTo>
                  <a:cubicBezTo>
                    <a:pt x="240030" y="84201"/>
                    <a:pt x="241427" y="90932"/>
                    <a:pt x="242189" y="97663"/>
                  </a:cubicBezTo>
                  <a:cubicBezTo>
                    <a:pt x="247396" y="145034"/>
                    <a:pt x="210185" y="189484"/>
                    <a:pt x="154940" y="202057"/>
                  </a:cubicBezTo>
                  <a:cubicBezTo>
                    <a:pt x="86487" y="217551"/>
                    <a:pt x="28702" y="188849"/>
                    <a:pt x="15240" y="132461"/>
                  </a:cubicBezTo>
                  <a:cubicBezTo>
                    <a:pt x="0" y="69850"/>
                    <a:pt x="60198" y="508"/>
                    <a:pt x="130048" y="127"/>
                  </a:cubicBezTo>
                  <a:close/>
                </a:path>
              </a:pathLst>
            </a:custGeom>
            <a:solidFill>
              <a:srgbClr val="FDAC84"/>
            </a:solidFill>
          </p:spPr>
          <p:txBody>
            <a:bodyPr/>
            <a:lstStyle/>
            <a:p>
              <a:endParaRPr lang="en-GB"/>
            </a:p>
          </p:txBody>
        </p:sp>
      </p:grpSp>
      <p:grpSp>
        <p:nvGrpSpPr>
          <p:cNvPr id="22" name="Group 22">
            <a:extLst>
              <a:ext uri="{FF2B5EF4-FFF2-40B4-BE49-F238E27FC236}">
                <a16:creationId xmlns:a16="http://schemas.microsoft.com/office/drawing/2014/main" id="{2CCA46F9-774D-A53E-21E8-0F78C4D6C55A}"/>
              </a:ext>
            </a:extLst>
          </p:cNvPr>
          <p:cNvGrpSpPr>
            <a:grpSpLocks noChangeAspect="1"/>
          </p:cNvGrpSpPr>
          <p:nvPr/>
        </p:nvGrpSpPr>
        <p:grpSpPr>
          <a:xfrm>
            <a:off x="6765855" y="3505933"/>
            <a:ext cx="234248" cy="214636"/>
            <a:chOff x="0" y="0"/>
            <a:chExt cx="234239" cy="214643"/>
          </a:xfrm>
        </p:grpSpPr>
        <p:sp>
          <p:nvSpPr>
            <p:cNvPr id="23" name="Freeform 23">
              <a:extLst>
                <a:ext uri="{FF2B5EF4-FFF2-40B4-BE49-F238E27FC236}">
                  <a16:creationId xmlns:a16="http://schemas.microsoft.com/office/drawing/2014/main" id="{2B4AADF6-E034-7F75-8220-BACCFFDEACB8}"/>
                </a:ext>
              </a:extLst>
            </p:cNvPr>
            <p:cNvSpPr/>
            <p:nvPr/>
          </p:nvSpPr>
          <p:spPr>
            <a:xfrm>
              <a:off x="-4699" y="-381"/>
              <a:ext cx="248031" cy="215011"/>
            </a:xfrm>
            <a:custGeom>
              <a:avLst/>
              <a:gdLst/>
              <a:ahLst/>
              <a:cxnLst/>
              <a:rect l="l" t="t" r="r" b="b"/>
              <a:pathLst>
                <a:path w="248031" h="215011">
                  <a:moveTo>
                    <a:pt x="114808" y="381"/>
                  </a:moveTo>
                  <a:cubicBezTo>
                    <a:pt x="175514" y="0"/>
                    <a:pt x="216281" y="24130"/>
                    <a:pt x="232156" y="66294"/>
                  </a:cubicBezTo>
                  <a:cubicBezTo>
                    <a:pt x="248031" y="108458"/>
                    <a:pt x="235331" y="155829"/>
                    <a:pt x="199517" y="189230"/>
                  </a:cubicBezTo>
                  <a:cubicBezTo>
                    <a:pt x="195707" y="193040"/>
                    <a:pt x="191516" y="196342"/>
                    <a:pt x="187071" y="199390"/>
                  </a:cubicBezTo>
                  <a:cubicBezTo>
                    <a:pt x="182626" y="202438"/>
                    <a:pt x="177927" y="204978"/>
                    <a:pt x="172974" y="207137"/>
                  </a:cubicBezTo>
                  <a:cubicBezTo>
                    <a:pt x="168021" y="209296"/>
                    <a:pt x="162941" y="211074"/>
                    <a:pt x="157734" y="212344"/>
                  </a:cubicBezTo>
                  <a:cubicBezTo>
                    <a:pt x="152527" y="213614"/>
                    <a:pt x="147193" y="214503"/>
                    <a:pt x="141859" y="214757"/>
                  </a:cubicBezTo>
                  <a:cubicBezTo>
                    <a:pt x="136525" y="215011"/>
                    <a:pt x="131064" y="215011"/>
                    <a:pt x="125730" y="214376"/>
                  </a:cubicBezTo>
                  <a:cubicBezTo>
                    <a:pt x="120396" y="213741"/>
                    <a:pt x="115062" y="212725"/>
                    <a:pt x="109982" y="211201"/>
                  </a:cubicBezTo>
                  <a:cubicBezTo>
                    <a:pt x="104902" y="209677"/>
                    <a:pt x="99822" y="207772"/>
                    <a:pt x="94996" y="205359"/>
                  </a:cubicBezTo>
                  <a:cubicBezTo>
                    <a:pt x="90170" y="202946"/>
                    <a:pt x="85598" y="200152"/>
                    <a:pt x="81280" y="196977"/>
                  </a:cubicBezTo>
                  <a:cubicBezTo>
                    <a:pt x="74549" y="191897"/>
                    <a:pt x="67564" y="187325"/>
                    <a:pt x="60325" y="183134"/>
                  </a:cubicBezTo>
                  <a:cubicBezTo>
                    <a:pt x="18923" y="160655"/>
                    <a:pt x="0" y="127889"/>
                    <a:pt x="5715" y="87376"/>
                  </a:cubicBezTo>
                  <a:cubicBezTo>
                    <a:pt x="11938" y="42291"/>
                    <a:pt x="41529" y="11938"/>
                    <a:pt x="87884" y="2921"/>
                  </a:cubicBezTo>
                  <a:cubicBezTo>
                    <a:pt x="96774" y="1524"/>
                    <a:pt x="105791" y="635"/>
                    <a:pt x="114808" y="381"/>
                  </a:cubicBezTo>
                  <a:close/>
                </a:path>
              </a:pathLst>
            </a:custGeom>
            <a:solidFill>
              <a:srgbClr val="FDAC84"/>
            </a:solidFill>
          </p:spPr>
          <p:txBody>
            <a:bodyPr/>
            <a:lstStyle/>
            <a:p>
              <a:endParaRPr lang="en-GB"/>
            </a:p>
          </p:txBody>
        </p:sp>
      </p:grpSp>
      <p:grpSp>
        <p:nvGrpSpPr>
          <p:cNvPr id="24" name="Group 24">
            <a:extLst>
              <a:ext uri="{FF2B5EF4-FFF2-40B4-BE49-F238E27FC236}">
                <a16:creationId xmlns:a16="http://schemas.microsoft.com/office/drawing/2014/main" id="{ECACB003-6426-B6E3-9426-B7FB33F21F24}"/>
              </a:ext>
            </a:extLst>
          </p:cNvPr>
          <p:cNvGrpSpPr>
            <a:grpSpLocks noChangeAspect="1"/>
          </p:cNvGrpSpPr>
          <p:nvPr/>
        </p:nvGrpSpPr>
        <p:grpSpPr>
          <a:xfrm>
            <a:off x="7342442" y="3506495"/>
            <a:ext cx="207864" cy="213379"/>
            <a:chOff x="0" y="0"/>
            <a:chExt cx="207861" cy="213373"/>
          </a:xfrm>
        </p:grpSpPr>
        <p:sp>
          <p:nvSpPr>
            <p:cNvPr id="25" name="Freeform 25">
              <a:extLst>
                <a:ext uri="{FF2B5EF4-FFF2-40B4-BE49-F238E27FC236}">
                  <a16:creationId xmlns:a16="http://schemas.microsoft.com/office/drawing/2014/main" id="{C94B0FB2-4763-402B-0935-10BC5A8E8B48}"/>
                </a:ext>
              </a:extLst>
            </p:cNvPr>
            <p:cNvSpPr/>
            <p:nvPr/>
          </p:nvSpPr>
          <p:spPr>
            <a:xfrm>
              <a:off x="-508" y="0"/>
              <a:ext cx="209042" cy="213360"/>
            </a:xfrm>
            <a:custGeom>
              <a:avLst/>
              <a:gdLst/>
              <a:ahLst/>
              <a:cxnLst/>
              <a:rect l="l" t="t" r="r" b="b"/>
              <a:pathLst>
                <a:path w="209042" h="213360">
                  <a:moveTo>
                    <a:pt x="104521" y="0"/>
                  </a:moveTo>
                  <a:cubicBezTo>
                    <a:pt x="162306" y="0"/>
                    <a:pt x="207645" y="41910"/>
                    <a:pt x="208407" y="95758"/>
                  </a:cubicBezTo>
                  <a:cubicBezTo>
                    <a:pt x="209042" y="153416"/>
                    <a:pt x="149225" y="213233"/>
                    <a:pt x="90678" y="213360"/>
                  </a:cubicBezTo>
                  <a:cubicBezTo>
                    <a:pt x="34290" y="213360"/>
                    <a:pt x="1016" y="173990"/>
                    <a:pt x="508" y="105029"/>
                  </a:cubicBezTo>
                  <a:cubicBezTo>
                    <a:pt x="0" y="44958"/>
                    <a:pt x="44323" y="127"/>
                    <a:pt x="104521" y="0"/>
                  </a:cubicBezTo>
                  <a:close/>
                </a:path>
              </a:pathLst>
            </a:custGeom>
            <a:solidFill>
              <a:srgbClr val="FDAC84"/>
            </a:solidFill>
          </p:spPr>
          <p:txBody>
            <a:bodyPr/>
            <a:lstStyle/>
            <a:p>
              <a:endParaRPr lang="en-GB"/>
            </a:p>
          </p:txBody>
        </p:sp>
      </p:grpSp>
      <p:grpSp>
        <p:nvGrpSpPr>
          <p:cNvPr id="26" name="Group 26">
            <a:extLst>
              <a:ext uri="{FF2B5EF4-FFF2-40B4-BE49-F238E27FC236}">
                <a16:creationId xmlns:a16="http://schemas.microsoft.com/office/drawing/2014/main" id="{04825E20-B19D-2170-BE52-021B7ACD6631}"/>
              </a:ext>
            </a:extLst>
          </p:cNvPr>
          <p:cNvGrpSpPr>
            <a:grpSpLocks noChangeAspect="1"/>
          </p:cNvGrpSpPr>
          <p:nvPr/>
        </p:nvGrpSpPr>
        <p:grpSpPr>
          <a:xfrm>
            <a:off x="7839904" y="3506267"/>
            <a:ext cx="222790" cy="214055"/>
            <a:chOff x="0" y="0"/>
            <a:chExt cx="222783" cy="214046"/>
          </a:xfrm>
        </p:grpSpPr>
        <p:sp>
          <p:nvSpPr>
            <p:cNvPr id="27" name="Freeform 27">
              <a:extLst>
                <a:ext uri="{FF2B5EF4-FFF2-40B4-BE49-F238E27FC236}">
                  <a16:creationId xmlns:a16="http://schemas.microsoft.com/office/drawing/2014/main" id="{A33BEE67-7CEE-34D9-AC3F-FDEF5A8EB486}"/>
                </a:ext>
              </a:extLst>
            </p:cNvPr>
            <p:cNvSpPr/>
            <p:nvPr/>
          </p:nvSpPr>
          <p:spPr>
            <a:xfrm>
              <a:off x="0" y="0"/>
              <a:ext cx="223012" cy="213995"/>
            </a:xfrm>
            <a:custGeom>
              <a:avLst/>
              <a:gdLst/>
              <a:ahLst/>
              <a:cxnLst/>
              <a:rect l="l" t="t" r="r" b="b"/>
              <a:pathLst>
                <a:path w="223012" h="213995">
                  <a:moveTo>
                    <a:pt x="112903" y="0"/>
                  </a:moveTo>
                  <a:cubicBezTo>
                    <a:pt x="176022" y="0"/>
                    <a:pt x="223012" y="44069"/>
                    <a:pt x="222758" y="103251"/>
                  </a:cubicBezTo>
                  <a:cubicBezTo>
                    <a:pt x="222758" y="161290"/>
                    <a:pt x="163957" y="213868"/>
                    <a:pt x="99441" y="213995"/>
                  </a:cubicBezTo>
                  <a:cubicBezTo>
                    <a:pt x="41021" y="213995"/>
                    <a:pt x="0" y="167640"/>
                    <a:pt x="0" y="101346"/>
                  </a:cubicBezTo>
                  <a:cubicBezTo>
                    <a:pt x="0" y="44069"/>
                    <a:pt x="49276" y="0"/>
                    <a:pt x="112903" y="0"/>
                  </a:cubicBezTo>
                  <a:close/>
                </a:path>
              </a:pathLst>
            </a:custGeom>
            <a:solidFill>
              <a:srgbClr val="FDAC84"/>
            </a:solidFill>
          </p:spPr>
          <p:txBody>
            <a:bodyPr/>
            <a:lstStyle/>
            <a:p>
              <a:endParaRPr lang="en-GB"/>
            </a:p>
          </p:txBody>
        </p:sp>
      </p:grpSp>
      <p:grpSp>
        <p:nvGrpSpPr>
          <p:cNvPr id="28" name="Group 28">
            <a:extLst>
              <a:ext uri="{FF2B5EF4-FFF2-40B4-BE49-F238E27FC236}">
                <a16:creationId xmlns:a16="http://schemas.microsoft.com/office/drawing/2014/main" id="{A62881BD-9A5D-4A78-5187-45CF3D34A6C5}"/>
              </a:ext>
            </a:extLst>
          </p:cNvPr>
          <p:cNvGrpSpPr>
            <a:grpSpLocks noChangeAspect="1"/>
          </p:cNvGrpSpPr>
          <p:nvPr/>
        </p:nvGrpSpPr>
        <p:grpSpPr>
          <a:xfrm>
            <a:off x="8317297" y="3501990"/>
            <a:ext cx="223028" cy="222618"/>
            <a:chOff x="0" y="0"/>
            <a:chExt cx="223025" cy="222618"/>
          </a:xfrm>
        </p:grpSpPr>
        <p:sp>
          <p:nvSpPr>
            <p:cNvPr id="29" name="Freeform 29">
              <a:extLst>
                <a:ext uri="{FF2B5EF4-FFF2-40B4-BE49-F238E27FC236}">
                  <a16:creationId xmlns:a16="http://schemas.microsoft.com/office/drawing/2014/main" id="{18CEB733-0613-4C09-7ED7-4EC467C18500}"/>
                </a:ext>
              </a:extLst>
            </p:cNvPr>
            <p:cNvSpPr/>
            <p:nvPr/>
          </p:nvSpPr>
          <p:spPr>
            <a:xfrm>
              <a:off x="-2794" y="-381"/>
              <a:ext cx="225933" cy="223012"/>
            </a:xfrm>
            <a:custGeom>
              <a:avLst/>
              <a:gdLst/>
              <a:ahLst/>
              <a:cxnLst/>
              <a:rect l="l" t="t" r="r" b="b"/>
              <a:pathLst>
                <a:path w="225933" h="223012">
                  <a:moveTo>
                    <a:pt x="111379" y="381"/>
                  </a:moveTo>
                  <a:cubicBezTo>
                    <a:pt x="175133" y="0"/>
                    <a:pt x="225933" y="46990"/>
                    <a:pt x="225933" y="106299"/>
                  </a:cubicBezTo>
                  <a:cubicBezTo>
                    <a:pt x="225933" y="163068"/>
                    <a:pt x="165862" y="222885"/>
                    <a:pt x="107061" y="223012"/>
                  </a:cubicBezTo>
                  <a:cubicBezTo>
                    <a:pt x="40386" y="223012"/>
                    <a:pt x="6477" y="173101"/>
                    <a:pt x="2921" y="104648"/>
                  </a:cubicBezTo>
                  <a:cubicBezTo>
                    <a:pt x="0" y="45339"/>
                    <a:pt x="49022" y="762"/>
                    <a:pt x="111379" y="381"/>
                  </a:cubicBezTo>
                  <a:close/>
                </a:path>
              </a:pathLst>
            </a:custGeom>
            <a:solidFill>
              <a:srgbClr val="FDAC84"/>
            </a:solidFill>
          </p:spPr>
          <p:txBody>
            <a:bodyPr/>
            <a:lstStyle/>
            <a:p>
              <a:endParaRPr lang="en-GB"/>
            </a:p>
          </p:txBody>
        </p:sp>
      </p:grpSp>
      <p:grpSp>
        <p:nvGrpSpPr>
          <p:cNvPr id="30" name="Group 30">
            <a:extLst>
              <a:ext uri="{FF2B5EF4-FFF2-40B4-BE49-F238E27FC236}">
                <a16:creationId xmlns:a16="http://schemas.microsoft.com/office/drawing/2014/main" id="{253B17A4-4A37-3427-63F5-3F7B4F653E86}"/>
              </a:ext>
            </a:extLst>
          </p:cNvPr>
          <p:cNvGrpSpPr>
            <a:grpSpLocks noChangeAspect="1"/>
          </p:cNvGrpSpPr>
          <p:nvPr/>
        </p:nvGrpSpPr>
        <p:grpSpPr>
          <a:xfrm>
            <a:off x="8790965" y="3514382"/>
            <a:ext cx="222694" cy="197787"/>
            <a:chOff x="0" y="0"/>
            <a:chExt cx="222694" cy="197777"/>
          </a:xfrm>
        </p:grpSpPr>
        <p:sp>
          <p:nvSpPr>
            <p:cNvPr id="31" name="Freeform 31">
              <a:extLst>
                <a:ext uri="{FF2B5EF4-FFF2-40B4-BE49-F238E27FC236}">
                  <a16:creationId xmlns:a16="http://schemas.microsoft.com/office/drawing/2014/main" id="{D5E19F4E-B4DD-B117-C079-A8CC8089DF0F}"/>
                </a:ext>
              </a:extLst>
            </p:cNvPr>
            <p:cNvSpPr/>
            <p:nvPr/>
          </p:nvSpPr>
          <p:spPr>
            <a:xfrm>
              <a:off x="-3048" y="-635"/>
              <a:ext cx="244856" cy="202946"/>
            </a:xfrm>
            <a:custGeom>
              <a:avLst/>
              <a:gdLst/>
              <a:ahLst/>
              <a:cxnLst/>
              <a:rect l="l" t="t" r="r" b="b"/>
              <a:pathLst>
                <a:path w="244856" h="202946">
                  <a:moveTo>
                    <a:pt x="110109" y="635"/>
                  </a:moveTo>
                  <a:cubicBezTo>
                    <a:pt x="190119" y="1524"/>
                    <a:pt x="244856" y="68199"/>
                    <a:pt x="219456" y="135890"/>
                  </a:cubicBezTo>
                  <a:cubicBezTo>
                    <a:pt x="199517" y="188849"/>
                    <a:pt x="159639" y="202946"/>
                    <a:pt x="91821" y="197231"/>
                  </a:cubicBezTo>
                  <a:cubicBezTo>
                    <a:pt x="33782" y="192278"/>
                    <a:pt x="0" y="152654"/>
                    <a:pt x="3302" y="101473"/>
                  </a:cubicBezTo>
                  <a:cubicBezTo>
                    <a:pt x="6604" y="50292"/>
                    <a:pt x="59436" y="0"/>
                    <a:pt x="110109" y="635"/>
                  </a:cubicBezTo>
                  <a:close/>
                </a:path>
              </a:pathLst>
            </a:custGeom>
            <a:solidFill>
              <a:srgbClr val="FDAC84"/>
            </a:solidFill>
          </p:spPr>
          <p:txBody>
            <a:bodyPr/>
            <a:lstStyle/>
            <a:p>
              <a:endParaRPr lang="en-GB"/>
            </a:p>
          </p:txBody>
        </p:sp>
      </p:grpSp>
      <p:grpSp>
        <p:nvGrpSpPr>
          <p:cNvPr id="32" name="Group 32">
            <a:extLst>
              <a:ext uri="{FF2B5EF4-FFF2-40B4-BE49-F238E27FC236}">
                <a16:creationId xmlns:a16="http://schemas.microsoft.com/office/drawing/2014/main" id="{F4DB85FA-4A79-F166-C955-80F41E05F5BF}"/>
              </a:ext>
            </a:extLst>
          </p:cNvPr>
          <p:cNvGrpSpPr>
            <a:grpSpLocks noChangeAspect="1"/>
          </p:cNvGrpSpPr>
          <p:nvPr/>
        </p:nvGrpSpPr>
        <p:grpSpPr>
          <a:xfrm>
            <a:off x="9278550" y="3493370"/>
            <a:ext cx="259509" cy="240030"/>
            <a:chOff x="0" y="0"/>
            <a:chExt cx="259512" cy="240030"/>
          </a:xfrm>
        </p:grpSpPr>
        <p:sp>
          <p:nvSpPr>
            <p:cNvPr id="33" name="Freeform 33">
              <a:extLst>
                <a:ext uri="{FF2B5EF4-FFF2-40B4-BE49-F238E27FC236}">
                  <a16:creationId xmlns:a16="http://schemas.microsoft.com/office/drawing/2014/main" id="{9A64518E-6125-9D32-20DC-8EDC314C6D1E}"/>
                </a:ext>
              </a:extLst>
            </p:cNvPr>
            <p:cNvSpPr/>
            <p:nvPr/>
          </p:nvSpPr>
          <p:spPr>
            <a:xfrm>
              <a:off x="-10541" y="0"/>
              <a:ext cx="279146" cy="240411"/>
            </a:xfrm>
            <a:custGeom>
              <a:avLst/>
              <a:gdLst/>
              <a:ahLst/>
              <a:cxnLst/>
              <a:rect l="l" t="t" r="r" b="b"/>
              <a:pathLst>
                <a:path w="279146" h="240411">
                  <a:moveTo>
                    <a:pt x="154559" y="0"/>
                  </a:moveTo>
                  <a:cubicBezTo>
                    <a:pt x="204724" y="3810"/>
                    <a:pt x="246761" y="30734"/>
                    <a:pt x="262255" y="71120"/>
                  </a:cubicBezTo>
                  <a:cubicBezTo>
                    <a:pt x="279146" y="114300"/>
                    <a:pt x="268732" y="158115"/>
                    <a:pt x="227584" y="192024"/>
                  </a:cubicBezTo>
                  <a:cubicBezTo>
                    <a:pt x="204216" y="210947"/>
                    <a:pt x="178435" y="225171"/>
                    <a:pt x="149987" y="234823"/>
                  </a:cubicBezTo>
                  <a:cubicBezTo>
                    <a:pt x="141732" y="237998"/>
                    <a:pt x="133223" y="239649"/>
                    <a:pt x="124333" y="240030"/>
                  </a:cubicBezTo>
                  <a:cubicBezTo>
                    <a:pt x="115443" y="240411"/>
                    <a:pt x="106934" y="239268"/>
                    <a:pt x="98425" y="236728"/>
                  </a:cubicBezTo>
                  <a:cubicBezTo>
                    <a:pt x="89916" y="234188"/>
                    <a:pt x="82169" y="230378"/>
                    <a:pt x="75057" y="225171"/>
                  </a:cubicBezTo>
                  <a:cubicBezTo>
                    <a:pt x="67945" y="219964"/>
                    <a:pt x="61722" y="213868"/>
                    <a:pt x="56642" y="206629"/>
                  </a:cubicBezTo>
                  <a:cubicBezTo>
                    <a:pt x="39878" y="184785"/>
                    <a:pt x="19685" y="161925"/>
                    <a:pt x="13462" y="136525"/>
                  </a:cubicBezTo>
                  <a:cubicBezTo>
                    <a:pt x="0" y="81788"/>
                    <a:pt x="34417" y="32766"/>
                    <a:pt x="94361" y="12446"/>
                  </a:cubicBezTo>
                  <a:cubicBezTo>
                    <a:pt x="113665" y="5588"/>
                    <a:pt x="134493" y="4064"/>
                    <a:pt x="154559" y="0"/>
                  </a:cubicBezTo>
                  <a:close/>
                </a:path>
              </a:pathLst>
            </a:custGeom>
            <a:solidFill>
              <a:srgbClr val="FDAC84"/>
            </a:solidFill>
          </p:spPr>
          <p:txBody>
            <a:bodyPr/>
            <a:lstStyle/>
            <a:p>
              <a:endParaRPr lang="en-GB"/>
            </a:p>
          </p:txBody>
        </p:sp>
      </p:grpSp>
      <p:grpSp>
        <p:nvGrpSpPr>
          <p:cNvPr id="34" name="Group 34">
            <a:extLst>
              <a:ext uri="{FF2B5EF4-FFF2-40B4-BE49-F238E27FC236}">
                <a16:creationId xmlns:a16="http://schemas.microsoft.com/office/drawing/2014/main" id="{7FC1A20A-12D0-08C8-D2CD-F5093121D21B}"/>
              </a:ext>
            </a:extLst>
          </p:cNvPr>
          <p:cNvGrpSpPr>
            <a:grpSpLocks noChangeAspect="1"/>
          </p:cNvGrpSpPr>
          <p:nvPr/>
        </p:nvGrpSpPr>
        <p:grpSpPr>
          <a:xfrm>
            <a:off x="9815312" y="3504638"/>
            <a:ext cx="219018" cy="217380"/>
            <a:chOff x="0" y="0"/>
            <a:chExt cx="219012" cy="217386"/>
          </a:xfrm>
        </p:grpSpPr>
        <p:sp>
          <p:nvSpPr>
            <p:cNvPr id="35" name="Freeform 35">
              <a:extLst>
                <a:ext uri="{FF2B5EF4-FFF2-40B4-BE49-F238E27FC236}">
                  <a16:creationId xmlns:a16="http://schemas.microsoft.com/office/drawing/2014/main" id="{09A9096A-D477-737E-0A70-26E24624EB6A}"/>
                </a:ext>
              </a:extLst>
            </p:cNvPr>
            <p:cNvSpPr/>
            <p:nvPr/>
          </p:nvSpPr>
          <p:spPr>
            <a:xfrm>
              <a:off x="-635" y="-508"/>
              <a:ext cx="219583" cy="218440"/>
            </a:xfrm>
            <a:custGeom>
              <a:avLst/>
              <a:gdLst/>
              <a:ahLst/>
              <a:cxnLst/>
              <a:rect l="l" t="t" r="r" b="b"/>
              <a:pathLst>
                <a:path w="219583" h="218440">
                  <a:moveTo>
                    <a:pt x="635" y="106553"/>
                  </a:moveTo>
                  <a:cubicBezTo>
                    <a:pt x="0" y="48006"/>
                    <a:pt x="49784" y="0"/>
                    <a:pt x="111760" y="508"/>
                  </a:cubicBezTo>
                  <a:cubicBezTo>
                    <a:pt x="173736" y="1016"/>
                    <a:pt x="219329" y="44196"/>
                    <a:pt x="219583" y="101981"/>
                  </a:cubicBezTo>
                  <a:cubicBezTo>
                    <a:pt x="219583" y="170561"/>
                    <a:pt x="176657" y="217424"/>
                    <a:pt x="113030" y="217932"/>
                  </a:cubicBezTo>
                  <a:cubicBezTo>
                    <a:pt x="56642" y="218440"/>
                    <a:pt x="1270" y="163576"/>
                    <a:pt x="635" y="106553"/>
                  </a:cubicBezTo>
                  <a:close/>
                </a:path>
              </a:pathLst>
            </a:custGeom>
            <a:solidFill>
              <a:srgbClr val="FDAC84"/>
            </a:solidFill>
          </p:spPr>
          <p:txBody>
            <a:bodyPr/>
            <a:lstStyle/>
            <a:p>
              <a:endParaRPr lang="en-GB"/>
            </a:p>
          </p:txBody>
        </p:sp>
      </p:grpSp>
      <p:grpSp>
        <p:nvGrpSpPr>
          <p:cNvPr id="36" name="Group 36">
            <a:extLst>
              <a:ext uri="{FF2B5EF4-FFF2-40B4-BE49-F238E27FC236}">
                <a16:creationId xmlns:a16="http://schemas.microsoft.com/office/drawing/2014/main" id="{A4A85105-71EB-F846-56B1-91B4C1726B86}"/>
              </a:ext>
            </a:extLst>
          </p:cNvPr>
          <p:cNvGrpSpPr>
            <a:grpSpLocks noChangeAspect="1"/>
          </p:cNvGrpSpPr>
          <p:nvPr/>
        </p:nvGrpSpPr>
        <p:grpSpPr>
          <a:xfrm>
            <a:off x="10338645" y="3504628"/>
            <a:ext cx="217103" cy="217780"/>
            <a:chOff x="0" y="0"/>
            <a:chExt cx="217094" cy="217780"/>
          </a:xfrm>
        </p:grpSpPr>
        <p:sp>
          <p:nvSpPr>
            <p:cNvPr id="37" name="Freeform 37">
              <a:extLst>
                <a:ext uri="{FF2B5EF4-FFF2-40B4-BE49-F238E27FC236}">
                  <a16:creationId xmlns:a16="http://schemas.microsoft.com/office/drawing/2014/main" id="{AD7ACFAD-14E2-A550-BAAB-5C17B64D8FFE}"/>
                </a:ext>
              </a:extLst>
            </p:cNvPr>
            <p:cNvSpPr/>
            <p:nvPr/>
          </p:nvSpPr>
          <p:spPr>
            <a:xfrm>
              <a:off x="-254" y="-762"/>
              <a:ext cx="217932" cy="218821"/>
            </a:xfrm>
            <a:custGeom>
              <a:avLst/>
              <a:gdLst/>
              <a:ahLst/>
              <a:cxnLst/>
              <a:rect l="l" t="t" r="r" b="b"/>
              <a:pathLst>
                <a:path w="217932" h="218821">
                  <a:moveTo>
                    <a:pt x="254" y="110871"/>
                  </a:moveTo>
                  <a:cubicBezTo>
                    <a:pt x="0" y="51435"/>
                    <a:pt x="50673" y="1270"/>
                    <a:pt x="112141" y="762"/>
                  </a:cubicBezTo>
                  <a:cubicBezTo>
                    <a:pt x="169926" y="0"/>
                    <a:pt x="216916" y="44069"/>
                    <a:pt x="217424" y="99187"/>
                  </a:cubicBezTo>
                  <a:cubicBezTo>
                    <a:pt x="217932" y="158369"/>
                    <a:pt x="163449" y="218186"/>
                    <a:pt x="108712" y="218567"/>
                  </a:cubicBezTo>
                  <a:cubicBezTo>
                    <a:pt x="51562" y="218821"/>
                    <a:pt x="635" y="168275"/>
                    <a:pt x="254" y="110871"/>
                  </a:cubicBezTo>
                  <a:close/>
                </a:path>
              </a:pathLst>
            </a:custGeom>
            <a:solidFill>
              <a:srgbClr val="FDAC84"/>
            </a:solidFill>
          </p:spPr>
          <p:txBody>
            <a:bodyPr/>
            <a:lstStyle/>
            <a:p>
              <a:endParaRPr lang="en-GB"/>
            </a:p>
          </p:txBody>
        </p:sp>
      </p:grpSp>
      <p:sp>
        <p:nvSpPr>
          <p:cNvPr id="38" name="Freeform 38">
            <a:extLst>
              <a:ext uri="{FF2B5EF4-FFF2-40B4-BE49-F238E27FC236}">
                <a16:creationId xmlns:a16="http://schemas.microsoft.com/office/drawing/2014/main" id="{76587740-2B40-1755-FB95-D3DA0E072E04}"/>
              </a:ext>
            </a:extLst>
          </p:cNvPr>
          <p:cNvSpPr/>
          <p:nvPr/>
        </p:nvSpPr>
        <p:spPr>
          <a:xfrm>
            <a:off x="11863407" y="802024"/>
            <a:ext cx="6488097" cy="9532068"/>
          </a:xfrm>
          <a:custGeom>
            <a:avLst/>
            <a:gdLst/>
            <a:ahLst/>
            <a:cxnLst/>
            <a:rect l="l" t="t" r="r" b="b"/>
            <a:pathLst>
              <a:path w="6488097" h="9532068">
                <a:moveTo>
                  <a:pt x="0" y="0"/>
                </a:moveTo>
                <a:lnTo>
                  <a:pt x="6488096" y="0"/>
                </a:lnTo>
                <a:lnTo>
                  <a:pt x="6488096" y="9532068"/>
                </a:lnTo>
                <a:lnTo>
                  <a:pt x="0" y="95320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9" name="TextBox 39">
            <a:extLst>
              <a:ext uri="{FF2B5EF4-FFF2-40B4-BE49-F238E27FC236}">
                <a16:creationId xmlns:a16="http://schemas.microsoft.com/office/drawing/2014/main" id="{39A3AD01-07BC-F944-AAE0-7DAD08E6FB3C}"/>
              </a:ext>
            </a:extLst>
          </p:cNvPr>
          <p:cNvSpPr txBox="1"/>
          <p:nvPr/>
        </p:nvSpPr>
        <p:spPr>
          <a:xfrm>
            <a:off x="1561339" y="3997115"/>
            <a:ext cx="9387497" cy="2709075"/>
          </a:xfrm>
          <a:prstGeom prst="rect">
            <a:avLst/>
          </a:prstGeom>
        </p:spPr>
        <p:txBody>
          <a:bodyPr lIns="0" tIns="0" rIns="0" bIns="0" rtlCol="0" anchor="t">
            <a:spAutoFit/>
          </a:bodyPr>
          <a:lstStyle/>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Mock presentations </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121 assessment support</a:t>
            </a:r>
          </a:p>
          <a:p>
            <a:pPr algn="just">
              <a:lnSpc>
                <a:spcPts val="3525"/>
              </a:lnSpc>
            </a:pPr>
            <a:endParaRPr lang="en-GB" sz="4000" dirty="0">
              <a:solidFill>
                <a:srgbClr val="1F4152"/>
              </a:solidFill>
              <a:latin typeface="Glacial Indifference"/>
              <a:sym typeface="Glacial Indifference"/>
            </a:endParaRPr>
          </a:p>
          <a:p>
            <a:pPr algn="just">
              <a:lnSpc>
                <a:spcPts val="3525"/>
              </a:lnSpc>
            </a:pPr>
            <a:r>
              <a:rPr lang="en-GB" sz="4000" dirty="0">
                <a:solidFill>
                  <a:srgbClr val="1F4152"/>
                </a:solidFill>
                <a:latin typeface="Glacial Indifference"/>
                <a:sym typeface="Glacial Indifference"/>
              </a:rPr>
              <a:t>Come prepared!</a:t>
            </a:r>
          </a:p>
        </p:txBody>
      </p:sp>
      <p:sp>
        <p:nvSpPr>
          <p:cNvPr id="40" name="TextBox 40">
            <a:extLst>
              <a:ext uri="{FF2B5EF4-FFF2-40B4-BE49-F238E27FC236}">
                <a16:creationId xmlns:a16="http://schemas.microsoft.com/office/drawing/2014/main" id="{F5565677-B32B-7D76-D899-F5DAC087A9B9}"/>
              </a:ext>
            </a:extLst>
          </p:cNvPr>
          <p:cNvSpPr txBox="1"/>
          <p:nvPr/>
        </p:nvSpPr>
        <p:spPr>
          <a:xfrm>
            <a:off x="1600200" y="1410043"/>
            <a:ext cx="9550822" cy="1952458"/>
          </a:xfrm>
          <a:prstGeom prst="rect">
            <a:avLst/>
          </a:prstGeom>
        </p:spPr>
        <p:txBody>
          <a:bodyPr lIns="0" tIns="0" rIns="0" bIns="0" rtlCol="0" anchor="t">
            <a:spAutoFit/>
          </a:bodyPr>
          <a:lstStyle/>
          <a:p>
            <a:pPr algn="l">
              <a:lnSpc>
                <a:spcPts val="16378"/>
              </a:lnSpc>
            </a:pPr>
            <a:r>
              <a:rPr lang="en-US" sz="11699" dirty="0">
                <a:solidFill>
                  <a:srgbClr val="FCF2E9"/>
                </a:solidFill>
                <a:latin typeface="Glacial Indifference"/>
                <a:ea typeface="Glacial Indifference"/>
                <a:cs typeface="Glacial Indifference"/>
                <a:sym typeface="Glacial Indifference"/>
              </a:rPr>
              <a:t>Next week</a:t>
            </a:r>
          </a:p>
        </p:txBody>
      </p:sp>
    </p:spTree>
    <p:extLst>
      <p:ext uri="{BB962C8B-B14F-4D97-AF65-F5344CB8AC3E}">
        <p14:creationId xmlns:p14="http://schemas.microsoft.com/office/powerpoint/2010/main" val="4150836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CF2E9"/>
        </a:solidFill>
        <a:effectLst/>
      </p:bgPr>
    </p:bg>
    <p:spTree>
      <p:nvGrpSpPr>
        <p:cNvPr id="1" name="">
          <a:extLst>
            <a:ext uri="{FF2B5EF4-FFF2-40B4-BE49-F238E27FC236}">
              <a16:creationId xmlns:a16="http://schemas.microsoft.com/office/drawing/2014/main" id="{92CDF679-9A80-35AF-45FA-BF007210A69E}"/>
            </a:ext>
          </a:extLst>
        </p:cNvPr>
        <p:cNvGrpSpPr/>
        <p:nvPr/>
      </p:nvGrpSpPr>
      <p:grpSpPr>
        <a:xfrm>
          <a:off x="0" y="0"/>
          <a:ext cx="0" cy="0"/>
          <a:chOff x="0" y="0"/>
          <a:chExt cx="0" cy="0"/>
        </a:xfrm>
      </p:grpSpPr>
      <p:sp>
        <p:nvSpPr>
          <p:cNvPr id="16" name="Freeform 16">
            <a:extLst>
              <a:ext uri="{FF2B5EF4-FFF2-40B4-BE49-F238E27FC236}">
                <a16:creationId xmlns:a16="http://schemas.microsoft.com/office/drawing/2014/main" id="{B9FF5287-BAF6-3DD7-74BD-BD38606A98E1}"/>
              </a:ext>
            </a:extLst>
          </p:cNvPr>
          <p:cNvSpPr/>
          <p:nvPr/>
        </p:nvSpPr>
        <p:spPr>
          <a:xfrm>
            <a:off x="14466884" y="1009660"/>
            <a:ext cx="3464385" cy="9340434"/>
          </a:xfrm>
          <a:custGeom>
            <a:avLst/>
            <a:gdLst/>
            <a:ahLst/>
            <a:cxnLst/>
            <a:rect l="l" t="t" r="r" b="b"/>
            <a:pathLst>
              <a:path w="3464385" h="9340434">
                <a:moveTo>
                  <a:pt x="0" y="0"/>
                </a:moveTo>
                <a:lnTo>
                  <a:pt x="3464386" y="0"/>
                </a:lnTo>
                <a:lnTo>
                  <a:pt x="3464386" y="9340434"/>
                </a:lnTo>
                <a:lnTo>
                  <a:pt x="0" y="93404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 name="TextBox 1">
            <a:extLst>
              <a:ext uri="{FF2B5EF4-FFF2-40B4-BE49-F238E27FC236}">
                <a16:creationId xmlns:a16="http://schemas.microsoft.com/office/drawing/2014/main" id="{879ACA12-6C91-DB5D-6301-183EFFA9FC87}"/>
              </a:ext>
            </a:extLst>
          </p:cNvPr>
          <p:cNvSpPr txBox="1"/>
          <p:nvPr/>
        </p:nvSpPr>
        <p:spPr>
          <a:xfrm>
            <a:off x="2667000" y="2095500"/>
            <a:ext cx="10591800" cy="4708981"/>
          </a:xfrm>
          <a:prstGeom prst="rect">
            <a:avLst/>
          </a:prstGeom>
          <a:noFill/>
        </p:spPr>
        <p:txBody>
          <a:bodyPr wrap="square">
            <a:spAutoFit/>
          </a:bodyPr>
          <a:lstStyle/>
          <a:p>
            <a:pPr algn="ctr"/>
            <a:r>
              <a:rPr lang="en-GB" sz="6000" dirty="0">
                <a:latin typeface="Montserrat" panose="00000500000000000000" pitchFamily="2" charset="0"/>
                <a:ea typeface="Open Sans" panose="020B0606030504020204" pitchFamily="34" charset="0"/>
                <a:cs typeface="Open Sans" panose="020B0606030504020204" pitchFamily="34" charset="0"/>
              </a:rPr>
              <a:t>If you have any questions, then please do not hesitate to reach out.</a:t>
            </a:r>
          </a:p>
          <a:p>
            <a:pPr algn="ctr"/>
            <a:endParaRPr lang="en-GB" sz="6000" dirty="0">
              <a:latin typeface="Montserrat" panose="00000500000000000000" pitchFamily="2" charset="0"/>
              <a:ea typeface="Open Sans" panose="020B0606030504020204" pitchFamily="34" charset="0"/>
              <a:cs typeface="Open Sans" panose="020B0606030504020204" pitchFamily="34" charset="0"/>
            </a:endParaRPr>
          </a:p>
          <a:p>
            <a:pPr algn="ctr"/>
            <a:endParaRPr lang="en-GB" sz="6000" dirty="0">
              <a:latin typeface="Montserrat" panose="00000500000000000000" pitchFamily="2"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648431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2447</Words>
  <Application>Microsoft Office PowerPoint</Application>
  <PresentationFormat>Custom</PresentationFormat>
  <Paragraphs>321</Paragraphs>
  <Slides>37</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Glacial Indifference</vt:lpstr>
      <vt:lpstr>fkGroteskNeue</vt:lpstr>
      <vt:lpstr>Source Sans Pro</vt:lpstr>
      <vt:lpstr>Calibri</vt:lpstr>
      <vt:lpstr>Arial</vt:lpstr>
      <vt:lpstr>fkGrotesk</vt:lpstr>
      <vt:lpstr>Glacial Indifference Bold Italics</vt:lpstr>
      <vt:lpstr>Aptos</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0cbf5862-c81a-476e-b0b2-3a81f7435901.pdf</dc:title>
  <dc:creator>Scott James</dc:creator>
  <cp:lastModifiedBy>Rhiannon Akers</cp:lastModifiedBy>
  <cp:revision>5</cp:revision>
  <dcterms:created xsi:type="dcterms:W3CDTF">2006-08-16T00:00:00Z</dcterms:created>
  <dcterms:modified xsi:type="dcterms:W3CDTF">2025-11-14T11:16:03Z</dcterms:modified>
  <dc:identifier>DAGle5FpY0E</dc:identifier>
</cp:coreProperties>
</file>