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2"/>
  </p:notesMasterIdLst>
  <p:sldIdLst>
    <p:sldId id="256" r:id="rId2"/>
    <p:sldId id="615" r:id="rId3"/>
    <p:sldId id="628" r:id="rId4"/>
    <p:sldId id="259" r:id="rId5"/>
    <p:sldId id="616" r:id="rId6"/>
    <p:sldId id="257" r:id="rId7"/>
    <p:sldId id="258" r:id="rId8"/>
    <p:sldId id="617" r:id="rId9"/>
    <p:sldId id="602" r:id="rId10"/>
    <p:sldId id="604" r:id="rId11"/>
    <p:sldId id="603" r:id="rId12"/>
    <p:sldId id="605" r:id="rId13"/>
    <p:sldId id="618" r:id="rId14"/>
    <p:sldId id="619" r:id="rId15"/>
    <p:sldId id="620" r:id="rId16"/>
    <p:sldId id="621" r:id="rId17"/>
    <p:sldId id="622" r:id="rId18"/>
    <p:sldId id="623" r:id="rId19"/>
    <p:sldId id="624" r:id="rId20"/>
    <p:sldId id="614" r:id="rId21"/>
    <p:sldId id="625" r:id="rId22"/>
    <p:sldId id="626" r:id="rId23"/>
    <p:sldId id="627" r:id="rId24"/>
    <p:sldId id="262" r:id="rId25"/>
    <p:sldId id="260" r:id="rId26"/>
    <p:sldId id="261" r:id="rId27"/>
    <p:sldId id="263" r:id="rId28"/>
    <p:sldId id="449" r:id="rId29"/>
    <p:sldId id="606" r:id="rId30"/>
    <p:sldId id="607" r:id="rId31"/>
    <p:sldId id="608" r:id="rId32"/>
    <p:sldId id="609" r:id="rId33"/>
    <p:sldId id="610" r:id="rId34"/>
    <p:sldId id="611" r:id="rId35"/>
    <p:sldId id="612" r:id="rId36"/>
    <p:sldId id="613" r:id="rId37"/>
    <p:sldId id="264" r:id="rId38"/>
    <p:sldId id="265" r:id="rId39"/>
    <p:sldId id="266" r:id="rId40"/>
    <p:sldId id="267" r:id="rId41"/>
    <p:sldId id="268" r:id="rId42"/>
    <p:sldId id="269" r:id="rId43"/>
    <p:sldId id="270" r:id="rId44"/>
    <p:sldId id="271" r:id="rId45"/>
    <p:sldId id="272" r:id="rId46"/>
    <p:sldId id="279" r:id="rId47"/>
    <p:sldId id="280" r:id="rId48"/>
    <p:sldId id="281" r:id="rId49"/>
    <p:sldId id="282" r:id="rId50"/>
    <p:sldId id="273" r:id="rId51"/>
    <p:sldId id="595" r:id="rId52"/>
    <p:sldId id="285" r:id="rId53"/>
    <p:sldId id="287" r:id="rId54"/>
    <p:sldId id="288" r:id="rId55"/>
    <p:sldId id="289" r:id="rId56"/>
    <p:sldId id="291" r:id="rId57"/>
    <p:sldId id="296" r:id="rId58"/>
    <p:sldId id="274" r:id="rId59"/>
    <p:sldId id="300" r:id="rId60"/>
    <p:sldId id="601"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3DC477-76F6-C51E-8A3B-4AEE08C655F1}" v="7" dt="2026-01-29T10:18:49.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2ee3c1af-825e-450d-8b1e-d59252291e99" providerId="ADAL" clId="{E4053953-3249-4150-BA20-83CB6B749A21}"/>
    <pc:docChg chg="custSel modSld">
      <pc:chgData name="Justin Evans" userId="2ee3c1af-825e-450d-8b1e-d59252291e99" providerId="ADAL" clId="{E4053953-3249-4150-BA20-83CB6B749A21}" dt="2026-01-27T10:16:56.904" v="477" actId="20577"/>
      <pc:docMkLst>
        <pc:docMk/>
      </pc:docMkLst>
      <pc:sldChg chg="modSp mod">
        <pc:chgData name="Justin Evans" userId="2ee3c1af-825e-450d-8b1e-d59252291e99" providerId="ADAL" clId="{E4053953-3249-4150-BA20-83CB6B749A21}" dt="2026-01-27T10:16:56.904" v="477" actId="20577"/>
        <pc:sldMkLst>
          <pc:docMk/>
          <pc:sldMk cId="77890301" sldId="603"/>
        </pc:sldMkLst>
        <pc:spChg chg="mod">
          <ac:chgData name="Justin Evans" userId="2ee3c1af-825e-450d-8b1e-d59252291e99" providerId="ADAL" clId="{E4053953-3249-4150-BA20-83CB6B749A21}" dt="2026-01-27T10:16:40.863" v="432" actId="20577"/>
          <ac:spMkLst>
            <pc:docMk/>
            <pc:sldMk cId="77890301" sldId="603"/>
            <ac:spMk id="3" creationId="{E7C78FF4-19F3-A1F5-90EB-7329B408162D}"/>
          </ac:spMkLst>
        </pc:spChg>
        <pc:spChg chg="mod">
          <ac:chgData name="Justin Evans" userId="2ee3c1af-825e-450d-8b1e-d59252291e99" providerId="ADAL" clId="{E4053953-3249-4150-BA20-83CB6B749A21}" dt="2026-01-27T10:16:56.904" v="477" actId="20577"/>
          <ac:spMkLst>
            <pc:docMk/>
            <pc:sldMk cId="77890301" sldId="603"/>
            <ac:spMk id="4" creationId="{0A82E1A8-8E41-0047-EFFC-14048298480D}"/>
          </ac:spMkLst>
        </pc:spChg>
      </pc:sldChg>
    </pc:docChg>
  </pc:docChgLst>
  <pc:docChgLst>
    <pc:chgData name="Justin Evans" userId="S::j.d.evans@uwtsd.ac.uk::2ee3c1af-825e-450d-8b1e-d59252291e99" providerId="AD" clId="Web-{221EFA82-55DC-C3D4-3ADA-7047AB310AF1}"/>
    <pc:docChg chg="addSld modSld sldOrd">
      <pc:chgData name="Justin Evans" userId="S::j.d.evans@uwtsd.ac.uk::2ee3c1af-825e-450d-8b1e-d59252291e99" providerId="AD" clId="Web-{221EFA82-55DC-C3D4-3ADA-7047AB310AF1}" dt="2026-01-20T13:27:12.757" v="1569" actId="20577"/>
      <pc:docMkLst>
        <pc:docMk/>
      </pc:docMkLst>
      <pc:sldChg chg="mod modShow">
        <pc:chgData name="Justin Evans" userId="S::j.d.evans@uwtsd.ac.uk::2ee3c1af-825e-450d-8b1e-d59252291e99" providerId="AD" clId="Web-{221EFA82-55DC-C3D4-3ADA-7047AB310AF1}" dt="2026-01-20T13:25:59.052" v="1559"/>
        <pc:sldMkLst>
          <pc:docMk/>
          <pc:sldMk cId="1502028923" sldId="256"/>
        </pc:sldMkLst>
      </pc:sldChg>
      <pc:sldChg chg="modSp mod ord setBg">
        <pc:chgData name="Justin Evans" userId="S::j.d.evans@uwtsd.ac.uk::2ee3c1af-825e-450d-8b1e-d59252291e99" providerId="AD" clId="Web-{221EFA82-55DC-C3D4-3ADA-7047AB310AF1}" dt="2026-01-20T13:24:12.207" v="1556"/>
        <pc:sldMkLst>
          <pc:docMk/>
          <pc:sldMk cId="2815376882" sldId="257"/>
        </pc:sldMkLst>
        <pc:spChg chg="mod">
          <ac:chgData name="Justin Evans" userId="S::j.d.evans@uwtsd.ac.uk::2ee3c1af-825e-450d-8b1e-d59252291e99" providerId="AD" clId="Web-{221EFA82-55DC-C3D4-3ADA-7047AB310AF1}" dt="2026-01-20T13:23:31.347" v="1554" actId="20577"/>
          <ac:spMkLst>
            <pc:docMk/>
            <pc:sldMk cId="2815376882" sldId="257"/>
            <ac:spMk id="2" creationId="{4A186F59-53CF-CF47-D055-8C270C44B564}"/>
          </ac:spMkLst>
        </pc:spChg>
        <pc:spChg chg="mod">
          <ac:chgData name="Justin Evans" userId="S::j.d.evans@uwtsd.ac.uk::2ee3c1af-825e-450d-8b1e-d59252291e99" providerId="AD" clId="Web-{221EFA82-55DC-C3D4-3ADA-7047AB310AF1}" dt="2026-01-20T13:23:39.347" v="1555" actId="20577"/>
          <ac:spMkLst>
            <pc:docMk/>
            <pc:sldMk cId="2815376882" sldId="257"/>
            <ac:spMk id="3" creationId="{DB7E6DEA-BF90-7DE7-2269-5BE5ECBC61BC}"/>
          </ac:spMkLst>
        </pc:spChg>
      </pc:sldChg>
      <pc:sldChg chg="mod ord setBg">
        <pc:chgData name="Justin Evans" userId="S::j.d.evans@uwtsd.ac.uk::2ee3c1af-825e-450d-8b1e-d59252291e99" providerId="AD" clId="Web-{221EFA82-55DC-C3D4-3ADA-7047AB310AF1}" dt="2026-01-20T13:24:27.426" v="1557"/>
        <pc:sldMkLst>
          <pc:docMk/>
          <pc:sldMk cId="1977135438" sldId="258"/>
        </pc:sldMkLst>
      </pc:sldChg>
      <pc:sldChg chg="modSp mod ord setBg">
        <pc:chgData name="Justin Evans" userId="S::j.d.evans@uwtsd.ac.uk::2ee3c1af-825e-450d-8b1e-d59252291e99" providerId="AD" clId="Web-{221EFA82-55DC-C3D4-3ADA-7047AB310AF1}" dt="2026-01-20T13:24:49.332" v="1558"/>
        <pc:sldMkLst>
          <pc:docMk/>
          <pc:sldMk cId="1419677571" sldId="259"/>
        </pc:sldMkLst>
        <pc:spChg chg="mod">
          <ac:chgData name="Justin Evans" userId="S::j.d.evans@uwtsd.ac.uk::2ee3c1af-825e-450d-8b1e-d59252291e99" providerId="AD" clId="Web-{221EFA82-55DC-C3D4-3ADA-7047AB310AF1}" dt="2026-01-20T13:22:40.408" v="1549" actId="20577"/>
          <ac:spMkLst>
            <pc:docMk/>
            <pc:sldMk cId="1419677571" sldId="259"/>
            <ac:spMk id="2" creationId="{65445741-D2DF-EC6D-ADD4-8C84A72C527D}"/>
          </ac:spMkLst>
        </pc:spChg>
        <pc:graphicFrameChg chg="modGraphic">
          <ac:chgData name="Justin Evans" userId="S::j.d.evans@uwtsd.ac.uk::2ee3c1af-825e-450d-8b1e-d59252291e99" providerId="AD" clId="Web-{221EFA82-55DC-C3D4-3ADA-7047AB310AF1}" dt="2026-01-20T09:40:28.659" v="8" actId="20577"/>
          <ac:graphicFrameMkLst>
            <pc:docMk/>
            <pc:sldMk cId="1419677571" sldId="259"/>
            <ac:graphicFrameMk id="5" creationId="{8894C4F1-88EF-D05D-1A07-954D91B17B9B}"/>
          </ac:graphicFrameMkLst>
        </pc:graphicFrameChg>
      </pc:sldChg>
      <pc:sldChg chg="modSp">
        <pc:chgData name="Justin Evans" userId="S::j.d.evans@uwtsd.ac.uk::2ee3c1af-825e-450d-8b1e-d59252291e99" providerId="AD" clId="Web-{221EFA82-55DC-C3D4-3ADA-7047AB310AF1}" dt="2026-01-20T12:05:50.877" v="1478" actId="20577"/>
        <pc:sldMkLst>
          <pc:docMk/>
          <pc:sldMk cId="2098150279" sldId="261"/>
        </pc:sldMkLst>
        <pc:spChg chg="mod">
          <ac:chgData name="Justin Evans" userId="S::j.d.evans@uwtsd.ac.uk::2ee3c1af-825e-450d-8b1e-d59252291e99" providerId="AD" clId="Web-{221EFA82-55DC-C3D4-3ADA-7047AB310AF1}" dt="2026-01-20T12:05:50.877" v="1478" actId="20577"/>
          <ac:spMkLst>
            <pc:docMk/>
            <pc:sldMk cId="2098150279" sldId="261"/>
            <ac:spMk id="3" creationId="{F2CD0F5B-12A2-74F0-F11E-84A1ABBA3A90}"/>
          </ac:spMkLst>
        </pc:spChg>
      </pc:sldChg>
      <pc:sldChg chg="addSp delSp modSp mod ord setBg setClrOvrMap">
        <pc:chgData name="Justin Evans" userId="S::j.d.evans@uwtsd.ac.uk::2ee3c1af-825e-450d-8b1e-d59252291e99" providerId="AD" clId="Web-{221EFA82-55DC-C3D4-3ADA-7047AB310AF1}" dt="2026-01-20T11:57:29.742" v="1205"/>
        <pc:sldMkLst>
          <pc:docMk/>
          <pc:sldMk cId="2332146762" sldId="262"/>
        </pc:sldMkLst>
        <pc:spChg chg="mod">
          <ac:chgData name="Justin Evans" userId="S::j.d.evans@uwtsd.ac.uk::2ee3c1af-825e-450d-8b1e-d59252291e99" providerId="AD" clId="Web-{221EFA82-55DC-C3D4-3ADA-7047AB310AF1}" dt="2026-01-20T11:56:50.835" v="1202"/>
          <ac:spMkLst>
            <pc:docMk/>
            <pc:sldMk cId="2332146762" sldId="262"/>
            <ac:spMk id="2" creationId="{CBF91502-CDBE-7776-136B-4D42D332E01E}"/>
          </ac:spMkLst>
        </pc:spChg>
        <pc:spChg chg="add">
          <ac:chgData name="Justin Evans" userId="S::j.d.evans@uwtsd.ac.uk::2ee3c1af-825e-450d-8b1e-d59252291e99" providerId="AD" clId="Web-{221EFA82-55DC-C3D4-3ADA-7047AB310AF1}" dt="2026-01-20T11:56:50.835" v="1202"/>
          <ac:spMkLst>
            <pc:docMk/>
            <pc:sldMk cId="2332146762" sldId="262"/>
            <ac:spMk id="14" creationId="{8555C5B3-193A-4749-9AFD-682E53CDDE8F}"/>
          </ac:spMkLst>
        </pc:spChg>
        <pc:spChg chg="add">
          <ac:chgData name="Justin Evans" userId="S::j.d.evans@uwtsd.ac.uk::2ee3c1af-825e-450d-8b1e-d59252291e99" providerId="AD" clId="Web-{221EFA82-55DC-C3D4-3ADA-7047AB310AF1}" dt="2026-01-20T11:56:50.835" v="1202"/>
          <ac:spMkLst>
            <pc:docMk/>
            <pc:sldMk cId="2332146762" sldId="262"/>
            <ac:spMk id="16" creationId="{2EAE06A6-F76A-41C9-827A-C561B004485C}"/>
          </ac:spMkLst>
        </pc:spChg>
        <pc:spChg chg="add">
          <ac:chgData name="Justin Evans" userId="S::j.d.evans@uwtsd.ac.uk::2ee3c1af-825e-450d-8b1e-d59252291e99" providerId="AD" clId="Web-{221EFA82-55DC-C3D4-3ADA-7047AB310AF1}" dt="2026-01-20T11:56:50.835" v="1202"/>
          <ac:spMkLst>
            <pc:docMk/>
            <pc:sldMk cId="2332146762" sldId="262"/>
            <ac:spMk id="18" creationId="{89F9D4E8-0639-444B-949B-9518585061AF}"/>
          </ac:spMkLst>
        </pc:spChg>
        <pc:spChg chg="add">
          <ac:chgData name="Justin Evans" userId="S::j.d.evans@uwtsd.ac.uk::2ee3c1af-825e-450d-8b1e-d59252291e99" providerId="AD" clId="Web-{221EFA82-55DC-C3D4-3ADA-7047AB310AF1}" dt="2026-01-20T11:56:50.835" v="1202"/>
          <ac:spMkLst>
            <pc:docMk/>
            <pc:sldMk cId="2332146762" sldId="262"/>
            <ac:spMk id="20" creationId="{7E3DA7A2-ED70-4BBA-AB72-00AD461FA405}"/>
          </ac:spMkLst>
        </pc:spChg>
        <pc:spChg chg="add">
          <ac:chgData name="Justin Evans" userId="S::j.d.evans@uwtsd.ac.uk::2ee3c1af-825e-450d-8b1e-d59252291e99" providerId="AD" clId="Web-{221EFA82-55DC-C3D4-3ADA-7047AB310AF1}" dt="2026-01-20T11:56:50.835" v="1202"/>
          <ac:spMkLst>
            <pc:docMk/>
            <pc:sldMk cId="2332146762" sldId="262"/>
            <ac:spMk id="22" creationId="{FC485432-3647-4218-B5D3-15D3FA222B13}"/>
          </ac:spMkLst>
        </pc:spChg>
        <pc:spChg chg="add mod">
          <ac:chgData name="Justin Evans" userId="S::j.d.evans@uwtsd.ac.uk::2ee3c1af-825e-450d-8b1e-d59252291e99" providerId="AD" clId="Web-{221EFA82-55DC-C3D4-3ADA-7047AB310AF1}" dt="2026-01-20T11:57:01.726" v="1203"/>
          <ac:spMkLst>
            <pc:docMk/>
            <pc:sldMk cId="2332146762" sldId="262"/>
            <ac:spMk id="24" creationId="{F4AFDDCA-6ABA-4D23-8A5C-1BF0F4308148}"/>
          </ac:spMkLst>
        </pc:spChg>
        <pc:picChg chg="add">
          <ac:chgData name="Justin Evans" userId="S::j.d.evans@uwtsd.ac.uk::2ee3c1af-825e-450d-8b1e-d59252291e99" providerId="AD" clId="Web-{221EFA82-55DC-C3D4-3ADA-7047AB310AF1}" dt="2026-01-20T11:57:13.898" v="1204"/>
          <ac:picMkLst>
            <pc:docMk/>
            <pc:sldMk cId="2332146762" sldId="262"/>
            <ac:picMk id="4" creationId="{D6219826-7276-56FA-5D5D-6C821F6930C8}"/>
          </ac:picMkLst>
        </pc:picChg>
        <pc:picChg chg="mod ord">
          <ac:chgData name="Justin Evans" userId="S::j.d.evans@uwtsd.ac.uk::2ee3c1af-825e-450d-8b1e-d59252291e99" providerId="AD" clId="Web-{221EFA82-55DC-C3D4-3ADA-7047AB310AF1}" dt="2026-01-20T11:56:50.835" v="1202"/>
          <ac:picMkLst>
            <pc:docMk/>
            <pc:sldMk cId="2332146762" sldId="262"/>
            <ac:picMk id="5" creationId="{625EDFD1-85E1-3C0A-7E8A-897D1C882082}"/>
          </ac:picMkLst>
        </pc:picChg>
      </pc:sldChg>
      <pc:sldChg chg="modSp mod setBg">
        <pc:chgData name="Justin Evans" userId="S::j.d.evans@uwtsd.ac.uk::2ee3c1af-825e-450d-8b1e-d59252291e99" providerId="AD" clId="Web-{221EFA82-55DC-C3D4-3ADA-7047AB310AF1}" dt="2026-01-20T12:49:40.146" v="1482"/>
        <pc:sldMkLst>
          <pc:docMk/>
          <pc:sldMk cId="3930585498" sldId="263"/>
        </pc:sldMkLst>
        <pc:spChg chg="mod">
          <ac:chgData name="Justin Evans" userId="S::j.d.evans@uwtsd.ac.uk::2ee3c1af-825e-450d-8b1e-d59252291e99" providerId="AD" clId="Web-{221EFA82-55DC-C3D4-3ADA-7047AB310AF1}" dt="2026-01-20T09:41:38.504" v="29" actId="20577"/>
          <ac:spMkLst>
            <pc:docMk/>
            <pc:sldMk cId="3930585498" sldId="263"/>
            <ac:spMk id="3" creationId="{5E84D093-BE7D-F871-902A-CE7ABDB31B9D}"/>
          </ac:spMkLst>
        </pc:spChg>
      </pc:sldChg>
      <pc:sldChg chg="mod ord modShow">
        <pc:chgData name="Justin Evans" userId="S::j.d.evans@uwtsd.ac.uk::2ee3c1af-825e-450d-8b1e-d59252291e99" providerId="AD" clId="Web-{221EFA82-55DC-C3D4-3ADA-7047AB310AF1}" dt="2026-01-20T12:05:00.357" v="1452"/>
        <pc:sldMkLst>
          <pc:docMk/>
          <pc:sldMk cId="2696320748" sldId="264"/>
        </pc:sldMkLst>
      </pc:sldChg>
      <pc:sldChg chg="mod modShow">
        <pc:chgData name="Justin Evans" userId="S::j.d.evans@uwtsd.ac.uk::2ee3c1af-825e-450d-8b1e-d59252291e99" providerId="AD" clId="Web-{221EFA82-55DC-C3D4-3ADA-7047AB310AF1}" dt="2026-01-20T12:05:00.451" v="1453"/>
        <pc:sldMkLst>
          <pc:docMk/>
          <pc:sldMk cId="4225615806" sldId="265"/>
        </pc:sldMkLst>
      </pc:sldChg>
      <pc:sldChg chg="mod modShow">
        <pc:chgData name="Justin Evans" userId="S::j.d.evans@uwtsd.ac.uk::2ee3c1af-825e-450d-8b1e-d59252291e99" providerId="AD" clId="Web-{221EFA82-55DC-C3D4-3ADA-7047AB310AF1}" dt="2026-01-20T12:05:00.529" v="1454"/>
        <pc:sldMkLst>
          <pc:docMk/>
          <pc:sldMk cId="1056355055" sldId="266"/>
        </pc:sldMkLst>
      </pc:sldChg>
      <pc:sldChg chg="mod modShow">
        <pc:chgData name="Justin Evans" userId="S::j.d.evans@uwtsd.ac.uk::2ee3c1af-825e-450d-8b1e-d59252291e99" providerId="AD" clId="Web-{221EFA82-55DC-C3D4-3ADA-7047AB310AF1}" dt="2026-01-20T12:05:00.623" v="1455"/>
        <pc:sldMkLst>
          <pc:docMk/>
          <pc:sldMk cId="2906867021" sldId="267"/>
        </pc:sldMkLst>
      </pc:sldChg>
      <pc:sldChg chg="mod modShow">
        <pc:chgData name="Justin Evans" userId="S::j.d.evans@uwtsd.ac.uk::2ee3c1af-825e-450d-8b1e-d59252291e99" providerId="AD" clId="Web-{221EFA82-55DC-C3D4-3ADA-7047AB310AF1}" dt="2026-01-20T12:05:00.732" v="1456"/>
        <pc:sldMkLst>
          <pc:docMk/>
          <pc:sldMk cId="1471685534" sldId="268"/>
        </pc:sldMkLst>
      </pc:sldChg>
      <pc:sldChg chg="mod modShow">
        <pc:chgData name="Justin Evans" userId="S::j.d.evans@uwtsd.ac.uk::2ee3c1af-825e-450d-8b1e-d59252291e99" providerId="AD" clId="Web-{221EFA82-55DC-C3D4-3ADA-7047AB310AF1}" dt="2026-01-20T12:05:00.842" v="1457"/>
        <pc:sldMkLst>
          <pc:docMk/>
          <pc:sldMk cId="698713794" sldId="269"/>
        </pc:sldMkLst>
      </pc:sldChg>
      <pc:sldChg chg="mod modShow">
        <pc:chgData name="Justin Evans" userId="S::j.d.evans@uwtsd.ac.uk::2ee3c1af-825e-450d-8b1e-d59252291e99" providerId="AD" clId="Web-{221EFA82-55DC-C3D4-3ADA-7047AB310AF1}" dt="2026-01-20T12:05:00.967" v="1458"/>
        <pc:sldMkLst>
          <pc:docMk/>
          <pc:sldMk cId="3062426515" sldId="270"/>
        </pc:sldMkLst>
      </pc:sldChg>
      <pc:sldChg chg="mod modShow">
        <pc:chgData name="Justin Evans" userId="S::j.d.evans@uwtsd.ac.uk::2ee3c1af-825e-450d-8b1e-d59252291e99" providerId="AD" clId="Web-{221EFA82-55DC-C3D4-3ADA-7047AB310AF1}" dt="2026-01-20T12:05:01.138" v="1459"/>
        <pc:sldMkLst>
          <pc:docMk/>
          <pc:sldMk cId="588129666" sldId="271"/>
        </pc:sldMkLst>
      </pc:sldChg>
      <pc:sldChg chg="mod modShow">
        <pc:chgData name="Justin Evans" userId="S::j.d.evans@uwtsd.ac.uk::2ee3c1af-825e-450d-8b1e-d59252291e99" providerId="AD" clId="Web-{221EFA82-55DC-C3D4-3ADA-7047AB310AF1}" dt="2026-01-20T12:05:01.217" v="1460"/>
        <pc:sldMkLst>
          <pc:docMk/>
          <pc:sldMk cId="2170520846" sldId="272"/>
        </pc:sldMkLst>
      </pc:sldChg>
      <pc:sldChg chg="mod modShow">
        <pc:chgData name="Justin Evans" userId="S::j.d.evans@uwtsd.ac.uk::2ee3c1af-825e-450d-8b1e-d59252291e99" providerId="AD" clId="Web-{221EFA82-55DC-C3D4-3ADA-7047AB310AF1}" dt="2026-01-20T12:05:01.576" v="1465"/>
        <pc:sldMkLst>
          <pc:docMk/>
          <pc:sldMk cId="2302751250" sldId="273"/>
        </pc:sldMkLst>
      </pc:sldChg>
      <pc:sldChg chg="mod modShow">
        <pc:chgData name="Justin Evans" userId="S::j.d.evans@uwtsd.ac.uk::2ee3c1af-825e-450d-8b1e-d59252291e99" providerId="AD" clId="Web-{221EFA82-55DC-C3D4-3ADA-7047AB310AF1}" dt="2026-01-20T12:05:02.482" v="1473"/>
        <pc:sldMkLst>
          <pc:docMk/>
          <pc:sldMk cId="2900206139" sldId="274"/>
        </pc:sldMkLst>
      </pc:sldChg>
      <pc:sldChg chg="mod modShow">
        <pc:chgData name="Justin Evans" userId="S::j.d.evans@uwtsd.ac.uk::2ee3c1af-825e-450d-8b1e-d59252291e99" providerId="AD" clId="Web-{221EFA82-55DC-C3D4-3ADA-7047AB310AF1}" dt="2026-01-20T12:05:01.310" v="1461"/>
        <pc:sldMkLst>
          <pc:docMk/>
          <pc:sldMk cId="2225887811" sldId="279"/>
        </pc:sldMkLst>
      </pc:sldChg>
      <pc:sldChg chg="mod modShow">
        <pc:chgData name="Justin Evans" userId="S::j.d.evans@uwtsd.ac.uk::2ee3c1af-825e-450d-8b1e-d59252291e99" providerId="AD" clId="Web-{221EFA82-55DC-C3D4-3ADA-7047AB310AF1}" dt="2026-01-20T12:05:01.388" v="1462"/>
        <pc:sldMkLst>
          <pc:docMk/>
          <pc:sldMk cId="4062699943" sldId="280"/>
        </pc:sldMkLst>
      </pc:sldChg>
      <pc:sldChg chg="mod modShow">
        <pc:chgData name="Justin Evans" userId="S::j.d.evans@uwtsd.ac.uk::2ee3c1af-825e-450d-8b1e-d59252291e99" providerId="AD" clId="Web-{221EFA82-55DC-C3D4-3ADA-7047AB310AF1}" dt="2026-01-20T12:05:01.451" v="1463"/>
        <pc:sldMkLst>
          <pc:docMk/>
          <pc:sldMk cId="3823489465" sldId="281"/>
        </pc:sldMkLst>
      </pc:sldChg>
      <pc:sldChg chg="mod modShow">
        <pc:chgData name="Justin Evans" userId="S::j.d.evans@uwtsd.ac.uk::2ee3c1af-825e-450d-8b1e-d59252291e99" providerId="AD" clId="Web-{221EFA82-55DC-C3D4-3ADA-7047AB310AF1}" dt="2026-01-20T12:05:01.482" v="1464"/>
        <pc:sldMkLst>
          <pc:docMk/>
          <pc:sldMk cId="3866882998" sldId="282"/>
        </pc:sldMkLst>
      </pc:sldChg>
      <pc:sldChg chg="mod modShow">
        <pc:chgData name="Justin Evans" userId="S::j.d.evans@uwtsd.ac.uk::2ee3c1af-825e-450d-8b1e-d59252291e99" providerId="AD" clId="Web-{221EFA82-55DC-C3D4-3ADA-7047AB310AF1}" dt="2026-01-20T12:05:01.935" v="1467"/>
        <pc:sldMkLst>
          <pc:docMk/>
          <pc:sldMk cId="3736995454" sldId="285"/>
        </pc:sldMkLst>
      </pc:sldChg>
      <pc:sldChg chg="mod modShow">
        <pc:chgData name="Justin Evans" userId="S::j.d.evans@uwtsd.ac.uk::2ee3c1af-825e-450d-8b1e-d59252291e99" providerId="AD" clId="Web-{221EFA82-55DC-C3D4-3ADA-7047AB310AF1}" dt="2026-01-20T12:05:02.014" v="1468"/>
        <pc:sldMkLst>
          <pc:docMk/>
          <pc:sldMk cId="2193205755" sldId="287"/>
        </pc:sldMkLst>
      </pc:sldChg>
      <pc:sldChg chg="mod modShow">
        <pc:chgData name="Justin Evans" userId="S::j.d.evans@uwtsd.ac.uk::2ee3c1af-825e-450d-8b1e-d59252291e99" providerId="AD" clId="Web-{221EFA82-55DC-C3D4-3ADA-7047AB310AF1}" dt="2026-01-20T12:05:02.107" v="1469"/>
        <pc:sldMkLst>
          <pc:docMk/>
          <pc:sldMk cId="4266976822" sldId="288"/>
        </pc:sldMkLst>
      </pc:sldChg>
      <pc:sldChg chg="mod modShow">
        <pc:chgData name="Justin Evans" userId="S::j.d.evans@uwtsd.ac.uk::2ee3c1af-825e-450d-8b1e-d59252291e99" providerId="AD" clId="Web-{221EFA82-55DC-C3D4-3ADA-7047AB310AF1}" dt="2026-01-20T12:05:02.202" v="1470"/>
        <pc:sldMkLst>
          <pc:docMk/>
          <pc:sldMk cId="3305654036" sldId="289"/>
        </pc:sldMkLst>
      </pc:sldChg>
      <pc:sldChg chg="mod modShow">
        <pc:chgData name="Justin Evans" userId="S::j.d.evans@uwtsd.ac.uk::2ee3c1af-825e-450d-8b1e-d59252291e99" providerId="AD" clId="Web-{221EFA82-55DC-C3D4-3ADA-7047AB310AF1}" dt="2026-01-20T12:05:02.326" v="1471"/>
        <pc:sldMkLst>
          <pc:docMk/>
          <pc:sldMk cId="2874055122" sldId="291"/>
        </pc:sldMkLst>
      </pc:sldChg>
      <pc:sldChg chg="mod modShow">
        <pc:chgData name="Justin Evans" userId="S::j.d.evans@uwtsd.ac.uk::2ee3c1af-825e-450d-8b1e-d59252291e99" providerId="AD" clId="Web-{221EFA82-55DC-C3D4-3ADA-7047AB310AF1}" dt="2026-01-20T12:05:02.435" v="1472"/>
        <pc:sldMkLst>
          <pc:docMk/>
          <pc:sldMk cId="1365886412" sldId="296"/>
        </pc:sldMkLst>
      </pc:sldChg>
      <pc:sldChg chg="mod modShow">
        <pc:chgData name="Justin Evans" userId="S::j.d.evans@uwtsd.ac.uk::2ee3c1af-825e-450d-8b1e-d59252291e99" providerId="AD" clId="Web-{221EFA82-55DC-C3D4-3ADA-7047AB310AF1}" dt="2026-01-20T12:05:02.545" v="1474"/>
        <pc:sldMkLst>
          <pc:docMk/>
          <pc:sldMk cId="289030127" sldId="300"/>
        </pc:sldMkLst>
      </pc:sldChg>
      <pc:sldChg chg="add modNotes">
        <pc:chgData name="Justin Evans" userId="S::j.d.evans@uwtsd.ac.uk::2ee3c1af-825e-450d-8b1e-d59252291e99" providerId="AD" clId="Web-{221EFA82-55DC-C3D4-3ADA-7047AB310AF1}" dt="2026-01-20T11:14:07.012" v="312"/>
        <pc:sldMkLst>
          <pc:docMk/>
          <pc:sldMk cId="1195698181" sldId="449"/>
        </pc:sldMkLst>
      </pc:sldChg>
      <pc:sldChg chg="mod modShow">
        <pc:chgData name="Justin Evans" userId="S::j.d.evans@uwtsd.ac.uk::2ee3c1af-825e-450d-8b1e-d59252291e99" providerId="AD" clId="Web-{221EFA82-55DC-C3D4-3ADA-7047AB310AF1}" dt="2026-01-20T12:05:01.654" v="1466"/>
        <pc:sldMkLst>
          <pc:docMk/>
          <pc:sldMk cId="1844512522" sldId="595"/>
        </pc:sldMkLst>
      </pc:sldChg>
      <pc:sldChg chg="mod modShow">
        <pc:chgData name="Justin Evans" userId="S::j.d.evans@uwtsd.ac.uk::2ee3c1af-825e-450d-8b1e-d59252291e99" providerId="AD" clId="Web-{221EFA82-55DC-C3D4-3ADA-7047AB310AF1}" dt="2026-01-20T12:05:02.639" v="1475"/>
        <pc:sldMkLst>
          <pc:docMk/>
          <pc:sldMk cId="1694496678" sldId="601"/>
        </pc:sldMkLst>
      </pc:sldChg>
      <pc:sldChg chg="addSp delSp modSp add mod ord replId modClrScheme delDesignElem chgLayout">
        <pc:chgData name="Justin Evans" userId="S::j.d.evans@uwtsd.ac.uk::2ee3c1af-825e-450d-8b1e-d59252291e99" providerId="AD" clId="Web-{221EFA82-55DC-C3D4-3ADA-7047AB310AF1}" dt="2026-01-20T13:26:30.537" v="1563"/>
        <pc:sldMkLst>
          <pc:docMk/>
          <pc:sldMk cId="932693385" sldId="602"/>
        </pc:sldMkLst>
        <pc:spChg chg="add mod ord">
          <ac:chgData name="Justin Evans" userId="S::j.d.evans@uwtsd.ac.uk::2ee3c1af-825e-450d-8b1e-d59252291e99" providerId="AD" clId="Web-{221EFA82-55DC-C3D4-3ADA-7047AB310AF1}" dt="2026-01-20T11:03:42.365" v="291" actId="20577"/>
          <ac:spMkLst>
            <pc:docMk/>
            <pc:sldMk cId="932693385" sldId="602"/>
            <ac:spMk id="4" creationId="{F2DC18C2-4B75-572C-88B4-4A82B792281D}"/>
          </ac:spMkLst>
        </pc:spChg>
        <pc:spChg chg="add del">
          <ac:chgData name="Justin Evans" userId="S::j.d.evans@uwtsd.ac.uk::2ee3c1af-825e-450d-8b1e-d59252291e99" providerId="AD" clId="Web-{221EFA82-55DC-C3D4-3ADA-7047AB310AF1}" dt="2026-01-20T09:42:53.149" v="33"/>
          <ac:spMkLst>
            <pc:docMk/>
            <pc:sldMk cId="932693385" sldId="602"/>
            <ac:spMk id="10" creationId="{A79756D0-0CE7-4CA0-954B-F9E1E98B2681}"/>
          </ac:spMkLst>
        </pc:spChg>
        <pc:spChg chg="add del">
          <ac:chgData name="Justin Evans" userId="S::j.d.evans@uwtsd.ac.uk::2ee3c1af-825e-450d-8b1e-d59252291e99" providerId="AD" clId="Web-{221EFA82-55DC-C3D4-3ADA-7047AB310AF1}" dt="2026-01-20T09:42:53.149" v="33"/>
          <ac:spMkLst>
            <pc:docMk/>
            <pc:sldMk cId="932693385" sldId="602"/>
            <ac:spMk id="12" creationId="{CBC68E4E-D207-BB2B-6823-7A64819AC1D3}"/>
          </ac:spMkLst>
        </pc:spChg>
        <pc:spChg chg="add del">
          <ac:chgData name="Justin Evans" userId="S::j.d.evans@uwtsd.ac.uk::2ee3c1af-825e-450d-8b1e-d59252291e99" providerId="AD" clId="Web-{221EFA82-55DC-C3D4-3ADA-7047AB310AF1}" dt="2026-01-20T09:42:53.149" v="33"/>
          <ac:spMkLst>
            <pc:docMk/>
            <pc:sldMk cId="932693385" sldId="602"/>
            <ac:spMk id="14" creationId="{A0EAFDFC-AE73-F4ED-4E11-21F2AC6DCFC3}"/>
          </ac:spMkLst>
        </pc:spChg>
        <pc:spChg chg="add del">
          <ac:chgData name="Justin Evans" userId="S::j.d.evans@uwtsd.ac.uk::2ee3c1af-825e-450d-8b1e-d59252291e99" providerId="AD" clId="Web-{221EFA82-55DC-C3D4-3ADA-7047AB310AF1}" dt="2026-01-20T09:42:53.149" v="33"/>
          <ac:spMkLst>
            <pc:docMk/>
            <pc:sldMk cId="932693385" sldId="602"/>
            <ac:spMk id="16" creationId="{973B381C-D1D4-AF6F-8FF4-A2BD6FA83BD9}"/>
          </ac:spMkLst>
        </pc:spChg>
      </pc:sldChg>
      <pc:sldChg chg="addSp modSp new mod ord setBg modClrScheme chgLayout">
        <pc:chgData name="Justin Evans" userId="S::j.d.evans@uwtsd.ac.uk::2ee3c1af-825e-450d-8b1e-d59252291e99" providerId="AD" clId="Web-{221EFA82-55DC-C3D4-3ADA-7047AB310AF1}" dt="2026-01-20T13:27:12.757" v="1569" actId="20577"/>
        <pc:sldMkLst>
          <pc:docMk/>
          <pc:sldMk cId="77890301" sldId="603"/>
        </pc:sldMkLst>
        <pc:spChg chg="mod ord">
          <ac:chgData name="Justin Evans" userId="S::j.d.evans@uwtsd.ac.uk::2ee3c1af-825e-450d-8b1e-d59252291e99" providerId="AD" clId="Web-{221EFA82-55DC-C3D4-3ADA-7047AB310AF1}" dt="2026-01-20T13:27:06.897" v="1567" actId="20577"/>
          <ac:spMkLst>
            <pc:docMk/>
            <pc:sldMk cId="77890301" sldId="603"/>
            <ac:spMk id="2" creationId="{E5FEE212-1DD2-F8B7-DA87-DCE5A23B5FCE}"/>
          </ac:spMkLst>
        </pc:spChg>
        <pc:spChg chg="mod ord">
          <ac:chgData name="Justin Evans" userId="S::j.d.evans@uwtsd.ac.uk::2ee3c1af-825e-450d-8b1e-d59252291e99" providerId="AD" clId="Web-{221EFA82-55DC-C3D4-3ADA-7047AB310AF1}" dt="2026-01-20T13:27:10.288" v="1568" actId="20577"/>
          <ac:spMkLst>
            <pc:docMk/>
            <pc:sldMk cId="77890301" sldId="603"/>
            <ac:spMk id="3" creationId="{E7C78FF4-19F3-A1F5-90EB-7329B408162D}"/>
          </ac:spMkLst>
        </pc:spChg>
        <pc:spChg chg="add mod ord">
          <ac:chgData name="Justin Evans" userId="S::j.d.evans@uwtsd.ac.uk::2ee3c1af-825e-450d-8b1e-d59252291e99" providerId="AD" clId="Web-{221EFA82-55DC-C3D4-3ADA-7047AB310AF1}" dt="2026-01-20T13:27:12.757" v="1569" actId="20577"/>
          <ac:spMkLst>
            <pc:docMk/>
            <pc:sldMk cId="77890301" sldId="603"/>
            <ac:spMk id="4" creationId="{0A82E1A8-8E41-0047-EFFC-14048298480D}"/>
          </ac:spMkLst>
        </pc:spChg>
        <pc:picChg chg="add">
          <ac:chgData name="Justin Evans" userId="S::j.d.evans@uwtsd.ac.uk::2ee3c1af-825e-450d-8b1e-d59252291e99" providerId="AD" clId="Web-{221EFA82-55DC-C3D4-3ADA-7047AB310AF1}" dt="2026-01-20T10:46:24.340" v="239"/>
          <ac:picMkLst>
            <pc:docMk/>
            <pc:sldMk cId="77890301" sldId="603"/>
            <ac:picMk id="6" creationId="{80A8D595-290E-9070-09B5-FBE36DFFBC38}"/>
          </ac:picMkLst>
        </pc:picChg>
      </pc:sldChg>
      <pc:sldChg chg="addSp delSp modSp add mod ord replId setBg modClrScheme delDesignElem chgLayout">
        <pc:chgData name="Justin Evans" userId="S::j.d.evans@uwtsd.ac.uk::2ee3c1af-825e-450d-8b1e-d59252291e99" providerId="AD" clId="Web-{221EFA82-55DC-C3D4-3ADA-7047AB310AF1}" dt="2026-01-20T13:26:53.835" v="1566" actId="20577"/>
        <pc:sldMkLst>
          <pc:docMk/>
          <pc:sldMk cId="78278395" sldId="604"/>
        </pc:sldMkLst>
        <pc:spChg chg="add mod ord">
          <ac:chgData name="Justin Evans" userId="S::j.d.evans@uwtsd.ac.uk::2ee3c1af-825e-450d-8b1e-d59252291e99" providerId="AD" clId="Web-{221EFA82-55DC-C3D4-3ADA-7047AB310AF1}" dt="2026-01-20T13:26:53.835" v="1566" actId="20577"/>
          <ac:spMkLst>
            <pc:docMk/>
            <pc:sldMk cId="78278395" sldId="604"/>
            <ac:spMk id="3" creationId="{0B8BEE2E-593C-8899-36C8-088A8374FA18}"/>
          </ac:spMkLst>
        </pc:spChg>
        <pc:spChg chg="mod ord">
          <ac:chgData name="Justin Evans" userId="S::j.d.evans@uwtsd.ac.uk::2ee3c1af-825e-450d-8b1e-d59252291e99" providerId="AD" clId="Web-{221EFA82-55DC-C3D4-3ADA-7047AB310AF1}" dt="2026-01-20T10:44:35.762" v="211"/>
          <ac:spMkLst>
            <pc:docMk/>
            <pc:sldMk cId="78278395" sldId="604"/>
            <ac:spMk id="4" creationId="{266A8582-53EE-5AE4-A665-28D550E9D9C4}"/>
          </ac:spMkLst>
        </pc:spChg>
        <pc:spChg chg="add mod ord">
          <ac:chgData name="Justin Evans" userId="S::j.d.evans@uwtsd.ac.uk::2ee3c1af-825e-450d-8b1e-d59252291e99" providerId="AD" clId="Web-{221EFA82-55DC-C3D4-3ADA-7047AB310AF1}" dt="2026-01-20T10:44:35.762" v="211"/>
          <ac:spMkLst>
            <pc:docMk/>
            <pc:sldMk cId="78278395" sldId="604"/>
            <ac:spMk id="5" creationId="{563835FA-8CA2-3AAE-2C04-A5E8B151A7A7}"/>
          </ac:spMkLst>
        </pc:spChg>
      </pc:sldChg>
      <pc:sldChg chg="addSp delSp modSp new mod ord setBg modClrScheme chgLayout">
        <pc:chgData name="Justin Evans" userId="S::j.d.evans@uwtsd.ac.uk::2ee3c1af-825e-450d-8b1e-d59252291e99" providerId="AD" clId="Web-{221EFA82-55DC-C3D4-3ADA-7047AB310AF1}" dt="2026-01-20T13:26:30.537" v="1560"/>
        <pc:sldMkLst>
          <pc:docMk/>
          <pc:sldMk cId="1857694896" sldId="605"/>
        </pc:sldMkLst>
        <pc:picChg chg="add mod">
          <ac:chgData name="Justin Evans" userId="S::j.d.evans@uwtsd.ac.uk::2ee3c1af-825e-450d-8b1e-d59252291e99" providerId="AD" clId="Web-{221EFA82-55DC-C3D4-3ADA-7047AB310AF1}" dt="2026-01-20T11:08:00.147" v="304"/>
          <ac:picMkLst>
            <pc:docMk/>
            <pc:sldMk cId="1857694896" sldId="605"/>
            <ac:picMk id="6" creationId="{F9F96C1C-AFBF-499E-3D95-29A1556A0C96}"/>
          </ac:picMkLst>
        </pc:picChg>
        <pc:picChg chg="add mod">
          <ac:chgData name="Justin Evans" userId="S::j.d.evans@uwtsd.ac.uk::2ee3c1af-825e-450d-8b1e-d59252291e99" providerId="AD" clId="Web-{221EFA82-55DC-C3D4-3ADA-7047AB310AF1}" dt="2026-01-20T11:08:56.601" v="309" actId="1076"/>
          <ac:picMkLst>
            <pc:docMk/>
            <pc:sldMk cId="1857694896" sldId="605"/>
            <ac:picMk id="8" creationId="{E464EDFD-183C-ED0F-A427-335E6A15A884}"/>
          </ac:picMkLst>
        </pc:picChg>
      </pc:sldChg>
      <pc:sldChg chg="addSp modSp new mod setBg modNotes">
        <pc:chgData name="Justin Evans" userId="S::j.d.evans@uwtsd.ac.uk::2ee3c1af-825e-450d-8b1e-d59252291e99" providerId="AD" clId="Web-{221EFA82-55DC-C3D4-3ADA-7047AB310AF1}" dt="2026-01-20T11:42:29.151" v="1185"/>
        <pc:sldMkLst>
          <pc:docMk/>
          <pc:sldMk cId="1342509562" sldId="606"/>
        </pc:sldMkLst>
        <pc:spChg chg="mod">
          <ac:chgData name="Justin Evans" userId="S::j.d.evans@uwtsd.ac.uk::2ee3c1af-825e-450d-8b1e-d59252291e99" providerId="AD" clId="Web-{221EFA82-55DC-C3D4-3ADA-7047AB310AF1}" dt="2026-01-20T11:14:24.139" v="324" actId="20577"/>
          <ac:spMkLst>
            <pc:docMk/>
            <pc:sldMk cId="1342509562" sldId="606"/>
            <ac:spMk id="2" creationId="{C8029704-EEB7-33AC-1ECF-4B20588D950B}"/>
          </ac:spMkLst>
        </pc:spChg>
        <pc:spChg chg="mod">
          <ac:chgData name="Justin Evans" userId="S::j.d.evans@uwtsd.ac.uk::2ee3c1af-825e-450d-8b1e-d59252291e99" providerId="AD" clId="Web-{221EFA82-55DC-C3D4-3ADA-7047AB310AF1}" dt="2026-01-20T11:21:15.963" v="439" actId="20577"/>
          <ac:spMkLst>
            <pc:docMk/>
            <pc:sldMk cId="1342509562" sldId="606"/>
            <ac:spMk id="3" creationId="{4B716DE4-F9F6-2620-23F7-D49B7315B8D2}"/>
          </ac:spMkLst>
        </pc:spChg>
        <pc:picChg chg="add">
          <ac:chgData name="Justin Evans" userId="S::j.d.evans@uwtsd.ac.uk::2ee3c1af-825e-450d-8b1e-d59252291e99" providerId="AD" clId="Web-{221EFA82-55DC-C3D4-3ADA-7047AB310AF1}" dt="2026-01-20T11:42:29.151" v="1185"/>
          <ac:picMkLst>
            <pc:docMk/>
            <pc:sldMk cId="1342509562" sldId="606"/>
            <ac:picMk id="5" creationId="{E3DD3B85-056F-BF55-CAE4-9442FF582E26}"/>
          </ac:picMkLst>
        </pc:picChg>
      </pc:sldChg>
      <pc:sldChg chg="addSp modSp new mod setBg modNotes">
        <pc:chgData name="Justin Evans" userId="S::j.d.evans@uwtsd.ac.uk::2ee3c1af-825e-450d-8b1e-d59252291e99" providerId="AD" clId="Web-{221EFA82-55DC-C3D4-3ADA-7047AB310AF1}" dt="2026-01-20T11:42:34.245" v="1186"/>
        <pc:sldMkLst>
          <pc:docMk/>
          <pc:sldMk cId="3530081148" sldId="607"/>
        </pc:sldMkLst>
        <pc:spChg chg="mod">
          <ac:chgData name="Justin Evans" userId="S::j.d.evans@uwtsd.ac.uk::2ee3c1af-825e-450d-8b1e-d59252291e99" providerId="AD" clId="Web-{221EFA82-55DC-C3D4-3ADA-7047AB310AF1}" dt="2026-01-20T11:21:26.322" v="442" actId="20577"/>
          <ac:spMkLst>
            <pc:docMk/>
            <pc:sldMk cId="3530081148" sldId="607"/>
            <ac:spMk id="2" creationId="{3DF2452C-E2EF-D49B-E8FA-1C9432802586}"/>
          </ac:spMkLst>
        </pc:spChg>
        <pc:spChg chg="mod">
          <ac:chgData name="Justin Evans" userId="S::j.d.evans@uwtsd.ac.uk::2ee3c1af-825e-450d-8b1e-d59252291e99" providerId="AD" clId="Web-{221EFA82-55DC-C3D4-3ADA-7047AB310AF1}" dt="2026-01-20T11:23:38.655" v="544" actId="20577"/>
          <ac:spMkLst>
            <pc:docMk/>
            <pc:sldMk cId="3530081148" sldId="607"/>
            <ac:spMk id="3" creationId="{7F5C1B22-1126-44E2-D455-993C6DF92E6B}"/>
          </ac:spMkLst>
        </pc:spChg>
        <pc:picChg chg="add">
          <ac:chgData name="Justin Evans" userId="S::j.d.evans@uwtsd.ac.uk::2ee3c1af-825e-450d-8b1e-d59252291e99" providerId="AD" clId="Web-{221EFA82-55DC-C3D4-3ADA-7047AB310AF1}" dt="2026-01-20T11:42:34.245" v="1186"/>
          <ac:picMkLst>
            <pc:docMk/>
            <pc:sldMk cId="3530081148" sldId="607"/>
            <ac:picMk id="5" creationId="{65AFBA56-58BF-B7BE-4352-25A6209713FC}"/>
          </ac:picMkLst>
        </pc:picChg>
      </pc:sldChg>
      <pc:sldChg chg="addSp modSp new mod setBg modNotes">
        <pc:chgData name="Justin Evans" userId="S::j.d.evans@uwtsd.ac.uk::2ee3c1af-825e-450d-8b1e-d59252291e99" providerId="AD" clId="Web-{221EFA82-55DC-C3D4-3ADA-7047AB310AF1}" dt="2026-01-20T11:42:54.792" v="1194" actId="20577"/>
        <pc:sldMkLst>
          <pc:docMk/>
          <pc:sldMk cId="1029324166" sldId="608"/>
        </pc:sldMkLst>
        <pc:spChg chg="mod">
          <ac:chgData name="Justin Evans" userId="S::j.d.evans@uwtsd.ac.uk::2ee3c1af-825e-450d-8b1e-d59252291e99" providerId="AD" clId="Web-{221EFA82-55DC-C3D4-3ADA-7047AB310AF1}" dt="2026-01-20T11:23:59.828" v="553" actId="20577"/>
          <ac:spMkLst>
            <pc:docMk/>
            <pc:sldMk cId="1029324166" sldId="608"/>
            <ac:spMk id="2" creationId="{F25AD7BD-1017-3D6D-DE47-34593B44B3B7}"/>
          </ac:spMkLst>
        </pc:spChg>
        <pc:spChg chg="mod">
          <ac:chgData name="Justin Evans" userId="S::j.d.evans@uwtsd.ac.uk::2ee3c1af-825e-450d-8b1e-d59252291e99" providerId="AD" clId="Web-{221EFA82-55DC-C3D4-3ADA-7047AB310AF1}" dt="2026-01-20T11:42:54.792" v="1194" actId="20577"/>
          <ac:spMkLst>
            <pc:docMk/>
            <pc:sldMk cId="1029324166" sldId="608"/>
            <ac:spMk id="3" creationId="{893D525F-E326-4899-5830-30B65005D560}"/>
          </ac:spMkLst>
        </pc:spChg>
        <pc:picChg chg="add">
          <ac:chgData name="Justin Evans" userId="S::j.d.evans@uwtsd.ac.uk::2ee3c1af-825e-450d-8b1e-d59252291e99" providerId="AD" clId="Web-{221EFA82-55DC-C3D4-3ADA-7047AB310AF1}" dt="2026-01-20T11:42:40.948" v="1188"/>
          <ac:picMkLst>
            <pc:docMk/>
            <pc:sldMk cId="1029324166" sldId="608"/>
            <ac:picMk id="5" creationId="{FB56FCE6-1491-6BF2-286C-7201442F1F4A}"/>
          </ac:picMkLst>
        </pc:picChg>
      </pc:sldChg>
      <pc:sldChg chg="addSp modSp new mod setBg modClrScheme chgLayout modNotes">
        <pc:chgData name="Justin Evans" userId="S::j.d.evans@uwtsd.ac.uk::2ee3c1af-825e-450d-8b1e-d59252291e99" providerId="AD" clId="Web-{221EFA82-55DC-C3D4-3ADA-7047AB310AF1}" dt="2026-01-20T11:42:37.964" v="1187"/>
        <pc:sldMkLst>
          <pc:docMk/>
          <pc:sldMk cId="940599163" sldId="609"/>
        </pc:sldMkLst>
        <pc:spChg chg="mod ord">
          <ac:chgData name="Justin Evans" userId="S::j.d.evans@uwtsd.ac.uk::2ee3c1af-825e-450d-8b1e-d59252291e99" providerId="AD" clId="Web-{221EFA82-55DC-C3D4-3ADA-7047AB310AF1}" dt="2026-01-20T11:27:41.661" v="647"/>
          <ac:spMkLst>
            <pc:docMk/>
            <pc:sldMk cId="940599163" sldId="609"/>
            <ac:spMk id="2" creationId="{3066491B-6998-237D-E64A-A1E7227075EF}"/>
          </ac:spMkLst>
        </pc:spChg>
        <pc:spChg chg="mod ord">
          <ac:chgData name="Justin Evans" userId="S::j.d.evans@uwtsd.ac.uk::2ee3c1af-825e-450d-8b1e-d59252291e99" providerId="AD" clId="Web-{221EFA82-55DC-C3D4-3ADA-7047AB310AF1}" dt="2026-01-20T11:34:12.438" v="895" actId="20577"/>
          <ac:spMkLst>
            <pc:docMk/>
            <pc:sldMk cId="940599163" sldId="609"/>
            <ac:spMk id="3" creationId="{8C70259A-BE1D-EF30-1660-8E8E44EC618F}"/>
          </ac:spMkLst>
        </pc:spChg>
        <pc:spChg chg="add mod ord">
          <ac:chgData name="Justin Evans" userId="S::j.d.evans@uwtsd.ac.uk::2ee3c1af-825e-450d-8b1e-d59252291e99" providerId="AD" clId="Web-{221EFA82-55DC-C3D4-3ADA-7047AB310AF1}" dt="2026-01-20T11:29:14.694" v="753" actId="20577"/>
          <ac:spMkLst>
            <pc:docMk/>
            <pc:sldMk cId="940599163" sldId="609"/>
            <ac:spMk id="4" creationId="{4128C0ED-6A4D-3ECB-A670-E54E9DF305DA}"/>
          </ac:spMkLst>
        </pc:spChg>
        <pc:picChg chg="add">
          <ac:chgData name="Justin Evans" userId="S::j.d.evans@uwtsd.ac.uk::2ee3c1af-825e-450d-8b1e-d59252291e99" providerId="AD" clId="Web-{221EFA82-55DC-C3D4-3ADA-7047AB310AF1}" dt="2026-01-20T11:42:37.964" v="1187"/>
          <ac:picMkLst>
            <pc:docMk/>
            <pc:sldMk cId="940599163" sldId="609"/>
            <ac:picMk id="6" creationId="{E7C761AD-DB84-DFAD-F3B5-E50F1AEFC420}"/>
          </ac:picMkLst>
        </pc:picChg>
      </pc:sldChg>
      <pc:sldChg chg="addSp modSp new mod setBg">
        <pc:chgData name="Justin Evans" userId="S::j.d.evans@uwtsd.ac.uk::2ee3c1af-825e-450d-8b1e-d59252291e99" providerId="AD" clId="Web-{221EFA82-55DC-C3D4-3ADA-7047AB310AF1}" dt="2026-01-20T11:43:00.105" v="1195"/>
        <pc:sldMkLst>
          <pc:docMk/>
          <pc:sldMk cId="2879236369" sldId="610"/>
        </pc:sldMkLst>
        <pc:spChg chg="mod">
          <ac:chgData name="Justin Evans" userId="S::j.d.evans@uwtsd.ac.uk::2ee3c1af-825e-450d-8b1e-d59252291e99" providerId="AD" clId="Web-{221EFA82-55DC-C3D4-3ADA-7047AB310AF1}" dt="2026-01-20T11:30:25.710" v="782" actId="20577"/>
          <ac:spMkLst>
            <pc:docMk/>
            <pc:sldMk cId="2879236369" sldId="610"/>
            <ac:spMk id="2" creationId="{34CD456B-6603-40A3-9D24-C350D8514DF6}"/>
          </ac:spMkLst>
        </pc:spChg>
        <pc:spChg chg="mod">
          <ac:chgData name="Justin Evans" userId="S::j.d.evans@uwtsd.ac.uk::2ee3c1af-825e-450d-8b1e-d59252291e99" providerId="AD" clId="Web-{221EFA82-55DC-C3D4-3ADA-7047AB310AF1}" dt="2026-01-20T11:33:49.421" v="888" actId="20577"/>
          <ac:spMkLst>
            <pc:docMk/>
            <pc:sldMk cId="2879236369" sldId="610"/>
            <ac:spMk id="3" creationId="{1C32D63C-75FA-DFBC-8978-5F9A29A0DC7C}"/>
          </ac:spMkLst>
        </pc:spChg>
        <pc:spChg chg="mod">
          <ac:chgData name="Justin Evans" userId="S::j.d.evans@uwtsd.ac.uk::2ee3c1af-825e-450d-8b1e-d59252291e99" providerId="AD" clId="Web-{221EFA82-55DC-C3D4-3ADA-7047AB310AF1}" dt="2026-01-20T11:35:04.783" v="937" actId="20577"/>
          <ac:spMkLst>
            <pc:docMk/>
            <pc:sldMk cId="2879236369" sldId="610"/>
            <ac:spMk id="4" creationId="{9894CC66-FFE0-0F94-CFFE-75B25FBF84D0}"/>
          </ac:spMkLst>
        </pc:spChg>
        <pc:picChg chg="add">
          <ac:chgData name="Justin Evans" userId="S::j.d.evans@uwtsd.ac.uk::2ee3c1af-825e-450d-8b1e-d59252291e99" providerId="AD" clId="Web-{221EFA82-55DC-C3D4-3ADA-7047AB310AF1}" dt="2026-01-20T11:43:00.105" v="1195"/>
          <ac:picMkLst>
            <pc:docMk/>
            <pc:sldMk cId="2879236369" sldId="610"/>
            <ac:picMk id="6" creationId="{C113A07D-7B51-DC49-62EC-C84CC83ED7DE}"/>
          </ac:picMkLst>
        </pc:picChg>
      </pc:sldChg>
      <pc:sldChg chg="addSp delSp modSp new mod setBg modClrScheme chgLayout modNotes">
        <pc:chgData name="Justin Evans" userId="S::j.d.evans@uwtsd.ac.uk::2ee3c1af-825e-450d-8b1e-d59252291e99" providerId="AD" clId="Web-{221EFA82-55DC-C3D4-3ADA-7047AB310AF1}" dt="2026-01-20T11:43:04.011" v="1196"/>
        <pc:sldMkLst>
          <pc:docMk/>
          <pc:sldMk cId="220645088" sldId="611"/>
        </pc:sldMkLst>
        <pc:spChg chg="mod ord">
          <ac:chgData name="Justin Evans" userId="S::j.d.evans@uwtsd.ac.uk::2ee3c1af-825e-450d-8b1e-d59252291e99" providerId="AD" clId="Web-{221EFA82-55DC-C3D4-3ADA-7047AB310AF1}" dt="2026-01-20T11:36:10.753" v="966"/>
          <ac:spMkLst>
            <pc:docMk/>
            <pc:sldMk cId="220645088" sldId="611"/>
            <ac:spMk id="2" creationId="{6A51C63E-3433-0D8D-4793-BAD72A5D8949}"/>
          </ac:spMkLst>
        </pc:spChg>
        <pc:spChg chg="mod ord">
          <ac:chgData name="Justin Evans" userId="S::j.d.evans@uwtsd.ac.uk::2ee3c1af-825e-450d-8b1e-d59252291e99" providerId="AD" clId="Web-{221EFA82-55DC-C3D4-3ADA-7047AB310AF1}" dt="2026-01-20T11:36:10.753" v="966"/>
          <ac:spMkLst>
            <pc:docMk/>
            <pc:sldMk cId="220645088" sldId="611"/>
            <ac:spMk id="3" creationId="{A4C9E5BB-0708-0158-D177-E15E7A5D2958}"/>
          </ac:spMkLst>
        </pc:spChg>
        <pc:spChg chg="add">
          <ac:chgData name="Justin Evans" userId="S::j.d.evans@uwtsd.ac.uk::2ee3c1af-825e-450d-8b1e-d59252291e99" providerId="AD" clId="Web-{221EFA82-55DC-C3D4-3ADA-7047AB310AF1}" dt="2026-01-20T11:36:10.753" v="966"/>
          <ac:spMkLst>
            <pc:docMk/>
            <pc:sldMk cId="220645088" sldId="611"/>
            <ac:spMk id="9" creationId="{C0763A76-9F1C-4FC5-82B7-DD475DA461B2}"/>
          </ac:spMkLst>
        </pc:spChg>
        <pc:spChg chg="add">
          <ac:chgData name="Justin Evans" userId="S::j.d.evans@uwtsd.ac.uk::2ee3c1af-825e-450d-8b1e-d59252291e99" providerId="AD" clId="Web-{221EFA82-55DC-C3D4-3ADA-7047AB310AF1}" dt="2026-01-20T11:36:10.753" v="966"/>
          <ac:spMkLst>
            <pc:docMk/>
            <pc:sldMk cId="220645088" sldId="611"/>
            <ac:spMk id="11" creationId="{E81BF4F6-F2CF-4984-9D14-D6966D92F99F}"/>
          </ac:spMkLst>
        </pc:spChg>
        <pc:picChg chg="add">
          <ac:chgData name="Justin Evans" userId="S::j.d.evans@uwtsd.ac.uk::2ee3c1af-825e-450d-8b1e-d59252291e99" providerId="AD" clId="Web-{221EFA82-55DC-C3D4-3ADA-7047AB310AF1}" dt="2026-01-20T11:36:10.753" v="966"/>
          <ac:picMkLst>
            <pc:docMk/>
            <pc:sldMk cId="220645088" sldId="611"/>
            <ac:picMk id="5" creationId="{27AB8254-9BEC-B27F-F840-9CAE993F9374}"/>
          </ac:picMkLst>
        </pc:picChg>
        <pc:picChg chg="add">
          <ac:chgData name="Justin Evans" userId="S::j.d.evans@uwtsd.ac.uk::2ee3c1af-825e-450d-8b1e-d59252291e99" providerId="AD" clId="Web-{221EFA82-55DC-C3D4-3ADA-7047AB310AF1}" dt="2026-01-20T11:43:04.011" v="1196"/>
          <ac:picMkLst>
            <pc:docMk/>
            <pc:sldMk cId="220645088" sldId="611"/>
            <ac:picMk id="7" creationId="{6E259151-D2AA-A437-6BCE-7420E5BCEB4F}"/>
          </ac:picMkLst>
        </pc:picChg>
      </pc:sldChg>
      <pc:sldChg chg="addSp modSp new mod setBg modNotes">
        <pc:chgData name="Justin Evans" userId="S::j.d.evans@uwtsd.ac.uk::2ee3c1af-825e-450d-8b1e-d59252291e99" providerId="AD" clId="Web-{221EFA82-55DC-C3D4-3ADA-7047AB310AF1}" dt="2026-01-20T11:43:06.980" v="1197"/>
        <pc:sldMkLst>
          <pc:docMk/>
          <pc:sldMk cId="114081676" sldId="612"/>
        </pc:sldMkLst>
        <pc:spChg chg="mod">
          <ac:chgData name="Justin Evans" userId="S::j.d.evans@uwtsd.ac.uk::2ee3c1af-825e-450d-8b1e-d59252291e99" providerId="AD" clId="Web-{221EFA82-55DC-C3D4-3ADA-7047AB310AF1}" dt="2026-01-20T11:37:37.035" v="981" actId="20577"/>
          <ac:spMkLst>
            <pc:docMk/>
            <pc:sldMk cId="114081676" sldId="612"/>
            <ac:spMk id="2" creationId="{4AE634CB-B4C1-53EC-8A77-BD75F5A3CCCF}"/>
          </ac:spMkLst>
        </pc:spChg>
        <pc:spChg chg="mod">
          <ac:chgData name="Justin Evans" userId="S::j.d.evans@uwtsd.ac.uk::2ee3c1af-825e-450d-8b1e-d59252291e99" providerId="AD" clId="Web-{221EFA82-55DC-C3D4-3ADA-7047AB310AF1}" dt="2026-01-20T11:38:55.177" v="1095" actId="20577"/>
          <ac:spMkLst>
            <pc:docMk/>
            <pc:sldMk cId="114081676" sldId="612"/>
            <ac:spMk id="3" creationId="{FF4D06E8-2855-41B1-4717-6B3EA9012E2E}"/>
          </ac:spMkLst>
        </pc:spChg>
        <pc:picChg chg="add">
          <ac:chgData name="Justin Evans" userId="S::j.d.evans@uwtsd.ac.uk::2ee3c1af-825e-450d-8b1e-d59252291e99" providerId="AD" clId="Web-{221EFA82-55DC-C3D4-3ADA-7047AB310AF1}" dt="2026-01-20T11:43:06.980" v="1197"/>
          <ac:picMkLst>
            <pc:docMk/>
            <pc:sldMk cId="114081676" sldId="612"/>
            <ac:picMk id="5" creationId="{5CA75A42-9773-0C3E-C745-3CE017A1D69D}"/>
          </ac:picMkLst>
        </pc:picChg>
      </pc:sldChg>
      <pc:sldChg chg="modSp new mod modShow">
        <pc:chgData name="Justin Evans" userId="S::j.d.evans@uwtsd.ac.uk::2ee3c1af-825e-450d-8b1e-d59252291e99" providerId="AD" clId="Web-{221EFA82-55DC-C3D4-3ADA-7047AB310AF1}" dt="2026-01-20T12:05:02.685" v="1476"/>
        <pc:sldMkLst>
          <pc:docMk/>
          <pc:sldMk cId="2498174458" sldId="613"/>
        </pc:sldMkLst>
        <pc:spChg chg="mod">
          <ac:chgData name="Justin Evans" userId="S::j.d.evans@uwtsd.ac.uk::2ee3c1af-825e-450d-8b1e-d59252291e99" providerId="AD" clId="Web-{221EFA82-55DC-C3D4-3ADA-7047AB310AF1}" dt="2026-01-20T11:58:05.008" v="1222" actId="20577"/>
          <ac:spMkLst>
            <pc:docMk/>
            <pc:sldMk cId="2498174458" sldId="613"/>
            <ac:spMk id="3" creationId="{8E6DAB45-0C16-2019-A78E-53ADBF412E69}"/>
          </ac:spMkLst>
        </pc:spChg>
      </pc:sldChg>
      <pc:sldChg chg="addSp modSp new mod ord setBg modClrScheme chgLayout">
        <pc:chgData name="Justin Evans" userId="S::j.d.evans@uwtsd.ac.uk::2ee3c1af-825e-450d-8b1e-d59252291e99" providerId="AD" clId="Web-{221EFA82-55DC-C3D4-3ADA-7047AB310AF1}" dt="2026-01-20T13:20:47.029" v="1547" actId="20577"/>
        <pc:sldMkLst>
          <pc:docMk/>
          <pc:sldMk cId="3296499148" sldId="614"/>
        </pc:sldMkLst>
        <pc:spChg chg="mod ord">
          <ac:chgData name="Justin Evans" userId="S::j.d.evans@uwtsd.ac.uk::2ee3c1af-825e-450d-8b1e-d59252291e99" providerId="AD" clId="Web-{221EFA82-55DC-C3D4-3ADA-7047AB310AF1}" dt="2026-01-20T13:20:40.934" v="1546" actId="20577"/>
          <ac:spMkLst>
            <pc:docMk/>
            <pc:sldMk cId="3296499148" sldId="614"/>
            <ac:spMk id="2" creationId="{C6411404-2ACF-8401-32FF-920CA7C25AE6}"/>
          </ac:spMkLst>
        </pc:spChg>
        <pc:spChg chg="mod ord">
          <ac:chgData name="Justin Evans" userId="S::j.d.evans@uwtsd.ac.uk::2ee3c1af-825e-450d-8b1e-d59252291e99" providerId="AD" clId="Web-{221EFA82-55DC-C3D4-3ADA-7047AB310AF1}" dt="2026-01-20T12:04:43.934" v="1451" actId="1076"/>
          <ac:spMkLst>
            <pc:docMk/>
            <pc:sldMk cId="3296499148" sldId="614"/>
            <ac:spMk id="3" creationId="{93F89F68-B979-D930-D92A-230C75FD82AE}"/>
          </ac:spMkLst>
        </pc:spChg>
        <pc:spChg chg="add mod ord">
          <ac:chgData name="Justin Evans" userId="S::j.d.evans@uwtsd.ac.uk::2ee3c1af-825e-450d-8b1e-d59252291e99" providerId="AD" clId="Web-{221EFA82-55DC-C3D4-3ADA-7047AB310AF1}" dt="2026-01-20T13:20:47.029" v="1547" actId="20577"/>
          <ac:spMkLst>
            <pc:docMk/>
            <pc:sldMk cId="3296499148" sldId="614"/>
            <ac:spMk id="4" creationId="{AC6532AC-0BA0-9851-1ECD-62C1DD0F8C38}"/>
          </ac:spMkLst>
        </pc:spChg>
        <pc:picChg chg="add">
          <ac:chgData name="Justin Evans" userId="S::j.d.evans@uwtsd.ac.uk::2ee3c1af-825e-450d-8b1e-d59252291e99" providerId="AD" clId="Web-{221EFA82-55DC-C3D4-3ADA-7047AB310AF1}" dt="2026-01-20T12:04:27.136" v="1450"/>
          <ac:picMkLst>
            <pc:docMk/>
            <pc:sldMk cId="3296499148" sldId="614"/>
            <ac:picMk id="6" creationId="{1A8577F6-D46A-A31B-86FD-918D5EDEBFD1}"/>
          </ac:picMkLst>
        </pc:picChg>
      </pc:sldChg>
      <pc:sldChg chg="addSp delSp modSp new mod setBg modClrScheme chgLayout modNotes">
        <pc:chgData name="Justin Evans" userId="S::j.d.evans@uwtsd.ac.uk::2ee3c1af-825e-450d-8b1e-d59252291e99" providerId="AD" clId="Web-{221EFA82-55DC-C3D4-3ADA-7047AB310AF1}" dt="2026-01-20T12:53:10.462" v="1489"/>
        <pc:sldMkLst>
          <pc:docMk/>
          <pc:sldMk cId="3491489239" sldId="615"/>
        </pc:sldMkLst>
        <pc:spChg chg="add">
          <ac:chgData name="Justin Evans" userId="S::j.d.evans@uwtsd.ac.uk::2ee3c1af-825e-450d-8b1e-d59252291e99" providerId="AD" clId="Web-{221EFA82-55DC-C3D4-3ADA-7047AB310AF1}" dt="2026-01-20T12:51:02.756" v="1488"/>
          <ac:spMkLst>
            <pc:docMk/>
            <pc:sldMk cId="3491489239" sldId="615"/>
            <ac:spMk id="11" creationId="{E2384209-CB15-4CDF-9D31-C44FD9A3F20D}"/>
          </ac:spMkLst>
        </pc:spChg>
        <pc:spChg chg="add">
          <ac:chgData name="Justin Evans" userId="S::j.d.evans@uwtsd.ac.uk::2ee3c1af-825e-450d-8b1e-d59252291e99" providerId="AD" clId="Web-{221EFA82-55DC-C3D4-3ADA-7047AB310AF1}" dt="2026-01-20T12:51:02.756" v="1488"/>
          <ac:spMkLst>
            <pc:docMk/>
            <pc:sldMk cId="3491489239" sldId="615"/>
            <ac:spMk id="12" creationId="{AB8C311F-7253-4AED-9701-7FC0708C41C7}"/>
          </ac:spMkLst>
        </pc:spChg>
        <pc:spChg chg="add">
          <ac:chgData name="Justin Evans" userId="S::j.d.evans@uwtsd.ac.uk::2ee3c1af-825e-450d-8b1e-d59252291e99" providerId="AD" clId="Web-{221EFA82-55DC-C3D4-3ADA-7047AB310AF1}" dt="2026-01-20T12:51:02.756" v="1488"/>
          <ac:spMkLst>
            <pc:docMk/>
            <pc:sldMk cId="3491489239" sldId="615"/>
            <ac:spMk id="13" creationId="{2633B3B5-CC90-43F0-8714-D31D1F3F0209}"/>
          </ac:spMkLst>
        </pc:spChg>
        <pc:spChg chg="add">
          <ac:chgData name="Justin Evans" userId="S::j.d.evans@uwtsd.ac.uk::2ee3c1af-825e-450d-8b1e-d59252291e99" providerId="AD" clId="Web-{221EFA82-55DC-C3D4-3ADA-7047AB310AF1}" dt="2026-01-20T12:51:02.756" v="1488"/>
          <ac:spMkLst>
            <pc:docMk/>
            <pc:sldMk cId="3491489239" sldId="615"/>
            <ac:spMk id="15" creationId="{A8D57A06-A426-446D-B02C-A2DC6B62E45E}"/>
          </ac:spMkLst>
        </pc:spChg>
        <pc:picChg chg="add mod">
          <ac:chgData name="Justin Evans" userId="S::j.d.evans@uwtsd.ac.uk::2ee3c1af-825e-450d-8b1e-d59252291e99" providerId="AD" clId="Web-{221EFA82-55DC-C3D4-3ADA-7047AB310AF1}" dt="2026-01-20T12:51:02.756" v="1488"/>
          <ac:picMkLst>
            <pc:docMk/>
            <pc:sldMk cId="3491489239" sldId="615"/>
            <ac:picMk id="4" creationId="{F0F80FF7-3C4C-7E6E-6973-53B7B5A4D601}"/>
          </ac:picMkLst>
        </pc:picChg>
      </pc:sldChg>
      <pc:sldChg chg="addSp modSp new mod setBg modNotes">
        <pc:chgData name="Justin Evans" userId="S::j.d.evans@uwtsd.ac.uk::2ee3c1af-825e-450d-8b1e-d59252291e99" providerId="AD" clId="Web-{221EFA82-55DC-C3D4-3ADA-7047AB310AF1}" dt="2026-01-20T12:55:01.730" v="1496"/>
        <pc:sldMkLst>
          <pc:docMk/>
          <pc:sldMk cId="2908626941" sldId="616"/>
        </pc:sldMkLst>
        <pc:spChg chg="add">
          <ac:chgData name="Justin Evans" userId="S::j.d.evans@uwtsd.ac.uk::2ee3c1af-825e-450d-8b1e-d59252291e99" providerId="AD" clId="Web-{221EFA82-55DC-C3D4-3ADA-7047AB310AF1}" dt="2026-01-20T12:53:50.744" v="1492"/>
          <ac:spMkLst>
            <pc:docMk/>
            <pc:sldMk cId="2908626941" sldId="616"/>
            <ac:spMk id="7" creationId="{AB8C311F-7253-4AED-9701-7FC0708C41C7}"/>
          </ac:spMkLst>
        </pc:spChg>
        <pc:spChg chg="add">
          <ac:chgData name="Justin Evans" userId="S::j.d.evans@uwtsd.ac.uk::2ee3c1af-825e-450d-8b1e-d59252291e99" providerId="AD" clId="Web-{221EFA82-55DC-C3D4-3ADA-7047AB310AF1}" dt="2026-01-20T12:53:50.744" v="1492"/>
          <ac:spMkLst>
            <pc:docMk/>
            <pc:sldMk cId="2908626941" sldId="616"/>
            <ac:spMk id="9" creationId="{E2384209-CB15-4CDF-9D31-C44FD9A3F20D}"/>
          </ac:spMkLst>
        </pc:spChg>
        <pc:spChg chg="add">
          <ac:chgData name="Justin Evans" userId="S::j.d.evans@uwtsd.ac.uk::2ee3c1af-825e-450d-8b1e-d59252291e99" providerId="AD" clId="Web-{221EFA82-55DC-C3D4-3ADA-7047AB310AF1}" dt="2026-01-20T12:53:50.744" v="1492"/>
          <ac:spMkLst>
            <pc:docMk/>
            <pc:sldMk cId="2908626941" sldId="616"/>
            <ac:spMk id="11" creationId="{2633B3B5-CC90-43F0-8714-D31D1F3F0209}"/>
          </ac:spMkLst>
        </pc:spChg>
        <pc:spChg chg="add">
          <ac:chgData name="Justin Evans" userId="S::j.d.evans@uwtsd.ac.uk::2ee3c1af-825e-450d-8b1e-d59252291e99" providerId="AD" clId="Web-{221EFA82-55DC-C3D4-3ADA-7047AB310AF1}" dt="2026-01-20T12:53:50.744" v="1492"/>
          <ac:spMkLst>
            <pc:docMk/>
            <pc:sldMk cId="2908626941" sldId="616"/>
            <ac:spMk id="13" creationId="{A8D57A06-A426-446D-B02C-A2DC6B62E45E}"/>
          </ac:spMkLst>
        </pc:spChg>
        <pc:picChg chg="add mod">
          <ac:chgData name="Justin Evans" userId="S::j.d.evans@uwtsd.ac.uk::2ee3c1af-825e-450d-8b1e-d59252291e99" providerId="AD" clId="Web-{221EFA82-55DC-C3D4-3ADA-7047AB310AF1}" dt="2026-01-20T12:54:09.853" v="1494" actId="1076"/>
          <ac:picMkLst>
            <pc:docMk/>
            <pc:sldMk cId="2908626941" sldId="616"/>
            <ac:picMk id="2" creationId="{3617F971-DDBC-6D82-309C-AE19EA4AEE15}"/>
          </ac:picMkLst>
        </pc:picChg>
        <pc:picChg chg="add">
          <ac:chgData name="Justin Evans" userId="S::j.d.evans@uwtsd.ac.uk::2ee3c1af-825e-450d-8b1e-d59252291e99" providerId="AD" clId="Web-{221EFA82-55DC-C3D4-3ADA-7047AB310AF1}" dt="2026-01-20T12:54:04.119" v="1493"/>
          <ac:picMkLst>
            <pc:docMk/>
            <pc:sldMk cId="2908626941" sldId="616"/>
            <ac:picMk id="4" creationId="{3690F422-74DD-3C5C-341E-F69C0F424072}"/>
          </ac:picMkLst>
        </pc:picChg>
      </pc:sldChg>
      <pc:sldChg chg="addSp modSp new mod setBg modNotes">
        <pc:chgData name="Justin Evans" userId="S::j.d.evans@uwtsd.ac.uk::2ee3c1af-825e-450d-8b1e-d59252291e99" providerId="AD" clId="Web-{221EFA82-55DC-C3D4-3ADA-7047AB310AF1}" dt="2026-01-20T12:56:09.770" v="1500"/>
        <pc:sldMkLst>
          <pc:docMk/>
          <pc:sldMk cId="2558503642" sldId="617"/>
        </pc:sldMkLst>
        <pc:spChg chg="add">
          <ac:chgData name="Justin Evans" userId="S::j.d.evans@uwtsd.ac.uk::2ee3c1af-825e-450d-8b1e-d59252291e99" providerId="AD" clId="Web-{221EFA82-55DC-C3D4-3ADA-7047AB310AF1}" dt="2026-01-20T12:55:32.875" v="1499"/>
          <ac:spMkLst>
            <pc:docMk/>
            <pc:sldMk cId="2558503642" sldId="617"/>
            <ac:spMk id="7" creationId="{AB8C311F-7253-4AED-9701-7FC0708C41C7}"/>
          </ac:spMkLst>
        </pc:spChg>
        <pc:spChg chg="add">
          <ac:chgData name="Justin Evans" userId="S::j.d.evans@uwtsd.ac.uk::2ee3c1af-825e-450d-8b1e-d59252291e99" providerId="AD" clId="Web-{221EFA82-55DC-C3D4-3ADA-7047AB310AF1}" dt="2026-01-20T12:55:32.875" v="1499"/>
          <ac:spMkLst>
            <pc:docMk/>
            <pc:sldMk cId="2558503642" sldId="617"/>
            <ac:spMk id="9" creationId="{E2384209-CB15-4CDF-9D31-C44FD9A3F20D}"/>
          </ac:spMkLst>
        </pc:spChg>
        <pc:spChg chg="add">
          <ac:chgData name="Justin Evans" userId="S::j.d.evans@uwtsd.ac.uk::2ee3c1af-825e-450d-8b1e-d59252291e99" providerId="AD" clId="Web-{221EFA82-55DC-C3D4-3ADA-7047AB310AF1}" dt="2026-01-20T12:55:32.875" v="1499"/>
          <ac:spMkLst>
            <pc:docMk/>
            <pc:sldMk cId="2558503642" sldId="617"/>
            <ac:spMk id="11" creationId="{2633B3B5-CC90-43F0-8714-D31D1F3F0209}"/>
          </ac:spMkLst>
        </pc:spChg>
        <pc:spChg chg="add">
          <ac:chgData name="Justin Evans" userId="S::j.d.evans@uwtsd.ac.uk::2ee3c1af-825e-450d-8b1e-d59252291e99" providerId="AD" clId="Web-{221EFA82-55DC-C3D4-3ADA-7047AB310AF1}" dt="2026-01-20T12:55:32.875" v="1499"/>
          <ac:spMkLst>
            <pc:docMk/>
            <pc:sldMk cId="2558503642" sldId="617"/>
            <ac:spMk id="13" creationId="{A8D57A06-A426-446D-B02C-A2DC6B62E45E}"/>
          </ac:spMkLst>
        </pc:spChg>
        <pc:picChg chg="add mod">
          <ac:chgData name="Justin Evans" userId="S::j.d.evans@uwtsd.ac.uk::2ee3c1af-825e-450d-8b1e-d59252291e99" providerId="AD" clId="Web-{221EFA82-55DC-C3D4-3ADA-7047AB310AF1}" dt="2026-01-20T12:55:32.875" v="1499"/>
          <ac:picMkLst>
            <pc:docMk/>
            <pc:sldMk cId="2558503642" sldId="617"/>
            <ac:picMk id="2" creationId="{5AB9C56A-9DD4-096B-4335-618D4BBE1716}"/>
          </ac:picMkLst>
        </pc:picChg>
      </pc:sldChg>
      <pc:sldChg chg="addSp delSp modSp new ord modNotes">
        <pc:chgData name="Justin Evans" userId="S::j.d.evans@uwtsd.ac.uk::2ee3c1af-825e-450d-8b1e-d59252291e99" providerId="AD" clId="Web-{221EFA82-55DC-C3D4-3ADA-7047AB310AF1}" dt="2026-01-20T13:26:40.819" v="1564"/>
        <pc:sldMkLst>
          <pc:docMk/>
          <pc:sldMk cId="2476422974" sldId="618"/>
        </pc:sldMkLst>
        <pc:picChg chg="add mod">
          <ac:chgData name="Justin Evans" userId="S::j.d.evans@uwtsd.ac.uk::2ee3c1af-825e-450d-8b1e-d59252291e99" providerId="AD" clId="Web-{221EFA82-55DC-C3D4-3ADA-7047AB310AF1}" dt="2026-01-20T12:57:14.322" v="1502"/>
          <ac:picMkLst>
            <pc:docMk/>
            <pc:sldMk cId="2476422974" sldId="618"/>
            <ac:picMk id="2" creationId="{5656ED87-0185-B25D-597F-E56490B822C2}"/>
          </ac:picMkLst>
        </pc:picChg>
      </pc:sldChg>
      <pc:sldChg chg="addSp modSp new modNotes">
        <pc:chgData name="Justin Evans" userId="S::j.d.evans@uwtsd.ac.uk::2ee3c1af-825e-450d-8b1e-d59252291e99" providerId="AD" clId="Web-{221EFA82-55DC-C3D4-3ADA-7047AB310AF1}" dt="2026-01-20T12:59:58.469" v="1510"/>
        <pc:sldMkLst>
          <pc:docMk/>
          <pc:sldMk cId="2962925103" sldId="619"/>
        </pc:sldMkLst>
        <pc:picChg chg="add mod">
          <ac:chgData name="Justin Evans" userId="S::j.d.evans@uwtsd.ac.uk::2ee3c1af-825e-450d-8b1e-d59252291e99" providerId="AD" clId="Web-{221EFA82-55DC-C3D4-3ADA-7047AB310AF1}" dt="2026-01-20T12:58:56.061" v="1508"/>
          <ac:picMkLst>
            <pc:docMk/>
            <pc:sldMk cId="2962925103" sldId="619"/>
            <ac:picMk id="2" creationId="{FD2B37D0-4CCA-4E29-B48F-22CD7FFB812C}"/>
          </ac:picMkLst>
        </pc:picChg>
      </pc:sldChg>
      <pc:sldChg chg="addSp modSp new mod setBg modNotes">
        <pc:chgData name="Justin Evans" userId="S::j.d.evans@uwtsd.ac.uk::2ee3c1af-825e-450d-8b1e-d59252291e99" providerId="AD" clId="Web-{221EFA82-55DC-C3D4-3ADA-7047AB310AF1}" dt="2026-01-20T13:00:43.532" v="1515"/>
        <pc:sldMkLst>
          <pc:docMk/>
          <pc:sldMk cId="4257912236" sldId="620"/>
        </pc:sldMkLst>
        <pc:spChg chg="add">
          <ac:chgData name="Justin Evans" userId="S::j.d.evans@uwtsd.ac.uk::2ee3c1af-825e-450d-8b1e-d59252291e99" providerId="AD" clId="Web-{221EFA82-55DC-C3D4-3ADA-7047AB310AF1}" dt="2026-01-20T13:00:06.985" v="1513"/>
          <ac:spMkLst>
            <pc:docMk/>
            <pc:sldMk cId="4257912236" sldId="620"/>
            <ac:spMk id="7" creationId="{AB8C311F-7253-4AED-9701-7FC0708C41C7}"/>
          </ac:spMkLst>
        </pc:spChg>
        <pc:spChg chg="add">
          <ac:chgData name="Justin Evans" userId="S::j.d.evans@uwtsd.ac.uk::2ee3c1af-825e-450d-8b1e-d59252291e99" providerId="AD" clId="Web-{221EFA82-55DC-C3D4-3ADA-7047AB310AF1}" dt="2026-01-20T13:00:06.985" v="1513"/>
          <ac:spMkLst>
            <pc:docMk/>
            <pc:sldMk cId="4257912236" sldId="620"/>
            <ac:spMk id="9" creationId="{E2384209-CB15-4CDF-9D31-C44FD9A3F20D}"/>
          </ac:spMkLst>
        </pc:spChg>
        <pc:spChg chg="add">
          <ac:chgData name="Justin Evans" userId="S::j.d.evans@uwtsd.ac.uk::2ee3c1af-825e-450d-8b1e-d59252291e99" providerId="AD" clId="Web-{221EFA82-55DC-C3D4-3ADA-7047AB310AF1}" dt="2026-01-20T13:00:06.985" v="1513"/>
          <ac:spMkLst>
            <pc:docMk/>
            <pc:sldMk cId="4257912236" sldId="620"/>
            <ac:spMk id="11" creationId="{2633B3B5-CC90-43F0-8714-D31D1F3F0209}"/>
          </ac:spMkLst>
        </pc:spChg>
        <pc:spChg chg="add">
          <ac:chgData name="Justin Evans" userId="S::j.d.evans@uwtsd.ac.uk::2ee3c1af-825e-450d-8b1e-d59252291e99" providerId="AD" clId="Web-{221EFA82-55DC-C3D4-3ADA-7047AB310AF1}" dt="2026-01-20T13:00:06.985" v="1513"/>
          <ac:spMkLst>
            <pc:docMk/>
            <pc:sldMk cId="4257912236" sldId="620"/>
            <ac:spMk id="13" creationId="{A8D57A06-A426-446D-B02C-A2DC6B62E45E}"/>
          </ac:spMkLst>
        </pc:spChg>
        <pc:picChg chg="add mod">
          <ac:chgData name="Justin Evans" userId="S::j.d.evans@uwtsd.ac.uk::2ee3c1af-825e-450d-8b1e-d59252291e99" providerId="AD" clId="Web-{221EFA82-55DC-C3D4-3ADA-7047AB310AF1}" dt="2026-01-20T13:00:06.985" v="1513"/>
          <ac:picMkLst>
            <pc:docMk/>
            <pc:sldMk cId="4257912236" sldId="620"/>
            <ac:picMk id="2" creationId="{3C3AC578-6843-E30C-C5FA-601CD82A2B5F}"/>
          </ac:picMkLst>
        </pc:picChg>
      </pc:sldChg>
      <pc:sldChg chg="addSp modSp new modNotes">
        <pc:chgData name="Justin Evans" userId="S::j.d.evans@uwtsd.ac.uk::2ee3c1af-825e-450d-8b1e-d59252291e99" providerId="AD" clId="Web-{221EFA82-55DC-C3D4-3ADA-7047AB310AF1}" dt="2026-01-20T13:01:51.877" v="1519"/>
        <pc:sldMkLst>
          <pc:docMk/>
          <pc:sldMk cId="3375104753" sldId="621"/>
        </pc:sldMkLst>
        <pc:picChg chg="add mod">
          <ac:chgData name="Justin Evans" userId="S::j.d.evans@uwtsd.ac.uk::2ee3c1af-825e-450d-8b1e-d59252291e99" providerId="AD" clId="Web-{221EFA82-55DC-C3D4-3ADA-7047AB310AF1}" dt="2026-01-20T13:01:13.283" v="1517"/>
          <ac:picMkLst>
            <pc:docMk/>
            <pc:sldMk cId="3375104753" sldId="621"/>
            <ac:picMk id="2" creationId="{1F6625F9-2D70-E38F-9726-33BBCFC6BF56}"/>
          </ac:picMkLst>
        </pc:picChg>
      </pc:sldChg>
      <pc:sldChg chg="addSp modSp new mod setBg modNotes">
        <pc:chgData name="Justin Evans" userId="S::j.d.evans@uwtsd.ac.uk::2ee3c1af-825e-450d-8b1e-d59252291e99" providerId="AD" clId="Web-{221EFA82-55DC-C3D4-3ADA-7047AB310AF1}" dt="2026-01-20T13:03:14.050" v="1523"/>
        <pc:sldMkLst>
          <pc:docMk/>
          <pc:sldMk cId="1162486688" sldId="622"/>
        </pc:sldMkLst>
        <pc:spChg chg="add">
          <ac:chgData name="Justin Evans" userId="S::j.d.evans@uwtsd.ac.uk::2ee3c1af-825e-450d-8b1e-d59252291e99" providerId="AD" clId="Web-{221EFA82-55DC-C3D4-3ADA-7047AB310AF1}" dt="2026-01-20T13:02:20.018" v="1522"/>
          <ac:spMkLst>
            <pc:docMk/>
            <pc:sldMk cId="1162486688" sldId="622"/>
            <ac:spMk id="7" creationId="{AB8C311F-7253-4AED-9701-7FC0708C41C7}"/>
          </ac:spMkLst>
        </pc:spChg>
        <pc:spChg chg="add">
          <ac:chgData name="Justin Evans" userId="S::j.d.evans@uwtsd.ac.uk::2ee3c1af-825e-450d-8b1e-d59252291e99" providerId="AD" clId="Web-{221EFA82-55DC-C3D4-3ADA-7047AB310AF1}" dt="2026-01-20T13:02:20.018" v="1522"/>
          <ac:spMkLst>
            <pc:docMk/>
            <pc:sldMk cId="1162486688" sldId="622"/>
            <ac:spMk id="9" creationId="{E2384209-CB15-4CDF-9D31-C44FD9A3F20D}"/>
          </ac:spMkLst>
        </pc:spChg>
        <pc:spChg chg="add">
          <ac:chgData name="Justin Evans" userId="S::j.d.evans@uwtsd.ac.uk::2ee3c1af-825e-450d-8b1e-d59252291e99" providerId="AD" clId="Web-{221EFA82-55DC-C3D4-3ADA-7047AB310AF1}" dt="2026-01-20T13:02:20.018" v="1522"/>
          <ac:spMkLst>
            <pc:docMk/>
            <pc:sldMk cId="1162486688" sldId="622"/>
            <ac:spMk id="11" creationId="{2633B3B5-CC90-43F0-8714-D31D1F3F0209}"/>
          </ac:spMkLst>
        </pc:spChg>
        <pc:spChg chg="add">
          <ac:chgData name="Justin Evans" userId="S::j.d.evans@uwtsd.ac.uk::2ee3c1af-825e-450d-8b1e-d59252291e99" providerId="AD" clId="Web-{221EFA82-55DC-C3D4-3ADA-7047AB310AF1}" dt="2026-01-20T13:02:20.018" v="1522"/>
          <ac:spMkLst>
            <pc:docMk/>
            <pc:sldMk cId="1162486688" sldId="622"/>
            <ac:spMk id="13" creationId="{A8D57A06-A426-446D-B02C-A2DC6B62E45E}"/>
          </ac:spMkLst>
        </pc:spChg>
        <pc:picChg chg="add mod">
          <ac:chgData name="Justin Evans" userId="S::j.d.evans@uwtsd.ac.uk::2ee3c1af-825e-450d-8b1e-d59252291e99" providerId="AD" clId="Web-{221EFA82-55DC-C3D4-3ADA-7047AB310AF1}" dt="2026-01-20T13:02:20.018" v="1522"/>
          <ac:picMkLst>
            <pc:docMk/>
            <pc:sldMk cId="1162486688" sldId="622"/>
            <ac:picMk id="2" creationId="{ADE2A6C2-D4F9-DCC3-4805-17DFC2D7AB28}"/>
          </ac:picMkLst>
        </pc:picChg>
      </pc:sldChg>
      <pc:sldChg chg="addSp modSp new mod setBg modNotes">
        <pc:chgData name="Justin Evans" userId="S::j.d.evans@uwtsd.ac.uk::2ee3c1af-825e-450d-8b1e-d59252291e99" providerId="AD" clId="Web-{221EFA82-55DC-C3D4-3ADA-7047AB310AF1}" dt="2026-01-20T13:04:23.222" v="1527"/>
        <pc:sldMkLst>
          <pc:docMk/>
          <pc:sldMk cId="217173114" sldId="623"/>
        </pc:sldMkLst>
        <pc:spChg chg="add">
          <ac:chgData name="Justin Evans" userId="S::j.d.evans@uwtsd.ac.uk::2ee3c1af-825e-450d-8b1e-d59252291e99" providerId="AD" clId="Web-{221EFA82-55DC-C3D4-3ADA-7047AB310AF1}" dt="2026-01-20T13:03:51.347" v="1526"/>
          <ac:spMkLst>
            <pc:docMk/>
            <pc:sldMk cId="217173114" sldId="623"/>
            <ac:spMk id="7" creationId="{AB8C311F-7253-4AED-9701-7FC0708C41C7}"/>
          </ac:spMkLst>
        </pc:spChg>
        <pc:spChg chg="add">
          <ac:chgData name="Justin Evans" userId="S::j.d.evans@uwtsd.ac.uk::2ee3c1af-825e-450d-8b1e-d59252291e99" providerId="AD" clId="Web-{221EFA82-55DC-C3D4-3ADA-7047AB310AF1}" dt="2026-01-20T13:03:51.347" v="1526"/>
          <ac:spMkLst>
            <pc:docMk/>
            <pc:sldMk cId="217173114" sldId="623"/>
            <ac:spMk id="9" creationId="{E2384209-CB15-4CDF-9D31-C44FD9A3F20D}"/>
          </ac:spMkLst>
        </pc:spChg>
        <pc:spChg chg="add">
          <ac:chgData name="Justin Evans" userId="S::j.d.evans@uwtsd.ac.uk::2ee3c1af-825e-450d-8b1e-d59252291e99" providerId="AD" clId="Web-{221EFA82-55DC-C3D4-3ADA-7047AB310AF1}" dt="2026-01-20T13:03:51.347" v="1526"/>
          <ac:spMkLst>
            <pc:docMk/>
            <pc:sldMk cId="217173114" sldId="623"/>
            <ac:spMk id="11" creationId="{2633B3B5-CC90-43F0-8714-D31D1F3F0209}"/>
          </ac:spMkLst>
        </pc:spChg>
        <pc:spChg chg="add">
          <ac:chgData name="Justin Evans" userId="S::j.d.evans@uwtsd.ac.uk::2ee3c1af-825e-450d-8b1e-d59252291e99" providerId="AD" clId="Web-{221EFA82-55DC-C3D4-3ADA-7047AB310AF1}" dt="2026-01-20T13:03:51.347" v="1526"/>
          <ac:spMkLst>
            <pc:docMk/>
            <pc:sldMk cId="217173114" sldId="623"/>
            <ac:spMk id="13" creationId="{A8D57A06-A426-446D-B02C-A2DC6B62E45E}"/>
          </ac:spMkLst>
        </pc:spChg>
        <pc:picChg chg="add mod">
          <ac:chgData name="Justin Evans" userId="S::j.d.evans@uwtsd.ac.uk::2ee3c1af-825e-450d-8b1e-d59252291e99" providerId="AD" clId="Web-{221EFA82-55DC-C3D4-3ADA-7047AB310AF1}" dt="2026-01-20T13:03:51.347" v="1526"/>
          <ac:picMkLst>
            <pc:docMk/>
            <pc:sldMk cId="217173114" sldId="623"/>
            <ac:picMk id="2" creationId="{958717DA-A574-3E6A-696B-9D2AB2AD2B08}"/>
          </ac:picMkLst>
        </pc:picChg>
      </pc:sldChg>
      <pc:sldChg chg="addSp modSp new mod setBg modNotes">
        <pc:chgData name="Justin Evans" userId="S::j.d.evans@uwtsd.ac.uk::2ee3c1af-825e-450d-8b1e-d59252291e99" providerId="AD" clId="Web-{221EFA82-55DC-C3D4-3ADA-7047AB310AF1}" dt="2026-01-20T13:06:46.364" v="1531"/>
        <pc:sldMkLst>
          <pc:docMk/>
          <pc:sldMk cId="1006475940" sldId="624"/>
        </pc:sldMkLst>
        <pc:spChg chg="add">
          <ac:chgData name="Justin Evans" userId="S::j.d.evans@uwtsd.ac.uk::2ee3c1af-825e-450d-8b1e-d59252291e99" providerId="AD" clId="Web-{221EFA82-55DC-C3D4-3ADA-7047AB310AF1}" dt="2026-01-20T13:05:03.379" v="1530"/>
          <ac:spMkLst>
            <pc:docMk/>
            <pc:sldMk cId="1006475940" sldId="624"/>
            <ac:spMk id="7" creationId="{AB8C311F-7253-4AED-9701-7FC0708C41C7}"/>
          </ac:spMkLst>
        </pc:spChg>
        <pc:spChg chg="add">
          <ac:chgData name="Justin Evans" userId="S::j.d.evans@uwtsd.ac.uk::2ee3c1af-825e-450d-8b1e-d59252291e99" providerId="AD" clId="Web-{221EFA82-55DC-C3D4-3ADA-7047AB310AF1}" dt="2026-01-20T13:05:03.379" v="1530"/>
          <ac:spMkLst>
            <pc:docMk/>
            <pc:sldMk cId="1006475940" sldId="624"/>
            <ac:spMk id="9" creationId="{E2384209-CB15-4CDF-9D31-C44FD9A3F20D}"/>
          </ac:spMkLst>
        </pc:spChg>
        <pc:spChg chg="add">
          <ac:chgData name="Justin Evans" userId="S::j.d.evans@uwtsd.ac.uk::2ee3c1af-825e-450d-8b1e-d59252291e99" providerId="AD" clId="Web-{221EFA82-55DC-C3D4-3ADA-7047AB310AF1}" dt="2026-01-20T13:05:03.379" v="1530"/>
          <ac:spMkLst>
            <pc:docMk/>
            <pc:sldMk cId="1006475940" sldId="624"/>
            <ac:spMk id="11" creationId="{2633B3B5-CC90-43F0-8714-D31D1F3F0209}"/>
          </ac:spMkLst>
        </pc:spChg>
        <pc:spChg chg="add">
          <ac:chgData name="Justin Evans" userId="S::j.d.evans@uwtsd.ac.uk::2ee3c1af-825e-450d-8b1e-d59252291e99" providerId="AD" clId="Web-{221EFA82-55DC-C3D4-3ADA-7047AB310AF1}" dt="2026-01-20T13:05:03.379" v="1530"/>
          <ac:spMkLst>
            <pc:docMk/>
            <pc:sldMk cId="1006475940" sldId="624"/>
            <ac:spMk id="13" creationId="{A8D57A06-A426-446D-B02C-A2DC6B62E45E}"/>
          </ac:spMkLst>
        </pc:spChg>
        <pc:picChg chg="add mod">
          <ac:chgData name="Justin Evans" userId="S::j.d.evans@uwtsd.ac.uk::2ee3c1af-825e-450d-8b1e-d59252291e99" providerId="AD" clId="Web-{221EFA82-55DC-C3D4-3ADA-7047AB310AF1}" dt="2026-01-20T13:05:03.379" v="1530"/>
          <ac:picMkLst>
            <pc:docMk/>
            <pc:sldMk cId="1006475940" sldId="624"/>
            <ac:picMk id="2" creationId="{90BB7196-72C5-9DAD-78C0-1158E5962099}"/>
          </ac:picMkLst>
        </pc:picChg>
      </pc:sldChg>
      <pc:sldChg chg="addSp modSp new modNotes">
        <pc:chgData name="Justin Evans" userId="S::j.d.evans@uwtsd.ac.uk::2ee3c1af-825e-450d-8b1e-d59252291e99" providerId="AD" clId="Web-{221EFA82-55DC-C3D4-3ADA-7047AB310AF1}" dt="2026-01-20T13:10:45.724" v="1535"/>
        <pc:sldMkLst>
          <pc:docMk/>
          <pc:sldMk cId="3803891530" sldId="625"/>
        </pc:sldMkLst>
        <pc:picChg chg="add mod">
          <ac:chgData name="Justin Evans" userId="S::j.d.evans@uwtsd.ac.uk::2ee3c1af-825e-450d-8b1e-d59252291e99" providerId="AD" clId="Web-{221EFA82-55DC-C3D4-3ADA-7047AB310AF1}" dt="2026-01-20T13:07:13.692" v="1533"/>
          <ac:picMkLst>
            <pc:docMk/>
            <pc:sldMk cId="3803891530" sldId="625"/>
            <ac:picMk id="2" creationId="{1E691CF5-0486-2116-3C53-75DF48E4FA1F}"/>
          </ac:picMkLst>
        </pc:picChg>
      </pc:sldChg>
      <pc:sldChg chg="addSp modSp new mod setBg modNotes">
        <pc:chgData name="Justin Evans" userId="S::j.d.evans@uwtsd.ac.uk::2ee3c1af-825e-450d-8b1e-d59252291e99" providerId="AD" clId="Web-{221EFA82-55DC-C3D4-3ADA-7047AB310AF1}" dt="2026-01-20T13:12:19.524" v="1539"/>
        <pc:sldMkLst>
          <pc:docMk/>
          <pc:sldMk cId="4193425693" sldId="626"/>
        </pc:sldMkLst>
        <pc:spChg chg="add">
          <ac:chgData name="Justin Evans" userId="S::j.d.evans@uwtsd.ac.uk::2ee3c1af-825e-450d-8b1e-d59252291e99" providerId="AD" clId="Web-{221EFA82-55DC-C3D4-3ADA-7047AB310AF1}" dt="2026-01-20T13:11:45.927" v="1538"/>
          <ac:spMkLst>
            <pc:docMk/>
            <pc:sldMk cId="4193425693" sldId="626"/>
            <ac:spMk id="7" creationId="{AB8C311F-7253-4AED-9701-7FC0708C41C7}"/>
          </ac:spMkLst>
        </pc:spChg>
        <pc:spChg chg="add">
          <ac:chgData name="Justin Evans" userId="S::j.d.evans@uwtsd.ac.uk::2ee3c1af-825e-450d-8b1e-d59252291e99" providerId="AD" clId="Web-{221EFA82-55DC-C3D4-3ADA-7047AB310AF1}" dt="2026-01-20T13:11:45.927" v="1538"/>
          <ac:spMkLst>
            <pc:docMk/>
            <pc:sldMk cId="4193425693" sldId="626"/>
            <ac:spMk id="9" creationId="{E2384209-CB15-4CDF-9D31-C44FD9A3F20D}"/>
          </ac:spMkLst>
        </pc:spChg>
        <pc:spChg chg="add">
          <ac:chgData name="Justin Evans" userId="S::j.d.evans@uwtsd.ac.uk::2ee3c1af-825e-450d-8b1e-d59252291e99" providerId="AD" clId="Web-{221EFA82-55DC-C3D4-3ADA-7047AB310AF1}" dt="2026-01-20T13:11:45.927" v="1538"/>
          <ac:spMkLst>
            <pc:docMk/>
            <pc:sldMk cId="4193425693" sldId="626"/>
            <ac:spMk id="11" creationId="{2633B3B5-CC90-43F0-8714-D31D1F3F0209}"/>
          </ac:spMkLst>
        </pc:spChg>
        <pc:spChg chg="add">
          <ac:chgData name="Justin Evans" userId="S::j.d.evans@uwtsd.ac.uk::2ee3c1af-825e-450d-8b1e-d59252291e99" providerId="AD" clId="Web-{221EFA82-55DC-C3D4-3ADA-7047AB310AF1}" dt="2026-01-20T13:11:45.927" v="1538"/>
          <ac:spMkLst>
            <pc:docMk/>
            <pc:sldMk cId="4193425693" sldId="626"/>
            <ac:spMk id="13" creationId="{A8D57A06-A426-446D-B02C-A2DC6B62E45E}"/>
          </ac:spMkLst>
        </pc:spChg>
        <pc:picChg chg="add mod">
          <ac:chgData name="Justin Evans" userId="S::j.d.evans@uwtsd.ac.uk::2ee3c1af-825e-450d-8b1e-d59252291e99" providerId="AD" clId="Web-{221EFA82-55DC-C3D4-3ADA-7047AB310AF1}" dt="2026-01-20T13:11:45.927" v="1538"/>
          <ac:picMkLst>
            <pc:docMk/>
            <pc:sldMk cId="4193425693" sldId="626"/>
            <ac:picMk id="2" creationId="{F6404B09-B083-70CF-B75D-4507560436BB}"/>
          </ac:picMkLst>
        </pc:picChg>
      </pc:sldChg>
      <pc:sldChg chg="addSp modSp new mod setBg modNotes">
        <pc:chgData name="Justin Evans" userId="S::j.d.evans@uwtsd.ac.uk::2ee3c1af-825e-450d-8b1e-d59252291e99" providerId="AD" clId="Web-{221EFA82-55DC-C3D4-3ADA-7047AB310AF1}" dt="2026-01-20T13:13:38.220" v="1543"/>
        <pc:sldMkLst>
          <pc:docMk/>
          <pc:sldMk cId="3215778777" sldId="627"/>
        </pc:sldMkLst>
        <pc:spChg chg="add">
          <ac:chgData name="Justin Evans" userId="S::j.d.evans@uwtsd.ac.uk::2ee3c1af-825e-450d-8b1e-d59252291e99" providerId="AD" clId="Web-{221EFA82-55DC-C3D4-3ADA-7047AB310AF1}" dt="2026-01-20T13:13:13.155" v="1542"/>
          <ac:spMkLst>
            <pc:docMk/>
            <pc:sldMk cId="3215778777" sldId="627"/>
            <ac:spMk id="7" creationId="{AB8C311F-7253-4AED-9701-7FC0708C41C7}"/>
          </ac:spMkLst>
        </pc:spChg>
        <pc:spChg chg="add">
          <ac:chgData name="Justin Evans" userId="S::j.d.evans@uwtsd.ac.uk::2ee3c1af-825e-450d-8b1e-d59252291e99" providerId="AD" clId="Web-{221EFA82-55DC-C3D4-3ADA-7047AB310AF1}" dt="2026-01-20T13:13:13.155" v="1542"/>
          <ac:spMkLst>
            <pc:docMk/>
            <pc:sldMk cId="3215778777" sldId="627"/>
            <ac:spMk id="9" creationId="{E2384209-CB15-4CDF-9D31-C44FD9A3F20D}"/>
          </ac:spMkLst>
        </pc:spChg>
        <pc:spChg chg="add">
          <ac:chgData name="Justin Evans" userId="S::j.d.evans@uwtsd.ac.uk::2ee3c1af-825e-450d-8b1e-d59252291e99" providerId="AD" clId="Web-{221EFA82-55DC-C3D4-3ADA-7047AB310AF1}" dt="2026-01-20T13:13:13.155" v="1542"/>
          <ac:spMkLst>
            <pc:docMk/>
            <pc:sldMk cId="3215778777" sldId="627"/>
            <ac:spMk id="11" creationId="{2633B3B5-CC90-43F0-8714-D31D1F3F0209}"/>
          </ac:spMkLst>
        </pc:spChg>
        <pc:spChg chg="add">
          <ac:chgData name="Justin Evans" userId="S::j.d.evans@uwtsd.ac.uk::2ee3c1af-825e-450d-8b1e-d59252291e99" providerId="AD" clId="Web-{221EFA82-55DC-C3D4-3ADA-7047AB310AF1}" dt="2026-01-20T13:13:13.155" v="1542"/>
          <ac:spMkLst>
            <pc:docMk/>
            <pc:sldMk cId="3215778777" sldId="627"/>
            <ac:spMk id="13" creationId="{A8D57A06-A426-446D-B02C-A2DC6B62E45E}"/>
          </ac:spMkLst>
        </pc:spChg>
        <pc:picChg chg="add mod">
          <ac:chgData name="Justin Evans" userId="S::j.d.evans@uwtsd.ac.uk::2ee3c1af-825e-450d-8b1e-d59252291e99" providerId="AD" clId="Web-{221EFA82-55DC-C3D4-3ADA-7047AB310AF1}" dt="2026-01-20T13:13:13.155" v="1542"/>
          <ac:picMkLst>
            <pc:docMk/>
            <pc:sldMk cId="3215778777" sldId="627"/>
            <ac:picMk id="2" creationId="{01A92C61-6551-EED0-099F-23C426003738}"/>
          </ac:picMkLst>
        </pc:picChg>
      </pc:sldChg>
    </pc:docChg>
  </pc:docChgLst>
  <pc:docChgLst>
    <pc:chgData name="Justin Evans" userId="S::j.d.evans@uwtsd.ac.uk::2ee3c1af-825e-450d-8b1e-d59252291e99" providerId="AD" clId="Web-{EDD5A5B5-3565-A818-6B70-41C533217363}"/>
    <pc:docChg chg="modSld sldOrd">
      <pc:chgData name="Justin Evans" userId="S::j.d.evans@uwtsd.ac.uk::2ee3c1af-825e-450d-8b1e-d59252291e99" providerId="AD" clId="Web-{EDD5A5B5-3565-A818-6B70-41C533217363}" dt="2026-01-23T10:37:15.835" v="299"/>
      <pc:docMkLst>
        <pc:docMk/>
      </pc:docMkLst>
      <pc:sldChg chg="ord modNotes">
        <pc:chgData name="Justin Evans" userId="S::j.d.evans@uwtsd.ac.uk::2ee3c1af-825e-450d-8b1e-d59252291e99" providerId="AD" clId="Web-{EDD5A5B5-3565-A818-6B70-41C533217363}" dt="2026-01-23T10:37:15.835" v="299"/>
        <pc:sldMkLst>
          <pc:docMk/>
          <pc:sldMk cId="2332146762" sldId="262"/>
        </pc:sldMkLst>
      </pc:sldChg>
      <pc:sldChg chg="modSp">
        <pc:chgData name="Justin Evans" userId="S::j.d.evans@uwtsd.ac.uk::2ee3c1af-825e-450d-8b1e-d59252291e99" providerId="AD" clId="Web-{EDD5A5B5-3565-A818-6B70-41C533217363}" dt="2026-01-23T10:36:02.203" v="276" actId="20577"/>
        <pc:sldMkLst>
          <pc:docMk/>
          <pc:sldMk cId="3930585498" sldId="263"/>
        </pc:sldMkLst>
        <pc:spChg chg="mod">
          <ac:chgData name="Justin Evans" userId="S::j.d.evans@uwtsd.ac.uk::2ee3c1af-825e-450d-8b1e-d59252291e99" providerId="AD" clId="Web-{EDD5A5B5-3565-A818-6B70-41C533217363}" dt="2026-01-23T10:36:02.203" v="276" actId="20577"/>
          <ac:spMkLst>
            <pc:docMk/>
            <pc:sldMk cId="3930585498" sldId="263"/>
            <ac:spMk id="2" creationId="{D2C6FED3-1EFD-CEE7-C192-DA9BEB1BE345}"/>
          </ac:spMkLst>
        </pc:spChg>
        <pc:spChg chg="mod">
          <ac:chgData name="Justin Evans" userId="S::j.d.evans@uwtsd.ac.uk::2ee3c1af-825e-450d-8b1e-d59252291e99" providerId="AD" clId="Web-{EDD5A5B5-3565-A818-6B70-41C533217363}" dt="2026-01-23T10:35:57.859" v="275" actId="20577"/>
          <ac:spMkLst>
            <pc:docMk/>
            <pc:sldMk cId="3930585498" sldId="263"/>
            <ac:spMk id="3" creationId="{5E84D093-BE7D-F871-902A-CE7ABDB31B9D}"/>
          </ac:spMkLst>
        </pc:spChg>
      </pc:sldChg>
      <pc:sldChg chg="modNotes">
        <pc:chgData name="Justin Evans" userId="S::j.d.evans@uwtsd.ac.uk::2ee3c1af-825e-450d-8b1e-d59252291e99" providerId="AD" clId="Web-{EDD5A5B5-3565-A818-6B70-41C533217363}" dt="2026-01-23T10:21:06.681" v="123"/>
        <pc:sldMkLst>
          <pc:docMk/>
          <pc:sldMk cId="932693385" sldId="602"/>
        </pc:sldMkLst>
      </pc:sldChg>
      <pc:sldChg chg="modSp modNotes">
        <pc:chgData name="Justin Evans" userId="S::j.d.evans@uwtsd.ac.uk::2ee3c1af-825e-450d-8b1e-d59252291e99" providerId="AD" clId="Web-{EDD5A5B5-3565-A818-6B70-41C533217363}" dt="2026-01-23T10:35:53.452" v="274"/>
        <pc:sldMkLst>
          <pc:docMk/>
          <pc:sldMk cId="1342509562" sldId="606"/>
        </pc:sldMkLst>
        <pc:spChg chg="mod">
          <ac:chgData name="Justin Evans" userId="S::j.d.evans@uwtsd.ac.uk::2ee3c1af-825e-450d-8b1e-d59252291e99" providerId="AD" clId="Web-{EDD5A5B5-3565-A818-6B70-41C533217363}" dt="2026-01-23T10:35:30.153" v="268" actId="20577"/>
          <ac:spMkLst>
            <pc:docMk/>
            <pc:sldMk cId="1342509562" sldId="606"/>
            <ac:spMk id="2" creationId="{C8029704-EEB7-33AC-1ECF-4B20588D950B}"/>
          </ac:spMkLst>
        </pc:spChg>
        <pc:spChg chg="mod">
          <ac:chgData name="Justin Evans" userId="S::j.d.evans@uwtsd.ac.uk::2ee3c1af-825e-450d-8b1e-d59252291e99" providerId="AD" clId="Web-{EDD5A5B5-3565-A818-6B70-41C533217363}" dt="2026-01-23T10:35:26.418" v="267" actId="20577"/>
          <ac:spMkLst>
            <pc:docMk/>
            <pc:sldMk cId="1342509562" sldId="606"/>
            <ac:spMk id="3" creationId="{4B716DE4-F9F6-2620-23F7-D49B7315B8D2}"/>
          </ac:spMkLst>
        </pc:spChg>
      </pc:sldChg>
      <pc:sldChg chg="modSp">
        <pc:chgData name="Justin Evans" userId="S::j.d.evans@uwtsd.ac.uk::2ee3c1af-825e-450d-8b1e-d59252291e99" providerId="AD" clId="Web-{EDD5A5B5-3565-A818-6B70-41C533217363}" dt="2026-01-23T10:35:20.886" v="266" actId="20577"/>
        <pc:sldMkLst>
          <pc:docMk/>
          <pc:sldMk cId="3530081148" sldId="607"/>
        </pc:sldMkLst>
        <pc:spChg chg="mod">
          <ac:chgData name="Justin Evans" userId="S::j.d.evans@uwtsd.ac.uk::2ee3c1af-825e-450d-8b1e-d59252291e99" providerId="AD" clId="Web-{EDD5A5B5-3565-A818-6B70-41C533217363}" dt="2026-01-23T10:35:20.886" v="266" actId="20577"/>
          <ac:spMkLst>
            <pc:docMk/>
            <pc:sldMk cId="3530081148" sldId="607"/>
            <ac:spMk id="2" creationId="{3DF2452C-E2EF-D49B-E8FA-1C9432802586}"/>
          </ac:spMkLst>
        </pc:spChg>
        <pc:spChg chg="mod">
          <ac:chgData name="Justin Evans" userId="S::j.d.evans@uwtsd.ac.uk::2ee3c1af-825e-450d-8b1e-d59252291e99" providerId="AD" clId="Web-{EDD5A5B5-3565-A818-6B70-41C533217363}" dt="2026-01-23T10:35:17.620" v="265" actId="20577"/>
          <ac:spMkLst>
            <pc:docMk/>
            <pc:sldMk cId="3530081148" sldId="607"/>
            <ac:spMk id="3" creationId="{7F5C1B22-1126-44E2-D455-993C6DF92E6B}"/>
          </ac:spMkLst>
        </pc:spChg>
      </pc:sldChg>
      <pc:sldChg chg="modSp">
        <pc:chgData name="Justin Evans" userId="S::j.d.evans@uwtsd.ac.uk::2ee3c1af-825e-450d-8b1e-d59252291e99" providerId="AD" clId="Web-{EDD5A5B5-3565-A818-6B70-41C533217363}" dt="2026-01-23T10:35:13.073" v="264" actId="20577"/>
        <pc:sldMkLst>
          <pc:docMk/>
          <pc:sldMk cId="1029324166" sldId="608"/>
        </pc:sldMkLst>
        <pc:spChg chg="mod">
          <ac:chgData name="Justin Evans" userId="S::j.d.evans@uwtsd.ac.uk::2ee3c1af-825e-450d-8b1e-d59252291e99" providerId="AD" clId="Web-{EDD5A5B5-3565-A818-6B70-41C533217363}" dt="2026-01-23T10:35:13.073" v="264" actId="20577"/>
          <ac:spMkLst>
            <pc:docMk/>
            <pc:sldMk cId="1029324166" sldId="608"/>
            <ac:spMk id="2" creationId="{F25AD7BD-1017-3D6D-DE47-34593B44B3B7}"/>
          </ac:spMkLst>
        </pc:spChg>
        <pc:spChg chg="mod">
          <ac:chgData name="Justin Evans" userId="S::j.d.evans@uwtsd.ac.uk::2ee3c1af-825e-450d-8b1e-d59252291e99" providerId="AD" clId="Web-{EDD5A5B5-3565-A818-6B70-41C533217363}" dt="2026-01-23T10:35:07.760" v="263" actId="20577"/>
          <ac:spMkLst>
            <pc:docMk/>
            <pc:sldMk cId="1029324166" sldId="608"/>
            <ac:spMk id="3" creationId="{893D525F-E326-4899-5830-30B65005D560}"/>
          </ac:spMkLst>
        </pc:spChg>
      </pc:sldChg>
      <pc:sldChg chg="modSp modNotes">
        <pc:chgData name="Justin Evans" userId="S::j.d.evans@uwtsd.ac.uk::2ee3c1af-825e-450d-8b1e-d59252291e99" providerId="AD" clId="Web-{EDD5A5B5-3565-A818-6B70-41C533217363}" dt="2026-01-23T10:34:51.289" v="259" actId="20577"/>
        <pc:sldMkLst>
          <pc:docMk/>
          <pc:sldMk cId="940599163" sldId="609"/>
        </pc:sldMkLst>
        <pc:spChg chg="mod">
          <ac:chgData name="Justin Evans" userId="S::j.d.evans@uwtsd.ac.uk::2ee3c1af-825e-450d-8b1e-d59252291e99" providerId="AD" clId="Web-{EDD5A5B5-3565-A818-6B70-41C533217363}" dt="2026-01-23T10:34:51.289" v="259" actId="20577"/>
          <ac:spMkLst>
            <pc:docMk/>
            <pc:sldMk cId="940599163" sldId="609"/>
            <ac:spMk id="2" creationId="{3066491B-6998-237D-E64A-A1E7227075EF}"/>
          </ac:spMkLst>
        </pc:spChg>
        <pc:spChg chg="mod">
          <ac:chgData name="Justin Evans" userId="S::j.d.evans@uwtsd.ac.uk::2ee3c1af-825e-450d-8b1e-d59252291e99" providerId="AD" clId="Web-{EDD5A5B5-3565-A818-6B70-41C533217363}" dt="2026-01-23T10:34:46.242" v="258" actId="20577"/>
          <ac:spMkLst>
            <pc:docMk/>
            <pc:sldMk cId="940599163" sldId="609"/>
            <ac:spMk id="3" creationId="{8C70259A-BE1D-EF30-1660-8E8E44EC618F}"/>
          </ac:spMkLst>
        </pc:spChg>
        <pc:spChg chg="mod">
          <ac:chgData name="Justin Evans" userId="S::j.d.evans@uwtsd.ac.uk::2ee3c1af-825e-450d-8b1e-d59252291e99" providerId="AD" clId="Web-{EDD5A5B5-3565-A818-6B70-41C533217363}" dt="2026-01-23T10:34:42.350" v="256" actId="20577"/>
          <ac:spMkLst>
            <pc:docMk/>
            <pc:sldMk cId="940599163" sldId="609"/>
            <ac:spMk id="4" creationId="{4128C0ED-6A4D-3ECB-A670-E54E9DF305DA}"/>
          </ac:spMkLst>
        </pc:spChg>
      </pc:sldChg>
      <pc:sldChg chg="modSp">
        <pc:chgData name="Justin Evans" userId="S::j.d.evans@uwtsd.ac.uk::2ee3c1af-825e-450d-8b1e-d59252291e99" providerId="AD" clId="Web-{EDD5A5B5-3565-A818-6B70-41C533217363}" dt="2026-01-23T10:35:03.447" v="262" actId="20577"/>
        <pc:sldMkLst>
          <pc:docMk/>
          <pc:sldMk cId="2879236369" sldId="610"/>
        </pc:sldMkLst>
        <pc:spChg chg="mod">
          <ac:chgData name="Justin Evans" userId="S::j.d.evans@uwtsd.ac.uk::2ee3c1af-825e-450d-8b1e-d59252291e99" providerId="AD" clId="Web-{EDD5A5B5-3565-A818-6B70-41C533217363}" dt="2026-01-23T10:34:59.478" v="261" actId="20577"/>
          <ac:spMkLst>
            <pc:docMk/>
            <pc:sldMk cId="2879236369" sldId="610"/>
            <ac:spMk id="2" creationId="{34CD456B-6603-40A3-9D24-C350D8514DF6}"/>
          </ac:spMkLst>
        </pc:spChg>
        <pc:spChg chg="mod">
          <ac:chgData name="Justin Evans" userId="S::j.d.evans@uwtsd.ac.uk::2ee3c1af-825e-450d-8b1e-d59252291e99" providerId="AD" clId="Web-{EDD5A5B5-3565-A818-6B70-41C533217363}" dt="2026-01-23T10:34:55.961" v="260" actId="20577"/>
          <ac:spMkLst>
            <pc:docMk/>
            <pc:sldMk cId="2879236369" sldId="610"/>
            <ac:spMk id="3" creationId="{1C32D63C-75FA-DFBC-8978-5F9A29A0DC7C}"/>
          </ac:spMkLst>
        </pc:spChg>
        <pc:spChg chg="mod">
          <ac:chgData name="Justin Evans" userId="S::j.d.evans@uwtsd.ac.uk::2ee3c1af-825e-450d-8b1e-d59252291e99" providerId="AD" clId="Web-{EDD5A5B5-3565-A818-6B70-41C533217363}" dt="2026-01-23T10:35:03.447" v="262" actId="20577"/>
          <ac:spMkLst>
            <pc:docMk/>
            <pc:sldMk cId="2879236369" sldId="610"/>
            <ac:spMk id="4" creationId="{9894CC66-FFE0-0F94-CFFE-75B25FBF84D0}"/>
          </ac:spMkLst>
        </pc:spChg>
      </pc:sldChg>
      <pc:sldChg chg="modSp">
        <pc:chgData name="Justin Evans" userId="S::j.d.evans@uwtsd.ac.uk::2ee3c1af-825e-450d-8b1e-d59252291e99" providerId="AD" clId="Web-{EDD5A5B5-3565-A818-6B70-41C533217363}" dt="2026-01-23T10:36:22.580" v="278" actId="20577"/>
        <pc:sldMkLst>
          <pc:docMk/>
          <pc:sldMk cId="114081676" sldId="612"/>
        </pc:sldMkLst>
        <pc:spChg chg="mod">
          <ac:chgData name="Justin Evans" userId="S::j.d.evans@uwtsd.ac.uk::2ee3c1af-825e-450d-8b1e-d59252291e99" providerId="AD" clId="Web-{EDD5A5B5-3565-A818-6B70-41C533217363}" dt="2026-01-23T10:36:22.580" v="278" actId="20577"/>
          <ac:spMkLst>
            <pc:docMk/>
            <pc:sldMk cId="114081676" sldId="612"/>
            <ac:spMk id="2" creationId="{4AE634CB-B4C1-53EC-8A77-BD75F5A3CCCF}"/>
          </ac:spMkLst>
        </pc:spChg>
        <pc:spChg chg="mod">
          <ac:chgData name="Justin Evans" userId="S::j.d.evans@uwtsd.ac.uk::2ee3c1af-825e-450d-8b1e-d59252291e99" providerId="AD" clId="Web-{EDD5A5B5-3565-A818-6B70-41C533217363}" dt="2026-01-23T10:36:19.627" v="277" actId="20577"/>
          <ac:spMkLst>
            <pc:docMk/>
            <pc:sldMk cId="114081676" sldId="612"/>
            <ac:spMk id="3" creationId="{FF4D06E8-2855-41B1-4717-6B3EA9012E2E}"/>
          </ac:spMkLst>
        </pc:spChg>
      </pc:sldChg>
      <pc:sldChg chg="modNotes">
        <pc:chgData name="Justin Evans" userId="S::j.d.evans@uwtsd.ac.uk::2ee3c1af-825e-450d-8b1e-d59252291e99" providerId="AD" clId="Web-{EDD5A5B5-3565-A818-6B70-41C533217363}" dt="2026-01-23T10:13:57.203" v="42"/>
        <pc:sldMkLst>
          <pc:docMk/>
          <pc:sldMk cId="3491489239" sldId="615"/>
        </pc:sldMkLst>
      </pc:sldChg>
      <pc:sldChg chg="ord modNotes">
        <pc:chgData name="Justin Evans" userId="S::j.d.evans@uwtsd.ac.uk::2ee3c1af-825e-450d-8b1e-d59252291e99" providerId="AD" clId="Web-{EDD5A5B5-3565-A818-6B70-41C533217363}" dt="2026-01-23T10:19:29.016" v="81"/>
        <pc:sldMkLst>
          <pc:docMk/>
          <pc:sldMk cId="2908626941" sldId="616"/>
        </pc:sldMkLst>
      </pc:sldChg>
      <pc:sldChg chg="modNotes">
        <pc:chgData name="Justin Evans" userId="S::j.d.evans@uwtsd.ac.uk::2ee3c1af-825e-450d-8b1e-d59252291e99" providerId="AD" clId="Web-{EDD5A5B5-3565-A818-6B70-41C533217363}" dt="2026-01-23T10:20:33.928" v="94"/>
        <pc:sldMkLst>
          <pc:docMk/>
          <pc:sldMk cId="2558503642" sldId="617"/>
        </pc:sldMkLst>
      </pc:sldChg>
      <pc:sldChg chg="modNotes">
        <pc:chgData name="Justin Evans" userId="S::j.d.evans@uwtsd.ac.uk::2ee3c1af-825e-450d-8b1e-d59252291e99" providerId="AD" clId="Web-{EDD5A5B5-3565-A818-6B70-41C533217363}" dt="2026-01-23T10:21:59.200" v="127"/>
        <pc:sldMkLst>
          <pc:docMk/>
          <pc:sldMk cId="2476422974" sldId="618"/>
        </pc:sldMkLst>
      </pc:sldChg>
      <pc:sldChg chg="modNotes">
        <pc:chgData name="Justin Evans" userId="S::j.d.evans@uwtsd.ac.uk::2ee3c1af-825e-450d-8b1e-d59252291e99" providerId="AD" clId="Web-{EDD5A5B5-3565-A818-6B70-41C533217363}" dt="2026-01-23T10:22:44.546" v="132"/>
        <pc:sldMkLst>
          <pc:docMk/>
          <pc:sldMk cId="2962925103" sldId="619"/>
        </pc:sldMkLst>
      </pc:sldChg>
      <pc:sldChg chg="modNotes">
        <pc:chgData name="Justin Evans" userId="S::j.d.evans@uwtsd.ac.uk::2ee3c1af-825e-450d-8b1e-d59252291e99" providerId="AD" clId="Web-{EDD5A5B5-3565-A818-6B70-41C533217363}" dt="2026-01-23T10:23:41.612" v="139"/>
        <pc:sldMkLst>
          <pc:docMk/>
          <pc:sldMk cId="4257912236" sldId="620"/>
        </pc:sldMkLst>
      </pc:sldChg>
      <pc:sldChg chg="modNotes">
        <pc:chgData name="Justin Evans" userId="S::j.d.evans@uwtsd.ac.uk::2ee3c1af-825e-450d-8b1e-d59252291e99" providerId="AD" clId="Web-{EDD5A5B5-3565-A818-6B70-41C533217363}" dt="2026-01-23T10:24:56.334" v="145"/>
        <pc:sldMkLst>
          <pc:docMk/>
          <pc:sldMk cId="3375104753" sldId="621"/>
        </pc:sldMkLst>
      </pc:sldChg>
      <pc:sldChg chg="modNotes">
        <pc:chgData name="Justin Evans" userId="S::j.d.evans@uwtsd.ac.uk::2ee3c1af-825e-450d-8b1e-d59252291e99" providerId="AD" clId="Web-{EDD5A5B5-3565-A818-6B70-41C533217363}" dt="2026-01-23T10:26:20.400" v="155"/>
        <pc:sldMkLst>
          <pc:docMk/>
          <pc:sldMk cId="1162486688" sldId="622"/>
        </pc:sldMkLst>
      </pc:sldChg>
      <pc:sldChg chg="modNotes">
        <pc:chgData name="Justin Evans" userId="S::j.d.evans@uwtsd.ac.uk::2ee3c1af-825e-450d-8b1e-d59252291e99" providerId="AD" clId="Web-{EDD5A5B5-3565-A818-6B70-41C533217363}" dt="2026-01-23T10:27:27.543" v="160"/>
        <pc:sldMkLst>
          <pc:docMk/>
          <pc:sldMk cId="217173114" sldId="623"/>
        </pc:sldMkLst>
      </pc:sldChg>
      <pc:sldChg chg="modNotes">
        <pc:chgData name="Justin Evans" userId="S::j.d.evans@uwtsd.ac.uk::2ee3c1af-825e-450d-8b1e-d59252291e99" providerId="AD" clId="Web-{EDD5A5B5-3565-A818-6B70-41C533217363}" dt="2026-01-23T10:28:28.045" v="166"/>
        <pc:sldMkLst>
          <pc:docMk/>
          <pc:sldMk cId="1006475940" sldId="624"/>
        </pc:sldMkLst>
      </pc:sldChg>
      <pc:sldChg chg="modNotes">
        <pc:chgData name="Justin Evans" userId="S::j.d.evans@uwtsd.ac.uk::2ee3c1af-825e-450d-8b1e-d59252291e99" providerId="AD" clId="Web-{EDD5A5B5-3565-A818-6B70-41C533217363}" dt="2026-01-23T10:30:15.329" v="181"/>
        <pc:sldMkLst>
          <pc:docMk/>
          <pc:sldMk cId="3803891530" sldId="625"/>
        </pc:sldMkLst>
      </pc:sldChg>
      <pc:sldChg chg="modNotes">
        <pc:chgData name="Justin Evans" userId="S::j.d.evans@uwtsd.ac.uk::2ee3c1af-825e-450d-8b1e-d59252291e99" providerId="AD" clId="Web-{EDD5A5B5-3565-A818-6B70-41C533217363}" dt="2026-01-23T10:32:44.145" v="229"/>
        <pc:sldMkLst>
          <pc:docMk/>
          <pc:sldMk cId="4193425693" sldId="626"/>
        </pc:sldMkLst>
      </pc:sldChg>
      <pc:sldChg chg="modNotes">
        <pc:chgData name="Justin Evans" userId="S::j.d.evans@uwtsd.ac.uk::2ee3c1af-825e-450d-8b1e-d59252291e99" providerId="AD" clId="Web-{EDD5A5B5-3565-A818-6B70-41C533217363}" dt="2026-01-23T10:34:01.454" v="249"/>
        <pc:sldMkLst>
          <pc:docMk/>
          <pc:sldMk cId="3215778777" sldId="627"/>
        </pc:sldMkLst>
      </pc:sldChg>
      <pc:sldChg chg="modSp modNotes">
        <pc:chgData name="Justin Evans" userId="S::j.d.evans@uwtsd.ac.uk::2ee3c1af-825e-450d-8b1e-d59252291e99" providerId="AD" clId="Web-{EDD5A5B5-3565-A818-6B70-41C533217363}" dt="2026-01-23T10:14:46.101" v="64"/>
        <pc:sldMkLst>
          <pc:docMk/>
          <pc:sldMk cId="1413529850" sldId="628"/>
        </pc:sldMkLst>
        <pc:spChg chg="mod">
          <ac:chgData name="Justin Evans" userId="S::j.d.evans@uwtsd.ac.uk::2ee3c1af-825e-450d-8b1e-d59252291e99" providerId="AD" clId="Web-{EDD5A5B5-3565-A818-6B70-41C533217363}" dt="2026-01-23T09:58:09.292" v="26" actId="20577"/>
          <ac:spMkLst>
            <pc:docMk/>
            <pc:sldMk cId="1413529850" sldId="628"/>
            <ac:spMk id="3" creationId="{F2C8DE5C-8FD5-F3C3-4E60-7C6A39A6D4A4}"/>
          </ac:spMkLst>
        </pc:spChg>
      </pc:sldChg>
    </pc:docChg>
  </pc:docChgLst>
  <pc:docChgLst>
    <pc:chgData name="Justin Evans" userId="S::j.d.evans@uwtsd.ac.uk::2ee3c1af-825e-450d-8b1e-d59252291e99" providerId="AD" clId="Web-{49D5603C-D0F2-B508-E5B9-B6B14223D18C}"/>
    <pc:docChg chg="delSld modSld modMainMaster">
      <pc:chgData name="Justin Evans" userId="S::j.d.evans@uwtsd.ac.uk::2ee3c1af-825e-450d-8b1e-d59252291e99" providerId="AD" clId="Web-{49D5603C-D0F2-B508-E5B9-B6B14223D18C}" dt="2026-01-06T15:08:42.155" v="98" actId="14100"/>
      <pc:docMkLst>
        <pc:docMk/>
      </pc:docMkLst>
      <pc:sldChg chg="addSp delSp modSp mod setBg">
        <pc:chgData name="Justin Evans" userId="S::j.d.evans@uwtsd.ac.uk::2ee3c1af-825e-450d-8b1e-d59252291e99" providerId="AD" clId="Web-{49D5603C-D0F2-B508-E5B9-B6B14223D18C}" dt="2026-01-06T15:01:11.174" v="47"/>
        <pc:sldMkLst>
          <pc:docMk/>
          <pc:sldMk cId="1502028923" sldId="256"/>
        </pc:sldMkLst>
        <pc:spChg chg="mod">
          <ac:chgData name="Justin Evans" userId="S::j.d.evans@uwtsd.ac.uk::2ee3c1af-825e-450d-8b1e-d59252291e99" providerId="AD" clId="Web-{49D5603C-D0F2-B508-E5B9-B6B14223D18C}" dt="2026-01-06T14:58:11.140" v="24" actId="20577"/>
          <ac:spMkLst>
            <pc:docMk/>
            <pc:sldMk cId="1502028923" sldId="256"/>
            <ac:spMk id="2" creationId="{F74D05A0-5018-2700-42E4-14A36B47C405}"/>
          </ac:spMkLst>
        </pc:spChg>
        <pc:spChg chg="mod">
          <ac:chgData name="Justin Evans" userId="S::j.d.evans@uwtsd.ac.uk::2ee3c1af-825e-450d-8b1e-d59252291e99" providerId="AD" clId="Web-{49D5603C-D0F2-B508-E5B9-B6B14223D18C}" dt="2026-01-06T14:57:54.827" v="22" actId="20577"/>
          <ac:spMkLst>
            <pc:docMk/>
            <pc:sldMk cId="1502028923" sldId="256"/>
            <ac:spMk id="3" creationId="{A9F4751C-1F91-7CA8-545B-53C2A34D9B83}"/>
          </ac:spMkLst>
        </pc:spChg>
        <pc:spChg chg="add">
          <ac:chgData name="Justin Evans" userId="S::j.d.evans@uwtsd.ac.uk::2ee3c1af-825e-450d-8b1e-d59252291e99" providerId="AD" clId="Web-{49D5603C-D0F2-B508-E5B9-B6B14223D18C}" dt="2026-01-06T14:57:35.218" v="19"/>
          <ac:spMkLst>
            <pc:docMk/>
            <pc:sldMk cId="1502028923" sldId="256"/>
            <ac:spMk id="27" creationId="{FFD48BC7-DC40-47DE-87EE-9F4B6ECB9ABB}"/>
          </ac:spMkLst>
        </pc:spChg>
        <pc:spChg chg="add">
          <ac:chgData name="Justin Evans" userId="S::j.d.evans@uwtsd.ac.uk::2ee3c1af-825e-450d-8b1e-d59252291e99" providerId="AD" clId="Web-{49D5603C-D0F2-B508-E5B9-B6B14223D18C}" dt="2026-01-06T14:57:35.218" v="19"/>
          <ac:spMkLst>
            <pc:docMk/>
            <pc:sldMk cId="1502028923" sldId="256"/>
            <ac:spMk id="33" creationId="{3629484E-3792-4B3D-89AD-7C8A1ED0E0D4}"/>
          </ac:spMkLst>
        </pc:spChg>
      </pc:sldChg>
      <pc:sldChg chg="addSp modSp mod">
        <pc:chgData name="Justin Evans" userId="S::j.d.evans@uwtsd.ac.uk::2ee3c1af-825e-450d-8b1e-d59252291e99" providerId="AD" clId="Web-{49D5603C-D0F2-B508-E5B9-B6B14223D18C}" dt="2026-01-06T15:01:11.174" v="47"/>
        <pc:sldMkLst>
          <pc:docMk/>
          <pc:sldMk cId="2815376882" sldId="257"/>
        </pc:sldMkLst>
        <pc:picChg chg="add mod">
          <ac:chgData name="Justin Evans" userId="S::j.d.evans@uwtsd.ac.uk::2ee3c1af-825e-450d-8b1e-d59252291e99" providerId="AD" clId="Web-{49D5603C-D0F2-B508-E5B9-B6B14223D18C}" dt="2026-01-06T14:58:43.844" v="27" actId="1076"/>
          <ac:picMkLst>
            <pc:docMk/>
            <pc:sldMk cId="2815376882" sldId="257"/>
            <ac:picMk id="4" creationId="{22D5F749-900B-E406-2886-662CE4942D3D}"/>
          </ac:picMkLst>
        </pc:picChg>
      </pc:sldChg>
      <pc:sldChg chg="addSp modSp mod">
        <pc:chgData name="Justin Evans" userId="S::j.d.evans@uwtsd.ac.uk::2ee3c1af-825e-450d-8b1e-d59252291e99" providerId="AD" clId="Web-{49D5603C-D0F2-B508-E5B9-B6B14223D18C}" dt="2026-01-06T15:01:11.174" v="47"/>
        <pc:sldMkLst>
          <pc:docMk/>
          <pc:sldMk cId="1977135438" sldId="258"/>
        </pc:sldMkLst>
        <pc:picChg chg="add mod">
          <ac:chgData name="Justin Evans" userId="S::j.d.evans@uwtsd.ac.uk::2ee3c1af-825e-450d-8b1e-d59252291e99" providerId="AD" clId="Web-{49D5603C-D0F2-B508-E5B9-B6B14223D18C}" dt="2026-01-06T14:59:11.032" v="31" actId="14100"/>
          <ac:picMkLst>
            <pc:docMk/>
            <pc:sldMk cId="1977135438" sldId="258"/>
            <ac:picMk id="15" creationId="{77DEEDED-C7D3-E462-F930-6B5B6D98B0A0}"/>
          </ac:picMkLst>
        </pc:picChg>
      </pc:sldChg>
      <pc:sldChg chg="addSp modSp mod">
        <pc:chgData name="Justin Evans" userId="S::j.d.evans@uwtsd.ac.uk::2ee3c1af-825e-450d-8b1e-d59252291e99" providerId="AD" clId="Web-{49D5603C-D0F2-B508-E5B9-B6B14223D18C}" dt="2026-01-06T15:01:11.174" v="47"/>
        <pc:sldMkLst>
          <pc:docMk/>
          <pc:sldMk cId="1419677571" sldId="259"/>
        </pc:sldMkLst>
        <pc:picChg chg="add mod">
          <ac:chgData name="Justin Evans" userId="S::j.d.evans@uwtsd.ac.uk::2ee3c1af-825e-450d-8b1e-d59252291e99" providerId="AD" clId="Web-{49D5603C-D0F2-B508-E5B9-B6B14223D18C}" dt="2026-01-06T14:59:23.548" v="33" actId="1076"/>
          <ac:picMkLst>
            <pc:docMk/>
            <pc:sldMk cId="1419677571" sldId="259"/>
            <ac:picMk id="26" creationId="{B6FEDE40-6B18-1738-65B2-4CC5D457A740}"/>
          </ac:picMkLst>
        </pc:picChg>
      </pc:sldChg>
      <pc:sldChg chg="addSp modSp mod">
        <pc:chgData name="Justin Evans" userId="S::j.d.evans@uwtsd.ac.uk::2ee3c1af-825e-450d-8b1e-d59252291e99" providerId="AD" clId="Web-{49D5603C-D0F2-B508-E5B9-B6B14223D18C}" dt="2026-01-06T15:01:11.174" v="47"/>
        <pc:sldMkLst>
          <pc:docMk/>
          <pc:sldMk cId="2192933348" sldId="260"/>
        </pc:sldMkLst>
        <pc:picChg chg="add mod">
          <ac:chgData name="Justin Evans" userId="S::j.d.evans@uwtsd.ac.uk::2ee3c1af-825e-450d-8b1e-d59252291e99" providerId="AD" clId="Web-{49D5603C-D0F2-B508-E5B9-B6B14223D18C}" dt="2026-01-06T14:59:33.079" v="35" actId="1076"/>
          <ac:picMkLst>
            <pc:docMk/>
            <pc:sldMk cId="2192933348" sldId="260"/>
            <ac:picMk id="3" creationId="{9B123538-42F1-47E5-237F-DCA8CF6BB685}"/>
          </ac:picMkLst>
        </pc:picChg>
      </pc:sldChg>
      <pc:sldChg chg="addSp modSp mod">
        <pc:chgData name="Justin Evans" userId="S::j.d.evans@uwtsd.ac.uk::2ee3c1af-825e-450d-8b1e-d59252291e99" providerId="AD" clId="Web-{49D5603C-D0F2-B508-E5B9-B6B14223D18C}" dt="2026-01-06T15:01:11.174" v="47"/>
        <pc:sldMkLst>
          <pc:docMk/>
          <pc:sldMk cId="2098150279" sldId="261"/>
        </pc:sldMkLst>
        <pc:picChg chg="add mod">
          <ac:chgData name="Justin Evans" userId="S::j.d.evans@uwtsd.ac.uk::2ee3c1af-825e-450d-8b1e-d59252291e99" providerId="AD" clId="Web-{49D5603C-D0F2-B508-E5B9-B6B14223D18C}" dt="2026-01-06T14:59:46.360" v="37" actId="1076"/>
          <ac:picMkLst>
            <pc:docMk/>
            <pc:sldMk cId="2098150279" sldId="261"/>
            <ac:picMk id="4" creationId="{101949C6-5EA4-B805-F723-E52393BF09B7}"/>
          </ac:picMkLst>
        </pc:picChg>
      </pc:sldChg>
      <pc:sldChg chg="mod">
        <pc:chgData name="Justin Evans" userId="S::j.d.evans@uwtsd.ac.uk::2ee3c1af-825e-450d-8b1e-d59252291e99" providerId="AD" clId="Web-{49D5603C-D0F2-B508-E5B9-B6B14223D18C}" dt="2026-01-06T15:01:11.174" v="47"/>
        <pc:sldMkLst>
          <pc:docMk/>
          <pc:sldMk cId="2332146762" sldId="262"/>
        </pc:sldMkLst>
      </pc:sldChg>
      <pc:sldChg chg="addSp modSp mod">
        <pc:chgData name="Justin Evans" userId="S::j.d.evans@uwtsd.ac.uk::2ee3c1af-825e-450d-8b1e-d59252291e99" providerId="AD" clId="Web-{49D5603C-D0F2-B508-E5B9-B6B14223D18C}" dt="2026-01-06T15:01:11.174" v="47"/>
        <pc:sldMkLst>
          <pc:docMk/>
          <pc:sldMk cId="3930585498" sldId="263"/>
        </pc:sldMkLst>
        <pc:picChg chg="add mod">
          <ac:chgData name="Justin Evans" userId="S::j.d.evans@uwtsd.ac.uk::2ee3c1af-825e-450d-8b1e-d59252291e99" providerId="AD" clId="Web-{49D5603C-D0F2-B508-E5B9-B6B14223D18C}" dt="2026-01-06T14:59:54.657" v="39" actId="1076"/>
          <ac:picMkLst>
            <pc:docMk/>
            <pc:sldMk cId="3930585498" sldId="263"/>
            <ac:picMk id="4" creationId="{176A9A6B-54F2-95C2-899E-E63FD18851BA}"/>
          </ac:picMkLst>
        </pc:picChg>
      </pc:sldChg>
      <pc:sldChg chg="addSp modSp mod">
        <pc:chgData name="Justin Evans" userId="S::j.d.evans@uwtsd.ac.uk::2ee3c1af-825e-450d-8b1e-d59252291e99" providerId="AD" clId="Web-{49D5603C-D0F2-B508-E5B9-B6B14223D18C}" dt="2026-01-06T15:01:11.174" v="47"/>
        <pc:sldMkLst>
          <pc:docMk/>
          <pc:sldMk cId="2696320748" sldId="264"/>
        </pc:sldMkLst>
        <pc:picChg chg="add mod">
          <ac:chgData name="Justin Evans" userId="S::j.d.evans@uwtsd.ac.uk::2ee3c1af-825e-450d-8b1e-d59252291e99" providerId="AD" clId="Web-{49D5603C-D0F2-B508-E5B9-B6B14223D18C}" dt="2026-01-06T15:00:16.236" v="41" actId="1076"/>
          <ac:picMkLst>
            <pc:docMk/>
            <pc:sldMk cId="2696320748" sldId="264"/>
            <ac:picMk id="28" creationId="{489EDC82-37DF-0CC3-28E5-A5AF09189A44}"/>
          </ac:picMkLst>
        </pc:picChg>
      </pc:sldChg>
      <pc:sldChg chg="addSp modSp mod">
        <pc:chgData name="Justin Evans" userId="S::j.d.evans@uwtsd.ac.uk::2ee3c1af-825e-450d-8b1e-d59252291e99" providerId="AD" clId="Web-{49D5603C-D0F2-B508-E5B9-B6B14223D18C}" dt="2026-01-06T15:01:11.174" v="47"/>
        <pc:sldMkLst>
          <pc:docMk/>
          <pc:sldMk cId="4225615806" sldId="265"/>
        </pc:sldMkLst>
        <pc:picChg chg="add mod">
          <ac:chgData name="Justin Evans" userId="S::j.d.evans@uwtsd.ac.uk::2ee3c1af-825e-450d-8b1e-d59252291e99" providerId="AD" clId="Web-{49D5603C-D0F2-B508-E5B9-B6B14223D18C}" dt="2026-01-06T15:00:31.064" v="43" actId="1076"/>
          <ac:picMkLst>
            <pc:docMk/>
            <pc:sldMk cId="4225615806" sldId="265"/>
            <ac:picMk id="2" creationId="{127EC7CE-665C-7635-78F0-4CD75AD2137D}"/>
          </ac:picMkLst>
        </pc:picChg>
      </pc:sldChg>
      <pc:sldChg chg="addSp delSp modSp mod">
        <pc:chgData name="Justin Evans" userId="S::j.d.evans@uwtsd.ac.uk::2ee3c1af-825e-450d-8b1e-d59252291e99" providerId="AD" clId="Web-{49D5603C-D0F2-B508-E5B9-B6B14223D18C}" dt="2026-01-06T15:01:11.174" v="47"/>
        <pc:sldMkLst>
          <pc:docMk/>
          <pc:sldMk cId="1056355055" sldId="266"/>
        </pc:sldMkLst>
        <pc:picChg chg="add del mod">
          <ac:chgData name="Justin Evans" userId="S::j.d.evans@uwtsd.ac.uk::2ee3c1af-825e-450d-8b1e-d59252291e99" providerId="AD" clId="Web-{49D5603C-D0F2-B508-E5B9-B6B14223D18C}" dt="2026-01-06T15:01:11.174" v="47"/>
          <ac:picMkLst>
            <pc:docMk/>
            <pc:sldMk cId="1056355055" sldId="266"/>
            <ac:picMk id="2" creationId="{545EF0B3-F5BE-8AEB-5955-EA8E065EB20C}"/>
          </ac:picMkLst>
        </pc:picChg>
      </pc:sldChg>
      <pc:sldChg chg="addSp modSp mod">
        <pc:chgData name="Justin Evans" userId="S::j.d.evans@uwtsd.ac.uk::2ee3c1af-825e-450d-8b1e-d59252291e99" providerId="AD" clId="Web-{49D5603C-D0F2-B508-E5B9-B6B14223D18C}" dt="2026-01-06T15:01:27.049" v="49" actId="1076"/>
        <pc:sldMkLst>
          <pc:docMk/>
          <pc:sldMk cId="2906867021" sldId="267"/>
        </pc:sldMkLst>
        <pc:picChg chg="add mod">
          <ac:chgData name="Justin Evans" userId="S::j.d.evans@uwtsd.ac.uk::2ee3c1af-825e-450d-8b1e-d59252291e99" providerId="AD" clId="Web-{49D5603C-D0F2-B508-E5B9-B6B14223D18C}" dt="2026-01-06T15:01:27.049" v="49" actId="1076"/>
          <ac:picMkLst>
            <pc:docMk/>
            <pc:sldMk cId="2906867021" sldId="267"/>
            <ac:picMk id="2" creationId="{A125F50E-7BB8-16F6-F3D7-984EB26824EB}"/>
          </ac:picMkLst>
        </pc:picChg>
      </pc:sldChg>
      <pc:sldChg chg="addSp modSp mod">
        <pc:chgData name="Justin Evans" userId="S::j.d.evans@uwtsd.ac.uk::2ee3c1af-825e-450d-8b1e-d59252291e99" providerId="AD" clId="Web-{49D5603C-D0F2-B508-E5B9-B6B14223D18C}" dt="2026-01-06T15:01:35.815" v="51" actId="1076"/>
        <pc:sldMkLst>
          <pc:docMk/>
          <pc:sldMk cId="1471685534" sldId="268"/>
        </pc:sldMkLst>
        <pc:picChg chg="add mod">
          <ac:chgData name="Justin Evans" userId="S::j.d.evans@uwtsd.ac.uk::2ee3c1af-825e-450d-8b1e-d59252291e99" providerId="AD" clId="Web-{49D5603C-D0F2-B508-E5B9-B6B14223D18C}" dt="2026-01-06T15:01:35.815" v="51" actId="1076"/>
          <ac:picMkLst>
            <pc:docMk/>
            <pc:sldMk cId="1471685534" sldId="268"/>
            <ac:picMk id="4" creationId="{8AF98CB9-C9AD-A4F6-56B8-4D684D09DB4C}"/>
          </ac:picMkLst>
        </pc:picChg>
      </pc:sldChg>
      <pc:sldChg chg="addSp modSp mod">
        <pc:chgData name="Justin Evans" userId="S::j.d.evans@uwtsd.ac.uk::2ee3c1af-825e-450d-8b1e-d59252291e99" providerId="AD" clId="Web-{49D5603C-D0F2-B508-E5B9-B6B14223D18C}" dt="2026-01-06T15:01:49.253" v="53" actId="1076"/>
        <pc:sldMkLst>
          <pc:docMk/>
          <pc:sldMk cId="698713794" sldId="269"/>
        </pc:sldMkLst>
        <pc:picChg chg="add mod">
          <ac:chgData name="Justin Evans" userId="S::j.d.evans@uwtsd.ac.uk::2ee3c1af-825e-450d-8b1e-d59252291e99" providerId="AD" clId="Web-{49D5603C-D0F2-B508-E5B9-B6B14223D18C}" dt="2026-01-06T15:01:49.253" v="53" actId="1076"/>
          <ac:picMkLst>
            <pc:docMk/>
            <pc:sldMk cId="698713794" sldId="269"/>
            <ac:picMk id="2" creationId="{D9C3212C-B2AF-823F-82AA-16DB443E9A0B}"/>
          </ac:picMkLst>
        </pc:picChg>
      </pc:sldChg>
      <pc:sldChg chg="addSp modSp mod">
        <pc:chgData name="Justin Evans" userId="S::j.d.evans@uwtsd.ac.uk::2ee3c1af-825e-450d-8b1e-d59252291e99" providerId="AD" clId="Web-{49D5603C-D0F2-B508-E5B9-B6B14223D18C}" dt="2026-01-06T15:02:01.675" v="55" actId="1076"/>
        <pc:sldMkLst>
          <pc:docMk/>
          <pc:sldMk cId="3062426515" sldId="270"/>
        </pc:sldMkLst>
        <pc:picChg chg="add mod">
          <ac:chgData name="Justin Evans" userId="S::j.d.evans@uwtsd.ac.uk::2ee3c1af-825e-450d-8b1e-d59252291e99" providerId="AD" clId="Web-{49D5603C-D0F2-B508-E5B9-B6B14223D18C}" dt="2026-01-06T15:02:01.675" v="55" actId="1076"/>
          <ac:picMkLst>
            <pc:docMk/>
            <pc:sldMk cId="3062426515" sldId="270"/>
            <ac:picMk id="2" creationId="{E85138EF-763E-B0E8-043E-3DCCB1FA2DB9}"/>
          </ac:picMkLst>
        </pc:picChg>
      </pc:sldChg>
      <pc:sldChg chg="addSp modSp mod">
        <pc:chgData name="Justin Evans" userId="S::j.d.evans@uwtsd.ac.uk::2ee3c1af-825e-450d-8b1e-d59252291e99" providerId="AD" clId="Web-{49D5603C-D0F2-B508-E5B9-B6B14223D18C}" dt="2026-01-06T15:02:12.987" v="57" actId="1076"/>
        <pc:sldMkLst>
          <pc:docMk/>
          <pc:sldMk cId="588129666" sldId="271"/>
        </pc:sldMkLst>
        <pc:picChg chg="add mod">
          <ac:chgData name="Justin Evans" userId="S::j.d.evans@uwtsd.ac.uk::2ee3c1af-825e-450d-8b1e-d59252291e99" providerId="AD" clId="Web-{49D5603C-D0F2-B508-E5B9-B6B14223D18C}" dt="2026-01-06T15:02:12.987" v="57" actId="1076"/>
          <ac:picMkLst>
            <pc:docMk/>
            <pc:sldMk cId="588129666" sldId="271"/>
            <ac:picMk id="2" creationId="{0AA44C85-91DF-B6A2-749D-E284701608A2}"/>
          </ac:picMkLst>
        </pc:picChg>
      </pc:sldChg>
      <pc:sldChg chg="addSp modSp mod">
        <pc:chgData name="Justin Evans" userId="S::j.d.evans@uwtsd.ac.uk::2ee3c1af-825e-450d-8b1e-d59252291e99" providerId="AD" clId="Web-{49D5603C-D0F2-B508-E5B9-B6B14223D18C}" dt="2026-01-06T15:02:23.644" v="59" actId="1076"/>
        <pc:sldMkLst>
          <pc:docMk/>
          <pc:sldMk cId="2170520846" sldId="272"/>
        </pc:sldMkLst>
        <pc:picChg chg="add mod">
          <ac:chgData name="Justin Evans" userId="S::j.d.evans@uwtsd.ac.uk::2ee3c1af-825e-450d-8b1e-d59252291e99" providerId="AD" clId="Web-{49D5603C-D0F2-B508-E5B9-B6B14223D18C}" dt="2026-01-06T15:02:23.644" v="59" actId="1076"/>
          <ac:picMkLst>
            <pc:docMk/>
            <pc:sldMk cId="2170520846" sldId="272"/>
            <ac:picMk id="2" creationId="{E32ED5D3-F8EB-FD4A-0FE6-0D968F97E6E1}"/>
          </ac:picMkLst>
        </pc:picChg>
      </pc:sldChg>
      <pc:sldChg chg="addSp modSp mod">
        <pc:chgData name="Justin Evans" userId="S::j.d.evans@uwtsd.ac.uk::2ee3c1af-825e-450d-8b1e-d59252291e99" providerId="AD" clId="Web-{49D5603C-D0F2-B508-E5B9-B6B14223D18C}" dt="2026-01-06T15:05:00.829" v="71" actId="1076"/>
        <pc:sldMkLst>
          <pc:docMk/>
          <pc:sldMk cId="2302751250" sldId="273"/>
        </pc:sldMkLst>
        <pc:picChg chg="add mod">
          <ac:chgData name="Justin Evans" userId="S::j.d.evans@uwtsd.ac.uk::2ee3c1af-825e-450d-8b1e-d59252291e99" providerId="AD" clId="Web-{49D5603C-D0F2-B508-E5B9-B6B14223D18C}" dt="2026-01-06T15:05:00.829" v="71" actId="1076"/>
          <ac:picMkLst>
            <pc:docMk/>
            <pc:sldMk cId="2302751250" sldId="273"/>
            <ac:picMk id="3" creationId="{2736DE25-36C3-C43D-5DBA-45996E649901}"/>
          </ac:picMkLst>
        </pc:picChg>
      </pc:sldChg>
      <pc:sldChg chg="addSp modSp mod">
        <pc:chgData name="Justin Evans" userId="S::j.d.evans@uwtsd.ac.uk::2ee3c1af-825e-450d-8b1e-d59252291e99" providerId="AD" clId="Web-{49D5603C-D0F2-B508-E5B9-B6B14223D18C}" dt="2026-01-06T15:05:47.754" v="77" actId="1076"/>
        <pc:sldMkLst>
          <pc:docMk/>
          <pc:sldMk cId="2900206139" sldId="274"/>
        </pc:sldMkLst>
        <pc:picChg chg="add mod">
          <ac:chgData name="Justin Evans" userId="S::j.d.evans@uwtsd.ac.uk::2ee3c1af-825e-450d-8b1e-d59252291e99" providerId="AD" clId="Web-{49D5603C-D0F2-B508-E5B9-B6B14223D18C}" dt="2026-01-06T15:05:47.754" v="77" actId="1076"/>
          <ac:picMkLst>
            <pc:docMk/>
            <pc:sldMk cId="2900206139" sldId="274"/>
            <ac:picMk id="4" creationId="{22177D86-74F4-AF58-69FF-B20CD2A11409}"/>
          </ac:picMkLst>
        </pc:picChg>
      </pc:sldChg>
      <pc:sldChg chg="addSp modSp mod">
        <pc:chgData name="Justin Evans" userId="S::j.d.evans@uwtsd.ac.uk::2ee3c1af-825e-450d-8b1e-d59252291e99" providerId="AD" clId="Web-{49D5603C-D0F2-B508-E5B9-B6B14223D18C}" dt="2026-01-06T15:02:32.659" v="61" actId="1076"/>
        <pc:sldMkLst>
          <pc:docMk/>
          <pc:sldMk cId="2225887811" sldId="279"/>
        </pc:sldMkLst>
        <pc:picChg chg="add mod">
          <ac:chgData name="Justin Evans" userId="S::j.d.evans@uwtsd.ac.uk::2ee3c1af-825e-450d-8b1e-d59252291e99" providerId="AD" clId="Web-{49D5603C-D0F2-B508-E5B9-B6B14223D18C}" dt="2026-01-06T15:02:32.659" v="61" actId="1076"/>
          <ac:picMkLst>
            <pc:docMk/>
            <pc:sldMk cId="2225887811" sldId="279"/>
            <ac:picMk id="5" creationId="{52D076C4-615E-9177-AE64-9818A9120EF3}"/>
          </ac:picMkLst>
        </pc:picChg>
      </pc:sldChg>
      <pc:sldChg chg="addSp modSp mod">
        <pc:chgData name="Justin Evans" userId="S::j.d.evans@uwtsd.ac.uk::2ee3c1af-825e-450d-8b1e-d59252291e99" providerId="AD" clId="Web-{49D5603C-D0F2-B508-E5B9-B6B14223D18C}" dt="2026-01-06T15:03:23.537" v="65" actId="14100"/>
        <pc:sldMkLst>
          <pc:docMk/>
          <pc:sldMk cId="4062699943" sldId="280"/>
        </pc:sldMkLst>
        <pc:spChg chg="mod">
          <ac:chgData name="Justin Evans" userId="S::j.d.evans@uwtsd.ac.uk::2ee3c1af-825e-450d-8b1e-d59252291e99" providerId="AD" clId="Web-{49D5603C-D0F2-B508-E5B9-B6B14223D18C}" dt="2026-01-06T15:03:23.537" v="65" actId="14100"/>
          <ac:spMkLst>
            <pc:docMk/>
            <pc:sldMk cId="4062699943" sldId="280"/>
            <ac:spMk id="2" creationId="{F6A0B487-3396-8FC1-743B-538EB14C18FB}"/>
          </ac:spMkLst>
        </pc:spChg>
        <pc:picChg chg="add mod">
          <ac:chgData name="Justin Evans" userId="S::j.d.evans@uwtsd.ac.uk::2ee3c1af-825e-450d-8b1e-d59252291e99" providerId="AD" clId="Web-{49D5603C-D0F2-B508-E5B9-B6B14223D18C}" dt="2026-01-06T15:02:47.331" v="63" actId="1076"/>
          <ac:picMkLst>
            <pc:docMk/>
            <pc:sldMk cId="4062699943" sldId="280"/>
            <ac:picMk id="4" creationId="{D9C56437-FB9B-E556-CD4F-130125094FBE}"/>
          </ac:picMkLst>
        </pc:picChg>
      </pc:sldChg>
      <pc:sldChg chg="addSp modSp mod">
        <pc:chgData name="Justin Evans" userId="S::j.d.evans@uwtsd.ac.uk::2ee3c1af-825e-450d-8b1e-d59252291e99" providerId="AD" clId="Web-{49D5603C-D0F2-B508-E5B9-B6B14223D18C}" dt="2026-01-06T15:07:04.916" v="82" actId="1076"/>
        <pc:sldMkLst>
          <pc:docMk/>
          <pc:sldMk cId="3823489465" sldId="281"/>
        </pc:sldMkLst>
        <pc:picChg chg="add mod">
          <ac:chgData name="Justin Evans" userId="S::j.d.evans@uwtsd.ac.uk::2ee3c1af-825e-450d-8b1e-d59252291e99" providerId="AD" clId="Web-{49D5603C-D0F2-B508-E5B9-B6B14223D18C}" dt="2026-01-06T15:07:04.916" v="82" actId="1076"/>
          <ac:picMkLst>
            <pc:docMk/>
            <pc:sldMk cId="3823489465" sldId="281"/>
            <ac:picMk id="4" creationId="{96B1F2EC-4E39-A80F-B954-B0554DDD1164}"/>
          </ac:picMkLst>
        </pc:picChg>
      </pc:sldChg>
      <pc:sldChg chg="addSp modSp mod">
        <pc:chgData name="Justin Evans" userId="S::j.d.evans@uwtsd.ac.uk::2ee3c1af-825e-450d-8b1e-d59252291e99" providerId="AD" clId="Web-{49D5603C-D0F2-B508-E5B9-B6B14223D18C}" dt="2026-01-06T15:04:53.515" v="69" actId="20577"/>
        <pc:sldMkLst>
          <pc:docMk/>
          <pc:sldMk cId="3866882998" sldId="282"/>
        </pc:sldMkLst>
        <pc:spChg chg="mod">
          <ac:chgData name="Justin Evans" userId="S::j.d.evans@uwtsd.ac.uk::2ee3c1af-825e-450d-8b1e-d59252291e99" providerId="AD" clId="Web-{49D5603C-D0F2-B508-E5B9-B6B14223D18C}" dt="2026-01-06T15:04:53.515" v="69" actId="20577"/>
          <ac:spMkLst>
            <pc:docMk/>
            <pc:sldMk cId="3866882998" sldId="282"/>
            <ac:spMk id="2" creationId="{69EF1516-EE28-B653-0AD4-FDA0F18E1227}"/>
          </ac:spMkLst>
        </pc:spChg>
        <pc:picChg chg="add mod">
          <ac:chgData name="Justin Evans" userId="S::j.d.evans@uwtsd.ac.uk::2ee3c1af-825e-450d-8b1e-d59252291e99" providerId="AD" clId="Web-{49D5603C-D0F2-B508-E5B9-B6B14223D18C}" dt="2026-01-06T15:04:39.780" v="67" actId="1076"/>
          <ac:picMkLst>
            <pc:docMk/>
            <pc:sldMk cId="3866882998" sldId="282"/>
            <ac:picMk id="4" creationId="{8A0BACF9-4E03-C600-DA74-8D9148E8DA0C}"/>
          </ac:picMkLst>
        </pc:picChg>
      </pc:sldChg>
      <pc:sldChg chg="addSp modSp mod">
        <pc:chgData name="Justin Evans" userId="S::j.d.evans@uwtsd.ac.uk::2ee3c1af-825e-450d-8b1e-d59252291e99" providerId="AD" clId="Web-{49D5603C-D0F2-B508-E5B9-B6B14223D18C}" dt="2026-01-06T15:07:59.872" v="89" actId="14100"/>
        <pc:sldMkLst>
          <pc:docMk/>
          <pc:sldMk cId="3736995454" sldId="285"/>
        </pc:sldMkLst>
        <pc:picChg chg="add mod">
          <ac:chgData name="Justin Evans" userId="S::j.d.evans@uwtsd.ac.uk::2ee3c1af-825e-450d-8b1e-d59252291e99" providerId="AD" clId="Web-{49D5603C-D0F2-B508-E5B9-B6B14223D18C}" dt="2026-01-06T15:07:59.872" v="89" actId="14100"/>
          <ac:picMkLst>
            <pc:docMk/>
            <pc:sldMk cId="3736995454" sldId="285"/>
            <ac:picMk id="20" creationId="{A633BAFF-C82C-7C9A-0307-14AC211EFC8C}"/>
          </ac:picMkLst>
        </pc:picChg>
      </pc:sldChg>
      <pc:sldChg chg="addSp modSp mod">
        <pc:chgData name="Justin Evans" userId="S::j.d.evans@uwtsd.ac.uk::2ee3c1af-825e-450d-8b1e-d59252291e99" providerId="AD" clId="Web-{49D5603C-D0F2-B508-E5B9-B6B14223D18C}" dt="2026-01-06T15:05:27.643" v="73" actId="1076"/>
        <pc:sldMkLst>
          <pc:docMk/>
          <pc:sldMk cId="2193205755" sldId="287"/>
        </pc:sldMkLst>
        <pc:picChg chg="add mod">
          <ac:chgData name="Justin Evans" userId="S::j.d.evans@uwtsd.ac.uk::2ee3c1af-825e-450d-8b1e-d59252291e99" providerId="AD" clId="Web-{49D5603C-D0F2-B508-E5B9-B6B14223D18C}" dt="2026-01-06T15:05:27.643" v="73" actId="1076"/>
          <ac:picMkLst>
            <pc:docMk/>
            <pc:sldMk cId="2193205755" sldId="287"/>
            <ac:picMk id="25" creationId="{2C7694BC-CB01-D5EA-0A1A-43AFA3BB3EBC}"/>
          </ac:picMkLst>
        </pc:picChg>
      </pc:sldChg>
      <pc:sldChg chg="addSp modSp mod">
        <pc:chgData name="Justin Evans" userId="S::j.d.evans@uwtsd.ac.uk::2ee3c1af-825e-450d-8b1e-d59252291e99" providerId="AD" clId="Web-{49D5603C-D0F2-B508-E5B9-B6B14223D18C}" dt="2026-01-06T15:08:18.404" v="92" actId="14100"/>
        <pc:sldMkLst>
          <pc:docMk/>
          <pc:sldMk cId="4266976822" sldId="288"/>
        </pc:sldMkLst>
        <pc:picChg chg="add mod">
          <ac:chgData name="Justin Evans" userId="S::j.d.evans@uwtsd.ac.uk::2ee3c1af-825e-450d-8b1e-d59252291e99" providerId="AD" clId="Web-{49D5603C-D0F2-B508-E5B9-B6B14223D18C}" dt="2026-01-06T15:08:18.404" v="92" actId="14100"/>
          <ac:picMkLst>
            <pc:docMk/>
            <pc:sldMk cId="4266976822" sldId="288"/>
            <ac:picMk id="38" creationId="{F989ECD6-E706-2CE6-064C-848AA80A1D4E}"/>
          </ac:picMkLst>
        </pc:picChg>
      </pc:sldChg>
      <pc:sldChg chg="addSp modSp mod">
        <pc:chgData name="Justin Evans" userId="S::j.d.evans@uwtsd.ac.uk::2ee3c1af-825e-450d-8b1e-d59252291e99" providerId="AD" clId="Web-{49D5603C-D0F2-B508-E5B9-B6B14223D18C}" dt="2026-01-06T15:08:28.077" v="95" actId="14100"/>
        <pc:sldMkLst>
          <pc:docMk/>
          <pc:sldMk cId="3305654036" sldId="289"/>
        </pc:sldMkLst>
        <pc:picChg chg="add mod">
          <ac:chgData name="Justin Evans" userId="S::j.d.evans@uwtsd.ac.uk::2ee3c1af-825e-450d-8b1e-d59252291e99" providerId="AD" clId="Web-{49D5603C-D0F2-B508-E5B9-B6B14223D18C}" dt="2026-01-06T15:08:28.077" v="95" actId="14100"/>
          <ac:picMkLst>
            <pc:docMk/>
            <pc:sldMk cId="3305654036" sldId="289"/>
            <ac:picMk id="13" creationId="{127A63A4-CD82-1E7C-3437-8ACDE304411A}"/>
          </ac:picMkLst>
        </pc:picChg>
      </pc:sldChg>
      <pc:sldChg chg="addSp modSp mod">
        <pc:chgData name="Justin Evans" userId="S::j.d.evans@uwtsd.ac.uk::2ee3c1af-825e-450d-8b1e-d59252291e99" providerId="AD" clId="Web-{49D5603C-D0F2-B508-E5B9-B6B14223D18C}" dt="2026-01-06T15:08:42.155" v="98" actId="14100"/>
        <pc:sldMkLst>
          <pc:docMk/>
          <pc:sldMk cId="2874055122" sldId="291"/>
        </pc:sldMkLst>
        <pc:picChg chg="add mod">
          <ac:chgData name="Justin Evans" userId="S::j.d.evans@uwtsd.ac.uk::2ee3c1af-825e-450d-8b1e-d59252291e99" providerId="AD" clId="Web-{49D5603C-D0F2-B508-E5B9-B6B14223D18C}" dt="2026-01-06T15:08:42.155" v="98" actId="14100"/>
          <ac:picMkLst>
            <pc:docMk/>
            <pc:sldMk cId="2874055122" sldId="291"/>
            <ac:picMk id="21" creationId="{2087D500-A407-5258-E20A-2B0963D0F1B0}"/>
          </ac:picMkLst>
        </pc:picChg>
      </pc:sldChg>
      <pc:sldChg chg="addSp modSp mod">
        <pc:chgData name="Justin Evans" userId="S::j.d.evans@uwtsd.ac.uk::2ee3c1af-825e-450d-8b1e-d59252291e99" providerId="AD" clId="Web-{49D5603C-D0F2-B508-E5B9-B6B14223D18C}" dt="2026-01-06T15:05:39.691" v="75" actId="1076"/>
        <pc:sldMkLst>
          <pc:docMk/>
          <pc:sldMk cId="1365886412" sldId="296"/>
        </pc:sldMkLst>
        <pc:picChg chg="add mod">
          <ac:chgData name="Justin Evans" userId="S::j.d.evans@uwtsd.ac.uk::2ee3c1af-825e-450d-8b1e-d59252291e99" providerId="AD" clId="Web-{49D5603C-D0F2-B508-E5B9-B6B14223D18C}" dt="2026-01-06T15:05:39.691" v="75" actId="1076"/>
          <ac:picMkLst>
            <pc:docMk/>
            <pc:sldMk cId="1365886412" sldId="296"/>
            <ac:picMk id="36" creationId="{B0B57274-CB64-B288-1BF1-A52FCDA73815}"/>
          </ac:picMkLst>
        </pc:picChg>
      </pc:sldChg>
      <pc:sldChg chg="mod">
        <pc:chgData name="Justin Evans" userId="S::j.d.evans@uwtsd.ac.uk::2ee3c1af-825e-450d-8b1e-d59252291e99" providerId="AD" clId="Web-{49D5603C-D0F2-B508-E5B9-B6B14223D18C}" dt="2026-01-06T15:01:11.174" v="47"/>
        <pc:sldMkLst>
          <pc:docMk/>
          <pc:sldMk cId="289030127" sldId="300"/>
        </pc:sldMkLst>
      </pc:sldChg>
      <pc:sldChg chg="addSp modSp mod">
        <pc:chgData name="Justin Evans" userId="S::j.d.evans@uwtsd.ac.uk::2ee3c1af-825e-450d-8b1e-d59252291e99" providerId="AD" clId="Web-{49D5603C-D0F2-B508-E5B9-B6B14223D18C}" dt="2026-01-06T15:07:32.668" v="86" actId="20577"/>
        <pc:sldMkLst>
          <pc:docMk/>
          <pc:sldMk cId="1844512522" sldId="595"/>
        </pc:sldMkLst>
        <pc:spChg chg="mod">
          <ac:chgData name="Justin Evans" userId="S::j.d.evans@uwtsd.ac.uk::2ee3c1af-825e-450d-8b1e-d59252291e99" providerId="AD" clId="Web-{49D5603C-D0F2-B508-E5B9-B6B14223D18C}" dt="2026-01-06T15:07:32.668" v="86" actId="20577"/>
          <ac:spMkLst>
            <pc:docMk/>
            <pc:sldMk cId="1844512522" sldId="595"/>
            <ac:spMk id="5" creationId="{7B1B8EE2-9EE0-8342-BB95-65D3062CCD79}"/>
          </ac:spMkLst>
        </pc:spChg>
        <pc:picChg chg="add mod">
          <ac:chgData name="Justin Evans" userId="S::j.d.evans@uwtsd.ac.uk::2ee3c1af-825e-450d-8b1e-d59252291e99" providerId="AD" clId="Web-{49D5603C-D0F2-B508-E5B9-B6B14223D18C}" dt="2026-01-06T15:07:18.292" v="84" actId="1076"/>
          <ac:picMkLst>
            <pc:docMk/>
            <pc:sldMk cId="1844512522" sldId="595"/>
            <ac:picMk id="16" creationId="{6488F884-DC5A-BB43-40FF-1385062EDE64}"/>
          </ac:picMkLst>
        </pc:picChg>
      </pc:sldChg>
      <pc:sldChg chg="addSp modSp mod setBg">
        <pc:chgData name="Justin Evans" userId="S::j.d.evans@uwtsd.ac.uk::2ee3c1af-825e-450d-8b1e-d59252291e99" providerId="AD" clId="Web-{49D5603C-D0F2-B508-E5B9-B6B14223D18C}" dt="2026-01-06T15:06:14.553" v="80" actId="1076"/>
        <pc:sldMkLst>
          <pc:docMk/>
          <pc:sldMk cId="1694496678" sldId="601"/>
        </pc:sldMkLst>
        <pc:spChg chg="add">
          <ac:chgData name="Justin Evans" userId="S::j.d.evans@uwtsd.ac.uk::2ee3c1af-825e-450d-8b1e-d59252291e99" providerId="AD" clId="Web-{49D5603C-D0F2-B508-E5B9-B6B14223D18C}" dt="2026-01-06T15:06:04.287" v="78"/>
          <ac:spMkLst>
            <pc:docMk/>
            <pc:sldMk cId="1694496678" sldId="601"/>
            <ac:spMk id="8" creationId="{AB8C311F-7253-4AED-9701-7FC0708C41C7}"/>
          </ac:spMkLst>
        </pc:spChg>
        <pc:spChg chg="add">
          <ac:chgData name="Justin Evans" userId="S::j.d.evans@uwtsd.ac.uk::2ee3c1af-825e-450d-8b1e-d59252291e99" providerId="AD" clId="Web-{49D5603C-D0F2-B508-E5B9-B6B14223D18C}" dt="2026-01-06T15:06:04.287" v="78"/>
          <ac:spMkLst>
            <pc:docMk/>
            <pc:sldMk cId="1694496678" sldId="601"/>
            <ac:spMk id="10" creationId="{E2384209-CB15-4CDF-9D31-C44FD9A3F20D}"/>
          </ac:spMkLst>
        </pc:spChg>
        <pc:spChg chg="add">
          <ac:chgData name="Justin Evans" userId="S::j.d.evans@uwtsd.ac.uk::2ee3c1af-825e-450d-8b1e-d59252291e99" providerId="AD" clId="Web-{49D5603C-D0F2-B508-E5B9-B6B14223D18C}" dt="2026-01-06T15:06:04.287" v="78"/>
          <ac:spMkLst>
            <pc:docMk/>
            <pc:sldMk cId="1694496678" sldId="601"/>
            <ac:spMk id="12" creationId="{2633B3B5-CC90-43F0-8714-D31D1F3F0209}"/>
          </ac:spMkLst>
        </pc:spChg>
        <pc:spChg chg="add">
          <ac:chgData name="Justin Evans" userId="S::j.d.evans@uwtsd.ac.uk::2ee3c1af-825e-450d-8b1e-d59252291e99" providerId="AD" clId="Web-{49D5603C-D0F2-B508-E5B9-B6B14223D18C}" dt="2026-01-06T15:06:04.287" v="78"/>
          <ac:spMkLst>
            <pc:docMk/>
            <pc:sldMk cId="1694496678" sldId="601"/>
            <ac:spMk id="14" creationId="{A8D57A06-A426-446D-B02C-A2DC6B62E45E}"/>
          </ac:spMkLst>
        </pc:spChg>
        <pc:picChg chg="add mod">
          <ac:chgData name="Justin Evans" userId="S::j.d.evans@uwtsd.ac.uk::2ee3c1af-825e-450d-8b1e-d59252291e99" providerId="AD" clId="Web-{49D5603C-D0F2-B508-E5B9-B6B14223D18C}" dt="2026-01-06T15:06:14.553" v="80" actId="1076"/>
          <ac:picMkLst>
            <pc:docMk/>
            <pc:sldMk cId="1694496678" sldId="601"/>
            <ac:picMk id="2" creationId="{7EB617F6-1839-CFE7-5995-A738BFD81E7B}"/>
          </ac:picMkLst>
        </pc:picChg>
        <pc:picChg chg="mod">
          <ac:chgData name="Justin Evans" userId="S::j.d.evans@uwtsd.ac.uk::2ee3c1af-825e-450d-8b1e-d59252291e99" providerId="AD" clId="Web-{49D5603C-D0F2-B508-E5B9-B6B14223D18C}" dt="2026-01-06T15:06:04.287" v="78"/>
          <ac:picMkLst>
            <pc:docMk/>
            <pc:sldMk cId="1694496678" sldId="601"/>
            <ac:picMk id="3" creationId="{722F78C3-7593-A164-3F47-B0B439B38147}"/>
          </ac:picMkLst>
        </pc:picChg>
      </pc:sldChg>
      <pc:sldMasterChg chg="mod setBg modSldLayout">
        <pc:chgData name="Justin Evans" userId="S::j.d.evans@uwtsd.ac.uk::2ee3c1af-825e-450d-8b1e-d59252291e99" providerId="AD" clId="Web-{49D5603C-D0F2-B508-E5B9-B6B14223D18C}" dt="2026-01-06T15:01:11.174" v="47"/>
        <pc:sldMasterMkLst>
          <pc:docMk/>
          <pc:sldMasterMk cId="1949967733" sldId="2147483648"/>
        </pc:sldMasterMkLst>
        <pc:sldLayoutChg chg="mod">
          <pc:chgData name="Justin Evans" userId="S::j.d.evans@uwtsd.ac.uk::2ee3c1af-825e-450d-8b1e-d59252291e99" providerId="AD" clId="Web-{49D5603C-D0F2-B508-E5B9-B6B14223D18C}" dt="2026-01-06T15:01:11.174" v="47"/>
          <pc:sldLayoutMkLst>
            <pc:docMk/>
            <pc:sldMasterMk cId="1949967733" sldId="2147483648"/>
            <pc:sldLayoutMk cId="3698167631" sldId="2147483649"/>
          </pc:sldLayoutMkLst>
        </pc:sldLayoutChg>
        <pc:sldLayoutChg chg="mod">
          <pc:chgData name="Justin Evans" userId="S::j.d.evans@uwtsd.ac.uk::2ee3c1af-825e-450d-8b1e-d59252291e99" providerId="AD" clId="Web-{49D5603C-D0F2-B508-E5B9-B6B14223D18C}" dt="2026-01-06T15:01:11.174" v="47"/>
          <pc:sldLayoutMkLst>
            <pc:docMk/>
            <pc:sldMasterMk cId="1949967733" sldId="2147483648"/>
            <pc:sldLayoutMk cId="1088906520" sldId="2147483650"/>
          </pc:sldLayoutMkLst>
        </pc:sldLayoutChg>
        <pc:sldLayoutChg chg="mod">
          <pc:chgData name="Justin Evans" userId="S::j.d.evans@uwtsd.ac.uk::2ee3c1af-825e-450d-8b1e-d59252291e99" providerId="AD" clId="Web-{49D5603C-D0F2-B508-E5B9-B6B14223D18C}" dt="2026-01-06T15:01:11.174" v="47"/>
          <pc:sldLayoutMkLst>
            <pc:docMk/>
            <pc:sldMasterMk cId="1949967733" sldId="2147483648"/>
            <pc:sldLayoutMk cId="317716324" sldId="2147483651"/>
          </pc:sldLayoutMkLst>
        </pc:sldLayoutChg>
        <pc:sldLayoutChg chg="mod">
          <pc:chgData name="Justin Evans" userId="S::j.d.evans@uwtsd.ac.uk::2ee3c1af-825e-450d-8b1e-d59252291e99" providerId="AD" clId="Web-{49D5603C-D0F2-B508-E5B9-B6B14223D18C}" dt="2026-01-06T15:01:11.174" v="47"/>
          <pc:sldLayoutMkLst>
            <pc:docMk/>
            <pc:sldMasterMk cId="1949967733" sldId="2147483648"/>
            <pc:sldLayoutMk cId="3994812559" sldId="2147483652"/>
          </pc:sldLayoutMkLst>
        </pc:sldLayoutChg>
        <pc:sldLayoutChg chg="mod">
          <pc:chgData name="Justin Evans" userId="S::j.d.evans@uwtsd.ac.uk::2ee3c1af-825e-450d-8b1e-d59252291e99" providerId="AD" clId="Web-{49D5603C-D0F2-B508-E5B9-B6B14223D18C}" dt="2026-01-06T15:01:11.174" v="47"/>
          <pc:sldLayoutMkLst>
            <pc:docMk/>
            <pc:sldMasterMk cId="1949967733" sldId="2147483648"/>
            <pc:sldLayoutMk cId="2766786495" sldId="2147483653"/>
          </pc:sldLayoutMkLst>
        </pc:sldLayoutChg>
        <pc:sldLayoutChg chg="mod">
          <pc:chgData name="Justin Evans" userId="S::j.d.evans@uwtsd.ac.uk::2ee3c1af-825e-450d-8b1e-d59252291e99" providerId="AD" clId="Web-{49D5603C-D0F2-B508-E5B9-B6B14223D18C}" dt="2026-01-06T15:01:11.174" v="47"/>
          <pc:sldLayoutMkLst>
            <pc:docMk/>
            <pc:sldMasterMk cId="1949967733" sldId="2147483648"/>
            <pc:sldLayoutMk cId="2174849260" sldId="2147483654"/>
          </pc:sldLayoutMkLst>
        </pc:sldLayoutChg>
        <pc:sldLayoutChg chg="mod">
          <pc:chgData name="Justin Evans" userId="S::j.d.evans@uwtsd.ac.uk::2ee3c1af-825e-450d-8b1e-d59252291e99" providerId="AD" clId="Web-{49D5603C-D0F2-B508-E5B9-B6B14223D18C}" dt="2026-01-06T15:01:11.174" v="47"/>
          <pc:sldLayoutMkLst>
            <pc:docMk/>
            <pc:sldMasterMk cId="1949967733" sldId="2147483648"/>
            <pc:sldLayoutMk cId="2052138849" sldId="2147483655"/>
          </pc:sldLayoutMkLst>
        </pc:sldLayoutChg>
        <pc:sldLayoutChg chg="mod">
          <pc:chgData name="Justin Evans" userId="S::j.d.evans@uwtsd.ac.uk::2ee3c1af-825e-450d-8b1e-d59252291e99" providerId="AD" clId="Web-{49D5603C-D0F2-B508-E5B9-B6B14223D18C}" dt="2026-01-06T15:01:11.174" v="47"/>
          <pc:sldLayoutMkLst>
            <pc:docMk/>
            <pc:sldMasterMk cId="1949967733" sldId="2147483648"/>
            <pc:sldLayoutMk cId="552956064" sldId="2147483656"/>
          </pc:sldLayoutMkLst>
        </pc:sldLayoutChg>
        <pc:sldLayoutChg chg="mod">
          <pc:chgData name="Justin Evans" userId="S::j.d.evans@uwtsd.ac.uk::2ee3c1af-825e-450d-8b1e-d59252291e99" providerId="AD" clId="Web-{49D5603C-D0F2-B508-E5B9-B6B14223D18C}" dt="2026-01-06T15:01:11.174" v="47"/>
          <pc:sldLayoutMkLst>
            <pc:docMk/>
            <pc:sldMasterMk cId="1949967733" sldId="2147483648"/>
            <pc:sldLayoutMk cId="1637252679" sldId="2147483657"/>
          </pc:sldLayoutMkLst>
        </pc:sldLayoutChg>
        <pc:sldLayoutChg chg="mod">
          <pc:chgData name="Justin Evans" userId="S::j.d.evans@uwtsd.ac.uk::2ee3c1af-825e-450d-8b1e-d59252291e99" providerId="AD" clId="Web-{49D5603C-D0F2-B508-E5B9-B6B14223D18C}" dt="2026-01-06T15:01:11.174" v="47"/>
          <pc:sldLayoutMkLst>
            <pc:docMk/>
            <pc:sldMasterMk cId="1949967733" sldId="2147483648"/>
            <pc:sldLayoutMk cId="767528329" sldId="2147483658"/>
          </pc:sldLayoutMkLst>
        </pc:sldLayoutChg>
        <pc:sldLayoutChg chg="mod">
          <pc:chgData name="Justin Evans" userId="S::j.d.evans@uwtsd.ac.uk::2ee3c1af-825e-450d-8b1e-d59252291e99" providerId="AD" clId="Web-{49D5603C-D0F2-B508-E5B9-B6B14223D18C}" dt="2026-01-06T15:01:11.174" v="47"/>
          <pc:sldLayoutMkLst>
            <pc:docMk/>
            <pc:sldMasterMk cId="1949967733" sldId="2147483648"/>
            <pc:sldLayoutMk cId="4210442657" sldId="2147483659"/>
          </pc:sldLayoutMkLst>
        </pc:sldLayoutChg>
        <pc:sldLayoutChg chg="mod">
          <pc:chgData name="Justin Evans" userId="S::j.d.evans@uwtsd.ac.uk::2ee3c1af-825e-450d-8b1e-d59252291e99" providerId="AD" clId="Web-{49D5603C-D0F2-B508-E5B9-B6B14223D18C}" dt="2026-01-06T15:01:11.174" v="47"/>
          <pc:sldLayoutMkLst>
            <pc:docMk/>
            <pc:sldMasterMk cId="1949967733" sldId="2147483648"/>
            <pc:sldLayoutMk cId="4252055085" sldId="2147483660"/>
          </pc:sldLayoutMkLst>
        </pc:sldLayoutChg>
      </pc:sldMasterChg>
    </pc:docChg>
  </pc:docChgLst>
  <pc:docChgLst>
    <pc:chgData name="Justin Evans" userId="S::j.d.evans@uwtsd.ac.uk::2ee3c1af-825e-450d-8b1e-d59252291e99" providerId="AD" clId="Web-{693DC477-76F6-C51E-8A3B-4AEE08C655F1}"/>
    <pc:docChg chg="delSld modSld">
      <pc:chgData name="Justin Evans" userId="S::j.d.evans@uwtsd.ac.uk::2ee3c1af-825e-450d-8b1e-d59252291e99" providerId="AD" clId="Web-{693DC477-76F6-C51E-8A3B-4AEE08C655F1}" dt="2026-01-29T10:18:48.441" v="27" actId="20577"/>
      <pc:docMkLst>
        <pc:docMk/>
      </pc:docMkLst>
      <pc:sldChg chg="modSp">
        <pc:chgData name="Justin Evans" userId="S::j.d.evans@uwtsd.ac.uk::2ee3c1af-825e-450d-8b1e-d59252291e99" providerId="AD" clId="Web-{693DC477-76F6-C51E-8A3B-4AEE08C655F1}" dt="2026-01-29T10:18:48.441" v="27" actId="20577"/>
        <pc:sldMkLst>
          <pc:docMk/>
          <pc:sldMk cId="3930585498" sldId="263"/>
        </pc:sldMkLst>
        <pc:spChg chg="mod">
          <ac:chgData name="Justin Evans" userId="S::j.d.evans@uwtsd.ac.uk::2ee3c1af-825e-450d-8b1e-d59252291e99" providerId="AD" clId="Web-{693DC477-76F6-C51E-8A3B-4AEE08C655F1}" dt="2026-01-29T10:18:48.441" v="27" actId="20577"/>
          <ac:spMkLst>
            <pc:docMk/>
            <pc:sldMk cId="3930585498" sldId="263"/>
            <ac:spMk id="3" creationId="{5E84D093-BE7D-F871-902A-CE7ABDB31B9D}"/>
          </ac:spMkLst>
        </pc:spChg>
      </pc:sldChg>
      <pc:sldChg chg="modNotes">
        <pc:chgData name="Justin Evans" userId="S::j.d.evans@uwtsd.ac.uk::2ee3c1af-825e-450d-8b1e-d59252291e99" providerId="AD" clId="Web-{693DC477-76F6-C51E-8A3B-4AEE08C655F1}" dt="2026-01-29T10:15:30.516" v="0"/>
        <pc:sldMkLst>
          <pc:docMk/>
          <pc:sldMk cId="3491489239" sldId="615"/>
        </pc:sldMkLst>
      </pc:sldChg>
      <pc:sldChg chg="modNotes">
        <pc:chgData name="Justin Evans" userId="S::j.d.evans@uwtsd.ac.uk::2ee3c1af-825e-450d-8b1e-d59252291e99" providerId="AD" clId="Web-{693DC477-76F6-C51E-8A3B-4AEE08C655F1}" dt="2026-01-29T10:15:37.892" v="1"/>
        <pc:sldMkLst>
          <pc:docMk/>
          <pc:sldMk cId="2908626941" sldId="616"/>
        </pc:sldMkLst>
      </pc:sldChg>
      <pc:sldChg chg="modNotes">
        <pc:chgData name="Justin Evans" userId="S::j.d.evans@uwtsd.ac.uk::2ee3c1af-825e-450d-8b1e-d59252291e99" providerId="AD" clId="Web-{693DC477-76F6-C51E-8A3B-4AEE08C655F1}" dt="2026-01-29T10:16:02.751" v="22"/>
        <pc:sldMkLst>
          <pc:docMk/>
          <pc:sldMk cId="2558503642" sldId="617"/>
        </pc:sldMkLst>
      </pc:sldChg>
      <pc:sldChg chg="del">
        <pc:chgData name="Justin Evans" userId="S::j.d.evans@uwtsd.ac.uk::2ee3c1af-825e-450d-8b1e-d59252291e99" providerId="AD" clId="Web-{693DC477-76F6-C51E-8A3B-4AEE08C655F1}" dt="2026-01-29T10:16:58.627" v="23"/>
        <pc:sldMkLst>
          <pc:docMk/>
          <pc:sldMk cId="3479219344" sldId="629"/>
        </pc:sldMkLst>
      </pc:sldChg>
    </pc:docChg>
  </pc:docChgLst>
  <pc:docChgLst>
    <pc:chgData name="Justin Evans" userId="S::j.d.evans@uwtsd.ac.uk::2ee3c1af-825e-450d-8b1e-d59252291e99" providerId="AD" clId="Web-{C2016BBF-EBC5-BBA2-4B38-FF9F34CFB9FC}"/>
    <pc:docChg chg="addSld modSld">
      <pc:chgData name="Justin Evans" userId="S::j.d.evans@uwtsd.ac.uk::2ee3c1af-825e-450d-8b1e-d59252291e99" providerId="AD" clId="Web-{C2016BBF-EBC5-BBA2-4B38-FF9F34CFB9FC}" dt="2026-01-20T13:47:48.670" v="259" actId="1076"/>
      <pc:docMkLst>
        <pc:docMk/>
      </pc:docMkLst>
      <pc:sldChg chg="addSp delSp modSp add mod replId setBg">
        <pc:chgData name="Justin Evans" userId="S::j.d.evans@uwtsd.ac.uk::2ee3c1af-825e-450d-8b1e-d59252291e99" providerId="AD" clId="Web-{C2016BBF-EBC5-BBA2-4B38-FF9F34CFB9FC}" dt="2026-01-20T13:47:48.670" v="259" actId="1076"/>
        <pc:sldMkLst>
          <pc:docMk/>
          <pc:sldMk cId="1413529850" sldId="628"/>
        </pc:sldMkLst>
        <pc:spChg chg="mod">
          <ac:chgData name="Justin Evans" userId="S::j.d.evans@uwtsd.ac.uk::2ee3c1af-825e-450d-8b1e-d59252291e99" providerId="AD" clId="Web-{C2016BBF-EBC5-BBA2-4B38-FF9F34CFB9FC}" dt="2026-01-20T13:46:10.153" v="256"/>
          <ac:spMkLst>
            <pc:docMk/>
            <pc:sldMk cId="1413529850" sldId="628"/>
            <ac:spMk id="2" creationId="{6232FED0-508B-357C-D158-35977BE4C724}"/>
          </ac:spMkLst>
        </pc:spChg>
        <pc:spChg chg="mod">
          <ac:chgData name="Justin Evans" userId="S::j.d.evans@uwtsd.ac.uk::2ee3c1af-825e-450d-8b1e-d59252291e99" providerId="AD" clId="Web-{C2016BBF-EBC5-BBA2-4B38-FF9F34CFB9FC}" dt="2026-01-20T13:46:10.153" v="256"/>
          <ac:spMkLst>
            <pc:docMk/>
            <pc:sldMk cId="1413529850" sldId="628"/>
            <ac:spMk id="3" creationId="{F2C8DE5C-8FD5-F3C3-4E60-7C6A39A6D4A4}"/>
          </ac:spMkLst>
        </pc:spChg>
        <pc:picChg chg="add mod ord">
          <ac:chgData name="Justin Evans" userId="S::j.d.evans@uwtsd.ac.uk::2ee3c1af-825e-450d-8b1e-d59252291e99" providerId="AD" clId="Web-{C2016BBF-EBC5-BBA2-4B38-FF9F34CFB9FC}" dt="2026-01-20T13:47:48.670" v="259" actId="1076"/>
          <ac:picMkLst>
            <pc:docMk/>
            <pc:sldMk cId="1413529850" sldId="628"/>
            <ac:picMk id="9" creationId="{D4A6FD47-5B0C-8EDE-12B6-8B62E7384197}"/>
          </ac:picMkLst>
        </pc:picChg>
      </pc:sldChg>
    </pc:docChg>
  </pc:docChgLst>
  <pc:docChgLst>
    <pc:chgData name="Justin Evans" userId="S::j.d.evans@uwtsd.ac.uk::2ee3c1af-825e-450d-8b1e-d59252291e99" providerId="AD" clId="Web-{A0DD5F93-894B-EA0C-6AAA-62F208517FD6}"/>
    <pc:docChg chg="addSld modSld">
      <pc:chgData name="Justin Evans" userId="S::j.d.evans@uwtsd.ac.uk::2ee3c1af-825e-450d-8b1e-d59252291e99" providerId="AD" clId="Web-{A0DD5F93-894B-EA0C-6AAA-62F208517FD6}" dt="2026-01-06T13:22:52.929" v="25"/>
      <pc:docMkLst>
        <pc:docMk/>
      </pc:docMkLst>
      <pc:sldChg chg="modSp">
        <pc:chgData name="Justin Evans" userId="S::j.d.evans@uwtsd.ac.uk::2ee3c1af-825e-450d-8b1e-d59252291e99" providerId="AD" clId="Web-{A0DD5F93-894B-EA0C-6AAA-62F208517FD6}" dt="2026-01-06T13:14:40.199" v="13" actId="20577"/>
        <pc:sldMkLst>
          <pc:docMk/>
          <pc:sldMk cId="1419677571" sldId="259"/>
        </pc:sldMkLst>
        <pc:graphicFrameChg chg="modGraphic">
          <ac:chgData name="Justin Evans" userId="S::j.d.evans@uwtsd.ac.uk::2ee3c1af-825e-450d-8b1e-d59252291e99" providerId="AD" clId="Web-{A0DD5F93-894B-EA0C-6AAA-62F208517FD6}" dt="2026-01-06T13:14:40.199" v="13" actId="20577"/>
          <ac:graphicFrameMkLst>
            <pc:docMk/>
            <pc:sldMk cId="1419677571" sldId="259"/>
            <ac:graphicFrameMk id="5" creationId="{8894C4F1-88EF-D05D-1A07-954D91B17B9B}"/>
          </ac:graphicFrameMkLst>
        </pc:graphicFrameChg>
      </pc:sldChg>
      <pc:sldChg chg="modSp">
        <pc:chgData name="Justin Evans" userId="S::j.d.evans@uwtsd.ac.uk::2ee3c1af-825e-450d-8b1e-d59252291e99" providerId="AD" clId="Web-{A0DD5F93-894B-EA0C-6AAA-62F208517FD6}" dt="2026-01-06T13:15:40.608" v="20" actId="20577"/>
        <pc:sldMkLst>
          <pc:docMk/>
          <pc:sldMk cId="2098150279" sldId="261"/>
        </pc:sldMkLst>
        <pc:spChg chg="mod">
          <ac:chgData name="Justin Evans" userId="S::j.d.evans@uwtsd.ac.uk::2ee3c1af-825e-450d-8b1e-d59252291e99" providerId="AD" clId="Web-{A0DD5F93-894B-EA0C-6AAA-62F208517FD6}" dt="2026-01-06T13:15:40.608" v="20" actId="20577"/>
          <ac:spMkLst>
            <pc:docMk/>
            <pc:sldMk cId="2098150279" sldId="261"/>
            <ac:spMk id="3" creationId="{F2CD0F5B-12A2-74F0-F11E-84A1ABBA3A90}"/>
          </ac:spMkLst>
        </pc:spChg>
      </pc:sldChg>
      <pc:sldChg chg="addAnim delAnim modAnim">
        <pc:chgData name="Justin Evans" userId="S::j.d.evans@uwtsd.ac.uk::2ee3c1af-825e-450d-8b1e-d59252291e99" providerId="AD" clId="Web-{A0DD5F93-894B-EA0C-6AAA-62F208517FD6}" dt="2026-01-06T13:22:52.929" v="25"/>
        <pc:sldMkLst>
          <pc:docMk/>
          <pc:sldMk cId="1365886412" sldId="296"/>
        </pc:sldMkLst>
      </pc:sldChg>
      <pc:sldMasterChg chg="addSldLayout">
        <pc:chgData name="Justin Evans" userId="S::j.d.evans@uwtsd.ac.uk::2ee3c1af-825e-450d-8b1e-d59252291e99" providerId="AD" clId="Web-{A0DD5F93-894B-EA0C-6AAA-62F208517FD6}" dt="2026-01-06T13:10:00.011" v="0"/>
        <pc:sldMasterMkLst>
          <pc:docMk/>
          <pc:sldMasterMk cId="1949967733" sldId="2147483648"/>
        </pc:sldMasterMkLst>
        <pc:sldLayoutChg chg="add">
          <pc:chgData name="Justin Evans" userId="S::j.d.evans@uwtsd.ac.uk::2ee3c1af-825e-450d-8b1e-d59252291e99" providerId="AD" clId="Web-{A0DD5F93-894B-EA0C-6AAA-62F208517FD6}" dt="2026-01-06T13:10:00.011" v="0"/>
          <pc:sldLayoutMkLst>
            <pc:docMk/>
            <pc:sldMasterMk cId="1949967733" sldId="2147483648"/>
            <pc:sldLayoutMk cId="4252055085" sldId="2147483660"/>
          </pc:sldLayoutMkLst>
        </pc:sldLayoutChg>
      </pc:sldMasterChg>
    </pc:docChg>
  </pc:docChgLst>
  <pc:docChgLst>
    <pc:chgData name="Justin Evans" userId="2ee3c1af-825e-450d-8b1e-d59252291e99" providerId="ADAL" clId="{3AA4783D-B629-4C18-8A49-DE15C3FB0EA2}"/>
    <pc:docChg chg="addSld">
      <pc:chgData name="Justin Evans" userId="2ee3c1af-825e-450d-8b1e-d59252291e99" providerId="ADAL" clId="{3AA4783D-B629-4C18-8A49-DE15C3FB0EA2}" dt="2026-01-27T10:30:14.914" v="0" actId="680"/>
      <pc:docMkLst>
        <pc:docMk/>
      </pc:docMkLst>
      <pc:sldChg chg="new">
        <pc:chgData name="Justin Evans" userId="2ee3c1af-825e-450d-8b1e-d59252291e99" providerId="ADAL" clId="{3AA4783D-B629-4C18-8A49-DE15C3FB0EA2}" dt="2026-01-27T10:30:14.914" v="0" actId="680"/>
        <pc:sldMkLst>
          <pc:docMk/>
          <pc:sldMk cId="3479219344" sldId="629"/>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C2C54A-CEAD-439A-8183-9D4F882B08B2}"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ED9A40A-BA31-4932-AE2E-850F0A1787DF}">
      <dgm:prSet/>
      <dgm:spPr/>
      <dgm:t>
        <a:bodyPr/>
        <a:lstStyle/>
        <a:p>
          <a:pPr>
            <a:lnSpc>
              <a:spcPct val="100000"/>
            </a:lnSpc>
            <a:defRPr cap="all"/>
          </a:pPr>
          <a:r>
            <a:rPr lang="en-GB"/>
            <a:t>Tuesday</a:t>
          </a:r>
          <a:endParaRPr lang="en-US"/>
        </a:p>
      </dgm:t>
    </dgm:pt>
    <dgm:pt modelId="{6DC2A00F-126E-4537-A1CF-716C512A39AF}" type="parTrans" cxnId="{57B9AAC0-3F51-4306-B81B-B94589C81EFD}">
      <dgm:prSet/>
      <dgm:spPr/>
      <dgm:t>
        <a:bodyPr/>
        <a:lstStyle/>
        <a:p>
          <a:endParaRPr lang="en-US"/>
        </a:p>
      </dgm:t>
    </dgm:pt>
    <dgm:pt modelId="{27615966-6770-4052-919A-D10C9F9338FA}" type="sibTrans" cxnId="{57B9AAC0-3F51-4306-B81B-B94589C81EFD}">
      <dgm:prSet/>
      <dgm:spPr/>
      <dgm:t>
        <a:bodyPr/>
        <a:lstStyle/>
        <a:p>
          <a:endParaRPr lang="en-US"/>
        </a:p>
      </dgm:t>
    </dgm:pt>
    <dgm:pt modelId="{E5C11A23-6305-4E74-AE7A-5135F0DE0767}">
      <dgm:prSet/>
      <dgm:spPr/>
      <dgm:t>
        <a:bodyPr/>
        <a:lstStyle/>
        <a:p>
          <a:pPr rtl="0">
            <a:lnSpc>
              <a:spcPct val="100000"/>
            </a:lnSpc>
            <a:defRPr cap="all"/>
          </a:pPr>
          <a:r>
            <a:rPr lang="en-GB">
              <a:latin typeface="Aptos Display" panose="02110004020202020204"/>
            </a:rPr>
            <a:t>09:00</a:t>
          </a:r>
          <a:r>
            <a:rPr lang="en-GB"/>
            <a:t> </a:t>
          </a:r>
          <a:r>
            <a:rPr lang="en-GB">
              <a:latin typeface="Aptos Display" panose="02110004020202020204"/>
            </a:rPr>
            <a:t>– 13:00 </a:t>
          </a:r>
          <a:r>
            <a:rPr lang="en-GB"/>
            <a:t>hours</a:t>
          </a:r>
          <a:r>
            <a:rPr lang="en-GB">
              <a:latin typeface="Aptos Display" panose="02110004020202020204"/>
            </a:rPr>
            <a:t> (1200-1300 drop in)</a:t>
          </a:r>
          <a:endParaRPr lang="en-US"/>
        </a:p>
      </dgm:t>
    </dgm:pt>
    <dgm:pt modelId="{66A7CB7E-46B0-46B1-84C9-1663287944AA}" type="parTrans" cxnId="{AE9F4C82-2130-46CC-A6D3-EDD346FE881B}">
      <dgm:prSet/>
      <dgm:spPr/>
      <dgm:t>
        <a:bodyPr/>
        <a:lstStyle/>
        <a:p>
          <a:endParaRPr lang="en-US"/>
        </a:p>
      </dgm:t>
    </dgm:pt>
    <dgm:pt modelId="{94865688-012D-4E45-BC5E-B25347E5C4D0}" type="sibTrans" cxnId="{AE9F4C82-2130-46CC-A6D3-EDD346FE881B}">
      <dgm:prSet/>
      <dgm:spPr/>
      <dgm:t>
        <a:bodyPr/>
        <a:lstStyle/>
        <a:p>
          <a:endParaRPr lang="en-US"/>
        </a:p>
      </dgm:t>
    </dgm:pt>
    <dgm:pt modelId="{1224D449-1C20-4BBD-B453-589381519627}">
      <dgm:prSet/>
      <dgm:spPr/>
      <dgm:t>
        <a:bodyPr/>
        <a:lstStyle/>
        <a:p>
          <a:pPr>
            <a:lnSpc>
              <a:spcPct val="100000"/>
            </a:lnSpc>
            <a:defRPr cap="all"/>
          </a:pPr>
          <a:r>
            <a:rPr lang="en-GB"/>
            <a:t>Please remember that attendance is important!</a:t>
          </a:r>
          <a:endParaRPr lang="en-US"/>
        </a:p>
      </dgm:t>
    </dgm:pt>
    <dgm:pt modelId="{020B9D6B-21A8-48E8-86EE-E8010492CE89}" type="parTrans" cxnId="{04A52064-9835-4772-9806-55FB162A7372}">
      <dgm:prSet/>
      <dgm:spPr/>
      <dgm:t>
        <a:bodyPr/>
        <a:lstStyle/>
        <a:p>
          <a:endParaRPr lang="en-US"/>
        </a:p>
      </dgm:t>
    </dgm:pt>
    <dgm:pt modelId="{AC41E005-1057-4472-86C3-7FF33D87328F}" type="sibTrans" cxnId="{04A52064-9835-4772-9806-55FB162A7372}">
      <dgm:prSet/>
      <dgm:spPr/>
      <dgm:t>
        <a:bodyPr/>
        <a:lstStyle/>
        <a:p>
          <a:endParaRPr lang="en-US"/>
        </a:p>
      </dgm:t>
    </dgm:pt>
    <dgm:pt modelId="{603A8F23-BE1B-4136-8847-C488D1381645}" type="pres">
      <dgm:prSet presAssocID="{EDC2C54A-CEAD-439A-8183-9D4F882B08B2}" presName="root" presStyleCnt="0">
        <dgm:presLayoutVars>
          <dgm:dir/>
          <dgm:resizeHandles val="exact"/>
        </dgm:presLayoutVars>
      </dgm:prSet>
      <dgm:spPr/>
    </dgm:pt>
    <dgm:pt modelId="{AB4EF63E-F1C3-4A92-89A0-7769B94804E5}" type="pres">
      <dgm:prSet presAssocID="{FED9A40A-BA31-4932-AE2E-850F0A1787DF}" presName="compNode" presStyleCnt="0"/>
      <dgm:spPr/>
    </dgm:pt>
    <dgm:pt modelId="{A57BB500-F21C-41CC-B9A3-362FE832893C}" type="pres">
      <dgm:prSet presAssocID="{FED9A40A-BA31-4932-AE2E-850F0A1787DF}" presName="iconBgRect" presStyleLbl="bgShp" presStyleIdx="0" presStyleCnt="3"/>
      <dgm:spPr>
        <a:prstGeom prst="round2DiagRect">
          <a:avLst>
            <a:gd name="adj1" fmla="val 29727"/>
            <a:gd name="adj2" fmla="val 0"/>
          </a:avLst>
        </a:prstGeom>
      </dgm:spPr>
    </dgm:pt>
    <dgm:pt modelId="{857DCBAB-B944-4B17-9F9A-08F1E0F539D4}" type="pres">
      <dgm:prSet presAssocID="{FED9A40A-BA31-4932-AE2E-850F0A1787D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09E1DCF7-D0AC-4462-AC4F-67182CAA9520}" type="pres">
      <dgm:prSet presAssocID="{FED9A40A-BA31-4932-AE2E-850F0A1787DF}" presName="spaceRect" presStyleCnt="0"/>
      <dgm:spPr/>
    </dgm:pt>
    <dgm:pt modelId="{3A090276-ED6E-484C-BE22-93E8A825F383}" type="pres">
      <dgm:prSet presAssocID="{FED9A40A-BA31-4932-AE2E-850F0A1787DF}" presName="textRect" presStyleLbl="revTx" presStyleIdx="0" presStyleCnt="3">
        <dgm:presLayoutVars>
          <dgm:chMax val="1"/>
          <dgm:chPref val="1"/>
        </dgm:presLayoutVars>
      </dgm:prSet>
      <dgm:spPr/>
    </dgm:pt>
    <dgm:pt modelId="{00A242B0-9B53-494F-8C16-C33678609BCA}" type="pres">
      <dgm:prSet presAssocID="{27615966-6770-4052-919A-D10C9F9338FA}" presName="sibTrans" presStyleCnt="0"/>
      <dgm:spPr/>
    </dgm:pt>
    <dgm:pt modelId="{EFF1A0A3-EE34-439B-804D-F581108CD6D4}" type="pres">
      <dgm:prSet presAssocID="{E5C11A23-6305-4E74-AE7A-5135F0DE0767}" presName="compNode" presStyleCnt="0"/>
      <dgm:spPr/>
    </dgm:pt>
    <dgm:pt modelId="{8B5D49DD-A2C8-49DE-BCEE-D31DB56BA5A8}" type="pres">
      <dgm:prSet presAssocID="{E5C11A23-6305-4E74-AE7A-5135F0DE0767}" presName="iconBgRect" presStyleLbl="bgShp" presStyleIdx="1" presStyleCnt="3"/>
      <dgm:spPr>
        <a:prstGeom prst="round2DiagRect">
          <a:avLst>
            <a:gd name="adj1" fmla="val 29727"/>
            <a:gd name="adj2" fmla="val 0"/>
          </a:avLst>
        </a:prstGeom>
      </dgm:spPr>
    </dgm:pt>
    <dgm:pt modelId="{CBC1FCC0-D8C3-4997-9338-8308B3A94A6A}" type="pres">
      <dgm:prSet presAssocID="{E5C11A23-6305-4E74-AE7A-5135F0DE076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9D12F25B-0FFA-472E-A89F-DAB87D697817}" type="pres">
      <dgm:prSet presAssocID="{E5C11A23-6305-4E74-AE7A-5135F0DE0767}" presName="spaceRect" presStyleCnt="0"/>
      <dgm:spPr/>
    </dgm:pt>
    <dgm:pt modelId="{6BDDEB90-7153-49B4-B5F2-F6DAACDDAF06}" type="pres">
      <dgm:prSet presAssocID="{E5C11A23-6305-4E74-AE7A-5135F0DE0767}" presName="textRect" presStyleLbl="revTx" presStyleIdx="1" presStyleCnt="3">
        <dgm:presLayoutVars>
          <dgm:chMax val="1"/>
          <dgm:chPref val="1"/>
        </dgm:presLayoutVars>
      </dgm:prSet>
      <dgm:spPr/>
    </dgm:pt>
    <dgm:pt modelId="{7FCD8F58-419D-47A1-A1CF-1AB9FDEAB65D}" type="pres">
      <dgm:prSet presAssocID="{94865688-012D-4E45-BC5E-B25347E5C4D0}" presName="sibTrans" presStyleCnt="0"/>
      <dgm:spPr/>
    </dgm:pt>
    <dgm:pt modelId="{55A13FC2-B98A-4096-8F0A-5636F2C3596E}" type="pres">
      <dgm:prSet presAssocID="{1224D449-1C20-4BBD-B453-589381519627}" presName="compNode" presStyleCnt="0"/>
      <dgm:spPr/>
    </dgm:pt>
    <dgm:pt modelId="{9C6213C5-DEF4-4374-B044-FACC43DFEBC6}" type="pres">
      <dgm:prSet presAssocID="{1224D449-1C20-4BBD-B453-589381519627}" presName="iconBgRect" presStyleLbl="bgShp" presStyleIdx="2" presStyleCnt="3"/>
      <dgm:spPr>
        <a:prstGeom prst="round2DiagRect">
          <a:avLst>
            <a:gd name="adj1" fmla="val 29727"/>
            <a:gd name="adj2" fmla="val 0"/>
          </a:avLst>
        </a:prstGeom>
      </dgm:spPr>
    </dgm:pt>
    <dgm:pt modelId="{96005975-3E7D-476F-A155-DB93B5739656}" type="pres">
      <dgm:prSet presAssocID="{1224D449-1C20-4BBD-B453-58938151962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ily Calendar"/>
        </a:ext>
      </dgm:extLst>
    </dgm:pt>
    <dgm:pt modelId="{5D128892-AF64-4B4A-86B2-F510D7965D43}" type="pres">
      <dgm:prSet presAssocID="{1224D449-1C20-4BBD-B453-589381519627}" presName="spaceRect" presStyleCnt="0"/>
      <dgm:spPr/>
    </dgm:pt>
    <dgm:pt modelId="{0C11C667-CDF2-4E73-8AC2-DE60762D03C7}" type="pres">
      <dgm:prSet presAssocID="{1224D449-1C20-4BBD-B453-589381519627}" presName="textRect" presStyleLbl="revTx" presStyleIdx="2" presStyleCnt="3">
        <dgm:presLayoutVars>
          <dgm:chMax val="1"/>
          <dgm:chPref val="1"/>
        </dgm:presLayoutVars>
      </dgm:prSet>
      <dgm:spPr/>
    </dgm:pt>
  </dgm:ptLst>
  <dgm:cxnLst>
    <dgm:cxn modelId="{F74FFB04-DAD9-469B-B02B-2BE4695175BF}" type="presOf" srcId="{EDC2C54A-CEAD-439A-8183-9D4F882B08B2}" destId="{603A8F23-BE1B-4136-8847-C488D1381645}" srcOrd="0" destOrd="0" presId="urn:microsoft.com/office/officeart/2018/5/layout/IconLeafLabelList"/>
    <dgm:cxn modelId="{4C4E9331-C606-41B5-802E-E8DD09F289DE}" type="presOf" srcId="{E5C11A23-6305-4E74-AE7A-5135F0DE0767}" destId="{6BDDEB90-7153-49B4-B5F2-F6DAACDDAF06}" srcOrd="0" destOrd="0" presId="urn:microsoft.com/office/officeart/2018/5/layout/IconLeafLabelList"/>
    <dgm:cxn modelId="{04A52064-9835-4772-9806-55FB162A7372}" srcId="{EDC2C54A-CEAD-439A-8183-9D4F882B08B2}" destId="{1224D449-1C20-4BBD-B453-589381519627}" srcOrd="2" destOrd="0" parTransId="{020B9D6B-21A8-48E8-86EE-E8010492CE89}" sibTransId="{AC41E005-1057-4472-86C3-7FF33D87328F}"/>
    <dgm:cxn modelId="{AE9F4C82-2130-46CC-A6D3-EDD346FE881B}" srcId="{EDC2C54A-CEAD-439A-8183-9D4F882B08B2}" destId="{E5C11A23-6305-4E74-AE7A-5135F0DE0767}" srcOrd="1" destOrd="0" parTransId="{66A7CB7E-46B0-46B1-84C9-1663287944AA}" sibTransId="{94865688-012D-4E45-BC5E-B25347E5C4D0}"/>
    <dgm:cxn modelId="{57B9AAC0-3F51-4306-B81B-B94589C81EFD}" srcId="{EDC2C54A-CEAD-439A-8183-9D4F882B08B2}" destId="{FED9A40A-BA31-4932-AE2E-850F0A1787DF}" srcOrd="0" destOrd="0" parTransId="{6DC2A00F-126E-4537-A1CF-716C512A39AF}" sibTransId="{27615966-6770-4052-919A-D10C9F9338FA}"/>
    <dgm:cxn modelId="{B1266AD0-460A-4A74-A0B0-8E8C61EFC1D3}" type="presOf" srcId="{1224D449-1C20-4BBD-B453-589381519627}" destId="{0C11C667-CDF2-4E73-8AC2-DE60762D03C7}" srcOrd="0" destOrd="0" presId="urn:microsoft.com/office/officeart/2018/5/layout/IconLeafLabelList"/>
    <dgm:cxn modelId="{661433DC-596E-48EE-AC2F-FDCD18FEAD04}" type="presOf" srcId="{FED9A40A-BA31-4932-AE2E-850F0A1787DF}" destId="{3A090276-ED6E-484C-BE22-93E8A825F383}" srcOrd="0" destOrd="0" presId="urn:microsoft.com/office/officeart/2018/5/layout/IconLeafLabelList"/>
    <dgm:cxn modelId="{E02876AE-85A8-422D-92B4-E7897B298656}" type="presParOf" srcId="{603A8F23-BE1B-4136-8847-C488D1381645}" destId="{AB4EF63E-F1C3-4A92-89A0-7769B94804E5}" srcOrd="0" destOrd="0" presId="urn:microsoft.com/office/officeart/2018/5/layout/IconLeafLabelList"/>
    <dgm:cxn modelId="{650DC09B-5FB5-49C0-A20E-B82D44D8BFD0}" type="presParOf" srcId="{AB4EF63E-F1C3-4A92-89A0-7769B94804E5}" destId="{A57BB500-F21C-41CC-B9A3-362FE832893C}" srcOrd="0" destOrd="0" presId="urn:microsoft.com/office/officeart/2018/5/layout/IconLeafLabelList"/>
    <dgm:cxn modelId="{5FEED454-7E79-465E-A210-17B915C47516}" type="presParOf" srcId="{AB4EF63E-F1C3-4A92-89A0-7769B94804E5}" destId="{857DCBAB-B944-4B17-9F9A-08F1E0F539D4}" srcOrd="1" destOrd="0" presId="urn:microsoft.com/office/officeart/2018/5/layout/IconLeafLabelList"/>
    <dgm:cxn modelId="{A51EAA20-4BE5-410D-802A-D765094767CC}" type="presParOf" srcId="{AB4EF63E-F1C3-4A92-89A0-7769B94804E5}" destId="{09E1DCF7-D0AC-4462-AC4F-67182CAA9520}" srcOrd="2" destOrd="0" presId="urn:microsoft.com/office/officeart/2018/5/layout/IconLeafLabelList"/>
    <dgm:cxn modelId="{E7C7ED6B-C4D1-4E64-94B9-F819E557B0D6}" type="presParOf" srcId="{AB4EF63E-F1C3-4A92-89A0-7769B94804E5}" destId="{3A090276-ED6E-484C-BE22-93E8A825F383}" srcOrd="3" destOrd="0" presId="urn:microsoft.com/office/officeart/2018/5/layout/IconLeafLabelList"/>
    <dgm:cxn modelId="{2089F929-66B3-47C0-9281-4B30F9B97BC7}" type="presParOf" srcId="{603A8F23-BE1B-4136-8847-C488D1381645}" destId="{00A242B0-9B53-494F-8C16-C33678609BCA}" srcOrd="1" destOrd="0" presId="urn:microsoft.com/office/officeart/2018/5/layout/IconLeafLabelList"/>
    <dgm:cxn modelId="{AD260762-0321-446F-94B0-64F0FB7A5803}" type="presParOf" srcId="{603A8F23-BE1B-4136-8847-C488D1381645}" destId="{EFF1A0A3-EE34-439B-804D-F581108CD6D4}" srcOrd="2" destOrd="0" presId="urn:microsoft.com/office/officeart/2018/5/layout/IconLeafLabelList"/>
    <dgm:cxn modelId="{53B90B9C-7530-4B4D-AF51-6CB65B467696}" type="presParOf" srcId="{EFF1A0A3-EE34-439B-804D-F581108CD6D4}" destId="{8B5D49DD-A2C8-49DE-BCEE-D31DB56BA5A8}" srcOrd="0" destOrd="0" presId="urn:microsoft.com/office/officeart/2018/5/layout/IconLeafLabelList"/>
    <dgm:cxn modelId="{EB43DE25-5182-4B0D-9DB2-BC520A59DCAF}" type="presParOf" srcId="{EFF1A0A3-EE34-439B-804D-F581108CD6D4}" destId="{CBC1FCC0-D8C3-4997-9338-8308B3A94A6A}" srcOrd="1" destOrd="0" presId="urn:microsoft.com/office/officeart/2018/5/layout/IconLeafLabelList"/>
    <dgm:cxn modelId="{754FA291-8B0F-4C9D-9494-83C00F7E76DD}" type="presParOf" srcId="{EFF1A0A3-EE34-439B-804D-F581108CD6D4}" destId="{9D12F25B-0FFA-472E-A89F-DAB87D697817}" srcOrd="2" destOrd="0" presId="urn:microsoft.com/office/officeart/2018/5/layout/IconLeafLabelList"/>
    <dgm:cxn modelId="{CA4BD388-C966-4C53-BD9C-3F09D0E18904}" type="presParOf" srcId="{EFF1A0A3-EE34-439B-804D-F581108CD6D4}" destId="{6BDDEB90-7153-49B4-B5F2-F6DAACDDAF06}" srcOrd="3" destOrd="0" presId="urn:microsoft.com/office/officeart/2018/5/layout/IconLeafLabelList"/>
    <dgm:cxn modelId="{0A6E742C-5D17-455F-B35E-80569A21DB65}" type="presParOf" srcId="{603A8F23-BE1B-4136-8847-C488D1381645}" destId="{7FCD8F58-419D-47A1-A1CF-1AB9FDEAB65D}" srcOrd="3" destOrd="0" presId="urn:microsoft.com/office/officeart/2018/5/layout/IconLeafLabelList"/>
    <dgm:cxn modelId="{CC3DBA1F-CD89-4DEE-B1D1-03EB23D1A7E8}" type="presParOf" srcId="{603A8F23-BE1B-4136-8847-C488D1381645}" destId="{55A13FC2-B98A-4096-8F0A-5636F2C3596E}" srcOrd="4" destOrd="0" presId="urn:microsoft.com/office/officeart/2018/5/layout/IconLeafLabelList"/>
    <dgm:cxn modelId="{C47B6BFB-AAB3-4B92-B4F1-214F4508AB48}" type="presParOf" srcId="{55A13FC2-B98A-4096-8F0A-5636F2C3596E}" destId="{9C6213C5-DEF4-4374-B044-FACC43DFEBC6}" srcOrd="0" destOrd="0" presId="urn:microsoft.com/office/officeart/2018/5/layout/IconLeafLabelList"/>
    <dgm:cxn modelId="{39904513-DF16-4768-A8FE-1C5939D8AD2F}" type="presParOf" srcId="{55A13FC2-B98A-4096-8F0A-5636F2C3596E}" destId="{96005975-3E7D-476F-A155-DB93B5739656}" srcOrd="1" destOrd="0" presId="urn:microsoft.com/office/officeart/2018/5/layout/IconLeafLabelList"/>
    <dgm:cxn modelId="{CE4E5F75-F0E8-4F2F-83B0-05C8118991FA}" type="presParOf" srcId="{55A13FC2-B98A-4096-8F0A-5636F2C3596E}" destId="{5D128892-AF64-4B4A-86B2-F510D7965D43}" srcOrd="2" destOrd="0" presId="urn:microsoft.com/office/officeart/2018/5/layout/IconLeafLabelList"/>
    <dgm:cxn modelId="{2D69B2FA-A5E3-45EE-8B4E-9430E3F833B8}" type="presParOf" srcId="{55A13FC2-B98A-4096-8F0A-5636F2C3596E}" destId="{0C11C667-CDF2-4E73-8AC2-DE60762D03C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7E4B73-30AC-4E8A-8889-64F5F611377E}"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0321588D-95FA-4506-91DA-43B3317E9F47}">
      <dgm:prSet/>
      <dgm:spPr/>
      <dgm:t>
        <a:bodyPr/>
        <a:lstStyle/>
        <a:p>
          <a:r>
            <a:rPr lang="en-GB"/>
            <a:t>• Apply their systematic knowledge of policing powers, authorised professional practices, and police-related legislation, into hypothetical real-life policing scenarios, in readiness for the role of constable; </a:t>
          </a:r>
          <a:endParaRPr lang="en-US"/>
        </a:p>
      </dgm:t>
    </dgm:pt>
    <dgm:pt modelId="{C07939AD-52B8-439C-B653-71E1E569FEA0}" type="parTrans" cxnId="{44C563D2-A656-49A7-BEB7-831AB7132E9B}">
      <dgm:prSet/>
      <dgm:spPr/>
      <dgm:t>
        <a:bodyPr/>
        <a:lstStyle/>
        <a:p>
          <a:endParaRPr lang="en-US"/>
        </a:p>
      </dgm:t>
    </dgm:pt>
    <dgm:pt modelId="{0BB39498-8FD8-4937-936C-0D363FD55FA3}" type="sibTrans" cxnId="{44C563D2-A656-49A7-BEB7-831AB7132E9B}">
      <dgm:prSet/>
      <dgm:spPr/>
      <dgm:t>
        <a:bodyPr/>
        <a:lstStyle/>
        <a:p>
          <a:endParaRPr lang="en-US"/>
        </a:p>
      </dgm:t>
    </dgm:pt>
    <dgm:pt modelId="{72CB1C93-E66A-463C-9C9E-B9A238C738D4}">
      <dgm:prSet/>
      <dgm:spPr/>
      <dgm:t>
        <a:bodyPr/>
        <a:lstStyle/>
        <a:p>
          <a:r>
            <a:rPr lang="en-GB"/>
            <a:t>• Demonstrate a comprehensive knowledge and systematic understanding of police decision-making in relation to the law in England and Wales - that has been studied over the past three academic years - in readiness for the role of constable; </a:t>
          </a:r>
          <a:endParaRPr lang="en-US"/>
        </a:p>
      </dgm:t>
    </dgm:pt>
    <dgm:pt modelId="{41BF6DA4-B961-4D7C-9DDA-33FCB8398A1D}" type="parTrans" cxnId="{6F49088C-BA04-46EC-9D92-C72BD1EE151F}">
      <dgm:prSet/>
      <dgm:spPr/>
      <dgm:t>
        <a:bodyPr/>
        <a:lstStyle/>
        <a:p>
          <a:endParaRPr lang="en-US"/>
        </a:p>
      </dgm:t>
    </dgm:pt>
    <dgm:pt modelId="{4CF4907D-865A-45C3-A8DE-75BDD7CBF4FC}" type="sibTrans" cxnId="{6F49088C-BA04-46EC-9D92-C72BD1EE151F}">
      <dgm:prSet/>
      <dgm:spPr/>
      <dgm:t>
        <a:bodyPr/>
        <a:lstStyle/>
        <a:p>
          <a:endParaRPr lang="en-US"/>
        </a:p>
      </dgm:t>
    </dgm:pt>
    <dgm:pt modelId="{0977924F-C70E-4EC9-9E8C-D9D524EDAAC4}">
      <dgm:prSet/>
      <dgm:spPr/>
      <dgm:t>
        <a:bodyPr/>
        <a:lstStyle/>
        <a:p>
          <a:r>
            <a:rPr lang="en-GB"/>
            <a:t>• Undertake a mock competency-based interview in a professional manner in readiness for the Police National Recruitment Process, as well as other similar recruitment processes within policing</a:t>
          </a:r>
          <a:endParaRPr lang="en-US"/>
        </a:p>
      </dgm:t>
    </dgm:pt>
    <dgm:pt modelId="{F92E4892-7A48-4567-B3D8-EAA2CDE1A7FB}" type="parTrans" cxnId="{CEF4D359-03B1-48B7-A792-974B1147E98C}">
      <dgm:prSet/>
      <dgm:spPr/>
      <dgm:t>
        <a:bodyPr/>
        <a:lstStyle/>
        <a:p>
          <a:endParaRPr lang="en-US"/>
        </a:p>
      </dgm:t>
    </dgm:pt>
    <dgm:pt modelId="{312AAD4C-776C-4195-BD28-437E68ED089D}" type="sibTrans" cxnId="{CEF4D359-03B1-48B7-A792-974B1147E98C}">
      <dgm:prSet/>
      <dgm:spPr/>
      <dgm:t>
        <a:bodyPr/>
        <a:lstStyle/>
        <a:p>
          <a:endParaRPr lang="en-US"/>
        </a:p>
      </dgm:t>
    </dgm:pt>
    <dgm:pt modelId="{4759CFDA-2250-42B6-AC74-CA3E4B0AA210}" type="pres">
      <dgm:prSet presAssocID="{157E4B73-30AC-4E8A-8889-64F5F611377E}" presName="outerComposite" presStyleCnt="0">
        <dgm:presLayoutVars>
          <dgm:chMax val="5"/>
          <dgm:dir/>
          <dgm:resizeHandles val="exact"/>
        </dgm:presLayoutVars>
      </dgm:prSet>
      <dgm:spPr/>
    </dgm:pt>
    <dgm:pt modelId="{C50872DE-7CB5-463A-9C23-E4D5B2B5C2AF}" type="pres">
      <dgm:prSet presAssocID="{157E4B73-30AC-4E8A-8889-64F5F611377E}" presName="dummyMaxCanvas" presStyleCnt="0">
        <dgm:presLayoutVars/>
      </dgm:prSet>
      <dgm:spPr/>
    </dgm:pt>
    <dgm:pt modelId="{1B2F84A3-ECCB-47F8-9704-57F831947415}" type="pres">
      <dgm:prSet presAssocID="{157E4B73-30AC-4E8A-8889-64F5F611377E}" presName="ThreeNodes_1" presStyleLbl="node1" presStyleIdx="0" presStyleCnt="3">
        <dgm:presLayoutVars>
          <dgm:bulletEnabled val="1"/>
        </dgm:presLayoutVars>
      </dgm:prSet>
      <dgm:spPr/>
    </dgm:pt>
    <dgm:pt modelId="{05017735-2F1C-4280-B43E-7B9F838C2A9B}" type="pres">
      <dgm:prSet presAssocID="{157E4B73-30AC-4E8A-8889-64F5F611377E}" presName="ThreeNodes_2" presStyleLbl="node1" presStyleIdx="1" presStyleCnt="3">
        <dgm:presLayoutVars>
          <dgm:bulletEnabled val="1"/>
        </dgm:presLayoutVars>
      </dgm:prSet>
      <dgm:spPr/>
    </dgm:pt>
    <dgm:pt modelId="{7D1C6174-D035-4B38-AEFF-4C513A0A2809}" type="pres">
      <dgm:prSet presAssocID="{157E4B73-30AC-4E8A-8889-64F5F611377E}" presName="ThreeNodes_3" presStyleLbl="node1" presStyleIdx="2" presStyleCnt="3">
        <dgm:presLayoutVars>
          <dgm:bulletEnabled val="1"/>
        </dgm:presLayoutVars>
      </dgm:prSet>
      <dgm:spPr/>
    </dgm:pt>
    <dgm:pt modelId="{49FD40EB-99D6-4039-8A59-EA287FBA21FC}" type="pres">
      <dgm:prSet presAssocID="{157E4B73-30AC-4E8A-8889-64F5F611377E}" presName="ThreeConn_1-2" presStyleLbl="fgAccFollowNode1" presStyleIdx="0" presStyleCnt="2">
        <dgm:presLayoutVars>
          <dgm:bulletEnabled val="1"/>
        </dgm:presLayoutVars>
      </dgm:prSet>
      <dgm:spPr/>
    </dgm:pt>
    <dgm:pt modelId="{1AA813E2-5D77-49FB-976C-FA07C0523B85}" type="pres">
      <dgm:prSet presAssocID="{157E4B73-30AC-4E8A-8889-64F5F611377E}" presName="ThreeConn_2-3" presStyleLbl="fgAccFollowNode1" presStyleIdx="1" presStyleCnt="2">
        <dgm:presLayoutVars>
          <dgm:bulletEnabled val="1"/>
        </dgm:presLayoutVars>
      </dgm:prSet>
      <dgm:spPr/>
    </dgm:pt>
    <dgm:pt modelId="{674AD101-0235-4BC6-A4AC-D533324521B2}" type="pres">
      <dgm:prSet presAssocID="{157E4B73-30AC-4E8A-8889-64F5F611377E}" presName="ThreeNodes_1_text" presStyleLbl="node1" presStyleIdx="2" presStyleCnt="3">
        <dgm:presLayoutVars>
          <dgm:bulletEnabled val="1"/>
        </dgm:presLayoutVars>
      </dgm:prSet>
      <dgm:spPr/>
    </dgm:pt>
    <dgm:pt modelId="{1E34A6E1-10E7-4F8B-BEB2-BF1377734DEF}" type="pres">
      <dgm:prSet presAssocID="{157E4B73-30AC-4E8A-8889-64F5F611377E}" presName="ThreeNodes_2_text" presStyleLbl="node1" presStyleIdx="2" presStyleCnt="3">
        <dgm:presLayoutVars>
          <dgm:bulletEnabled val="1"/>
        </dgm:presLayoutVars>
      </dgm:prSet>
      <dgm:spPr/>
    </dgm:pt>
    <dgm:pt modelId="{973ADD48-CBCD-4656-9DCC-3CD33E197936}" type="pres">
      <dgm:prSet presAssocID="{157E4B73-30AC-4E8A-8889-64F5F611377E}" presName="ThreeNodes_3_text" presStyleLbl="node1" presStyleIdx="2" presStyleCnt="3">
        <dgm:presLayoutVars>
          <dgm:bulletEnabled val="1"/>
        </dgm:presLayoutVars>
      </dgm:prSet>
      <dgm:spPr/>
    </dgm:pt>
  </dgm:ptLst>
  <dgm:cxnLst>
    <dgm:cxn modelId="{F40A9916-66F7-4DE1-A974-9B85396A3B98}" type="presOf" srcId="{0BB39498-8FD8-4937-936C-0D363FD55FA3}" destId="{49FD40EB-99D6-4039-8A59-EA287FBA21FC}" srcOrd="0" destOrd="0" presId="urn:microsoft.com/office/officeart/2005/8/layout/vProcess5"/>
    <dgm:cxn modelId="{1E3E335E-440D-4C66-8A27-A0279A4F640F}" type="presOf" srcId="{0977924F-C70E-4EC9-9E8C-D9D524EDAAC4}" destId="{7D1C6174-D035-4B38-AEFF-4C513A0A2809}" srcOrd="0" destOrd="0" presId="urn:microsoft.com/office/officeart/2005/8/layout/vProcess5"/>
    <dgm:cxn modelId="{EBB52E60-EFFB-4489-8266-227C25AB543F}" type="presOf" srcId="{4CF4907D-865A-45C3-A8DE-75BDD7CBF4FC}" destId="{1AA813E2-5D77-49FB-976C-FA07C0523B85}" srcOrd="0" destOrd="0" presId="urn:microsoft.com/office/officeart/2005/8/layout/vProcess5"/>
    <dgm:cxn modelId="{CEF4D359-03B1-48B7-A792-974B1147E98C}" srcId="{157E4B73-30AC-4E8A-8889-64F5F611377E}" destId="{0977924F-C70E-4EC9-9E8C-D9D524EDAAC4}" srcOrd="2" destOrd="0" parTransId="{F92E4892-7A48-4567-B3D8-EAA2CDE1A7FB}" sibTransId="{312AAD4C-776C-4195-BD28-437E68ED089D}"/>
    <dgm:cxn modelId="{5DAF187A-B940-4B8D-A42E-F60D5204534D}" type="presOf" srcId="{0321588D-95FA-4506-91DA-43B3317E9F47}" destId="{674AD101-0235-4BC6-A4AC-D533324521B2}" srcOrd="1" destOrd="0" presId="urn:microsoft.com/office/officeart/2005/8/layout/vProcess5"/>
    <dgm:cxn modelId="{AF47AF8B-F109-4488-827C-A1E04489D165}" type="presOf" srcId="{0977924F-C70E-4EC9-9E8C-D9D524EDAAC4}" destId="{973ADD48-CBCD-4656-9DCC-3CD33E197936}" srcOrd="1" destOrd="0" presId="urn:microsoft.com/office/officeart/2005/8/layout/vProcess5"/>
    <dgm:cxn modelId="{6F49088C-BA04-46EC-9D92-C72BD1EE151F}" srcId="{157E4B73-30AC-4E8A-8889-64F5F611377E}" destId="{72CB1C93-E66A-463C-9C9E-B9A238C738D4}" srcOrd="1" destOrd="0" parTransId="{41BF6DA4-B961-4D7C-9DDA-33FCB8398A1D}" sibTransId="{4CF4907D-865A-45C3-A8DE-75BDD7CBF4FC}"/>
    <dgm:cxn modelId="{8B02879C-FEBD-4BEE-AB1C-6385CAB09B36}" type="presOf" srcId="{157E4B73-30AC-4E8A-8889-64F5F611377E}" destId="{4759CFDA-2250-42B6-AC74-CA3E4B0AA210}" srcOrd="0" destOrd="0" presId="urn:microsoft.com/office/officeart/2005/8/layout/vProcess5"/>
    <dgm:cxn modelId="{7B9B9AB9-3C2F-4DFB-B564-92F1AE0B8B61}" type="presOf" srcId="{72CB1C93-E66A-463C-9C9E-B9A238C738D4}" destId="{05017735-2F1C-4280-B43E-7B9F838C2A9B}" srcOrd="0" destOrd="0" presId="urn:microsoft.com/office/officeart/2005/8/layout/vProcess5"/>
    <dgm:cxn modelId="{44C563D2-A656-49A7-BEB7-831AB7132E9B}" srcId="{157E4B73-30AC-4E8A-8889-64F5F611377E}" destId="{0321588D-95FA-4506-91DA-43B3317E9F47}" srcOrd="0" destOrd="0" parTransId="{C07939AD-52B8-439C-B653-71E1E569FEA0}" sibTransId="{0BB39498-8FD8-4937-936C-0D363FD55FA3}"/>
    <dgm:cxn modelId="{A4F541EF-61DA-4773-B0ED-627E0160E212}" type="presOf" srcId="{72CB1C93-E66A-463C-9C9E-B9A238C738D4}" destId="{1E34A6E1-10E7-4F8B-BEB2-BF1377734DEF}" srcOrd="1" destOrd="0" presId="urn:microsoft.com/office/officeart/2005/8/layout/vProcess5"/>
    <dgm:cxn modelId="{3EDAFEF0-34C6-4E27-BC39-94EBC3FB0037}" type="presOf" srcId="{0321588D-95FA-4506-91DA-43B3317E9F47}" destId="{1B2F84A3-ECCB-47F8-9704-57F831947415}" srcOrd="0" destOrd="0" presId="urn:microsoft.com/office/officeart/2005/8/layout/vProcess5"/>
    <dgm:cxn modelId="{E74D1724-59F0-41BC-9E4A-FB54DA7198C1}" type="presParOf" srcId="{4759CFDA-2250-42B6-AC74-CA3E4B0AA210}" destId="{C50872DE-7CB5-463A-9C23-E4D5B2B5C2AF}" srcOrd="0" destOrd="0" presId="urn:microsoft.com/office/officeart/2005/8/layout/vProcess5"/>
    <dgm:cxn modelId="{8449B96D-BB6B-45D9-83D3-C3D666D5026A}" type="presParOf" srcId="{4759CFDA-2250-42B6-AC74-CA3E4B0AA210}" destId="{1B2F84A3-ECCB-47F8-9704-57F831947415}" srcOrd="1" destOrd="0" presId="urn:microsoft.com/office/officeart/2005/8/layout/vProcess5"/>
    <dgm:cxn modelId="{58342180-20DE-40A6-B957-3E96A70AAF75}" type="presParOf" srcId="{4759CFDA-2250-42B6-AC74-CA3E4B0AA210}" destId="{05017735-2F1C-4280-B43E-7B9F838C2A9B}" srcOrd="2" destOrd="0" presId="urn:microsoft.com/office/officeart/2005/8/layout/vProcess5"/>
    <dgm:cxn modelId="{2619FC72-DF61-4F5D-9BAE-3D47E2A1CF6F}" type="presParOf" srcId="{4759CFDA-2250-42B6-AC74-CA3E4B0AA210}" destId="{7D1C6174-D035-4B38-AEFF-4C513A0A2809}" srcOrd="3" destOrd="0" presId="urn:microsoft.com/office/officeart/2005/8/layout/vProcess5"/>
    <dgm:cxn modelId="{DA4FCB7F-1C7F-491E-ACAB-BB14E53683E8}" type="presParOf" srcId="{4759CFDA-2250-42B6-AC74-CA3E4B0AA210}" destId="{49FD40EB-99D6-4039-8A59-EA287FBA21FC}" srcOrd="4" destOrd="0" presId="urn:microsoft.com/office/officeart/2005/8/layout/vProcess5"/>
    <dgm:cxn modelId="{49DC3B22-84CC-4CA8-9773-E0473F086DBB}" type="presParOf" srcId="{4759CFDA-2250-42B6-AC74-CA3E4B0AA210}" destId="{1AA813E2-5D77-49FB-976C-FA07C0523B85}" srcOrd="5" destOrd="0" presId="urn:microsoft.com/office/officeart/2005/8/layout/vProcess5"/>
    <dgm:cxn modelId="{754C45DA-E46A-4BCE-A614-653BFF1CFC57}" type="presParOf" srcId="{4759CFDA-2250-42B6-AC74-CA3E4B0AA210}" destId="{674AD101-0235-4BC6-A4AC-D533324521B2}" srcOrd="6" destOrd="0" presId="urn:microsoft.com/office/officeart/2005/8/layout/vProcess5"/>
    <dgm:cxn modelId="{4FB62B32-8FD4-4604-A5AA-0171CD02FBAC}" type="presParOf" srcId="{4759CFDA-2250-42B6-AC74-CA3E4B0AA210}" destId="{1E34A6E1-10E7-4F8B-BEB2-BF1377734DEF}" srcOrd="7" destOrd="0" presId="urn:microsoft.com/office/officeart/2005/8/layout/vProcess5"/>
    <dgm:cxn modelId="{E07C085C-9B7D-4925-900A-CB9E8A5AC3E6}" type="presParOf" srcId="{4759CFDA-2250-42B6-AC74-CA3E4B0AA210}" destId="{973ADD48-CBCD-4656-9DCC-3CD33E197936}"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AEF641-7606-43B0-BA02-812C0309F094}" type="doc">
      <dgm:prSet loTypeId="urn:microsoft.com/office/officeart/2005/8/layout/list1" loCatId="list" qsTypeId="urn:microsoft.com/office/officeart/2005/8/quickstyle/simple4" qsCatId="simple" csTypeId="urn:microsoft.com/office/officeart/2005/8/colors/colorful5" csCatId="colorful"/>
      <dgm:spPr/>
      <dgm:t>
        <a:bodyPr/>
        <a:lstStyle/>
        <a:p>
          <a:endParaRPr lang="en-US"/>
        </a:p>
      </dgm:t>
    </dgm:pt>
    <dgm:pt modelId="{97CB40C3-C5B8-4624-AEE5-EAA4971C2BC0}">
      <dgm:prSet/>
      <dgm:spPr/>
      <dgm:t>
        <a:bodyPr/>
        <a:lstStyle/>
        <a:p>
          <a:r>
            <a:rPr lang="en-GB" b="1" i="0"/>
            <a:t>Theft Act 1968</a:t>
          </a:r>
          <a:r>
            <a:rPr lang="en-GB" b="0" i="0"/>
            <a:t> </a:t>
          </a:r>
          <a:endParaRPr lang="en-US"/>
        </a:p>
      </dgm:t>
    </dgm:pt>
    <dgm:pt modelId="{DD56A6EE-DC13-45EC-B5DD-ED9BA26C34BE}" type="parTrans" cxnId="{12C8E853-FC0B-4425-ABED-D32280411ECB}">
      <dgm:prSet/>
      <dgm:spPr/>
      <dgm:t>
        <a:bodyPr/>
        <a:lstStyle/>
        <a:p>
          <a:endParaRPr lang="en-US"/>
        </a:p>
      </dgm:t>
    </dgm:pt>
    <dgm:pt modelId="{4DCCE510-4C18-4834-BE95-D7761C02AC2D}" type="sibTrans" cxnId="{12C8E853-FC0B-4425-ABED-D32280411ECB}">
      <dgm:prSet/>
      <dgm:spPr/>
      <dgm:t>
        <a:bodyPr/>
        <a:lstStyle/>
        <a:p>
          <a:endParaRPr lang="en-US"/>
        </a:p>
      </dgm:t>
    </dgm:pt>
    <dgm:pt modelId="{F3BDEF85-FF22-43FC-BDF6-E3193ECC309E}">
      <dgm:prSet/>
      <dgm:spPr/>
      <dgm:t>
        <a:bodyPr/>
        <a:lstStyle/>
        <a:p>
          <a:r>
            <a:rPr lang="en-GB" b="1" i="0"/>
            <a:t>Burglary</a:t>
          </a:r>
          <a:r>
            <a:rPr lang="en-GB" b="0" i="0"/>
            <a:t> </a:t>
          </a:r>
          <a:endParaRPr lang="en-US"/>
        </a:p>
      </dgm:t>
    </dgm:pt>
    <dgm:pt modelId="{A654655F-5F42-45CF-9F9C-E8ECE2EB4211}" type="parTrans" cxnId="{63DE44F2-EBCE-4F8C-857F-80CDA5CD6752}">
      <dgm:prSet/>
      <dgm:spPr/>
      <dgm:t>
        <a:bodyPr/>
        <a:lstStyle/>
        <a:p>
          <a:endParaRPr lang="en-US"/>
        </a:p>
      </dgm:t>
    </dgm:pt>
    <dgm:pt modelId="{B1D7C5A9-CA24-4A26-94A8-C23EC8CF5F31}" type="sibTrans" cxnId="{63DE44F2-EBCE-4F8C-857F-80CDA5CD6752}">
      <dgm:prSet/>
      <dgm:spPr/>
      <dgm:t>
        <a:bodyPr/>
        <a:lstStyle/>
        <a:p>
          <a:endParaRPr lang="en-US"/>
        </a:p>
      </dgm:t>
    </dgm:pt>
    <dgm:pt modelId="{B6D026EC-CC39-41CE-B0BA-7ADDC5903DC3}">
      <dgm:prSet/>
      <dgm:spPr/>
      <dgm:t>
        <a:bodyPr/>
        <a:lstStyle/>
        <a:p>
          <a:r>
            <a:rPr lang="en-GB" b="1" i="0"/>
            <a:t>Robbery</a:t>
          </a:r>
          <a:r>
            <a:rPr lang="en-GB" b="0" i="0"/>
            <a:t> </a:t>
          </a:r>
          <a:endParaRPr lang="en-US"/>
        </a:p>
      </dgm:t>
    </dgm:pt>
    <dgm:pt modelId="{A47007FD-6830-49FD-871D-0C93EA4EA74D}" type="parTrans" cxnId="{7A1821C3-9E66-4196-9D57-9BE87A14D48B}">
      <dgm:prSet/>
      <dgm:spPr/>
      <dgm:t>
        <a:bodyPr/>
        <a:lstStyle/>
        <a:p>
          <a:endParaRPr lang="en-US"/>
        </a:p>
      </dgm:t>
    </dgm:pt>
    <dgm:pt modelId="{F2254DA6-680C-4260-9D1B-B170C0E1446F}" type="sibTrans" cxnId="{7A1821C3-9E66-4196-9D57-9BE87A14D48B}">
      <dgm:prSet/>
      <dgm:spPr/>
      <dgm:t>
        <a:bodyPr/>
        <a:lstStyle/>
        <a:p>
          <a:endParaRPr lang="en-US"/>
        </a:p>
      </dgm:t>
    </dgm:pt>
    <dgm:pt modelId="{9DFA7303-67F4-42A2-B378-5FAE6676825E}">
      <dgm:prSet/>
      <dgm:spPr/>
      <dgm:t>
        <a:bodyPr/>
        <a:lstStyle/>
        <a:p>
          <a:r>
            <a:rPr lang="en-GB" b="1" i="0"/>
            <a:t>Going Equipped /TWOCC</a:t>
          </a:r>
          <a:r>
            <a:rPr lang="en-GB" b="0" i="0"/>
            <a:t> </a:t>
          </a:r>
          <a:endParaRPr lang="en-US"/>
        </a:p>
      </dgm:t>
    </dgm:pt>
    <dgm:pt modelId="{10A9F52E-EE20-4580-B5DE-BC8106AC4079}" type="parTrans" cxnId="{FDBA18D0-A8B2-4F96-A9E5-2E30DC6B86AC}">
      <dgm:prSet/>
      <dgm:spPr/>
      <dgm:t>
        <a:bodyPr/>
        <a:lstStyle/>
        <a:p>
          <a:endParaRPr lang="en-US"/>
        </a:p>
      </dgm:t>
    </dgm:pt>
    <dgm:pt modelId="{0140C576-C930-491B-909F-1FE9BCC0CCBD}" type="sibTrans" cxnId="{FDBA18D0-A8B2-4F96-A9E5-2E30DC6B86AC}">
      <dgm:prSet/>
      <dgm:spPr/>
      <dgm:t>
        <a:bodyPr/>
        <a:lstStyle/>
        <a:p>
          <a:endParaRPr lang="en-US"/>
        </a:p>
      </dgm:t>
    </dgm:pt>
    <dgm:pt modelId="{83C3BD0B-1409-4E36-B408-8688227F7A6A}" type="pres">
      <dgm:prSet presAssocID="{6CAEF641-7606-43B0-BA02-812C0309F094}" presName="linear" presStyleCnt="0">
        <dgm:presLayoutVars>
          <dgm:dir/>
          <dgm:animLvl val="lvl"/>
          <dgm:resizeHandles val="exact"/>
        </dgm:presLayoutVars>
      </dgm:prSet>
      <dgm:spPr/>
    </dgm:pt>
    <dgm:pt modelId="{1F817009-BF53-45F8-BC80-0D2C956316E5}" type="pres">
      <dgm:prSet presAssocID="{97CB40C3-C5B8-4624-AEE5-EAA4971C2BC0}" presName="parentLin" presStyleCnt="0"/>
      <dgm:spPr/>
    </dgm:pt>
    <dgm:pt modelId="{09D83F1D-497F-40F5-BE2F-B5ACA8CE20E8}" type="pres">
      <dgm:prSet presAssocID="{97CB40C3-C5B8-4624-AEE5-EAA4971C2BC0}" presName="parentLeftMargin" presStyleLbl="node1" presStyleIdx="0" presStyleCnt="4"/>
      <dgm:spPr/>
    </dgm:pt>
    <dgm:pt modelId="{EC3B3511-B7DB-4F32-801D-FB230A6E7B0D}" type="pres">
      <dgm:prSet presAssocID="{97CB40C3-C5B8-4624-AEE5-EAA4971C2BC0}" presName="parentText" presStyleLbl="node1" presStyleIdx="0" presStyleCnt="4">
        <dgm:presLayoutVars>
          <dgm:chMax val="0"/>
          <dgm:bulletEnabled val="1"/>
        </dgm:presLayoutVars>
      </dgm:prSet>
      <dgm:spPr/>
    </dgm:pt>
    <dgm:pt modelId="{6F1C8D4E-1F84-4BE0-8637-6008B557AEB3}" type="pres">
      <dgm:prSet presAssocID="{97CB40C3-C5B8-4624-AEE5-EAA4971C2BC0}" presName="negativeSpace" presStyleCnt="0"/>
      <dgm:spPr/>
    </dgm:pt>
    <dgm:pt modelId="{B95963D3-E443-48A1-B3CD-E3F2878698D0}" type="pres">
      <dgm:prSet presAssocID="{97CB40C3-C5B8-4624-AEE5-EAA4971C2BC0}" presName="childText" presStyleLbl="conFgAcc1" presStyleIdx="0" presStyleCnt="4">
        <dgm:presLayoutVars>
          <dgm:bulletEnabled val="1"/>
        </dgm:presLayoutVars>
      </dgm:prSet>
      <dgm:spPr/>
    </dgm:pt>
    <dgm:pt modelId="{E2CB3614-3F29-4CC7-BF6F-B26E185CFC5E}" type="pres">
      <dgm:prSet presAssocID="{4DCCE510-4C18-4834-BE95-D7761C02AC2D}" presName="spaceBetweenRectangles" presStyleCnt="0"/>
      <dgm:spPr/>
    </dgm:pt>
    <dgm:pt modelId="{9DBD8082-0105-4EB8-8C70-116F04AE7468}" type="pres">
      <dgm:prSet presAssocID="{F3BDEF85-FF22-43FC-BDF6-E3193ECC309E}" presName="parentLin" presStyleCnt="0"/>
      <dgm:spPr/>
    </dgm:pt>
    <dgm:pt modelId="{6E65D618-18B6-4372-A98F-0B16A84AB13B}" type="pres">
      <dgm:prSet presAssocID="{F3BDEF85-FF22-43FC-BDF6-E3193ECC309E}" presName="parentLeftMargin" presStyleLbl="node1" presStyleIdx="0" presStyleCnt="4"/>
      <dgm:spPr/>
    </dgm:pt>
    <dgm:pt modelId="{72621D6E-B6D3-4B8E-A442-D029FE5733C8}" type="pres">
      <dgm:prSet presAssocID="{F3BDEF85-FF22-43FC-BDF6-E3193ECC309E}" presName="parentText" presStyleLbl="node1" presStyleIdx="1" presStyleCnt="4">
        <dgm:presLayoutVars>
          <dgm:chMax val="0"/>
          <dgm:bulletEnabled val="1"/>
        </dgm:presLayoutVars>
      </dgm:prSet>
      <dgm:spPr/>
    </dgm:pt>
    <dgm:pt modelId="{443339DC-CCE0-4FEB-B0FF-9ECA89925B84}" type="pres">
      <dgm:prSet presAssocID="{F3BDEF85-FF22-43FC-BDF6-E3193ECC309E}" presName="negativeSpace" presStyleCnt="0"/>
      <dgm:spPr/>
    </dgm:pt>
    <dgm:pt modelId="{5E78E1A4-8E42-40E4-888C-5CCA7EE72E57}" type="pres">
      <dgm:prSet presAssocID="{F3BDEF85-FF22-43FC-BDF6-E3193ECC309E}" presName="childText" presStyleLbl="conFgAcc1" presStyleIdx="1" presStyleCnt="4">
        <dgm:presLayoutVars>
          <dgm:bulletEnabled val="1"/>
        </dgm:presLayoutVars>
      </dgm:prSet>
      <dgm:spPr/>
    </dgm:pt>
    <dgm:pt modelId="{47AA3347-EC6B-40BE-BF18-5B57ADF90D2C}" type="pres">
      <dgm:prSet presAssocID="{B1D7C5A9-CA24-4A26-94A8-C23EC8CF5F31}" presName="spaceBetweenRectangles" presStyleCnt="0"/>
      <dgm:spPr/>
    </dgm:pt>
    <dgm:pt modelId="{508DE03C-5BAF-4F91-A059-E1BB8ACAD499}" type="pres">
      <dgm:prSet presAssocID="{B6D026EC-CC39-41CE-B0BA-7ADDC5903DC3}" presName="parentLin" presStyleCnt="0"/>
      <dgm:spPr/>
    </dgm:pt>
    <dgm:pt modelId="{6E84DB61-A71E-401A-B9CF-DF3F156D102A}" type="pres">
      <dgm:prSet presAssocID="{B6D026EC-CC39-41CE-B0BA-7ADDC5903DC3}" presName="parentLeftMargin" presStyleLbl="node1" presStyleIdx="1" presStyleCnt="4"/>
      <dgm:spPr/>
    </dgm:pt>
    <dgm:pt modelId="{48EEDEA0-FAE9-4D2B-8E5F-983FD3E76A9B}" type="pres">
      <dgm:prSet presAssocID="{B6D026EC-CC39-41CE-B0BA-7ADDC5903DC3}" presName="parentText" presStyleLbl="node1" presStyleIdx="2" presStyleCnt="4">
        <dgm:presLayoutVars>
          <dgm:chMax val="0"/>
          <dgm:bulletEnabled val="1"/>
        </dgm:presLayoutVars>
      </dgm:prSet>
      <dgm:spPr/>
    </dgm:pt>
    <dgm:pt modelId="{B6EED7D1-5615-4E76-A9A1-00F8396679C5}" type="pres">
      <dgm:prSet presAssocID="{B6D026EC-CC39-41CE-B0BA-7ADDC5903DC3}" presName="negativeSpace" presStyleCnt="0"/>
      <dgm:spPr/>
    </dgm:pt>
    <dgm:pt modelId="{08552360-327E-4161-885D-96E5E9AE230B}" type="pres">
      <dgm:prSet presAssocID="{B6D026EC-CC39-41CE-B0BA-7ADDC5903DC3}" presName="childText" presStyleLbl="conFgAcc1" presStyleIdx="2" presStyleCnt="4">
        <dgm:presLayoutVars>
          <dgm:bulletEnabled val="1"/>
        </dgm:presLayoutVars>
      </dgm:prSet>
      <dgm:spPr/>
    </dgm:pt>
    <dgm:pt modelId="{1CAAEB4C-91FD-4CBB-8405-5B95CCAF2BAB}" type="pres">
      <dgm:prSet presAssocID="{F2254DA6-680C-4260-9D1B-B170C0E1446F}" presName="spaceBetweenRectangles" presStyleCnt="0"/>
      <dgm:spPr/>
    </dgm:pt>
    <dgm:pt modelId="{E350456B-E024-40FE-86F4-86C49D4C3958}" type="pres">
      <dgm:prSet presAssocID="{9DFA7303-67F4-42A2-B378-5FAE6676825E}" presName="parentLin" presStyleCnt="0"/>
      <dgm:spPr/>
    </dgm:pt>
    <dgm:pt modelId="{930CDA92-F913-4AFB-8E4B-A8C21BC7921A}" type="pres">
      <dgm:prSet presAssocID="{9DFA7303-67F4-42A2-B378-5FAE6676825E}" presName="parentLeftMargin" presStyleLbl="node1" presStyleIdx="2" presStyleCnt="4"/>
      <dgm:spPr/>
    </dgm:pt>
    <dgm:pt modelId="{CDDA8775-5969-4441-B04A-30B114EBA1D9}" type="pres">
      <dgm:prSet presAssocID="{9DFA7303-67F4-42A2-B378-5FAE6676825E}" presName="parentText" presStyleLbl="node1" presStyleIdx="3" presStyleCnt="4">
        <dgm:presLayoutVars>
          <dgm:chMax val="0"/>
          <dgm:bulletEnabled val="1"/>
        </dgm:presLayoutVars>
      </dgm:prSet>
      <dgm:spPr/>
    </dgm:pt>
    <dgm:pt modelId="{AC407A4E-CDCE-4FC1-841A-B6CD937A1B0B}" type="pres">
      <dgm:prSet presAssocID="{9DFA7303-67F4-42A2-B378-5FAE6676825E}" presName="negativeSpace" presStyleCnt="0"/>
      <dgm:spPr/>
    </dgm:pt>
    <dgm:pt modelId="{DCA60BDA-DC64-4667-A5AA-6867D8E1BBA2}" type="pres">
      <dgm:prSet presAssocID="{9DFA7303-67F4-42A2-B378-5FAE6676825E}" presName="childText" presStyleLbl="conFgAcc1" presStyleIdx="3" presStyleCnt="4">
        <dgm:presLayoutVars>
          <dgm:bulletEnabled val="1"/>
        </dgm:presLayoutVars>
      </dgm:prSet>
      <dgm:spPr/>
    </dgm:pt>
  </dgm:ptLst>
  <dgm:cxnLst>
    <dgm:cxn modelId="{D9D30F08-CF10-41CE-A5A7-FD36A9732D4E}" type="presOf" srcId="{F3BDEF85-FF22-43FC-BDF6-E3193ECC309E}" destId="{6E65D618-18B6-4372-A98F-0B16A84AB13B}" srcOrd="0" destOrd="0" presId="urn:microsoft.com/office/officeart/2005/8/layout/list1"/>
    <dgm:cxn modelId="{720C9D63-F95C-47A5-9458-AC8F54016792}" type="presOf" srcId="{9DFA7303-67F4-42A2-B378-5FAE6676825E}" destId="{CDDA8775-5969-4441-B04A-30B114EBA1D9}" srcOrd="1" destOrd="0" presId="urn:microsoft.com/office/officeart/2005/8/layout/list1"/>
    <dgm:cxn modelId="{D1621B53-88AB-48C1-8C84-BFD9927CAF9C}" type="presOf" srcId="{B6D026EC-CC39-41CE-B0BA-7ADDC5903DC3}" destId="{48EEDEA0-FAE9-4D2B-8E5F-983FD3E76A9B}" srcOrd="1" destOrd="0" presId="urn:microsoft.com/office/officeart/2005/8/layout/list1"/>
    <dgm:cxn modelId="{12C8E853-FC0B-4425-ABED-D32280411ECB}" srcId="{6CAEF641-7606-43B0-BA02-812C0309F094}" destId="{97CB40C3-C5B8-4624-AEE5-EAA4971C2BC0}" srcOrd="0" destOrd="0" parTransId="{DD56A6EE-DC13-45EC-B5DD-ED9BA26C34BE}" sibTransId="{4DCCE510-4C18-4834-BE95-D7761C02AC2D}"/>
    <dgm:cxn modelId="{167EC855-E957-4A9F-9D1C-2A6163A607B8}" type="presOf" srcId="{9DFA7303-67F4-42A2-B378-5FAE6676825E}" destId="{930CDA92-F913-4AFB-8E4B-A8C21BC7921A}" srcOrd="0" destOrd="0" presId="urn:microsoft.com/office/officeart/2005/8/layout/list1"/>
    <dgm:cxn modelId="{D7C3A388-7236-409A-A296-50C4E2FFD90B}" type="presOf" srcId="{6CAEF641-7606-43B0-BA02-812C0309F094}" destId="{83C3BD0B-1409-4E36-B408-8688227F7A6A}" srcOrd="0" destOrd="0" presId="urn:microsoft.com/office/officeart/2005/8/layout/list1"/>
    <dgm:cxn modelId="{7A1821C3-9E66-4196-9D57-9BE87A14D48B}" srcId="{6CAEF641-7606-43B0-BA02-812C0309F094}" destId="{B6D026EC-CC39-41CE-B0BA-7ADDC5903DC3}" srcOrd="2" destOrd="0" parTransId="{A47007FD-6830-49FD-871D-0C93EA4EA74D}" sibTransId="{F2254DA6-680C-4260-9D1B-B170C0E1446F}"/>
    <dgm:cxn modelId="{FDBA18D0-A8B2-4F96-A9E5-2E30DC6B86AC}" srcId="{6CAEF641-7606-43B0-BA02-812C0309F094}" destId="{9DFA7303-67F4-42A2-B378-5FAE6676825E}" srcOrd="3" destOrd="0" parTransId="{10A9F52E-EE20-4580-B5DE-BC8106AC4079}" sibTransId="{0140C576-C930-491B-909F-1FE9BCC0CCBD}"/>
    <dgm:cxn modelId="{326761DC-6A7D-4DF2-AE86-E79056E782A5}" type="presOf" srcId="{97CB40C3-C5B8-4624-AEE5-EAA4971C2BC0}" destId="{EC3B3511-B7DB-4F32-801D-FB230A6E7B0D}" srcOrd="1" destOrd="0" presId="urn:microsoft.com/office/officeart/2005/8/layout/list1"/>
    <dgm:cxn modelId="{4AEB28E2-4564-45EA-AAFA-136D74601D39}" type="presOf" srcId="{B6D026EC-CC39-41CE-B0BA-7ADDC5903DC3}" destId="{6E84DB61-A71E-401A-B9CF-DF3F156D102A}" srcOrd="0" destOrd="0" presId="urn:microsoft.com/office/officeart/2005/8/layout/list1"/>
    <dgm:cxn modelId="{02781DE5-85A6-4D6E-AB45-79C161868350}" type="presOf" srcId="{F3BDEF85-FF22-43FC-BDF6-E3193ECC309E}" destId="{72621D6E-B6D3-4B8E-A442-D029FE5733C8}" srcOrd="1" destOrd="0" presId="urn:microsoft.com/office/officeart/2005/8/layout/list1"/>
    <dgm:cxn modelId="{77A7D7EF-E314-4CF8-88E1-07153BE5649E}" type="presOf" srcId="{97CB40C3-C5B8-4624-AEE5-EAA4971C2BC0}" destId="{09D83F1D-497F-40F5-BE2F-B5ACA8CE20E8}" srcOrd="0" destOrd="0" presId="urn:microsoft.com/office/officeart/2005/8/layout/list1"/>
    <dgm:cxn modelId="{63DE44F2-EBCE-4F8C-857F-80CDA5CD6752}" srcId="{6CAEF641-7606-43B0-BA02-812C0309F094}" destId="{F3BDEF85-FF22-43FC-BDF6-E3193ECC309E}" srcOrd="1" destOrd="0" parTransId="{A654655F-5F42-45CF-9F9C-E8ECE2EB4211}" sibTransId="{B1D7C5A9-CA24-4A26-94A8-C23EC8CF5F31}"/>
    <dgm:cxn modelId="{8C59ACE5-A4E4-40D1-8C69-2159DF1B0559}" type="presParOf" srcId="{83C3BD0B-1409-4E36-B408-8688227F7A6A}" destId="{1F817009-BF53-45F8-BC80-0D2C956316E5}" srcOrd="0" destOrd="0" presId="urn:microsoft.com/office/officeart/2005/8/layout/list1"/>
    <dgm:cxn modelId="{40CCC9EC-3E9B-4A3E-AC3C-46358EBFC395}" type="presParOf" srcId="{1F817009-BF53-45F8-BC80-0D2C956316E5}" destId="{09D83F1D-497F-40F5-BE2F-B5ACA8CE20E8}" srcOrd="0" destOrd="0" presId="urn:microsoft.com/office/officeart/2005/8/layout/list1"/>
    <dgm:cxn modelId="{E0807B6E-6F16-4235-959F-48FB33C00126}" type="presParOf" srcId="{1F817009-BF53-45F8-BC80-0D2C956316E5}" destId="{EC3B3511-B7DB-4F32-801D-FB230A6E7B0D}" srcOrd="1" destOrd="0" presId="urn:microsoft.com/office/officeart/2005/8/layout/list1"/>
    <dgm:cxn modelId="{69254F29-4407-4992-8D9C-9A5BECEC6802}" type="presParOf" srcId="{83C3BD0B-1409-4E36-B408-8688227F7A6A}" destId="{6F1C8D4E-1F84-4BE0-8637-6008B557AEB3}" srcOrd="1" destOrd="0" presId="urn:microsoft.com/office/officeart/2005/8/layout/list1"/>
    <dgm:cxn modelId="{583EB199-D0DF-43E2-B965-2BD04082E427}" type="presParOf" srcId="{83C3BD0B-1409-4E36-B408-8688227F7A6A}" destId="{B95963D3-E443-48A1-B3CD-E3F2878698D0}" srcOrd="2" destOrd="0" presId="urn:microsoft.com/office/officeart/2005/8/layout/list1"/>
    <dgm:cxn modelId="{DA97A633-7844-4A2A-99E0-A51307765F3F}" type="presParOf" srcId="{83C3BD0B-1409-4E36-B408-8688227F7A6A}" destId="{E2CB3614-3F29-4CC7-BF6F-B26E185CFC5E}" srcOrd="3" destOrd="0" presId="urn:microsoft.com/office/officeart/2005/8/layout/list1"/>
    <dgm:cxn modelId="{57CE0605-9FB9-4E06-BD36-245BCE982E39}" type="presParOf" srcId="{83C3BD0B-1409-4E36-B408-8688227F7A6A}" destId="{9DBD8082-0105-4EB8-8C70-116F04AE7468}" srcOrd="4" destOrd="0" presId="urn:microsoft.com/office/officeart/2005/8/layout/list1"/>
    <dgm:cxn modelId="{98D2BBDB-9929-407C-96F8-62AF1095BF3C}" type="presParOf" srcId="{9DBD8082-0105-4EB8-8C70-116F04AE7468}" destId="{6E65D618-18B6-4372-A98F-0B16A84AB13B}" srcOrd="0" destOrd="0" presId="urn:microsoft.com/office/officeart/2005/8/layout/list1"/>
    <dgm:cxn modelId="{759758AD-72F3-4AEF-B938-24F14467C0EA}" type="presParOf" srcId="{9DBD8082-0105-4EB8-8C70-116F04AE7468}" destId="{72621D6E-B6D3-4B8E-A442-D029FE5733C8}" srcOrd="1" destOrd="0" presId="urn:microsoft.com/office/officeart/2005/8/layout/list1"/>
    <dgm:cxn modelId="{371F99CA-FB9A-4D4F-B269-2EB70C76776F}" type="presParOf" srcId="{83C3BD0B-1409-4E36-B408-8688227F7A6A}" destId="{443339DC-CCE0-4FEB-B0FF-9ECA89925B84}" srcOrd="5" destOrd="0" presId="urn:microsoft.com/office/officeart/2005/8/layout/list1"/>
    <dgm:cxn modelId="{50C2193C-5F13-4FD4-86F9-8DCC1A509786}" type="presParOf" srcId="{83C3BD0B-1409-4E36-B408-8688227F7A6A}" destId="{5E78E1A4-8E42-40E4-888C-5CCA7EE72E57}" srcOrd="6" destOrd="0" presId="urn:microsoft.com/office/officeart/2005/8/layout/list1"/>
    <dgm:cxn modelId="{BA95504B-592E-426D-A3CC-45CDE41F49EE}" type="presParOf" srcId="{83C3BD0B-1409-4E36-B408-8688227F7A6A}" destId="{47AA3347-EC6B-40BE-BF18-5B57ADF90D2C}" srcOrd="7" destOrd="0" presId="urn:microsoft.com/office/officeart/2005/8/layout/list1"/>
    <dgm:cxn modelId="{58290D77-05FE-47F9-B62D-1AD75702D81C}" type="presParOf" srcId="{83C3BD0B-1409-4E36-B408-8688227F7A6A}" destId="{508DE03C-5BAF-4F91-A059-E1BB8ACAD499}" srcOrd="8" destOrd="0" presId="urn:microsoft.com/office/officeart/2005/8/layout/list1"/>
    <dgm:cxn modelId="{2360461B-068F-462F-8C24-25FF7962AC20}" type="presParOf" srcId="{508DE03C-5BAF-4F91-A059-E1BB8ACAD499}" destId="{6E84DB61-A71E-401A-B9CF-DF3F156D102A}" srcOrd="0" destOrd="0" presId="urn:microsoft.com/office/officeart/2005/8/layout/list1"/>
    <dgm:cxn modelId="{B0B0012D-8CC7-4588-AA16-209DFBB6CB72}" type="presParOf" srcId="{508DE03C-5BAF-4F91-A059-E1BB8ACAD499}" destId="{48EEDEA0-FAE9-4D2B-8E5F-983FD3E76A9B}" srcOrd="1" destOrd="0" presId="urn:microsoft.com/office/officeart/2005/8/layout/list1"/>
    <dgm:cxn modelId="{65E2C7A9-7324-4A46-ADA2-D7DDE7A40EE6}" type="presParOf" srcId="{83C3BD0B-1409-4E36-B408-8688227F7A6A}" destId="{B6EED7D1-5615-4E76-A9A1-00F8396679C5}" srcOrd="9" destOrd="0" presId="urn:microsoft.com/office/officeart/2005/8/layout/list1"/>
    <dgm:cxn modelId="{C9F95770-44C1-4611-A115-EDB91E1DFC2C}" type="presParOf" srcId="{83C3BD0B-1409-4E36-B408-8688227F7A6A}" destId="{08552360-327E-4161-885D-96E5E9AE230B}" srcOrd="10" destOrd="0" presId="urn:microsoft.com/office/officeart/2005/8/layout/list1"/>
    <dgm:cxn modelId="{F0902FD2-58B8-4133-9AEC-B3B3C1027AA5}" type="presParOf" srcId="{83C3BD0B-1409-4E36-B408-8688227F7A6A}" destId="{1CAAEB4C-91FD-4CBB-8405-5B95CCAF2BAB}" srcOrd="11" destOrd="0" presId="urn:microsoft.com/office/officeart/2005/8/layout/list1"/>
    <dgm:cxn modelId="{5424E4A5-243C-4B49-A884-ED7811EF47AD}" type="presParOf" srcId="{83C3BD0B-1409-4E36-B408-8688227F7A6A}" destId="{E350456B-E024-40FE-86F4-86C49D4C3958}" srcOrd="12" destOrd="0" presId="urn:microsoft.com/office/officeart/2005/8/layout/list1"/>
    <dgm:cxn modelId="{E4A5C6FE-FD3F-4C9A-BFF7-60A333F3EE07}" type="presParOf" srcId="{E350456B-E024-40FE-86F4-86C49D4C3958}" destId="{930CDA92-F913-4AFB-8E4B-A8C21BC7921A}" srcOrd="0" destOrd="0" presId="urn:microsoft.com/office/officeart/2005/8/layout/list1"/>
    <dgm:cxn modelId="{C6092FC6-F9E8-427F-BB63-91860C6A8E88}" type="presParOf" srcId="{E350456B-E024-40FE-86F4-86C49D4C3958}" destId="{CDDA8775-5969-4441-B04A-30B114EBA1D9}" srcOrd="1" destOrd="0" presId="urn:microsoft.com/office/officeart/2005/8/layout/list1"/>
    <dgm:cxn modelId="{27CB5152-9E4F-490C-8C59-EEA98EA54B8D}" type="presParOf" srcId="{83C3BD0B-1409-4E36-B408-8688227F7A6A}" destId="{AC407A4E-CDCE-4FC1-841A-B6CD937A1B0B}" srcOrd="13" destOrd="0" presId="urn:microsoft.com/office/officeart/2005/8/layout/list1"/>
    <dgm:cxn modelId="{2A349F38-9088-4BAA-9C4A-9A81FDEF78C5}" type="presParOf" srcId="{83C3BD0B-1409-4E36-B408-8688227F7A6A}" destId="{DCA60BDA-DC64-4667-A5AA-6867D8E1BBA2}"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0AD838-3586-4A40-873F-DA5CBA9AF16F}" type="doc">
      <dgm:prSet loTypeId="urn:microsoft.com/office/officeart/2005/8/layout/hProcess9" loCatId="process" qsTypeId="urn:microsoft.com/office/officeart/2005/8/quickstyle/simple3" qsCatId="simple" csTypeId="urn:microsoft.com/office/officeart/2005/8/colors/accent1_2" csCatId="accent1" phldr="1"/>
      <dgm:spPr/>
    </dgm:pt>
    <dgm:pt modelId="{2DED7716-C38E-4FB4-89B0-BF9BE1456121}">
      <dgm:prSet phldrT="[Text]" custT="1"/>
      <dgm:spPr>
        <a:solidFill>
          <a:schemeClr val="accent5">
            <a:lumMod val="40000"/>
            <a:lumOff val="60000"/>
          </a:schemeClr>
        </a:solidFill>
      </dgm:spPr>
      <dgm:t>
        <a:bodyPr/>
        <a:lstStyle/>
        <a:p>
          <a:r>
            <a:rPr lang="en-US" sz="2400" b="1" i="1" u="sng">
              <a:solidFill>
                <a:srgbClr val="FF0000"/>
              </a:solidFill>
            </a:rPr>
            <a:t>S</a:t>
          </a:r>
          <a:r>
            <a:rPr lang="en-US" sz="2400" b="1" i="1" u="sng"/>
            <a:t>teal</a:t>
          </a:r>
          <a:r>
            <a:rPr lang="en-US" sz="2400"/>
            <a:t> anything therein </a:t>
          </a:r>
          <a:r>
            <a:rPr lang="en-US" sz="2400">
              <a:solidFill>
                <a:srgbClr val="FF0000"/>
              </a:solidFill>
            </a:rPr>
            <a:t>OR</a:t>
          </a:r>
        </a:p>
      </dgm:t>
    </dgm:pt>
    <dgm:pt modelId="{8AFFBA98-2D40-40FE-BB43-1E1E55F2909F}" type="parTrans" cxnId="{5AE02B18-8136-479B-A3CA-8E635B67BFE4}">
      <dgm:prSet/>
      <dgm:spPr/>
      <dgm:t>
        <a:bodyPr/>
        <a:lstStyle/>
        <a:p>
          <a:endParaRPr lang="en-US"/>
        </a:p>
      </dgm:t>
    </dgm:pt>
    <dgm:pt modelId="{72AB650B-D7CD-4C67-AE99-799AC77504C0}" type="sibTrans" cxnId="{5AE02B18-8136-479B-A3CA-8E635B67BFE4}">
      <dgm:prSet/>
      <dgm:spPr/>
      <dgm:t>
        <a:bodyPr/>
        <a:lstStyle/>
        <a:p>
          <a:endParaRPr lang="en-US"/>
        </a:p>
      </dgm:t>
    </dgm:pt>
    <dgm:pt modelId="{CD7AF975-668B-49E8-9EA6-098D78EC88D7}">
      <dgm:prSet phldrT="[Text]" custT="1"/>
      <dgm:spPr>
        <a:solidFill>
          <a:schemeClr val="accent5">
            <a:lumMod val="40000"/>
            <a:lumOff val="60000"/>
          </a:schemeClr>
        </a:solidFill>
      </dgm:spPr>
      <dgm:t>
        <a:bodyPr/>
        <a:lstStyle/>
        <a:p>
          <a:r>
            <a:rPr lang="en-US" sz="2400" b="1" u="sng">
              <a:solidFill>
                <a:srgbClr val="FF0000"/>
              </a:solidFill>
            </a:rPr>
            <a:t>I</a:t>
          </a:r>
          <a:r>
            <a:rPr lang="en-US" sz="2400"/>
            <a:t>nflict </a:t>
          </a:r>
          <a:r>
            <a:rPr lang="en-US" sz="2400" b="1" i="1" u="sng"/>
            <a:t>grievous bodily harm </a:t>
          </a:r>
          <a:r>
            <a:rPr lang="en-US" sz="2400"/>
            <a:t>on any person therein </a:t>
          </a:r>
          <a:r>
            <a:rPr lang="en-US" sz="2400">
              <a:solidFill>
                <a:srgbClr val="FF0000"/>
              </a:solidFill>
            </a:rPr>
            <a:t>OR</a:t>
          </a:r>
        </a:p>
      </dgm:t>
    </dgm:pt>
    <dgm:pt modelId="{AB868904-A340-49F3-9154-D207009A2C69}" type="parTrans" cxnId="{9716D28A-B572-4EA9-A116-DF757632958D}">
      <dgm:prSet/>
      <dgm:spPr/>
      <dgm:t>
        <a:bodyPr/>
        <a:lstStyle/>
        <a:p>
          <a:endParaRPr lang="en-US"/>
        </a:p>
      </dgm:t>
    </dgm:pt>
    <dgm:pt modelId="{D5F176A1-3445-4274-BC31-24C9CC171389}" type="sibTrans" cxnId="{9716D28A-B572-4EA9-A116-DF757632958D}">
      <dgm:prSet/>
      <dgm:spPr/>
      <dgm:t>
        <a:bodyPr/>
        <a:lstStyle/>
        <a:p>
          <a:endParaRPr lang="en-US"/>
        </a:p>
      </dgm:t>
    </dgm:pt>
    <dgm:pt modelId="{26825B44-A6C1-4563-8DEF-14078D03F6D5}">
      <dgm:prSet phldrT="[Text]" custT="1"/>
      <dgm:spPr>
        <a:solidFill>
          <a:schemeClr val="accent5">
            <a:lumMod val="40000"/>
            <a:lumOff val="60000"/>
          </a:schemeClr>
        </a:solidFill>
      </dgm:spPr>
      <dgm:t>
        <a:bodyPr/>
        <a:lstStyle/>
        <a:p>
          <a:r>
            <a:rPr lang="en-US" sz="2400" b="1" i="1" u="sng">
              <a:solidFill>
                <a:srgbClr val="FF0000"/>
              </a:solidFill>
            </a:rPr>
            <a:t>D</a:t>
          </a:r>
          <a:r>
            <a:rPr lang="en-US" sz="2400" b="1" i="1" u="sng"/>
            <a:t>amage</a:t>
          </a:r>
          <a:r>
            <a:rPr lang="en-US" sz="2400"/>
            <a:t> any property therein</a:t>
          </a:r>
        </a:p>
      </dgm:t>
    </dgm:pt>
    <dgm:pt modelId="{BB05F8D9-A56A-488E-A6B5-A98408EE742E}" type="parTrans" cxnId="{AE447C8D-EA43-403F-8156-60DBD235EE17}">
      <dgm:prSet/>
      <dgm:spPr/>
      <dgm:t>
        <a:bodyPr/>
        <a:lstStyle/>
        <a:p>
          <a:endParaRPr lang="en-US"/>
        </a:p>
      </dgm:t>
    </dgm:pt>
    <dgm:pt modelId="{1ED77A08-872C-4779-BB87-D3843870E73F}" type="sibTrans" cxnId="{AE447C8D-EA43-403F-8156-60DBD235EE17}">
      <dgm:prSet/>
      <dgm:spPr/>
      <dgm:t>
        <a:bodyPr/>
        <a:lstStyle/>
        <a:p>
          <a:endParaRPr lang="en-US"/>
        </a:p>
      </dgm:t>
    </dgm:pt>
    <dgm:pt modelId="{840DAEC2-FB2B-9A49-AC67-BEC9D7FC86BE}" type="pres">
      <dgm:prSet presAssocID="{B20AD838-3586-4A40-873F-DA5CBA9AF16F}" presName="CompostProcess" presStyleCnt="0">
        <dgm:presLayoutVars>
          <dgm:dir/>
          <dgm:resizeHandles val="exact"/>
        </dgm:presLayoutVars>
      </dgm:prSet>
      <dgm:spPr/>
    </dgm:pt>
    <dgm:pt modelId="{42F95CF6-C098-C449-97E6-CC7D8A54C21C}" type="pres">
      <dgm:prSet presAssocID="{B20AD838-3586-4A40-873F-DA5CBA9AF16F}" presName="arrow" presStyleLbl="bgShp" presStyleIdx="0" presStyleCnt="1" custLinFactNeighborX="6462" custLinFactNeighborY="450"/>
      <dgm:spPr>
        <a:solidFill>
          <a:schemeClr val="accent1"/>
        </a:solidFill>
      </dgm:spPr>
    </dgm:pt>
    <dgm:pt modelId="{8279ABC0-C5DA-E04F-9DB8-D1B6B0E92C1E}" type="pres">
      <dgm:prSet presAssocID="{B20AD838-3586-4A40-873F-DA5CBA9AF16F}" presName="linearProcess" presStyleCnt="0"/>
      <dgm:spPr/>
    </dgm:pt>
    <dgm:pt modelId="{C3CEB9EA-F4CF-AE49-B113-5A97ABAA0C41}" type="pres">
      <dgm:prSet presAssocID="{2DED7716-C38E-4FB4-89B0-BF9BE1456121}" presName="textNode" presStyleLbl="node1" presStyleIdx="0" presStyleCnt="3" custLinFactNeighborX="-4763" custLinFactNeighborY="1061">
        <dgm:presLayoutVars>
          <dgm:bulletEnabled val="1"/>
        </dgm:presLayoutVars>
      </dgm:prSet>
      <dgm:spPr/>
    </dgm:pt>
    <dgm:pt modelId="{885F2CF9-00A2-054E-B907-9B1E160DF883}" type="pres">
      <dgm:prSet presAssocID="{72AB650B-D7CD-4C67-AE99-799AC77504C0}" presName="sibTrans" presStyleCnt="0"/>
      <dgm:spPr/>
    </dgm:pt>
    <dgm:pt modelId="{9A9C85EE-B97E-8F4D-9C17-7734EC8CA20A}" type="pres">
      <dgm:prSet presAssocID="{CD7AF975-668B-49E8-9EA6-098D78EC88D7}" presName="textNode" presStyleLbl="node1" presStyleIdx="1" presStyleCnt="3">
        <dgm:presLayoutVars>
          <dgm:bulletEnabled val="1"/>
        </dgm:presLayoutVars>
      </dgm:prSet>
      <dgm:spPr/>
    </dgm:pt>
    <dgm:pt modelId="{3A6AF872-C01C-6B4F-BAD9-A005400D89B9}" type="pres">
      <dgm:prSet presAssocID="{D5F176A1-3445-4274-BC31-24C9CC171389}" presName="sibTrans" presStyleCnt="0"/>
      <dgm:spPr/>
    </dgm:pt>
    <dgm:pt modelId="{C1D58214-8715-5448-82C1-8EE3F04F4F58}" type="pres">
      <dgm:prSet presAssocID="{26825B44-A6C1-4563-8DEF-14078D03F6D5}" presName="textNode" presStyleLbl="node1" presStyleIdx="2" presStyleCnt="3">
        <dgm:presLayoutVars>
          <dgm:bulletEnabled val="1"/>
        </dgm:presLayoutVars>
      </dgm:prSet>
      <dgm:spPr/>
    </dgm:pt>
  </dgm:ptLst>
  <dgm:cxnLst>
    <dgm:cxn modelId="{10106F0B-FC61-BF4C-8006-47D2EA9B2161}" type="presOf" srcId="{2DED7716-C38E-4FB4-89B0-BF9BE1456121}" destId="{C3CEB9EA-F4CF-AE49-B113-5A97ABAA0C41}" srcOrd="0" destOrd="0" presId="urn:microsoft.com/office/officeart/2005/8/layout/hProcess9"/>
    <dgm:cxn modelId="{B90C5314-ACA8-DC44-9FBA-4F1DE0AEA26B}" type="presOf" srcId="{CD7AF975-668B-49E8-9EA6-098D78EC88D7}" destId="{9A9C85EE-B97E-8F4D-9C17-7734EC8CA20A}" srcOrd="0" destOrd="0" presId="urn:microsoft.com/office/officeart/2005/8/layout/hProcess9"/>
    <dgm:cxn modelId="{5AE02B18-8136-479B-A3CA-8E635B67BFE4}" srcId="{B20AD838-3586-4A40-873F-DA5CBA9AF16F}" destId="{2DED7716-C38E-4FB4-89B0-BF9BE1456121}" srcOrd="0" destOrd="0" parTransId="{8AFFBA98-2D40-40FE-BB43-1E1E55F2909F}" sibTransId="{72AB650B-D7CD-4C67-AE99-799AC77504C0}"/>
    <dgm:cxn modelId="{7E940D68-3CCD-BF48-9FFA-C64D12F3FA71}" type="presOf" srcId="{B20AD838-3586-4A40-873F-DA5CBA9AF16F}" destId="{840DAEC2-FB2B-9A49-AC67-BEC9D7FC86BE}" srcOrd="0" destOrd="0" presId="urn:microsoft.com/office/officeart/2005/8/layout/hProcess9"/>
    <dgm:cxn modelId="{9716D28A-B572-4EA9-A116-DF757632958D}" srcId="{B20AD838-3586-4A40-873F-DA5CBA9AF16F}" destId="{CD7AF975-668B-49E8-9EA6-098D78EC88D7}" srcOrd="1" destOrd="0" parTransId="{AB868904-A340-49F3-9154-D207009A2C69}" sibTransId="{D5F176A1-3445-4274-BC31-24C9CC171389}"/>
    <dgm:cxn modelId="{AE447C8D-EA43-403F-8156-60DBD235EE17}" srcId="{B20AD838-3586-4A40-873F-DA5CBA9AF16F}" destId="{26825B44-A6C1-4563-8DEF-14078D03F6D5}" srcOrd="2" destOrd="0" parTransId="{BB05F8D9-A56A-488E-A6B5-A98408EE742E}" sibTransId="{1ED77A08-872C-4779-BB87-D3843870E73F}"/>
    <dgm:cxn modelId="{007445CD-A462-554F-AAAD-DDE6B54C5484}" type="presOf" srcId="{26825B44-A6C1-4563-8DEF-14078D03F6D5}" destId="{C1D58214-8715-5448-82C1-8EE3F04F4F58}" srcOrd="0" destOrd="0" presId="urn:microsoft.com/office/officeart/2005/8/layout/hProcess9"/>
    <dgm:cxn modelId="{59C6AE16-5754-2C4B-963E-A0529CB6200B}" type="presParOf" srcId="{840DAEC2-FB2B-9A49-AC67-BEC9D7FC86BE}" destId="{42F95CF6-C098-C449-97E6-CC7D8A54C21C}" srcOrd="0" destOrd="0" presId="urn:microsoft.com/office/officeart/2005/8/layout/hProcess9"/>
    <dgm:cxn modelId="{920B4162-4B63-8843-AD2A-AC091745D5A3}" type="presParOf" srcId="{840DAEC2-FB2B-9A49-AC67-BEC9D7FC86BE}" destId="{8279ABC0-C5DA-E04F-9DB8-D1B6B0E92C1E}" srcOrd="1" destOrd="0" presId="urn:microsoft.com/office/officeart/2005/8/layout/hProcess9"/>
    <dgm:cxn modelId="{CBE8B397-D34C-AE48-B4A0-FFF83FFAA44C}" type="presParOf" srcId="{8279ABC0-C5DA-E04F-9DB8-D1B6B0E92C1E}" destId="{C3CEB9EA-F4CF-AE49-B113-5A97ABAA0C41}" srcOrd="0" destOrd="0" presId="urn:microsoft.com/office/officeart/2005/8/layout/hProcess9"/>
    <dgm:cxn modelId="{33CE6F69-758B-EF44-8C13-8F7B2436B20B}" type="presParOf" srcId="{8279ABC0-C5DA-E04F-9DB8-D1B6B0E92C1E}" destId="{885F2CF9-00A2-054E-B907-9B1E160DF883}" srcOrd="1" destOrd="0" presId="urn:microsoft.com/office/officeart/2005/8/layout/hProcess9"/>
    <dgm:cxn modelId="{31B542B2-E7C8-D248-B58A-38F5CD3BEC84}" type="presParOf" srcId="{8279ABC0-C5DA-E04F-9DB8-D1B6B0E92C1E}" destId="{9A9C85EE-B97E-8F4D-9C17-7734EC8CA20A}" srcOrd="2" destOrd="0" presId="urn:microsoft.com/office/officeart/2005/8/layout/hProcess9"/>
    <dgm:cxn modelId="{946126E3-C501-E042-81AF-7C8ED6B164C1}" type="presParOf" srcId="{8279ABC0-C5DA-E04F-9DB8-D1B6B0E92C1E}" destId="{3A6AF872-C01C-6B4F-BAD9-A005400D89B9}" srcOrd="3" destOrd="0" presId="urn:microsoft.com/office/officeart/2005/8/layout/hProcess9"/>
    <dgm:cxn modelId="{5054F6FE-3EC5-4C46-85A5-8C9B94CC7E8E}" type="presParOf" srcId="{8279ABC0-C5DA-E04F-9DB8-D1B6B0E92C1E}" destId="{C1D58214-8715-5448-82C1-8EE3F04F4F5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4339B2-8AF6-419A-A60F-C96B18C8053F}" type="doc">
      <dgm:prSet loTypeId="urn:microsoft.com/office/officeart/2008/layout/LinedList" loCatId="process" qsTypeId="urn:microsoft.com/office/officeart/2005/8/quickstyle/simple1" qsCatId="simple" csTypeId="urn:microsoft.com/office/officeart/2005/8/colors/accent1_5" csCatId="accent1" phldr="1"/>
      <dgm:spPr/>
    </dgm:pt>
    <dgm:pt modelId="{90943CCA-4F45-4C53-BC61-8FBFA356CCB2}">
      <dgm:prSet phldrT="[Text]" custT="1"/>
      <dgm:spPr/>
      <dgm:t>
        <a:bodyPr/>
        <a:lstStyle/>
        <a:p>
          <a:r>
            <a:rPr lang="en-US" sz="2400"/>
            <a:t>The term ‘building’ is not defined under the Theft Act 1968</a:t>
          </a:r>
        </a:p>
      </dgm:t>
    </dgm:pt>
    <dgm:pt modelId="{72D701FE-0DA7-4B7B-BD25-2DCEAF719D75}" type="parTrans" cxnId="{D74318EE-FC7F-408B-A88A-6FA8BF7AB318}">
      <dgm:prSet/>
      <dgm:spPr/>
      <dgm:t>
        <a:bodyPr/>
        <a:lstStyle/>
        <a:p>
          <a:endParaRPr lang="en-US"/>
        </a:p>
      </dgm:t>
    </dgm:pt>
    <dgm:pt modelId="{45B12BA9-3C29-4655-817A-2E1A12F31D5E}" type="sibTrans" cxnId="{D74318EE-FC7F-408B-A88A-6FA8BF7AB318}">
      <dgm:prSet/>
      <dgm:spPr/>
      <dgm:t>
        <a:bodyPr/>
        <a:lstStyle/>
        <a:p>
          <a:endParaRPr lang="en-US"/>
        </a:p>
      </dgm:t>
    </dgm:pt>
    <dgm:pt modelId="{3A346345-9A12-4EAD-BF3D-8FA20135BE8D}">
      <dgm:prSet phldrT="[Text]" custT="1"/>
      <dgm:spPr/>
      <dgm:t>
        <a:bodyPr/>
        <a:lstStyle/>
        <a:p>
          <a:pPr algn="l"/>
          <a:r>
            <a:rPr lang="en-US" sz="2400"/>
            <a:t>Case law has established a ‘building’ as:</a:t>
          </a:r>
        </a:p>
        <a:p>
          <a:pPr algn="ctr"/>
          <a:r>
            <a:rPr lang="en-US" sz="2400">
              <a:solidFill>
                <a:schemeClr val="accent1"/>
              </a:solidFill>
            </a:rPr>
            <a:t>‘</a:t>
          </a:r>
          <a:r>
            <a:rPr lang="en-US" sz="2400" b="1" i="1">
              <a:solidFill>
                <a:schemeClr val="accent1"/>
              </a:solidFill>
            </a:rPr>
            <a:t>a structure of considerable size &amp; intended to be permanent or at least endure considerable time’ </a:t>
          </a:r>
        </a:p>
      </dgm:t>
    </dgm:pt>
    <dgm:pt modelId="{35B3ADC5-052E-4DA9-ACEC-1333B7D7B717}" type="parTrans" cxnId="{82431667-339F-48D6-95F7-815CF96DF61C}">
      <dgm:prSet/>
      <dgm:spPr/>
      <dgm:t>
        <a:bodyPr/>
        <a:lstStyle/>
        <a:p>
          <a:endParaRPr lang="en-US"/>
        </a:p>
      </dgm:t>
    </dgm:pt>
    <dgm:pt modelId="{09C9F851-9F91-4E91-816F-E535D00DDCCD}" type="sibTrans" cxnId="{82431667-339F-48D6-95F7-815CF96DF61C}">
      <dgm:prSet/>
      <dgm:spPr/>
      <dgm:t>
        <a:bodyPr/>
        <a:lstStyle/>
        <a:p>
          <a:endParaRPr lang="en-US"/>
        </a:p>
      </dgm:t>
    </dgm:pt>
    <dgm:pt modelId="{4494C241-E3B3-4C01-8176-90F7D26EA692}">
      <dgm:prSet phldrT="[Text]" custT="1"/>
      <dgm:spPr/>
      <dgm:t>
        <a:bodyPr/>
        <a:lstStyle/>
        <a:p>
          <a:r>
            <a:rPr lang="en-US" sz="2400"/>
            <a:t>In simple terms a building must have some degree of permanence</a:t>
          </a:r>
        </a:p>
      </dgm:t>
    </dgm:pt>
    <dgm:pt modelId="{4E488F40-DEF0-4ECE-A07F-19E853BA6195}" type="parTrans" cxnId="{BDD287EB-D6DB-43AD-8B07-A9FAD8381B1E}">
      <dgm:prSet/>
      <dgm:spPr/>
      <dgm:t>
        <a:bodyPr/>
        <a:lstStyle/>
        <a:p>
          <a:endParaRPr lang="en-US"/>
        </a:p>
      </dgm:t>
    </dgm:pt>
    <dgm:pt modelId="{4A051697-A34D-4AF8-9E21-20AD3910BB24}" type="sibTrans" cxnId="{BDD287EB-D6DB-43AD-8B07-A9FAD8381B1E}">
      <dgm:prSet/>
      <dgm:spPr/>
      <dgm:t>
        <a:bodyPr/>
        <a:lstStyle/>
        <a:p>
          <a:endParaRPr lang="en-US"/>
        </a:p>
      </dgm:t>
    </dgm:pt>
    <dgm:pt modelId="{02072853-84D2-7549-87C8-96B97A8A7B06}" type="pres">
      <dgm:prSet presAssocID="{D24339B2-8AF6-419A-A60F-C96B18C8053F}" presName="vert0" presStyleCnt="0">
        <dgm:presLayoutVars>
          <dgm:dir/>
          <dgm:animOne val="branch"/>
          <dgm:animLvl val="lvl"/>
        </dgm:presLayoutVars>
      </dgm:prSet>
      <dgm:spPr/>
    </dgm:pt>
    <dgm:pt modelId="{B4F4C8B1-2410-EE4A-B90A-8966A1BC96FE}" type="pres">
      <dgm:prSet presAssocID="{90943CCA-4F45-4C53-BC61-8FBFA356CCB2}" presName="thickLine" presStyleLbl="alignNode1" presStyleIdx="0" presStyleCnt="3"/>
      <dgm:spPr/>
    </dgm:pt>
    <dgm:pt modelId="{ECA9B2E8-DFBF-F94C-8385-691BDE1F411C}" type="pres">
      <dgm:prSet presAssocID="{90943CCA-4F45-4C53-BC61-8FBFA356CCB2}" presName="horz1" presStyleCnt="0"/>
      <dgm:spPr/>
    </dgm:pt>
    <dgm:pt modelId="{3BF8E6CF-95DB-8F41-9238-9399C78F3819}" type="pres">
      <dgm:prSet presAssocID="{90943CCA-4F45-4C53-BC61-8FBFA356CCB2}" presName="tx1" presStyleLbl="revTx" presStyleIdx="0" presStyleCnt="3"/>
      <dgm:spPr/>
    </dgm:pt>
    <dgm:pt modelId="{40ED1743-71F5-8444-B0F5-17D4C4917A6C}" type="pres">
      <dgm:prSet presAssocID="{90943CCA-4F45-4C53-BC61-8FBFA356CCB2}" presName="vert1" presStyleCnt="0"/>
      <dgm:spPr/>
    </dgm:pt>
    <dgm:pt modelId="{298F1F6C-331C-7047-814E-20893B851828}" type="pres">
      <dgm:prSet presAssocID="{3A346345-9A12-4EAD-BF3D-8FA20135BE8D}" presName="thickLine" presStyleLbl="alignNode1" presStyleIdx="1" presStyleCnt="3"/>
      <dgm:spPr/>
    </dgm:pt>
    <dgm:pt modelId="{742ADB4B-45AB-F641-B2F7-7FAED2641240}" type="pres">
      <dgm:prSet presAssocID="{3A346345-9A12-4EAD-BF3D-8FA20135BE8D}" presName="horz1" presStyleCnt="0"/>
      <dgm:spPr/>
    </dgm:pt>
    <dgm:pt modelId="{F618CA44-C1EB-654A-A34F-508C5733E0ED}" type="pres">
      <dgm:prSet presAssocID="{3A346345-9A12-4EAD-BF3D-8FA20135BE8D}" presName="tx1" presStyleLbl="revTx" presStyleIdx="1" presStyleCnt="3"/>
      <dgm:spPr/>
    </dgm:pt>
    <dgm:pt modelId="{7D4DF523-738F-9449-950E-D7731284E1D8}" type="pres">
      <dgm:prSet presAssocID="{3A346345-9A12-4EAD-BF3D-8FA20135BE8D}" presName="vert1" presStyleCnt="0"/>
      <dgm:spPr/>
    </dgm:pt>
    <dgm:pt modelId="{7A981408-3B7C-5F4F-A877-85A03C429AC7}" type="pres">
      <dgm:prSet presAssocID="{4494C241-E3B3-4C01-8176-90F7D26EA692}" presName="thickLine" presStyleLbl="alignNode1" presStyleIdx="2" presStyleCnt="3"/>
      <dgm:spPr/>
    </dgm:pt>
    <dgm:pt modelId="{7E23D93F-E29B-824C-8F7A-B8F644FC169D}" type="pres">
      <dgm:prSet presAssocID="{4494C241-E3B3-4C01-8176-90F7D26EA692}" presName="horz1" presStyleCnt="0"/>
      <dgm:spPr/>
    </dgm:pt>
    <dgm:pt modelId="{3E79FF22-D7B3-3144-9D0A-CCCDFE257F8E}" type="pres">
      <dgm:prSet presAssocID="{4494C241-E3B3-4C01-8176-90F7D26EA692}" presName="tx1" presStyleLbl="revTx" presStyleIdx="2" presStyleCnt="3"/>
      <dgm:spPr/>
    </dgm:pt>
    <dgm:pt modelId="{94892AA8-A7A6-E143-BD24-E77275CF9B8E}" type="pres">
      <dgm:prSet presAssocID="{4494C241-E3B3-4C01-8176-90F7D26EA692}" presName="vert1" presStyleCnt="0"/>
      <dgm:spPr/>
    </dgm:pt>
  </dgm:ptLst>
  <dgm:cxnLst>
    <dgm:cxn modelId="{BD321029-CEE0-DF46-B16D-2E15D4295732}" type="presOf" srcId="{90943CCA-4F45-4C53-BC61-8FBFA356CCB2}" destId="{3BF8E6CF-95DB-8F41-9238-9399C78F3819}" srcOrd="0" destOrd="0" presId="urn:microsoft.com/office/officeart/2008/layout/LinedList"/>
    <dgm:cxn modelId="{82431667-339F-48D6-95F7-815CF96DF61C}" srcId="{D24339B2-8AF6-419A-A60F-C96B18C8053F}" destId="{3A346345-9A12-4EAD-BF3D-8FA20135BE8D}" srcOrd="1" destOrd="0" parTransId="{35B3ADC5-052E-4DA9-ACEC-1333B7D7B717}" sibTransId="{09C9F851-9F91-4E91-816F-E535D00DDCCD}"/>
    <dgm:cxn modelId="{8E8A336D-45CE-5D4A-B59D-177641634E08}" type="presOf" srcId="{4494C241-E3B3-4C01-8176-90F7D26EA692}" destId="{3E79FF22-D7B3-3144-9D0A-CCCDFE257F8E}" srcOrd="0" destOrd="0" presId="urn:microsoft.com/office/officeart/2008/layout/LinedList"/>
    <dgm:cxn modelId="{1F3FDE4F-B435-BE48-89A7-E76BD5561986}" type="presOf" srcId="{3A346345-9A12-4EAD-BF3D-8FA20135BE8D}" destId="{F618CA44-C1EB-654A-A34F-508C5733E0ED}" srcOrd="0" destOrd="0" presId="urn:microsoft.com/office/officeart/2008/layout/LinedList"/>
    <dgm:cxn modelId="{6E7604DD-73FA-494D-B4EA-11209C953F31}" type="presOf" srcId="{D24339B2-8AF6-419A-A60F-C96B18C8053F}" destId="{02072853-84D2-7549-87C8-96B97A8A7B06}" srcOrd="0" destOrd="0" presId="urn:microsoft.com/office/officeart/2008/layout/LinedList"/>
    <dgm:cxn modelId="{BDD287EB-D6DB-43AD-8B07-A9FAD8381B1E}" srcId="{D24339B2-8AF6-419A-A60F-C96B18C8053F}" destId="{4494C241-E3B3-4C01-8176-90F7D26EA692}" srcOrd="2" destOrd="0" parTransId="{4E488F40-DEF0-4ECE-A07F-19E853BA6195}" sibTransId="{4A051697-A34D-4AF8-9E21-20AD3910BB24}"/>
    <dgm:cxn modelId="{D74318EE-FC7F-408B-A88A-6FA8BF7AB318}" srcId="{D24339B2-8AF6-419A-A60F-C96B18C8053F}" destId="{90943CCA-4F45-4C53-BC61-8FBFA356CCB2}" srcOrd="0" destOrd="0" parTransId="{72D701FE-0DA7-4B7B-BD25-2DCEAF719D75}" sibTransId="{45B12BA9-3C29-4655-817A-2E1A12F31D5E}"/>
    <dgm:cxn modelId="{B89A5852-C2D8-E341-BD7E-9670161F0914}" type="presParOf" srcId="{02072853-84D2-7549-87C8-96B97A8A7B06}" destId="{B4F4C8B1-2410-EE4A-B90A-8966A1BC96FE}" srcOrd="0" destOrd="0" presId="urn:microsoft.com/office/officeart/2008/layout/LinedList"/>
    <dgm:cxn modelId="{093C6332-56BA-F84F-857B-2987B601676D}" type="presParOf" srcId="{02072853-84D2-7549-87C8-96B97A8A7B06}" destId="{ECA9B2E8-DFBF-F94C-8385-691BDE1F411C}" srcOrd="1" destOrd="0" presId="urn:microsoft.com/office/officeart/2008/layout/LinedList"/>
    <dgm:cxn modelId="{882FB292-F9A4-FA4C-9BF0-C67795DD4E7F}" type="presParOf" srcId="{ECA9B2E8-DFBF-F94C-8385-691BDE1F411C}" destId="{3BF8E6CF-95DB-8F41-9238-9399C78F3819}" srcOrd="0" destOrd="0" presId="urn:microsoft.com/office/officeart/2008/layout/LinedList"/>
    <dgm:cxn modelId="{047F33D7-5316-EA4A-B238-0841EB3EE1B6}" type="presParOf" srcId="{ECA9B2E8-DFBF-F94C-8385-691BDE1F411C}" destId="{40ED1743-71F5-8444-B0F5-17D4C4917A6C}" srcOrd="1" destOrd="0" presId="urn:microsoft.com/office/officeart/2008/layout/LinedList"/>
    <dgm:cxn modelId="{347B3190-5AE2-2A41-B3DB-4381E95EAE4B}" type="presParOf" srcId="{02072853-84D2-7549-87C8-96B97A8A7B06}" destId="{298F1F6C-331C-7047-814E-20893B851828}" srcOrd="2" destOrd="0" presId="urn:microsoft.com/office/officeart/2008/layout/LinedList"/>
    <dgm:cxn modelId="{BC851F8C-0781-AB47-A949-5944D2F644D3}" type="presParOf" srcId="{02072853-84D2-7549-87C8-96B97A8A7B06}" destId="{742ADB4B-45AB-F641-B2F7-7FAED2641240}" srcOrd="3" destOrd="0" presId="urn:microsoft.com/office/officeart/2008/layout/LinedList"/>
    <dgm:cxn modelId="{C62CFC64-E206-494E-AFC3-0B4ED8A412A0}" type="presParOf" srcId="{742ADB4B-45AB-F641-B2F7-7FAED2641240}" destId="{F618CA44-C1EB-654A-A34F-508C5733E0ED}" srcOrd="0" destOrd="0" presId="urn:microsoft.com/office/officeart/2008/layout/LinedList"/>
    <dgm:cxn modelId="{35CFA53D-E0A1-ED49-9922-1A1E3DFBC5F5}" type="presParOf" srcId="{742ADB4B-45AB-F641-B2F7-7FAED2641240}" destId="{7D4DF523-738F-9449-950E-D7731284E1D8}" srcOrd="1" destOrd="0" presId="urn:microsoft.com/office/officeart/2008/layout/LinedList"/>
    <dgm:cxn modelId="{EF2CDE84-761E-2A4A-B086-49FA02677271}" type="presParOf" srcId="{02072853-84D2-7549-87C8-96B97A8A7B06}" destId="{7A981408-3B7C-5F4F-A877-85A03C429AC7}" srcOrd="4" destOrd="0" presId="urn:microsoft.com/office/officeart/2008/layout/LinedList"/>
    <dgm:cxn modelId="{5D999889-CF3C-6C4E-B8BA-BF1415459FD8}" type="presParOf" srcId="{02072853-84D2-7549-87C8-96B97A8A7B06}" destId="{7E23D93F-E29B-824C-8F7A-B8F644FC169D}" srcOrd="5" destOrd="0" presId="urn:microsoft.com/office/officeart/2008/layout/LinedList"/>
    <dgm:cxn modelId="{D67D28FA-489E-7648-B3FD-B64358593A02}" type="presParOf" srcId="{7E23D93F-E29B-824C-8F7A-B8F644FC169D}" destId="{3E79FF22-D7B3-3144-9D0A-CCCDFE257F8E}" srcOrd="0" destOrd="0" presId="urn:microsoft.com/office/officeart/2008/layout/LinedList"/>
    <dgm:cxn modelId="{A88ADF04-E862-594A-BAB0-67C2190B8161}" type="presParOf" srcId="{7E23D93F-E29B-824C-8F7A-B8F644FC169D}" destId="{94892AA8-A7A6-E143-BD24-E77275CF9B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BEA09C9-C263-4CAA-B772-4E373E1AC9EB}"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78E406C3-F020-4638-8C90-DB58EE5554C9}">
      <dgm:prSet phldrT="[Text]" custT="1"/>
      <dgm:spPr/>
      <dgm:t>
        <a:bodyPr/>
        <a:lstStyle/>
        <a:p>
          <a:r>
            <a:rPr lang="en-US" sz="2400"/>
            <a:t>-Adjoining bedsits in the same house</a:t>
          </a:r>
        </a:p>
      </dgm:t>
    </dgm:pt>
    <dgm:pt modelId="{BE72BEEF-055B-4235-9E60-8EB3F5D55AF1}" type="parTrans" cxnId="{CEB9142F-32B8-4F10-9368-848C5C7DEBE8}">
      <dgm:prSet/>
      <dgm:spPr/>
      <dgm:t>
        <a:bodyPr/>
        <a:lstStyle/>
        <a:p>
          <a:endParaRPr lang="en-US"/>
        </a:p>
      </dgm:t>
    </dgm:pt>
    <dgm:pt modelId="{140C4425-1850-486B-B148-DF447C276BF2}" type="sibTrans" cxnId="{CEB9142F-32B8-4F10-9368-848C5C7DEBE8}">
      <dgm:prSet/>
      <dgm:spPr/>
      <dgm:t>
        <a:bodyPr/>
        <a:lstStyle/>
        <a:p>
          <a:endParaRPr lang="en-US"/>
        </a:p>
      </dgm:t>
    </dgm:pt>
    <dgm:pt modelId="{DBC1A377-ABE0-4EFA-81C0-65CD15FC3001}">
      <dgm:prSet phldrT="[Text]" custT="1"/>
      <dgm:spPr/>
      <dgm:t>
        <a:bodyPr/>
        <a:lstStyle/>
        <a:p>
          <a:r>
            <a:rPr lang="en-US" sz="2400"/>
            <a:t>-Staffrooms/security offices in supermarkets</a:t>
          </a:r>
        </a:p>
      </dgm:t>
    </dgm:pt>
    <dgm:pt modelId="{B418B123-1B8C-4412-A104-699261394314}" type="parTrans" cxnId="{23D8E9A7-5969-407F-9174-738C3A019D63}">
      <dgm:prSet/>
      <dgm:spPr/>
      <dgm:t>
        <a:bodyPr/>
        <a:lstStyle/>
        <a:p>
          <a:endParaRPr lang="en-US"/>
        </a:p>
      </dgm:t>
    </dgm:pt>
    <dgm:pt modelId="{40F4664B-2C54-45BB-AC55-4F287C98ED05}" type="sibTrans" cxnId="{23D8E9A7-5969-407F-9174-738C3A019D63}">
      <dgm:prSet/>
      <dgm:spPr/>
      <dgm:t>
        <a:bodyPr/>
        <a:lstStyle/>
        <a:p>
          <a:endParaRPr lang="en-US"/>
        </a:p>
      </dgm:t>
    </dgm:pt>
    <dgm:pt modelId="{CB11973F-1B65-459A-B796-8220EE41AA6F}">
      <dgm:prSet phldrT="[Text]" custT="1"/>
      <dgm:spPr/>
      <dgm:t>
        <a:bodyPr/>
        <a:lstStyle/>
        <a:p>
          <a:r>
            <a:rPr lang="en-US" sz="2400"/>
            <a:t>-Behind the till area of a shop</a:t>
          </a:r>
        </a:p>
      </dgm:t>
    </dgm:pt>
    <dgm:pt modelId="{1354F411-EDEE-4DCE-B882-9479305BFE74}" type="parTrans" cxnId="{B586DBAE-3BFD-474F-8A76-D2BED02313A0}">
      <dgm:prSet/>
      <dgm:spPr/>
      <dgm:t>
        <a:bodyPr/>
        <a:lstStyle/>
        <a:p>
          <a:endParaRPr lang="en-US"/>
        </a:p>
      </dgm:t>
    </dgm:pt>
    <dgm:pt modelId="{49E01818-E221-4AEF-B657-5A5B0680D599}" type="sibTrans" cxnId="{B586DBAE-3BFD-474F-8A76-D2BED02313A0}">
      <dgm:prSet/>
      <dgm:spPr/>
      <dgm:t>
        <a:bodyPr/>
        <a:lstStyle/>
        <a:p>
          <a:endParaRPr lang="en-US"/>
        </a:p>
      </dgm:t>
    </dgm:pt>
    <dgm:pt modelId="{474B5F7E-008B-4975-8A2D-656EE0B9F8D5}">
      <dgm:prSet phldrT="[Text]" custT="1"/>
      <dgm:spPr/>
      <dgm:t>
        <a:bodyPr/>
        <a:lstStyle/>
        <a:p>
          <a:r>
            <a:rPr lang="en-US" sz="2400"/>
            <a:t>-Behind the bar in a pub</a:t>
          </a:r>
        </a:p>
      </dgm:t>
    </dgm:pt>
    <dgm:pt modelId="{8B81DEAF-619C-4A16-8D7D-CF1D4A4B5EC6}" type="parTrans" cxnId="{400E0C78-82E8-4006-B0B6-3F0D818148CB}">
      <dgm:prSet/>
      <dgm:spPr/>
      <dgm:t>
        <a:bodyPr/>
        <a:lstStyle/>
        <a:p>
          <a:endParaRPr lang="en-US"/>
        </a:p>
      </dgm:t>
    </dgm:pt>
    <dgm:pt modelId="{6F872608-76B0-4F0F-BA6B-387252256E32}" type="sibTrans" cxnId="{400E0C78-82E8-4006-B0B6-3F0D818148CB}">
      <dgm:prSet/>
      <dgm:spPr/>
      <dgm:t>
        <a:bodyPr/>
        <a:lstStyle/>
        <a:p>
          <a:endParaRPr lang="en-US"/>
        </a:p>
      </dgm:t>
    </dgm:pt>
    <dgm:pt modelId="{9E977AB9-56F8-43AA-9D90-76E46412E6B4}">
      <dgm:prSet phldrT="[Text]" custT="1"/>
      <dgm:spPr/>
      <dgm:t>
        <a:bodyPr/>
        <a:lstStyle/>
        <a:p>
          <a:r>
            <a:rPr lang="en-US" sz="2400"/>
            <a:t>-Behind a cordoned off area in a gallery or museum</a:t>
          </a:r>
        </a:p>
      </dgm:t>
    </dgm:pt>
    <dgm:pt modelId="{016B7AE4-9172-4935-9418-5BDF5EF476DD}" type="parTrans" cxnId="{076D9B33-B85D-4879-B466-50A733A57E71}">
      <dgm:prSet/>
      <dgm:spPr/>
      <dgm:t>
        <a:bodyPr/>
        <a:lstStyle/>
        <a:p>
          <a:endParaRPr lang="en-US"/>
        </a:p>
      </dgm:t>
    </dgm:pt>
    <dgm:pt modelId="{D6C03115-41DC-48A3-B1B8-A0A5B432A03E}" type="sibTrans" cxnId="{076D9B33-B85D-4879-B466-50A733A57E71}">
      <dgm:prSet/>
      <dgm:spPr/>
      <dgm:t>
        <a:bodyPr/>
        <a:lstStyle/>
        <a:p>
          <a:endParaRPr lang="en-US"/>
        </a:p>
      </dgm:t>
    </dgm:pt>
    <dgm:pt modelId="{769E7A5A-EE4F-614F-90FC-76AD4EC96EB3}" type="pres">
      <dgm:prSet presAssocID="{ABEA09C9-C263-4CAA-B772-4E373E1AC9EB}" presName="vert0" presStyleCnt="0">
        <dgm:presLayoutVars>
          <dgm:dir/>
          <dgm:animOne val="branch"/>
          <dgm:animLvl val="lvl"/>
        </dgm:presLayoutVars>
      </dgm:prSet>
      <dgm:spPr/>
    </dgm:pt>
    <dgm:pt modelId="{C441C93B-DF59-984F-8911-FA0C478A09CE}" type="pres">
      <dgm:prSet presAssocID="{78E406C3-F020-4638-8C90-DB58EE5554C9}" presName="thickLine" presStyleLbl="alignNode1" presStyleIdx="0" presStyleCnt="5"/>
      <dgm:spPr/>
    </dgm:pt>
    <dgm:pt modelId="{23A0715D-4D8B-4E4C-82F9-AF81EAC55610}" type="pres">
      <dgm:prSet presAssocID="{78E406C3-F020-4638-8C90-DB58EE5554C9}" presName="horz1" presStyleCnt="0"/>
      <dgm:spPr/>
    </dgm:pt>
    <dgm:pt modelId="{6E2C29FF-FF42-7F41-8162-A712A6D4D12B}" type="pres">
      <dgm:prSet presAssocID="{78E406C3-F020-4638-8C90-DB58EE5554C9}" presName="tx1" presStyleLbl="revTx" presStyleIdx="0" presStyleCnt="5"/>
      <dgm:spPr/>
    </dgm:pt>
    <dgm:pt modelId="{3D1BE377-A3B1-2E4E-A82F-84088F2AE3CC}" type="pres">
      <dgm:prSet presAssocID="{78E406C3-F020-4638-8C90-DB58EE5554C9}" presName="vert1" presStyleCnt="0"/>
      <dgm:spPr/>
    </dgm:pt>
    <dgm:pt modelId="{03E241AC-A3F1-7A47-ACC0-08B2ADBC69CA}" type="pres">
      <dgm:prSet presAssocID="{DBC1A377-ABE0-4EFA-81C0-65CD15FC3001}" presName="thickLine" presStyleLbl="alignNode1" presStyleIdx="1" presStyleCnt="5"/>
      <dgm:spPr/>
    </dgm:pt>
    <dgm:pt modelId="{BCF02AB4-1D2F-CA43-9E5B-9324C5504312}" type="pres">
      <dgm:prSet presAssocID="{DBC1A377-ABE0-4EFA-81C0-65CD15FC3001}" presName="horz1" presStyleCnt="0"/>
      <dgm:spPr/>
    </dgm:pt>
    <dgm:pt modelId="{BABF438E-145C-EE48-8B4F-DE21554A35B2}" type="pres">
      <dgm:prSet presAssocID="{DBC1A377-ABE0-4EFA-81C0-65CD15FC3001}" presName="tx1" presStyleLbl="revTx" presStyleIdx="1" presStyleCnt="5"/>
      <dgm:spPr/>
    </dgm:pt>
    <dgm:pt modelId="{8DFDE92C-1C80-754F-BE3E-BFC29B81B09A}" type="pres">
      <dgm:prSet presAssocID="{DBC1A377-ABE0-4EFA-81C0-65CD15FC3001}" presName="vert1" presStyleCnt="0"/>
      <dgm:spPr/>
    </dgm:pt>
    <dgm:pt modelId="{FD2327A3-5CCF-5144-B3AD-4CCD29128909}" type="pres">
      <dgm:prSet presAssocID="{CB11973F-1B65-459A-B796-8220EE41AA6F}" presName="thickLine" presStyleLbl="alignNode1" presStyleIdx="2" presStyleCnt="5"/>
      <dgm:spPr/>
    </dgm:pt>
    <dgm:pt modelId="{2CD72DD2-97D9-4A46-A660-345EAAB25315}" type="pres">
      <dgm:prSet presAssocID="{CB11973F-1B65-459A-B796-8220EE41AA6F}" presName="horz1" presStyleCnt="0"/>
      <dgm:spPr/>
    </dgm:pt>
    <dgm:pt modelId="{B898A011-164A-4E4F-B52F-62D84070F49E}" type="pres">
      <dgm:prSet presAssocID="{CB11973F-1B65-459A-B796-8220EE41AA6F}" presName="tx1" presStyleLbl="revTx" presStyleIdx="2" presStyleCnt="5"/>
      <dgm:spPr/>
    </dgm:pt>
    <dgm:pt modelId="{C9F05137-F038-644B-A850-375913B1D400}" type="pres">
      <dgm:prSet presAssocID="{CB11973F-1B65-459A-B796-8220EE41AA6F}" presName="vert1" presStyleCnt="0"/>
      <dgm:spPr/>
    </dgm:pt>
    <dgm:pt modelId="{382D6E98-98D5-8C46-8E7D-CFF9A533BF70}" type="pres">
      <dgm:prSet presAssocID="{474B5F7E-008B-4975-8A2D-656EE0B9F8D5}" presName="thickLine" presStyleLbl="alignNode1" presStyleIdx="3" presStyleCnt="5"/>
      <dgm:spPr/>
    </dgm:pt>
    <dgm:pt modelId="{F85BF6DB-6FE2-D44B-B7FB-2FAE7FAE2D11}" type="pres">
      <dgm:prSet presAssocID="{474B5F7E-008B-4975-8A2D-656EE0B9F8D5}" presName="horz1" presStyleCnt="0"/>
      <dgm:spPr/>
    </dgm:pt>
    <dgm:pt modelId="{8F459DB2-5E1A-E24D-931F-86F384A187CF}" type="pres">
      <dgm:prSet presAssocID="{474B5F7E-008B-4975-8A2D-656EE0B9F8D5}" presName="tx1" presStyleLbl="revTx" presStyleIdx="3" presStyleCnt="5"/>
      <dgm:spPr/>
    </dgm:pt>
    <dgm:pt modelId="{1461F249-B3D2-D244-B3D7-F975B9142D43}" type="pres">
      <dgm:prSet presAssocID="{474B5F7E-008B-4975-8A2D-656EE0B9F8D5}" presName="vert1" presStyleCnt="0"/>
      <dgm:spPr/>
    </dgm:pt>
    <dgm:pt modelId="{027FE016-686B-8C4F-9A40-0628DE83F5FA}" type="pres">
      <dgm:prSet presAssocID="{9E977AB9-56F8-43AA-9D90-76E46412E6B4}" presName="thickLine" presStyleLbl="alignNode1" presStyleIdx="4" presStyleCnt="5"/>
      <dgm:spPr/>
    </dgm:pt>
    <dgm:pt modelId="{5162A2DA-889E-B24B-9F92-DA11AFC78A57}" type="pres">
      <dgm:prSet presAssocID="{9E977AB9-56F8-43AA-9D90-76E46412E6B4}" presName="horz1" presStyleCnt="0"/>
      <dgm:spPr/>
    </dgm:pt>
    <dgm:pt modelId="{C5E343F2-5D95-E648-A4FF-5A3C7EB36524}" type="pres">
      <dgm:prSet presAssocID="{9E977AB9-56F8-43AA-9D90-76E46412E6B4}" presName="tx1" presStyleLbl="revTx" presStyleIdx="4" presStyleCnt="5"/>
      <dgm:spPr/>
    </dgm:pt>
    <dgm:pt modelId="{E2F8F938-660F-6C4E-B572-010A3580303F}" type="pres">
      <dgm:prSet presAssocID="{9E977AB9-56F8-43AA-9D90-76E46412E6B4}" presName="vert1" presStyleCnt="0"/>
      <dgm:spPr/>
    </dgm:pt>
  </dgm:ptLst>
  <dgm:cxnLst>
    <dgm:cxn modelId="{CEB9142F-32B8-4F10-9368-848C5C7DEBE8}" srcId="{ABEA09C9-C263-4CAA-B772-4E373E1AC9EB}" destId="{78E406C3-F020-4638-8C90-DB58EE5554C9}" srcOrd="0" destOrd="0" parTransId="{BE72BEEF-055B-4235-9E60-8EB3F5D55AF1}" sibTransId="{140C4425-1850-486B-B148-DF447C276BF2}"/>
    <dgm:cxn modelId="{076D9B33-B85D-4879-B466-50A733A57E71}" srcId="{ABEA09C9-C263-4CAA-B772-4E373E1AC9EB}" destId="{9E977AB9-56F8-43AA-9D90-76E46412E6B4}" srcOrd="4" destOrd="0" parTransId="{016B7AE4-9172-4935-9418-5BDF5EF476DD}" sibTransId="{D6C03115-41DC-48A3-B1B8-A0A5B432A03E}"/>
    <dgm:cxn modelId="{97087640-6710-224A-97E8-8BA883CCDEF0}" type="presOf" srcId="{CB11973F-1B65-459A-B796-8220EE41AA6F}" destId="{B898A011-164A-4E4F-B52F-62D84070F49E}" srcOrd="0" destOrd="0" presId="urn:microsoft.com/office/officeart/2008/layout/LinedList"/>
    <dgm:cxn modelId="{400E0C78-82E8-4006-B0B6-3F0D818148CB}" srcId="{ABEA09C9-C263-4CAA-B772-4E373E1AC9EB}" destId="{474B5F7E-008B-4975-8A2D-656EE0B9F8D5}" srcOrd="3" destOrd="0" parTransId="{8B81DEAF-619C-4A16-8D7D-CF1D4A4B5EC6}" sibTransId="{6F872608-76B0-4F0F-BA6B-387252256E32}"/>
    <dgm:cxn modelId="{208AD281-D24A-4F42-8A0C-4EDD3108F355}" type="presOf" srcId="{ABEA09C9-C263-4CAA-B772-4E373E1AC9EB}" destId="{769E7A5A-EE4F-614F-90FC-76AD4EC96EB3}" srcOrd="0" destOrd="0" presId="urn:microsoft.com/office/officeart/2008/layout/LinedList"/>
    <dgm:cxn modelId="{927B539A-9B85-F640-960E-D499ACA363CE}" type="presOf" srcId="{78E406C3-F020-4638-8C90-DB58EE5554C9}" destId="{6E2C29FF-FF42-7F41-8162-A712A6D4D12B}" srcOrd="0" destOrd="0" presId="urn:microsoft.com/office/officeart/2008/layout/LinedList"/>
    <dgm:cxn modelId="{23D8E9A7-5969-407F-9174-738C3A019D63}" srcId="{ABEA09C9-C263-4CAA-B772-4E373E1AC9EB}" destId="{DBC1A377-ABE0-4EFA-81C0-65CD15FC3001}" srcOrd="1" destOrd="0" parTransId="{B418B123-1B8C-4412-A104-699261394314}" sibTransId="{40F4664B-2C54-45BB-AC55-4F287C98ED05}"/>
    <dgm:cxn modelId="{B586DBAE-3BFD-474F-8A76-D2BED02313A0}" srcId="{ABEA09C9-C263-4CAA-B772-4E373E1AC9EB}" destId="{CB11973F-1B65-459A-B796-8220EE41AA6F}" srcOrd="2" destOrd="0" parTransId="{1354F411-EDEE-4DCE-B882-9479305BFE74}" sibTransId="{49E01818-E221-4AEF-B657-5A5B0680D599}"/>
    <dgm:cxn modelId="{D0FA74B6-8C94-4444-9F4C-36AA2FF15136}" type="presOf" srcId="{9E977AB9-56F8-43AA-9D90-76E46412E6B4}" destId="{C5E343F2-5D95-E648-A4FF-5A3C7EB36524}" srcOrd="0" destOrd="0" presId="urn:microsoft.com/office/officeart/2008/layout/LinedList"/>
    <dgm:cxn modelId="{018878C7-1E8B-B74D-8332-6D3E034A0DBC}" type="presOf" srcId="{474B5F7E-008B-4975-8A2D-656EE0B9F8D5}" destId="{8F459DB2-5E1A-E24D-931F-86F384A187CF}" srcOrd="0" destOrd="0" presId="urn:microsoft.com/office/officeart/2008/layout/LinedList"/>
    <dgm:cxn modelId="{96346EE5-602D-174A-A95D-71152FE2E0FA}" type="presOf" srcId="{DBC1A377-ABE0-4EFA-81C0-65CD15FC3001}" destId="{BABF438E-145C-EE48-8B4F-DE21554A35B2}" srcOrd="0" destOrd="0" presId="urn:microsoft.com/office/officeart/2008/layout/LinedList"/>
    <dgm:cxn modelId="{11BE7FDB-FBE0-634E-B6C0-D46BEDBEB274}" type="presParOf" srcId="{769E7A5A-EE4F-614F-90FC-76AD4EC96EB3}" destId="{C441C93B-DF59-984F-8911-FA0C478A09CE}" srcOrd="0" destOrd="0" presId="urn:microsoft.com/office/officeart/2008/layout/LinedList"/>
    <dgm:cxn modelId="{5E75046F-6928-A545-BE84-F6CD4E4C437D}" type="presParOf" srcId="{769E7A5A-EE4F-614F-90FC-76AD4EC96EB3}" destId="{23A0715D-4D8B-4E4C-82F9-AF81EAC55610}" srcOrd="1" destOrd="0" presId="urn:microsoft.com/office/officeart/2008/layout/LinedList"/>
    <dgm:cxn modelId="{172C90A6-460B-274E-877E-7D77E3CCFE13}" type="presParOf" srcId="{23A0715D-4D8B-4E4C-82F9-AF81EAC55610}" destId="{6E2C29FF-FF42-7F41-8162-A712A6D4D12B}" srcOrd="0" destOrd="0" presId="urn:microsoft.com/office/officeart/2008/layout/LinedList"/>
    <dgm:cxn modelId="{2CD775A4-F8CB-C047-A24E-5F35067F68CE}" type="presParOf" srcId="{23A0715D-4D8B-4E4C-82F9-AF81EAC55610}" destId="{3D1BE377-A3B1-2E4E-A82F-84088F2AE3CC}" srcOrd="1" destOrd="0" presId="urn:microsoft.com/office/officeart/2008/layout/LinedList"/>
    <dgm:cxn modelId="{704ACBDD-DAF2-7B4E-9AE6-3A50440C8F31}" type="presParOf" srcId="{769E7A5A-EE4F-614F-90FC-76AD4EC96EB3}" destId="{03E241AC-A3F1-7A47-ACC0-08B2ADBC69CA}" srcOrd="2" destOrd="0" presId="urn:microsoft.com/office/officeart/2008/layout/LinedList"/>
    <dgm:cxn modelId="{2D53C0EC-6A80-0145-B74F-99C3A681840C}" type="presParOf" srcId="{769E7A5A-EE4F-614F-90FC-76AD4EC96EB3}" destId="{BCF02AB4-1D2F-CA43-9E5B-9324C5504312}" srcOrd="3" destOrd="0" presId="urn:microsoft.com/office/officeart/2008/layout/LinedList"/>
    <dgm:cxn modelId="{588260FA-0608-4B4C-84AF-E5DDAB669398}" type="presParOf" srcId="{BCF02AB4-1D2F-CA43-9E5B-9324C5504312}" destId="{BABF438E-145C-EE48-8B4F-DE21554A35B2}" srcOrd="0" destOrd="0" presId="urn:microsoft.com/office/officeart/2008/layout/LinedList"/>
    <dgm:cxn modelId="{6388ED5D-1E09-F144-BD49-A0152262E608}" type="presParOf" srcId="{BCF02AB4-1D2F-CA43-9E5B-9324C5504312}" destId="{8DFDE92C-1C80-754F-BE3E-BFC29B81B09A}" srcOrd="1" destOrd="0" presId="urn:microsoft.com/office/officeart/2008/layout/LinedList"/>
    <dgm:cxn modelId="{26CD2A93-EAEA-0246-913D-60B7A44C6DCA}" type="presParOf" srcId="{769E7A5A-EE4F-614F-90FC-76AD4EC96EB3}" destId="{FD2327A3-5CCF-5144-B3AD-4CCD29128909}" srcOrd="4" destOrd="0" presId="urn:microsoft.com/office/officeart/2008/layout/LinedList"/>
    <dgm:cxn modelId="{7BCC5631-77A1-6949-AE0D-9E105C07C73C}" type="presParOf" srcId="{769E7A5A-EE4F-614F-90FC-76AD4EC96EB3}" destId="{2CD72DD2-97D9-4A46-A660-345EAAB25315}" srcOrd="5" destOrd="0" presId="urn:microsoft.com/office/officeart/2008/layout/LinedList"/>
    <dgm:cxn modelId="{729C8777-17CA-C84D-9992-ABDBA031E09D}" type="presParOf" srcId="{2CD72DD2-97D9-4A46-A660-345EAAB25315}" destId="{B898A011-164A-4E4F-B52F-62D84070F49E}" srcOrd="0" destOrd="0" presId="urn:microsoft.com/office/officeart/2008/layout/LinedList"/>
    <dgm:cxn modelId="{7E95DB90-4196-E843-9C18-D982A61CF100}" type="presParOf" srcId="{2CD72DD2-97D9-4A46-A660-345EAAB25315}" destId="{C9F05137-F038-644B-A850-375913B1D400}" srcOrd="1" destOrd="0" presId="urn:microsoft.com/office/officeart/2008/layout/LinedList"/>
    <dgm:cxn modelId="{7CB7E584-B9F8-E449-8CDC-DD70155ED7B7}" type="presParOf" srcId="{769E7A5A-EE4F-614F-90FC-76AD4EC96EB3}" destId="{382D6E98-98D5-8C46-8E7D-CFF9A533BF70}" srcOrd="6" destOrd="0" presId="urn:microsoft.com/office/officeart/2008/layout/LinedList"/>
    <dgm:cxn modelId="{585DF2D6-3484-2A42-A223-1B427E156B9B}" type="presParOf" srcId="{769E7A5A-EE4F-614F-90FC-76AD4EC96EB3}" destId="{F85BF6DB-6FE2-D44B-B7FB-2FAE7FAE2D11}" srcOrd="7" destOrd="0" presId="urn:microsoft.com/office/officeart/2008/layout/LinedList"/>
    <dgm:cxn modelId="{F16DF312-B174-1148-AC2C-ACC375895BB4}" type="presParOf" srcId="{F85BF6DB-6FE2-D44B-B7FB-2FAE7FAE2D11}" destId="{8F459DB2-5E1A-E24D-931F-86F384A187CF}" srcOrd="0" destOrd="0" presId="urn:microsoft.com/office/officeart/2008/layout/LinedList"/>
    <dgm:cxn modelId="{9C9B9534-2E85-8A46-B230-09B67A6BCAE3}" type="presParOf" srcId="{F85BF6DB-6FE2-D44B-B7FB-2FAE7FAE2D11}" destId="{1461F249-B3D2-D244-B3D7-F975B9142D43}" srcOrd="1" destOrd="0" presId="urn:microsoft.com/office/officeart/2008/layout/LinedList"/>
    <dgm:cxn modelId="{F2C9C9A4-E833-CF48-B141-25ADDD6084A9}" type="presParOf" srcId="{769E7A5A-EE4F-614F-90FC-76AD4EC96EB3}" destId="{027FE016-686B-8C4F-9A40-0628DE83F5FA}" srcOrd="8" destOrd="0" presId="urn:microsoft.com/office/officeart/2008/layout/LinedList"/>
    <dgm:cxn modelId="{B21812B0-548B-E049-A107-9731318B18C3}" type="presParOf" srcId="{769E7A5A-EE4F-614F-90FC-76AD4EC96EB3}" destId="{5162A2DA-889E-B24B-9F92-DA11AFC78A57}" srcOrd="9" destOrd="0" presId="urn:microsoft.com/office/officeart/2008/layout/LinedList"/>
    <dgm:cxn modelId="{69E25E3D-B27D-C640-855A-AD8E6C692222}" type="presParOf" srcId="{5162A2DA-889E-B24B-9F92-DA11AFC78A57}" destId="{C5E343F2-5D95-E648-A4FF-5A3C7EB36524}" srcOrd="0" destOrd="0" presId="urn:microsoft.com/office/officeart/2008/layout/LinedList"/>
    <dgm:cxn modelId="{D91BBA1A-0B41-2140-96D5-69F29AD6FEB0}" type="presParOf" srcId="{5162A2DA-889E-B24B-9F92-DA11AFC78A57}" destId="{E2F8F938-660F-6C4E-B572-010A358030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C0B4906-6ABA-424C-BD84-101F08A6FAD8}" type="doc">
      <dgm:prSet loTypeId="urn:microsoft.com/office/officeart/2005/8/layout/list1" loCatId="process" qsTypeId="urn:microsoft.com/office/officeart/2005/8/quickstyle/simple2" qsCatId="simple" csTypeId="urn:microsoft.com/office/officeart/2005/8/colors/accent6_4" csCatId="accent6" phldr="1"/>
      <dgm:spPr/>
      <dgm:t>
        <a:bodyPr/>
        <a:lstStyle/>
        <a:p>
          <a:endParaRPr lang="en-US"/>
        </a:p>
      </dgm:t>
    </dgm:pt>
    <dgm:pt modelId="{C30C6D00-522E-4060-85A8-15483C981542}">
      <dgm:prSet phldrT="[Text]" custT="1"/>
      <dgm:spPr/>
      <dgm:t>
        <a:bodyPr/>
        <a:lstStyle/>
        <a:p>
          <a:pPr algn="ctr"/>
          <a:r>
            <a:rPr lang="en-US" sz="2800"/>
            <a:t>Trespasser</a:t>
          </a:r>
        </a:p>
      </dgm:t>
    </dgm:pt>
    <dgm:pt modelId="{4EFBF20F-0343-4DC6-87A1-A969F2C78E1C}" type="parTrans" cxnId="{05E3C493-8E24-4546-9921-9BBCE2D095F3}">
      <dgm:prSet/>
      <dgm:spPr/>
      <dgm:t>
        <a:bodyPr/>
        <a:lstStyle/>
        <a:p>
          <a:endParaRPr lang="en-US"/>
        </a:p>
      </dgm:t>
    </dgm:pt>
    <dgm:pt modelId="{CE77358E-E662-4658-80F1-046A1E220297}" type="sibTrans" cxnId="{05E3C493-8E24-4546-9921-9BBCE2D095F3}">
      <dgm:prSet/>
      <dgm:spPr/>
      <dgm:t>
        <a:bodyPr/>
        <a:lstStyle/>
        <a:p>
          <a:endParaRPr lang="en-US"/>
        </a:p>
      </dgm:t>
    </dgm:pt>
    <dgm:pt modelId="{B75911BB-35A0-49EC-800A-760CFC360197}">
      <dgm:prSet phldrT="[Text]" custT="1"/>
      <dgm:spPr/>
      <dgm:t>
        <a:bodyPr/>
        <a:lstStyle/>
        <a:p>
          <a:r>
            <a:rPr lang="en-US" sz="2400"/>
            <a:t>A person will be deemed to be trespassing if they either:</a:t>
          </a:r>
        </a:p>
      </dgm:t>
    </dgm:pt>
    <dgm:pt modelId="{7DAE6C36-83E7-4D10-BF5C-6E7E9C8C1E82}" type="parTrans" cxnId="{73BABACA-5AC4-4E6B-9107-DB9E19CF7262}">
      <dgm:prSet/>
      <dgm:spPr/>
      <dgm:t>
        <a:bodyPr/>
        <a:lstStyle/>
        <a:p>
          <a:endParaRPr lang="en-US"/>
        </a:p>
      </dgm:t>
    </dgm:pt>
    <dgm:pt modelId="{C611AE11-3DCC-47AC-BE56-FF3AAFB51AF9}" type="sibTrans" cxnId="{73BABACA-5AC4-4E6B-9107-DB9E19CF7262}">
      <dgm:prSet/>
      <dgm:spPr/>
      <dgm:t>
        <a:bodyPr/>
        <a:lstStyle/>
        <a:p>
          <a:endParaRPr lang="en-US"/>
        </a:p>
      </dgm:t>
    </dgm:pt>
    <dgm:pt modelId="{39F5CDC3-075F-4958-9593-7ACB560F34F4}">
      <dgm:prSet phldrT="[Text]" custT="1"/>
      <dgm:spPr/>
      <dgm:t>
        <a:bodyPr/>
        <a:lstStyle/>
        <a:p>
          <a:r>
            <a:rPr lang="en-US" sz="2400" b="1" i="1" u="none">
              <a:solidFill>
                <a:schemeClr val="accent6"/>
              </a:solidFill>
            </a:rPr>
            <a:t>KNOW</a:t>
          </a:r>
          <a:r>
            <a:rPr lang="en-US" sz="2400"/>
            <a:t> or are (subjectively)</a:t>
          </a:r>
          <a:r>
            <a:rPr lang="en-US" sz="2400" b="1" i="1"/>
            <a:t> </a:t>
          </a:r>
          <a:r>
            <a:rPr lang="en-US" sz="2400" b="1" i="1">
              <a:solidFill>
                <a:schemeClr val="accent6"/>
              </a:solidFill>
            </a:rPr>
            <a:t>RECKLESS </a:t>
          </a:r>
          <a:r>
            <a:rPr lang="en-US" sz="2400"/>
            <a:t>that they have crossed the boundary without either:</a:t>
          </a:r>
        </a:p>
      </dgm:t>
    </dgm:pt>
    <dgm:pt modelId="{8D0202CC-4E1E-4775-AA5E-128FB0F31D61}" type="parTrans" cxnId="{4AB2A4A3-5FCF-437F-9455-8C6B4E283115}">
      <dgm:prSet/>
      <dgm:spPr/>
      <dgm:t>
        <a:bodyPr/>
        <a:lstStyle/>
        <a:p>
          <a:endParaRPr lang="en-US"/>
        </a:p>
      </dgm:t>
    </dgm:pt>
    <dgm:pt modelId="{B5E17166-168F-49F1-A6A7-369508652EE1}" type="sibTrans" cxnId="{4AB2A4A3-5FCF-437F-9455-8C6B4E283115}">
      <dgm:prSet/>
      <dgm:spPr/>
      <dgm:t>
        <a:bodyPr/>
        <a:lstStyle/>
        <a:p>
          <a:endParaRPr lang="en-US"/>
        </a:p>
      </dgm:t>
    </dgm:pt>
    <dgm:pt modelId="{A4D298E8-4B96-40F9-8DB4-BDF4BB8B74F0}">
      <dgm:prSet phldrT="[Text]" custT="1"/>
      <dgm:spPr/>
      <dgm:t>
        <a:bodyPr/>
        <a:lstStyle/>
        <a:p>
          <a:r>
            <a:rPr lang="en-US" sz="2400" b="1" i="1">
              <a:solidFill>
                <a:schemeClr val="accent6"/>
              </a:solidFill>
            </a:rPr>
            <a:t>CONSENT</a:t>
          </a:r>
          <a:r>
            <a:rPr lang="en-US" sz="2400"/>
            <a:t> to do so (express or implied permission) or</a:t>
          </a:r>
        </a:p>
      </dgm:t>
    </dgm:pt>
    <dgm:pt modelId="{4BFBDCB7-687F-4889-924E-B6D7B34A2340}" type="parTrans" cxnId="{E3622A6D-CEF1-414D-9D6E-B5B6A8CA1FDC}">
      <dgm:prSet/>
      <dgm:spPr/>
      <dgm:t>
        <a:bodyPr/>
        <a:lstStyle/>
        <a:p>
          <a:endParaRPr lang="en-US"/>
        </a:p>
      </dgm:t>
    </dgm:pt>
    <dgm:pt modelId="{EA1E74C2-A418-4E6F-8DFA-08CBB5A762EB}" type="sibTrans" cxnId="{E3622A6D-CEF1-414D-9D6E-B5B6A8CA1FDC}">
      <dgm:prSet/>
      <dgm:spPr/>
      <dgm:t>
        <a:bodyPr/>
        <a:lstStyle/>
        <a:p>
          <a:endParaRPr lang="en-US"/>
        </a:p>
      </dgm:t>
    </dgm:pt>
    <dgm:pt modelId="{C50E6257-E99B-4EF6-B2D8-F0CD31323910}">
      <dgm:prSet phldrT="[Text]" custT="1"/>
      <dgm:spPr/>
      <dgm:t>
        <a:bodyPr/>
        <a:lstStyle/>
        <a:p>
          <a:r>
            <a:rPr lang="en-US" sz="2400" b="1" i="1">
              <a:solidFill>
                <a:schemeClr val="accent6"/>
              </a:solidFill>
            </a:rPr>
            <a:t>RIGHT BY LAW </a:t>
          </a:r>
          <a:r>
            <a:rPr lang="en-US" sz="2400"/>
            <a:t>to do so…</a:t>
          </a:r>
        </a:p>
      </dgm:t>
    </dgm:pt>
    <dgm:pt modelId="{55CC7539-CE09-497C-9CE5-7FA94A3592E5}" type="parTrans" cxnId="{70C8650B-63B5-43BB-905F-18E54087BDC6}">
      <dgm:prSet/>
      <dgm:spPr/>
      <dgm:t>
        <a:bodyPr/>
        <a:lstStyle/>
        <a:p>
          <a:endParaRPr lang="en-US"/>
        </a:p>
      </dgm:t>
    </dgm:pt>
    <dgm:pt modelId="{133156D7-C59B-4B3E-8B25-DA7B9DB64325}" type="sibTrans" cxnId="{70C8650B-63B5-43BB-905F-18E54087BDC6}">
      <dgm:prSet/>
      <dgm:spPr/>
      <dgm:t>
        <a:bodyPr/>
        <a:lstStyle/>
        <a:p>
          <a:endParaRPr lang="en-US"/>
        </a:p>
      </dgm:t>
    </dgm:pt>
    <dgm:pt modelId="{E04A3800-E662-704B-82D6-64C99E0E67E4}" type="pres">
      <dgm:prSet presAssocID="{8C0B4906-6ABA-424C-BD84-101F08A6FAD8}" presName="linear" presStyleCnt="0">
        <dgm:presLayoutVars>
          <dgm:dir/>
          <dgm:animLvl val="lvl"/>
          <dgm:resizeHandles val="exact"/>
        </dgm:presLayoutVars>
      </dgm:prSet>
      <dgm:spPr/>
    </dgm:pt>
    <dgm:pt modelId="{DE1C8D90-337B-664A-9F71-4550EF789B29}" type="pres">
      <dgm:prSet presAssocID="{C30C6D00-522E-4060-85A8-15483C981542}" presName="parentLin" presStyleCnt="0"/>
      <dgm:spPr/>
    </dgm:pt>
    <dgm:pt modelId="{7D87533D-1BB3-1347-A852-08C369CFBB3D}" type="pres">
      <dgm:prSet presAssocID="{C30C6D00-522E-4060-85A8-15483C981542}" presName="parentLeftMargin" presStyleLbl="node1" presStyleIdx="0" presStyleCnt="1"/>
      <dgm:spPr/>
    </dgm:pt>
    <dgm:pt modelId="{04356AFC-1985-6242-B9A6-51D1A8F67EEE}" type="pres">
      <dgm:prSet presAssocID="{C30C6D00-522E-4060-85A8-15483C981542}" presName="parentText" presStyleLbl="node1" presStyleIdx="0" presStyleCnt="1">
        <dgm:presLayoutVars>
          <dgm:chMax val="0"/>
          <dgm:bulletEnabled val="1"/>
        </dgm:presLayoutVars>
      </dgm:prSet>
      <dgm:spPr/>
    </dgm:pt>
    <dgm:pt modelId="{CD9997B0-A015-D844-894D-185C6AA9F52C}" type="pres">
      <dgm:prSet presAssocID="{C30C6D00-522E-4060-85A8-15483C981542}" presName="negativeSpace" presStyleCnt="0"/>
      <dgm:spPr/>
    </dgm:pt>
    <dgm:pt modelId="{6E0F95B6-8D0A-AE4A-BED3-FE48E0028023}" type="pres">
      <dgm:prSet presAssocID="{C30C6D00-522E-4060-85A8-15483C981542}" presName="childText" presStyleLbl="conFgAcc1" presStyleIdx="0" presStyleCnt="1" custLinFactNeighborY="8009">
        <dgm:presLayoutVars>
          <dgm:bulletEnabled val="1"/>
        </dgm:presLayoutVars>
      </dgm:prSet>
      <dgm:spPr/>
    </dgm:pt>
  </dgm:ptLst>
  <dgm:cxnLst>
    <dgm:cxn modelId="{0C32700A-CA18-FE44-97C6-59B561C2C073}" type="presOf" srcId="{A4D298E8-4B96-40F9-8DB4-BDF4BB8B74F0}" destId="{6E0F95B6-8D0A-AE4A-BED3-FE48E0028023}" srcOrd="0" destOrd="2" presId="urn:microsoft.com/office/officeart/2005/8/layout/list1"/>
    <dgm:cxn modelId="{70C8650B-63B5-43BB-905F-18E54087BDC6}" srcId="{C30C6D00-522E-4060-85A8-15483C981542}" destId="{C50E6257-E99B-4EF6-B2D8-F0CD31323910}" srcOrd="3" destOrd="0" parTransId="{55CC7539-CE09-497C-9CE5-7FA94A3592E5}" sibTransId="{133156D7-C59B-4B3E-8B25-DA7B9DB64325}"/>
    <dgm:cxn modelId="{36C6970F-B08E-8145-8BF9-EEEEA4802DCA}" type="presOf" srcId="{B75911BB-35A0-49EC-800A-760CFC360197}" destId="{6E0F95B6-8D0A-AE4A-BED3-FE48E0028023}" srcOrd="0" destOrd="0" presId="urn:microsoft.com/office/officeart/2005/8/layout/list1"/>
    <dgm:cxn modelId="{E3622A6D-CEF1-414D-9D6E-B5B6A8CA1FDC}" srcId="{C30C6D00-522E-4060-85A8-15483C981542}" destId="{A4D298E8-4B96-40F9-8DB4-BDF4BB8B74F0}" srcOrd="2" destOrd="0" parTransId="{4BFBDCB7-687F-4889-924E-B6D7B34A2340}" sibTransId="{EA1E74C2-A418-4E6F-8DFA-08CBB5A762EB}"/>
    <dgm:cxn modelId="{F5439A8E-8EE7-4D49-B7C5-2133F8F7AECB}" type="presOf" srcId="{39F5CDC3-075F-4958-9593-7ACB560F34F4}" destId="{6E0F95B6-8D0A-AE4A-BED3-FE48E0028023}" srcOrd="0" destOrd="1" presId="urn:microsoft.com/office/officeart/2005/8/layout/list1"/>
    <dgm:cxn modelId="{05E3C493-8E24-4546-9921-9BBCE2D095F3}" srcId="{8C0B4906-6ABA-424C-BD84-101F08A6FAD8}" destId="{C30C6D00-522E-4060-85A8-15483C981542}" srcOrd="0" destOrd="0" parTransId="{4EFBF20F-0343-4DC6-87A1-A969F2C78E1C}" sibTransId="{CE77358E-E662-4658-80F1-046A1E220297}"/>
    <dgm:cxn modelId="{D31189A2-63A9-7D45-8119-6144E235B85F}" type="presOf" srcId="{C30C6D00-522E-4060-85A8-15483C981542}" destId="{7D87533D-1BB3-1347-A852-08C369CFBB3D}" srcOrd="0" destOrd="0" presId="urn:microsoft.com/office/officeart/2005/8/layout/list1"/>
    <dgm:cxn modelId="{4AB2A4A3-5FCF-437F-9455-8C6B4E283115}" srcId="{C30C6D00-522E-4060-85A8-15483C981542}" destId="{39F5CDC3-075F-4958-9593-7ACB560F34F4}" srcOrd="1" destOrd="0" parTransId="{8D0202CC-4E1E-4775-AA5E-128FB0F31D61}" sibTransId="{B5E17166-168F-49F1-A6A7-369508652EE1}"/>
    <dgm:cxn modelId="{A3569FCA-562D-A648-A386-192A0BAFFA37}" type="presOf" srcId="{C50E6257-E99B-4EF6-B2D8-F0CD31323910}" destId="{6E0F95B6-8D0A-AE4A-BED3-FE48E0028023}" srcOrd="0" destOrd="3" presId="urn:microsoft.com/office/officeart/2005/8/layout/list1"/>
    <dgm:cxn modelId="{73BABACA-5AC4-4E6B-9107-DB9E19CF7262}" srcId="{C30C6D00-522E-4060-85A8-15483C981542}" destId="{B75911BB-35A0-49EC-800A-760CFC360197}" srcOrd="0" destOrd="0" parTransId="{7DAE6C36-83E7-4D10-BF5C-6E7E9C8C1E82}" sibTransId="{C611AE11-3DCC-47AC-BE56-FF3AAFB51AF9}"/>
    <dgm:cxn modelId="{A41CFAD9-FC8E-BE4D-8985-5F71AEEDE2EE}" type="presOf" srcId="{8C0B4906-6ABA-424C-BD84-101F08A6FAD8}" destId="{E04A3800-E662-704B-82D6-64C99E0E67E4}" srcOrd="0" destOrd="0" presId="urn:microsoft.com/office/officeart/2005/8/layout/list1"/>
    <dgm:cxn modelId="{D476CAE0-91AD-124D-B3AC-50C79DBC46FC}" type="presOf" srcId="{C30C6D00-522E-4060-85A8-15483C981542}" destId="{04356AFC-1985-6242-B9A6-51D1A8F67EEE}" srcOrd="1" destOrd="0" presId="urn:microsoft.com/office/officeart/2005/8/layout/list1"/>
    <dgm:cxn modelId="{C62CB1CD-B2B4-A245-8940-A3A5BDF53692}" type="presParOf" srcId="{E04A3800-E662-704B-82D6-64C99E0E67E4}" destId="{DE1C8D90-337B-664A-9F71-4550EF789B29}" srcOrd="0" destOrd="0" presId="urn:microsoft.com/office/officeart/2005/8/layout/list1"/>
    <dgm:cxn modelId="{96C21A85-5446-CA4E-B872-3AFB7A33C7A6}" type="presParOf" srcId="{DE1C8D90-337B-664A-9F71-4550EF789B29}" destId="{7D87533D-1BB3-1347-A852-08C369CFBB3D}" srcOrd="0" destOrd="0" presId="urn:microsoft.com/office/officeart/2005/8/layout/list1"/>
    <dgm:cxn modelId="{38CB1777-C8F5-DB48-9409-2B3B7C88AE8D}" type="presParOf" srcId="{DE1C8D90-337B-664A-9F71-4550EF789B29}" destId="{04356AFC-1985-6242-B9A6-51D1A8F67EEE}" srcOrd="1" destOrd="0" presId="urn:microsoft.com/office/officeart/2005/8/layout/list1"/>
    <dgm:cxn modelId="{49908A77-7B0C-5A48-8B20-1AED5ADB82DE}" type="presParOf" srcId="{E04A3800-E662-704B-82D6-64C99E0E67E4}" destId="{CD9997B0-A015-D844-894D-185C6AA9F52C}" srcOrd="1" destOrd="0" presId="urn:microsoft.com/office/officeart/2005/8/layout/list1"/>
    <dgm:cxn modelId="{82C46140-5AAA-7644-A5BE-C1D9D0F120CA}" type="presParOf" srcId="{E04A3800-E662-704B-82D6-64C99E0E67E4}" destId="{6E0F95B6-8D0A-AE4A-BED3-FE48E0028023}"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CCAD1D0-4C72-4AFB-925D-49DB7F8DF575}" type="doc">
      <dgm:prSet loTypeId="urn:microsoft.com/office/officeart/2005/8/layout/vList2" loCatId="process" qsTypeId="urn:microsoft.com/office/officeart/2005/8/quickstyle/simple1" qsCatId="simple" csTypeId="urn:microsoft.com/office/officeart/2005/8/colors/accent0_2" csCatId="mainScheme" phldr="1"/>
      <dgm:spPr/>
    </dgm:pt>
    <dgm:pt modelId="{EA45350B-1FD9-45CC-8062-30D3AC4AD58F}">
      <dgm:prSet phldrT="[Text]" custT="1"/>
      <dgm:spPr/>
      <dgm:t>
        <a:bodyPr/>
        <a:lstStyle/>
        <a:p>
          <a:r>
            <a:rPr lang="en-US" sz="2400"/>
            <a:t>A person is guilty of burglary if </a:t>
          </a:r>
          <a:r>
            <a:rPr lang="en-US" sz="2400" b="1">
              <a:solidFill>
                <a:srgbClr val="FF0000"/>
              </a:solidFill>
            </a:rPr>
            <a:t>having </a:t>
          </a:r>
          <a:r>
            <a:rPr lang="en-US" sz="2400" b="1" i="1">
              <a:solidFill>
                <a:srgbClr val="FF0000"/>
              </a:solidFill>
            </a:rPr>
            <a:t>entered</a:t>
          </a:r>
          <a:r>
            <a:rPr lang="en-US" sz="2400" b="1">
              <a:solidFill>
                <a:srgbClr val="FF0000"/>
              </a:solidFill>
            </a:rPr>
            <a:t> </a:t>
          </a:r>
          <a:r>
            <a:rPr lang="en-US" sz="2400"/>
            <a:t>a </a:t>
          </a:r>
          <a:r>
            <a:rPr lang="en-US" sz="2400" b="1" i="1"/>
            <a:t>building or part of a building as a trespasser </a:t>
          </a:r>
          <a:r>
            <a:rPr lang="en-US" sz="2400"/>
            <a:t>he goes on to:</a:t>
          </a:r>
        </a:p>
      </dgm:t>
    </dgm:pt>
    <dgm:pt modelId="{08651903-0D97-4D42-A4C8-B1F6B9F29146}" type="parTrans" cxnId="{E8699E16-D246-44CE-B353-5625218B8375}">
      <dgm:prSet/>
      <dgm:spPr/>
      <dgm:t>
        <a:bodyPr/>
        <a:lstStyle/>
        <a:p>
          <a:endParaRPr lang="en-US"/>
        </a:p>
      </dgm:t>
    </dgm:pt>
    <dgm:pt modelId="{75F0B007-0640-4F99-995E-35BBC4C2ECD8}" type="sibTrans" cxnId="{E8699E16-D246-44CE-B353-5625218B8375}">
      <dgm:prSet/>
      <dgm:spPr/>
      <dgm:t>
        <a:bodyPr/>
        <a:lstStyle/>
        <a:p>
          <a:endParaRPr lang="en-US"/>
        </a:p>
      </dgm:t>
    </dgm:pt>
    <dgm:pt modelId="{EEC92A8C-D837-496E-9343-5FE587CA50F9}">
      <dgm:prSet phldrT="[Text]" custT="1"/>
      <dgm:spPr/>
      <dgm:t>
        <a:bodyPr/>
        <a:lstStyle/>
        <a:p>
          <a:r>
            <a:rPr lang="en-US" sz="2400" u="sng">
              <a:solidFill>
                <a:schemeClr val="accent6"/>
              </a:solidFill>
            </a:rPr>
            <a:t>S</a:t>
          </a:r>
          <a:r>
            <a:rPr lang="en-US" sz="2400">
              <a:solidFill>
                <a:srgbClr val="FF0000"/>
              </a:solidFill>
            </a:rPr>
            <a:t>teal</a:t>
          </a:r>
          <a:r>
            <a:rPr lang="en-US" sz="2400"/>
            <a:t> or </a:t>
          </a:r>
          <a:r>
            <a:rPr lang="en-US" sz="2400">
              <a:solidFill>
                <a:srgbClr val="FF0000"/>
              </a:solidFill>
            </a:rPr>
            <a:t>attempt</a:t>
          </a:r>
          <a:r>
            <a:rPr lang="en-US" sz="2400"/>
            <a:t> to steal anything therein </a:t>
          </a:r>
          <a:r>
            <a:rPr lang="en-US" sz="2400" b="1" i="1"/>
            <a:t>OR</a:t>
          </a:r>
        </a:p>
      </dgm:t>
    </dgm:pt>
    <dgm:pt modelId="{5DF98127-DD36-4014-A8BC-09E134D2AC35}" type="parTrans" cxnId="{535D0A8E-1B9E-4F1A-9427-66D4B5C53733}">
      <dgm:prSet/>
      <dgm:spPr/>
      <dgm:t>
        <a:bodyPr/>
        <a:lstStyle/>
        <a:p>
          <a:endParaRPr lang="en-US"/>
        </a:p>
      </dgm:t>
    </dgm:pt>
    <dgm:pt modelId="{49A1459E-8B0D-46B7-9C2D-D53928391887}" type="sibTrans" cxnId="{535D0A8E-1B9E-4F1A-9427-66D4B5C53733}">
      <dgm:prSet/>
      <dgm:spPr/>
      <dgm:t>
        <a:bodyPr/>
        <a:lstStyle/>
        <a:p>
          <a:endParaRPr lang="en-US"/>
        </a:p>
      </dgm:t>
    </dgm:pt>
    <dgm:pt modelId="{24D23C3B-E1B8-4DB7-A937-76169770DEFE}">
      <dgm:prSet phldrT="[Text]" custT="1"/>
      <dgm:spPr/>
      <dgm:t>
        <a:bodyPr/>
        <a:lstStyle/>
        <a:p>
          <a:r>
            <a:rPr lang="en-US" sz="2400" u="sng">
              <a:solidFill>
                <a:schemeClr val="accent6"/>
              </a:solidFill>
            </a:rPr>
            <a:t>I</a:t>
          </a:r>
          <a:r>
            <a:rPr lang="en-US" sz="2400">
              <a:solidFill>
                <a:srgbClr val="FF0000"/>
              </a:solidFill>
            </a:rPr>
            <a:t>nflict</a:t>
          </a:r>
          <a:r>
            <a:rPr lang="en-US" sz="2400"/>
            <a:t> or </a:t>
          </a:r>
          <a:r>
            <a:rPr lang="en-US" sz="2400">
              <a:solidFill>
                <a:srgbClr val="FF0000"/>
              </a:solidFill>
            </a:rPr>
            <a:t>attempt </a:t>
          </a:r>
          <a:r>
            <a:rPr lang="en-US" sz="2400"/>
            <a:t>to inflict </a:t>
          </a:r>
          <a:r>
            <a:rPr lang="en-US" sz="2400">
              <a:solidFill>
                <a:srgbClr val="FF0000"/>
              </a:solidFill>
            </a:rPr>
            <a:t>grievous bodily harm </a:t>
          </a:r>
          <a:r>
            <a:rPr lang="en-US" sz="2400"/>
            <a:t>on any person therein</a:t>
          </a:r>
        </a:p>
      </dgm:t>
    </dgm:pt>
    <dgm:pt modelId="{B658B7E2-E957-42C9-9555-3939AED6C986}" type="sibTrans" cxnId="{4D05F1DF-0A55-4455-BFE5-0DB04AA9D258}">
      <dgm:prSet/>
      <dgm:spPr/>
      <dgm:t>
        <a:bodyPr/>
        <a:lstStyle/>
        <a:p>
          <a:endParaRPr lang="en-US"/>
        </a:p>
      </dgm:t>
    </dgm:pt>
    <dgm:pt modelId="{877FBC87-2F69-462F-BD1E-EAF1728143D4}" type="parTrans" cxnId="{4D05F1DF-0A55-4455-BFE5-0DB04AA9D258}">
      <dgm:prSet/>
      <dgm:spPr/>
      <dgm:t>
        <a:bodyPr/>
        <a:lstStyle/>
        <a:p>
          <a:endParaRPr lang="en-US"/>
        </a:p>
      </dgm:t>
    </dgm:pt>
    <dgm:pt modelId="{E5CC7CB5-2679-BD47-A89A-CB4BF3B9F368}" type="pres">
      <dgm:prSet presAssocID="{ECCAD1D0-4C72-4AFB-925D-49DB7F8DF575}" presName="linear" presStyleCnt="0">
        <dgm:presLayoutVars>
          <dgm:animLvl val="lvl"/>
          <dgm:resizeHandles val="exact"/>
        </dgm:presLayoutVars>
      </dgm:prSet>
      <dgm:spPr/>
    </dgm:pt>
    <dgm:pt modelId="{65FB6A9D-9324-1449-8FD4-083D5BEDA63D}" type="pres">
      <dgm:prSet presAssocID="{EA45350B-1FD9-45CC-8062-30D3AC4AD58F}" presName="parentText" presStyleLbl="node1" presStyleIdx="0" presStyleCnt="3">
        <dgm:presLayoutVars>
          <dgm:chMax val="0"/>
          <dgm:bulletEnabled val="1"/>
        </dgm:presLayoutVars>
      </dgm:prSet>
      <dgm:spPr/>
    </dgm:pt>
    <dgm:pt modelId="{7324EFB7-815A-984E-A585-58E34348E71E}" type="pres">
      <dgm:prSet presAssocID="{75F0B007-0640-4F99-995E-35BBC4C2ECD8}" presName="spacer" presStyleCnt="0"/>
      <dgm:spPr/>
    </dgm:pt>
    <dgm:pt modelId="{CFBF092D-E83F-9B43-9537-DEE051FC9EF4}" type="pres">
      <dgm:prSet presAssocID="{EEC92A8C-D837-496E-9343-5FE587CA50F9}" presName="parentText" presStyleLbl="node1" presStyleIdx="1" presStyleCnt="3">
        <dgm:presLayoutVars>
          <dgm:chMax val="0"/>
          <dgm:bulletEnabled val="1"/>
        </dgm:presLayoutVars>
      </dgm:prSet>
      <dgm:spPr/>
    </dgm:pt>
    <dgm:pt modelId="{0B64881F-546F-BD43-BB42-F8C63D410F93}" type="pres">
      <dgm:prSet presAssocID="{49A1459E-8B0D-46B7-9C2D-D53928391887}" presName="spacer" presStyleCnt="0"/>
      <dgm:spPr/>
    </dgm:pt>
    <dgm:pt modelId="{49B26948-C48E-8449-ABDA-40C92902A22E}" type="pres">
      <dgm:prSet presAssocID="{24D23C3B-E1B8-4DB7-A937-76169770DEFE}" presName="parentText" presStyleLbl="node1" presStyleIdx="2" presStyleCnt="3">
        <dgm:presLayoutVars>
          <dgm:chMax val="0"/>
          <dgm:bulletEnabled val="1"/>
        </dgm:presLayoutVars>
      </dgm:prSet>
      <dgm:spPr/>
    </dgm:pt>
  </dgm:ptLst>
  <dgm:cxnLst>
    <dgm:cxn modelId="{E8699E16-D246-44CE-B353-5625218B8375}" srcId="{ECCAD1D0-4C72-4AFB-925D-49DB7F8DF575}" destId="{EA45350B-1FD9-45CC-8062-30D3AC4AD58F}" srcOrd="0" destOrd="0" parTransId="{08651903-0D97-4D42-A4C8-B1F6B9F29146}" sibTransId="{75F0B007-0640-4F99-995E-35BBC4C2ECD8}"/>
    <dgm:cxn modelId="{A0C58838-BE2E-E34A-889A-517991414762}" type="presOf" srcId="{EA45350B-1FD9-45CC-8062-30D3AC4AD58F}" destId="{65FB6A9D-9324-1449-8FD4-083D5BEDA63D}" srcOrd="0" destOrd="0" presId="urn:microsoft.com/office/officeart/2005/8/layout/vList2"/>
    <dgm:cxn modelId="{535D0A8E-1B9E-4F1A-9427-66D4B5C53733}" srcId="{ECCAD1D0-4C72-4AFB-925D-49DB7F8DF575}" destId="{EEC92A8C-D837-496E-9343-5FE587CA50F9}" srcOrd="1" destOrd="0" parTransId="{5DF98127-DD36-4014-A8BC-09E134D2AC35}" sibTransId="{49A1459E-8B0D-46B7-9C2D-D53928391887}"/>
    <dgm:cxn modelId="{54FFE3B1-5911-4C4C-B995-F52707FE3EAE}" type="presOf" srcId="{ECCAD1D0-4C72-4AFB-925D-49DB7F8DF575}" destId="{E5CC7CB5-2679-BD47-A89A-CB4BF3B9F368}" srcOrd="0" destOrd="0" presId="urn:microsoft.com/office/officeart/2005/8/layout/vList2"/>
    <dgm:cxn modelId="{AA98D2CA-2F63-1644-A00B-488F6F7D553A}" type="presOf" srcId="{EEC92A8C-D837-496E-9343-5FE587CA50F9}" destId="{CFBF092D-E83F-9B43-9537-DEE051FC9EF4}" srcOrd="0" destOrd="0" presId="urn:microsoft.com/office/officeart/2005/8/layout/vList2"/>
    <dgm:cxn modelId="{ACD49BD6-A519-4B4E-A00B-DA1301604F99}" type="presOf" srcId="{24D23C3B-E1B8-4DB7-A937-76169770DEFE}" destId="{49B26948-C48E-8449-ABDA-40C92902A22E}" srcOrd="0" destOrd="0" presId="urn:microsoft.com/office/officeart/2005/8/layout/vList2"/>
    <dgm:cxn modelId="{4D05F1DF-0A55-4455-BFE5-0DB04AA9D258}" srcId="{ECCAD1D0-4C72-4AFB-925D-49DB7F8DF575}" destId="{24D23C3B-E1B8-4DB7-A937-76169770DEFE}" srcOrd="2" destOrd="0" parTransId="{877FBC87-2F69-462F-BD1E-EAF1728143D4}" sibTransId="{B658B7E2-E957-42C9-9555-3939AED6C986}"/>
    <dgm:cxn modelId="{13E0FA8D-7858-E340-B806-D65926EC0B18}" type="presParOf" srcId="{E5CC7CB5-2679-BD47-A89A-CB4BF3B9F368}" destId="{65FB6A9D-9324-1449-8FD4-083D5BEDA63D}" srcOrd="0" destOrd="0" presId="urn:microsoft.com/office/officeart/2005/8/layout/vList2"/>
    <dgm:cxn modelId="{04F544AC-CCFA-CF4E-8711-F1FF2DA317F3}" type="presParOf" srcId="{E5CC7CB5-2679-BD47-A89A-CB4BF3B9F368}" destId="{7324EFB7-815A-984E-A585-58E34348E71E}" srcOrd="1" destOrd="0" presId="urn:microsoft.com/office/officeart/2005/8/layout/vList2"/>
    <dgm:cxn modelId="{E181DFFE-A1DA-A34B-96B8-6AFF3FF1954D}" type="presParOf" srcId="{E5CC7CB5-2679-BD47-A89A-CB4BF3B9F368}" destId="{CFBF092D-E83F-9B43-9537-DEE051FC9EF4}" srcOrd="2" destOrd="0" presId="urn:microsoft.com/office/officeart/2005/8/layout/vList2"/>
    <dgm:cxn modelId="{0D254E38-B8B7-2546-9074-54BD058D6307}" type="presParOf" srcId="{E5CC7CB5-2679-BD47-A89A-CB4BF3B9F368}" destId="{0B64881F-546F-BD43-BB42-F8C63D410F93}" srcOrd="3" destOrd="0" presId="urn:microsoft.com/office/officeart/2005/8/layout/vList2"/>
    <dgm:cxn modelId="{BCA291F8-33B7-3946-8A42-F195826CE72B}" type="presParOf" srcId="{E5CC7CB5-2679-BD47-A89A-CB4BF3B9F368}" destId="{49B26948-C48E-8449-ABDA-40C92902A22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a:solidFill>
                <a:schemeClr val="accent1"/>
              </a:solidFill>
            </a:rPr>
            <a:t>W</a:t>
          </a:r>
          <a:r>
            <a:rPr lang="en-US" sz="2400"/>
            <a:t>eapon of offence </a:t>
          </a:r>
          <a:r>
            <a:rPr lang="en-US" sz="240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a:t>any </a:t>
          </a:r>
          <a:r>
            <a:rPr lang="en-US" sz="3200" b="1" i="1" u="sng">
              <a:solidFill>
                <a:schemeClr val="accent1"/>
              </a:solidFill>
            </a:rPr>
            <a:t>I</a:t>
          </a:r>
          <a:r>
            <a:rPr lang="en-US" sz="2400"/>
            <a:t>mitation firearm </a:t>
          </a:r>
          <a:r>
            <a:rPr lang="en-US" sz="240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a:t>any </a:t>
          </a:r>
          <a:r>
            <a:rPr lang="en-US" sz="3200" b="1" i="1" u="sng">
              <a:solidFill>
                <a:schemeClr val="accent1"/>
              </a:solidFill>
            </a:rPr>
            <a:t>F</a:t>
          </a:r>
          <a:r>
            <a:rPr lang="en-US" sz="240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a:t>any </a:t>
          </a:r>
          <a:r>
            <a:rPr lang="en-US" sz="3200" b="1" i="1" u="sng">
              <a:solidFill>
                <a:schemeClr val="accent1"/>
              </a:solidFill>
            </a:rPr>
            <a:t>E</a:t>
          </a:r>
          <a:r>
            <a:rPr lang="en-US" sz="240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B1F457B-372F-400B-990E-7EB9A7A18146}" type="doc">
      <dgm:prSet loTypeId="urn:microsoft.com/office/officeart/2005/8/layout/chart3" loCatId="process" qsTypeId="urn:microsoft.com/office/officeart/2005/8/quickstyle/simple1" qsCatId="simple" csTypeId="urn:microsoft.com/office/officeart/2005/8/colors/colorful1" csCatId="colorful" phldr="1"/>
      <dgm:spPr/>
    </dgm:pt>
    <dgm:pt modelId="{0E3FA1F5-5D8E-45E6-AD1C-EFEB7D19BEA1}">
      <dgm:prSet phldrT="[Text]" custT="1"/>
      <dgm:spPr/>
      <dgm:t>
        <a:bodyPr/>
        <a:lstStyle/>
        <a:p>
          <a:r>
            <a:rPr lang="en-US" sz="2800"/>
            <a:t>Made</a:t>
          </a:r>
        </a:p>
      </dgm:t>
    </dgm:pt>
    <dgm:pt modelId="{2BB06C79-8EF8-4324-AC1D-A45C233E41F2}" type="parTrans" cxnId="{C753827B-F5B1-4343-8A63-AE8B2437B026}">
      <dgm:prSet/>
      <dgm:spPr/>
      <dgm:t>
        <a:bodyPr/>
        <a:lstStyle/>
        <a:p>
          <a:endParaRPr lang="en-US"/>
        </a:p>
      </dgm:t>
    </dgm:pt>
    <dgm:pt modelId="{0EF6A399-F546-4B3A-8469-EFD242C7967F}" type="sibTrans" cxnId="{C753827B-F5B1-4343-8A63-AE8B2437B026}">
      <dgm:prSet/>
      <dgm:spPr/>
      <dgm:t>
        <a:bodyPr/>
        <a:lstStyle/>
        <a:p>
          <a:endParaRPr lang="en-US"/>
        </a:p>
      </dgm:t>
    </dgm:pt>
    <dgm:pt modelId="{01B79414-93B5-4E5E-9B9E-49B083E45F49}">
      <dgm:prSet phldrT="[Text]" custT="1"/>
      <dgm:spPr/>
      <dgm:t>
        <a:bodyPr/>
        <a:lstStyle/>
        <a:p>
          <a:r>
            <a:rPr lang="en-US" sz="2800"/>
            <a:t>Adapted</a:t>
          </a:r>
        </a:p>
      </dgm:t>
    </dgm:pt>
    <dgm:pt modelId="{999D743B-CE94-4BE5-9102-623D7B2AF584}" type="parTrans" cxnId="{F6F8262A-54C3-4DB1-859D-DBDA0A15B34C}">
      <dgm:prSet/>
      <dgm:spPr/>
      <dgm:t>
        <a:bodyPr/>
        <a:lstStyle/>
        <a:p>
          <a:endParaRPr lang="en-US"/>
        </a:p>
      </dgm:t>
    </dgm:pt>
    <dgm:pt modelId="{1F17DCF6-363E-4143-A244-D355618C7FE6}" type="sibTrans" cxnId="{F6F8262A-54C3-4DB1-859D-DBDA0A15B34C}">
      <dgm:prSet/>
      <dgm:spPr/>
      <dgm:t>
        <a:bodyPr/>
        <a:lstStyle/>
        <a:p>
          <a:endParaRPr lang="en-US"/>
        </a:p>
      </dgm:t>
    </dgm:pt>
    <dgm:pt modelId="{6C991026-EFA6-4CE4-88FC-5F969F501E89}">
      <dgm:prSet phldrT="[Text]" custT="1"/>
      <dgm:spPr/>
      <dgm:t>
        <a:bodyPr/>
        <a:lstStyle/>
        <a:p>
          <a:r>
            <a:rPr lang="en-US" sz="2800"/>
            <a:t>Intended</a:t>
          </a:r>
        </a:p>
      </dgm:t>
    </dgm:pt>
    <dgm:pt modelId="{F1CE4098-2F49-465A-AC20-4042495E590E}" type="parTrans" cxnId="{F43EB107-7B9A-4194-A7A3-E17DF817B88D}">
      <dgm:prSet/>
      <dgm:spPr/>
      <dgm:t>
        <a:bodyPr/>
        <a:lstStyle/>
        <a:p>
          <a:endParaRPr lang="en-US"/>
        </a:p>
      </dgm:t>
    </dgm:pt>
    <dgm:pt modelId="{B09818EC-DFAB-435B-9358-C5B0FF7F3CE2}" type="sibTrans" cxnId="{F43EB107-7B9A-4194-A7A3-E17DF817B88D}">
      <dgm:prSet/>
      <dgm:spPr/>
      <dgm:t>
        <a:bodyPr/>
        <a:lstStyle/>
        <a:p>
          <a:endParaRPr lang="en-US"/>
        </a:p>
      </dgm:t>
    </dgm:pt>
    <dgm:pt modelId="{927F175E-9B13-6A4F-BFC4-7ED92F35AC2B}" type="pres">
      <dgm:prSet presAssocID="{7B1F457B-372F-400B-990E-7EB9A7A18146}" presName="compositeShape" presStyleCnt="0">
        <dgm:presLayoutVars>
          <dgm:chMax val="7"/>
          <dgm:dir/>
          <dgm:resizeHandles val="exact"/>
        </dgm:presLayoutVars>
      </dgm:prSet>
      <dgm:spPr/>
    </dgm:pt>
    <dgm:pt modelId="{AE68ECBE-23B2-B74E-B2DB-27574EB96583}" type="pres">
      <dgm:prSet presAssocID="{7B1F457B-372F-400B-990E-7EB9A7A18146}" presName="wedge1" presStyleLbl="node1" presStyleIdx="0" presStyleCnt="3" custLinFactNeighborX="-3461" custLinFactNeighborY="2719"/>
      <dgm:spPr/>
    </dgm:pt>
    <dgm:pt modelId="{69633AFC-E9B4-FC47-9C63-A3357F8C2F7E}" type="pres">
      <dgm:prSet presAssocID="{7B1F457B-372F-400B-990E-7EB9A7A18146}" presName="wedge1Tx" presStyleLbl="node1" presStyleIdx="0" presStyleCnt="3">
        <dgm:presLayoutVars>
          <dgm:chMax val="0"/>
          <dgm:chPref val="0"/>
          <dgm:bulletEnabled val="1"/>
        </dgm:presLayoutVars>
      </dgm:prSet>
      <dgm:spPr/>
    </dgm:pt>
    <dgm:pt modelId="{23D9B5CA-2270-AC41-B0E5-6A321C46C91C}" type="pres">
      <dgm:prSet presAssocID="{7B1F457B-372F-400B-990E-7EB9A7A18146}" presName="wedge2" presStyleLbl="node1" presStyleIdx="1" presStyleCnt="3" custLinFactNeighborX="494" custLinFactNeighborY="1976"/>
      <dgm:spPr/>
    </dgm:pt>
    <dgm:pt modelId="{A83295D3-16BC-AF45-BD58-6B766410A578}" type="pres">
      <dgm:prSet presAssocID="{7B1F457B-372F-400B-990E-7EB9A7A18146}" presName="wedge2Tx" presStyleLbl="node1" presStyleIdx="1" presStyleCnt="3">
        <dgm:presLayoutVars>
          <dgm:chMax val="0"/>
          <dgm:chPref val="0"/>
          <dgm:bulletEnabled val="1"/>
        </dgm:presLayoutVars>
      </dgm:prSet>
      <dgm:spPr/>
    </dgm:pt>
    <dgm:pt modelId="{189300D0-8711-1A45-B2B5-BA1DB1EFBE54}" type="pres">
      <dgm:prSet presAssocID="{7B1F457B-372F-400B-990E-7EB9A7A18146}" presName="wedge3" presStyleLbl="node1" presStyleIdx="2" presStyleCnt="3"/>
      <dgm:spPr/>
    </dgm:pt>
    <dgm:pt modelId="{8B1B6AA7-E0A0-8C46-BDB1-60D23DA94A78}" type="pres">
      <dgm:prSet presAssocID="{7B1F457B-372F-400B-990E-7EB9A7A18146}" presName="wedge3Tx" presStyleLbl="node1" presStyleIdx="2" presStyleCnt="3">
        <dgm:presLayoutVars>
          <dgm:chMax val="0"/>
          <dgm:chPref val="0"/>
          <dgm:bulletEnabled val="1"/>
        </dgm:presLayoutVars>
      </dgm:prSet>
      <dgm:spPr/>
    </dgm:pt>
  </dgm:ptLst>
  <dgm:cxnLst>
    <dgm:cxn modelId="{F43EB107-7B9A-4194-A7A3-E17DF817B88D}" srcId="{7B1F457B-372F-400B-990E-7EB9A7A18146}" destId="{6C991026-EFA6-4CE4-88FC-5F969F501E89}" srcOrd="2" destOrd="0" parTransId="{F1CE4098-2F49-465A-AC20-4042495E590E}" sibTransId="{B09818EC-DFAB-435B-9358-C5B0FF7F3CE2}"/>
    <dgm:cxn modelId="{F6F8262A-54C3-4DB1-859D-DBDA0A15B34C}" srcId="{7B1F457B-372F-400B-990E-7EB9A7A18146}" destId="{01B79414-93B5-4E5E-9B9E-49B083E45F49}" srcOrd="1" destOrd="0" parTransId="{999D743B-CE94-4BE5-9102-623D7B2AF584}" sibTransId="{1F17DCF6-363E-4143-A244-D355618C7FE6}"/>
    <dgm:cxn modelId="{A7DCA12B-D893-5641-AC11-1A9555FECAFA}" type="presOf" srcId="{01B79414-93B5-4E5E-9B9E-49B083E45F49}" destId="{23D9B5CA-2270-AC41-B0E5-6A321C46C91C}" srcOrd="0" destOrd="0" presId="urn:microsoft.com/office/officeart/2005/8/layout/chart3"/>
    <dgm:cxn modelId="{2DC7F259-8666-8749-B456-FCDC7C414D8F}" type="presOf" srcId="{0E3FA1F5-5D8E-45E6-AD1C-EFEB7D19BEA1}" destId="{AE68ECBE-23B2-B74E-B2DB-27574EB96583}" srcOrd="0" destOrd="0" presId="urn:microsoft.com/office/officeart/2005/8/layout/chart3"/>
    <dgm:cxn modelId="{C753827B-F5B1-4343-8A63-AE8B2437B026}" srcId="{7B1F457B-372F-400B-990E-7EB9A7A18146}" destId="{0E3FA1F5-5D8E-45E6-AD1C-EFEB7D19BEA1}" srcOrd="0" destOrd="0" parTransId="{2BB06C79-8EF8-4324-AC1D-A45C233E41F2}" sibTransId="{0EF6A399-F546-4B3A-8469-EFD242C7967F}"/>
    <dgm:cxn modelId="{A1BCE18B-432C-C64C-B781-954B998369E6}" type="presOf" srcId="{01B79414-93B5-4E5E-9B9E-49B083E45F49}" destId="{A83295D3-16BC-AF45-BD58-6B766410A578}" srcOrd="1" destOrd="0" presId="urn:microsoft.com/office/officeart/2005/8/layout/chart3"/>
    <dgm:cxn modelId="{A56F678D-4835-7A43-9783-6B5894AEE44E}" type="presOf" srcId="{6C991026-EFA6-4CE4-88FC-5F969F501E89}" destId="{8B1B6AA7-E0A0-8C46-BDB1-60D23DA94A78}" srcOrd="1" destOrd="0" presId="urn:microsoft.com/office/officeart/2005/8/layout/chart3"/>
    <dgm:cxn modelId="{376047C5-8C9A-1C40-9E39-6898AC504C5D}" type="presOf" srcId="{7B1F457B-372F-400B-990E-7EB9A7A18146}" destId="{927F175E-9B13-6A4F-BFC4-7ED92F35AC2B}" srcOrd="0" destOrd="0" presId="urn:microsoft.com/office/officeart/2005/8/layout/chart3"/>
    <dgm:cxn modelId="{AFA395DF-2FA1-DC48-A791-18938140EDE9}" type="presOf" srcId="{6C991026-EFA6-4CE4-88FC-5F969F501E89}" destId="{189300D0-8711-1A45-B2B5-BA1DB1EFBE54}" srcOrd="0" destOrd="0" presId="urn:microsoft.com/office/officeart/2005/8/layout/chart3"/>
    <dgm:cxn modelId="{7A2990F1-8D08-FA49-BD2E-DB1CFF7B79B5}" type="presOf" srcId="{0E3FA1F5-5D8E-45E6-AD1C-EFEB7D19BEA1}" destId="{69633AFC-E9B4-FC47-9C63-A3357F8C2F7E}" srcOrd="1" destOrd="0" presId="urn:microsoft.com/office/officeart/2005/8/layout/chart3"/>
    <dgm:cxn modelId="{96B6BDA3-0C66-C64F-B8F2-895E3BD4FFAA}" type="presParOf" srcId="{927F175E-9B13-6A4F-BFC4-7ED92F35AC2B}" destId="{AE68ECBE-23B2-B74E-B2DB-27574EB96583}" srcOrd="0" destOrd="0" presId="urn:microsoft.com/office/officeart/2005/8/layout/chart3"/>
    <dgm:cxn modelId="{1C9C2EAC-6231-C740-B2C4-77311380AB93}" type="presParOf" srcId="{927F175E-9B13-6A4F-BFC4-7ED92F35AC2B}" destId="{69633AFC-E9B4-FC47-9C63-A3357F8C2F7E}" srcOrd="1" destOrd="0" presId="urn:microsoft.com/office/officeart/2005/8/layout/chart3"/>
    <dgm:cxn modelId="{0365224D-1EE8-2D4C-B77E-1044B259B195}" type="presParOf" srcId="{927F175E-9B13-6A4F-BFC4-7ED92F35AC2B}" destId="{23D9B5CA-2270-AC41-B0E5-6A321C46C91C}" srcOrd="2" destOrd="0" presId="urn:microsoft.com/office/officeart/2005/8/layout/chart3"/>
    <dgm:cxn modelId="{7559E44D-6512-E041-A588-EE9CFDFEF287}" type="presParOf" srcId="{927F175E-9B13-6A4F-BFC4-7ED92F35AC2B}" destId="{A83295D3-16BC-AF45-BD58-6B766410A578}" srcOrd="3" destOrd="0" presId="urn:microsoft.com/office/officeart/2005/8/layout/chart3"/>
    <dgm:cxn modelId="{1D303FE5-352C-E14D-89B6-1EE292163E65}" type="presParOf" srcId="{927F175E-9B13-6A4F-BFC4-7ED92F35AC2B}" destId="{189300D0-8711-1A45-B2B5-BA1DB1EFBE54}" srcOrd="4" destOrd="0" presId="urn:microsoft.com/office/officeart/2005/8/layout/chart3"/>
    <dgm:cxn modelId="{FC09C938-AA64-B542-8D63-F361D60518C1}" type="presParOf" srcId="{927F175E-9B13-6A4F-BFC4-7ED92F35AC2B}" destId="{8B1B6AA7-E0A0-8C46-BDB1-60D23DA94A78}"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7BB500-F21C-41CC-B9A3-362FE832893C}">
      <dsp:nvSpPr>
        <dsp:cNvPr id="0" name=""/>
        <dsp:cNvSpPr/>
      </dsp:nvSpPr>
      <dsp:spPr>
        <a:xfrm>
          <a:off x="679050" y="376937"/>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7DCBAB-B944-4B17-9F9A-08F1E0F539D4}">
      <dsp:nvSpPr>
        <dsp:cNvPr id="0" name=""/>
        <dsp:cNvSpPr/>
      </dsp:nvSpPr>
      <dsp:spPr>
        <a:xfrm>
          <a:off x="1081237" y="779125"/>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090276-ED6E-484C-BE22-93E8A825F383}">
      <dsp:nvSpPr>
        <dsp:cNvPr id="0" name=""/>
        <dsp:cNvSpPr/>
      </dsp:nvSpPr>
      <dsp:spPr>
        <a:xfrm>
          <a:off x="75768"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GB" sz="1900" kern="1200"/>
            <a:t>Tuesday</a:t>
          </a:r>
          <a:endParaRPr lang="en-US" sz="1900" kern="1200"/>
        </a:p>
      </dsp:txBody>
      <dsp:txXfrm>
        <a:off x="75768" y="2851938"/>
        <a:ext cx="3093750" cy="720000"/>
      </dsp:txXfrm>
    </dsp:sp>
    <dsp:sp modelId="{8B5D49DD-A2C8-49DE-BCEE-D31DB56BA5A8}">
      <dsp:nvSpPr>
        <dsp:cNvPr id="0" name=""/>
        <dsp:cNvSpPr/>
      </dsp:nvSpPr>
      <dsp:spPr>
        <a:xfrm>
          <a:off x="4314206" y="376937"/>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C1FCC0-D8C3-4997-9338-8308B3A94A6A}">
      <dsp:nvSpPr>
        <dsp:cNvPr id="0" name=""/>
        <dsp:cNvSpPr/>
      </dsp:nvSpPr>
      <dsp:spPr>
        <a:xfrm>
          <a:off x="4716393" y="779125"/>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DDEB90-7153-49B4-B5F2-F6DAACDDAF06}">
      <dsp:nvSpPr>
        <dsp:cNvPr id="0" name=""/>
        <dsp:cNvSpPr/>
      </dsp:nvSpPr>
      <dsp:spPr>
        <a:xfrm>
          <a:off x="3710925"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rtl="0">
            <a:lnSpc>
              <a:spcPct val="100000"/>
            </a:lnSpc>
            <a:spcBef>
              <a:spcPct val="0"/>
            </a:spcBef>
            <a:spcAft>
              <a:spcPct val="35000"/>
            </a:spcAft>
            <a:buNone/>
            <a:defRPr cap="all"/>
          </a:pPr>
          <a:r>
            <a:rPr lang="en-GB" sz="1900" kern="1200">
              <a:latin typeface="Aptos Display" panose="02110004020202020204"/>
            </a:rPr>
            <a:t>09:00</a:t>
          </a:r>
          <a:r>
            <a:rPr lang="en-GB" sz="1900" kern="1200"/>
            <a:t> </a:t>
          </a:r>
          <a:r>
            <a:rPr lang="en-GB" sz="1900" kern="1200">
              <a:latin typeface="Aptos Display" panose="02110004020202020204"/>
            </a:rPr>
            <a:t>– 13:00 </a:t>
          </a:r>
          <a:r>
            <a:rPr lang="en-GB" sz="1900" kern="1200"/>
            <a:t>hours</a:t>
          </a:r>
          <a:r>
            <a:rPr lang="en-GB" sz="1900" kern="1200">
              <a:latin typeface="Aptos Display" panose="02110004020202020204"/>
            </a:rPr>
            <a:t> (1200-1300 drop in)</a:t>
          </a:r>
          <a:endParaRPr lang="en-US" sz="1900" kern="1200"/>
        </a:p>
      </dsp:txBody>
      <dsp:txXfrm>
        <a:off x="3710925" y="2851938"/>
        <a:ext cx="3093750" cy="720000"/>
      </dsp:txXfrm>
    </dsp:sp>
    <dsp:sp modelId="{9C6213C5-DEF4-4374-B044-FACC43DFEBC6}">
      <dsp:nvSpPr>
        <dsp:cNvPr id="0" name=""/>
        <dsp:cNvSpPr/>
      </dsp:nvSpPr>
      <dsp:spPr>
        <a:xfrm>
          <a:off x="7949362" y="376937"/>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005975-3E7D-476F-A155-DB93B5739656}">
      <dsp:nvSpPr>
        <dsp:cNvPr id="0" name=""/>
        <dsp:cNvSpPr/>
      </dsp:nvSpPr>
      <dsp:spPr>
        <a:xfrm>
          <a:off x="8351550" y="779125"/>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11C667-CDF2-4E73-8AC2-DE60762D03C7}">
      <dsp:nvSpPr>
        <dsp:cNvPr id="0" name=""/>
        <dsp:cNvSpPr/>
      </dsp:nvSpPr>
      <dsp:spPr>
        <a:xfrm>
          <a:off x="7346081"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GB" sz="1900" kern="1200"/>
            <a:t>Please remember that attendance is important!</a:t>
          </a:r>
          <a:endParaRPr lang="en-US" sz="1900" kern="1200"/>
        </a:p>
      </dsp:txBody>
      <dsp:txXfrm>
        <a:off x="7346081" y="2851938"/>
        <a:ext cx="309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2F84A3-ECCB-47F8-9704-57F831947415}">
      <dsp:nvSpPr>
        <dsp:cNvPr id="0" name=""/>
        <dsp:cNvSpPr/>
      </dsp:nvSpPr>
      <dsp:spPr>
        <a:xfrm>
          <a:off x="0" y="0"/>
          <a:ext cx="9288654" cy="1257841"/>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Apply their systematic knowledge of policing powers, authorised professional practices, and police-related legislation, into hypothetical real-life policing scenarios, in readiness for the role of constable; </a:t>
          </a:r>
          <a:endParaRPr lang="en-US" sz="1800" kern="1200"/>
        </a:p>
      </dsp:txBody>
      <dsp:txXfrm>
        <a:off x="36841" y="36841"/>
        <a:ext cx="7931345" cy="1184159"/>
      </dsp:txXfrm>
    </dsp:sp>
    <dsp:sp modelId="{05017735-2F1C-4280-B43E-7B9F838C2A9B}">
      <dsp:nvSpPr>
        <dsp:cNvPr id="0" name=""/>
        <dsp:cNvSpPr/>
      </dsp:nvSpPr>
      <dsp:spPr>
        <a:xfrm>
          <a:off x="819587" y="1467481"/>
          <a:ext cx="9288654" cy="1257841"/>
        </a:xfrm>
        <a:prstGeom prst="roundRect">
          <a:avLst>
            <a:gd name="adj" fmla="val 1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Demonstrate a comprehensive knowledge and systematic understanding of police decision-making in relation to the law in England and Wales - that has been studied over the past three academic years - in readiness for the role of constable; </a:t>
          </a:r>
          <a:endParaRPr lang="en-US" sz="1800" kern="1200"/>
        </a:p>
      </dsp:txBody>
      <dsp:txXfrm>
        <a:off x="856428" y="1504322"/>
        <a:ext cx="7577788" cy="1184159"/>
      </dsp:txXfrm>
    </dsp:sp>
    <dsp:sp modelId="{7D1C6174-D035-4B38-AEFF-4C513A0A2809}">
      <dsp:nvSpPr>
        <dsp:cNvPr id="0" name=""/>
        <dsp:cNvSpPr/>
      </dsp:nvSpPr>
      <dsp:spPr>
        <a:xfrm>
          <a:off x="1639174" y="2934963"/>
          <a:ext cx="9288654" cy="1257841"/>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Undertake a mock competency-based interview in a professional manner in readiness for the Police National Recruitment Process, as well as other similar recruitment processes within policing</a:t>
          </a:r>
          <a:endParaRPr lang="en-US" sz="1800" kern="1200"/>
        </a:p>
      </dsp:txBody>
      <dsp:txXfrm>
        <a:off x="1676015" y="2971804"/>
        <a:ext cx="7577788" cy="1184159"/>
      </dsp:txXfrm>
    </dsp:sp>
    <dsp:sp modelId="{49FD40EB-99D6-4039-8A59-EA287FBA21FC}">
      <dsp:nvSpPr>
        <dsp:cNvPr id="0" name=""/>
        <dsp:cNvSpPr/>
      </dsp:nvSpPr>
      <dsp:spPr>
        <a:xfrm>
          <a:off x="8471057" y="953863"/>
          <a:ext cx="817596" cy="817596"/>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1AA813E2-5D77-49FB-976C-FA07C0523B85}">
      <dsp:nvSpPr>
        <dsp:cNvPr id="0" name=""/>
        <dsp:cNvSpPr/>
      </dsp:nvSpPr>
      <dsp:spPr>
        <a:xfrm>
          <a:off x="9290644" y="2412959"/>
          <a:ext cx="817596" cy="817596"/>
        </a:xfrm>
        <a:prstGeom prst="downArrow">
          <a:avLst>
            <a:gd name="adj1" fmla="val 55000"/>
            <a:gd name="adj2" fmla="val 45000"/>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963D3-E443-48A1-B3CD-E3F2878698D0}">
      <dsp:nvSpPr>
        <dsp:cNvPr id="0" name=""/>
        <dsp:cNvSpPr/>
      </dsp:nvSpPr>
      <dsp:spPr>
        <a:xfrm>
          <a:off x="0" y="675679"/>
          <a:ext cx="6666833" cy="705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C3B3511-B7DB-4F32-801D-FB230A6E7B0D}">
      <dsp:nvSpPr>
        <dsp:cNvPr id="0" name=""/>
        <dsp:cNvSpPr/>
      </dsp:nvSpPr>
      <dsp:spPr>
        <a:xfrm>
          <a:off x="333341" y="262399"/>
          <a:ext cx="4666783" cy="8265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244600">
            <a:lnSpc>
              <a:spcPct val="90000"/>
            </a:lnSpc>
            <a:spcBef>
              <a:spcPct val="0"/>
            </a:spcBef>
            <a:spcAft>
              <a:spcPct val="35000"/>
            </a:spcAft>
            <a:buNone/>
          </a:pPr>
          <a:r>
            <a:rPr lang="en-GB" sz="2800" b="1" i="0" kern="1200"/>
            <a:t>Theft Act 1968</a:t>
          </a:r>
          <a:r>
            <a:rPr lang="en-GB" sz="2800" b="0" i="0" kern="1200"/>
            <a:t> </a:t>
          </a:r>
          <a:endParaRPr lang="en-US" sz="2800" kern="1200"/>
        </a:p>
      </dsp:txBody>
      <dsp:txXfrm>
        <a:off x="373690" y="302748"/>
        <a:ext cx="4586085" cy="745862"/>
      </dsp:txXfrm>
    </dsp:sp>
    <dsp:sp modelId="{5E78E1A4-8E42-40E4-888C-5CCA7EE72E57}">
      <dsp:nvSpPr>
        <dsp:cNvPr id="0" name=""/>
        <dsp:cNvSpPr/>
      </dsp:nvSpPr>
      <dsp:spPr>
        <a:xfrm>
          <a:off x="0" y="1945759"/>
          <a:ext cx="6666833" cy="705600"/>
        </a:xfrm>
        <a:prstGeom prst="rect">
          <a:avLst/>
        </a:prstGeom>
        <a:solidFill>
          <a:schemeClr val="lt1">
            <a:alpha val="90000"/>
            <a:hueOff val="0"/>
            <a:satOff val="0"/>
            <a:lumOff val="0"/>
            <a:alphaOff val="0"/>
          </a:schemeClr>
        </a:solidFill>
        <a:ln w="12700" cap="flat" cmpd="sng" algn="ctr">
          <a:solidFill>
            <a:schemeClr val="accent5">
              <a:hueOff val="-4050717"/>
              <a:satOff val="-275"/>
              <a:lumOff val="654"/>
              <a:alphaOff val="0"/>
            </a:schemeClr>
          </a:solidFill>
          <a:prstDash val="solid"/>
          <a:miter lim="800000"/>
        </a:ln>
        <a:effectLst/>
      </dsp:spPr>
      <dsp:style>
        <a:lnRef idx="1">
          <a:scrgbClr r="0" g="0" b="0"/>
        </a:lnRef>
        <a:fillRef idx="1">
          <a:scrgbClr r="0" g="0" b="0"/>
        </a:fillRef>
        <a:effectRef idx="0">
          <a:scrgbClr r="0" g="0" b="0"/>
        </a:effectRef>
        <a:fontRef idx="minor"/>
      </dsp:style>
    </dsp:sp>
    <dsp:sp modelId="{72621D6E-B6D3-4B8E-A442-D029FE5733C8}">
      <dsp:nvSpPr>
        <dsp:cNvPr id="0" name=""/>
        <dsp:cNvSpPr/>
      </dsp:nvSpPr>
      <dsp:spPr>
        <a:xfrm>
          <a:off x="333341" y="1532479"/>
          <a:ext cx="4666783" cy="82656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244600">
            <a:lnSpc>
              <a:spcPct val="90000"/>
            </a:lnSpc>
            <a:spcBef>
              <a:spcPct val="0"/>
            </a:spcBef>
            <a:spcAft>
              <a:spcPct val="35000"/>
            </a:spcAft>
            <a:buNone/>
          </a:pPr>
          <a:r>
            <a:rPr lang="en-GB" sz="2800" b="1" i="0" kern="1200"/>
            <a:t>Burglary</a:t>
          </a:r>
          <a:r>
            <a:rPr lang="en-GB" sz="2800" b="0" i="0" kern="1200"/>
            <a:t> </a:t>
          </a:r>
          <a:endParaRPr lang="en-US" sz="2800" kern="1200"/>
        </a:p>
      </dsp:txBody>
      <dsp:txXfrm>
        <a:off x="373690" y="1572828"/>
        <a:ext cx="4586085" cy="745862"/>
      </dsp:txXfrm>
    </dsp:sp>
    <dsp:sp modelId="{08552360-327E-4161-885D-96E5E9AE230B}">
      <dsp:nvSpPr>
        <dsp:cNvPr id="0" name=""/>
        <dsp:cNvSpPr/>
      </dsp:nvSpPr>
      <dsp:spPr>
        <a:xfrm>
          <a:off x="0" y="3215839"/>
          <a:ext cx="6666833" cy="705600"/>
        </a:xfrm>
        <a:prstGeom prst="rect">
          <a:avLst/>
        </a:prstGeom>
        <a:solidFill>
          <a:schemeClr val="lt1">
            <a:alpha val="90000"/>
            <a:hueOff val="0"/>
            <a:satOff val="0"/>
            <a:lumOff val="0"/>
            <a:alphaOff val="0"/>
          </a:schemeClr>
        </a:solidFill>
        <a:ln w="12700" cap="flat" cmpd="sng" algn="ctr">
          <a:solidFill>
            <a:schemeClr val="accent5">
              <a:hueOff val="-8101434"/>
              <a:satOff val="-551"/>
              <a:lumOff val="1307"/>
              <a:alphaOff val="0"/>
            </a:schemeClr>
          </a:solidFill>
          <a:prstDash val="solid"/>
          <a:miter lim="800000"/>
        </a:ln>
        <a:effectLst/>
      </dsp:spPr>
      <dsp:style>
        <a:lnRef idx="1">
          <a:scrgbClr r="0" g="0" b="0"/>
        </a:lnRef>
        <a:fillRef idx="1">
          <a:scrgbClr r="0" g="0" b="0"/>
        </a:fillRef>
        <a:effectRef idx="0">
          <a:scrgbClr r="0" g="0" b="0"/>
        </a:effectRef>
        <a:fontRef idx="minor"/>
      </dsp:style>
    </dsp:sp>
    <dsp:sp modelId="{48EEDEA0-FAE9-4D2B-8E5F-983FD3E76A9B}">
      <dsp:nvSpPr>
        <dsp:cNvPr id="0" name=""/>
        <dsp:cNvSpPr/>
      </dsp:nvSpPr>
      <dsp:spPr>
        <a:xfrm>
          <a:off x="333341" y="2802560"/>
          <a:ext cx="4666783" cy="82656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244600">
            <a:lnSpc>
              <a:spcPct val="90000"/>
            </a:lnSpc>
            <a:spcBef>
              <a:spcPct val="0"/>
            </a:spcBef>
            <a:spcAft>
              <a:spcPct val="35000"/>
            </a:spcAft>
            <a:buNone/>
          </a:pPr>
          <a:r>
            <a:rPr lang="en-GB" sz="2800" b="1" i="0" kern="1200"/>
            <a:t>Robbery</a:t>
          </a:r>
          <a:r>
            <a:rPr lang="en-GB" sz="2800" b="0" i="0" kern="1200"/>
            <a:t> </a:t>
          </a:r>
          <a:endParaRPr lang="en-US" sz="2800" kern="1200"/>
        </a:p>
      </dsp:txBody>
      <dsp:txXfrm>
        <a:off x="373690" y="2842909"/>
        <a:ext cx="4586085" cy="745862"/>
      </dsp:txXfrm>
    </dsp:sp>
    <dsp:sp modelId="{DCA60BDA-DC64-4667-A5AA-6867D8E1BBA2}">
      <dsp:nvSpPr>
        <dsp:cNvPr id="0" name=""/>
        <dsp:cNvSpPr/>
      </dsp:nvSpPr>
      <dsp:spPr>
        <a:xfrm>
          <a:off x="0" y="4485920"/>
          <a:ext cx="6666833" cy="705600"/>
        </a:xfrm>
        <a:prstGeom prst="rect">
          <a:avLst/>
        </a:prstGeom>
        <a:solidFill>
          <a:schemeClr val="lt1">
            <a:alpha val="90000"/>
            <a:hueOff val="0"/>
            <a:satOff val="0"/>
            <a:lumOff val="0"/>
            <a:alphaOff val="0"/>
          </a:schemeClr>
        </a:soli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1">
          <a:scrgbClr r="0" g="0" b="0"/>
        </a:fillRef>
        <a:effectRef idx="0">
          <a:scrgbClr r="0" g="0" b="0"/>
        </a:effectRef>
        <a:fontRef idx="minor"/>
      </dsp:style>
    </dsp:sp>
    <dsp:sp modelId="{CDDA8775-5969-4441-B04A-30B114EBA1D9}">
      <dsp:nvSpPr>
        <dsp:cNvPr id="0" name=""/>
        <dsp:cNvSpPr/>
      </dsp:nvSpPr>
      <dsp:spPr>
        <a:xfrm>
          <a:off x="333341" y="4072640"/>
          <a:ext cx="4666783" cy="82656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244600">
            <a:lnSpc>
              <a:spcPct val="90000"/>
            </a:lnSpc>
            <a:spcBef>
              <a:spcPct val="0"/>
            </a:spcBef>
            <a:spcAft>
              <a:spcPct val="35000"/>
            </a:spcAft>
            <a:buNone/>
          </a:pPr>
          <a:r>
            <a:rPr lang="en-GB" sz="2800" b="1" i="0" kern="1200"/>
            <a:t>Going Equipped /TWOCC</a:t>
          </a:r>
          <a:r>
            <a:rPr lang="en-GB" sz="2800" b="0" i="0" kern="1200"/>
            <a:t> </a:t>
          </a:r>
          <a:endParaRPr lang="en-US" sz="2800" kern="1200"/>
        </a:p>
      </dsp:txBody>
      <dsp:txXfrm>
        <a:off x="373690" y="4112989"/>
        <a:ext cx="4586085" cy="7458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CF6-C098-C449-97E6-CC7D8A54C21C}">
      <dsp:nvSpPr>
        <dsp:cNvPr id="0" name=""/>
        <dsp:cNvSpPr/>
      </dsp:nvSpPr>
      <dsp:spPr>
        <a:xfrm>
          <a:off x="1311589" y="0"/>
          <a:ext cx="8580596" cy="5894172"/>
        </a:xfrm>
        <a:prstGeom prst="rightArrow">
          <a:avLst/>
        </a:prstGeom>
        <a:solidFill>
          <a:schemeClr val="accent1"/>
        </a:solidFill>
        <a:ln>
          <a:noFill/>
        </a:ln>
        <a:effectLst/>
      </dsp:spPr>
      <dsp:style>
        <a:lnRef idx="0">
          <a:scrgbClr r="0" g="0" b="0"/>
        </a:lnRef>
        <a:fillRef idx="1">
          <a:scrgbClr r="0" g="0" b="0"/>
        </a:fillRef>
        <a:effectRef idx="1">
          <a:scrgbClr r="0" g="0" b="0"/>
        </a:effectRef>
        <a:fontRef idx="minor"/>
      </dsp:style>
    </dsp:sp>
    <dsp:sp modelId="{C3CEB9EA-F4CF-AE49-B113-5A97ABAA0C41}">
      <dsp:nvSpPr>
        <dsp:cNvPr id="0" name=""/>
        <dsp:cNvSpPr/>
      </dsp:nvSpPr>
      <dsp:spPr>
        <a:xfrm>
          <a:off x="0" y="1793266"/>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a:solidFill>
                <a:srgbClr val="FF0000"/>
              </a:solidFill>
            </a:rPr>
            <a:t>S</a:t>
          </a:r>
          <a:r>
            <a:rPr lang="en-US" sz="2400" b="1" i="1" u="sng" kern="1200"/>
            <a:t>teal</a:t>
          </a:r>
          <a:r>
            <a:rPr lang="en-US" sz="2400" kern="1200"/>
            <a:t> anything therein </a:t>
          </a:r>
          <a:r>
            <a:rPr lang="en-US" sz="2400" kern="1200">
              <a:solidFill>
                <a:srgbClr val="FF0000"/>
              </a:solidFill>
            </a:rPr>
            <a:t>OR</a:t>
          </a:r>
        </a:p>
      </dsp:txBody>
      <dsp:txXfrm>
        <a:off x="115092" y="1908358"/>
        <a:ext cx="2798261" cy="2127484"/>
      </dsp:txXfrm>
    </dsp:sp>
    <dsp:sp modelId="{9A9C85EE-B97E-8F4D-9C17-7734EC8CA20A}">
      <dsp:nvSpPr>
        <dsp:cNvPr id="0" name=""/>
        <dsp:cNvSpPr/>
      </dsp:nvSpPr>
      <dsp:spPr>
        <a:xfrm>
          <a:off x="3533186"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u="sng" kern="1200">
              <a:solidFill>
                <a:srgbClr val="FF0000"/>
              </a:solidFill>
            </a:rPr>
            <a:t>I</a:t>
          </a:r>
          <a:r>
            <a:rPr lang="en-US" sz="2400" kern="1200"/>
            <a:t>nflict </a:t>
          </a:r>
          <a:r>
            <a:rPr lang="en-US" sz="2400" b="1" i="1" u="sng" kern="1200"/>
            <a:t>grievous bodily harm </a:t>
          </a:r>
          <a:r>
            <a:rPr lang="en-US" sz="2400" kern="1200"/>
            <a:t>on any person therein </a:t>
          </a:r>
          <a:r>
            <a:rPr lang="en-US" sz="2400" kern="1200">
              <a:solidFill>
                <a:srgbClr val="FF0000"/>
              </a:solidFill>
            </a:rPr>
            <a:t>OR</a:t>
          </a:r>
        </a:p>
      </dsp:txBody>
      <dsp:txXfrm>
        <a:off x="3648278" y="1883343"/>
        <a:ext cx="2798261" cy="2127484"/>
      </dsp:txXfrm>
    </dsp:sp>
    <dsp:sp modelId="{C1D58214-8715-5448-82C1-8EE3F04F4F58}">
      <dsp:nvSpPr>
        <dsp:cNvPr id="0" name=""/>
        <dsp:cNvSpPr/>
      </dsp:nvSpPr>
      <dsp:spPr>
        <a:xfrm>
          <a:off x="7066373"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a:solidFill>
                <a:srgbClr val="FF0000"/>
              </a:solidFill>
            </a:rPr>
            <a:t>D</a:t>
          </a:r>
          <a:r>
            <a:rPr lang="en-US" sz="2400" b="1" i="1" u="sng" kern="1200"/>
            <a:t>amage</a:t>
          </a:r>
          <a:r>
            <a:rPr lang="en-US" sz="2400" kern="1200"/>
            <a:t> any property therein</a:t>
          </a:r>
        </a:p>
      </dsp:txBody>
      <dsp:txXfrm>
        <a:off x="7181465" y="1883343"/>
        <a:ext cx="2798261" cy="21274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C8B1-2410-EE4A-B90A-8966A1BC96FE}">
      <dsp:nvSpPr>
        <dsp:cNvPr id="0" name=""/>
        <dsp:cNvSpPr/>
      </dsp:nvSpPr>
      <dsp:spPr>
        <a:xfrm>
          <a:off x="0" y="2496"/>
          <a:ext cx="9107019" cy="0"/>
        </a:xfrm>
        <a:prstGeom prst="line">
          <a:avLst/>
        </a:prstGeom>
        <a:solidFill>
          <a:schemeClr val="accent1">
            <a:alpha val="90000"/>
            <a:hueOff val="0"/>
            <a:satOff val="0"/>
            <a:lumOff val="0"/>
            <a:alphaOff val="0"/>
          </a:schemeClr>
        </a:solidFill>
        <a:ln w="1905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F8E6CF-95DB-8F41-9238-9399C78F3819}">
      <dsp:nvSpPr>
        <dsp:cNvPr id="0" name=""/>
        <dsp:cNvSpPr/>
      </dsp:nvSpPr>
      <dsp:spPr>
        <a:xfrm>
          <a:off x="0" y="2496"/>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term ‘building’ is not defined under the Theft Act 1968</a:t>
          </a:r>
        </a:p>
      </dsp:txBody>
      <dsp:txXfrm>
        <a:off x="0" y="2496"/>
        <a:ext cx="9107019" cy="1702290"/>
      </dsp:txXfrm>
    </dsp:sp>
    <dsp:sp modelId="{298F1F6C-331C-7047-814E-20893B851828}">
      <dsp:nvSpPr>
        <dsp:cNvPr id="0" name=""/>
        <dsp:cNvSpPr/>
      </dsp:nvSpPr>
      <dsp:spPr>
        <a:xfrm>
          <a:off x="0" y="1704787"/>
          <a:ext cx="9107019" cy="0"/>
        </a:xfrm>
        <a:prstGeom prst="line">
          <a:avLst/>
        </a:prstGeom>
        <a:solidFill>
          <a:schemeClr val="accent1">
            <a:alpha val="90000"/>
            <a:hueOff val="0"/>
            <a:satOff val="0"/>
            <a:lumOff val="0"/>
            <a:alphaOff val="-20000"/>
          </a:schemeClr>
        </a:solidFill>
        <a:ln w="1905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8CA44-C1EB-654A-A34F-508C5733E0ED}">
      <dsp:nvSpPr>
        <dsp:cNvPr id="0" name=""/>
        <dsp:cNvSpPr/>
      </dsp:nvSpPr>
      <dsp:spPr>
        <a:xfrm>
          <a:off x="0" y="170478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Case law has established a ‘building’ as:</a:t>
          </a:r>
        </a:p>
        <a:p>
          <a:pPr marL="0" lvl="0" indent="0" algn="ctr" defTabSz="1066800">
            <a:lnSpc>
              <a:spcPct val="90000"/>
            </a:lnSpc>
            <a:spcBef>
              <a:spcPct val="0"/>
            </a:spcBef>
            <a:spcAft>
              <a:spcPct val="35000"/>
            </a:spcAft>
            <a:buNone/>
          </a:pPr>
          <a:r>
            <a:rPr lang="en-US" sz="2400" kern="1200">
              <a:solidFill>
                <a:schemeClr val="accent1"/>
              </a:solidFill>
            </a:rPr>
            <a:t>‘</a:t>
          </a:r>
          <a:r>
            <a:rPr lang="en-US" sz="2400" b="1" i="1" kern="1200">
              <a:solidFill>
                <a:schemeClr val="accent1"/>
              </a:solidFill>
            </a:rPr>
            <a:t>a structure of considerable size &amp; intended to be permanent or at least endure considerable time’ </a:t>
          </a:r>
        </a:p>
      </dsp:txBody>
      <dsp:txXfrm>
        <a:off x="0" y="1704787"/>
        <a:ext cx="9107019" cy="1702290"/>
      </dsp:txXfrm>
    </dsp:sp>
    <dsp:sp modelId="{7A981408-3B7C-5F4F-A877-85A03C429AC7}">
      <dsp:nvSpPr>
        <dsp:cNvPr id="0" name=""/>
        <dsp:cNvSpPr/>
      </dsp:nvSpPr>
      <dsp:spPr>
        <a:xfrm>
          <a:off x="0" y="3407077"/>
          <a:ext cx="9107019" cy="0"/>
        </a:xfrm>
        <a:prstGeom prst="line">
          <a:avLst/>
        </a:prstGeom>
        <a:solidFill>
          <a:schemeClr val="accent1">
            <a:alpha val="90000"/>
            <a:hueOff val="0"/>
            <a:satOff val="0"/>
            <a:lumOff val="0"/>
            <a:alphaOff val="-40000"/>
          </a:schemeClr>
        </a:solidFill>
        <a:ln w="1905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9FF22-D7B3-3144-9D0A-CCCDFE257F8E}">
      <dsp:nvSpPr>
        <dsp:cNvPr id="0" name=""/>
        <dsp:cNvSpPr/>
      </dsp:nvSpPr>
      <dsp:spPr>
        <a:xfrm>
          <a:off x="0" y="340707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 simple terms a building must have some degree of permanence</a:t>
          </a:r>
        </a:p>
      </dsp:txBody>
      <dsp:txXfrm>
        <a:off x="0" y="3407077"/>
        <a:ext cx="9107019" cy="17022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1C93B-DF59-984F-8911-FA0C478A09CE}">
      <dsp:nvSpPr>
        <dsp:cNvPr id="0" name=""/>
        <dsp:cNvSpPr/>
      </dsp:nvSpPr>
      <dsp:spPr>
        <a:xfrm>
          <a:off x="0" y="401"/>
          <a:ext cx="10873946" cy="0"/>
        </a:xfrm>
        <a:prstGeom prst="line">
          <a:avLst/>
        </a:prstGeom>
        <a:solidFill>
          <a:schemeClr val="accent2">
            <a:shade val="80000"/>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C29FF-FF42-7F41-8162-A712A6D4D12B}">
      <dsp:nvSpPr>
        <dsp:cNvPr id="0" name=""/>
        <dsp:cNvSpPr/>
      </dsp:nvSpPr>
      <dsp:spPr>
        <a:xfrm>
          <a:off x="0" y="401"/>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-Adjoining bedsits in the same house</a:t>
          </a:r>
        </a:p>
      </dsp:txBody>
      <dsp:txXfrm>
        <a:off x="0" y="401"/>
        <a:ext cx="10873946" cy="657264"/>
      </dsp:txXfrm>
    </dsp:sp>
    <dsp:sp modelId="{03E241AC-A3F1-7A47-ACC0-08B2ADBC69CA}">
      <dsp:nvSpPr>
        <dsp:cNvPr id="0" name=""/>
        <dsp:cNvSpPr/>
      </dsp:nvSpPr>
      <dsp:spPr>
        <a:xfrm>
          <a:off x="0" y="657665"/>
          <a:ext cx="10873946" cy="0"/>
        </a:xfrm>
        <a:prstGeom prst="line">
          <a:avLst/>
        </a:prstGeom>
        <a:solidFill>
          <a:schemeClr val="accent2">
            <a:shade val="80000"/>
            <a:hueOff val="-113751"/>
            <a:satOff val="2127"/>
            <a:lumOff val="6780"/>
            <a:alphaOff val="0"/>
          </a:schemeClr>
        </a:solidFill>
        <a:ln w="19050" cap="flat" cmpd="sng" algn="ctr">
          <a:solidFill>
            <a:schemeClr val="accent2">
              <a:shade val="80000"/>
              <a:hueOff val="-113751"/>
              <a:satOff val="2127"/>
              <a:lumOff val="67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F438E-145C-EE48-8B4F-DE21554A35B2}">
      <dsp:nvSpPr>
        <dsp:cNvPr id="0" name=""/>
        <dsp:cNvSpPr/>
      </dsp:nvSpPr>
      <dsp:spPr>
        <a:xfrm>
          <a:off x="0" y="657665"/>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-Staffrooms/security offices in supermarkets</a:t>
          </a:r>
        </a:p>
      </dsp:txBody>
      <dsp:txXfrm>
        <a:off x="0" y="657665"/>
        <a:ext cx="10873946" cy="657264"/>
      </dsp:txXfrm>
    </dsp:sp>
    <dsp:sp modelId="{FD2327A3-5CCF-5144-B3AD-4CCD29128909}">
      <dsp:nvSpPr>
        <dsp:cNvPr id="0" name=""/>
        <dsp:cNvSpPr/>
      </dsp:nvSpPr>
      <dsp:spPr>
        <a:xfrm>
          <a:off x="0" y="1314929"/>
          <a:ext cx="10873946" cy="0"/>
        </a:xfrm>
        <a:prstGeom prst="line">
          <a:avLst/>
        </a:prstGeom>
        <a:solidFill>
          <a:schemeClr val="accent2">
            <a:shade val="80000"/>
            <a:hueOff val="-227502"/>
            <a:satOff val="4255"/>
            <a:lumOff val="13560"/>
            <a:alphaOff val="0"/>
          </a:schemeClr>
        </a:solidFill>
        <a:ln w="19050" cap="flat" cmpd="sng" algn="ctr">
          <a:solidFill>
            <a:schemeClr val="accent2">
              <a:shade val="80000"/>
              <a:hueOff val="-227502"/>
              <a:satOff val="4255"/>
              <a:lumOff val="135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8A011-164A-4E4F-B52F-62D84070F49E}">
      <dsp:nvSpPr>
        <dsp:cNvPr id="0" name=""/>
        <dsp:cNvSpPr/>
      </dsp:nvSpPr>
      <dsp:spPr>
        <a:xfrm>
          <a:off x="0" y="1314929"/>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the till area of a shop</a:t>
          </a:r>
        </a:p>
      </dsp:txBody>
      <dsp:txXfrm>
        <a:off x="0" y="1314929"/>
        <a:ext cx="10873946" cy="657264"/>
      </dsp:txXfrm>
    </dsp:sp>
    <dsp:sp modelId="{382D6E98-98D5-8C46-8E7D-CFF9A533BF70}">
      <dsp:nvSpPr>
        <dsp:cNvPr id="0" name=""/>
        <dsp:cNvSpPr/>
      </dsp:nvSpPr>
      <dsp:spPr>
        <a:xfrm>
          <a:off x="0" y="1972194"/>
          <a:ext cx="10873946" cy="0"/>
        </a:xfrm>
        <a:prstGeom prst="line">
          <a:avLst/>
        </a:prstGeom>
        <a:solidFill>
          <a:schemeClr val="accent2">
            <a:shade val="80000"/>
            <a:hueOff val="-341253"/>
            <a:satOff val="6382"/>
            <a:lumOff val="20341"/>
            <a:alphaOff val="0"/>
          </a:schemeClr>
        </a:solidFill>
        <a:ln w="19050" cap="flat" cmpd="sng" algn="ctr">
          <a:solidFill>
            <a:schemeClr val="accent2">
              <a:shade val="80000"/>
              <a:hueOff val="-341253"/>
              <a:satOff val="6382"/>
              <a:lumOff val="203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59DB2-5E1A-E24D-931F-86F384A187CF}">
      <dsp:nvSpPr>
        <dsp:cNvPr id="0" name=""/>
        <dsp:cNvSpPr/>
      </dsp:nvSpPr>
      <dsp:spPr>
        <a:xfrm>
          <a:off x="0" y="1972194"/>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the bar in a pub</a:t>
          </a:r>
        </a:p>
      </dsp:txBody>
      <dsp:txXfrm>
        <a:off x="0" y="1972194"/>
        <a:ext cx="10873946" cy="657264"/>
      </dsp:txXfrm>
    </dsp:sp>
    <dsp:sp modelId="{027FE016-686B-8C4F-9A40-0628DE83F5FA}">
      <dsp:nvSpPr>
        <dsp:cNvPr id="0" name=""/>
        <dsp:cNvSpPr/>
      </dsp:nvSpPr>
      <dsp:spPr>
        <a:xfrm>
          <a:off x="0" y="2629458"/>
          <a:ext cx="10873946" cy="0"/>
        </a:xfrm>
        <a:prstGeom prst="line">
          <a:avLst/>
        </a:prstGeom>
        <a:solidFill>
          <a:schemeClr val="accent2">
            <a:shade val="80000"/>
            <a:hueOff val="-455004"/>
            <a:satOff val="8510"/>
            <a:lumOff val="27121"/>
            <a:alphaOff val="0"/>
          </a:schemeClr>
        </a:solidFill>
        <a:ln w="19050" cap="flat" cmpd="sng" algn="ctr">
          <a:solidFill>
            <a:schemeClr val="accent2">
              <a:shade val="80000"/>
              <a:hueOff val="-455004"/>
              <a:satOff val="8510"/>
              <a:lumOff val="271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343F2-5D95-E648-A4FF-5A3C7EB36524}">
      <dsp:nvSpPr>
        <dsp:cNvPr id="0" name=""/>
        <dsp:cNvSpPr/>
      </dsp:nvSpPr>
      <dsp:spPr>
        <a:xfrm>
          <a:off x="0" y="2629458"/>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a cordoned off area in a gallery or museum</a:t>
          </a:r>
        </a:p>
      </dsp:txBody>
      <dsp:txXfrm>
        <a:off x="0" y="2629458"/>
        <a:ext cx="10873946" cy="6572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95B6-8D0A-AE4A-BED3-FE48E0028023}">
      <dsp:nvSpPr>
        <dsp:cNvPr id="0" name=""/>
        <dsp:cNvSpPr/>
      </dsp:nvSpPr>
      <dsp:spPr>
        <a:xfrm>
          <a:off x="0" y="820554"/>
          <a:ext cx="6988432" cy="4096575"/>
        </a:xfrm>
        <a:prstGeom prst="rect">
          <a:avLst/>
        </a:prstGeom>
        <a:solidFill>
          <a:schemeClr val="lt1">
            <a:alpha val="90000"/>
            <a:hueOff val="0"/>
            <a:satOff val="0"/>
            <a:lumOff val="0"/>
            <a:alphaOff val="0"/>
          </a:schemeClr>
        </a:solidFill>
        <a:ln w="19050" cap="flat" cmpd="sng" algn="ctr">
          <a:solidFill>
            <a:schemeClr val="accent6">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2380" tIns="1062228" rIns="542380"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a:t>A person will be deemed to be trespassing if they either:</a:t>
          </a:r>
        </a:p>
        <a:p>
          <a:pPr marL="228600" lvl="1" indent="-228600" algn="l" defTabSz="1066800">
            <a:lnSpc>
              <a:spcPct val="90000"/>
            </a:lnSpc>
            <a:spcBef>
              <a:spcPct val="0"/>
            </a:spcBef>
            <a:spcAft>
              <a:spcPct val="15000"/>
            </a:spcAft>
            <a:buChar char="•"/>
          </a:pPr>
          <a:r>
            <a:rPr lang="en-US" sz="2400" b="1" i="1" u="none" kern="1200">
              <a:solidFill>
                <a:schemeClr val="accent6"/>
              </a:solidFill>
            </a:rPr>
            <a:t>KNOW</a:t>
          </a:r>
          <a:r>
            <a:rPr lang="en-US" sz="2400" kern="1200"/>
            <a:t> or are (subjectively)</a:t>
          </a:r>
          <a:r>
            <a:rPr lang="en-US" sz="2400" b="1" i="1" kern="1200"/>
            <a:t> </a:t>
          </a:r>
          <a:r>
            <a:rPr lang="en-US" sz="2400" b="1" i="1" kern="1200">
              <a:solidFill>
                <a:schemeClr val="accent6"/>
              </a:solidFill>
            </a:rPr>
            <a:t>RECKLESS </a:t>
          </a:r>
          <a:r>
            <a:rPr lang="en-US" sz="2400" kern="1200"/>
            <a:t>that they have crossed the boundary without either:</a:t>
          </a:r>
        </a:p>
        <a:p>
          <a:pPr marL="228600" lvl="1" indent="-228600" algn="l" defTabSz="1066800">
            <a:lnSpc>
              <a:spcPct val="90000"/>
            </a:lnSpc>
            <a:spcBef>
              <a:spcPct val="0"/>
            </a:spcBef>
            <a:spcAft>
              <a:spcPct val="15000"/>
            </a:spcAft>
            <a:buChar char="•"/>
          </a:pPr>
          <a:r>
            <a:rPr lang="en-US" sz="2400" b="1" i="1" kern="1200">
              <a:solidFill>
                <a:schemeClr val="accent6"/>
              </a:solidFill>
            </a:rPr>
            <a:t>CONSENT</a:t>
          </a:r>
          <a:r>
            <a:rPr lang="en-US" sz="2400" kern="1200"/>
            <a:t> to do so (express or implied permission) or</a:t>
          </a:r>
        </a:p>
        <a:p>
          <a:pPr marL="228600" lvl="1" indent="-228600" algn="l" defTabSz="1066800">
            <a:lnSpc>
              <a:spcPct val="90000"/>
            </a:lnSpc>
            <a:spcBef>
              <a:spcPct val="0"/>
            </a:spcBef>
            <a:spcAft>
              <a:spcPct val="15000"/>
            </a:spcAft>
            <a:buChar char="•"/>
          </a:pPr>
          <a:r>
            <a:rPr lang="en-US" sz="2400" b="1" i="1" kern="1200">
              <a:solidFill>
                <a:schemeClr val="accent6"/>
              </a:solidFill>
            </a:rPr>
            <a:t>RIGHT BY LAW </a:t>
          </a:r>
          <a:r>
            <a:rPr lang="en-US" sz="2400" kern="1200"/>
            <a:t>to do so…</a:t>
          </a:r>
        </a:p>
      </dsp:txBody>
      <dsp:txXfrm>
        <a:off x="0" y="820554"/>
        <a:ext cx="6988432" cy="4096575"/>
      </dsp:txXfrm>
    </dsp:sp>
    <dsp:sp modelId="{04356AFC-1985-6242-B9A6-51D1A8F67EEE}">
      <dsp:nvSpPr>
        <dsp:cNvPr id="0" name=""/>
        <dsp:cNvSpPr/>
      </dsp:nvSpPr>
      <dsp:spPr>
        <a:xfrm>
          <a:off x="349421" y="33897"/>
          <a:ext cx="4891902" cy="1505520"/>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902" tIns="0" rIns="184902" bIns="0" numCol="1" spcCol="1270" anchor="ctr" anchorCtr="0">
          <a:noAutofit/>
        </a:bodyPr>
        <a:lstStyle/>
        <a:p>
          <a:pPr marL="0" lvl="0" indent="0" algn="ctr" defTabSz="1244600">
            <a:lnSpc>
              <a:spcPct val="90000"/>
            </a:lnSpc>
            <a:spcBef>
              <a:spcPct val="0"/>
            </a:spcBef>
            <a:spcAft>
              <a:spcPct val="35000"/>
            </a:spcAft>
            <a:buNone/>
          </a:pPr>
          <a:r>
            <a:rPr lang="en-US" sz="2800" kern="1200"/>
            <a:t>Trespasser</a:t>
          </a:r>
        </a:p>
      </dsp:txBody>
      <dsp:txXfrm>
        <a:off x="422914" y="107390"/>
        <a:ext cx="4744916" cy="13585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B6A9D-9324-1449-8FD4-083D5BEDA63D}">
      <dsp:nvSpPr>
        <dsp:cNvPr id="0" name=""/>
        <dsp:cNvSpPr/>
      </dsp:nvSpPr>
      <dsp:spPr>
        <a:xfrm>
          <a:off x="0" y="463641"/>
          <a:ext cx="9033832" cy="1216800"/>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 person is guilty of burglary if </a:t>
          </a:r>
          <a:r>
            <a:rPr lang="en-US" sz="2400" b="1" kern="1200">
              <a:solidFill>
                <a:srgbClr val="FF0000"/>
              </a:solidFill>
            </a:rPr>
            <a:t>having </a:t>
          </a:r>
          <a:r>
            <a:rPr lang="en-US" sz="2400" b="1" i="1" kern="1200">
              <a:solidFill>
                <a:srgbClr val="FF0000"/>
              </a:solidFill>
            </a:rPr>
            <a:t>entered</a:t>
          </a:r>
          <a:r>
            <a:rPr lang="en-US" sz="2400" b="1" kern="1200">
              <a:solidFill>
                <a:srgbClr val="FF0000"/>
              </a:solidFill>
            </a:rPr>
            <a:t> </a:t>
          </a:r>
          <a:r>
            <a:rPr lang="en-US" sz="2400" kern="1200"/>
            <a:t>a </a:t>
          </a:r>
          <a:r>
            <a:rPr lang="en-US" sz="2400" b="1" i="1" kern="1200"/>
            <a:t>building or part of a building as a trespasser </a:t>
          </a:r>
          <a:r>
            <a:rPr lang="en-US" sz="2400" kern="1200"/>
            <a:t>he goes on to:</a:t>
          </a:r>
        </a:p>
      </dsp:txBody>
      <dsp:txXfrm>
        <a:off x="59399" y="523040"/>
        <a:ext cx="8915034" cy="1098002"/>
      </dsp:txXfrm>
    </dsp:sp>
    <dsp:sp modelId="{CFBF092D-E83F-9B43-9537-DEE051FC9EF4}">
      <dsp:nvSpPr>
        <dsp:cNvPr id="0" name=""/>
        <dsp:cNvSpPr/>
      </dsp:nvSpPr>
      <dsp:spPr>
        <a:xfrm>
          <a:off x="0" y="1867642"/>
          <a:ext cx="9033832" cy="1216800"/>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a:solidFill>
                <a:schemeClr val="accent6"/>
              </a:solidFill>
            </a:rPr>
            <a:t>S</a:t>
          </a:r>
          <a:r>
            <a:rPr lang="en-US" sz="2400" kern="1200">
              <a:solidFill>
                <a:srgbClr val="FF0000"/>
              </a:solidFill>
            </a:rPr>
            <a:t>teal</a:t>
          </a:r>
          <a:r>
            <a:rPr lang="en-US" sz="2400" kern="1200"/>
            <a:t> or </a:t>
          </a:r>
          <a:r>
            <a:rPr lang="en-US" sz="2400" kern="1200">
              <a:solidFill>
                <a:srgbClr val="FF0000"/>
              </a:solidFill>
            </a:rPr>
            <a:t>attempt</a:t>
          </a:r>
          <a:r>
            <a:rPr lang="en-US" sz="2400" kern="1200"/>
            <a:t> to steal anything therein </a:t>
          </a:r>
          <a:r>
            <a:rPr lang="en-US" sz="2400" b="1" i="1" kern="1200"/>
            <a:t>OR</a:t>
          </a:r>
        </a:p>
      </dsp:txBody>
      <dsp:txXfrm>
        <a:off x="59399" y="1927041"/>
        <a:ext cx="8915034" cy="1098002"/>
      </dsp:txXfrm>
    </dsp:sp>
    <dsp:sp modelId="{49B26948-C48E-8449-ABDA-40C92902A22E}">
      <dsp:nvSpPr>
        <dsp:cNvPr id="0" name=""/>
        <dsp:cNvSpPr/>
      </dsp:nvSpPr>
      <dsp:spPr>
        <a:xfrm>
          <a:off x="0" y="3271642"/>
          <a:ext cx="9033832" cy="1216800"/>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a:solidFill>
                <a:schemeClr val="accent6"/>
              </a:solidFill>
            </a:rPr>
            <a:t>I</a:t>
          </a:r>
          <a:r>
            <a:rPr lang="en-US" sz="2400" kern="1200">
              <a:solidFill>
                <a:srgbClr val="FF0000"/>
              </a:solidFill>
            </a:rPr>
            <a:t>nflict</a:t>
          </a:r>
          <a:r>
            <a:rPr lang="en-US" sz="2400" kern="1200"/>
            <a:t> or </a:t>
          </a:r>
          <a:r>
            <a:rPr lang="en-US" sz="2400" kern="1200">
              <a:solidFill>
                <a:srgbClr val="FF0000"/>
              </a:solidFill>
            </a:rPr>
            <a:t>attempt </a:t>
          </a:r>
          <a:r>
            <a:rPr lang="en-US" sz="2400" kern="1200"/>
            <a:t>to inflict </a:t>
          </a:r>
          <a:r>
            <a:rPr lang="en-US" sz="2400" kern="1200">
              <a:solidFill>
                <a:srgbClr val="FF0000"/>
              </a:solidFill>
            </a:rPr>
            <a:t>grievous bodily harm </a:t>
          </a:r>
          <a:r>
            <a:rPr lang="en-US" sz="2400" kern="1200"/>
            <a:t>on any person therein</a:t>
          </a:r>
        </a:p>
      </dsp:txBody>
      <dsp:txXfrm>
        <a:off x="59399" y="3331041"/>
        <a:ext cx="8915034" cy="10980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a:solidFill>
                <a:schemeClr val="accent1"/>
              </a:solidFill>
            </a:rPr>
            <a:t>W</a:t>
          </a:r>
          <a:r>
            <a:rPr lang="en-US" sz="2400" kern="1200"/>
            <a:t>eapon of offence </a:t>
          </a:r>
          <a:r>
            <a:rPr lang="en-US" sz="2400" kern="120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a:t>
          </a:r>
          <a:r>
            <a:rPr lang="en-US" sz="3200" b="1" i="1" u="sng" kern="1200">
              <a:solidFill>
                <a:schemeClr val="accent1"/>
              </a:solidFill>
            </a:rPr>
            <a:t>I</a:t>
          </a:r>
          <a:r>
            <a:rPr lang="en-US" sz="2400" kern="1200"/>
            <a:t>mitation firearm </a:t>
          </a:r>
          <a:r>
            <a:rPr lang="en-US" sz="2400" kern="120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a:t>
          </a:r>
          <a:r>
            <a:rPr lang="en-US" sz="3200" b="1" i="1" u="sng" kern="1200">
              <a:solidFill>
                <a:schemeClr val="accent1"/>
              </a:solidFill>
            </a:rPr>
            <a:t>F</a:t>
          </a:r>
          <a:r>
            <a:rPr lang="en-US" sz="2400" kern="120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a:t>
          </a:r>
          <a:r>
            <a:rPr lang="en-US" sz="3200" b="1" i="1" u="sng" kern="1200">
              <a:solidFill>
                <a:schemeClr val="accent1"/>
              </a:solidFill>
            </a:rPr>
            <a:t>E</a:t>
          </a:r>
          <a:r>
            <a:rPr lang="en-US" sz="2400" kern="120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8ECBE-23B2-B74E-B2DB-27574EB96583}">
      <dsp:nvSpPr>
        <dsp:cNvPr id="0" name=""/>
        <dsp:cNvSpPr/>
      </dsp:nvSpPr>
      <dsp:spPr>
        <a:xfrm>
          <a:off x="589887" y="437153"/>
          <a:ext cx="4064759" cy="4064759"/>
        </a:xfrm>
        <a:prstGeom prst="pie">
          <a:avLst>
            <a:gd name="adj1" fmla="val 16200000"/>
            <a:gd name="adj2" fmla="val 180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Made</a:t>
          </a:r>
        </a:p>
      </dsp:txBody>
      <dsp:txXfrm>
        <a:off x="2799858" y="1187198"/>
        <a:ext cx="1379114" cy="1354919"/>
      </dsp:txXfrm>
    </dsp:sp>
    <dsp:sp modelId="{23D9B5CA-2270-AC41-B0E5-6A321C46C91C}">
      <dsp:nvSpPr>
        <dsp:cNvPr id="0" name=""/>
        <dsp:cNvSpPr/>
      </dsp:nvSpPr>
      <dsp:spPr>
        <a:xfrm>
          <a:off x="541120" y="527927"/>
          <a:ext cx="4064759" cy="4064759"/>
        </a:xfrm>
        <a:prstGeom prst="pie">
          <a:avLst>
            <a:gd name="adj1" fmla="val 1800000"/>
            <a:gd name="adj2" fmla="val 900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Adapted</a:t>
          </a:r>
        </a:p>
      </dsp:txBody>
      <dsp:txXfrm>
        <a:off x="1654089" y="3092596"/>
        <a:ext cx="1838819" cy="1258139"/>
      </dsp:txXfrm>
    </dsp:sp>
    <dsp:sp modelId="{189300D0-8711-1A45-B2B5-BA1DB1EFBE54}">
      <dsp:nvSpPr>
        <dsp:cNvPr id="0" name=""/>
        <dsp:cNvSpPr/>
      </dsp:nvSpPr>
      <dsp:spPr>
        <a:xfrm>
          <a:off x="521040" y="447607"/>
          <a:ext cx="4064759" cy="4064759"/>
        </a:xfrm>
        <a:prstGeom prst="pie">
          <a:avLst>
            <a:gd name="adj1" fmla="val 9000000"/>
            <a:gd name="adj2" fmla="val 1620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Intended</a:t>
          </a:r>
        </a:p>
      </dsp:txBody>
      <dsp:txXfrm>
        <a:off x="956550" y="1246042"/>
        <a:ext cx="1379114" cy="1354919"/>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C4DA3B-C083-4A88-9DD2-2D8C67536E95}" type="datetimeFigureOut">
              <a:rPr lang="en-GB" smtClean="0"/>
              <a:t>29/01/2026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B01F06-D2B4-44B6-8CAF-364DBA3A7AAD}" type="slidenum">
              <a:rPr lang="en-GB" smtClean="0"/>
              <a:t>‹#›</a:t>
            </a:fld>
            <a:endParaRPr lang="en-GB"/>
          </a:p>
        </p:txBody>
      </p:sp>
    </p:spTree>
    <p:extLst>
      <p:ext uri="{BB962C8B-B14F-4D97-AF65-F5344CB8AC3E}">
        <p14:creationId xmlns:p14="http://schemas.microsoft.com/office/powerpoint/2010/main" val="3809705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pnld.westyorkshire.pnn.police.uk/docmanager/content/D45.htm" TargetMode="External"/><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ptos"/>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2</a:t>
            </a:fld>
            <a:endParaRPr lang="en-GB"/>
          </a:p>
        </p:txBody>
      </p:sp>
    </p:spTree>
    <p:extLst>
      <p:ext uri="{BB962C8B-B14F-4D97-AF65-F5344CB8AC3E}">
        <p14:creationId xmlns:p14="http://schemas.microsoft.com/office/powerpoint/2010/main" val="27588391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My Introduction </a:t>
            </a:r>
          </a:p>
          <a:p>
            <a:endParaRPr lang="en-US">
              <a:latin typeface="Calibri"/>
              <a:ea typeface="Calibri"/>
              <a:cs typeface="Calibri"/>
            </a:endParaRPr>
          </a:p>
          <a:p>
            <a:r>
              <a:rPr lang="en-US">
                <a:latin typeface="Calibri"/>
                <a:ea typeface="Calibri"/>
                <a:cs typeface="Calibri"/>
              </a:rPr>
              <a:t>Relevant areas of Policing experience</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3</a:t>
            </a:fld>
            <a:endParaRPr lang="en-GB"/>
          </a:p>
        </p:txBody>
      </p:sp>
    </p:spTree>
    <p:extLst>
      <p:ext uri="{BB962C8B-B14F-4D97-AF65-F5344CB8AC3E}">
        <p14:creationId xmlns:p14="http://schemas.microsoft.com/office/powerpoint/2010/main" val="381584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ptos"/>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5</a:t>
            </a:fld>
            <a:endParaRPr lang="en-GB"/>
          </a:p>
        </p:txBody>
      </p:sp>
    </p:spTree>
    <p:extLst>
      <p:ext uri="{BB962C8B-B14F-4D97-AF65-F5344CB8AC3E}">
        <p14:creationId xmlns:p14="http://schemas.microsoft.com/office/powerpoint/2010/main" val="35520537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ptos"/>
                <a:ea typeface="Calibri"/>
                <a:cs typeface="Calibri"/>
              </a:rPr>
              <a:t>Exam confirmed 1100 – 24/03/26</a:t>
            </a:r>
          </a:p>
        </p:txBody>
      </p:sp>
      <p:sp>
        <p:nvSpPr>
          <p:cNvPr id="4" name="Slide Number Placeholder 3"/>
          <p:cNvSpPr>
            <a:spLocks noGrp="1"/>
          </p:cNvSpPr>
          <p:nvPr>
            <p:ph type="sldNum" sz="quarter" idx="5"/>
          </p:nvPr>
        </p:nvSpPr>
        <p:spPr/>
        <p:txBody>
          <a:bodyPr/>
          <a:lstStyle/>
          <a:p>
            <a:fld id="{D6B01F06-D2B4-44B6-8CAF-364DBA3A7AAD}" type="slidenum">
              <a:rPr lang="en-GB" smtClean="0"/>
              <a:t>8</a:t>
            </a:fld>
            <a:endParaRPr lang="en-GB"/>
          </a:p>
        </p:txBody>
      </p:sp>
    </p:spTree>
    <p:extLst>
      <p:ext uri="{BB962C8B-B14F-4D97-AF65-F5344CB8AC3E}">
        <p14:creationId xmlns:p14="http://schemas.microsoft.com/office/powerpoint/2010/main" val="2519815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Group task.</a:t>
            </a:r>
          </a:p>
          <a:p>
            <a:endParaRPr lang="en-US">
              <a:latin typeface="Calibri"/>
              <a:ea typeface="Calibri"/>
              <a:cs typeface="Calibri"/>
            </a:endParaRPr>
          </a:p>
          <a:p>
            <a:r>
              <a:rPr lang="en-US">
                <a:latin typeface="Calibri"/>
                <a:ea typeface="Calibri"/>
                <a:cs typeface="Calibri"/>
              </a:rPr>
              <a:t>Whiteboard? Flipchart?</a:t>
            </a:r>
          </a:p>
        </p:txBody>
      </p:sp>
      <p:sp>
        <p:nvSpPr>
          <p:cNvPr id="4" name="Slide Number Placeholder 3"/>
          <p:cNvSpPr>
            <a:spLocks noGrp="1"/>
          </p:cNvSpPr>
          <p:nvPr>
            <p:ph type="sldNum" sz="quarter" idx="5"/>
          </p:nvPr>
        </p:nvSpPr>
        <p:spPr/>
        <p:txBody>
          <a:bodyPr/>
          <a:lstStyle/>
          <a:p>
            <a:fld id="{D6B01F06-D2B4-44B6-8CAF-364DBA3A7AAD}" type="slidenum">
              <a:rPr lang="en-GB" smtClean="0"/>
              <a:t>9</a:t>
            </a:fld>
            <a:endParaRPr lang="en-GB"/>
          </a:p>
        </p:txBody>
      </p:sp>
    </p:spTree>
    <p:extLst>
      <p:ext uri="{BB962C8B-B14F-4D97-AF65-F5344CB8AC3E}">
        <p14:creationId xmlns:p14="http://schemas.microsoft.com/office/powerpoint/2010/main" val="3262969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Core: The Code of Ethics</a:t>
            </a:r>
            <a:endParaRPr lang="en-US"/>
          </a:p>
          <a:p>
            <a:r>
              <a:rPr lang="en-US" b="1"/>
              <a:t>Central Priority:</a:t>
            </a:r>
            <a:r>
              <a:rPr lang="en-US"/>
              <a:t> Start by pointing to the center of the diagram. In policing, every decision—no matter how fast—must be rooted in the </a:t>
            </a:r>
            <a:r>
              <a:rPr lang="en-US" b="1"/>
              <a:t>Code of Ethics</a:t>
            </a:r>
            <a:r>
              <a:rPr lang="en-US"/>
              <a:t>.</a:t>
            </a:r>
            <a:endParaRPr lang="en-GB"/>
          </a:p>
          <a:p>
            <a:r>
              <a:rPr lang="en-US" b="1"/>
              <a:t>The "Moral Compass":</a:t>
            </a:r>
            <a:r>
              <a:rPr lang="en-US"/>
              <a:t> Explain that if a decision is legally sound but ethically flawed, it will fail the NDM test.</a:t>
            </a:r>
            <a:endParaRPr lang="en-GB"/>
          </a:p>
          <a:p>
            <a:endParaRPr lang="en-US"/>
          </a:p>
          <a:p>
            <a:r>
              <a:rPr lang="en-GB"/>
              <a:t>2. Walking Through the Cycle</a:t>
            </a:r>
          </a:p>
          <a:p>
            <a:r>
              <a:rPr lang="en-US"/>
              <a:t>Explain that the NDM is a continuous loop, not a linear checklist. An officer may go through these stages several times in a single minute:</a:t>
            </a:r>
            <a:endParaRPr lang="en-GB"/>
          </a:p>
          <a:p>
            <a:r>
              <a:rPr lang="en-US" b="1"/>
              <a:t>Gather Information and Intelligence:</a:t>
            </a:r>
            <a:r>
              <a:rPr lang="en-US"/>
              <a:t> What is happening? What do I know, and more importantly, what don't I know?</a:t>
            </a:r>
            <a:endParaRPr lang="en-GB"/>
          </a:p>
          <a:p>
            <a:r>
              <a:rPr lang="en-US" b="1"/>
              <a:t>Assess Threat and Risk:</a:t>
            </a:r>
            <a:r>
              <a:rPr lang="en-US"/>
              <a:t> Developing a "working strategy." What are the dangers to the public, the victim, and myself?</a:t>
            </a:r>
            <a:endParaRPr lang="en-GB"/>
          </a:p>
          <a:p>
            <a:r>
              <a:rPr lang="en-US" b="1"/>
              <a:t>Consider Powers and Policy:</a:t>
            </a:r>
            <a:r>
              <a:rPr lang="en-US"/>
              <a:t> What does the law (PACE, Human Rights Act) allow me to do? What is my force's policy on this?</a:t>
            </a:r>
            <a:endParaRPr lang="en-GB"/>
          </a:p>
          <a:p>
            <a:r>
              <a:rPr lang="en-US" b="1"/>
              <a:t>Identify Options and Contingencies:</a:t>
            </a:r>
            <a:r>
              <a:rPr lang="en-US"/>
              <a:t> What are my "Plan A," "Plan B," and "Plan C"? What are the risks of doing nothing?</a:t>
            </a:r>
            <a:endParaRPr lang="en-GB"/>
          </a:p>
          <a:p>
            <a:r>
              <a:rPr lang="en-US" b="1"/>
              <a:t>Take Action and Review:</a:t>
            </a:r>
            <a:r>
              <a:rPr lang="en-US"/>
              <a:t> Carrying out the plan and immediately reassessing the result. Did it work?</a:t>
            </a:r>
            <a:endParaRPr lang="en-GB"/>
          </a:p>
          <a:p>
            <a:endParaRPr lang="en-US"/>
          </a:p>
          <a:p>
            <a:r>
              <a:rPr lang="en-GB"/>
              <a:t>3. Key Benefits for the Constable</a:t>
            </a:r>
          </a:p>
          <a:p>
            <a:r>
              <a:rPr lang="en-US"/>
              <a:t>Focus on why this model is the student's "best friend" in the field:</a:t>
            </a:r>
            <a:endParaRPr lang="en-GB"/>
          </a:p>
          <a:p>
            <a:r>
              <a:rPr lang="en-US" b="1"/>
              <a:t>Accountability:</a:t>
            </a:r>
            <a:r>
              <a:rPr lang="en-US"/>
              <a:t> The NDM provides a structured way to explain decisions to a Sergeant or in a courtroom years later.</a:t>
            </a:r>
            <a:endParaRPr lang="en-GB"/>
          </a:p>
          <a:p>
            <a:r>
              <a:rPr lang="en-US" b="1"/>
              <a:t>Reducing Risk Aversion:</a:t>
            </a:r>
            <a:r>
              <a:rPr lang="en-US"/>
              <a:t> It gives officers the confidence to take necessary action because they have a logical framework to back it up.</a:t>
            </a:r>
            <a:endParaRPr lang="en-GB"/>
          </a:p>
          <a:p>
            <a:r>
              <a:rPr lang="en-US" b="1"/>
              <a:t>Balancing Resources:</a:t>
            </a:r>
            <a:r>
              <a:rPr lang="en-US"/>
              <a:t> It helps a Constable weigh the immediate threat against the available resources (e.g., backup, equipment).</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13</a:t>
            </a:fld>
            <a:endParaRPr lang="en-GB"/>
          </a:p>
        </p:txBody>
      </p:sp>
    </p:spTree>
    <p:extLst>
      <p:ext uri="{BB962C8B-B14F-4D97-AF65-F5344CB8AC3E}">
        <p14:creationId xmlns:p14="http://schemas.microsoft.com/office/powerpoint/2010/main" val="91815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is CIAPOAR?</a:t>
            </a:r>
            <a:endParaRPr lang="en-US"/>
          </a:p>
          <a:p>
            <a:r>
              <a:rPr lang="en-US" b="1"/>
              <a:t>The Definition:</a:t>
            </a:r>
            <a:r>
              <a:rPr lang="en-US"/>
              <a:t> Explain that CIAPOAR is a mnemonic used across UK policing to help officers remember the stages of the </a:t>
            </a:r>
            <a:r>
              <a:rPr lang="en-US" b="1"/>
              <a:t>National Decision Model (NDM)</a:t>
            </a:r>
            <a:r>
              <a:rPr lang="en-US"/>
              <a:t>.</a:t>
            </a:r>
            <a:endParaRPr lang="en-GB"/>
          </a:p>
          <a:p>
            <a:r>
              <a:rPr lang="en-US" b="1"/>
              <a:t>The Bridge:</a:t>
            </a:r>
            <a:r>
              <a:rPr lang="en-US"/>
              <a:t> While the NDM is a visual cycle, CIAPOAR is the </a:t>
            </a:r>
            <a:r>
              <a:rPr lang="en-US" b="1"/>
              <a:t>verbal and written version</a:t>
            </a:r>
            <a:r>
              <a:rPr lang="en-US"/>
              <a:t>. It is how an officer "talks through" or "writes up" their rationale.</a:t>
            </a:r>
            <a:endParaRPr lang="en-GB"/>
          </a:p>
          <a:p>
            <a:endParaRPr lang="en-US"/>
          </a:p>
          <a:p>
            <a:r>
              <a:rPr lang="en-GB"/>
              <a:t>2. Deconstructing the Mnemonic</a:t>
            </a:r>
          </a:p>
          <a:p>
            <a:r>
              <a:rPr lang="en-US"/>
              <a:t>Walk through each letter to show how it directly maps to the NDM stages:</a:t>
            </a:r>
            <a:endParaRPr lang="en-GB"/>
          </a:p>
          <a:p>
            <a:endParaRPr lang="en-US"/>
          </a:p>
          <a:p>
            <a:r>
              <a:rPr lang="en-US" b="1"/>
              <a:t>C - Code of Ethics:</a:t>
            </a:r>
            <a:r>
              <a:rPr lang="en-US"/>
              <a:t> The starting point. Was the action fair, ethical, and necessary?</a:t>
            </a:r>
            <a:endParaRPr lang="en-GB"/>
          </a:p>
          <a:p>
            <a:r>
              <a:rPr lang="en-US" b="1"/>
              <a:t>I - Information:</a:t>
            </a:r>
            <a:r>
              <a:rPr lang="en-US"/>
              <a:t> What did I know at the time? (e.g., "The victim stated the suspect had a knife").</a:t>
            </a:r>
            <a:endParaRPr lang="en-GB"/>
          </a:p>
          <a:p>
            <a:r>
              <a:rPr lang="en-US" b="1"/>
              <a:t>A - Assessment:</a:t>
            </a:r>
            <a:r>
              <a:rPr lang="en-US"/>
              <a:t> What did I think might happen? Assessing the threat and risk.</a:t>
            </a:r>
            <a:endParaRPr lang="en-GB"/>
          </a:p>
          <a:p>
            <a:r>
              <a:rPr lang="en-US" b="1"/>
              <a:t>P - Powers &amp; Policy:</a:t>
            </a:r>
            <a:r>
              <a:rPr lang="en-US"/>
              <a:t> What legal authority did I use? (e.g., Section 17 PACE).</a:t>
            </a:r>
            <a:endParaRPr lang="en-GB"/>
          </a:p>
          <a:p>
            <a:r>
              <a:rPr lang="en-US" b="1"/>
              <a:t>O - Options:</a:t>
            </a:r>
            <a:r>
              <a:rPr lang="en-US"/>
              <a:t> What were my choices? (e.g., Tactical communication vs. use of force).</a:t>
            </a:r>
            <a:endParaRPr lang="en-GB"/>
          </a:p>
          <a:p>
            <a:r>
              <a:rPr lang="en-US" b="1"/>
              <a:t>A - Action:</a:t>
            </a:r>
            <a:r>
              <a:rPr lang="en-US"/>
              <a:t> What did I actually do?</a:t>
            </a:r>
            <a:endParaRPr lang="en-GB"/>
          </a:p>
          <a:p>
            <a:r>
              <a:rPr lang="en-US" b="1"/>
              <a:t>R - Review:</a:t>
            </a:r>
            <a:r>
              <a:rPr lang="en-US"/>
              <a:t> What happened as a result? Would I do the same thing again?</a:t>
            </a:r>
            <a:endParaRPr lang="en-GB"/>
          </a:p>
          <a:p>
            <a:endParaRPr lang="en-US"/>
          </a:p>
          <a:p>
            <a:r>
              <a:rPr lang="en-GB"/>
              <a:t>3. Practical Application: The Pocket Notebook (PNB)</a:t>
            </a:r>
          </a:p>
          <a:p>
            <a:r>
              <a:rPr lang="en-US" b="1"/>
              <a:t>The "Aide-Memoire":</a:t>
            </a:r>
            <a:r>
              <a:rPr lang="en-US"/>
              <a:t> Focus on the yellow box. In the role of Constable, students will be expected to record their rationale for significant decisions—especially uses of force or arrests—in their notebook or on an Electronic Pocket Notebook (EPNB).</a:t>
            </a:r>
            <a:endParaRPr lang="en-GB"/>
          </a:p>
          <a:p>
            <a:r>
              <a:rPr lang="en-US" b="1"/>
              <a:t>Evidence in Court:</a:t>
            </a:r>
            <a:r>
              <a:rPr lang="en-US"/>
              <a:t> Remind students that a well-written CIAPOAR entry is their best protection in a misconduct hearing or a courtroom. It proves their decision was </a:t>
            </a:r>
            <a:r>
              <a:rPr lang="en-US" b="1"/>
              <a:t>systematic</a:t>
            </a:r>
            <a:r>
              <a:rPr lang="en-US"/>
              <a:t> and not arbitrary</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15</a:t>
            </a:fld>
            <a:endParaRPr lang="en-GB"/>
          </a:p>
        </p:txBody>
      </p:sp>
    </p:spTree>
    <p:extLst>
      <p:ext uri="{BB962C8B-B14F-4D97-AF65-F5344CB8AC3E}">
        <p14:creationId xmlns:p14="http://schemas.microsoft.com/office/powerpoint/2010/main" val="8968434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Foundation of the NDM</a:t>
            </a:r>
            <a:endParaRPr lang="en-US"/>
          </a:p>
          <a:p>
            <a:r>
              <a:rPr lang="en-US" b="1"/>
              <a:t>The "Starting Line":</a:t>
            </a:r>
            <a:r>
              <a:rPr lang="en-US"/>
              <a:t> Explain that this is the most critical stage of the NDM. Your assessment of risk and your final actions are only as good as the information you gather at the start.</a:t>
            </a:r>
            <a:endParaRPr lang="en-GB"/>
          </a:p>
          <a:p>
            <a:r>
              <a:rPr lang="en-US" b="1"/>
              <a:t>Dynamic Information:</a:t>
            </a:r>
            <a:r>
              <a:rPr lang="en-US"/>
              <a:t> </a:t>
            </a:r>
            <a:r>
              <a:rPr lang="en-US" err="1"/>
              <a:t>Emphasise</a:t>
            </a:r>
            <a:r>
              <a:rPr lang="en-US"/>
              <a:t> that in policing, information is rarely static. It changes from the moment you receive a radio dispatch to the moment you step out of the patrol car. You must constantly ask these four bulleted questions throughout an incident.</a:t>
            </a:r>
            <a:endParaRPr lang="en-GB"/>
          </a:p>
          <a:p>
            <a:endParaRPr lang="en-US"/>
          </a:p>
          <a:p>
            <a:r>
              <a:rPr lang="en-GB"/>
              <a:t>2. Identifying the "Blind Spots"</a:t>
            </a:r>
          </a:p>
          <a:p>
            <a:r>
              <a:rPr lang="en-US" b="1"/>
              <a:t>The "Known Unknowns":</a:t>
            </a:r>
            <a:r>
              <a:rPr lang="en-US"/>
              <a:t> Point specifically to the third bullet point: </a:t>
            </a:r>
            <a:r>
              <a:rPr lang="en-US" i="1"/>
              <a:t>"What do I NOT know?"</a:t>
            </a:r>
            <a:r>
              <a:rPr lang="en-US"/>
              <a:t>.</a:t>
            </a:r>
            <a:endParaRPr lang="en-GB"/>
          </a:p>
          <a:p>
            <a:r>
              <a:rPr lang="en-US" b="1"/>
              <a:t>Critical Thinking:</a:t>
            </a:r>
            <a:r>
              <a:rPr lang="en-US"/>
              <a:t> Professional Constables don't just act on what they are told; they actively look for what is missing. For example, in our "Operation Juniper" scenario, we know the suspect's name, but we </a:t>
            </a:r>
            <a:r>
              <a:rPr lang="en-US" i="1"/>
              <a:t>don't</a:t>
            </a:r>
            <a:r>
              <a:rPr lang="en-US"/>
              <a:t> know his current location or if he has a weapon.</a:t>
            </a:r>
            <a:endParaRPr lang="en-GB"/>
          </a:p>
          <a:p>
            <a:endParaRPr lang="en-US"/>
          </a:p>
          <a:p>
            <a:r>
              <a:rPr lang="en-GB"/>
              <a:t>3. Introducing the ‘ICI’ Framework</a:t>
            </a:r>
          </a:p>
          <a:p>
            <a:r>
              <a:rPr lang="en-US"/>
              <a:t>The yellow box introduces a specific tool used to break down "Intelligence" into actionable risk factors:</a:t>
            </a:r>
            <a:endParaRPr lang="en-GB"/>
          </a:p>
          <a:p>
            <a:r>
              <a:rPr lang="en-US" b="1"/>
              <a:t>IDENTITY (Who is involved?):</a:t>
            </a:r>
            <a:r>
              <a:rPr lang="en-US"/>
              <a:t> It's not just a name. It’s their history. Do they have markers for violence, mental health issues, or drug use?</a:t>
            </a:r>
            <a:endParaRPr lang="en-GB"/>
          </a:p>
          <a:p>
            <a:r>
              <a:rPr lang="en-US" b="1"/>
              <a:t>CAPABILITY (What can they do?):</a:t>
            </a:r>
            <a:r>
              <a:rPr lang="en-US"/>
              <a:t> Does the suspect have the </a:t>
            </a:r>
            <a:r>
              <a:rPr lang="en-US" i="1"/>
              <a:t>means</a:t>
            </a:r>
            <a:r>
              <a:rPr lang="en-US"/>
              <a:t> to carry out their threat? Do they have a car to get to the victim? Do they have a history of using weapons?</a:t>
            </a:r>
            <a:endParaRPr lang="en-GB"/>
          </a:p>
          <a:p>
            <a:r>
              <a:rPr lang="en-US" b="1"/>
              <a:t>INTENT (What do they plan to do?):</a:t>
            </a:r>
            <a:r>
              <a:rPr lang="en-US"/>
              <a:t> What is their current mindset? Are they making specific threats to kill, or are they simply shouting in frustration? Intent often drives the urgency of the police response.</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16</a:t>
            </a:fld>
            <a:endParaRPr lang="en-GB"/>
          </a:p>
        </p:txBody>
      </p:sp>
    </p:spTree>
    <p:extLst>
      <p:ext uri="{BB962C8B-B14F-4D97-AF65-F5344CB8AC3E}">
        <p14:creationId xmlns:p14="http://schemas.microsoft.com/office/powerpoint/2010/main" val="1333999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Moving from 'What' to 'So What?'</a:t>
            </a:r>
            <a:endParaRPr lang="en-US"/>
          </a:p>
          <a:p>
            <a:endParaRPr lang="en-GB"/>
          </a:p>
          <a:p>
            <a:r>
              <a:rPr lang="en-US" b="1"/>
              <a:t>The Transition:</a:t>
            </a:r>
            <a:r>
              <a:rPr lang="en-US"/>
              <a:t> Explain that if Step 1 was about gathering facts, Step 2 is about </a:t>
            </a:r>
            <a:r>
              <a:rPr lang="en-US" b="1"/>
              <a:t>analysis</a:t>
            </a:r>
            <a:r>
              <a:rPr lang="en-US"/>
              <a:t>. We take the "ICI" (Identity, Capability, Intent) from the previous slide and ask: "How dangerous is this situation right now?"</a:t>
            </a:r>
            <a:endParaRPr lang="en-GB"/>
          </a:p>
          <a:p>
            <a:r>
              <a:rPr lang="en-US" b="1"/>
              <a:t>Continuous Assessment:</a:t>
            </a:r>
            <a:r>
              <a:rPr lang="en-US"/>
              <a:t> Risk assessment is not a one-time event. In a dynamic scenario like a domestic call, the risk level can jump from "Medium" to "High" the moment a suspect produces a weapon or makes a sudden move.</a:t>
            </a:r>
            <a:endParaRPr lang="en-GB"/>
          </a:p>
          <a:p>
            <a:endParaRPr lang="en-US"/>
          </a:p>
          <a:p>
            <a:r>
              <a:rPr lang="en-GB"/>
              <a:t>2. Key Assessment Factors</a:t>
            </a:r>
          </a:p>
          <a:p>
            <a:r>
              <a:rPr lang="en-US" b="1"/>
              <a:t>Who is at risk?:</a:t>
            </a:r>
            <a:r>
              <a:rPr lang="en-US"/>
              <a:t> This includes the primary victim, children, the public, and—crucially—the attending officers.</a:t>
            </a:r>
            <a:endParaRPr lang="en-GB"/>
          </a:p>
          <a:p>
            <a:r>
              <a:rPr lang="en-US" b="1"/>
              <a:t>Level of Risk:</a:t>
            </a:r>
            <a:r>
              <a:rPr lang="en-US"/>
              <a:t> Use the standard police grading (Standard, Medium, High). Remind students that </a:t>
            </a:r>
            <a:r>
              <a:rPr lang="en-US" b="1"/>
              <a:t>"Unknown"</a:t>
            </a:r>
            <a:r>
              <a:rPr lang="en-US"/>
              <a:t> must be treated with extreme caution; if you don't know the risk, you cannot dismiss it.</a:t>
            </a:r>
            <a:endParaRPr lang="en-GB"/>
          </a:p>
          <a:p>
            <a:r>
              <a:rPr lang="en-US" b="1"/>
              <a:t>The Impact of Action:</a:t>
            </a:r>
            <a:r>
              <a:rPr lang="en-US"/>
              <a:t> Will your presence de-escalate the situation, or could it "trigger" the suspect? This is where professional discretion begins.</a:t>
            </a:r>
            <a:endParaRPr lang="en-GB"/>
          </a:p>
          <a:p>
            <a:endParaRPr lang="en-US"/>
          </a:p>
          <a:p>
            <a:r>
              <a:rPr lang="en-GB"/>
              <a:t>3. Developing a Working Strategy</a:t>
            </a:r>
          </a:p>
          <a:p>
            <a:r>
              <a:rPr lang="en-US" b="1"/>
              <a:t>Priority-Based Policing:</a:t>
            </a:r>
            <a:r>
              <a:rPr lang="en-US"/>
              <a:t> Introduce the concept that the highest risk always dictates the highest priority.</a:t>
            </a:r>
            <a:endParaRPr lang="en-GB"/>
          </a:p>
          <a:p>
            <a:r>
              <a:rPr lang="en-US" b="1"/>
              <a:t>The Example:</a:t>
            </a:r>
            <a:r>
              <a:rPr lang="en-US"/>
              <a:t> Point to the slide's example—"Threats to Kill." In the </a:t>
            </a:r>
            <a:r>
              <a:rPr lang="en-US" b="1"/>
              <a:t>Operation Juniper</a:t>
            </a:r>
            <a:r>
              <a:rPr lang="en-US"/>
              <a:t> scenario, the suspect's explicit threat to "finish her off" automatically elevates this to an immediate high-priority response.</a:t>
            </a:r>
            <a:endParaRPr lang="en-GB"/>
          </a:p>
          <a:p>
            <a:endParaRPr lang="en-US"/>
          </a:p>
          <a:p>
            <a:r>
              <a:rPr lang="en-GB"/>
              <a:t>4. The Golden Rule</a:t>
            </a:r>
          </a:p>
          <a:p>
            <a:r>
              <a:rPr lang="en-US" b="1"/>
              <a:t>The Balancing Act:</a:t>
            </a:r>
            <a:r>
              <a:rPr lang="en-US"/>
              <a:t> Draw attention to the text at the bottom. The core mission is to </a:t>
            </a:r>
            <a:r>
              <a:rPr lang="en-US" b="1" err="1"/>
              <a:t>Minimise</a:t>
            </a:r>
            <a:r>
              <a:rPr lang="en-US" b="1"/>
              <a:t> Risk to the Public</a:t>
            </a:r>
            <a:r>
              <a:rPr lang="en-US"/>
              <a:t> while </a:t>
            </a:r>
            <a:r>
              <a:rPr lang="en-US" b="1" err="1"/>
              <a:t>Maximising</a:t>
            </a:r>
            <a:r>
              <a:rPr lang="en-US" b="1"/>
              <a:t> Safety of Responders</a:t>
            </a:r>
            <a:r>
              <a:rPr lang="en-US"/>
              <a:t>.</a:t>
            </a:r>
            <a:endParaRPr lang="en-GB"/>
          </a:p>
          <a:p>
            <a:r>
              <a:rPr lang="en-US" b="1"/>
              <a:t>Officer Safety:</a:t>
            </a:r>
            <a:r>
              <a:rPr lang="en-US"/>
              <a:t> Remind students that they cannot help a victim if they become casualties themselves. This justifies the need for PPE, backup, and tactical planning</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17</a:t>
            </a:fld>
            <a:endParaRPr lang="en-GB"/>
          </a:p>
        </p:txBody>
      </p:sp>
    </p:spTree>
    <p:extLst>
      <p:ext uri="{BB962C8B-B14F-4D97-AF65-F5344CB8AC3E}">
        <p14:creationId xmlns:p14="http://schemas.microsoft.com/office/powerpoint/2010/main" val="21358732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Moving from "Can I?" to "May I?"</a:t>
            </a:r>
            <a:endParaRPr lang="en-US"/>
          </a:p>
          <a:p>
            <a:endParaRPr lang="en-GB"/>
          </a:p>
          <a:p>
            <a:r>
              <a:rPr lang="en-US" b="1"/>
              <a:t>The Legal Filter:</a:t>
            </a:r>
            <a:r>
              <a:rPr lang="en-US"/>
              <a:t> Explain that while Step 2 identified the risks, Step 3 provides the </a:t>
            </a:r>
            <a:r>
              <a:rPr lang="en-US" b="1"/>
              <a:t>legal authority</a:t>
            </a:r>
            <a:r>
              <a:rPr lang="en-US"/>
              <a:t> to act. In the UK, a Constable does not have "unlimited" power; every action must be grounded in specific legislation or common law.</a:t>
            </a:r>
            <a:endParaRPr lang="en-GB"/>
          </a:p>
          <a:p>
            <a:r>
              <a:rPr lang="en-US" b="1"/>
              <a:t>The Balancing Act:</a:t>
            </a:r>
            <a:r>
              <a:rPr lang="en-US"/>
              <a:t> This stage is where students must demonstrate a "systematic understanding" of the law. They must balance the need to protect the public with the legal rights of the individual.</a:t>
            </a:r>
            <a:endParaRPr lang="en-GB"/>
          </a:p>
          <a:p>
            <a:endParaRPr lang="en-US"/>
          </a:p>
          <a:p>
            <a:r>
              <a:rPr lang="en-GB"/>
              <a:t>2. Consider Powers (The Legal Toolkit)</a:t>
            </a:r>
          </a:p>
          <a:p>
            <a:r>
              <a:rPr lang="en-US" b="1"/>
              <a:t>Human Rights Act:</a:t>
            </a:r>
            <a:r>
              <a:rPr lang="en-US"/>
              <a:t> Focus on the "big three" Articles listed on the slide.</a:t>
            </a:r>
            <a:endParaRPr lang="en-GB"/>
          </a:p>
          <a:p>
            <a:pPr marL="0" lvl="1"/>
            <a:r>
              <a:rPr lang="en-US" b="1"/>
              <a:t>Article 2 (Right to Life):</a:t>
            </a:r>
            <a:r>
              <a:rPr lang="en-US"/>
              <a:t> In the domestic abuse scenario, the police have a "positive obligation" to act to protect life.</a:t>
            </a:r>
            <a:endParaRPr lang="en-GB"/>
          </a:p>
          <a:p>
            <a:pPr marL="0" lvl="1"/>
            <a:r>
              <a:rPr lang="en-US" b="1"/>
              <a:t>Article 5 (Right to Liberty):</a:t>
            </a:r>
            <a:r>
              <a:rPr lang="en-US"/>
              <a:t> Justifying why an arrest is necessary.</a:t>
            </a:r>
            <a:endParaRPr lang="en-GB"/>
          </a:p>
          <a:p>
            <a:pPr marL="0" lvl="1"/>
            <a:r>
              <a:rPr lang="en-US" b="1"/>
              <a:t>Article 8 (Right to Privacy):</a:t>
            </a:r>
            <a:r>
              <a:rPr lang="en-US"/>
              <a:t> Justifying an entry into a private home (e.g., Section 17 PACE).</a:t>
            </a:r>
            <a:endParaRPr lang="en-GB"/>
          </a:p>
          <a:p>
            <a:r>
              <a:rPr lang="en-US" b="1"/>
              <a:t>Common Law &amp; Use of Force:</a:t>
            </a:r>
            <a:r>
              <a:rPr lang="en-US"/>
              <a:t> Remind students that they often rely on Common Law for immediate </a:t>
            </a:r>
            <a:r>
              <a:rPr lang="en-US" err="1"/>
              <a:t>self-defence</a:t>
            </a:r>
            <a:r>
              <a:rPr lang="en-US"/>
              <a:t>, while </a:t>
            </a:r>
            <a:r>
              <a:rPr lang="en-US" b="1"/>
              <a:t>Section 117 PACE</a:t>
            </a:r>
            <a:r>
              <a:rPr lang="en-US"/>
              <a:t> or </a:t>
            </a:r>
            <a:r>
              <a:rPr lang="en-US" b="1"/>
              <a:t>Section 3 Criminal Law Act 1967</a:t>
            </a:r>
            <a:r>
              <a:rPr lang="en-US"/>
              <a:t> provides statutory powers for using force during an arrest.</a:t>
            </a:r>
            <a:endParaRPr lang="en-GB"/>
          </a:p>
          <a:p>
            <a:endParaRPr lang="en-US"/>
          </a:p>
          <a:p>
            <a:r>
              <a:rPr lang="en-GB"/>
              <a:t>3. Consider Policy (The Professional Toolkit)</a:t>
            </a:r>
          </a:p>
          <a:p>
            <a:r>
              <a:rPr lang="en-US" b="1"/>
              <a:t>APP (</a:t>
            </a:r>
            <a:r>
              <a:rPr lang="en-US" b="1" err="1"/>
              <a:t>Authorised</a:t>
            </a:r>
            <a:r>
              <a:rPr lang="en-US" b="1"/>
              <a:t> Professional Practice):</a:t>
            </a:r>
            <a:r>
              <a:rPr lang="en-US"/>
              <a:t> Explain that APP is the official "how-to" guide from the College of Policing. If an officer follows APP, they are following the nationally </a:t>
            </a:r>
            <a:r>
              <a:rPr lang="en-US" err="1"/>
              <a:t>recognised</a:t>
            </a:r>
            <a:r>
              <a:rPr lang="en-US"/>
              <a:t> "gold model."</a:t>
            </a:r>
            <a:endParaRPr lang="en-GB"/>
          </a:p>
          <a:p>
            <a:r>
              <a:rPr lang="en-US" b="1"/>
              <a:t>Force Policy:</a:t>
            </a:r>
            <a:r>
              <a:rPr lang="en-US"/>
              <a:t> Remind students that individual forces (e.g., South Wales Police or the Met) may have specific local policies, especially regarding Domestic Abuse or Pursuits, that they must also follow.</a:t>
            </a:r>
            <a:endParaRPr lang="en-GB"/>
          </a:p>
          <a:p>
            <a:r>
              <a:rPr lang="en-US" b="1"/>
              <a:t>The Code of Ethics:</a:t>
            </a:r>
            <a:r>
              <a:rPr lang="en-US"/>
              <a:t> Again, we return to the center of the NDM. Is the power being exercised with </a:t>
            </a:r>
            <a:r>
              <a:rPr lang="en-US" b="1"/>
              <a:t>integrity, impartiality, and transparency</a:t>
            </a:r>
            <a:r>
              <a:rPr lang="en-US"/>
              <a:t>?</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18</a:t>
            </a:fld>
            <a:endParaRPr lang="en-GB"/>
          </a:p>
        </p:txBody>
      </p:sp>
    </p:spTree>
    <p:extLst>
      <p:ext uri="{BB962C8B-B14F-4D97-AF65-F5344CB8AC3E}">
        <p14:creationId xmlns:p14="http://schemas.microsoft.com/office/powerpoint/2010/main" val="31162335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presentation notes for the </a:t>
            </a:r>
            <a:r>
              <a:rPr lang="en-US" b="1"/>
              <a:t>Step 4: Options and Contingencies</a:t>
            </a:r>
            <a:r>
              <a:rPr lang="en-US"/>
              <a:t> slide are designed to help you teach students how to select the most effective course of action while preparing for the unpredictable nature of operational policing.</a:t>
            </a:r>
          </a:p>
          <a:p>
            <a:br>
              <a:rPr lang="en-US">
                <a:cs typeface="+mn-lt"/>
              </a:rPr>
            </a:br>
            <a:endParaRPr lang="en-US"/>
          </a:p>
          <a:p>
            <a:r>
              <a:rPr lang="en-GB"/>
              <a:t>Slide Title: Step 4: Options and Contingencies</a:t>
            </a:r>
          </a:p>
          <a:p>
            <a:r>
              <a:rPr lang="en-GB"/>
              <a:t>1. Moving from "Can I?" to "What Should I do?"</a:t>
            </a:r>
          </a:p>
          <a:p>
            <a:r>
              <a:rPr lang="en-US" b="1"/>
              <a:t>The Creative Phase:</a:t>
            </a:r>
            <a:r>
              <a:rPr lang="en-US"/>
              <a:t> Explain that once we know our legal powers (Step 3), we must now identify our tactical options. In any scenario, there is rarely just one "right" answer; there are multiple options with varying levels of risk.</a:t>
            </a:r>
            <a:endParaRPr lang="en-GB"/>
          </a:p>
          <a:p>
            <a:r>
              <a:rPr lang="en-US" b="1"/>
              <a:t>The Value of Inaction:</a:t>
            </a:r>
            <a:r>
              <a:rPr lang="en-US"/>
              <a:t> Remind students that "doing nothing" is technically an option, but it must be filtered through the same </a:t>
            </a:r>
            <a:r>
              <a:rPr lang="en-US" err="1"/>
              <a:t>rigour</a:t>
            </a:r>
            <a:r>
              <a:rPr lang="en-US"/>
              <a:t> as taking action. In a "Threats to Kill" scenario, doing nothing is rarely defensible.</a:t>
            </a:r>
            <a:endParaRPr lang="en-GB"/>
          </a:p>
          <a:p>
            <a:endParaRPr lang="en-US"/>
          </a:p>
          <a:p>
            <a:r>
              <a:rPr lang="en-GB"/>
              <a:t>2. The Three-Part Filter (The Yellow Circles)</a:t>
            </a:r>
          </a:p>
          <a:p>
            <a:r>
              <a:rPr lang="en-US"/>
              <a:t>Every tactical option must pass through this critical filter to be considered viable. If it fails one, it must be discarded:</a:t>
            </a:r>
            <a:endParaRPr lang="en-GB"/>
          </a:p>
          <a:p>
            <a:r>
              <a:rPr lang="en-US" b="1"/>
              <a:t>LEGAL?:</a:t>
            </a:r>
            <a:r>
              <a:rPr lang="en-US"/>
              <a:t> Is there a clear legal power or statute that supports this specific action?</a:t>
            </a:r>
            <a:endParaRPr lang="en-GB"/>
          </a:p>
          <a:p>
            <a:r>
              <a:rPr lang="en-US" b="1"/>
              <a:t>NECESSARY?:</a:t>
            </a:r>
            <a:r>
              <a:rPr lang="en-US"/>
              <a:t> Is this action required to resolve the situation? Could the same objective be achieved through a less intrusive method (e.g., tactical communication vs. physical restraint)?</a:t>
            </a:r>
            <a:endParaRPr lang="en-GB"/>
          </a:p>
          <a:p>
            <a:r>
              <a:rPr lang="en-US" b="1"/>
              <a:t>PROPORTIONATE?:</a:t>
            </a:r>
            <a:r>
              <a:rPr lang="en-US"/>
              <a:t> Is the "level" of your response balanced against the level of the threat? Using high levels of force for a minor verbal dispute would fail this filter.</a:t>
            </a:r>
            <a:endParaRPr lang="en-GB"/>
          </a:p>
          <a:p>
            <a:endParaRPr lang="en-US"/>
          </a:p>
          <a:p>
            <a:r>
              <a:rPr lang="en-GB"/>
              <a:t>3. Contingencies: "The Best Plan..."</a:t>
            </a:r>
          </a:p>
          <a:p>
            <a:r>
              <a:rPr lang="en-US" b="1"/>
              <a:t>Expect the Unexpected:</a:t>
            </a:r>
            <a:r>
              <a:rPr lang="en-US"/>
              <a:t> Point to the first bullet under Contingencies. In policing, "Plan A" rarely survives first contact with a suspect.</a:t>
            </a:r>
            <a:endParaRPr lang="en-GB"/>
          </a:p>
          <a:p>
            <a:r>
              <a:rPr lang="en-US" b="1"/>
              <a:t>The "What If?" Mindset:</a:t>
            </a:r>
            <a:r>
              <a:rPr lang="en-US"/>
              <a:t> A professional Constable is always thinking one step ahead.</a:t>
            </a:r>
            <a:endParaRPr lang="en-GB"/>
          </a:p>
          <a:p>
            <a:pPr marL="0" lvl="1"/>
            <a:r>
              <a:rPr lang="en-US" i="1"/>
              <a:t>Example:</a:t>
            </a:r>
            <a:r>
              <a:rPr lang="en-US"/>
              <a:t> "If I approach the front door and the suspect jumps out of the back window, who is covering the rear?" or "If the suspect produces a weapon during the arrest, what is my immediate fallback?</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19</a:t>
            </a:fld>
            <a:endParaRPr lang="en-GB"/>
          </a:p>
        </p:txBody>
      </p:sp>
    </p:spTree>
    <p:extLst>
      <p:ext uri="{BB962C8B-B14F-4D97-AF65-F5344CB8AC3E}">
        <p14:creationId xmlns:p14="http://schemas.microsoft.com/office/powerpoint/2010/main" val="3732509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Take Action: The Implementation Phase</a:t>
            </a:r>
            <a:endParaRPr lang="en-US"/>
          </a:p>
          <a:p>
            <a:r>
              <a:rPr lang="en-US" b="1"/>
              <a:t>Decisiveness:</a:t>
            </a:r>
            <a:r>
              <a:rPr lang="en-US"/>
              <a:t> Explain that after filtering through Information, Risk, Power, and Options, there comes a point where the Constable must commit. "Do it!" isn't about being reckless; it’s about taking </a:t>
            </a:r>
            <a:r>
              <a:rPr lang="en-US" b="1" err="1"/>
              <a:t>authorised</a:t>
            </a:r>
            <a:r>
              <a:rPr lang="en-US" b="1"/>
              <a:t>, planned action</a:t>
            </a:r>
            <a:r>
              <a:rPr lang="en-US"/>
              <a:t>.</a:t>
            </a:r>
            <a:endParaRPr lang="en-GB"/>
          </a:p>
          <a:p>
            <a:r>
              <a:rPr lang="en-US" b="1"/>
              <a:t>Operational Reality:</a:t>
            </a:r>
            <a:r>
              <a:rPr lang="en-US"/>
              <a:t> In the </a:t>
            </a:r>
            <a:r>
              <a:rPr lang="en-US" b="1"/>
              <a:t>Operation Juniper</a:t>
            </a:r>
            <a:r>
              <a:rPr lang="en-US"/>
              <a:t> scenario, this might be the moment you initiate the arrest of Mark Vane or physically secure the safety of the children.</a:t>
            </a:r>
            <a:endParaRPr lang="en-GB"/>
          </a:p>
          <a:p>
            <a:r>
              <a:rPr lang="en-GB"/>
              <a:t>2. Review: The Learning Loop</a:t>
            </a:r>
          </a:p>
          <a:p>
            <a:r>
              <a:rPr lang="en-US" b="1"/>
              <a:t>Reflective Practice:</a:t>
            </a:r>
            <a:r>
              <a:rPr lang="en-US"/>
              <a:t> Point out that the NDM is a cycle, not a straight line. As soon as action is taken, the Constable must immediately review the result.</a:t>
            </a:r>
            <a:endParaRPr lang="en-GB"/>
          </a:p>
          <a:p>
            <a:r>
              <a:rPr lang="en-US" b="1"/>
              <a:t>The Four Pillars of Review:</a:t>
            </a:r>
            <a:endParaRPr lang="en-GB"/>
          </a:p>
          <a:p>
            <a:pPr marL="0" lvl="1"/>
            <a:r>
              <a:rPr lang="en-US" b="1"/>
              <a:t>What happened?:</a:t>
            </a:r>
            <a:r>
              <a:rPr lang="en-US"/>
              <a:t> Did the suspect comply? Was the victim's immediate safety secured?</a:t>
            </a:r>
            <a:endParaRPr lang="en-GB"/>
          </a:p>
          <a:p>
            <a:pPr marL="0" lvl="1"/>
            <a:r>
              <a:rPr lang="en-US" b="1"/>
              <a:t>Lessons Learned:</a:t>
            </a:r>
            <a:r>
              <a:rPr lang="en-US"/>
              <a:t> Could the approach have been safer? Was there a piece of equipment that would have worked better?</a:t>
            </a:r>
            <a:endParaRPr lang="en-GB"/>
          </a:p>
          <a:p>
            <a:pPr marL="0" lvl="1"/>
            <a:r>
              <a:rPr lang="en-US" b="1"/>
              <a:t>Involvement:</a:t>
            </a:r>
            <a:r>
              <a:rPr lang="en-US"/>
              <a:t> Did we call for the right backup? Should we have involved the Force Medical Examiner or Social Services sooner?</a:t>
            </a:r>
            <a:endParaRPr lang="en-GB"/>
          </a:p>
          <a:p>
            <a:pPr marL="0" lvl="1"/>
            <a:r>
              <a:rPr lang="en-US" b="1"/>
              <a:t>Impact:</a:t>
            </a:r>
            <a:r>
              <a:rPr lang="en-US"/>
              <a:t> This is the "Accountability" check. How did your decision-making specifically influence the outcome—did it de-escalate or escalate the situation?</a:t>
            </a:r>
            <a:endParaRPr lang="en-GB"/>
          </a:p>
          <a:p>
            <a:pPr marL="0" lvl="1"/>
            <a:endParaRPr lang="en-GB"/>
          </a:p>
          <a:p>
            <a:pPr marL="0" lvl="1"/>
            <a:r>
              <a:rPr lang="en-GB"/>
              <a:t>3. Systematic Accountability</a:t>
            </a:r>
            <a:endParaRPr lang="en-US"/>
          </a:p>
          <a:p>
            <a:r>
              <a:rPr lang="en-US" b="1"/>
              <a:t>Closing the Loop:</a:t>
            </a:r>
            <a:r>
              <a:rPr lang="en-US"/>
              <a:t> Remind students that the "Review" stage is where they gather the data needed for their </a:t>
            </a:r>
            <a:r>
              <a:rPr lang="en-US" b="1"/>
              <a:t>CIAPOAR</a:t>
            </a:r>
            <a:r>
              <a:rPr lang="en-US"/>
              <a:t> notebook entry.</a:t>
            </a:r>
            <a:endParaRPr lang="en-GB"/>
          </a:p>
          <a:p>
            <a:r>
              <a:rPr lang="en-US" b="1"/>
              <a:t>Professional Development:</a:t>
            </a:r>
            <a:r>
              <a:rPr lang="en-US"/>
              <a:t> For a new Constable, every "Review" is an opportunity to build the "professional experience" that will make their next NDM cycle even faster and more accurate</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20</a:t>
            </a:fld>
            <a:endParaRPr lang="en-GB"/>
          </a:p>
        </p:txBody>
      </p:sp>
    </p:spTree>
    <p:extLst>
      <p:ext uri="{BB962C8B-B14F-4D97-AF65-F5344CB8AC3E}">
        <p14:creationId xmlns:p14="http://schemas.microsoft.com/office/powerpoint/2010/main" val="1308622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Defining the CAD:</a:t>
            </a:r>
            <a:r>
              <a:rPr lang="en-US"/>
              <a:t> Explain that a </a:t>
            </a:r>
            <a:r>
              <a:rPr lang="en-US" b="1"/>
              <a:t>Computer Aided Dispatch (CAD)</a:t>
            </a:r>
            <a:r>
              <a:rPr lang="en-US"/>
              <a:t> message is the primary way officers receive information about an incident. This is the "Step 1: Information" stage of the NDM in its rawest form.</a:t>
            </a:r>
          </a:p>
          <a:p>
            <a:r>
              <a:rPr lang="en-US" b="1"/>
              <a:t>Grade 1 Priority:</a:t>
            </a:r>
            <a:r>
              <a:rPr lang="en-US"/>
              <a:t> Highlight the </a:t>
            </a:r>
            <a:r>
              <a:rPr lang="en-US" b="1"/>
              <a:t>"Grade 1 Immediate"</a:t>
            </a:r>
            <a:r>
              <a:rPr lang="en-US"/>
              <a:t> status. In UK policing, this means there is an immediate threat to life or property, requiring the fastest possible response—typically blue lights and sirens.</a:t>
            </a:r>
            <a:endParaRPr lang="en-GB"/>
          </a:p>
          <a:p>
            <a:r>
              <a:rPr lang="en-GB"/>
              <a:t>2. Victim &amp; Incident Profile</a:t>
            </a:r>
          </a:p>
          <a:p>
            <a:r>
              <a:rPr lang="en-US" b="1"/>
              <a:t>The Victim:</a:t>
            </a:r>
            <a:r>
              <a:rPr lang="en-US"/>
              <a:t> Sarah Leyton (34). Note her status as a </a:t>
            </a:r>
            <a:r>
              <a:rPr lang="en-US" b="1"/>
              <a:t>High-Risk Victim</a:t>
            </a:r>
            <a:r>
              <a:rPr lang="en-US"/>
              <a:t>. This isn't just a label; it means there is a documented history of serious harm or threats that necessitates an enhanced police response.</a:t>
            </a:r>
            <a:endParaRPr lang="en-GB"/>
          </a:p>
          <a:p>
            <a:r>
              <a:rPr lang="en-US" b="1"/>
              <a:t>The Threat:</a:t>
            </a:r>
            <a:r>
              <a:rPr lang="en-US"/>
              <a:t> Focus on the quote: </a:t>
            </a:r>
            <a:r>
              <a:rPr lang="en-US" i="1"/>
              <a:t>"I’m coming over now to finish you off... I’ll take the kids too"</a:t>
            </a:r>
            <a:r>
              <a:rPr lang="en-US"/>
              <a:t>.</a:t>
            </a:r>
            <a:endParaRPr lang="en-GB"/>
          </a:p>
          <a:p>
            <a:pPr marL="0" lvl="1"/>
            <a:r>
              <a:rPr lang="en-US" b="1"/>
              <a:t>Legal Note:</a:t>
            </a:r>
            <a:r>
              <a:rPr lang="en-US"/>
              <a:t> This is a clear, substantive threat to kill under </a:t>
            </a:r>
            <a:r>
              <a:rPr lang="en-US" b="1"/>
              <a:t>Section 16 of the Offences Against the Person Act 1861</a:t>
            </a:r>
            <a:r>
              <a:rPr lang="en-US"/>
              <a:t>.</a:t>
            </a:r>
            <a:endParaRPr lang="en-GB"/>
          </a:p>
          <a:p>
            <a:pPr marL="0" lvl="1"/>
            <a:r>
              <a:rPr lang="en-US" b="1"/>
              <a:t>Operational Note:</a:t>
            </a:r>
            <a:r>
              <a:rPr lang="en-US"/>
              <a:t> The line being disconnected is a major "red flag". It suggests the victim may have been interrupted or is now unable to call for further help. </a:t>
            </a:r>
          </a:p>
          <a:p>
            <a:pPr marL="0" lvl="1"/>
            <a:r>
              <a:rPr lang="en-GB"/>
              <a:t>3. Suspect &amp; Risk Profile</a:t>
            </a:r>
          </a:p>
          <a:p>
            <a:r>
              <a:rPr lang="en-US" b="1"/>
              <a:t>The Suspect:</a:t>
            </a:r>
            <a:r>
              <a:rPr lang="en-US"/>
              <a:t> Mark Vane (42). Identify the </a:t>
            </a:r>
            <a:r>
              <a:rPr lang="en-US" b="1"/>
              <a:t>PNC (Police National Computer) Warnings</a:t>
            </a:r>
            <a:r>
              <a:rPr lang="en-US"/>
              <a:t>: Violence, Weapons (specifically a Section 18 GBH conviction), and Alcohol.</a:t>
            </a:r>
            <a:endParaRPr lang="en-GB"/>
          </a:p>
          <a:p>
            <a:r>
              <a:rPr lang="en-US" b="1"/>
              <a:t>Geography of Risk:</a:t>
            </a:r>
            <a:r>
              <a:rPr lang="en-US"/>
              <a:t> He is at 3A Station Road, only </a:t>
            </a:r>
            <a:r>
              <a:rPr lang="en-US" b="1"/>
              <a:t>1.5 miles away</a:t>
            </a:r>
            <a:r>
              <a:rPr lang="en-US"/>
              <a:t> from the victim. At 19:15, with light traffic, he could be at her door in under 5 minutes.</a:t>
            </a:r>
            <a:endParaRPr lang="en-GB"/>
          </a:p>
          <a:p>
            <a:r>
              <a:rPr lang="en-US" b="1"/>
              <a:t>The </a:t>
            </a:r>
            <a:r>
              <a:rPr lang="en-US" b="1" err="1"/>
              <a:t>Vulnerables</a:t>
            </a:r>
            <a:r>
              <a:rPr lang="en-US" b="1"/>
              <a:t>:</a:t>
            </a:r>
            <a:r>
              <a:rPr lang="en-US"/>
              <a:t> Three children are present: Leo (4), Chloe (10), and Jack (12). This significantly complicates the "Threat &amp; Risk" assessment (Step 2 of NDM) as there are multiple victims to protect</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22</a:t>
            </a:fld>
            <a:endParaRPr lang="en-GB"/>
          </a:p>
        </p:txBody>
      </p:sp>
    </p:spTree>
    <p:extLst>
      <p:ext uri="{BB962C8B-B14F-4D97-AF65-F5344CB8AC3E}">
        <p14:creationId xmlns:p14="http://schemas.microsoft.com/office/powerpoint/2010/main" val="21604507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The Mission:</a:t>
            </a:r>
            <a:r>
              <a:rPr lang="en-US"/>
              <a:t> Move the students from passive listeners to active responders. Remind them that in the role of Constable, they will often face the challenge of thinking alone; but there are times where they will be working with their crewmate or radioing back to a Sergeant.</a:t>
            </a:r>
          </a:p>
          <a:p>
            <a:r>
              <a:rPr lang="en-US" b="1"/>
              <a:t>The Focus:</a:t>
            </a:r>
            <a:r>
              <a:rPr lang="en-US"/>
              <a:t> We are strictly focusing on </a:t>
            </a:r>
            <a:r>
              <a:rPr lang="en-US" b="1"/>
              <a:t>Step 1: Information and Intelligence</a:t>
            </a:r>
            <a:r>
              <a:rPr lang="en-US"/>
              <a:t>. Before we decide "what to do," we must be experts on "what is happening."</a:t>
            </a:r>
            <a:endParaRPr lang="en-GB"/>
          </a:p>
          <a:p>
            <a:endParaRPr lang="en-US"/>
          </a:p>
          <a:p>
            <a:r>
              <a:rPr lang="en-GB"/>
              <a:t>2. Instructions for the Task</a:t>
            </a:r>
          </a:p>
          <a:p>
            <a:r>
              <a:rPr lang="en-US" b="1"/>
              <a:t>Environment:</a:t>
            </a:r>
            <a:r>
              <a:rPr lang="en-US"/>
              <a:t> Break the class into small "crews" (3–4 students).</a:t>
            </a:r>
            <a:endParaRPr lang="en-GB"/>
          </a:p>
          <a:p>
            <a:r>
              <a:rPr lang="en-US" b="1"/>
              <a:t>The Scenario:</a:t>
            </a:r>
            <a:r>
              <a:rPr lang="en-US"/>
              <a:t> Refer back to the </a:t>
            </a:r>
            <a:r>
              <a:rPr lang="en-US" b="1"/>
              <a:t>Operation Juniper</a:t>
            </a:r>
            <a:r>
              <a:rPr lang="en-US"/>
              <a:t> CAD log. They should treat that message as their only source of truth for this exercise.</a:t>
            </a:r>
            <a:endParaRPr lang="en-GB"/>
          </a:p>
          <a:p>
            <a:r>
              <a:rPr lang="en-US" b="1"/>
              <a:t>The Objective:</a:t>
            </a:r>
            <a:r>
              <a:rPr lang="en-US"/>
              <a:t> Use the NDM framework to dissect the CAD log and identify the critical intelligence required to safely attend the scene.</a:t>
            </a:r>
            <a:endParaRPr lang="en-GB"/>
          </a:p>
          <a:p>
            <a:endParaRPr lang="en-US"/>
          </a:p>
          <a:p>
            <a:r>
              <a:rPr lang="en-GB"/>
              <a:t>3. Guiding the Discussion</a:t>
            </a:r>
          </a:p>
          <a:p>
            <a:r>
              <a:rPr lang="en-US"/>
              <a:t>Encourage the groups to address the three core discussion points:</a:t>
            </a:r>
            <a:endParaRPr lang="en-GB"/>
          </a:p>
          <a:p>
            <a:r>
              <a:rPr lang="en-US" b="1"/>
              <a:t>What do you know?:</a:t>
            </a:r>
            <a:r>
              <a:rPr lang="en-US"/>
              <a:t> Focus on the "hard facts." (e.g., Sarah is a high-risk victim, Mark has a violent past, there are three children involved). Use ICI</a:t>
            </a:r>
            <a:endParaRPr lang="en-GB"/>
          </a:p>
          <a:p>
            <a:r>
              <a:rPr lang="en-US" b="1"/>
              <a:t>Why is it relevant?:</a:t>
            </a:r>
            <a:r>
              <a:rPr lang="en-US"/>
              <a:t> This is the critical thinking part. </a:t>
            </a:r>
            <a:r>
              <a:rPr lang="en-US" i="1"/>
              <a:t>Why</a:t>
            </a:r>
            <a:r>
              <a:rPr lang="en-US"/>
              <a:t> does a Section 18 GBH conviction matter? (e.g., "It indicates the suspect has a high capability and history of causing serious physical harm").</a:t>
            </a:r>
            <a:endParaRPr lang="en-GB"/>
          </a:p>
          <a:p>
            <a:r>
              <a:rPr lang="en-US" b="1"/>
              <a:t>What further information do you need immediately?:</a:t>
            </a:r>
            <a:r>
              <a:rPr lang="en-US"/>
              <a:t> This is the most important question for officer safety.</a:t>
            </a:r>
            <a:endParaRPr lang="en-GB"/>
          </a:p>
          <a:p>
            <a:pPr marL="0" lvl="1"/>
            <a:r>
              <a:rPr lang="en-US" i="1"/>
              <a:t>Prompt:</a:t>
            </a:r>
            <a:r>
              <a:rPr lang="en-US"/>
              <a:t> "If you arrive and the suspect isn't there, what piece of information do you wish you had asked Comms for while you were driving?" (e.g., A description of his vehicle or his physical appearance).</a:t>
            </a:r>
            <a:endParaRPr lang="en-GB"/>
          </a:p>
          <a:p>
            <a:pPr marL="0" lvl="1"/>
            <a:endParaRPr lang="en-US"/>
          </a:p>
          <a:p>
            <a:pPr lvl="1"/>
            <a:r>
              <a:rPr lang="en-GB"/>
              <a:t>4. The Output</a:t>
            </a:r>
          </a:p>
          <a:p>
            <a:r>
              <a:rPr lang="en-US" b="1"/>
              <a:t>Recording:</a:t>
            </a:r>
            <a:r>
              <a:rPr lang="en-US"/>
              <a:t> Each group should nominate a "Scribe" to record their findings. use </a:t>
            </a:r>
            <a:r>
              <a:rPr lang="en-US" b="1"/>
              <a:t>ICI Framework</a:t>
            </a:r>
            <a:r>
              <a:rPr lang="en-US"/>
              <a:t> (Identity, Capability, Intent).</a:t>
            </a:r>
            <a:endParaRPr lang="en-GB"/>
          </a:p>
          <a:p>
            <a:r>
              <a:rPr lang="en-US" b="1"/>
              <a:t>The Spokesperson:</a:t>
            </a:r>
            <a:r>
              <a:rPr lang="en-US"/>
              <a:t> Nominate a "Radio Operator" (spokesperson) to report back.</a:t>
            </a:r>
            <a:endParaRPr lang="en-GB"/>
          </a:p>
          <a:p>
            <a:pPr marL="0" lvl="1"/>
            <a:r>
              <a:rPr lang="en-US"/>
              <a:t>When they report back, challenge them. If a student says "We need to know where he is," ask them, "How are you going to find that out? What specific systems would you ask the controller to check?"</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23</a:t>
            </a:fld>
            <a:endParaRPr lang="en-GB"/>
          </a:p>
        </p:txBody>
      </p:sp>
    </p:spTree>
    <p:extLst>
      <p:ext uri="{BB962C8B-B14F-4D97-AF65-F5344CB8AC3E}">
        <p14:creationId xmlns:p14="http://schemas.microsoft.com/office/powerpoint/2010/main" val="363416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Safety Net of the NDM</a:t>
            </a:r>
            <a:endParaRPr lang="en-US"/>
          </a:p>
          <a:p>
            <a:endParaRPr lang="en-GB"/>
          </a:p>
          <a:p>
            <a:pPr marL="285750" indent="-285750">
              <a:buFont typeface="Arial"/>
              <a:buChar char="•"/>
            </a:pPr>
            <a:r>
              <a:rPr lang="en-US" b="1"/>
              <a:t>A Shift in Perspective:</a:t>
            </a:r>
            <a:r>
              <a:rPr lang="en-US"/>
              <a:t> Remind students that in policing, you cannot always control the outcome of an incident, but you </a:t>
            </a:r>
            <a:r>
              <a:rPr lang="en-US" i="1"/>
              <a:t>can</a:t>
            </a:r>
            <a:r>
              <a:rPr lang="en-US"/>
              <a:t> control the quality of your decision-making process.</a:t>
            </a:r>
            <a:endParaRPr lang="en-GB"/>
          </a:p>
          <a:p>
            <a:pPr marL="285750" indent="-285750">
              <a:buFont typeface="Arial"/>
              <a:buChar char="•"/>
            </a:pPr>
            <a:r>
              <a:rPr lang="en-US" b="1"/>
              <a:t>Institutional Support:</a:t>
            </a:r>
            <a:r>
              <a:rPr lang="en-US"/>
              <a:t> </a:t>
            </a:r>
            <a:r>
              <a:rPr lang="en-US" err="1"/>
              <a:t>Emphasise</a:t>
            </a:r>
            <a:r>
              <a:rPr lang="en-US"/>
              <a:t> the text on the left: if a Constable’s decision was </a:t>
            </a:r>
            <a:r>
              <a:rPr lang="en-US" b="1"/>
              <a:t>reasonable</a:t>
            </a:r>
            <a:r>
              <a:rPr lang="en-US"/>
              <a:t>, </a:t>
            </a:r>
            <a:r>
              <a:rPr lang="en-US" b="1"/>
              <a:t>proportionate</a:t>
            </a:r>
            <a:r>
              <a:rPr lang="en-US"/>
              <a:t>, and aligned with the </a:t>
            </a:r>
            <a:r>
              <a:rPr lang="en-US" b="1"/>
              <a:t>Code of Ethics</a:t>
            </a:r>
            <a:r>
              <a:rPr lang="en-US"/>
              <a:t>, the service will support them—even if the final outcome was tragic or unplanned.</a:t>
            </a:r>
            <a:endParaRPr lang="en-GB"/>
          </a:p>
          <a:p>
            <a:pPr marL="285750" indent="-285750">
              <a:buFont typeface="Arial"/>
              <a:buChar char="•"/>
            </a:pPr>
            <a:r>
              <a:rPr lang="en-US" b="1"/>
              <a:t>The </a:t>
            </a:r>
            <a:r>
              <a:rPr lang="en-US" b="1" err="1"/>
              <a:t>Defence</a:t>
            </a:r>
            <a:r>
              <a:rPr lang="en-US" b="1"/>
              <a:t> Against Hindsight:</a:t>
            </a:r>
            <a:r>
              <a:rPr lang="en-US"/>
              <a:t> Explain that "Hindsight Bias" is a major challenge in legal proceedings. Using the NDM allows an officer to prove what they knew </a:t>
            </a:r>
            <a:r>
              <a:rPr lang="en-US" i="1"/>
              <a:t>at the time</a:t>
            </a:r>
            <a:r>
              <a:rPr lang="en-US"/>
              <a:t>, rather than being judged solely on the end result.</a:t>
            </a:r>
            <a:endParaRPr lang="en-GB"/>
          </a:p>
          <a:p>
            <a:pPr marL="285750" indent="-285750">
              <a:buFont typeface="Arial"/>
              <a:buChar char="•"/>
            </a:pPr>
            <a:endParaRPr lang="en-US"/>
          </a:p>
          <a:p>
            <a:r>
              <a:rPr lang="en-GB"/>
              <a:t>2. The Code of Ethics: The Core of Policing</a:t>
            </a:r>
          </a:p>
          <a:p>
            <a:pPr marL="285750" indent="-285750">
              <a:buFont typeface="Arial"/>
              <a:buChar char="•"/>
            </a:pPr>
            <a:r>
              <a:rPr lang="en-US" b="1"/>
              <a:t>Beyond a Logo:</a:t>
            </a:r>
            <a:r>
              <a:rPr lang="en-US"/>
              <a:t> Point to the Code of Ethics star in the center. Remind them that this is not just a badge; it is the "moral compass" at the heart of the NDM.</a:t>
            </a:r>
            <a:endParaRPr lang="en-GB"/>
          </a:p>
          <a:p>
            <a:pPr marL="285750" indent="-285750">
              <a:buFont typeface="Arial"/>
              <a:buChar char="•"/>
            </a:pPr>
            <a:r>
              <a:rPr lang="en-US" b="1"/>
              <a:t>Examining and Challenging:</a:t>
            </a:r>
            <a:r>
              <a:rPr lang="en-US"/>
              <a:t> Highlight the text on the right: the NDM creates a transparent framework where decisions can be </a:t>
            </a:r>
            <a:r>
              <a:rPr lang="en-US" err="1"/>
              <a:t>scrutinised</a:t>
            </a:r>
            <a:r>
              <a:rPr lang="en-US"/>
              <a:t>. This accountability is what maintains public trust in the police.</a:t>
            </a:r>
            <a:endParaRPr lang="en-GB"/>
          </a:p>
          <a:p>
            <a:pPr marL="285750" indent="-285750">
              <a:buFont typeface="Arial"/>
              <a:buChar char="•"/>
            </a:pPr>
            <a:endParaRPr lang="en-US"/>
          </a:p>
          <a:p>
            <a:r>
              <a:rPr lang="en-GB"/>
              <a:t>3. Final Summary of the Day</a:t>
            </a:r>
          </a:p>
          <a:p>
            <a:pPr marL="285750" indent="-285750">
              <a:buFont typeface="Arial"/>
              <a:buChar char="•"/>
            </a:pPr>
            <a:r>
              <a:rPr lang="en-US" b="1"/>
              <a:t>Synthesis:</a:t>
            </a:r>
            <a:r>
              <a:rPr lang="en-US"/>
              <a:t> We have moved today from the high-level </a:t>
            </a:r>
            <a:r>
              <a:rPr lang="en-US" b="1"/>
              <a:t>Module Aims</a:t>
            </a:r>
            <a:r>
              <a:rPr lang="en-US"/>
              <a:t> to the technical </a:t>
            </a:r>
            <a:r>
              <a:rPr lang="en-US" b="1"/>
              <a:t>Assessment Roadmap</a:t>
            </a:r>
            <a:r>
              <a:rPr lang="en-US"/>
              <a:t>, and finally into the practical application of the </a:t>
            </a:r>
            <a:r>
              <a:rPr lang="en-US" b="1"/>
              <a:t>NDM</a:t>
            </a:r>
            <a:r>
              <a:rPr lang="en-US"/>
              <a:t> and </a:t>
            </a:r>
            <a:r>
              <a:rPr lang="en-US" b="1"/>
              <a:t>CIAPOAR</a:t>
            </a:r>
            <a:r>
              <a:rPr lang="en-US"/>
              <a:t> via </a:t>
            </a:r>
            <a:r>
              <a:rPr lang="en-US" b="1"/>
              <a:t>Operation Juniper</a:t>
            </a:r>
            <a:r>
              <a:rPr lang="en-US"/>
              <a:t>.</a:t>
            </a:r>
            <a:endParaRPr lang="en-GB"/>
          </a:p>
          <a:p>
            <a:pPr marL="285750" indent="-285750">
              <a:buFont typeface="Arial"/>
              <a:buChar char="•"/>
            </a:pPr>
            <a:r>
              <a:rPr lang="en-US" b="1"/>
              <a:t>The Roadmap Ahead:</a:t>
            </a:r>
            <a:r>
              <a:rPr lang="en-US"/>
              <a:t> Reiterate that this systematic approach is exactly what they need for their </a:t>
            </a:r>
            <a:r>
              <a:rPr lang="en-US" b="1"/>
              <a:t>Mock Interview</a:t>
            </a:r>
            <a:r>
              <a:rPr lang="en-US"/>
              <a:t> in March and their final </a:t>
            </a:r>
            <a:r>
              <a:rPr lang="en-US" b="1"/>
              <a:t>Scenario-based Examination</a:t>
            </a:r>
            <a:r>
              <a:rPr lang="en-US"/>
              <a:t>.</a:t>
            </a:r>
            <a:endParaRPr lang="en-GB"/>
          </a:p>
          <a:p>
            <a:pPr marL="285750" indent="-285750">
              <a:buFont typeface="Arial"/>
              <a:buChar char="•"/>
            </a:pPr>
            <a:endParaRPr lang="en-US"/>
          </a:p>
          <a:p>
            <a:r>
              <a:rPr lang="en-GB"/>
              <a:t>4. Looking Ahead: Next Week</a:t>
            </a:r>
          </a:p>
          <a:p>
            <a:pPr marL="285750" indent="-285750">
              <a:buFont typeface="Arial"/>
              <a:buChar char="•"/>
            </a:pPr>
            <a:r>
              <a:rPr lang="en-US" b="1"/>
              <a:t>The Working Strategy:</a:t>
            </a:r>
            <a:r>
              <a:rPr lang="en-US"/>
              <a:t> Announce that next week will move beyond just "gathering information" to Step 2 of the NDM: Threat assessment &amp; </a:t>
            </a:r>
            <a:r>
              <a:rPr lang="en-US" b="1"/>
              <a:t>Developing the Working Strategy</a:t>
            </a:r>
            <a:r>
              <a:rPr lang="en-US"/>
              <a:t>.</a:t>
            </a:r>
            <a:endParaRPr lang="en-GB"/>
          </a:p>
          <a:p>
            <a:pPr marL="285750" indent="-285750">
              <a:buFont typeface="Arial"/>
              <a:buChar char="•"/>
            </a:pPr>
            <a:r>
              <a:rPr lang="en-US" b="1"/>
              <a:t>Homework/Preparation:</a:t>
            </a:r>
            <a:r>
              <a:rPr lang="en-US"/>
              <a:t> Task students with reviewing the </a:t>
            </a:r>
            <a:r>
              <a:rPr lang="en-US" b="1"/>
              <a:t>Domestic Abuse </a:t>
            </a:r>
            <a:r>
              <a:rPr lang="en-US" b="1" err="1"/>
              <a:t>Authorised</a:t>
            </a:r>
            <a:r>
              <a:rPr lang="en-US" b="1"/>
              <a:t> Professional Practice (APP)</a:t>
            </a:r>
            <a:r>
              <a:rPr lang="en-US"/>
              <a:t> on the College of Policing website, as we will be continuing with the next phase of the Mark Vane and Sarah Leyton scenario</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24</a:t>
            </a:fld>
            <a:endParaRPr lang="en-GB"/>
          </a:p>
        </p:txBody>
      </p:sp>
    </p:spTree>
    <p:extLst>
      <p:ext uri="{BB962C8B-B14F-4D97-AF65-F5344CB8AC3E}">
        <p14:creationId xmlns:p14="http://schemas.microsoft.com/office/powerpoint/2010/main" val="30839609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Additional slides - </a:t>
            </a:r>
          </a:p>
          <a:p>
            <a:endParaRPr lang="en-US">
              <a:latin typeface="Calibri"/>
              <a:ea typeface="Calibri"/>
              <a:cs typeface="Calibri"/>
            </a:endParaRPr>
          </a:p>
          <a:p>
            <a:r>
              <a:rPr lang="en-US">
                <a:latin typeface="Calibri"/>
                <a:ea typeface="Calibri"/>
                <a:cs typeface="Calibri"/>
              </a:rPr>
              <a:t>Assessments</a:t>
            </a:r>
          </a:p>
          <a:p>
            <a:endParaRPr lang="en-US">
              <a:latin typeface="Calibri"/>
              <a:ea typeface="Calibri"/>
              <a:cs typeface="Calibri"/>
            </a:endParaRPr>
          </a:p>
          <a:p>
            <a:r>
              <a:rPr lang="en-US">
                <a:latin typeface="Calibri"/>
                <a:ea typeface="Calibri"/>
                <a:cs typeface="Calibri"/>
              </a:rPr>
              <a:t>NDM</a:t>
            </a:r>
          </a:p>
        </p:txBody>
      </p:sp>
      <p:sp>
        <p:nvSpPr>
          <p:cNvPr id="4" name="Slide Number Placeholder 3"/>
          <p:cNvSpPr>
            <a:spLocks noGrp="1"/>
          </p:cNvSpPr>
          <p:nvPr>
            <p:ph type="sldNum" sz="quarter" idx="5"/>
          </p:nvPr>
        </p:nvSpPr>
        <p:spPr/>
        <p:txBody>
          <a:bodyPr/>
          <a:lstStyle/>
          <a:p>
            <a:fld id="{D6B01F06-D2B4-44B6-8CAF-364DBA3A7AAD}" type="slidenum">
              <a:rPr lang="en-GB" smtClean="0"/>
              <a:t>25</a:t>
            </a:fld>
            <a:endParaRPr lang="en-GB"/>
          </a:p>
        </p:txBody>
      </p:sp>
    </p:spTree>
    <p:extLst>
      <p:ext uri="{BB962C8B-B14F-4D97-AF65-F5344CB8AC3E}">
        <p14:creationId xmlns:p14="http://schemas.microsoft.com/office/powerpoint/2010/main" val="15677333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Purpose and Use</a:t>
            </a:r>
            <a:endParaRPr lang="en-US"/>
          </a:p>
          <a:p>
            <a:pPr marL="285750" indent="-285750">
              <a:buFont typeface="Arial"/>
              <a:buChar char="•"/>
            </a:pPr>
            <a:r>
              <a:rPr lang="en-US"/>
              <a:t>The </a:t>
            </a:r>
            <a:r>
              <a:rPr lang="en-US" b="1"/>
              <a:t>National Decision Model (NDM)</a:t>
            </a:r>
            <a:r>
              <a:rPr lang="en-US"/>
              <a:t> is used across policing for </a:t>
            </a:r>
            <a:r>
              <a:rPr lang="en-US" b="1"/>
              <a:t>all types of decisions</a:t>
            </a:r>
            <a:r>
              <a:rPr lang="en-US"/>
              <a:t> — spontaneous or planned, operational or non‑operational, by individuals or teams.</a:t>
            </a:r>
            <a:endParaRPr lang="en-GB"/>
          </a:p>
          <a:p>
            <a:pPr marL="285750" indent="-285750">
              <a:buFont typeface="Arial"/>
              <a:buChar char="•"/>
            </a:pPr>
            <a:r>
              <a:rPr lang="en-US"/>
              <a:t>Helps decision makers </a:t>
            </a:r>
            <a:r>
              <a:rPr lang="en-US" b="1"/>
              <a:t>structure their rationale</a:t>
            </a:r>
            <a:r>
              <a:rPr lang="en-US"/>
              <a:t> and supports managers in reviewing and promoting learning.</a:t>
            </a:r>
            <a:endParaRPr lang="en-GB"/>
          </a:p>
          <a:p>
            <a:pPr marL="285750" indent="-285750">
              <a:buFont typeface="Arial"/>
              <a:buChar char="•"/>
            </a:pPr>
            <a:r>
              <a:rPr lang="en-US"/>
              <a:t>In fast‑moving incidents, strict sequencing may not be possible, but the priority remains acting with </a:t>
            </a:r>
            <a:r>
              <a:rPr lang="en-US" b="1"/>
              <a:t>integrity</a:t>
            </a:r>
            <a:r>
              <a:rPr lang="en-US"/>
              <a:t> to protect and serve the public.</a:t>
            </a:r>
            <a:endParaRPr lang="en-GB"/>
          </a:p>
          <a:p>
            <a:br>
              <a:rPr lang="en-US"/>
            </a:br>
            <a:endParaRPr lang="en-US"/>
          </a:p>
          <a:p>
            <a:r>
              <a:rPr lang="en-GB" b="1"/>
              <a:t>Core Structure</a:t>
            </a:r>
            <a:endParaRPr lang="en-GB"/>
          </a:p>
          <a:p>
            <a:r>
              <a:rPr lang="en-US"/>
              <a:t>The NDM has </a:t>
            </a:r>
            <a:r>
              <a:rPr lang="en-US" b="1"/>
              <a:t>six key elements</a:t>
            </a:r>
            <a:r>
              <a:rPr lang="en-US"/>
              <a:t>, remembered by the mnemonic </a:t>
            </a:r>
            <a:r>
              <a:rPr lang="en-US" b="1"/>
              <a:t>CIAPOAR</a:t>
            </a:r>
            <a:r>
              <a:rPr lang="en-US"/>
              <a:t>:</a:t>
            </a:r>
            <a:endParaRPr lang="en-GB"/>
          </a:p>
          <a:p>
            <a:pPr marL="285750" indent="-285750">
              <a:buFont typeface="Arial"/>
              <a:buChar char="•"/>
            </a:pPr>
            <a:r>
              <a:rPr lang="en-US" b="1"/>
              <a:t>Code of Ethics</a:t>
            </a:r>
            <a:r>
              <a:rPr lang="en-US"/>
              <a:t> (central component)</a:t>
            </a:r>
            <a:endParaRPr lang="en-GB"/>
          </a:p>
          <a:p>
            <a:pPr marL="285750" indent="-285750">
              <a:buFont typeface="Arial"/>
              <a:buChar char="•"/>
            </a:pPr>
            <a:r>
              <a:rPr lang="en-US" b="1"/>
              <a:t>Information</a:t>
            </a:r>
            <a:r>
              <a:rPr lang="en-US"/>
              <a:t> – gather info and intelligence.</a:t>
            </a:r>
            <a:endParaRPr lang="en-GB"/>
          </a:p>
          <a:p>
            <a:pPr marL="285750" indent="-285750">
              <a:buFont typeface="Arial"/>
              <a:buChar char="•"/>
            </a:pPr>
            <a:r>
              <a:rPr lang="en-US" b="1"/>
              <a:t>Assessment</a:t>
            </a:r>
            <a:r>
              <a:rPr lang="en-US"/>
              <a:t> – assess threat, risk, and develop a working strategy.</a:t>
            </a:r>
            <a:endParaRPr lang="en-GB"/>
          </a:p>
          <a:p>
            <a:pPr marL="285750" indent="-285750">
              <a:buFont typeface="Arial"/>
              <a:buChar char="•"/>
            </a:pPr>
            <a:r>
              <a:rPr lang="en-US" b="1"/>
              <a:t>Powers and Policy</a:t>
            </a:r>
            <a:r>
              <a:rPr lang="en-US"/>
              <a:t> – consider legal powers, guidance and policy.</a:t>
            </a:r>
            <a:endParaRPr lang="en-GB"/>
          </a:p>
          <a:p>
            <a:pPr marL="285750" indent="-285750">
              <a:buFont typeface="Arial"/>
              <a:buChar char="•"/>
            </a:pPr>
            <a:r>
              <a:rPr lang="en-US" b="1"/>
              <a:t>Options</a:t>
            </a:r>
            <a:r>
              <a:rPr lang="en-US"/>
              <a:t> – identify possible options and contingencies.</a:t>
            </a:r>
            <a:endParaRPr lang="en-GB"/>
          </a:p>
          <a:p>
            <a:pPr marL="285750" indent="-285750">
              <a:buFont typeface="Arial"/>
              <a:buChar char="•"/>
            </a:pPr>
            <a:r>
              <a:rPr lang="en-US" b="1"/>
              <a:t>Action and Review</a:t>
            </a:r>
            <a:r>
              <a:rPr lang="en-US"/>
              <a:t> – implement decisions, monitor, and reflect afterward.</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29</a:t>
            </a:fld>
            <a:endParaRPr lang="en-GB"/>
          </a:p>
        </p:txBody>
      </p:sp>
    </p:spTree>
    <p:extLst>
      <p:ext uri="{BB962C8B-B14F-4D97-AF65-F5344CB8AC3E}">
        <p14:creationId xmlns:p14="http://schemas.microsoft.com/office/powerpoint/2010/main" val="9115358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During this stage the decision maker defines the situation (</a:t>
            </a:r>
            <a:r>
              <a:rPr lang="en-US" err="1"/>
              <a:t>ie</a:t>
            </a:r>
            <a:r>
              <a:rPr lang="en-US"/>
              <a:t>, defines what is happening or has happened) and clarifies matters relating to any initial information and intelligence. Decision makers (</a:t>
            </a:r>
            <a:r>
              <a:rPr lang="en-US" err="1"/>
              <a:t>ie</a:t>
            </a:r>
            <a:r>
              <a:rPr lang="en-US"/>
              <a:t>, potentially everyone in policing) could ask themselves:  What is happening? What do I know so far? What do I not know? What further information (or intelligence) do I want/need at this moment?</a:t>
            </a:r>
          </a:p>
        </p:txBody>
      </p:sp>
      <p:sp>
        <p:nvSpPr>
          <p:cNvPr id="4" name="Slide Number Placeholder 3"/>
          <p:cNvSpPr>
            <a:spLocks noGrp="1"/>
          </p:cNvSpPr>
          <p:nvPr>
            <p:ph type="sldNum" sz="quarter" idx="5"/>
          </p:nvPr>
        </p:nvSpPr>
        <p:spPr/>
        <p:txBody>
          <a:bodyPr/>
          <a:lstStyle/>
          <a:p>
            <a:fld id="{D6B01F06-D2B4-44B6-8CAF-364DBA3A7AAD}" type="slidenum">
              <a:rPr lang="en-GB" smtClean="0"/>
              <a:t>30</a:t>
            </a:fld>
            <a:endParaRPr lang="en-GB"/>
          </a:p>
        </p:txBody>
      </p:sp>
    </p:spTree>
    <p:extLst>
      <p:ext uri="{BB962C8B-B14F-4D97-AF65-F5344CB8AC3E}">
        <p14:creationId xmlns:p14="http://schemas.microsoft.com/office/powerpoint/2010/main" val="34541239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analytical stage involves assessing the situation, including any specific threat, the risk of harm and the potential for benefits. Among other things decision makers should consider the objectives of preventing discrimination, promoting good relations and fostering equal opportunities.</a:t>
            </a:r>
          </a:p>
        </p:txBody>
      </p:sp>
      <p:sp>
        <p:nvSpPr>
          <p:cNvPr id="4" name="Slide Number Placeholder 3"/>
          <p:cNvSpPr>
            <a:spLocks noGrp="1"/>
          </p:cNvSpPr>
          <p:nvPr>
            <p:ph type="sldNum" sz="quarter" idx="5"/>
          </p:nvPr>
        </p:nvSpPr>
        <p:spPr/>
        <p:txBody>
          <a:bodyPr/>
          <a:lstStyle/>
          <a:p>
            <a:fld id="{D6B01F06-D2B4-44B6-8CAF-364DBA3A7AAD}" type="slidenum">
              <a:rPr lang="en-GB" smtClean="0"/>
              <a:t>31</a:t>
            </a:fld>
            <a:endParaRPr lang="en-GB"/>
          </a:p>
        </p:txBody>
      </p:sp>
    </p:spTree>
    <p:extLst>
      <p:ext uri="{BB962C8B-B14F-4D97-AF65-F5344CB8AC3E}">
        <p14:creationId xmlns:p14="http://schemas.microsoft.com/office/powerpoint/2010/main" val="1357168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the context of the </a:t>
            </a:r>
            <a:r>
              <a:rPr lang="en-US" b="1"/>
              <a:t>National Decision Model (NDM)</a:t>
            </a:r>
            <a:r>
              <a:rPr lang="en-US"/>
              <a:t>, a </a:t>
            </a:r>
            <a:r>
              <a:rPr lang="en-US" b="1"/>
              <a:t>working strategy</a:t>
            </a:r>
            <a:r>
              <a:rPr lang="en-US"/>
              <a:t> is a </a:t>
            </a:r>
            <a:r>
              <a:rPr lang="en-US" i="1"/>
              <a:t>provisional plan</a:t>
            </a:r>
            <a:r>
              <a:rPr lang="en-US"/>
              <a:t> that guides what you intend to do </a:t>
            </a:r>
            <a:r>
              <a:rPr lang="en-US" b="1"/>
              <a:t>at this moment</a:t>
            </a:r>
            <a:r>
              <a:rPr lang="en-US"/>
              <a:t> based on the information, risks, and priorities you currently understand.</a:t>
            </a:r>
          </a:p>
          <a:p>
            <a:r>
              <a:rPr lang="en-US"/>
              <a:t>It’s called a </a:t>
            </a:r>
            <a:r>
              <a:rPr lang="en-US" i="1"/>
              <a:t>working</a:t>
            </a:r>
            <a:r>
              <a:rPr lang="en-US"/>
              <a:t> strategy because it is:</a:t>
            </a:r>
            <a:endParaRPr lang="en-GB"/>
          </a:p>
          <a:p>
            <a:pPr marL="285750" indent="-285750">
              <a:buFont typeface="Arial"/>
              <a:buChar char="•"/>
            </a:pPr>
            <a:r>
              <a:rPr lang="en-US" b="1"/>
              <a:t>Flexible</a:t>
            </a:r>
            <a:r>
              <a:rPr lang="en-US"/>
              <a:t> – it can change as new information emerges.</a:t>
            </a:r>
            <a:endParaRPr lang="en-GB"/>
          </a:p>
          <a:p>
            <a:pPr marL="285750" indent="-285750">
              <a:buFont typeface="Arial"/>
              <a:buChar char="•"/>
            </a:pPr>
            <a:r>
              <a:rPr lang="en-US" b="1"/>
              <a:t>Provisional</a:t>
            </a:r>
            <a:r>
              <a:rPr lang="en-US"/>
              <a:t> – not a final plan, but your best current approach.</a:t>
            </a:r>
            <a:endParaRPr lang="en-GB"/>
          </a:p>
          <a:p>
            <a:pPr marL="285750" indent="-285750">
              <a:buFont typeface="Arial"/>
              <a:buChar char="•"/>
            </a:pPr>
            <a:r>
              <a:rPr lang="en-US" b="1"/>
              <a:t>Action‑orientated</a:t>
            </a:r>
            <a:r>
              <a:rPr lang="en-US"/>
              <a:t> – it gives direction for the next steps.</a:t>
            </a:r>
            <a:endParaRPr lang="en-GB"/>
          </a:p>
          <a:p>
            <a:pPr marL="285750" indent="-285750">
              <a:buFont typeface="Arial"/>
              <a:buChar char="•"/>
            </a:pPr>
            <a:r>
              <a:rPr lang="en-US" b="1"/>
              <a:t>Focused on managing risk</a:t>
            </a:r>
            <a:r>
              <a:rPr lang="en-US"/>
              <a:t> – especially preventing harm</a:t>
            </a:r>
            <a:endParaRPr lang="en-GB"/>
          </a:p>
          <a:p>
            <a:pPr marL="285750" indent="-285750">
              <a:buFont typeface="Arial"/>
              <a:buChar char="•"/>
            </a:pPr>
            <a:endParaRPr lang="en-US">
              <a:latin typeface="Aptos"/>
              <a:ea typeface="Calibri"/>
              <a:cs typeface="Calibri"/>
            </a:endParaRPr>
          </a:p>
          <a:p>
            <a:pPr marL="285750" indent="-285750">
              <a:buFont typeface="Arial"/>
              <a:buChar char="•"/>
            </a:pPr>
            <a:r>
              <a:rPr lang="en-US"/>
              <a:t>Do I need to take action immediately?  Do I need to seek more information?  What could go wrong (and what could go well)?  What is causing the situation?  How probable is the risk of harm?  How serious would it be?  Is that level of risk acceptable?  Is this a situation for the police alone to deal with?  Am I the appropriate person to deal with this?  What am I trying to achieve?  Will my action resolve the situation?</a:t>
            </a:r>
            <a:endParaRPr lang="en-US">
              <a:latin typeface="Aptos"/>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32</a:t>
            </a:fld>
            <a:endParaRPr lang="en-GB"/>
          </a:p>
        </p:txBody>
      </p:sp>
    </p:spTree>
    <p:extLst>
      <p:ext uri="{BB962C8B-B14F-4D97-AF65-F5344CB8AC3E}">
        <p14:creationId xmlns:p14="http://schemas.microsoft.com/office/powerpoint/2010/main" val="6537037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stage involves considering the powers, policies and legislation that could apply in this particular situation. Decision makers could ask themselves: What police powers might be required?  Is there any national guidance covering this type of situation? Do any local </a:t>
            </a:r>
            <a:r>
              <a:rPr lang="en-US" err="1"/>
              <a:t>organisational</a:t>
            </a:r>
            <a:r>
              <a:rPr lang="en-US"/>
              <a:t> policies or guidelines apply?  What legislation might apply?  Is there any research evidence?</a:t>
            </a:r>
          </a:p>
        </p:txBody>
      </p:sp>
      <p:sp>
        <p:nvSpPr>
          <p:cNvPr id="4" name="Slide Number Placeholder 3"/>
          <p:cNvSpPr>
            <a:spLocks noGrp="1"/>
          </p:cNvSpPr>
          <p:nvPr>
            <p:ph type="sldNum" sz="quarter" idx="5"/>
          </p:nvPr>
        </p:nvSpPr>
        <p:spPr/>
        <p:txBody>
          <a:bodyPr/>
          <a:lstStyle/>
          <a:p>
            <a:fld id="{D6B01F06-D2B4-44B6-8CAF-364DBA3A7AAD}" type="slidenum">
              <a:rPr lang="en-GB" smtClean="0"/>
              <a:t>33</a:t>
            </a:fld>
            <a:endParaRPr lang="en-GB"/>
          </a:p>
        </p:txBody>
      </p:sp>
    </p:spTree>
    <p:extLst>
      <p:ext uri="{BB962C8B-B14F-4D97-AF65-F5344CB8AC3E}">
        <p14:creationId xmlns:p14="http://schemas.microsoft.com/office/powerpoint/2010/main" val="23855641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stage has two distinct steps. At the action step, decision makers are required to make and implement appropriate decisions. The review step requires decision makers to review and reflect on what happened once an incident is over.  </a:t>
            </a:r>
          </a:p>
          <a:p>
            <a:r>
              <a:rPr lang="en-US"/>
              <a:t>Respond:  Implement the option you have selected. </a:t>
            </a:r>
          </a:p>
          <a:p>
            <a:r>
              <a:rPr lang="en-US"/>
              <a:t> Does anyone else need to know what you have decided? </a:t>
            </a:r>
          </a:p>
          <a:p>
            <a:r>
              <a:rPr lang="en-US"/>
              <a:t>Record: If you think it is appropriate, record what you did and why. </a:t>
            </a:r>
          </a:p>
          <a:p>
            <a:r>
              <a:rPr lang="en-US"/>
              <a:t>Monitor:  What happened as a result of your decision?  Was it what you wanted or expected to happen? If the incident is continuing, go through the NDM again as necessary.</a:t>
            </a:r>
          </a:p>
        </p:txBody>
      </p:sp>
      <p:sp>
        <p:nvSpPr>
          <p:cNvPr id="4" name="Slide Number Placeholder 3"/>
          <p:cNvSpPr>
            <a:spLocks noGrp="1"/>
          </p:cNvSpPr>
          <p:nvPr>
            <p:ph type="sldNum" sz="quarter" idx="5"/>
          </p:nvPr>
        </p:nvSpPr>
        <p:spPr/>
        <p:txBody>
          <a:bodyPr/>
          <a:lstStyle/>
          <a:p>
            <a:fld id="{D6B01F06-D2B4-44B6-8CAF-364DBA3A7AAD}" type="slidenum">
              <a:rPr lang="en-GB" smtClean="0"/>
              <a:t>35</a:t>
            </a:fld>
            <a:endParaRPr lang="en-GB"/>
          </a:p>
        </p:txBody>
      </p:sp>
    </p:spTree>
    <p:extLst>
      <p:ext uri="{BB962C8B-B14F-4D97-AF65-F5344CB8AC3E}">
        <p14:creationId xmlns:p14="http://schemas.microsoft.com/office/powerpoint/2010/main" val="25999339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If the incident is over, review your decisions, using the NDM. What lessons can you take from how things turned out and what might you do differently next time? If appropriate, evaluate the impact of the decision on outcomes.</a:t>
            </a:r>
          </a:p>
        </p:txBody>
      </p:sp>
      <p:sp>
        <p:nvSpPr>
          <p:cNvPr id="4" name="Slide Number Placeholder 3"/>
          <p:cNvSpPr>
            <a:spLocks noGrp="1"/>
          </p:cNvSpPr>
          <p:nvPr>
            <p:ph type="sldNum" sz="quarter" idx="5"/>
          </p:nvPr>
        </p:nvSpPr>
        <p:spPr/>
        <p:txBody>
          <a:bodyPr/>
          <a:lstStyle/>
          <a:p>
            <a:fld id="{D6B01F06-D2B4-44B6-8CAF-364DBA3A7AAD}" type="slidenum">
              <a:rPr lang="en-GB" smtClean="0"/>
              <a:t>36</a:t>
            </a:fld>
            <a:endParaRPr lang="en-GB"/>
          </a:p>
        </p:txBody>
      </p:sp>
    </p:spTree>
    <p:extLst>
      <p:ext uri="{BB962C8B-B14F-4D97-AF65-F5344CB8AC3E}">
        <p14:creationId xmlns:p14="http://schemas.microsoft.com/office/powerpoint/2010/main" val="13515057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14400" fontAlgn="auto">
              <a:spcAft>
                <a:spcPts val="0"/>
              </a:spcAft>
              <a:buNone/>
            </a:pPr>
            <a:r>
              <a:rPr lang="en-US" altLang="en-US" sz="1200"/>
              <a:t>Confidential personal data is </a:t>
            </a:r>
            <a:r>
              <a:rPr lang="en-US" altLang="en-US" sz="1200" b="1"/>
              <a:t>not property </a:t>
            </a:r>
            <a:r>
              <a:rPr lang="en-US" altLang="en-US" sz="1200"/>
              <a:t>and</a:t>
            </a:r>
            <a:r>
              <a:rPr lang="en-US" altLang="en-US" sz="1200" b="1"/>
              <a:t> cannot be stolen</a:t>
            </a:r>
          </a:p>
          <a:p>
            <a:pPr marL="0" indent="-228600" defTabSz="914400" fontAlgn="auto">
              <a:spcAft>
                <a:spcPts val="0"/>
              </a:spcAft>
            </a:pPr>
            <a:endParaRPr lang="en-US" altLang="en-US" sz="1200" b="1"/>
          </a:p>
          <a:p>
            <a:pPr marL="0" indent="0" defTabSz="914400" fontAlgn="auto">
              <a:spcAft>
                <a:spcPts val="0"/>
              </a:spcAft>
              <a:buNone/>
            </a:pPr>
            <a:r>
              <a:rPr lang="en-US" altLang="en-US" sz="1200"/>
              <a:t>There is </a:t>
            </a:r>
            <a:r>
              <a:rPr lang="en-US" altLang="en-US" sz="1200" b="1"/>
              <a:t>no such thing as ‘identity theft’!</a:t>
            </a:r>
          </a:p>
          <a:p>
            <a:pPr marL="0" indent="-228600" defTabSz="914400" fontAlgn="auto">
              <a:spcAft>
                <a:spcPts val="0"/>
              </a:spcAft>
            </a:pPr>
            <a:endParaRPr lang="en-US" altLang="en-US" sz="1200" b="1"/>
          </a:p>
          <a:p>
            <a:pPr marL="0" indent="0" defTabSz="914400" fontAlgn="auto">
              <a:spcAft>
                <a:spcPts val="0"/>
              </a:spcAft>
              <a:buNone/>
            </a:pPr>
            <a:r>
              <a:rPr lang="en-US" altLang="en-US" sz="1200"/>
              <a:t>For example – you</a:t>
            </a:r>
            <a:r>
              <a:rPr lang="en-US" altLang="en-US" sz="1200" b="1"/>
              <a:t> cannot steal </a:t>
            </a:r>
            <a:r>
              <a:rPr lang="en-US" altLang="en-US" sz="1200"/>
              <a:t>someone’s </a:t>
            </a:r>
            <a:r>
              <a:rPr lang="en-US" altLang="en-US" sz="1200" b="1"/>
              <a:t>National Insurance number.</a:t>
            </a:r>
          </a:p>
          <a:p>
            <a:pPr marL="0" indent="0" defTabSz="914400" fontAlgn="auto">
              <a:spcAft>
                <a:spcPts val="0"/>
              </a:spcAft>
              <a:buNone/>
            </a:pPr>
            <a:endParaRPr lang="en-US" altLang="en-US" sz="1200" b="1"/>
          </a:p>
          <a:p>
            <a:pPr marL="0" indent="0" defTabSz="914400" fontAlgn="auto">
              <a:spcAft>
                <a:spcPts val="0"/>
              </a:spcAft>
              <a:buNone/>
            </a:pPr>
            <a:r>
              <a:rPr lang="en-US" altLang="en-US" sz="1200" b="1"/>
              <a:t>=FRAUD through false representation </a:t>
            </a:r>
          </a:p>
          <a:p>
            <a:endParaRPr lang="en-GB"/>
          </a:p>
        </p:txBody>
      </p:sp>
      <p:sp>
        <p:nvSpPr>
          <p:cNvPr id="4" name="Slide Number Placeholder 3"/>
          <p:cNvSpPr>
            <a:spLocks noGrp="1"/>
          </p:cNvSpPr>
          <p:nvPr>
            <p:ph type="sldNum" sz="quarter" idx="5"/>
          </p:nvPr>
        </p:nvSpPr>
        <p:spPr/>
        <p:txBody>
          <a:bodyPr/>
          <a:lstStyle/>
          <a:p>
            <a:fld id="{D6B01F06-D2B4-44B6-8CAF-364DBA3A7AAD}" type="slidenum">
              <a:rPr lang="en-GB" smtClean="0"/>
              <a:t>48</a:t>
            </a:fld>
            <a:endParaRPr lang="en-GB"/>
          </a:p>
        </p:txBody>
      </p:sp>
    </p:spTree>
    <p:extLst>
      <p:ext uri="{BB962C8B-B14F-4D97-AF65-F5344CB8AC3E}">
        <p14:creationId xmlns:p14="http://schemas.microsoft.com/office/powerpoint/2010/main" val="10790702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718CF28-B688-4501-A4AD-B524541F201E}" type="slidenum">
              <a:rPr lang="en-GB" smtClean="0"/>
              <a:t>50</a:t>
            </a:fld>
            <a:endParaRPr lang="en-GB"/>
          </a:p>
        </p:txBody>
      </p:sp>
    </p:spTree>
    <p:extLst>
      <p:ext uri="{BB962C8B-B14F-4D97-AF65-F5344CB8AC3E}">
        <p14:creationId xmlns:p14="http://schemas.microsoft.com/office/powerpoint/2010/main" val="41448644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altLang="en-US" sz="1200">
                <a:latin typeface="Arial" charset="0"/>
              </a:rPr>
              <a:t>The offence of Burglary is contained within the Theft Act 1968</a:t>
            </a:r>
          </a:p>
          <a:p>
            <a:pPr>
              <a:lnSpc>
                <a:spcPct val="100000"/>
              </a:lnSpc>
            </a:pPr>
            <a:endParaRPr lang="en-GB" altLang="en-US" sz="1200">
              <a:latin typeface="Arial" charset="0"/>
            </a:endParaRPr>
          </a:p>
          <a:p>
            <a:pPr>
              <a:lnSpc>
                <a:spcPct val="100000"/>
              </a:lnSpc>
              <a:defRPr/>
            </a:pPr>
            <a:r>
              <a:rPr lang="en-GB" altLang="en-US" sz="1200">
                <a:latin typeface="Arial" charset="0"/>
              </a:rPr>
              <a:t>There are two types of burglary.  </a:t>
            </a:r>
          </a:p>
          <a:p>
            <a:pPr>
              <a:lnSpc>
                <a:spcPct val="100000"/>
              </a:lnSpc>
              <a:defRPr/>
            </a:pPr>
            <a:endParaRPr lang="en-GB" altLang="en-US" sz="1200">
              <a:latin typeface="Arial" charset="0"/>
            </a:endParaRPr>
          </a:p>
          <a:p>
            <a:pPr>
              <a:lnSpc>
                <a:spcPct val="100000"/>
              </a:lnSpc>
              <a:defRPr/>
            </a:pPr>
            <a:r>
              <a:rPr lang="en-GB" altLang="en-US" sz="1200">
                <a:latin typeface="Arial" charset="0"/>
              </a:rPr>
              <a:t>The first one is concerned with the defendants intentions when entering a building or part of a building.</a:t>
            </a:r>
          </a:p>
          <a:p>
            <a:pPr>
              <a:lnSpc>
                <a:spcPct val="100000"/>
              </a:lnSpc>
              <a:defRPr/>
            </a:pPr>
            <a:endParaRPr lang="en-GB" altLang="en-US" sz="1200">
              <a:latin typeface="Arial" charset="0"/>
            </a:endParaRPr>
          </a:p>
          <a:p>
            <a:pPr>
              <a:lnSpc>
                <a:spcPct val="100000"/>
              </a:lnSpc>
            </a:pPr>
            <a:r>
              <a:rPr lang="en-GB" altLang="en-US" sz="1200">
                <a:latin typeface="Arial" charset="0"/>
              </a:rPr>
              <a:t>This is commonly referred to as ‘burglary with intent’ and is covered by Section 9(1)(a) Theft Act 1968</a:t>
            </a:r>
          </a:p>
          <a:p>
            <a:pPr>
              <a:lnSpc>
                <a:spcPct val="100000"/>
              </a:lnSpc>
            </a:pPr>
            <a:endParaRPr lang="en-GB" altLang="en-US" sz="1200">
              <a:latin typeface="Arial" charset="0"/>
            </a:endParaRPr>
          </a:p>
          <a:p>
            <a:pPr>
              <a:lnSpc>
                <a:spcPct val="100000"/>
              </a:lnSpc>
            </a:pPr>
            <a:r>
              <a:rPr lang="en-GB" altLang="en-US" sz="1200">
                <a:latin typeface="Arial" charset="0"/>
              </a:rPr>
              <a:t>For an offence under this section the acts do not have to be committed, only intended.</a:t>
            </a:r>
          </a:p>
          <a:p>
            <a:pPr>
              <a:lnSpc>
                <a:spcPct val="100000"/>
              </a:lnSpc>
            </a:pPr>
            <a:endParaRPr lang="en-GB" altLang="en-US" sz="1200">
              <a:latin typeface="Arial" charset="0"/>
            </a:endParaRPr>
          </a:p>
          <a:p>
            <a:pPr>
              <a:lnSpc>
                <a:spcPct val="100000"/>
              </a:lnSpc>
            </a:pPr>
            <a:r>
              <a:rPr lang="en-GB" altLang="en-US" sz="1200">
                <a:latin typeface="Arial" charset="0"/>
              </a:rPr>
              <a:t>As we have already discussed, proving ‘intent’ is sometimes difficult and whilst there may be some evidence which may assist, it is often only during interview that this is established.</a:t>
            </a:r>
          </a:p>
          <a:p>
            <a:pPr>
              <a:lnSpc>
                <a:spcPct val="100000"/>
              </a:lnSpc>
            </a:pPr>
            <a:endParaRPr lang="en-GB" altLang="en-US" sz="1200">
              <a:latin typeface="Arial" charset="0"/>
            </a:endParaRPr>
          </a:p>
          <a:p>
            <a:pPr>
              <a:lnSpc>
                <a:spcPct val="100000"/>
              </a:lnSpc>
            </a:pPr>
            <a:r>
              <a:rPr lang="en-GB" altLang="en-US" sz="1200">
                <a:latin typeface="Arial" charset="0"/>
              </a:rPr>
              <a:t>We will look at the elements highlighted in red in more detail shortly.</a:t>
            </a:r>
          </a:p>
          <a:p>
            <a:pPr>
              <a:lnSpc>
                <a:spcPct val="90000"/>
              </a:lnSpc>
            </a:pPr>
            <a:endParaRPr lang="en-GB" altLang="en-US">
              <a:latin typeface="Arial" charset="0"/>
            </a:endParaRPr>
          </a:p>
          <a:p>
            <a:endParaRPr lang="en-GB"/>
          </a:p>
        </p:txBody>
      </p:sp>
      <p:sp>
        <p:nvSpPr>
          <p:cNvPr id="4" name="Slide Number Placeholder 3"/>
          <p:cNvSpPr>
            <a:spLocks noGrp="1"/>
          </p:cNvSpPr>
          <p:nvPr>
            <p:ph type="sldNum" sz="quarter" idx="5"/>
          </p:nvPr>
        </p:nvSpPr>
        <p:spPr/>
        <p:txBody>
          <a:bodyPr/>
          <a:lstStyle/>
          <a:p>
            <a:fld id="{66C13C87-6BFE-2A43-998D-094C8C444360}" type="slidenum">
              <a:rPr lang="en-US" smtClean="0"/>
              <a:t>52</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09600" y="347663"/>
            <a:ext cx="5486400" cy="3086100"/>
          </a:xfrm>
        </p:spPr>
      </p:sp>
      <p:sp>
        <p:nvSpPr>
          <p:cNvPr id="3" name="Notes Placeholder 2"/>
          <p:cNvSpPr>
            <a:spLocks noGrp="1"/>
          </p:cNvSpPr>
          <p:nvPr>
            <p:ph type="body" idx="1"/>
          </p:nvPr>
        </p:nvSpPr>
        <p:spPr>
          <a:xfrm>
            <a:off x="609600" y="3812722"/>
            <a:ext cx="5486400" cy="3600450"/>
          </a:xfrm>
        </p:spPr>
        <p:txBody>
          <a:bodyPr/>
          <a:lstStyle/>
          <a:p>
            <a:pPr>
              <a:lnSpc>
                <a:spcPct val="100000"/>
              </a:lnSpc>
              <a:defRPr/>
            </a:pPr>
            <a:endParaRPr lang="en-GB" altLang="en-US" sz="1100">
              <a:latin typeface="Arial" charset="0"/>
            </a:endParaRPr>
          </a:p>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53</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54</a:t>
            </a:fld>
            <a:endParaRPr lang="en-GB"/>
          </a:p>
        </p:txBody>
      </p:sp>
      <p:sp>
        <p:nvSpPr>
          <p:cNvPr id="5" name="Notes Placeholder 4"/>
          <p:cNvSpPr>
            <a:spLocks noGrp="1"/>
          </p:cNvSpPr>
          <p:nvPr>
            <p:ph type="body" sz="quarter" idx="11"/>
          </p:nvPr>
        </p:nvSpPr>
        <p:spPr>
          <a:xfrm>
            <a:off x="685800" y="2178050"/>
            <a:ext cx="5486400" cy="4019550"/>
          </a:xfrm>
        </p:spPr>
        <p:txBody>
          <a:bodyPr/>
          <a:lstStyle/>
          <a:p>
            <a:pPr>
              <a:spcAft>
                <a:spcPts val="1800"/>
              </a:spcAft>
            </a:pPr>
            <a:endParaRPr lang="en-GB" altLang="en-US">
              <a:latin typeface="Arial" panose="020B0604020202020204" pitchFamily="34" charset="0"/>
            </a:endParaRPr>
          </a:p>
          <a:p>
            <a:pPr>
              <a:spcAft>
                <a:spcPts val="1800"/>
              </a:spcAft>
            </a:pPr>
            <a:r>
              <a:rPr lang="en-GB" altLang="en-US" sz="1200">
                <a:latin typeface="Arial" panose="020B0604020202020204" pitchFamily="34" charset="0"/>
                <a:cs typeface="Arial" panose="020B0604020202020204" pitchFamily="34" charset="0"/>
              </a:rPr>
              <a:t>The term ‘building’ is used in the Theft Act but not defined, however it is well established in case law as:</a:t>
            </a:r>
          </a:p>
          <a:p>
            <a:pPr>
              <a:spcAft>
                <a:spcPts val="1800"/>
              </a:spcAft>
            </a:pPr>
            <a:r>
              <a:rPr lang="en-GB" altLang="en-US" sz="1200">
                <a:solidFill>
                  <a:srgbClr val="0070C0"/>
                </a:solidFill>
                <a:latin typeface="Arial" panose="020B0604020202020204" pitchFamily="34" charset="0"/>
                <a:cs typeface="Arial" panose="020B0604020202020204" pitchFamily="34" charset="0"/>
              </a:rPr>
              <a:t>‘a structure of considerable size and intended to be permanent or at least endure for a considerable time’</a:t>
            </a:r>
          </a:p>
          <a:p>
            <a:pPr>
              <a:spcAft>
                <a:spcPts val="1800"/>
              </a:spcAft>
            </a:pPr>
            <a:r>
              <a:rPr lang="en-GB" altLang="en-US" sz="1200">
                <a:latin typeface="Arial" panose="020B0604020202020204" pitchFamily="34" charset="0"/>
                <a:cs typeface="Arial" panose="020B0604020202020204" pitchFamily="34" charset="0"/>
              </a:rPr>
              <a:t>A tent, marquee, open-sided bus shelter or car port are </a:t>
            </a:r>
            <a:r>
              <a:rPr lang="en-GB" altLang="en-US" sz="1200" b="1">
                <a:solidFill>
                  <a:srgbClr val="FF0000"/>
                </a:solidFill>
                <a:latin typeface="Arial" panose="020B0604020202020204" pitchFamily="34" charset="0"/>
                <a:cs typeface="Arial" panose="020B0604020202020204" pitchFamily="34" charset="0"/>
              </a:rPr>
              <a:t>NOT</a:t>
            </a:r>
            <a:r>
              <a:rPr lang="en-GB" altLang="en-US" sz="1200">
                <a:latin typeface="Arial" panose="020B0604020202020204" pitchFamily="34" charset="0"/>
                <a:cs typeface="Arial" panose="020B0604020202020204" pitchFamily="34" charset="0"/>
              </a:rPr>
              <a:t> buildings for the purposes of Burglary.</a:t>
            </a:r>
          </a:p>
          <a:p>
            <a:pPr>
              <a:spcAft>
                <a:spcPts val="1800"/>
              </a:spcAft>
            </a:pPr>
            <a:r>
              <a:rPr lang="en-GB" altLang="en-US" sz="1200">
                <a:latin typeface="Arial" panose="020B0604020202020204" pitchFamily="34" charset="0"/>
                <a:cs typeface="Arial" panose="020B0604020202020204" pitchFamily="34" charset="0"/>
              </a:rPr>
              <a:t>Vehicles and vessels in use as a dwelling are classified as buildings</a:t>
            </a:r>
          </a:p>
          <a:p>
            <a:pPr>
              <a:spcAft>
                <a:spcPts val="1800"/>
              </a:spcAft>
            </a:pPr>
            <a:r>
              <a:rPr lang="en-GB" altLang="en-US" sz="1200">
                <a:latin typeface="Arial" panose="020B0604020202020204" pitchFamily="34" charset="0"/>
                <a:cs typeface="Arial" panose="020B0604020202020204" pitchFamily="34" charset="0"/>
              </a:rPr>
              <a:t>Static caravans are buildings whether occupied or not.</a:t>
            </a:r>
          </a:p>
          <a:p>
            <a:pPr>
              <a:spcAft>
                <a:spcPts val="1800"/>
              </a:spcAft>
            </a:pPr>
            <a:r>
              <a:rPr lang="en-GB" altLang="en-US" sz="1200">
                <a:latin typeface="Arial" panose="020B0604020202020204" pitchFamily="34" charset="0"/>
                <a:cs typeface="Arial" panose="020B0604020202020204" pitchFamily="34" charset="0"/>
              </a:rPr>
              <a:t>Touring caravans capable of being towed will only be buildings </a:t>
            </a:r>
            <a:r>
              <a:rPr lang="en-GB" altLang="en-US" sz="1200" b="1">
                <a:latin typeface="Arial" panose="020B0604020202020204" pitchFamily="34" charset="0"/>
                <a:cs typeface="Arial" panose="020B0604020202020204" pitchFamily="34" charset="0"/>
              </a:rPr>
              <a:t>when occupied</a:t>
            </a:r>
            <a:r>
              <a:rPr lang="en-GB" altLang="en-US" sz="1200">
                <a:latin typeface="Arial" panose="020B0604020202020204" pitchFamily="34" charset="0"/>
                <a:cs typeface="Arial" panose="020B0604020202020204" pitchFamily="34" charset="0"/>
              </a:rPr>
              <a:t>.</a:t>
            </a:r>
          </a:p>
          <a:p>
            <a:pPr>
              <a:spcAft>
                <a:spcPts val="1800"/>
              </a:spcAft>
            </a:pPr>
            <a:r>
              <a:rPr lang="en-GB" sz="1200">
                <a:latin typeface="Arial" panose="020B0604020202020204" pitchFamily="34" charset="0"/>
                <a:cs typeface="Arial" panose="020B0604020202020204" pitchFamily="34" charset="0"/>
              </a:rPr>
              <a:t>A touring caravan parked in its owners driveway is normally a vehicle, but, if, at the end of its touring days it is used as a store at the end of the garden, then it is being used as a building in the same way as a garden shed.</a:t>
            </a:r>
          </a:p>
          <a:p>
            <a:pPr>
              <a:spcAft>
                <a:spcPts val="1800"/>
              </a:spcAft>
            </a:pPr>
            <a:endParaRPr lang="en-GB" altLang="en-US">
              <a:latin typeface="Arial" panose="020B0604020202020204" pitchFamily="34" charset="0"/>
            </a:endParaRPr>
          </a:p>
          <a:p>
            <a:endParaRPr lang="en-GB"/>
          </a:p>
        </p:txBody>
      </p:sp>
    </p:spTree>
    <p:extLst>
      <p:ext uri="{BB962C8B-B14F-4D97-AF65-F5344CB8AC3E}">
        <p14:creationId xmlns:p14="http://schemas.microsoft.com/office/powerpoint/2010/main" val="21283558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55</a:t>
            </a:fld>
            <a:endParaRPr lang="en-GB"/>
          </a:p>
        </p:txBody>
      </p:sp>
      <p:sp>
        <p:nvSpPr>
          <p:cNvPr id="5" name="Notes Placeholder 4"/>
          <p:cNvSpPr>
            <a:spLocks noGrp="1"/>
          </p:cNvSpPr>
          <p:nvPr>
            <p:ph type="body" sz="quarter" idx="11"/>
          </p:nvPr>
        </p:nvSpPr>
        <p:spPr>
          <a:xfrm>
            <a:off x="609600" y="1968500"/>
            <a:ext cx="5486400" cy="6477000"/>
          </a:xfrm>
        </p:spPr>
        <p:txBody>
          <a:bodyPr/>
          <a:lstStyle/>
          <a:p>
            <a:endParaRPr lang="en-GB"/>
          </a:p>
          <a:p>
            <a:pPr>
              <a:spcAft>
                <a:spcPts val="1800"/>
              </a:spcAft>
            </a:pPr>
            <a:r>
              <a:rPr lang="en-GB" altLang="en-US" sz="1200" b="1">
                <a:solidFill>
                  <a:srgbClr val="0000FF"/>
                </a:solidFill>
                <a:latin typeface="Arial" panose="020B0604020202020204" pitchFamily="34" charset="0"/>
                <a:cs typeface="Arial" panose="020B0604020202020204" pitchFamily="34" charset="0"/>
              </a:rPr>
              <a:t>Part of a building:</a:t>
            </a:r>
          </a:p>
          <a:p>
            <a:pPr>
              <a:spcAft>
                <a:spcPts val="1800"/>
              </a:spcAft>
            </a:pPr>
            <a:r>
              <a:rPr lang="en-GB" altLang="en-US" sz="1200">
                <a:latin typeface="Arial" panose="020B0604020202020204" pitchFamily="34" charset="0"/>
                <a:cs typeface="Arial" panose="020B0604020202020204" pitchFamily="34" charset="0"/>
              </a:rPr>
              <a:t>This term is included to cover a situation where, in the same building, a person may have a right to be in one place, but not in another.</a:t>
            </a:r>
          </a:p>
          <a:p>
            <a:r>
              <a:rPr lang="en-GB" altLang="en-US" sz="1200">
                <a:latin typeface="Arial" panose="020B0604020202020204" pitchFamily="34" charset="0"/>
                <a:cs typeface="Arial" panose="020B0604020202020204" pitchFamily="34" charset="0"/>
              </a:rPr>
              <a:t>Examples of this may include:</a:t>
            </a:r>
          </a:p>
          <a:p>
            <a:endParaRPr lang="en-GB" altLang="en-US" sz="1200">
              <a:latin typeface="Arial" panose="020B0604020202020204" pitchFamily="34" charset="0"/>
              <a:cs typeface="Arial" panose="020B0604020202020204" pitchFamily="34" charset="0"/>
            </a:endParaRPr>
          </a:p>
          <a:p>
            <a:r>
              <a:rPr lang="en-US" altLang="en-US" sz="1200">
                <a:latin typeface="Arial" panose="020B0604020202020204" pitchFamily="34" charset="0"/>
                <a:cs typeface="Arial" panose="020B0604020202020204" pitchFamily="34" charset="0"/>
              </a:rPr>
              <a:t>1) As a general rule we all have permission to enter shops during their opening hours.</a:t>
            </a:r>
          </a:p>
          <a:p>
            <a:r>
              <a:rPr lang="en-US" altLang="en-US" sz="1200">
                <a:latin typeface="Arial" panose="020B0604020202020204" pitchFamily="34" charset="0"/>
                <a:cs typeface="Arial" panose="020B0604020202020204" pitchFamily="34" charset="0"/>
              </a:rPr>
              <a:t>This permission is what is known as ‘implied’ permission in that whilst there is not a member of staff or the owner outside the shop specifically telling people that they can go in, it is accepted that as it is a shop and is open then the public can enter.</a:t>
            </a:r>
          </a:p>
          <a:p>
            <a:endParaRPr lang="en-US" altLang="en-US" sz="1200">
              <a:latin typeface="Arial" panose="020B0604020202020204" pitchFamily="34" charset="0"/>
              <a:cs typeface="Arial" panose="020B0604020202020204" pitchFamily="34" charset="0"/>
            </a:endParaRPr>
          </a:p>
          <a:p>
            <a:r>
              <a:rPr lang="en-US" altLang="en-US" sz="1200">
                <a:latin typeface="Arial" panose="020B0604020202020204" pitchFamily="34" charset="0"/>
                <a:cs typeface="Arial" panose="020B0604020202020204" pitchFamily="34" charset="0"/>
              </a:rPr>
              <a:t>Whilst it is accepted that a person can enter the ‘public’ areas of the shop, should they go into an area where the public does not have permission to go, e.g. staff room, stock room or behind the shop counter, then they would be considered a trespasser and could commit the offence of burglary.</a:t>
            </a:r>
          </a:p>
          <a:p>
            <a:pPr>
              <a:spcAft>
                <a:spcPts val="1800"/>
              </a:spcAft>
            </a:pPr>
            <a:endParaRPr lang="en-GB" altLang="en-US" sz="1200">
              <a:latin typeface="Arial" panose="020B0604020202020204" pitchFamily="34" charset="0"/>
              <a:cs typeface="Arial" panose="020B0604020202020204" pitchFamily="34" charset="0"/>
            </a:endParaRPr>
          </a:p>
          <a:p>
            <a:pPr>
              <a:spcAft>
                <a:spcPts val="1800"/>
              </a:spcAft>
            </a:pPr>
            <a:r>
              <a:rPr lang="en-GB" altLang="en-US" sz="1200">
                <a:latin typeface="Arial" panose="020B0604020202020204" pitchFamily="34" charset="0"/>
                <a:cs typeface="Arial" panose="020B0604020202020204" pitchFamily="34" charset="0"/>
              </a:rPr>
              <a:t>A physical division in a room (</a:t>
            </a:r>
            <a:r>
              <a:rPr lang="en-GB" altLang="en-US" sz="1200" i="1">
                <a:latin typeface="Arial" panose="020B0604020202020204" pitchFamily="34" charset="0"/>
                <a:cs typeface="Arial" panose="020B0604020202020204" pitchFamily="34" charset="0"/>
              </a:rPr>
              <a:t>such as in example (1) above</a:t>
            </a:r>
            <a:r>
              <a:rPr lang="en-GB" altLang="en-US" sz="1200">
                <a:latin typeface="Arial" panose="020B0604020202020204" pitchFamily="34" charset="0"/>
                <a:cs typeface="Arial" panose="020B0604020202020204" pitchFamily="34" charset="0"/>
              </a:rPr>
              <a:t>) is enough if it clearly marks out a part a building where a potential offender should not go.</a:t>
            </a:r>
          </a:p>
          <a:p>
            <a:pPr>
              <a:spcAft>
                <a:spcPts val="1800"/>
              </a:spcAft>
            </a:pPr>
            <a:r>
              <a:rPr lang="en-GB" altLang="en-US" sz="1200" b="1">
                <a:latin typeface="Arial" panose="020B0604020202020204" pitchFamily="34" charset="0"/>
                <a:cs typeface="Arial" panose="020B0604020202020204" pitchFamily="34" charset="0"/>
              </a:rPr>
              <a:t>R v </a:t>
            </a:r>
            <a:r>
              <a:rPr lang="en-GB" altLang="en-US" sz="1200" b="1" err="1">
                <a:latin typeface="Arial" panose="020B0604020202020204" pitchFamily="34" charset="0"/>
                <a:cs typeface="Arial" panose="020B0604020202020204" pitchFamily="34" charset="0"/>
              </a:rPr>
              <a:t>Walkington</a:t>
            </a:r>
            <a:r>
              <a:rPr lang="en-GB" altLang="en-US" sz="1200" b="1">
                <a:latin typeface="Arial" panose="020B0604020202020204" pitchFamily="34" charset="0"/>
                <a:cs typeface="Arial" panose="020B0604020202020204" pitchFamily="34" charset="0"/>
              </a:rPr>
              <a:t> 1979   -  'Staff only' area </a:t>
            </a:r>
            <a:r>
              <a:rPr lang="en-GB" altLang="en-US" sz="1200">
                <a:latin typeface="Arial" panose="020B0604020202020204" pitchFamily="34" charset="0"/>
                <a:cs typeface="Arial" panose="020B0604020202020204" pitchFamily="34" charset="0"/>
              </a:rPr>
              <a:t>may be part of a building in burglary and an attempt at theft can take place even if there is nothing to </a:t>
            </a:r>
            <a:r>
              <a:rPr lang="en-GB" altLang="en-US" sz="1200" err="1">
                <a:latin typeface="Arial" panose="020B0604020202020204" pitchFamily="34" charset="0"/>
                <a:cs typeface="Arial" panose="020B0604020202020204" pitchFamily="34" charset="0"/>
              </a:rPr>
              <a:t>stea</a:t>
            </a:r>
            <a:endParaRPr lang="en-GB" altLang="en-US" sz="1200">
              <a:latin typeface="Arial" panose="020B0604020202020204" pitchFamily="34" charset="0"/>
              <a:cs typeface="Arial" panose="020B0604020202020204" pitchFamily="34" charset="0"/>
            </a:endParaRPr>
          </a:p>
          <a:p>
            <a:pPr>
              <a:spcAft>
                <a:spcPts val="1800"/>
              </a:spcAft>
            </a:pPr>
            <a:r>
              <a:rPr lang="en-GB" altLang="en-US" sz="1200">
                <a:latin typeface="Arial" panose="020B0604020202020204" pitchFamily="34" charset="0"/>
                <a:cs typeface="Arial" panose="020B0604020202020204" pitchFamily="34" charset="0"/>
              </a:rPr>
              <a:t>2) Two lodgers share the same house.  One lodger enters the other lodger’s room without permission in order to steal.</a:t>
            </a:r>
          </a:p>
          <a:p>
            <a:pPr>
              <a:spcAft>
                <a:spcPts val="1800"/>
              </a:spcAft>
            </a:pPr>
            <a:r>
              <a:rPr lang="en-GB" altLang="en-US" sz="1200">
                <a:latin typeface="Arial" panose="020B0604020202020204" pitchFamily="34" charset="0"/>
                <a:cs typeface="Arial" panose="020B0604020202020204" pitchFamily="34" charset="0"/>
              </a:rPr>
              <a:t>He goes from the hallway where he has permission to be, into the other lodger’s room, where he does not have permission to be, and is, therefore, a trespasser.</a:t>
            </a:r>
          </a:p>
          <a:p>
            <a:endParaRPr lang="en-GB" altLang="en-US"/>
          </a:p>
          <a:p>
            <a:r>
              <a:rPr lang="en-GB" altLang="en-US"/>
              <a:t>l</a:t>
            </a:r>
            <a:endParaRPr lang="en-GB"/>
          </a:p>
          <a:p>
            <a:endParaRPr lang="en-GB"/>
          </a:p>
          <a:p>
            <a:endParaRPr lang="en-GB"/>
          </a:p>
          <a:p>
            <a:endParaRPr lang="en-GB"/>
          </a:p>
        </p:txBody>
      </p:sp>
    </p:spTree>
    <p:extLst>
      <p:ext uri="{BB962C8B-B14F-4D97-AF65-F5344CB8AC3E}">
        <p14:creationId xmlns:p14="http://schemas.microsoft.com/office/powerpoint/2010/main" val="17815892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56</a:t>
            </a:fld>
            <a:endParaRPr lang="en-GB"/>
          </a:p>
        </p:txBody>
      </p:sp>
      <p:sp>
        <p:nvSpPr>
          <p:cNvPr id="5" name="Notes Placeholder 4"/>
          <p:cNvSpPr>
            <a:spLocks noGrp="1"/>
          </p:cNvSpPr>
          <p:nvPr>
            <p:ph type="body" sz="quarter" idx="11"/>
          </p:nvPr>
        </p:nvSpPr>
        <p:spPr>
          <a:xfrm>
            <a:off x="628650" y="2070100"/>
            <a:ext cx="5486400" cy="5391150"/>
          </a:xfrm>
        </p:spPr>
        <p:txBody>
          <a:bodyPr/>
          <a:lstStyle/>
          <a:p>
            <a:r>
              <a:rPr lang="en-GB" sz="1200" b="1">
                <a:latin typeface="Arial" panose="020B0604020202020204" pitchFamily="34" charset="0"/>
                <a:cs typeface="Arial" panose="020B0604020202020204" pitchFamily="34" charset="0"/>
              </a:rPr>
              <a:t>Subjective recklessness – they foresee a risk but go on to take that risk</a:t>
            </a:r>
          </a:p>
          <a:p>
            <a:endParaRPr lang="en-GB" sz="1200" b="1">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To be guilty of burglary the defendant must know or be subjectively reckless to the fact they are entering as a trespasser</a:t>
            </a:r>
            <a:r>
              <a:rPr lang="en-GB" sz="1200" baseline="0">
                <a:latin typeface="Arial" panose="020B0604020202020204" pitchFamily="34" charset="0"/>
                <a:cs typeface="Arial" panose="020B0604020202020204" pitchFamily="34" charset="0"/>
              </a:rPr>
              <a:t> </a:t>
            </a:r>
            <a:r>
              <a:rPr lang="en-GB" sz="1200">
                <a:latin typeface="Arial" panose="020B0604020202020204" pitchFamily="34" charset="0"/>
                <a:cs typeface="Arial" panose="020B0604020202020204" pitchFamily="34" charset="0"/>
              </a:rPr>
              <a:t>i.e. they must know they are entering without a right by law or with express or implied permission – or being reckless as to that fact.</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Sometimes a defendant may have a general permission to enter a building or part of a building for a legitimate purpose. However, the true intention of the defendant when entering is not for that legitimate purpose – but in order to steal / inflict GBH / cause damage.</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As these intentions invariably form no part of the permission to enter – any entry in such </a:t>
            </a:r>
            <a:r>
              <a:rPr lang="en-GB" sz="1200" err="1">
                <a:latin typeface="Arial" panose="020B0604020202020204" pitchFamily="34" charset="0"/>
                <a:cs typeface="Arial" panose="020B0604020202020204" pitchFamily="34" charset="0"/>
              </a:rPr>
              <a:t>circs</a:t>
            </a:r>
            <a:r>
              <a:rPr lang="en-GB" sz="1200">
                <a:latin typeface="Arial" panose="020B0604020202020204" pitchFamily="34" charset="0"/>
                <a:cs typeface="Arial" panose="020B0604020202020204" pitchFamily="34" charset="0"/>
              </a:rPr>
              <a:t> means that the defendant becomes a trespasser the moment they enter the building or part of it because businesses, such as banks, only extend an invitation for individuals to be on their premises if they have legitimate business there. </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In such </a:t>
            </a:r>
            <a:r>
              <a:rPr lang="en-GB" sz="1200" err="1">
                <a:latin typeface="Arial" panose="020B0604020202020204" pitchFamily="34" charset="0"/>
                <a:cs typeface="Arial" panose="020B0604020202020204" pitchFamily="34" charset="0"/>
              </a:rPr>
              <a:t>circs</a:t>
            </a:r>
            <a:r>
              <a:rPr lang="en-GB" sz="1200">
                <a:latin typeface="Arial" panose="020B0604020202020204" pitchFamily="34" charset="0"/>
                <a:cs typeface="Arial" panose="020B0604020202020204" pitchFamily="34" charset="0"/>
              </a:rPr>
              <a:t> the exceeding of the granted permission places the defendant in a position of being a trespasser from the outset.</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The difficulty is proving their intentions, but the </a:t>
            </a:r>
            <a:r>
              <a:rPr lang="en-GB" sz="1200" err="1">
                <a:latin typeface="Arial" panose="020B0604020202020204" pitchFamily="34" charset="0"/>
                <a:cs typeface="Arial" panose="020B0604020202020204" pitchFamily="34" charset="0"/>
              </a:rPr>
              <a:t>circs</a:t>
            </a:r>
            <a:r>
              <a:rPr lang="en-GB" sz="1200">
                <a:latin typeface="Arial" panose="020B0604020202020204" pitchFamily="34" charset="0"/>
                <a:cs typeface="Arial" panose="020B0604020202020204" pitchFamily="34" charset="0"/>
              </a:rPr>
              <a:t> can sometimes help.</a:t>
            </a:r>
            <a:endParaRPr lang="en-GB" altLang="en-US" sz="1200" b="1">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In order to prove a trespass for the criminal law, guilty state of mind, or (to use the Latin term) '</a:t>
            </a:r>
            <a:r>
              <a:rPr lang="en-GB" sz="1200">
                <a:latin typeface="Arial" panose="020B0604020202020204" pitchFamily="34" charset="0"/>
                <a:cs typeface="Arial" panose="020B0604020202020204" pitchFamily="34" charset="0"/>
                <a:hlinkClick r:id="rId3" action="ppaction://hlinkfile"/>
              </a:rPr>
              <a:t> </a:t>
            </a:r>
            <a:r>
              <a:rPr lang="en-GB" sz="1200" err="1">
                <a:latin typeface="Arial" panose="020B0604020202020204" pitchFamily="34" charset="0"/>
                <a:cs typeface="Arial" panose="020B0604020202020204" pitchFamily="34" charset="0"/>
                <a:hlinkClick r:id="rId3" action="ppaction://hlinkfile"/>
              </a:rPr>
              <a:t>mens</a:t>
            </a:r>
            <a:r>
              <a:rPr lang="en-GB" sz="1200">
                <a:latin typeface="Arial" panose="020B0604020202020204" pitchFamily="34" charset="0"/>
                <a:cs typeface="Arial" panose="020B0604020202020204" pitchFamily="34" charset="0"/>
                <a:hlinkClick r:id="rId3" action="ppaction://hlinkfile"/>
              </a:rPr>
              <a:t> rea</a:t>
            </a:r>
            <a:r>
              <a:rPr lang="en-GB" sz="1200">
                <a:latin typeface="Arial" panose="020B0604020202020204" pitchFamily="34" charset="0"/>
                <a:cs typeface="Arial" panose="020B0604020202020204" pitchFamily="34" charset="0"/>
              </a:rPr>
              <a:t>', must be present. An offender must either know that he is a trespasser or be reckless as to whether the facts exist that make him a trespasser. i.e. </a:t>
            </a:r>
            <a:r>
              <a:rPr lang="en-GB" sz="1200" b="1">
                <a:latin typeface="Arial" panose="020B0604020202020204" pitchFamily="34" charset="0"/>
                <a:cs typeface="Arial" panose="020B0604020202020204" pitchFamily="34" charset="0"/>
              </a:rPr>
              <a:t>t</a:t>
            </a:r>
            <a:r>
              <a:rPr lang="en-GB" altLang="en-US" sz="1200" b="1">
                <a:latin typeface="Arial" panose="020B0604020202020204" pitchFamily="34" charset="0"/>
                <a:cs typeface="Arial" panose="020B0604020202020204" pitchFamily="34" charset="0"/>
              </a:rPr>
              <a:t>he person must have guilty knowledge that they are trespassing or not care whether they are or not.</a:t>
            </a:r>
          </a:p>
          <a:p>
            <a:endParaRPr lang="en-GB" altLang="en-US" sz="1200" b="1">
              <a:latin typeface="Arial" panose="020B0604020202020204" pitchFamily="34" charset="0"/>
              <a:cs typeface="Arial" panose="020B0604020202020204" pitchFamily="34" charset="0"/>
            </a:endParaRPr>
          </a:p>
          <a:p>
            <a:r>
              <a:rPr lang="en-GB" sz="1200" b="1">
                <a:latin typeface="Arial" panose="020B0604020202020204" pitchFamily="34" charset="0"/>
                <a:cs typeface="Arial" panose="020B0604020202020204" pitchFamily="34" charset="0"/>
              </a:rPr>
              <a:t>The general rule in law is that if a person enters a building/part of a building with consent, then they will not be a trespasser</a:t>
            </a:r>
          </a:p>
          <a:p>
            <a:endParaRPr lang="en-GB" sz="1200" b="1">
              <a:latin typeface="Arial" panose="020B0604020202020204" pitchFamily="34" charset="0"/>
              <a:cs typeface="Arial" panose="020B0604020202020204" pitchFamily="34" charset="0"/>
            </a:endParaRPr>
          </a:p>
          <a:p>
            <a:r>
              <a:rPr lang="en-GB" sz="1200" b="0">
                <a:latin typeface="Arial" panose="020B0604020202020204" pitchFamily="34" charset="0"/>
                <a:cs typeface="Arial" panose="020B0604020202020204" pitchFamily="34" charset="0"/>
              </a:rPr>
              <a:t>There are, however, exceptions to this rule: e.g.</a:t>
            </a:r>
          </a:p>
          <a:p>
            <a:endParaRPr lang="en-GB" sz="1200" b="1">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b="1">
                <a:latin typeface="Arial" panose="020B0604020202020204" pitchFamily="34" charset="0"/>
                <a:cs typeface="Arial" panose="020B0604020202020204" pitchFamily="34" charset="0"/>
              </a:rPr>
              <a:t>Exceeding the scope of the consent to enter:</a:t>
            </a:r>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1) A consents to B entering their building as a guest for a specific purpose  (e.g.to fix the boiler).</a:t>
            </a:r>
            <a:r>
              <a:rPr lang="en-GB" sz="1200" baseline="0">
                <a:latin typeface="Arial" panose="020B0604020202020204" pitchFamily="34" charset="0"/>
                <a:cs typeface="Arial" panose="020B0604020202020204" pitchFamily="34" charset="0"/>
              </a:rPr>
              <a:t> </a:t>
            </a:r>
            <a:r>
              <a:rPr lang="en-GB" sz="1200">
                <a:latin typeface="Arial" panose="020B0604020202020204" pitchFamily="34" charset="0"/>
                <a:cs typeface="Arial" panose="020B0604020202020204" pitchFamily="34" charset="0"/>
              </a:rPr>
              <a:t>At the point of entry, B had no intention of entering for the specified purpose but instead had the intention of either stealing / inflicting GBH / causing damage.</a:t>
            </a:r>
            <a:r>
              <a:rPr lang="en-GB" sz="1200" baseline="0">
                <a:latin typeface="Arial" panose="020B0604020202020204" pitchFamily="34" charset="0"/>
                <a:cs typeface="Arial" panose="020B0604020202020204" pitchFamily="34" charset="0"/>
              </a:rPr>
              <a:t>  </a:t>
            </a:r>
            <a:r>
              <a:rPr lang="en-GB" sz="1200">
                <a:latin typeface="Arial" panose="020B0604020202020204" pitchFamily="34" charset="0"/>
                <a:cs typeface="Arial" panose="020B0604020202020204" pitchFamily="34" charset="0"/>
              </a:rPr>
              <a:t>B will have </a:t>
            </a:r>
            <a:r>
              <a:rPr lang="en-GB" sz="1200" b="1">
                <a:latin typeface="Arial" panose="020B0604020202020204" pitchFamily="34" charset="0"/>
                <a:cs typeface="Arial" panose="020B0604020202020204" pitchFamily="34" charset="0"/>
              </a:rPr>
              <a:t>entered</a:t>
            </a:r>
            <a:r>
              <a:rPr lang="en-GB" sz="1200">
                <a:latin typeface="Arial" panose="020B0604020202020204" pitchFamily="34" charset="0"/>
                <a:cs typeface="Arial" panose="020B0604020202020204" pitchFamily="34" charset="0"/>
              </a:rPr>
              <a:t> the building as a </a:t>
            </a:r>
            <a:r>
              <a:rPr lang="en-GB" sz="1200" b="1">
                <a:latin typeface="Arial" panose="020B0604020202020204" pitchFamily="34" charset="0"/>
                <a:cs typeface="Arial" panose="020B0604020202020204" pitchFamily="34" charset="0"/>
              </a:rPr>
              <a:t>trespasser</a:t>
            </a:r>
            <a:r>
              <a:rPr lang="en-GB" sz="1200">
                <a:latin typeface="Arial" panose="020B0604020202020204" pitchFamily="34" charset="0"/>
                <a:cs typeface="Arial" panose="020B0604020202020204" pitchFamily="34" charset="0"/>
              </a:rPr>
              <a:t> – as the initial consent to entry only related to the specified purpose and not their intended prohibited acts.</a:t>
            </a:r>
          </a:p>
          <a:p>
            <a:endParaRPr lang="en-GB" sz="1200" b="1">
              <a:solidFill>
                <a:srgbClr val="FFFF00"/>
              </a:solidFill>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2) A neighbour is given house keys to check on their neighbour’s house whilst they are away.</a:t>
            </a:r>
            <a:r>
              <a:rPr lang="en-GB" sz="1200" baseline="0">
                <a:latin typeface="Arial" panose="020B0604020202020204" pitchFamily="34" charset="0"/>
                <a:cs typeface="Arial" panose="020B0604020202020204" pitchFamily="34" charset="0"/>
              </a:rPr>
              <a:t>  I</a:t>
            </a:r>
            <a:r>
              <a:rPr lang="en-GB" sz="1200">
                <a:latin typeface="Arial" panose="020B0604020202020204" pitchFamily="34" charset="0"/>
                <a:cs typeface="Arial" panose="020B0604020202020204" pitchFamily="34" charset="0"/>
              </a:rPr>
              <a:t>f they enter during the night and steal the TV, they will commit burglary as the implied condition of entry was exceeded.</a:t>
            </a:r>
          </a:p>
          <a:p>
            <a:endParaRPr lang="en-GB" sz="1200">
              <a:latin typeface="Arial" panose="020B0604020202020204" pitchFamily="34" charset="0"/>
              <a:cs typeface="Arial" panose="020B0604020202020204" pitchFamily="34" charset="0"/>
            </a:endParaRPr>
          </a:p>
          <a:p>
            <a:r>
              <a:rPr lang="en-GB" sz="1200" b="1">
                <a:latin typeface="Arial" panose="020B0604020202020204" pitchFamily="34" charset="0"/>
                <a:cs typeface="Arial" panose="020B0604020202020204" pitchFamily="34" charset="0"/>
              </a:rPr>
              <a:t>R v Jones &amp; Smith 1976</a:t>
            </a:r>
          </a:p>
          <a:p>
            <a:r>
              <a:rPr lang="en-GB" sz="1200">
                <a:latin typeface="Arial" panose="020B0604020202020204" pitchFamily="34" charset="0"/>
                <a:cs typeface="Arial" panose="020B0604020202020204" pitchFamily="34" charset="0"/>
              </a:rPr>
              <a:t>The defendant was convicted of burglary where he took 2 TV sets from his father’s house.</a:t>
            </a:r>
            <a:r>
              <a:rPr lang="en-GB" sz="1200" baseline="0">
                <a:latin typeface="Arial" panose="020B0604020202020204" pitchFamily="34" charset="0"/>
                <a:cs typeface="Arial" panose="020B0604020202020204" pitchFamily="34" charset="0"/>
              </a:rPr>
              <a:t> </a:t>
            </a:r>
            <a:r>
              <a:rPr lang="en-GB" sz="1200">
                <a:latin typeface="Arial" panose="020B0604020202020204" pitchFamily="34" charset="0"/>
                <a:cs typeface="Arial" panose="020B0604020202020204" pitchFamily="34" charset="0"/>
              </a:rPr>
              <a:t>He had a key to the house and was free to come and go as he liked.</a:t>
            </a:r>
            <a:r>
              <a:rPr lang="en-GB" sz="1200" baseline="0">
                <a:latin typeface="Arial" panose="020B0604020202020204" pitchFamily="34" charset="0"/>
                <a:cs typeface="Arial" panose="020B0604020202020204" pitchFamily="34" charset="0"/>
              </a:rPr>
              <a:t>  </a:t>
            </a:r>
            <a:r>
              <a:rPr lang="en-GB" sz="1200">
                <a:latin typeface="Arial" panose="020B0604020202020204" pitchFamily="34" charset="0"/>
                <a:cs typeface="Arial" panose="020B0604020202020204" pitchFamily="34" charset="0"/>
              </a:rPr>
              <a:t>However, when he entered his father’s house at 3 a.m. (using the key) accompanied by a friend and stole the TV sets,</a:t>
            </a:r>
            <a:r>
              <a:rPr lang="en-GB" sz="1200" baseline="0">
                <a:latin typeface="Arial" panose="020B0604020202020204" pitchFamily="34" charset="0"/>
                <a:cs typeface="Arial" panose="020B0604020202020204" pitchFamily="34" charset="0"/>
              </a:rPr>
              <a:t> </a:t>
            </a:r>
            <a:r>
              <a:rPr lang="en-GB" sz="1200">
                <a:latin typeface="Arial" panose="020B0604020202020204" pitchFamily="34" charset="0"/>
                <a:cs typeface="Arial" panose="020B0604020202020204" pitchFamily="34" charset="0"/>
              </a:rPr>
              <a:t>he committed burglary as it was his intention to steal –  such intent voids the general permission to enter.</a:t>
            </a:r>
          </a:p>
          <a:p>
            <a:endParaRPr lang="en-GB"/>
          </a:p>
          <a:p>
            <a:endParaRPr lang="en-GB" altLang="en-US" b="1">
              <a:latin typeface="Tahoma" charset="0"/>
            </a:endParaRPr>
          </a:p>
          <a:p>
            <a:endParaRPr lang="en-GB"/>
          </a:p>
        </p:txBody>
      </p:sp>
    </p:spTree>
    <p:extLst>
      <p:ext uri="{BB962C8B-B14F-4D97-AF65-F5344CB8AC3E}">
        <p14:creationId xmlns:p14="http://schemas.microsoft.com/office/powerpoint/2010/main" val="37332846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57</a:t>
            </a:fld>
            <a:endParaRPr lang="en-GB"/>
          </a:p>
        </p:txBody>
      </p:sp>
      <p:sp>
        <p:nvSpPr>
          <p:cNvPr id="5" name="Notes Placeholder 4"/>
          <p:cNvSpPr>
            <a:spLocks noGrp="1"/>
          </p:cNvSpPr>
          <p:nvPr>
            <p:ph type="body" sz="quarter" idx="11"/>
          </p:nvPr>
        </p:nvSpPr>
        <p:spPr>
          <a:xfrm>
            <a:off x="590550" y="2108200"/>
            <a:ext cx="5486400" cy="3600450"/>
          </a:xfrm>
        </p:spPr>
        <p:txBody>
          <a:bodyPr/>
          <a:lstStyle/>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a:p>
            <a:endParaRPr lang="en-GB"/>
          </a:p>
          <a:p>
            <a:endParaRPr lang="en-GB"/>
          </a:p>
        </p:txBody>
      </p:sp>
    </p:spTree>
    <p:extLst>
      <p:ext uri="{BB962C8B-B14F-4D97-AF65-F5344CB8AC3E}">
        <p14:creationId xmlns:p14="http://schemas.microsoft.com/office/powerpoint/2010/main" val="78661695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58</a:t>
            </a:fld>
            <a:endParaRPr lang="en-GB"/>
          </a:p>
        </p:txBody>
      </p:sp>
      <p:sp>
        <p:nvSpPr>
          <p:cNvPr id="5" name="Notes Placeholder 4"/>
          <p:cNvSpPr>
            <a:spLocks noGrp="1"/>
          </p:cNvSpPr>
          <p:nvPr>
            <p:ph type="body" sz="quarter" idx="11"/>
          </p:nvPr>
        </p:nvSpPr>
        <p:spPr>
          <a:xfrm>
            <a:off x="539750" y="2032000"/>
            <a:ext cx="5486400" cy="4959350"/>
          </a:xfrm>
        </p:spPr>
        <p:txBody>
          <a:bodyPr/>
          <a:lstStyle/>
          <a:p>
            <a:r>
              <a:rPr lang="en-GB" altLang="en-US" sz="1100">
                <a:latin typeface="Arial" panose="020B0604020202020204" pitchFamily="34" charset="0"/>
                <a:cs typeface="Arial" panose="020B0604020202020204" pitchFamily="34" charset="0"/>
              </a:rPr>
              <a:t>From PNLD - The term 'has with him' is used in a wide range of offences where an offence is committed by an individual physically holding, or having at hand an article of some sort or other (depending on the offence). </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a:latin typeface="Arial" panose="020B0604020202020204" pitchFamily="34" charset="0"/>
                <a:cs typeface="Arial" panose="020B0604020202020204" pitchFamily="34" charset="0"/>
              </a:rPr>
              <a:t>as well as holding the item, it may, for example, </a:t>
            </a:r>
          </a:p>
          <a:p>
            <a:endParaRPr lang="en-GB" altLang="en-US" sz="1100">
              <a:latin typeface="Arial" panose="020B0604020202020204" pitchFamily="34" charset="0"/>
              <a:cs typeface="Arial" panose="020B0604020202020204" pitchFamily="34" charset="0"/>
            </a:endParaRPr>
          </a:p>
          <a:p>
            <a:pPr lvl="1"/>
            <a:r>
              <a:rPr lang="en-GB" altLang="en-US" sz="1100" i="1">
                <a:latin typeface="Arial" panose="020B0604020202020204" pitchFamily="34" charset="0"/>
                <a:cs typeface="Arial" panose="020B0604020202020204" pitchFamily="34" charset="0"/>
              </a:rPr>
              <a:t>(</a:t>
            </a:r>
            <a:r>
              <a:rPr lang="en-GB" altLang="en-US" sz="1100" i="1" err="1">
                <a:latin typeface="Arial" panose="020B0604020202020204" pitchFamily="34" charset="0"/>
                <a:cs typeface="Arial" panose="020B0604020202020204" pitchFamily="34" charset="0"/>
              </a:rPr>
              <a:t>i</a:t>
            </a:r>
            <a:r>
              <a:rPr lang="en-GB" altLang="en-US" sz="1100" i="1">
                <a:latin typeface="Arial" panose="020B0604020202020204" pitchFamily="34" charset="0"/>
                <a:cs typeface="Arial" panose="020B0604020202020204" pitchFamily="34" charset="0"/>
              </a:rPr>
              <a:t>) be in the offender's pocket or backpack; </a:t>
            </a:r>
            <a:endParaRPr lang="en-GB" altLang="en-US" sz="1100">
              <a:latin typeface="Arial" panose="020B0604020202020204" pitchFamily="34" charset="0"/>
              <a:cs typeface="Arial" panose="020B0604020202020204" pitchFamily="34" charset="0"/>
            </a:endParaRPr>
          </a:p>
          <a:p>
            <a:pPr lvl="1"/>
            <a:r>
              <a:rPr lang="en-GB" altLang="en-US" sz="1100" i="1">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a:latin typeface="Arial" panose="020B0604020202020204" pitchFamily="34" charset="0"/>
              <a:cs typeface="Arial" panose="020B0604020202020204" pitchFamily="34" charset="0"/>
            </a:endParaRPr>
          </a:p>
          <a:p>
            <a:pPr lvl="1"/>
            <a:r>
              <a:rPr lang="en-GB" altLang="en-US" sz="1100" i="1">
                <a:latin typeface="Arial" panose="020B0604020202020204" pitchFamily="34" charset="0"/>
                <a:cs typeface="Arial" panose="020B0604020202020204" pitchFamily="34" charset="0"/>
              </a:rPr>
              <a:t>(iii) hidden a few feet away under a bush</a:t>
            </a:r>
            <a:r>
              <a:rPr lang="en-GB" altLang="en-US" sz="1100">
                <a:latin typeface="Arial" panose="020B0604020202020204" pitchFamily="34" charset="0"/>
                <a:cs typeface="Arial" panose="020B0604020202020204" pitchFamily="34" charset="0"/>
              </a:rPr>
              <a:t>). </a:t>
            </a:r>
          </a:p>
          <a:p>
            <a:pPr lvl="1"/>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offence.</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The trespasser must have a degree of immediate control and will normally be the same as carrying.</a:t>
            </a:r>
          </a:p>
          <a:p>
            <a:pPr>
              <a:spcAft>
                <a:spcPts val="1800"/>
              </a:spcAft>
            </a:pPr>
            <a:r>
              <a:rPr lang="en-GB" altLang="en-US" sz="110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From the CPS website :-</a:t>
            </a:r>
            <a:r>
              <a:rPr lang="en-GB" altLang="en-US" sz="1100" baseline="0">
                <a:latin typeface="Arial" panose="020B0604020202020204" pitchFamily="34" charset="0"/>
                <a:cs typeface="Arial" panose="020B0604020202020204" pitchFamily="34" charset="0"/>
              </a:rPr>
              <a:t> </a:t>
            </a:r>
          </a:p>
          <a:p>
            <a:pPr>
              <a:spcAft>
                <a:spcPts val="1800"/>
              </a:spcAft>
            </a:pPr>
            <a:endParaRPr lang="en-GB" altLang="en-US" sz="1100" baseline="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‘Has with him’</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Where the same phrase has been used in other statutory offences, the courts have interpreted it to extend beyond physical carrying of the weapon. Relevant considerations include how immediately accessible the item is, how close it is, the context of any proposed criminal enterprise and the purpose of the legislation creating the offence. (R v Henderson [2017] 1 Cr App R 4.)</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In cases where a defendant has been found entering a building with a weapon, it will not be necessary to prove any intention to use that weapon during the burglary.</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The term is more restrictive than possession. It will require the defendant to have some degree of immediate control over the item and will normally be the same as ‘carrying’.</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b="1">
                <a:latin typeface="Arial" panose="020B0604020202020204" pitchFamily="34" charset="0"/>
                <a:cs typeface="Arial" panose="020B0604020202020204" pitchFamily="34" charset="0"/>
              </a:rPr>
              <a:t>Instant arming- </a:t>
            </a:r>
          </a:p>
          <a:p>
            <a:pPr>
              <a:spcAft>
                <a:spcPts val="1800"/>
              </a:spcAft>
            </a:pPr>
            <a:r>
              <a:rPr lang="en-GB" altLang="en-US" sz="110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a:latin typeface="Arial" panose="020B0604020202020204" pitchFamily="34" charset="0"/>
                <a:cs typeface="Arial" panose="020B0604020202020204" pitchFamily="34" charset="0"/>
              </a:rPr>
              <a:t>Use of screwdriver.</a:t>
            </a:r>
          </a:p>
          <a:p>
            <a:endParaRPr lang="en-GB" altLang="en-US" sz="1100">
              <a:solidFill>
                <a:srgbClr val="FF0000"/>
              </a:solidFill>
              <a:latin typeface="Arial" panose="020B0604020202020204" pitchFamily="34" charset="0"/>
              <a:cs typeface="Arial" panose="020B0604020202020204" pitchFamily="34" charset="0"/>
            </a:endParaRPr>
          </a:p>
          <a:p>
            <a:r>
              <a:rPr lang="en-GB" altLang="en-US" sz="1100" b="1">
                <a:solidFill>
                  <a:srgbClr val="FF0000"/>
                </a:solidFill>
                <a:latin typeface="Arial" panose="020B0604020202020204" pitchFamily="34" charset="0"/>
                <a:cs typeface="Arial" panose="020B0604020202020204" pitchFamily="34" charset="0"/>
              </a:rPr>
              <a:t>Remember</a:t>
            </a:r>
            <a:r>
              <a:rPr lang="en-GB" altLang="en-US" sz="1100" b="1">
                <a:latin typeface="Arial" panose="020B0604020202020204" pitchFamily="34" charset="0"/>
                <a:cs typeface="Arial" panose="020B0604020202020204" pitchFamily="34" charset="0"/>
              </a:rPr>
              <a:t>: </a:t>
            </a:r>
            <a:r>
              <a:rPr lang="en-GB" altLang="en-US" sz="1100" i="1" u="sng">
                <a:latin typeface="Arial" panose="020B0604020202020204" pitchFamily="34" charset="0"/>
                <a:cs typeface="Arial" panose="020B0604020202020204" pitchFamily="34" charset="0"/>
              </a:rPr>
              <a:t>’What’s in his head, what’s in his hand ?’ (R v KELLY)</a:t>
            </a:r>
          </a:p>
          <a:p>
            <a:endParaRPr lang="en-GB" altLang="en-US" sz="1100">
              <a:latin typeface="Arial" panose="020B0604020202020204" pitchFamily="34" charset="0"/>
              <a:cs typeface="Arial" panose="020B0604020202020204" pitchFamily="34" charset="0"/>
            </a:endParaRPr>
          </a:p>
          <a:p>
            <a:r>
              <a:rPr lang="en-GB" altLang="en-US" sz="1100" b="1">
                <a:latin typeface="Arial" panose="020B0604020202020204" pitchFamily="34" charset="0"/>
                <a:cs typeface="Arial" panose="020B0604020202020204" pitchFamily="34" charset="0"/>
              </a:rPr>
              <a:t>R v Kelly [1993] Crim LR 763:</a:t>
            </a:r>
          </a:p>
          <a:p>
            <a:r>
              <a:rPr lang="en-GB" altLang="en-US" sz="110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altLang="en-US" sz="1100">
              <a:latin typeface="Arial" panose="020B0604020202020204" pitchFamily="34" charset="0"/>
              <a:cs typeface="Arial" panose="020B0604020202020204" pitchFamily="34" charset="0"/>
            </a:endParaRPr>
          </a:p>
          <a:p>
            <a:pPr>
              <a:spcAft>
                <a:spcPts val="1799"/>
              </a:spcAft>
            </a:pPr>
            <a:r>
              <a:rPr lang="en-GB" altLang="en-US" sz="1100" b="1">
                <a:solidFill>
                  <a:srgbClr val="0000FF"/>
                </a:solidFill>
                <a:latin typeface="Arial" panose="020B0604020202020204" pitchFamily="34" charset="0"/>
                <a:cs typeface="Arial" panose="020B0604020202020204" pitchFamily="34" charset="0"/>
              </a:rPr>
              <a:t>Firearm</a:t>
            </a:r>
            <a:r>
              <a:rPr lang="en-GB" altLang="en-US" sz="1100" b="1">
                <a:latin typeface="Arial" panose="020B0604020202020204" pitchFamily="34" charset="0"/>
                <a:cs typeface="Arial" panose="020B0604020202020204" pitchFamily="34" charset="0"/>
              </a:rPr>
              <a:t> – </a:t>
            </a:r>
            <a:r>
              <a:rPr lang="en-GB" altLang="en-US" sz="1100">
                <a:latin typeface="Arial" panose="020B0604020202020204" pitchFamily="34" charset="0"/>
                <a:cs typeface="Arial" panose="020B0604020202020204" pitchFamily="34" charset="0"/>
              </a:rPr>
              <a:t>Includes airguns and air pistols</a:t>
            </a:r>
          </a:p>
          <a:p>
            <a:pPr>
              <a:spcAft>
                <a:spcPts val="1799"/>
              </a:spcAft>
            </a:pPr>
            <a:r>
              <a:rPr lang="en-GB" altLang="en-US" sz="1100">
                <a:latin typeface="Arial" panose="020B0604020202020204" pitchFamily="34" charset="0"/>
                <a:cs typeface="Arial" panose="020B0604020202020204" pitchFamily="34" charset="0"/>
              </a:rPr>
              <a:t>The legislation does not define the term ‘firearm’ itself.</a:t>
            </a:r>
          </a:p>
          <a:p>
            <a:pPr>
              <a:spcAft>
                <a:spcPts val="1799"/>
              </a:spcAft>
            </a:pPr>
            <a:r>
              <a:rPr lang="en-GB" altLang="en-US" sz="1100">
                <a:latin typeface="Arial" panose="020B0604020202020204" pitchFamily="34" charset="0"/>
                <a:cs typeface="Arial" panose="020B0604020202020204" pitchFamily="34" charset="0"/>
              </a:rPr>
              <a:t>The Courts will, therefore, have to apply the term realistically to anything that can be fired and can kill or wound.</a:t>
            </a:r>
          </a:p>
          <a:p>
            <a:pPr>
              <a:spcAft>
                <a:spcPts val="1799"/>
              </a:spcAft>
            </a:pPr>
            <a:endParaRPr lang="en-GB" altLang="en-US" sz="1100">
              <a:latin typeface="Arial" panose="020B0604020202020204" pitchFamily="34" charset="0"/>
              <a:cs typeface="Arial" panose="020B0604020202020204" pitchFamily="34" charset="0"/>
            </a:endParaRPr>
          </a:p>
          <a:p>
            <a:endParaRPr lang="en-GB" altLang="en-US" sz="1100">
              <a:latin typeface="Arial" panose="020B0604020202020204" pitchFamily="34" charset="0"/>
              <a:cs typeface="Arial" panose="020B0604020202020204" pitchFamily="34" charset="0"/>
            </a:endParaRPr>
          </a:p>
          <a:p>
            <a:endParaRPr lang="en-GB"/>
          </a:p>
          <a:p>
            <a:pPr>
              <a:spcAft>
                <a:spcPts val="1800"/>
              </a:spcAft>
            </a:pPr>
            <a:endParaRPr lang="en-GB" altLang="en-US"/>
          </a:p>
          <a:p>
            <a:endParaRPr lang="en-GB"/>
          </a:p>
        </p:txBody>
      </p:sp>
    </p:spTree>
    <p:extLst>
      <p:ext uri="{BB962C8B-B14F-4D97-AF65-F5344CB8AC3E}">
        <p14:creationId xmlns:p14="http://schemas.microsoft.com/office/powerpoint/2010/main" val="32129221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60</a:t>
            </a:fld>
            <a:endParaRPr lang="en-GB"/>
          </a:p>
        </p:txBody>
      </p:sp>
      <p:sp>
        <p:nvSpPr>
          <p:cNvPr id="5" name="Notes Placeholder 4"/>
          <p:cNvSpPr>
            <a:spLocks noGrp="1"/>
          </p:cNvSpPr>
          <p:nvPr>
            <p:ph type="body" sz="quarter" idx="11"/>
          </p:nvPr>
        </p:nvSpPr>
        <p:spPr>
          <a:xfrm>
            <a:off x="641350" y="2044700"/>
            <a:ext cx="5486400" cy="3600450"/>
          </a:xfrm>
        </p:spPr>
        <p:txBody>
          <a:bodyPr/>
          <a:lstStyle/>
          <a:p>
            <a:endParaRPr lang="en-GB" altLang="en-US" b="1">
              <a:latin typeface="Arial" charset="0"/>
            </a:endParaRPr>
          </a:p>
          <a:p>
            <a:endParaRPr lang="en-GB" altLang="en-US">
              <a:latin typeface="Arial" charset="0"/>
            </a:endParaRPr>
          </a:p>
          <a:p>
            <a:r>
              <a:rPr lang="en-GB" altLang="en-US" sz="1200">
                <a:latin typeface="Arial" panose="020B0604020202020204" pitchFamily="34" charset="0"/>
                <a:cs typeface="Arial" panose="020B0604020202020204" pitchFamily="34" charset="0"/>
              </a:rPr>
              <a:t>A ‘weapon of offence’ is any article made or adapted for use for causing injury to, incapacitating a person, or intended by the person having it with him for such use</a:t>
            </a:r>
          </a:p>
          <a:p>
            <a:endParaRPr lang="en-GB" altLang="en-US" sz="1200">
              <a:latin typeface="Arial" panose="020B0604020202020204" pitchFamily="34" charset="0"/>
              <a:cs typeface="Arial" panose="020B0604020202020204" pitchFamily="34" charset="0"/>
            </a:endParaRPr>
          </a:p>
          <a:p>
            <a:r>
              <a:rPr lang="en-GB" altLang="en-US" sz="1200">
                <a:latin typeface="Arial" panose="020B0604020202020204" pitchFamily="34" charset="0"/>
                <a:cs typeface="Arial" panose="020B0604020202020204" pitchFamily="34" charset="0"/>
              </a:rPr>
              <a:t>Note: A</a:t>
            </a:r>
            <a:r>
              <a:rPr lang="en-GB" altLang="en-US" sz="1200" baseline="0">
                <a:latin typeface="Arial" panose="020B0604020202020204" pitchFamily="34" charset="0"/>
                <a:cs typeface="Arial" panose="020B0604020202020204" pitchFamily="34" charset="0"/>
              </a:rPr>
              <a:t> weapon of offence</a:t>
            </a:r>
            <a:r>
              <a:rPr lang="en-GB" altLang="en-US" sz="1200">
                <a:latin typeface="Arial" panose="020B0604020202020204" pitchFamily="34" charset="0"/>
                <a:cs typeface="Arial" panose="020B0604020202020204" pitchFamily="34" charset="0"/>
              </a:rPr>
              <a:t> is </a:t>
            </a:r>
            <a:r>
              <a:rPr lang="en-GB" altLang="en-US" sz="1200" u="sng">
                <a:latin typeface="Arial" panose="020B0604020202020204" pitchFamily="34" charset="0"/>
                <a:cs typeface="Arial" panose="020B0604020202020204" pitchFamily="34" charset="0"/>
              </a:rPr>
              <a:t>not</a:t>
            </a:r>
            <a:r>
              <a:rPr lang="en-GB" altLang="en-US" sz="1200">
                <a:latin typeface="Arial" panose="020B0604020202020204" pitchFamily="34" charset="0"/>
                <a:cs typeface="Arial" panose="020B0604020202020204" pitchFamily="34" charset="0"/>
              </a:rPr>
              <a:t> an “offensive weapon” as the definition of an offensive weapon does not include the element</a:t>
            </a:r>
            <a:r>
              <a:rPr lang="en-GB" altLang="en-US" sz="1200" baseline="0">
                <a:latin typeface="Arial" panose="020B0604020202020204" pitchFamily="34" charset="0"/>
                <a:cs typeface="Arial" panose="020B0604020202020204" pitchFamily="34" charset="0"/>
              </a:rPr>
              <a:t> of an item to incapacitate a person…. </a:t>
            </a:r>
            <a:endParaRPr lang="en-GB" altLang="en-US" sz="1200">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15730959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a:latin typeface="Arial" panose="020B0604020202020204" pitchFamily="34" charset="0"/>
                <a:cs typeface="Arial" panose="020B0604020202020204" pitchFamily="34" charset="0"/>
              </a:rPr>
              <a:t>From PNLD - The term 'has with him' is used in a wide range of offences where an offence is committed by an individual physically holding, or having at hand an article of some sort or other (depending on the offence). </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a:latin typeface="Arial" panose="020B0604020202020204" pitchFamily="34" charset="0"/>
                <a:cs typeface="Arial" panose="020B0604020202020204" pitchFamily="34" charset="0"/>
              </a:rPr>
              <a:t>as well as holding the item, it may, for example, </a:t>
            </a:r>
          </a:p>
          <a:p>
            <a:endParaRPr lang="en-GB" altLang="en-US" sz="1100">
              <a:latin typeface="Arial" panose="020B0604020202020204" pitchFamily="34" charset="0"/>
              <a:cs typeface="Arial" panose="020B0604020202020204" pitchFamily="34" charset="0"/>
            </a:endParaRPr>
          </a:p>
          <a:p>
            <a:pPr lvl="1"/>
            <a:r>
              <a:rPr lang="en-GB" altLang="en-US" sz="1100" i="1">
                <a:latin typeface="Arial" panose="020B0604020202020204" pitchFamily="34" charset="0"/>
                <a:cs typeface="Arial" panose="020B0604020202020204" pitchFamily="34" charset="0"/>
              </a:rPr>
              <a:t>(</a:t>
            </a:r>
            <a:r>
              <a:rPr lang="en-GB" altLang="en-US" sz="1100" i="1" err="1">
                <a:latin typeface="Arial" panose="020B0604020202020204" pitchFamily="34" charset="0"/>
                <a:cs typeface="Arial" panose="020B0604020202020204" pitchFamily="34" charset="0"/>
              </a:rPr>
              <a:t>i</a:t>
            </a:r>
            <a:r>
              <a:rPr lang="en-GB" altLang="en-US" sz="1100" i="1">
                <a:latin typeface="Arial" panose="020B0604020202020204" pitchFamily="34" charset="0"/>
                <a:cs typeface="Arial" panose="020B0604020202020204" pitchFamily="34" charset="0"/>
              </a:rPr>
              <a:t>) be in the offender's pocket or backpack; </a:t>
            </a:r>
            <a:endParaRPr lang="en-GB" altLang="en-US" sz="1100">
              <a:latin typeface="Arial" panose="020B0604020202020204" pitchFamily="34" charset="0"/>
              <a:cs typeface="Arial" panose="020B0604020202020204" pitchFamily="34" charset="0"/>
            </a:endParaRPr>
          </a:p>
          <a:p>
            <a:pPr lvl="1"/>
            <a:r>
              <a:rPr lang="en-GB" altLang="en-US" sz="1100" i="1">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a:latin typeface="Arial" panose="020B0604020202020204" pitchFamily="34" charset="0"/>
              <a:cs typeface="Arial" panose="020B0604020202020204" pitchFamily="34" charset="0"/>
            </a:endParaRPr>
          </a:p>
          <a:p>
            <a:pPr lvl="1"/>
            <a:r>
              <a:rPr lang="en-GB" altLang="en-US" sz="1100" i="1">
                <a:latin typeface="Arial" panose="020B0604020202020204" pitchFamily="34" charset="0"/>
                <a:cs typeface="Arial" panose="020B0604020202020204" pitchFamily="34" charset="0"/>
              </a:rPr>
              <a:t>(iii) hidden a few feet away under a bush</a:t>
            </a:r>
            <a:r>
              <a:rPr lang="en-GB" altLang="en-US" sz="1100">
                <a:latin typeface="Arial" panose="020B0604020202020204" pitchFamily="34" charset="0"/>
                <a:cs typeface="Arial" panose="020B0604020202020204" pitchFamily="34" charset="0"/>
              </a:rPr>
              <a:t>). </a:t>
            </a:r>
          </a:p>
          <a:p>
            <a:pPr lvl="1"/>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offence.</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The trespasser must have a degree of immediate control and will normally be the same as carrying.</a:t>
            </a:r>
          </a:p>
          <a:p>
            <a:pPr>
              <a:spcAft>
                <a:spcPts val="1800"/>
              </a:spcAft>
            </a:pPr>
            <a:r>
              <a:rPr lang="en-GB" altLang="en-US" sz="110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From the CPS website :-</a:t>
            </a:r>
            <a:r>
              <a:rPr lang="en-GB" altLang="en-US" sz="1100" baseline="0">
                <a:latin typeface="Arial" panose="020B0604020202020204" pitchFamily="34" charset="0"/>
                <a:cs typeface="Arial" panose="020B0604020202020204" pitchFamily="34" charset="0"/>
              </a:rPr>
              <a:t> </a:t>
            </a:r>
          </a:p>
          <a:p>
            <a:pPr>
              <a:spcAft>
                <a:spcPts val="1800"/>
              </a:spcAft>
            </a:pPr>
            <a:endParaRPr lang="en-GB" altLang="en-US" sz="1100" baseline="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‘Has with him’</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Where the same phrase has been used in other statutory offences, the courts have interpreted it to extend beyond physical carrying of the weapon. Relevant considerations include how immediately accessible the item is, how close it is, the context of any proposed criminal enterprise and the purpose of the legislation creating the offence. (R v Henderson [2017] 1 Cr App R 4.)</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In cases where a defendant has been found entering a building with a weapon, it will not be necessary to prove any intention to use that weapon during the burglary.</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The term is more restrictive than possession. It will require the defendant to have some degree of immediate control over the item and will normally be the same as ‘carrying’.</a:t>
            </a: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endParaRPr lang="en-GB" altLang="en-US" sz="1100">
              <a:latin typeface="Arial" panose="020B0604020202020204" pitchFamily="34" charset="0"/>
              <a:cs typeface="Arial" panose="020B0604020202020204" pitchFamily="34" charset="0"/>
            </a:endParaRPr>
          </a:p>
          <a:p>
            <a:pPr>
              <a:spcAft>
                <a:spcPts val="1800"/>
              </a:spcAft>
            </a:pPr>
            <a:r>
              <a:rPr lang="en-GB" altLang="en-US" sz="1100" b="1">
                <a:latin typeface="Arial" panose="020B0604020202020204" pitchFamily="34" charset="0"/>
                <a:cs typeface="Arial" panose="020B0604020202020204" pitchFamily="34" charset="0"/>
              </a:rPr>
              <a:t>Instant arming- </a:t>
            </a:r>
          </a:p>
          <a:p>
            <a:pPr>
              <a:spcAft>
                <a:spcPts val="1800"/>
              </a:spcAft>
            </a:pPr>
            <a:r>
              <a:rPr lang="en-GB" altLang="en-US" sz="110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a:latin typeface="Arial" panose="020B0604020202020204" pitchFamily="34" charset="0"/>
                <a:cs typeface="Arial" panose="020B0604020202020204" pitchFamily="34" charset="0"/>
              </a:rPr>
              <a:t>Use of screwdriver.</a:t>
            </a:r>
          </a:p>
          <a:p>
            <a:endParaRPr lang="en-GB" altLang="en-US" sz="1100">
              <a:solidFill>
                <a:srgbClr val="FF0000"/>
              </a:solidFill>
              <a:latin typeface="Arial" panose="020B0604020202020204" pitchFamily="34" charset="0"/>
              <a:cs typeface="Arial" panose="020B0604020202020204" pitchFamily="34" charset="0"/>
            </a:endParaRPr>
          </a:p>
          <a:p>
            <a:r>
              <a:rPr lang="en-GB" altLang="en-US" sz="1100" b="1">
                <a:solidFill>
                  <a:srgbClr val="FF0000"/>
                </a:solidFill>
                <a:latin typeface="Arial" panose="020B0604020202020204" pitchFamily="34" charset="0"/>
                <a:cs typeface="Arial" panose="020B0604020202020204" pitchFamily="34" charset="0"/>
              </a:rPr>
              <a:t>Remember</a:t>
            </a:r>
            <a:r>
              <a:rPr lang="en-GB" altLang="en-US" sz="1100" b="1">
                <a:latin typeface="Arial" panose="020B0604020202020204" pitchFamily="34" charset="0"/>
                <a:cs typeface="Arial" panose="020B0604020202020204" pitchFamily="34" charset="0"/>
              </a:rPr>
              <a:t>: </a:t>
            </a:r>
            <a:r>
              <a:rPr lang="en-GB" altLang="en-US" sz="1100" i="1" u="sng">
                <a:latin typeface="Arial" panose="020B0604020202020204" pitchFamily="34" charset="0"/>
                <a:cs typeface="Arial" panose="020B0604020202020204" pitchFamily="34" charset="0"/>
              </a:rPr>
              <a:t>’What’s in his head, what’s in his hand ?’ (R v KELLY)</a:t>
            </a:r>
          </a:p>
          <a:p>
            <a:endParaRPr lang="en-GB" altLang="en-US" sz="1100">
              <a:latin typeface="Arial" panose="020B0604020202020204" pitchFamily="34" charset="0"/>
              <a:cs typeface="Arial" panose="020B0604020202020204" pitchFamily="34" charset="0"/>
            </a:endParaRPr>
          </a:p>
          <a:p>
            <a:r>
              <a:rPr lang="en-GB" altLang="en-US" sz="1100" b="1">
                <a:latin typeface="Arial" panose="020B0604020202020204" pitchFamily="34" charset="0"/>
                <a:cs typeface="Arial" panose="020B0604020202020204" pitchFamily="34" charset="0"/>
              </a:rPr>
              <a:t>R v Kelly [1993] Crim LR 763:</a:t>
            </a:r>
          </a:p>
          <a:p>
            <a:r>
              <a:rPr lang="en-GB" altLang="en-US" sz="110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a:p>
          <a:p>
            <a:pPr>
              <a:spcAft>
                <a:spcPts val="1800"/>
              </a:spcAft>
            </a:pPr>
            <a:endParaRPr lang="en-GB" altLang="en-US"/>
          </a:p>
          <a:p>
            <a:endParaRPr lang="en-GB"/>
          </a:p>
        </p:txBody>
      </p:sp>
      <p:sp>
        <p:nvSpPr>
          <p:cNvPr id="4" name="Slide Number Placeholder 3"/>
          <p:cNvSpPr>
            <a:spLocks noGrp="1"/>
          </p:cNvSpPr>
          <p:nvPr>
            <p:ph type="sldNum" sz="quarter" idx="5"/>
          </p:nvPr>
        </p:nvSpPr>
        <p:spPr/>
        <p:txBody>
          <a:bodyPr/>
          <a:lstStyle/>
          <a:p>
            <a:fld id="{66C13C87-6BFE-2A43-998D-094C8C444360}" type="slidenum">
              <a:rPr lang="en-US" smtClean="0"/>
              <a:t>61</a:t>
            </a:fld>
            <a:endParaRPr lang="en-US"/>
          </a:p>
        </p:txBody>
      </p:sp>
    </p:spTree>
    <p:extLst>
      <p:ext uri="{BB962C8B-B14F-4D97-AF65-F5344CB8AC3E}">
        <p14:creationId xmlns:p14="http://schemas.microsoft.com/office/powerpoint/2010/main" val="19532926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AC5AF-AF32-A754-F832-19CC8C909C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0F4C56-DED7-746C-C7D9-B7CBC85F44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3FDC8F-64B8-1B6B-A799-F9E021D9C389}"/>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5" name="Footer Placeholder 4">
            <a:extLst>
              <a:ext uri="{FF2B5EF4-FFF2-40B4-BE49-F238E27FC236}">
                <a16:creationId xmlns:a16="http://schemas.microsoft.com/office/drawing/2014/main" id="{7FCAB6BD-073D-AE8A-E148-00D87431C9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A58ABF-06CD-5208-60A2-AEFE9D3BE554}"/>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3698167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FB6FF-438A-FA04-451F-EA904D5681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CDDC19-F429-9DC1-4D45-869E8E3A10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60C47E-0E5B-F212-1385-3F9B007649F3}"/>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5" name="Footer Placeholder 4">
            <a:extLst>
              <a:ext uri="{FF2B5EF4-FFF2-40B4-BE49-F238E27FC236}">
                <a16:creationId xmlns:a16="http://schemas.microsoft.com/office/drawing/2014/main" id="{40CB083E-3C17-A386-4534-0E9BD89D19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913412-44C8-6F1C-659D-267A2E2A1AAF}"/>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1088906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4E3A7-B4F4-BA81-3D3E-C4B4D82364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09B28F-75D8-B6B2-A7A3-BB1B348D4C4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6BB662-C761-BB37-A4A2-F4343FF6628D}"/>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5" name="Footer Placeholder 4">
            <a:extLst>
              <a:ext uri="{FF2B5EF4-FFF2-40B4-BE49-F238E27FC236}">
                <a16:creationId xmlns:a16="http://schemas.microsoft.com/office/drawing/2014/main" id="{807AEE0E-5D7D-07C3-1C1E-B38CDCAB8E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428867-FD43-E790-E238-7A7B41DF75A9}"/>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317716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EF116-EE9A-C10A-F45F-66F8B34AB3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42D753-2C41-B313-98F6-3724D4F01E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05E88C-72E8-EA30-883B-E92CED2F6D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E978A6-1A50-1601-1A41-81001967EFD1}"/>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6" name="Footer Placeholder 5">
            <a:extLst>
              <a:ext uri="{FF2B5EF4-FFF2-40B4-BE49-F238E27FC236}">
                <a16:creationId xmlns:a16="http://schemas.microsoft.com/office/drawing/2014/main" id="{EEF53141-F4E7-5539-8BC6-11B29AB0EB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9F7B9B-4263-0ED2-258A-7E31A25B1EB3}"/>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3994812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5E95E-3EEA-1606-B417-4CA240DA2A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BE9EB8-0E95-0638-6D36-0080137DB3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1414001-1D0F-3BFE-AA2A-EBD501569D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0EAF08-1268-8129-D83C-2522BCFD4E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EFE802-CCBE-14A5-EE70-0984DF5F2F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8C56E9-DAF9-F4CA-EC36-5B81EFD8D561}"/>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8" name="Footer Placeholder 7">
            <a:extLst>
              <a:ext uri="{FF2B5EF4-FFF2-40B4-BE49-F238E27FC236}">
                <a16:creationId xmlns:a16="http://schemas.microsoft.com/office/drawing/2014/main" id="{44B62224-3FC6-77EB-3BDF-EA6841E95BC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2DD361D-E186-F5C9-53B9-0C3CC5116676}"/>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2766786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F3FBB-5374-DE36-3F06-0D59B20EE1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DF5A8CF-3EE0-9343-7AC0-29F1D300CA7E}"/>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4" name="Footer Placeholder 3">
            <a:extLst>
              <a:ext uri="{FF2B5EF4-FFF2-40B4-BE49-F238E27FC236}">
                <a16:creationId xmlns:a16="http://schemas.microsoft.com/office/drawing/2014/main" id="{5E35A9FE-2402-FCD4-54E2-781B8E5E4A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AB3A5-0D35-2C19-F897-B124FEF07BEB}"/>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2174849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C9F896-55D7-4A7D-48B3-1A6B93A5542B}"/>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3" name="Footer Placeholder 2">
            <a:extLst>
              <a:ext uri="{FF2B5EF4-FFF2-40B4-BE49-F238E27FC236}">
                <a16:creationId xmlns:a16="http://schemas.microsoft.com/office/drawing/2014/main" id="{20FA2A51-58CF-31D8-11F8-5B88782AFC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B85B4D-F737-CBFB-C651-4D7C42E88AEA}"/>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2052138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AB9CE-2037-396D-C0F4-7726608742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509AF-32A2-CE5A-07EF-0D35E11BA9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722ED4-9116-9556-FDB1-EB964759F0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61B620-452E-BE7A-F043-BD1BEDFE89DC}"/>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6" name="Footer Placeholder 5">
            <a:extLst>
              <a:ext uri="{FF2B5EF4-FFF2-40B4-BE49-F238E27FC236}">
                <a16:creationId xmlns:a16="http://schemas.microsoft.com/office/drawing/2014/main" id="{208DFAD2-8BE5-A523-10C6-7E4B379E34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E574EB-434D-DF20-91D7-2180CAE83EAD}"/>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552956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7372D-F744-936F-6700-083E5BAF9D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E34C93-A963-8AF1-9B2C-6BFDB50A66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7271EA4-43DD-599C-FA2B-8B957C26E4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A2963E-5AED-7C74-667B-BDCB35C5CD8A}"/>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6" name="Footer Placeholder 5">
            <a:extLst>
              <a:ext uri="{FF2B5EF4-FFF2-40B4-BE49-F238E27FC236}">
                <a16:creationId xmlns:a16="http://schemas.microsoft.com/office/drawing/2014/main" id="{61502545-8212-3A49-408D-5C775EB5D9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89CD47-762C-53CA-D114-5D01EFF6D268}"/>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1637252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0FCD4-6F31-3689-7F3C-2F5A99DC39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0B91F1-49F0-A647-A0BD-F83413B4B5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C679B0-73BC-0626-8D42-9BC98E7CA121}"/>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5" name="Footer Placeholder 4">
            <a:extLst>
              <a:ext uri="{FF2B5EF4-FFF2-40B4-BE49-F238E27FC236}">
                <a16:creationId xmlns:a16="http://schemas.microsoft.com/office/drawing/2014/main" id="{4892CCF0-DD49-3EEF-688B-5350396D27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F907A0-9CF1-B163-C5F4-9C592F75D8B6}"/>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767528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92CDF4-80BB-7134-5C56-ECEB682E45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3217F3-906B-3AA5-CB7D-915DAE417A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512A5E-DF01-D691-65C4-F630827560C4}"/>
              </a:ext>
            </a:extLst>
          </p:cNvPr>
          <p:cNvSpPr>
            <a:spLocks noGrp="1"/>
          </p:cNvSpPr>
          <p:nvPr>
            <p:ph type="dt" sz="half" idx="10"/>
          </p:nvPr>
        </p:nvSpPr>
        <p:spPr/>
        <p:txBody>
          <a:bodyPr/>
          <a:lstStyle/>
          <a:p>
            <a:fld id="{779FD5F2-3BE5-4CFC-B8A5-1609B144AF32}" type="datetimeFigureOut">
              <a:rPr lang="en-GB" smtClean="0"/>
              <a:t>29/01/2026</a:t>
            </a:fld>
            <a:endParaRPr lang="en-GB"/>
          </a:p>
        </p:txBody>
      </p:sp>
      <p:sp>
        <p:nvSpPr>
          <p:cNvPr id="5" name="Footer Placeholder 4">
            <a:extLst>
              <a:ext uri="{FF2B5EF4-FFF2-40B4-BE49-F238E27FC236}">
                <a16:creationId xmlns:a16="http://schemas.microsoft.com/office/drawing/2014/main" id="{4515F7ED-1610-E33F-A246-EF613BB6BD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6FDC4E-B86D-35BA-A917-DDBA85ED9CA9}"/>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4210442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52055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BCF18B-107C-9789-CE0F-AE488B8853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0E7D79-BC4D-B8B6-109B-78608D6B5E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7963D7-38EC-7D9D-8966-0523BBF030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79FD5F2-3BE5-4CFC-B8A5-1609B144AF32}" type="datetimeFigureOut">
              <a:rPr lang="en-GB" smtClean="0"/>
              <a:t>29/01/2026</a:t>
            </a:fld>
            <a:endParaRPr lang="en-GB"/>
          </a:p>
        </p:txBody>
      </p:sp>
      <p:sp>
        <p:nvSpPr>
          <p:cNvPr id="5" name="Footer Placeholder 4">
            <a:extLst>
              <a:ext uri="{FF2B5EF4-FFF2-40B4-BE49-F238E27FC236}">
                <a16:creationId xmlns:a16="http://schemas.microsoft.com/office/drawing/2014/main" id="{4289C1A5-F5B8-8373-E6FC-C0F55212DC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66CCD22-62A6-2AC4-82EB-3F6D8A94DD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B4331E6-3F99-40DD-8745-A690142FB3B0}" type="slidenum">
              <a:rPr lang="en-GB" smtClean="0"/>
              <a:t>‹#›</a:t>
            </a:fld>
            <a:endParaRPr lang="en-GB"/>
          </a:p>
        </p:txBody>
      </p:sp>
    </p:spTree>
    <p:extLst>
      <p:ext uri="{BB962C8B-B14F-4D97-AF65-F5344CB8AC3E}">
        <p14:creationId xmlns:p14="http://schemas.microsoft.com/office/powerpoint/2010/main" val="19499677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www.legislation.gov.uk/uksi/2012/2632/schedule/2/made" TargetMode="External"/><Relationship Id="rId4" Type="http://schemas.openxmlformats.org/officeDocument/2006/relationships/hyperlink" Target="https://www.gov.uk/government/publications/the-7-principles-of-public-life"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3.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image" Target="../media/image40.png"/></Relationships>
</file>

<file path=ppt/slides/_rels/slide4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4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4.xml"/><Relationship Id="rId11" Type="http://schemas.openxmlformats.org/officeDocument/2006/relationships/image" Target="../media/image44.jpeg"/><Relationship Id="rId5" Type="http://schemas.openxmlformats.org/officeDocument/2006/relationships/diagramQuickStyle" Target="../diagrams/quickStyle4.xml"/><Relationship Id="rId10" Type="http://schemas.openxmlformats.org/officeDocument/2006/relationships/image" Target="../media/image48.jpeg"/><Relationship Id="rId4" Type="http://schemas.openxmlformats.org/officeDocument/2006/relationships/diagramLayout" Target="../diagrams/layout4.xml"/><Relationship Id="rId9" Type="http://schemas.openxmlformats.org/officeDocument/2006/relationships/image" Target="../media/image47.jpeg"/></Relationships>
</file>

<file path=ppt/slides/_rels/slide53.xml.rels><?xml version="1.0" encoding="UTF-8" standalone="yes"?>
<Relationships xmlns="http://schemas.openxmlformats.org/package/2006/relationships"><Relationship Id="rId8" Type="http://schemas.openxmlformats.org/officeDocument/2006/relationships/image" Target="../media/image49.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5.xml"/><Relationship Id="rId11" Type="http://schemas.openxmlformats.org/officeDocument/2006/relationships/image" Target="../media/image3.jpeg"/><Relationship Id="rId5" Type="http://schemas.openxmlformats.org/officeDocument/2006/relationships/diagramQuickStyle" Target="../diagrams/quickStyle5.xml"/><Relationship Id="rId10" Type="http://schemas.openxmlformats.org/officeDocument/2006/relationships/image" Target="../media/image51.jpeg"/><Relationship Id="rId4" Type="http://schemas.openxmlformats.org/officeDocument/2006/relationships/diagramLayout" Target="../diagrams/layout5.xml"/><Relationship Id="rId9" Type="http://schemas.openxmlformats.org/officeDocument/2006/relationships/image" Target="../media/image50.jpeg"/></Relationships>
</file>

<file path=ppt/slides/_rels/slide54.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6.xml"/><Relationship Id="rId11" Type="http://schemas.openxmlformats.org/officeDocument/2006/relationships/image" Target="../media/image44.jpeg"/><Relationship Id="rId5" Type="http://schemas.openxmlformats.org/officeDocument/2006/relationships/diagramQuickStyle" Target="../diagrams/quickStyle6.xml"/><Relationship Id="rId10" Type="http://schemas.openxmlformats.org/officeDocument/2006/relationships/image" Target="../media/image54.jpeg"/><Relationship Id="rId4" Type="http://schemas.openxmlformats.org/officeDocument/2006/relationships/diagramLayout" Target="../diagrams/layout6.xml"/><Relationship Id="rId9" Type="http://schemas.openxmlformats.org/officeDocument/2006/relationships/image" Target="../media/image53.jpeg"/></Relationships>
</file>

<file path=ppt/slides/_rels/slide5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55.png"/><Relationship Id="rId7" Type="http://schemas.openxmlformats.org/officeDocument/2006/relationships/diagramColors" Target="../diagrams/colors7.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10" Type="http://schemas.openxmlformats.org/officeDocument/2006/relationships/image" Target="../media/image44.jpeg"/><Relationship Id="rId4" Type="http://schemas.openxmlformats.org/officeDocument/2006/relationships/diagramData" Target="../diagrams/data7.xml"/><Relationship Id="rId9" Type="http://schemas.openxmlformats.org/officeDocument/2006/relationships/image" Target="../media/image56.png"/></Relationships>
</file>

<file path=ppt/slides/_rels/slide56.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8.xml"/><Relationship Id="rId11" Type="http://schemas.openxmlformats.org/officeDocument/2006/relationships/image" Target="../media/image44.jpeg"/><Relationship Id="rId5" Type="http://schemas.openxmlformats.org/officeDocument/2006/relationships/diagramQuickStyle" Target="../diagrams/quickStyle8.xml"/><Relationship Id="rId10" Type="http://schemas.openxmlformats.org/officeDocument/2006/relationships/image" Target="../media/image59.jpeg"/><Relationship Id="rId4" Type="http://schemas.openxmlformats.org/officeDocument/2006/relationships/diagramLayout" Target="../diagrams/layout8.xml"/><Relationship Id="rId9" Type="http://schemas.openxmlformats.org/officeDocument/2006/relationships/image" Target="../media/image58.jpeg"/></Relationships>
</file>

<file path=ppt/slides/_rels/slide57.xml.rels><?xml version="1.0" encoding="UTF-8" standalone="yes"?>
<Relationships xmlns="http://schemas.openxmlformats.org/package/2006/relationships"><Relationship Id="rId8" Type="http://schemas.openxmlformats.org/officeDocument/2006/relationships/image" Target="../media/image60.jpeg"/><Relationship Id="rId3" Type="http://schemas.openxmlformats.org/officeDocument/2006/relationships/diagramData" Target="../diagrams/data9.xml"/><Relationship Id="rId7" Type="http://schemas.microsoft.com/office/2007/relationships/diagramDrawing" Target="../diagrams/drawing9.xml"/><Relationship Id="rId12" Type="http://schemas.openxmlformats.org/officeDocument/2006/relationships/image" Target="../media/image3.jpe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9.xml"/><Relationship Id="rId11" Type="http://schemas.openxmlformats.org/officeDocument/2006/relationships/image" Target="../media/image63.jpeg"/><Relationship Id="rId5" Type="http://schemas.openxmlformats.org/officeDocument/2006/relationships/diagramQuickStyle" Target="../diagrams/quickStyle9.xml"/><Relationship Id="rId10" Type="http://schemas.openxmlformats.org/officeDocument/2006/relationships/image" Target="../media/image62.jpeg"/><Relationship Id="rId4" Type="http://schemas.openxmlformats.org/officeDocument/2006/relationships/diagramLayout" Target="../diagrams/layout9.xml"/><Relationship Id="rId9" Type="http://schemas.openxmlformats.org/officeDocument/2006/relationships/image" Target="../media/image61.jpeg"/></Relationships>
</file>

<file path=ppt/slides/_rels/slide5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8" Type="http://schemas.openxmlformats.org/officeDocument/2006/relationships/image" Target="../media/image64.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10.xml"/><Relationship Id="rId11" Type="http://schemas.openxmlformats.org/officeDocument/2006/relationships/image" Target="../media/image67.jpeg"/><Relationship Id="rId5" Type="http://schemas.openxmlformats.org/officeDocument/2006/relationships/diagramQuickStyle" Target="../diagrams/quickStyle10.xml"/><Relationship Id="rId10" Type="http://schemas.openxmlformats.org/officeDocument/2006/relationships/image" Target="../media/image66.jpeg"/><Relationship Id="rId4" Type="http://schemas.openxmlformats.org/officeDocument/2006/relationships/diagramLayout" Target="../diagrams/layout10.xml"/><Relationship Id="rId9" Type="http://schemas.openxmlformats.org/officeDocument/2006/relationships/image" Target="../media/image65.jpeg"/></Relationships>
</file>

<file path=ppt/slides/_rels/slide6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show="0">
  <p:cSld>
    <p:bg>
      <p:bgPr>
        <a:blipFill>
          <a:blip r:embed="rId2"/>
          <a:stretch>
            <a:fillRect l="-1000" r="-1000"/>
          </a:stretch>
        </a:blip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Freeform: Shape 2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 name="Freeform: Shape 3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4D05A0-5018-2700-42E4-14A36B47C405}"/>
              </a:ext>
            </a:extLst>
          </p:cNvPr>
          <p:cNvSpPr>
            <a:spLocks noGrp="1"/>
          </p:cNvSpPr>
          <p:nvPr>
            <p:ph type="ctrTitle"/>
          </p:nvPr>
        </p:nvSpPr>
        <p:spPr>
          <a:xfrm>
            <a:off x="1524003" y="1999615"/>
            <a:ext cx="9144000" cy="2764028"/>
          </a:xfrm>
        </p:spPr>
        <p:txBody>
          <a:bodyPr anchor="ctr">
            <a:normAutofit/>
          </a:bodyPr>
          <a:lstStyle/>
          <a:p>
            <a:br>
              <a:rPr lang="en-GB" sz="6100"/>
            </a:br>
            <a:r>
              <a:rPr lang="en-GB" sz="4000"/>
              <a:t>Preparing for the Role of Constable – Week 1 part 1</a:t>
            </a:r>
          </a:p>
        </p:txBody>
      </p:sp>
      <p:sp>
        <p:nvSpPr>
          <p:cNvPr id="3" name="Subtitle 2">
            <a:extLst>
              <a:ext uri="{FF2B5EF4-FFF2-40B4-BE49-F238E27FC236}">
                <a16:creationId xmlns:a16="http://schemas.microsoft.com/office/drawing/2014/main" id="{A9F4751C-1F91-7CA8-545B-53C2A34D9B83}"/>
              </a:ext>
            </a:extLst>
          </p:cNvPr>
          <p:cNvSpPr>
            <a:spLocks noGrp="1"/>
          </p:cNvSpPr>
          <p:nvPr>
            <p:ph type="subTitle" idx="1"/>
          </p:nvPr>
        </p:nvSpPr>
        <p:spPr>
          <a:xfrm>
            <a:off x="1966912" y="5645150"/>
            <a:ext cx="8258176" cy="631825"/>
          </a:xfrm>
        </p:spPr>
        <p:txBody>
          <a:bodyPr vert="horz" lIns="91440" tIns="45720" rIns="91440" bIns="45720" rtlCol="0" anchor="ctr">
            <a:normAutofit/>
          </a:bodyPr>
          <a:lstStyle/>
          <a:p>
            <a:r>
              <a:rPr lang="en-GB" sz="2800"/>
              <a:t>BMPL6013A</a:t>
            </a:r>
          </a:p>
        </p:txBody>
      </p:sp>
      <p:sp>
        <p:nvSpPr>
          <p:cNvPr id="33" name="Rectangle 3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2028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sign with white text&#10;&#10;AI-generated content may be incorrect.">
            <a:extLst>
              <a:ext uri="{FF2B5EF4-FFF2-40B4-BE49-F238E27FC236}">
                <a16:creationId xmlns:a16="http://schemas.microsoft.com/office/drawing/2014/main" id="{F0F80FF7-3C4C-7E6E-6973-53B7B5A4D601}"/>
              </a:ext>
            </a:extLst>
          </p:cNvPr>
          <p:cNvPicPr>
            <a:picLocks noChangeAspect="1"/>
          </p:cNvPicPr>
          <p:nvPr/>
        </p:nvPicPr>
        <p:blipFill>
          <a:blip r:embed="rId3"/>
          <a:srcRect t="2402"/>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3491489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a:extLst>
            <a:ext uri="{FF2B5EF4-FFF2-40B4-BE49-F238E27FC236}">
              <a16:creationId xmlns:a16="http://schemas.microsoft.com/office/drawing/2014/main" id="{53E061B3-6CAE-AC53-215C-AFD4BFB90B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32FED0-508B-357C-D158-35977BE4C724}"/>
              </a:ext>
            </a:extLst>
          </p:cNvPr>
          <p:cNvSpPr>
            <a:spLocks noGrp="1"/>
          </p:cNvSpPr>
          <p:nvPr>
            <p:ph type="title"/>
          </p:nvPr>
        </p:nvSpPr>
        <p:spPr/>
        <p:txBody>
          <a:bodyPr/>
          <a:lstStyle/>
          <a:p>
            <a:r>
              <a:rPr lang="en-GB" u="sng">
                <a:solidFill>
                  <a:srgbClr val="FFFF00"/>
                </a:solidFill>
              </a:rPr>
              <a:t>About me</a:t>
            </a:r>
          </a:p>
        </p:txBody>
      </p:sp>
      <p:sp>
        <p:nvSpPr>
          <p:cNvPr id="3" name="Content Placeholder 2">
            <a:extLst>
              <a:ext uri="{FF2B5EF4-FFF2-40B4-BE49-F238E27FC236}">
                <a16:creationId xmlns:a16="http://schemas.microsoft.com/office/drawing/2014/main" id="{F2C8DE5C-8FD5-F3C3-4E60-7C6A39A6D4A4}"/>
              </a:ext>
            </a:extLst>
          </p:cNvPr>
          <p:cNvSpPr>
            <a:spLocks noGrp="1"/>
          </p:cNvSpPr>
          <p:nvPr>
            <p:ph sz="half" idx="1"/>
          </p:nvPr>
        </p:nvSpPr>
        <p:spPr>
          <a:xfrm>
            <a:off x="838200" y="1376776"/>
            <a:ext cx="7707682" cy="4351338"/>
          </a:xfrm>
        </p:spPr>
        <p:txBody>
          <a:bodyPr vert="horz" lIns="91440" tIns="45720" rIns="91440" bIns="45720" rtlCol="0" anchor="t">
            <a:normAutofit/>
          </a:bodyPr>
          <a:lstStyle/>
          <a:p>
            <a:r>
              <a:rPr lang="en-GB">
                <a:solidFill>
                  <a:srgbClr val="FFFF00"/>
                </a:solidFill>
              </a:rPr>
              <a:t>Justin Evans (MSc Policing).</a:t>
            </a:r>
          </a:p>
          <a:p>
            <a:r>
              <a:rPr lang="en-GB">
                <a:solidFill>
                  <a:srgbClr val="FFFF00"/>
                </a:solidFill>
              </a:rPr>
              <a:t>Former South Wales Police Superintendent.</a:t>
            </a:r>
            <a:endParaRPr lang="en-GB"/>
          </a:p>
          <a:p>
            <a:r>
              <a:rPr lang="en-GB">
                <a:solidFill>
                  <a:srgbClr val="FFFF00"/>
                </a:solidFill>
              </a:rPr>
              <a:t>Deputy head of L&amp;D – Managing Police recruitment &amp; Degree pathways.</a:t>
            </a:r>
          </a:p>
          <a:p>
            <a:r>
              <a:rPr lang="en-GB">
                <a:solidFill>
                  <a:srgbClr val="FFFF00"/>
                </a:solidFill>
              </a:rPr>
              <a:t>Tactical Firearms Commander.</a:t>
            </a:r>
          </a:p>
          <a:p>
            <a:r>
              <a:rPr lang="en-GB">
                <a:solidFill>
                  <a:srgbClr val="FFFF00"/>
                </a:solidFill>
              </a:rPr>
              <a:t>All Wales lead Counter Terrorism Security Coordinator.</a:t>
            </a:r>
          </a:p>
          <a:p>
            <a:r>
              <a:rPr lang="en-GB">
                <a:solidFill>
                  <a:srgbClr val="FFFF00"/>
                </a:solidFill>
              </a:rPr>
              <a:t>Senior Investigating Officer – Former DCI.</a:t>
            </a:r>
          </a:p>
          <a:p>
            <a:r>
              <a:rPr lang="en-GB">
                <a:solidFill>
                  <a:srgbClr val="FFFF00"/>
                </a:solidFill>
              </a:rPr>
              <a:t>Tactical JESIP Multi Agency Commander.</a:t>
            </a:r>
          </a:p>
        </p:txBody>
      </p:sp>
      <p:pic>
        <p:nvPicPr>
          <p:cNvPr id="6" name="Picture 5" descr="A blue square with white lines&#10;&#10;AI-generated content may be incorrect.">
            <a:extLst>
              <a:ext uri="{FF2B5EF4-FFF2-40B4-BE49-F238E27FC236}">
                <a16:creationId xmlns:a16="http://schemas.microsoft.com/office/drawing/2014/main" id="{3C7E4D85-67B9-4584-C9B0-B1963237D869}"/>
              </a:ext>
            </a:extLst>
          </p:cNvPr>
          <p:cNvPicPr>
            <a:picLocks noChangeAspect="1"/>
          </p:cNvPicPr>
          <p:nvPr/>
        </p:nvPicPr>
        <p:blipFill>
          <a:blip r:embed="rId3"/>
          <a:stretch>
            <a:fillRect/>
          </a:stretch>
        </p:blipFill>
        <p:spPr>
          <a:xfrm>
            <a:off x="0" y="5951174"/>
            <a:ext cx="12192000" cy="904169"/>
          </a:xfrm>
          <a:prstGeom prst="rect">
            <a:avLst/>
          </a:prstGeom>
        </p:spPr>
      </p:pic>
      <p:pic>
        <p:nvPicPr>
          <p:cNvPr id="9" name="Content Placeholder 8" descr="A person holding a certificate&#10;&#10;AI-generated content may be incorrect.">
            <a:extLst>
              <a:ext uri="{FF2B5EF4-FFF2-40B4-BE49-F238E27FC236}">
                <a16:creationId xmlns:a16="http://schemas.microsoft.com/office/drawing/2014/main" id="{D4A6FD47-5B0C-8EDE-12B6-8B62E7384197}"/>
              </a:ext>
            </a:extLst>
          </p:cNvPr>
          <p:cNvPicPr>
            <a:picLocks noGrp="1" noChangeAspect="1"/>
          </p:cNvPicPr>
          <p:nvPr>
            <p:ph sz="half" idx="2"/>
          </p:nvPr>
        </p:nvPicPr>
        <p:blipFill>
          <a:blip r:embed="rId4"/>
          <a:stretch>
            <a:fillRect/>
          </a:stretch>
        </p:blipFill>
        <p:spPr>
          <a:xfrm>
            <a:off x="8333254" y="865296"/>
            <a:ext cx="3135053" cy="4351338"/>
          </a:xfrm>
          <a:prstGeom prst="rect">
            <a:avLst/>
          </a:prstGeom>
        </p:spPr>
      </p:pic>
    </p:spTree>
    <p:extLst>
      <p:ext uri="{BB962C8B-B14F-4D97-AF65-F5344CB8AC3E}">
        <p14:creationId xmlns:p14="http://schemas.microsoft.com/office/powerpoint/2010/main" val="1413529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45741-D2DF-EC6D-ADD4-8C84A72C527D}"/>
              </a:ext>
            </a:extLst>
          </p:cNvPr>
          <p:cNvSpPr>
            <a:spLocks noGrp="1"/>
          </p:cNvSpPr>
          <p:nvPr>
            <p:ph type="title"/>
          </p:nvPr>
        </p:nvSpPr>
        <p:spPr>
          <a:xfrm>
            <a:off x="838200" y="365125"/>
            <a:ext cx="10515600" cy="1325563"/>
          </a:xfrm>
        </p:spPr>
        <p:txBody>
          <a:bodyPr>
            <a:normAutofit/>
          </a:bodyPr>
          <a:lstStyle/>
          <a:p>
            <a:r>
              <a:rPr lang="en-GB" sz="5400">
                <a:solidFill>
                  <a:srgbClr val="FFFF00"/>
                </a:solidFill>
              </a:rPr>
              <a:t>Contact time</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894C4F1-88EF-D05D-1A07-954D91B17B9B}"/>
              </a:ext>
            </a:extLst>
          </p:cNvPr>
          <p:cNvGraphicFramePr>
            <a:graphicFrameLocks noGrp="1"/>
          </p:cNvGraphicFramePr>
          <p:nvPr>
            <p:ph idx="1"/>
            <p:extLst>
              <p:ext uri="{D42A27DB-BD31-4B8C-83A1-F6EECF244321}">
                <p14:modId xmlns:p14="http://schemas.microsoft.com/office/powerpoint/2010/main" val="623095638"/>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6" name="Picture 25" descr="A blue square with white lines&#10;&#10;AI-generated content may be incorrect.">
            <a:extLst>
              <a:ext uri="{FF2B5EF4-FFF2-40B4-BE49-F238E27FC236}">
                <a16:creationId xmlns:a16="http://schemas.microsoft.com/office/drawing/2014/main" id="{B6FEDE40-6B18-1738-65B2-4CC5D457A740}"/>
              </a:ext>
            </a:extLst>
          </p:cNvPr>
          <p:cNvPicPr>
            <a:picLocks noChangeAspect="1"/>
          </p:cNvPicPr>
          <p:nvPr/>
        </p:nvPicPr>
        <p:blipFill>
          <a:blip r:embed="rId7"/>
          <a:stretch>
            <a:fillRect/>
          </a:stretch>
        </p:blipFill>
        <p:spPr>
          <a:xfrm>
            <a:off x="0" y="5951848"/>
            <a:ext cx="12192000" cy="904169"/>
          </a:xfrm>
          <a:prstGeom prst="rect">
            <a:avLst/>
          </a:prstGeom>
        </p:spPr>
      </p:pic>
    </p:spTree>
    <p:extLst>
      <p:ext uri="{BB962C8B-B14F-4D97-AF65-F5344CB8AC3E}">
        <p14:creationId xmlns:p14="http://schemas.microsoft.com/office/powerpoint/2010/main" val="1419677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background with white text and symbols&#10;&#10;AI-generated content may be incorrect.">
            <a:extLst>
              <a:ext uri="{FF2B5EF4-FFF2-40B4-BE49-F238E27FC236}">
                <a16:creationId xmlns:a16="http://schemas.microsoft.com/office/drawing/2014/main" id="{3617F971-DDBC-6D82-309C-AE19EA4AEE15}"/>
              </a:ext>
            </a:extLst>
          </p:cNvPr>
          <p:cNvPicPr>
            <a:picLocks noChangeAspect="1"/>
          </p:cNvPicPr>
          <p:nvPr/>
        </p:nvPicPr>
        <p:blipFill>
          <a:blip r:embed="rId3"/>
          <a:stretch>
            <a:fillRect/>
          </a:stretch>
        </p:blipFill>
        <p:spPr>
          <a:xfrm>
            <a:off x="618027" y="63500"/>
            <a:ext cx="10955945" cy="5943600"/>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3690F422-74DD-3C5C-341E-F69C0F424072}"/>
              </a:ext>
            </a:extLst>
          </p:cNvPr>
          <p:cNvPicPr>
            <a:picLocks noChangeAspect="1"/>
          </p:cNvPicPr>
          <p:nvPr/>
        </p:nvPicPr>
        <p:blipFill>
          <a:blip r:embed="rId4"/>
          <a:stretch>
            <a:fillRect/>
          </a:stretch>
        </p:blipFill>
        <p:spPr>
          <a:xfrm>
            <a:off x="0" y="6004039"/>
            <a:ext cx="12192000" cy="904169"/>
          </a:xfrm>
          <a:prstGeom prst="rect">
            <a:avLst/>
          </a:prstGeom>
        </p:spPr>
      </p:pic>
    </p:spTree>
    <p:extLst>
      <p:ext uri="{BB962C8B-B14F-4D97-AF65-F5344CB8AC3E}">
        <p14:creationId xmlns:p14="http://schemas.microsoft.com/office/powerpoint/2010/main" val="29086269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186F59-53CF-CF47-D055-8C270C44B564}"/>
              </a:ext>
            </a:extLst>
          </p:cNvPr>
          <p:cNvSpPr>
            <a:spLocks noGrp="1"/>
          </p:cNvSpPr>
          <p:nvPr>
            <p:ph type="title"/>
          </p:nvPr>
        </p:nvSpPr>
        <p:spPr>
          <a:xfrm>
            <a:off x="1371599" y="294538"/>
            <a:ext cx="9895951" cy="1033669"/>
          </a:xfrm>
        </p:spPr>
        <p:txBody>
          <a:bodyPr>
            <a:normAutofit/>
          </a:bodyPr>
          <a:lstStyle/>
          <a:p>
            <a:pPr algn="ctr"/>
            <a:r>
              <a:rPr lang="en-GB" sz="4000">
                <a:solidFill>
                  <a:srgbClr val="FFFF00"/>
                </a:solidFill>
              </a:rPr>
              <a:t>Module Aim</a:t>
            </a:r>
            <a:endParaRPr lang="en-US"/>
          </a:p>
        </p:txBody>
      </p:sp>
      <p:sp>
        <p:nvSpPr>
          <p:cNvPr id="3" name="Content Placeholder 2">
            <a:extLst>
              <a:ext uri="{FF2B5EF4-FFF2-40B4-BE49-F238E27FC236}">
                <a16:creationId xmlns:a16="http://schemas.microsoft.com/office/drawing/2014/main" id="{DB7E6DEA-BF90-7DE7-2269-5BE5ECBC61BC}"/>
              </a:ext>
            </a:extLst>
          </p:cNvPr>
          <p:cNvSpPr>
            <a:spLocks noGrp="1"/>
          </p:cNvSpPr>
          <p:nvPr>
            <p:ph idx="1"/>
          </p:nvPr>
        </p:nvSpPr>
        <p:spPr>
          <a:xfrm>
            <a:off x="1371599" y="2318197"/>
            <a:ext cx="9724031" cy="3683358"/>
          </a:xfrm>
        </p:spPr>
        <p:txBody>
          <a:bodyPr anchor="ctr">
            <a:normAutofit/>
          </a:bodyPr>
          <a:lstStyle/>
          <a:p>
            <a:pPr marL="0" indent="0" algn="just">
              <a:buNone/>
            </a:pPr>
            <a:r>
              <a:rPr lang="en-GB">
                <a:solidFill>
                  <a:srgbClr val="FFFF00"/>
                </a:solidFill>
                <a:latin typeface="Arial"/>
                <a:cs typeface="Arial"/>
              </a:rPr>
              <a:t>To equip the student with a further comprehensive understanding around how policing-related decisions can be made, founded upon critical thinking, complex professional situations, and contexts discussed over the duration of the Professional Policing degree.</a:t>
            </a:r>
            <a:r>
              <a:rPr lang="en-GB">
                <a:latin typeface="Arial"/>
                <a:cs typeface="Arial"/>
              </a:rPr>
              <a:t> </a:t>
            </a:r>
            <a:endParaRPr lang="en-US"/>
          </a:p>
        </p:txBody>
      </p:sp>
      <p:pic>
        <p:nvPicPr>
          <p:cNvPr id="4" name="Picture 3" descr="A blue square with white lines&#10;&#10;AI-generated content may be incorrect.">
            <a:extLst>
              <a:ext uri="{FF2B5EF4-FFF2-40B4-BE49-F238E27FC236}">
                <a16:creationId xmlns:a16="http://schemas.microsoft.com/office/drawing/2014/main" id="{22D5F749-900B-E406-2886-662CE4942D3D}"/>
              </a:ext>
            </a:extLst>
          </p:cNvPr>
          <p:cNvPicPr>
            <a:picLocks noChangeAspect="1"/>
          </p:cNvPicPr>
          <p:nvPr/>
        </p:nvPicPr>
        <p:blipFill>
          <a:blip r:embed="rId2"/>
          <a:stretch>
            <a:fillRect/>
          </a:stretch>
        </p:blipFill>
        <p:spPr>
          <a:xfrm>
            <a:off x="0" y="6004039"/>
            <a:ext cx="12192000" cy="904169"/>
          </a:xfrm>
          <a:prstGeom prst="rect">
            <a:avLst/>
          </a:prstGeom>
        </p:spPr>
      </p:pic>
    </p:spTree>
    <p:extLst>
      <p:ext uri="{BB962C8B-B14F-4D97-AF65-F5344CB8AC3E}">
        <p14:creationId xmlns:p14="http://schemas.microsoft.com/office/powerpoint/2010/main" val="2815376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A4A5A8-04B5-1B62-2A4B-46A3B8B71F22}"/>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Module Learning Outcomes</a:t>
            </a:r>
          </a:p>
        </p:txBody>
      </p:sp>
      <p:graphicFrame>
        <p:nvGraphicFramePr>
          <p:cNvPr id="18" name="Content Placeholder 2">
            <a:extLst>
              <a:ext uri="{FF2B5EF4-FFF2-40B4-BE49-F238E27FC236}">
                <a16:creationId xmlns:a16="http://schemas.microsoft.com/office/drawing/2014/main" id="{CFB34859-7B33-CDD3-E041-BE39F78D283B}"/>
              </a:ext>
            </a:extLst>
          </p:cNvPr>
          <p:cNvGraphicFramePr>
            <a:graphicFrameLocks noGrp="1"/>
          </p:cNvGraphicFramePr>
          <p:nvPr>
            <p:ph idx="1"/>
            <p:extLst>
              <p:ext uri="{D42A27DB-BD31-4B8C-83A1-F6EECF244321}">
                <p14:modId xmlns:p14="http://schemas.microsoft.com/office/powerpoint/2010/main" val="410594482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 name="Picture 14" descr="A blue square with white lines&#10;&#10;AI-generated content may be incorrect.">
            <a:extLst>
              <a:ext uri="{FF2B5EF4-FFF2-40B4-BE49-F238E27FC236}">
                <a16:creationId xmlns:a16="http://schemas.microsoft.com/office/drawing/2014/main" id="{77DEEDED-C7D3-E462-F930-6B5B6D98B0A0}"/>
              </a:ext>
            </a:extLst>
          </p:cNvPr>
          <p:cNvPicPr>
            <a:picLocks noChangeAspect="1"/>
          </p:cNvPicPr>
          <p:nvPr/>
        </p:nvPicPr>
        <p:blipFill>
          <a:blip r:embed="rId7"/>
          <a:stretch>
            <a:fillRect/>
          </a:stretch>
        </p:blipFill>
        <p:spPr>
          <a:xfrm>
            <a:off x="0" y="1118889"/>
            <a:ext cx="12192000" cy="904169"/>
          </a:xfrm>
          <a:prstGeom prst="rect">
            <a:avLst/>
          </a:prstGeom>
        </p:spPr>
      </p:pic>
    </p:spTree>
    <p:extLst>
      <p:ext uri="{BB962C8B-B14F-4D97-AF65-F5344CB8AC3E}">
        <p14:creationId xmlns:p14="http://schemas.microsoft.com/office/powerpoint/2010/main" val="1977135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and yellow chart with white text&#10;&#10;AI-generated content may be incorrect.">
            <a:extLst>
              <a:ext uri="{FF2B5EF4-FFF2-40B4-BE49-F238E27FC236}">
                <a16:creationId xmlns:a16="http://schemas.microsoft.com/office/drawing/2014/main" id="{5AB9C56A-9DD4-096B-4335-618D4BBE1716}"/>
              </a:ext>
            </a:extLst>
          </p:cNvPr>
          <p:cNvPicPr>
            <a:picLocks noChangeAspect="1"/>
          </p:cNvPicPr>
          <p:nvPr/>
        </p:nvPicPr>
        <p:blipFill>
          <a:blip r:embed="rId3"/>
          <a:stretch>
            <a:fillRect/>
          </a:stretch>
        </p:blipFill>
        <p:spPr>
          <a:xfrm>
            <a:off x="541231" y="457200"/>
            <a:ext cx="11109538" cy="5943600"/>
          </a:xfrm>
          <a:prstGeom prst="rect">
            <a:avLst/>
          </a:prstGeom>
        </p:spPr>
      </p:pic>
    </p:spTree>
    <p:extLst>
      <p:ext uri="{BB962C8B-B14F-4D97-AF65-F5344CB8AC3E}">
        <p14:creationId xmlns:p14="http://schemas.microsoft.com/office/powerpoint/2010/main" val="2558503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9CCC27-57AE-64E1-0C25-F5C748E8D5BC}"/>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79756D0-0CE7-4CA0-954B-F9E1E98B2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C68E4E-D207-BB2B-6823-7A64819AC1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0EAFDFC-AE73-F4ED-4E11-21F2AC6DC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73B381C-D1D4-AF6F-8FF4-A2BD6FA83B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square with white lines&#10;&#10;AI-generated content may be incorrect.">
            <a:extLst>
              <a:ext uri="{FF2B5EF4-FFF2-40B4-BE49-F238E27FC236}">
                <a16:creationId xmlns:a16="http://schemas.microsoft.com/office/drawing/2014/main" id="{A17214B2-EAC1-9AD1-A687-EB2C20271C84}"/>
              </a:ext>
            </a:extLst>
          </p:cNvPr>
          <p:cNvPicPr>
            <a:picLocks noChangeAspect="1"/>
          </p:cNvPicPr>
          <p:nvPr/>
        </p:nvPicPr>
        <p:blipFill>
          <a:blip r:embed="rId3"/>
          <a:stretch>
            <a:fillRect/>
          </a:stretch>
        </p:blipFill>
        <p:spPr>
          <a:xfrm>
            <a:off x="0" y="5951848"/>
            <a:ext cx="12192000" cy="904169"/>
          </a:xfrm>
          <a:prstGeom prst="rect">
            <a:avLst/>
          </a:prstGeom>
        </p:spPr>
      </p:pic>
      <p:sp>
        <p:nvSpPr>
          <p:cNvPr id="4" name="Content Placeholder 3">
            <a:extLst>
              <a:ext uri="{FF2B5EF4-FFF2-40B4-BE49-F238E27FC236}">
                <a16:creationId xmlns:a16="http://schemas.microsoft.com/office/drawing/2014/main" id="{F2DC18C2-4B75-572C-88B4-4A82B792281D}"/>
              </a:ext>
            </a:extLst>
          </p:cNvPr>
          <p:cNvSpPr>
            <a:spLocks noGrp="1"/>
          </p:cNvSpPr>
          <p:nvPr>
            <p:ph idx="1"/>
          </p:nvPr>
        </p:nvSpPr>
        <p:spPr>
          <a:xfrm>
            <a:off x="838200" y="749300"/>
            <a:ext cx="10515600" cy="5427663"/>
          </a:xfrm>
        </p:spPr>
        <p:txBody>
          <a:bodyPr vert="horz" lIns="91440" tIns="45720" rIns="91440" bIns="45720" rtlCol="0" anchor="t">
            <a:normAutofit fontScale="92500" lnSpcReduction="20000"/>
          </a:bodyPr>
          <a:lstStyle/>
          <a:p>
            <a:pPr algn="ctr"/>
            <a:r>
              <a:rPr lang="en-GB" sz="4000" b="1" u="sng">
                <a:solidFill>
                  <a:srgbClr val="FFC000"/>
                </a:solidFill>
              </a:rPr>
              <a:t>Group task – 10 minutes</a:t>
            </a:r>
            <a:endParaRPr lang="en-US" u="sng"/>
          </a:p>
          <a:p>
            <a:endParaRPr lang="en-GB">
              <a:solidFill>
                <a:srgbClr val="FFC000"/>
              </a:solidFill>
            </a:endParaRPr>
          </a:p>
          <a:p>
            <a:r>
              <a:rPr lang="en-GB">
                <a:solidFill>
                  <a:srgbClr val="FFC000"/>
                </a:solidFill>
              </a:rPr>
              <a:t>What are the skills, values and competencies required of Police Officers?</a:t>
            </a:r>
            <a:endParaRPr lang="en-GB"/>
          </a:p>
          <a:p>
            <a:r>
              <a:rPr lang="en-GB">
                <a:solidFill>
                  <a:srgbClr val="FFC000"/>
                </a:solidFill>
              </a:rPr>
              <a:t>Why are these important?</a:t>
            </a:r>
          </a:p>
          <a:p>
            <a:endParaRPr lang="en-GB">
              <a:solidFill>
                <a:srgbClr val="FFC000"/>
              </a:solidFill>
              <a:ea typeface="+mn-lt"/>
              <a:cs typeface="+mn-lt"/>
            </a:endParaRPr>
          </a:p>
          <a:p>
            <a:r>
              <a:rPr lang="en-GB" sz="1800" i="1">
                <a:solidFill>
                  <a:schemeClr val="bg1"/>
                </a:solidFill>
                <a:ea typeface="+mn-lt"/>
                <a:cs typeface="+mn-lt"/>
                <a:hlinkClick r:id="rId4">
                  <a:extLst>
                    <a:ext uri="{A12FA001-AC4F-418D-AE19-62706E023703}">
                      <ahyp:hlinkClr xmlns:ahyp="http://schemas.microsoft.com/office/drawing/2018/hyperlinkcolor" val="tx"/>
                    </a:ext>
                  </a:extLst>
                </a:hlinkClick>
              </a:rPr>
              <a:t>Code of Ethics - 7 Principles of Public Life</a:t>
            </a:r>
            <a:endParaRPr lang="en-GB" sz="1800" i="1">
              <a:solidFill>
                <a:schemeClr val="bg1"/>
              </a:solidFill>
            </a:endParaRPr>
          </a:p>
          <a:p>
            <a:r>
              <a:rPr lang="en-GB" sz="1800" i="1">
                <a:solidFill>
                  <a:schemeClr val="bg1"/>
                </a:solidFill>
                <a:ea typeface="+mn-lt"/>
                <a:cs typeface="+mn-lt"/>
                <a:hlinkClick r:id="rId5">
                  <a:extLst>
                    <a:ext uri="{A12FA001-AC4F-418D-AE19-62706E023703}">
                      <ahyp:hlinkClr xmlns:ahyp="http://schemas.microsoft.com/office/drawing/2018/hyperlinkcolor" val="tx"/>
                    </a:ext>
                  </a:extLst>
                </a:hlinkClick>
              </a:rPr>
              <a:t>Standards of Police Professional Behaviour</a:t>
            </a:r>
            <a:endParaRPr lang="en-GB" sz="1800" i="1">
              <a:solidFill>
                <a:schemeClr val="bg1"/>
              </a:solidFill>
            </a:endParaRPr>
          </a:p>
          <a:p>
            <a:endParaRPr lang="en-GB">
              <a:solidFill>
                <a:srgbClr val="FFC000"/>
              </a:solidFill>
            </a:endParaRPr>
          </a:p>
          <a:p>
            <a:pPr lvl="1">
              <a:buFont typeface="Courier New" panose="020B0604020202020204" pitchFamily="34" charset="0"/>
              <a:buChar char="o"/>
            </a:pPr>
            <a:r>
              <a:rPr lang="en-GB">
                <a:solidFill>
                  <a:srgbClr val="FFC000"/>
                </a:solidFill>
              </a:rPr>
              <a:t>Nominate a spokesperson per group.</a:t>
            </a:r>
          </a:p>
          <a:p>
            <a:pPr lvl="1">
              <a:buFont typeface="Courier New" panose="020B0604020202020204" pitchFamily="34" charset="0"/>
              <a:buChar char="o"/>
            </a:pPr>
            <a:r>
              <a:rPr lang="en-GB">
                <a:solidFill>
                  <a:srgbClr val="FFC000"/>
                </a:solidFill>
              </a:rPr>
              <a:t>Report back on your discussions.</a:t>
            </a:r>
          </a:p>
          <a:p>
            <a:pPr lvl="1">
              <a:buFont typeface="Courier New" panose="020B0604020202020204" pitchFamily="34" charset="0"/>
              <a:buChar char="o"/>
            </a:pPr>
            <a:endParaRPr lang="en-GB">
              <a:solidFill>
                <a:srgbClr val="FFC000"/>
              </a:solidFill>
            </a:endParaRPr>
          </a:p>
          <a:p>
            <a:pPr lvl="1">
              <a:buFont typeface="Courier New" panose="020B0604020202020204" pitchFamily="34" charset="0"/>
              <a:buChar char="o"/>
            </a:pPr>
            <a:endParaRPr lang="en-GB">
              <a:solidFill>
                <a:srgbClr val="FFC000"/>
              </a:solidFill>
            </a:endParaRPr>
          </a:p>
          <a:p>
            <a:r>
              <a:rPr lang="en-GB">
                <a:solidFill>
                  <a:srgbClr val="FFC000"/>
                </a:solidFill>
              </a:rPr>
              <a:t>Create a class contract based on these discussions</a:t>
            </a:r>
          </a:p>
        </p:txBody>
      </p:sp>
    </p:spTree>
    <p:extLst>
      <p:ext uri="{BB962C8B-B14F-4D97-AF65-F5344CB8AC3E}">
        <p14:creationId xmlns:p14="http://schemas.microsoft.com/office/powerpoint/2010/main" val="932693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a:extLst>
            <a:ext uri="{FF2B5EF4-FFF2-40B4-BE49-F238E27FC236}">
              <a16:creationId xmlns:a16="http://schemas.microsoft.com/office/drawing/2014/main" id="{358C9869-EE89-F04E-BD2D-B27048DB77DD}"/>
            </a:ext>
          </a:extLst>
        </p:cNvPr>
        <p:cNvGrpSpPr/>
        <p:nvPr/>
      </p:nvGrpSpPr>
      <p:grpSpPr>
        <a:xfrm>
          <a:off x="0" y="0"/>
          <a:ext cx="0" cy="0"/>
          <a:chOff x="0" y="0"/>
          <a:chExt cx="0" cy="0"/>
        </a:xfrm>
      </p:grpSpPr>
      <p:pic>
        <p:nvPicPr>
          <p:cNvPr id="2" name="Picture 1" descr="A blue square with white lines&#10;&#10;AI-generated content may be incorrect.">
            <a:extLst>
              <a:ext uri="{FF2B5EF4-FFF2-40B4-BE49-F238E27FC236}">
                <a16:creationId xmlns:a16="http://schemas.microsoft.com/office/drawing/2014/main" id="{02F307EC-DEB0-D860-CC22-A312C539AB3B}"/>
              </a:ext>
            </a:extLst>
          </p:cNvPr>
          <p:cNvPicPr>
            <a:picLocks noChangeAspect="1"/>
          </p:cNvPicPr>
          <p:nvPr/>
        </p:nvPicPr>
        <p:blipFill>
          <a:blip r:embed="rId2"/>
          <a:stretch>
            <a:fillRect/>
          </a:stretch>
        </p:blipFill>
        <p:spPr>
          <a:xfrm>
            <a:off x="0" y="5951848"/>
            <a:ext cx="12192000" cy="904169"/>
          </a:xfrm>
          <a:prstGeom prst="rect">
            <a:avLst/>
          </a:prstGeom>
        </p:spPr>
      </p:pic>
      <p:sp>
        <p:nvSpPr>
          <p:cNvPr id="3" name="Title 2">
            <a:extLst>
              <a:ext uri="{FF2B5EF4-FFF2-40B4-BE49-F238E27FC236}">
                <a16:creationId xmlns:a16="http://schemas.microsoft.com/office/drawing/2014/main" id="{0B8BEE2E-593C-8899-36C8-088A8374FA18}"/>
              </a:ext>
            </a:extLst>
          </p:cNvPr>
          <p:cNvSpPr>
            <a:spLocks noGrp="1"/>
          </p:cNvSpPr>
          <p:nvPr>
            <p:ph type="ctrTitle"/>
          </p:nvPr>
        </p:nvSpPr>
        <p:spPr/>
        <p:txBody>
          <a:bodyPr/>
          <a:lstStyle/>
          <a:p>
            <a:pPr algn="ctr"/>
            <a:r>
              <a:rPr lang="en-GB" b="1">
                <a:solidFill>
                  <a:srgbClr val="FFFF00"/>
                </a:solidFill>
              </a:rPr>
              <a:t>Class Contract</a:t>
            </a:r>
            <a:endParaRPr lang="en-US">
              <a:solidFill>
                <a:srgbClr val="FFFF00"/>
              </a:solidFill>
            </a:endParaRPr>
          </a:p>
        </p:txBody>
      </p:sp>
      <p:sp>
        <p:nvSpPr>
          <p:cNvPr id="4" name="Content Placeholder 3">
            <a:extLst>
              <a:ext uri="{FF2B5EF4-FFF2-40B4-BE49-F238E27FC236}">
                <a16:creationId xmlns:a16="http://schemas.microsoft.com/office/drawing/2014/main" id="{266A8582-53EE-5AE4-A665-28D550E9D9C4}"/>
              </a:ext>
            </a:extLst>
          </p:cNvPr>
          <p:cNvSpPr>
            <a:spLocks noGrp="1"/>
          </p:cNvSpPr>
          <p:nvPr>
            <p:ph type="subTitle" idx="1"/>
          </p:nvPr>
        </p:nvSpPr>
        <p:spPr/>
        <p:txBody>
          <a:bodyPr vert="horz" lIns="91440" tIns="45720" rIns="91440" bIns="45720" rtlCol="0" anchor="t">
            <a:normAutofit/>
          </a:bodyPr>
          <a:lstStyle/>
          <a:p>
            <a:endParaRPr lang="en-GB" sz="2000">
              <a:solidFill>
                <a:srgbClr val="FFC000"/>
              </a:solidFill>
            </a:endParaRPr>
          </a:p>
          <a:p>
            <a:pPr marL="0" indent="0">
              <a:buNone/>
            </a:pPr>
            <a:endParaRPr lang="en-GB" sz="2000">
              <a:solidFill>
                <a:srgbClr val="FFC000"/>
              </a:solidFill>
            </a:endParaRPr>
          </a:p>
          <a:p>
            <a:endParaRPr lang="en-GB">
              <a:solidFill>
                <a:srgbClr val="FFC000"/>
              </a:solidFill>
            </a:endParaRPr>
          </a:p>
          <a:p>
            <a:endParaRPr lang="en-GB">
              <a:solidFill>
                <a:srgbClr val="FFC000"/>
              </a:solidFill>
            </a:endParaRPr>
          </a:p>
        </p:txBody>
      </p:sp>
      <p:sp>
        <p:nvSpPr>
          <p:cNvPr id="5" name="Content Placeholder 4">
            <a:extLst>
              <a:ext uri="{FF2B5EF4-FFF2-40B4-BE49-F238E27FC236}">
                <a16:creationId xmlns:a16="http://schemas.microsoft.com/office/drawing/2014/main" id="{563835FA-8CA2-3AAE-2C04-A5E8B151A7A7}"/>
              </a:ext>
            </a:extLst>
          </p:cNvPr>
          <p:cNvSpPr>
            <a:spLocks noGrp="1"/>
          </p:cNvSpPr>
          <p:nvPr>
            <p:ph sz="quarter" idx="4294967295"/>
          </p:nvPr>
        </p:nvSpPr>
        <p:spPr>
          <a:xfrm>
            <a:off x="7008813" y="2505075"/>
            <a:ext cx="5183187" cy="3684588"/>
          </a:xfrm>
        </p:spPr>
        <p:txBody>
          <a:bodyPr vert="horz" lIns="91440" tIns="45720" rIns="91440" bIns="45720" rtlCol="0" anchor="t">
            <a:normAutofit/>
          </a:bodyPr>
          <a:lstStyle/>
          <a:p>
            <a:endParaRPr lang="en-GB"/>
          </a:p>
          <a:p>
            <a:endParaRPr lang="en-GB"/>
          </a:p>
          <a:p>
            <a:endParaRPr lang="en-GB"/>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78278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EE212-1DD2-F8B7-DA87-DCE5A23B5FCE}"/>
              </a:ext>
            </a:extLst>
          </p:cNvPr>
          <p:cNvSpPr>
            <a:spLocks noGrp="1"/>
          </p:cNvSpPr>
          <p:nvPr>
            <p:ph type="title"/>
          </p:nvPr>
        </p:nvSpPr>
        <p:spPr/>
        <p:txBody>
          <a:bodyPr/>
          <a:lstStyle/>
          <a:p>
            <a:r>
              <a:rPr lang="en-GB" u="sng">
                <a:solidFill>
                  <a:srgbClr val="FFFF00"/>
                </a:solidFill>
              </a:rPr>
              <a:t>Class Contract 2026</a:t>
            </a:r>
          </a:p>
        </p:txBody>
      </p:sp>
      <p:sp>
        <p:nvSpPr>
          <p:cNvPr id="3" name="Content Placeholder 2">
            <a:extLst>
              <a:ext uri="{FF2B5EF4-FFF2-40B4-BE49-F238E27FC236}">
                <a16:creationId xmlns:a16="http://schemas.microsoft.com/office/drawing/2014/main" id="{E7C78FF4-19F3-A1F5-90EB-7329B408162D}"/>
              </a:ext>
            </a:extLst>
          </p:cNvPr>
          <p:cNvSpPr>
            <a:spLocks noGrp="1"/>
          </p:cNvSpPr>
          <p:nvPr>
            <p:ph sz="half" idx="1"/>
          </p:nvPr>
        </p:nvSpPr>
        <p:spPr/>
        <p:txBody>
          <a:bodyPr vert="horz" lIns="91440" tIns="45720" rIns="91440" bIns="45720" rtlCol="0" anchor="t">
            <a:normAutofit fontScale="92500"/>
          </a:bodyPr>
          <a:lstStyle/>
          <a:p>
            <a:r>
              <a:rPr lang="en-GB">
                <a:solidFill>
                  <a:srgbClr val="FFFF00"/>
                </a:solidFill>
              </a:rPr>
              <a:t>We will Communicate effectively.</a:t>
            </a:r>
          </a:p>
          <a:p>
            <a:r>
              <a:rPr lang="en-GB">
                <a:solidFill>
                  <a:srgbClr val="FFFF00"/>
                </a:solidFill>
              </a:rPr>
              <a:t>We will have integrity – we will be honest.</a:t>
            </a:r>
          </a:p>
          <a:p>
            <a:r>
              <a:rPr lang="en-GB">
                <a:solidFill>
                  <a:srgbClr val="FFFF00"/>
                </a:solidFill>
              </a:rPr>
              <a:t>We will be fit to study and contribute in class.</a:t>
            </a:r>
          </a:p>
          <a:p>
            <a:r>
              <a:rPr lang="en-GB">
                <a:solidFill>
                  <a:srgbClr val="FFFF00"/>
                </a:solidFill>
              </a:rPr>
              <a:t>We will work as a Team.</a:t>
            </a:r>
          </a:p>
          <a:p>
            <a:r>
              <a:rPr lang="en-GB">
                <a:solidFill>
                  <a:srgbClr val="FFFF00"/>
                </a:solidFill>
              </a:rPr>
              <a:t>We will be unbiased &amp; impartial.</a:t>
            </a:r>
          </a:p>
          <a:p>
            <a:r>
              <a:rPr lang="en-GB">
                <a:solidFill>
                  <a:srgbClr val="FFFF00"/>
                </a:solidFill>
              </a:rPr>
              <a:t>We will take ownership and be accountable. (Timekeeping)</a:t>
            </a:r>
          </a:p>
          <a:p>
            <a:endParaRPr lang="en-GB">
              <a:solidFill>
                <a:srgbClr val="FFFF00"/>
              </a:solidFill>
            </a:endParaRPr>
          </a:p>
        </p:txBody>
      </p:sp>
      <p:sp>
        <p:nvSpPr>
          <p:cNvPr id="4" name="Content Placeholder 3">
            <a:extLst>
              <a:ext uri="{FF2B5EF4-FFF2-40B4-BE49-F238E27FC236}">
                <a16:creationId xmlns:a16="http://schemas.microsoft.com/office/drawing/2014/main" id="{0A82E1A8-8E41-0047-EFFC-14048298480D}"/>
              </a:ext>
            </a:extLst>
          </p:cNvPr>
          <p:cNvSpPr>
            <a:spLocks noGrp="1"/>
          </p:cNvSpPr>
          <p:nvPr>
            <p:ph sz="half" idx="2"/>
          </p:nvPr>
        </p:nvSpPr>
        <p:spPr/>
        <p:txBody>
          <a:bodyPr vert="horz" lIns="91440" tIns="45720" rIns="91440" bIns="45720" rtlCol="0" anchor="t">
            <a:normAutofit fontScale="92500"/>
          </a:bodyPr>
          <a:lstStyle/>
          <a:p>
            <a:r>
              <a:rPr lang="en-GB">
                <a:solidFill>
                  <a:srgbClr val="FFFF00"/>
                </a:solidFill>
              </a:rPr>
              <a:t>We will be reflective.</a:t>
            </a:r>
          </a:p>
          <a:p>
            <a:r>
              <a:rPr lang="en-GB">
                <a:solidFill>
                  <a:srgbClr val="FFFF00"/>
                </a:solidFill>
              </a:rPr>
              <a:t>We will demonstrate good body language.</a:t>
            </a:r>
          </a:p>
          <a:p>
            <a:r>
              <a:rPr lang="en-GB">
                <a:solidFill>
                  <a:srgbClr val="FFFF00"/>
                </a:solidFill>
              </a:rPr>
              <a:t>We will treat each other with respect.</a:t>
            </a:r>
          </a:p>
          <a:p>
            <a:r>
              <a:rPr lang="en-GB">
                <a:solidFill>
                  <a:srgbClr val="FFFF00"/>
                </a:solidFill>
              </a:rPr>
              <a:t>We will be aware of our Community.</a:t>
            </a:r>
          </a:p>
          <a:p>
            <a:r>
              <a:rPr lang="en-GB">
                <a:solidFill>
                  <a:srgbClr val="FFFF00"/>
                </a:solidFill>
              </a:rPr>
              <a:t>We will collaborate well with others.</a:t>
            </a:r>
          </a:p>
          <a:p>
            <a:endParaRPr lang="en-GB">
              <a:solidFill>
                <a:srgbClr val="FFFF00"/>
              </a:solidFill>
            </a:endParaRPr>
          </a:p>
        </p:txBody>
      </p:sp>
      <p:pic>
        <p:nvPicPr>
          <p:cNvPr id="6" name="Picture 5" descr="A blue square with white lines&#10;&#10;AI-generated content may be incorrect.">
            <a:extLst>
              <a:ext uri="{FF2B5EF4-FFF2-40B4-BE49-F238E27FC236}">
                <a16:creationId xmlns:a16="http://schemas.microsoft.com/office/drawing/2014/main" id="{80A8D595-290E-9070-09B5-FBE36DFFBC38}"/>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77890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6" name="Picture 5" descr="A blue and white poster with text and icons&#10;&#10;AI-generated content may be incorrect.">
            <a:extLst>
              <a:ext uri="{FF2B5EF4-FFF2-40B4-BE49-F238E27FC236}">
                <a16:creationId xmlns:a16="http://schemas.microsoft.com/office/drawing/2014/main" id="{F9F96C1C-AFBF-499E-3D95-29A1556A0C96}"/>
              </a:ext>
            </a:extLst>
          </p:cNvPr>
          <p:cNvPicPr>
            <a:picLocks noChangeAspect="1"/>
          </p:cNvPicPr>
          <p:nvPr/>
        </p:nvPicPr>
        <p:blipFill>
          <a:blip r:embed="rId2"/>
          <a:stretch>
            <a:fillRect/>
          </a:stretch>
        </p:blipFill>
        <p:spPr>
          <a:xfrm>
            <a:off x="1219980" y="0"/>
            <a:ext cx="9752041" cy="6858000"/>
          </a:xfrm>
          <a:prstGeom prst="rect">
            <a:avLst/>
          </a:prstGeom>
        </p:spPr>
      </p:pic>
      <p:pic>
        <p:nvPicPr>
          <p:cNvPr id="8" name="Picture 7" descr="A blue square with white lines&#10;&#10;AI-generated content may be incorrect.">
            <a:extLst>
              <a:ext uri="{FF2B5EF4-FFF2-40B4-BE49-F238E27FC236}">
                <a16:creationId xmlns:a16="http://schemas.microsoft.com/office/drawing/2014/main" id="{E464EDFD-183C-ED0F-A427-335E6A15A884}"/>
              </a:ext>
            </a:extLst>
          </p:cNvPr>
          <p:cNvPicPr>
            <a:picLocks noChangeAspect="1"/>
          </p:cNvPicPr>
          <p:nvPr/>
        </p:nvPicPr>
        <p:blipFill>
          <a:blip r:embed="rId3"/>
          <a:stretch>
            <a:fillRect/>
          </a:stretch>
        </p:blipFill>
        <p:spPr>
          <a:xfrm>
            <a:off x="0" y="-5607"/>
            <a:ext cx="12192000" cy="904169"/>
          </a:xfrm>
          <a:prstGeom prst="rect">
            <a:avLst/>
          </a:prstGeom>
        </p:spPr>
      </p:pic>
    </p:spTree>
    <p:extLst>
      <p:ext uri="{BB962C8B-B14F-4D97-AF65-F5344CB8AC3E}">
        <p14:creationId xmlns:p14="http://schemas.microsoft.com/office/powerpoint/2010/main" val="1857694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decision model&#10;&#10;AI-generated content may be incorrect.">
            <a:extLst>
              <a:ext uri="{FF2B5EF4-FFF2-40B4-BE49-F238E27FC236}">
                <a16:creationId xmlns:a16="http://schemas.microsoft.com/office/drawing/2014/main" id="{5656ED87-0185-B25D-597F-E56490B822C2}"/>
              </a:ext>
            </a:extLst>
          </p:cNvPr>
          <p:cNvPicPr>
            <a:picLocks noChangeAspect="1"/>
          </p:cNvPicPr>
          <p:nvPr/>
        </p:nvPicPr>
        <p:blipFill>
          <a:blip r:embed="rId3"/>
          <a:stretch>
            <a:fillRect/>
          </a:stretch>
        </p:blipFill>
        <p:spPr>
          <a:xfrm>
            <a:off x="0" y="142217"/>
            <a:ext cx="12192000" cy="6573567"/>
          </a:xfrm>
          <a:prstGeom prst="rect">
            <a:avLst/>
          </a:prstGeom>
        </p:spPr>
      </p:pic>
    </p:spTree>
    <p:extLst>
      <p:ext uri="{BB962C8B-B14F-4D97-AF65-F5344CB8AC3E}">
        <p14:creationId xmlns:p14="http://schemas.microsoft.com/office/powerpoint/2010/main" val="24764229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ue grid with white text&#10;&#10;AI-generated content may be incorrect.">
            <a:extLst>
              <a:ext uri="{FF2B5EF4-FFF2-40B4-BE49-F238E27FC236}">
                <a16:creationId xmlns:a16="http://schemas.microsoft.com/office/drawing/2014/main" id="{FD2B37D0-4CCA-4E29-B48F-22CD7FFB812C}"/>
              </a:ext>
            </a:extLst>
          </p:cNvPr>
          <p:cNvPicPr>
            <a:picLocks noChangeAspect="1"/>
          </p:cNvPicPr>
          <p:nvPr/>
        </p:nvPicPr>
        <p:blipFill>
          <a:blip r:embed="rId3"/>
          <a:stretch>
            <a:fillRect/>
          </a:stretch>
        </p:blipFill>
        <p:spPr>
          <a:xfrm>
            <a:off x="0" y="170309"/>
            <a:ext cx="12192000" cy="6517382"/>
          </a:xfrm>
          <a:prstGeom prst="rect">
            <a:avLst/>
          </a:prstGeom>
        </p:spPr>
      </p:pic>
    </p:spTree>
    <p:extLst>
      <p:ext uri="{BB962C8B-B14F-4D97-AF65-F5344CB8AC3E}">
        <p14:creationId xmlns:p14="http://schemas.microsoft.com/office/powerpoint/2010/main" val="29629251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grid with white text&#10;&#10;AI-generated content may be incorrect.">
            <a:extLst>
              <a:ext uri="{FF2B5EF4-FFF2-40B4-BE49-F238E27FC236}">
                <a16:creationId xmlns:a16="http://schemas.microsoft.com/office/drawing/2014/main" id="{3C3AC578-6843-E30C-C5FA-601CD82A2B5F}"/>
              </a:ext>
            </a:extLst>
          </p:cNvPr>
          <p:cNvPicPr>
            <a:picLocks noChangeAspect="1"/>
          </p:cNvPicPr>
          <p:nvPr/>
        </p:nvPicPr>
        <p:blipFill>
          <a:blip r:embed="rId3"/>
          <a:stretch>
            <a:fillRect/>
          </a:stretch>
        </p:blipFill>
        <p:spPr>
          <a:xfrm>
            <a:off x="592669" y="457200"/>
            <a:ext cx="11006661" cy="5943600"/>
          </a:xfrm>
          <a:prstGeom prst="rect">
            <a:avLst/>
          </a:prstGeom>
        </p:spPr>
      </p:pic>
    </p:spTree>
    <p:extLst>
      <p:ext uri="{BB962C8B-B14F-4D97-AF65-F5344CB8AC3E}">
        <p14:creationId xmlns:p14="http://schemas.microsoft.com/office/powerpoint/2010/main" val="42579122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hart with white text&#10;&#10;AI-generated content may be incorrect.">
            <a:extLst>
              <a:ext uri="{FF2B5EF4-FFF2-40B4-BE49-F238E27FC236}">
                <a16:creationId xmlns:a16="http://schemas.microsoft.com/office/drawing/2014/main" id="{1F6625F9-2D70-E38F-9726-33BBCFC6BF56}"/>
              </a:ext>
            </a:extLst>
          </p:cNvPr>
          <p:cNvPicPr>
            <a:picLocks noChangeAspect="1"/>
          </p:cNvPicPr>
          <p:nvPr/>
        </p:nvPicPr>
        <p:blipFill>
          <a:blip r:embed="rId3"/>
          <a:stretch>
            <a:fillRect/>
          </a:stretch>
        </p:blipFill>
        <p:spPr>
          <a:xfrm>
            <a:off x="0" y="100509"/>
            <a:ext cx="12192000" cy="6656982"/>
          </a:xfrm>
          <a:prstGeom prst="rect">
            <a:avLst/>
          </a:prstGeom>
        </p:spPr>
      </p:pic>
    </p:spTree>
    <p:extLst>
      <p:ext uri="{BB962C8B-B14F-4D97-AF65-F5344CB8AC3E}">
        <p14:creationId xmlns:p14="http://schemas.microsoft.com/office/powerpoint/2010/main" val="33751047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grid with yellow text&#10;&#10;AI-generated content may be incorrect.">
            <a:extLst>
              <a:ext uri="{FF2B5EF4-FFF2-40B4-BE49-F238E27FC236}">
                <a16:creationId xmlns:a16="http://schemas.microsoft.com/office/drawing/2014/main" id="{ADE2A6C2-D4F9-DCC3-4805-17DFC2D7AB28}"/>
              </a:ext>
            </a:extLst>
          </p:cNvPr>
          <p:cNvPicPr>
            <a:picLocks noChangeAspect="1"/>
          </p:cNvPicPr>
          <p:nvPr/>
        </p:nvPicPr>
        <p:blipFill>
          <a:blip r:embed="rId3"/>
          <a:stretch>
            <a:fillRect/>
          </a:stretch>
        </p:blipFill>
        <p:spPr>
          <a:xfrm>
            <a:off x="643158" y="457200"/>
            <a:ext cx="10905684" cy="5943600"/>
          </a:xfrm>
          <a:prstGeom prst="rect">
            <a:avLst/>
          </a:prstGeom>
        </p:spPr>
      </p:pic>
    </p:spTree>
    <p:extLst>
      <p:ext uri="{BB962C8B-B14F-4D97-AF65-F5344CB8AC3E}">
        <p14:creationId xmlns:p14="http://schemas.microsoft.com/office/powerpoint/2010/main" val="11624866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step&#10;&#10;AI-generated content may be incorrect.">
            <a:extLst>
              <a:ext uri="{FF2B5EF4-FFF2-40B4-BE49-F238E27FC236}">
                <a16:creationId xmlns:a16="http://schemas.microsoft.com/office/drawing/2014/main" id="{958717DA-A574-3E6A-696B-9D2AB2AD2B08}"/>
              </a:ext>
            </a:extLst>
          </p:cNvPr>
          <p:cNvPicPr>
            <a:picLocks noChangeAspect="1"/>
          </p:cNvPicPr>
          <p:nvPr/>
        </p:nvPicPr>
        <p:blipFill>
          <a:blip r:embed="rId3"/>
          <a:srcRect t="2852"/>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217173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and yellow background with white text&#10;&#10;AI-generated content may be incorrect.">
            <a:extLst>
              <a:ext uri="{FF2B5EF4-FFF2-40B4-BE49-F238E27FC236}">
                <a16:creationId xmlns:a16="http://schemas.microsoft.com/office/drawing/2014/main" id="{90BB7196-72C5-9DAD-78C0-1158E5962099}"/>
              </a:ext>
            </a:extLst>
          </p:cNvPr>
          <p:cNvPicPr>
            <a:picLocks noChangeAspect="1"/>
          </p:cNvPicPr>
          <p:nvPr/>
        </p:nvPicPr>
        <p:blipFill>
          <a:blip r:embed="rId3"/>
          <a:srcRect t="2852"/>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10064759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11404-2ACF-8401-32FF-920CA7C25AE6}"/>
              </a:ext>
            </a:extLst>
          </p:cNvPr>
          <p:cNvSpPr>
            <a:spLocks noGrp="1"/>
          </p:cNvSpPr>
          <p:nvPr>
            <p:ph type="title"/>
          </p:nvPr>
        </p:nvSpPr>
        <p:spPr/>
        <p:txBody>
          <a:bodyPr/>
          <a:lstStyle/>
          <a:p>
            <a:r>
              <a:rPr lang="en-GB" b="1" u="sng">
                <a:solidFill>
                  <a:srgbClr val="FFFF00"/>
                </a:solidFill>
              </a:rPr>
              <a:t>NDM Group activity – Operation Juniper</a:t>
            </a:r>
          </a:p>
        </p:txBody>
      </p:sp>
      <p:sp>
        <p:nvSpPr>
          <p:cNvPr id="3" name="Content Placeholder 2">
            <a:extLst>
              <a:ext uri="{FF2B5EF4-FFF2-40B4-BE49-F238E27FC236}">
                <a16:creationId xmlns:a16="http://schemas.microsoft.com/office/drawing/2014/main" id="{93F89F68-B979-D930-D92A-230C75FD82AE}"/>
              </a:ext>
            </a:extLst>
          </p:cNvPr>
          <p:cNvSpPr>
            <a:spLocks noGrp="1"/>
          </p:cNvSpPr>
          <p:nvPr>
            <p:ph sz="half" idx="1"/>
          </p:nvPr>
        </p:nvSpPr>
        <p:spPr>
          <a:xfrm>
            <a:off x="838200" y="1460282"/>
            <a:ext cx="5181600" cy="4351338"/>
          </a:xfrm>
        </p:spPr>
        <p:txBody>
          <a:bodyPr vert="horz" lIns="91440" tIns="45720" rIns="91440" bIns="45720" rtlCol="0" anchor="t">
            <a:normAutofit fontScale="92500"/>
          </a:bodyPr>
          <a:lstStyle/>
          <a:p>
            <a:r>
              <a:rPr lang="en-GB" sz="1200">
                <a:solidFill>
                  <a:schemeClr val="bg1"/>
                </a:solidFill>
              </a:rPr>
              <a:t>You are a Uniformed Police Constable (PC) on a late shift. You are double-crewed in a marked police vehicle.</a:t>
            </a:r>
          </a:p>
          <a:p>
            <a:r>
              <a:rPr lang="en-GB" sz="1200">
                <a:solidFill>
                  <a:schemeClr val="bg1"/>
                </a:solidFill>
              </a:rPr>
              <a:t>At 19:15 hours, a Grade 1 (Immediate) call is received from a female, </a:t>
            </a:r>
            <a:r>
              <a:rPr lang="en-GB" sz="1200" b="1">
                <a:solidFill>
                  <a:schemeClr val="bg1"/>
                </a:solidFill>
              </a:rPr>
              <a:t>Sarah LEYTON (34)</a:t>
            </a:r>
            <a:r>
              <a:rPr lang="en-GB" sz="1200">
                <a:solidFill>
                  <a:schemeClr val="bg1"/>
                </a:solidFill>
              </a:rPr>
              <a:t>. She is whispering and sounds highly distressed. She states that her ex-partner, </a:t>
            </a:r>
            <a:r>
              <a:rPr lang="en-GB" sz="1200" b="1">
                <a:solidFill>
                  <a:schemeClr val="bg1"/>
                </a:solidFill>
              </a:rPr>
              <a:t>Mark VANE (42)</a:t>
            </a:r>
            <a:r>
              <a:rPr lang="en-GB" sz="1200">
                <a:solidFill>
                  <a:schemeClr val="bg1"/>
                </a:solidFill>
              </a:rPr>
              <a:t>, has just called her mobile phone. He told her: </a:t>
            </a:r>
            <a:r>
              <a:rPr lang="en-GB" sz="1200" i="1">
                <a:solidFill>
                  <a:schemeClr val="bg1"/>
                </a:solidFill>
              </a:rPr>
              <a:t>"I'm coming over now to finish you off. I've got nothing left to lose. I'll take the kids too."</a:t>
            </a:r>
            <a:r>
              <a:rPr lang="en-GB" sz="1200">
                <a:solidFill>
                  <a:schemeClr val="bg1"/>
                </a:solidFill>
              </a:rPr>
              <a:t> The line went dead before the call handler could get more details.</a:t>
            </a:r>
          </a:p>
          <a:p>
            <a:r>
              <a:rPr lang="en-GB" sz="1200" b="1">
                <a:solidFill>
                  <a:schemeClr val="bg1"/>
                </a:solidFill>
              </a:rPr>
              <a:t>Victim’s Address:</a:t>
            </a:r>
            <a:r>
              <a:rPr lang="en-GB" sz="1200">
                <a:solidFill>
                  <a:schemeClr val="bg1"/>
                </a:solidFill>
              </a:rPr>
              <a:t> 14 Willow Court, Highbridge (A second-floor flat in a social housing complex).</a:t>
            </a:r>
          </a:p>
          <a:p>
            <a:r>
              <a:rPr lang="en-GB" sz="1200" b="1">
                <a:solidFill>
                  <a:schemeClr val="bg1"/>
                </a:solidFill>
              </a:rPr>
              <a:t>Suspect’s Address:</a:t>
            </a:r>
            <a:r>
              <a:rPr lang="en-GB" sz="1200">
                <a:solidFill>
                  <a:schemeClr val="bg1"/>
                </a:solidFill>
              </a:rPr>
              <a:t> 3A Station Road, Highbridge (A bedsit approx. 1.5 miles away).</a:t>
            </a:r>
          </a:p>
          <a:p>
            <a:r>
              <a:rPr lang="en-GB" sz="1200" b="1">
                <a:solidFill>
                  <a:schemeClr val="bg1"/>
                </a:solidFill>
              </a:rPr>
              <a:t>Children involved:</a:t>
            </a:r>
            <a:r>
              <a:rPr lang="en-GB" sz="1200">
                <a:solidFill>
                  <a:schemeClr val="bg1"/>
                </a:solidFill>
              </a:rPr>
              <a:t> </a:t>
            </a:r>
          </a:p>
          <a:p>
            <a:pPr lvl="1"/>
            <a:r>
              <a:rPr lang="en-GB" sz="1200">
                <a:solidFill>
                  <a:schemeClr val="bg1"/>
                </a:solidFill>
              </a:rPr>
              <a:t>* Leo (4) – Biological child of Sarah and Mark.</a:t>
            </a:r>
          </a:p>
          <a:p>
            <a:pPr lvl="1"/>
            <a:r>
              <a:rPr lang="en-GB" sz="1200">
                <a:solidFill>
                  <a:schemeClr val="bg1"/>
                </a:solidFill>
              </a:rPr>
              <a:t>Chloe (10) and Jack (12) – Sarah’s children from a previous relationship.</a:t>
            </a:r>
          </a:p>
          <a:p>
            <a:r>
              <a:rPr lang="en-GB" sz="1200" b="1">
                <a:solidFill>
                  <a:schemeClr val="bg1"/>
                </a:solidFill>
              </a:rPr>
              <a:t>Mark Vane:</a:t>
            </a:r>
            <a:r>
              <a:rPr lang="en-GB" sz="1200">
                <a:solidFill>
                  <a:schemeClr val="bg1"/>
                </a:solidFill>
              </a:rPr>
              <a:t> Known to police. Convictions for Section 18 Assault (GBH) and Possession of an Offensive Weapon. PNC (Police National Computer) markers for </a:t>
            </a:r>
            <a:r>
              <a:rPr lang="en-GB" sz="1200" b="1">
                <a:solidFill>
                  <a:schemeClr val="bg1"/>
                </a:solidFill>
              </a:rPr>
              <a:t>Violence</a:t>
            </a:r>
            <a:r>
              <a:rPr lang="en-GB" sz="1200">
                <a:solidFill>
                  <a:schemeClr val="bg1"/>
                </a:solidFill>
              </a:rPr>
              <a:t> and </a:t>
            </a:r>
            <a:r>
              <a:rPr lang="en-GB" sz="1200" b="1">
                <a:solidFill>
                  <a:schemeClr val="bg1"/>
                </a:solidFill>
              </a:rPr>
              <a:t>Alcohol Dependency</a:t>
            </a:r>
            <a:r>
              <a:rPr lang="en-GB" sz="1200">
                <a:solidFill>
                  <a:schemeClr val="bg1"/>
                </a:solidFill>
              </a:rPr>
              <a:t>.</a:t>
            </a:r>
          </a:p>
          <a:p>
            <a:r>
              <a:rPr lang="en-GB" sz="1200" b="1">
                <a:solidFill>
                  <a:schemeClr val="bg1"/>
                </a:solidFill>
              </a:rPr>
              <a:t>Sarah Leyton:</a:t>
            </a:r>
            <a:r>
              <a:rPr lang="en-GB" sz="1200">
                <a:solidFill>
                  <a:schemeClr val="bg1"/>
                </a:solidFill>
              </a:rPr>
              <a:t> Registered as a "High Risk" victim on the force’s domestic abuse system.</a:t>
            </a:r>
          </a:p>
          <a:p>
            <a:r>
              <a:rPr lang="en-GB" sz="1200" b="1">
                <a:solidFill>
                  <a:schemeClr val="bg1"/>
                </a:solidFill>
              </a:rPr>
              <a:t>Vulnerability:</a:t>
            </a:r>
            <a:r>
              <a:rPr lang="en-GB" sz="1200">
                <a:solidFill>
                  <a:schemeClr val="bg1"/>
                </a:solidFill>
              </a:rPr>
              <a:t> Sarah has a history of opioid recovery and is currently engaged with local drug and alcohol services.</a:t>
            </a:r>
          </a:p>
        </p:txBody>
      </p:sp>
      <p:sp>
        <p:nvSpPr>
          <p:cNvPr id="4" name="Content Placeholder 3">
            <a:extLst>
              <a:ext uri="{FF2B5EF4-FFF2-40B4-BE49-F238E27FC236}">
                <a16:creationId xmlns:a16="http://schemas.microsoft.com/office/drawing/2014/main" id="{AC6532AC-0BA0-9851-1ECD-62C1DD0F8C38}"/>
              </a:ext>
            </a:extLst>
          </p:cNvPr>
          <p:cNvSpPr>
            <a:spLocks noGrp="1"/>
          </p:cNvSpPr>
          <p:nvPr>
            <p:ph sz="half" idx="2"/>
          </p:nvPr>
        </p:nvSpPr>
        <p:spPr/>
        <p:txBody>
          <a:bodyPr vert="horz" lIns="91440" tIns="45720" rIns="91440" bIns="45720" rtlCol="0" anchor="t">
            <a:normAutofit fontScale="92500"/>
          </a:bodyPr>
          <a:lstStyle/>
          <a:p>
            <a:r>
              <a:rPr lang="en-GB" sz="1400">
                <a:solidFill>
                  <a:srgbClr val="FFFF00"/>
                </a:solidFill>
              </a:rPr>
              <a:t>Consider the circumstances of this incident.</a:t>
            </a:r>
          </a:p>
          <a:p>
            <a:endParaRPr lang="en-GB" sz="1400">
              <a:solidFill>
                <a:srgbClr val="FFFF00"/>
              </a:solidFill>
            </a:endParaRPr>
          </a:p>
          <a:p>
            <a:r>
              <a:rPr lang="en-GB" sz="1400">
                <a:solidFill>
                  <a:srgbClr val="FFFF00"/>
                </a:solidFill>
              </a:rPr>
              <a:t>Using the NDM consider Information and intelligence.</a:t>
            </a:r>
          </a:p>
          <a:p>
            <a:endParaRPr lang="en-GB" sz="1400">
              <a:solidFill>
                <a:srgbClr val="FFFF00"/>
              </a:solidFill>
            </a:endParaRPr>
          </a:p>
          <a:p>
            <a:r>
              <a:rPr lang="en-GB" sz="1400">
                <a:solidFill>
                  <a:srgbClr val="FFFF00"/>
                </a:solidFill>
              </a:rPr>
              <a:t>What do you know?</a:t>
            </a:r>
          </a:p>
          <a:p>
            <a:endParaRPr lang="en-GB" sz="1400">
              <a:solidFill>
                <a:srgbClr val="FFFF00"/>
              </a:solidFill>
            </a:endParaRPr>
          </a:p>
          <a:p>
            <a:r>
              <a:rPr lang="en-GB" sz="1400">
                <a:solidFill>
                  <a:srgbClr val="FFFF00"/>
                </a:solidFill>
              </a:rPr>
              <a:t>Why is it relevant?</a:t>
            </a:r>
          </a:p>
          <a:p>
            <a:endParaRPr lang="en-GB" sz="1400">
              <a:solidFill>
                <a:srgbClr val="FFFF00"/>
              </a:solidFill>
            </a:endParaRPr>
          </a:p>
          <a:p>
            <a:r>
              <a:rPr lang="en-GB" sz="1400">
                <a:solidFill>
                  <a:srgbClr val="FFFF00"/>
                </a:solidFill>
              </a:rPr>
              <a:t>What further information do you need?</a:t>
            </a:r>
          </a:p>
          <a:p>
            <a:endParaRPr lang="en-GB" sz="1400">
              <a:solidFill>
                <a:srgbClr val="FFFF00"/>
              </a:solidFill>
            </a:endParaRPr>
          </a:p>
          <a:p>
            <a:r>
              <a:rPr lang="en-GB" sz="1400">
                <a:solidFill>
                  <a:srgbClr val="FFFF00"/>
                </a:solidFill>
              </a:rPr>
              <a:t>Discuss as a group – record your considerations and report back via a nominated spokesperson.</a:t>
            </a:r>
          </a:p>
        </p:txBody>
      </p:sp>
      <p:pic>
        <p:nvPicPr>
          <p:cNvPr id="6" name="Picture 5" descr="A blue square with white lines&#10;&#10;AI-generated content may be incorrect.">
            <a:extLst>
              <a:ext uri="{FF2B5EF4-FFF2-40B4-BE49-F238E27FC236}">
                <a16:creationId xmlns:a16="http://schemas.microsoft.com/office/drawing/2014/main" id="{1A8577F6-D46A-A31B-86FD-918D5EDEBFD1}"/>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32964991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ack and white text with green lines&#10;&#10;AI-generated content may be incorrect.">
            <a:extLst>
              <a:ext uri="{FF2B5EF4-FFF2-40B4-BE49-F238E27FC236}">
                <a16:creationId xmlns:a16="http://schemas.microsoft.com/office/drawing/2014/main" id="{1E691CF5-0486-2116-3C53-75DF48E4FA1F}"/>
              </a:ext>
            </a:extLst>
          </p:cNvPr>
          <p:cNvPicPr>
            <a:picLocks noChangeAspect="1"/>
          </p:cNvPicPr>
          <p:nvPr/>
        </p:nvPicPr>
        <p:blipFill>
          <a:blip r:embed="rId3"/>
          <a:stretch>
            <a:fillRect/>
          </a:stretch>
        </p:blipFill>
        <p:spPr>
          <a:xfrm>
            <a:off x="0" y="123488"/>
            <a:ext cx="12192000" cy="6611023"/>
          </a:xfrm>
          <a:prstGeom prst="rect">
            <a:avLst/>
          </a:prstGeom>
        </p:spPr>
      </p:pic>
    </p:spTree>
    <p:extLst>
      <p:ext uri="{BB962C8B-B14F-4D97-AF65-F5344CB8AC3E}">
        <p14:creationId xmlns:p14="http://schemas.microsoft.com/office/powerpoint/2010/main" val="38038915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group of people with yellow text&#10;&#10;AI-generated content may be incorrect.">
            <a:extLst>
              <a:ext uri="{FF2B5EF4-FFF2-40B4-BE49-F238E27FC236}">
                <a16:creationId xmlns:a16="http://schemas.microsoft.com/office/drawing/2014/main" id="{F6404B09-B083-70CF-B75D-4507560436BB}"/>
              </a:ext>
            </a:extLst>
          </p:cNvPr>
          <p:cNvPicPr>
            <a:picLocks noChangeAspect="1"/>
          </p:cNvPicPr>
          <p:nvPr/>
        </p:nvPicPr>
        <p:blipFill>
          <a:blip r:embed="rId3"/>
          <a:srcRect t="221" b="2631"/>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41934256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and yellow star with white text&#10;&#10;AI-generated content may be incorrect.">
            <a:extLst>
              <a:ext uri="{FF2B5EF4-FFF2-40B4-BE49-F238E27FC236}">
                <a16:creationId xmlns:a16="http://schemas.microsoft.com/office/drawing/2014/main" id="{01A92C61-6551-EED0-099F-23C426003738}"/>
              </a:ext>
            </a:extLst>
          </p:cNvPr>
          <p:cNvPicPr>
            <a:picLocks noChangeAspect="1"/>
          </p:cNvPicPr>
          <p:nvPr/>
        </p:nvPicPr>
        <p:blipFill>
          <a:blip r:embed="rId3"/>
          <a:srcRect t="2852"/>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32157787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F91502-CDBE-7776-136B-4D42D332E01E}"/>
              </a:ext>
            </a:extLst>
          </p:cNvPr>
          <p:cNvSpPr>
            <a:spLocks noGrp="1"/>
          </p:cNvSpPr>
          <p:nvPr>
            <p:ph type="title"/>
          </p:nvPr>
        </p:nvSpPr>
        <p:spPr>
          <a:xfrm>
            <a:off x="1127208" y="857251"/>
            <a:ext cx="4747280" cy="3098061"/>
          </a:xfrm>
        </p:spPr>
        <p:txBody>
          <a:bodyPr vert="horz" lIns="91440" tIns="45720" rIns="91440" bIns="45720" rtlCol="0" anchor="b">
            <a:normAutofit/>
          </a:bodyPr>
          <a:lstStyle/>
          <a:p>
            <a:r>
              <a:rPr lang="en-US" sz="4800" kern="1200">
                <a:solidFill>
                  <a:srgbClr val="FFFFFF"/>
                </a:solidFill>
                <a:latin typeface="+mj-lt"/>
                <a:ea typeface="+mj-ea"/>
                <a:cs typeface="+mj-cs"/>
              </a:rPr>
              <a:t>Any Questions?</a:t>
            </a:r>
          </a:p>
        </p:txBody>
      </p:sp>
      <p:sp>
        <p:nvSpPr>
          <p:cNvPr id="22" name="Rectangle 21">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625EDFD1-85E1-3C0A-7E8A-897D1C882082}"/>
              </a:ext>
            </a:extLst>
          </p:cNvPr>
          <p:cNvPicPr>
            <a:picLocks noChangeAspect="1"/>
          </p:cNvPicPr>
          <p:nvPr/>
        </p:nvPicPr>
        <p:blipFill>
          <a:blip r:embed="rId3"/>
          <a:srcRect b="6250"/>
          <a:stretch/>
        </p:blipFill>
        <p:spPr>
          <a:xfrm>
            <a:off x="6920559" y="2385066"/>
            <a:ext cx="3737164" cy="2102154"/>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D6219826-7276-56FA-5D5D-6C821F6930C8}"/>
              </a:ext>
            </a:extLst>
          </p:cNvPr>
          <p:cNvPicPr>
            <a:picLocks noChangeAspect="1"/>
          </p:cNvPicPr>
          <p:nvPr/>
        </p:nvPicPr>
        <p:blipFill>
          <a:blip r:embed="rId4"/>
          <a:stretch>
            <a:fillRect/>
          </a:stretch>
        </p:blipFill>
        <p:spPr>
          <a:xfrm>
            <a:off x="0" y="6024916"/>
            <a:ext cx="12192000" cy="904169"/>
          </a:xfrm>
          <a:prstGeom prst="rect">
            <a:avLst/>
          </a:prstGeom>
        </p:spPr>
      </p:pic>
    </p:spTree>
    <p:extLst>
      <p:ext uri="{BB962C8B-B14F-4D97-AF65-F5344CB8AC3E}">
        <p14:creationId xmlns:p14="http://schemas.microsoft.com/office/powerpoint/2010/main" val="23321467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DB546BC-A7E6-43FB-DA13-EA403E95F623}"/>
              </a:ext>
            </a:extLst>
          </p:cNvPr>
          <p:cNvPicPr>
            <a:picLocks noGrp="1" noChangeAspect="1"/>
          </p:cNvPicPr>
          <p:nvPr>
            <p:ph idx="1"/>
          </p:nvPr>
        </p:nvPicPr>
        <p:blipFill>
          <a:blip r:embed="rId2"/>
          <a:srcRect b="9639"/>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2F70C-8F0E-2BD4-BB7D-837CC770455D}"/>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Assessments</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3" name="Picture 2" descr="A blue square with white lines&#10;&#10;AI-generated content may be incorrect.">
            <a:extLst>
              <a:ext uri="{FF2B5EF4-FFF2-40B4-BE49-F238E27FC236}">
                <a16:creationId xmlns:a16="http://schemas.microsoft.com/office/drawing/2014/main" id="{9B123538-42F1-47E5-237F-DCA8CF6BB685}"/>
              </a:ext>
            </a:extLst>
          </p:cNvPr>
          <p:cNvPicPr>
            <a:picLocks noChangeAspect="1"/>
          </p:cNvPicPr>
          <p:nvPr/>
        </p:nvPicPr>
        <p:blipFill>
          <a:blip r:embed="rId3"/>
          <a:stretch>
            <a:fillRect/>
          </a:stretch>
        </p:blipFill>
        <p:spPr>
          <a:xfrm>
            <a:off x="0" y="1985"/>
            <a:ext cx="12192000" cy="904169"/>
          </a:xfrm>
          <a:prstGeom prst="rect">
            <a:avLst/>
          </a:prstGeom>
        </p:spPr>
      </p:pic>
    </p:spTree>
    <p:extLst>
      <p:ext uri="{BB962C8B-B14F-4D97-AF65-F5344CB8AC3E}">
        <p14:creationId xmlns:p14="http://schemas.microsoft.com/office/powerpoint/2010/main" val="21929333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04BC765-BF34-7FD7-BFEC-E9E9DDD2B4AE}"/>
              </a:ext>
            </a:extLst>
          </p:cNvPr>
          <p:cNvPicPr>
            <a:picLocks noChangeAspect="1"/>
          </p:cNvPicPr>
          <p:nvPr/>
        </p:nvPicPr>
        <p:blipFill>
          <a:blip r:embed="rId2"/>
          <a:srcRect/>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9FCB8DF-B497-EEB8-F906-4211FA91AD30}"/>
              </a:ext>
            </a:extLst>
          </p:cNvPr>
          <p:cNvSpPr>
            <a:spLocks noGrp="1"/>
          </p:cNvSpPr>
          <p:nvPr>
            <p:ph type="title"/>
          </p:nvPr>
        </p:nvSpPr>
        <p:spPr>
          <a:xfrm>
            <a:off x="1037809" y="1071350"/>
            <a:ext cx="4775162" cy="1339382"/>
          </a:xfrm>
        </p:spPr>
        <p:txBody>
          <a:bodyPr>
            <a:normAutofit/>
          </a:bodyPr>
          <a:lstStyle/>
          <a:p>
            <a:pPr algn="ctr"/>
            <a:r>
              <a:rPr lang="en-GB" sz="3600"/>
              <a:t>Assessment 1</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CD0F5B-12A2-74F0-F11E-84A1ABBA3A90}"/>
              </a:ext>
            </a:extLst>
          </p:cNvPr>
          <p:cNvSpPr>
            <a:spLocks noGrp="1"/>
          </p:cNvSpPr>
          <p:nvPr>
            <p:ph idx="1"/>
          </p:nvPr>
        </p:nvSpPr>
        <p:spPr>
          <a:xfrm>
            <a:off x="1189319" y="2547257"/>
            <a:ext cx="4458446" cy="3109740"/>
          </a:xfrm>
        </p:spPr>
        <p:txBody>
          <a:bodyPr anchor="ctr">
            <a:normAutofit/>
          </a:bodyPr>
          <a:lstStyle/>
          <a:p>
            <a:r>
              <a:rPr lang="en-GB" sz="1400"/>
              <a:t>: One Element of The National Police Recruitment Process (Mock) Interview.</a:t>
            </a:r>
          </a:p>
          <a:p>
            <a:endParaRPr lang="en-GB" sz="1400"/>
          </a:p>
          <a:p>
            <a:r>
              <a:rPr lang="en-GB" sz="1400"/>
              <a:t>15 Minutes per person</a:t>
            </a:r>
          </a:p>
          <a:p>
            <a:endParaRPr lang="en-GB" sz="1400"/>
          </a:p>
          <a:p>
            <a:r>
              <a:rPr lang="en-GB" sz="1400"/>
              <a:t>Weighting : 50%</a:t>
            </a:r>
          </a:p>
          <a:p>
            <a:endParaRPr lang="en-GB" sz="1400"/>
          </a:p>
          <a:p>
            <a:r>
              <a:rPr lang="en-GB" sz="1400"/>
              <a:t>When: Week commencing </a:t>
            </a:r>
            <a:r>
              <a:rPr lang="en-GB" sz="1400">
                <a:solidFill>
                  <a:srgbClr val="FF0000"/>
                </a:solidFill>
              </a:rPr>
              <a:t>9</a:t>
            </a:r>
            <a:r>
              <a:rPr lang="en-GB" sz="1400" baseline="30000">
                <a:solidFill>
                  <a:srgbClr val="FF0000"/>
                </a:solidFill>
              </a:rPr>
              <a:t>th</a:t>
            </a:r>
            <a:r>
              <a:rPr lang="en-GB" sz="1400">
                <a:solidFill>
                  <a:srgbClr val="FF0000"/>
                </a:solidFill>
              </a:rPr>
              <a:t> March 2026</a:t>
            </a:r>
          </a:p>
          <a:p>
            <a:r>
              <a:rPr lang="en-GB" sz="1400"/>
              <a:t>Dates and times to be confirmed nearer the time. </a:t>
            </a:r>
          </a:p>
          <a:p>
            <a:endParaRPr lang="en-GB" sz="1400"/>
          </a:p>
          <a:p>
            <a:endParaRPr lang="en-GB" sz="1400"/>
          </a:p>
        </p:txBody>
      </p:sp>
      <p:pic>
        <p:nvPicPr>
          <p:cNvPr id="4" name="Picture 3" descr="A blue square with white lines&#10;&#10;AI-generated content may be incorrect.">
            <a:extLst>
              <a:ext uri="{FF2B5EF4-FFF2-40B4-BE49-F238E27FC236}">
                <a16:creationId xmlns:a16="http://schemas.microsoft.com/office/drawing/2014/main" id="{101949C6-5EA4-B805-F723-E52393BF09B7}"/>
              </a:ext>
            </a:extLst>
          </p:cNvPr>
          <p:cNvPicPr>
            <a:picLocks noChangeAspect="1"/>
          </p:cNvPicPr>
          <p:nvPr/>
        </p:nvPicPr>
        <p:blipFill>
          <a:blip r:embed="rId3"/>
          <a:stretch>
            <a:fillRect/>
          </a:stretch>
        </p:blipFill>
        <p:spPr>
          <a:xfrm>
            <a:off x="0" y="5951848"/>
            <a:ext cx="12192000" cy="904169"/>
          </a:xfrm>
          <a:prstGeom prst="rect">
            <a:avLst/>
          </a:prstGeom>
        </p:spPr>
      </p:pic>
    </p:spTree>
    <p:extLst>
      <p:ext uri="{BB962C8B-B14F-4D97-AF65-F5344CB8AC3E}">
        <p14:creationId xmlns:p14="http://schemas.microsoft.com/office/powerpoint/2010/main" val="20981502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6FED3-1EFD-CEE7-C192-DA9BEB1BE345}"/>
              </a:ext>
            </a:extLst>
          </p:cNvPr>
          <p:cNvSpPr>
            <a:spLocks noGrp="1"/>
          </p:cNvSpPr>
          <p:nvPr>
            <p:ph type="title"/>
          </p:nvPr>
        </p:nvSpPr>
        <p:spPr>
          <a:xfrm>
            <a:off x="5868557" y="1138036"/>
            <a:ext cx="5444382" cy="1402470"/>
          </a:xfrm>
        </p:spPr>
        <p:txBody>
          <a:bodyPr anchor="t">
            <a:normAutofit/>
          </a:bodyPr>
          <a:lstStyle/>
          <a:p>
            <a:r>
              <a:rPr lang="en-GB" sz="3200">
                <a:solidFill>
                  <a:srgbClr val="FFC000"/>
                </a:solidFill>
              </a:rPr>
              <a:t>Assessment 2</a:t>
            </a:r>
          </a:p>
        </p:txBody>
      </p:sp>
      <p:pic>
        <p:nvPicPr>
          <p:cNvPr id="5" name="Picture 4" descr="Hand holding a pen shading number on a sheet">
            <a:extLst>
              <a:ext uri="{FF2B5EF4-FFF2-40B4-BE49-F238E27FC236}">
                <a16:creationId xmlns:a16="http://schemas.microsoft.com/office/drawing/2014/main" id="{4C0E7D4D-990E-B9FF-D756-B9149838300F}"/>
              </a:ext>
            </a:extLst>
          </p:cNvPr>
          <p:cNvPicPr>
            <a:picLocks noChangeAspect="1"/>
          </p:cNvPicPr>
          <p:nvPr/>
        </p:nvPicPr>
        <p:blipFill>
          <a:blip r:embed="rId2"/>
          <a:srcRect l="48246" r="1616"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84D093-BE7D-F871-902A-CE7ABDB31B9D}"/>
              </a:ext>
            </a:extLst>
          </p:cNvPr>
          <p:cNvSpPr>
            <a:spLocks noGrp="1"/>
          </p:cNvSpPr>
          <p:nvPr>
            <p:ph idx="1"/>
          </p:nvPr>
        </p:nvSpPr>
        <p:spPr>
          <a:xfrm>
            <a:off x="5868557" y="2551176"/>
            <a:ext cx="5444382" cy="3591207"/>
          </a:xfrm>
        </p:spPr>
        <p:txBody>
          <a:bodyPr vert="horz" lIns="91440" tIns="45720" rIns="91440" bIns="45720" rtlCol="0" anchor="t">
            <a:normAutofit/>
          </a:bodyPr>
          <a:lstStyle/>
          <a:p>
            <a:r>
              <a:rPr lang="en-GB" sz="2000" dirty="0">
                <a:solidFill>
                  <a:srgbClr val="FFC000"/>
                </a:solidFill>
              </a:rPr>
              <a:t>Examination</a:t>
            </a:r>
          </a:p>
          <a:p>
            <a:r>
              <a:rPr lang="en-GB" sz="2000" dirty="0">
                <a:solidFill>
                  <a:srgbClr val="FFC000"/>
                </a:solidFill>
              </a:rPr>
              <a:t>2 hours long</a:t>
            </a:r>
          </a:p>
          <a:p>
            <a:r>
              <a:rPr lang="en-GB" sz="2000" dirty="0">
                <a:solidFill>
                  <a:srgbClr val="FFC000"/>
                </a:solidFill>
              </a:rPr>
              <a:t>Weighting : 50%</a:t>
            </a:r>
          </a:p>
          <a:p>
            <a:r>
              <a:rPr lang="en-GB" sz="2000" dirty="0">
                <a:solidFill>
                  <a:srgbClr val="FFC000"/>
                </a:solidFill>
              </a:rPr>
              <a:t>When : 24/03/26</a:t>
            </a:r>
          </a:p>
          <a:p>
            <a:r>
              <a:rPr lang="en-GB" sz="2000" dirty="0">
                <a:solidFill>
                  <a:srgbClr val="FFC000"/>
                </a:solidFill>
              </a:rPr>
              <a:t>Scenario based Multiple Choice answers</a:t>
            </a:r>
          </a:p>
          <a:p>
            <a:r>
              <a:rPr lang="en-GB" sz="2000" dirty="0">
                <a:solidFill>
                  <a:srgbClr val="FFC000"/>
                </a:solidFill>
              </a:rPr>
              <a:t>Both assessment specifications are saved on the module tile for you. </a:t>
            </a:r>
          </a:p>
        </p:txBody>
      </p:sp>
      <p:pic>
        <p:nvPicPr>
          <p:cNvPr id="4" name="Picture 3" descr="A blue square with white lines&#10;&#10;AI-generated content may be incorrect.">
            <a:extLst>
              <a:ext uri="{FF2B5EF4-FFF2-40B4-BE49-F238E27FC236}">
                <a16:creationId xmlns:a16="http://schemas.microsoft.com/office/drawing/2014/main" id="{176A9A6B-54F2-95C2-899E-E63FD18851BA}"/>
              </a:ext>
            </a:extLst>
          </p:cNvPr>
          <p:cNvPicPr>
            <a:picLocks noChangeAspect="1"/>
          </p:cNvPicPr>
          <p:nvPr/>
        </p:nvPicPr>
        <p:blipFill>
          <a:blip r:embed="rId3"/>
          <a:stretch>
            <a:fillRect/>
          </a:stretch>
        </p:blipFill>
        <p:spPr>
          <a:xfrm>
            <a:off x="0" y="6139738"/>
            <a:ext cx="12192000" cy="904169"/>
          </a:xfrm>
          <a:prstGeom prst="rect">
            <a:avLst/>
          </a:prstGeom>
        </p:spPr>
      </p:pic>
    </p:spTree>
    <p:extLst>
      <p:ext uri="{BB962C8B-B14F-4D97-AF65-F5344CB8AC3E}">
        <p14:creationId xmlns:p14="http://schemas.microsoft.com/office/powerpoint/2010/main" val="39305854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a:t>Helps everyone in policing make decisions </a:t>
            </a:r>
          </a:p>
          <a:p>
            <a:endParaRPr lang="en-GB"/>
          </a:p>
          <a:p>
            <a:pPr marL="285750" indent="-285750">
              <a:buFont typeface="Arial" panose="020B0604020202020204" pitchFamily="34" charset="0"/>
              <a:buChar char="•"/>
            </a:pPr>
            <a:r>
              <a:rPr lang="en-GB"/>
              <a:t>Provides a framework in which decisions can be examined and challenged </a:t>
            </a:r>
          </a:p>
          <a:p>
            <a:endParaRPr lang="en-GB"/>
          </a:p>
          <a:p>
            <a:pPr marL="285750" indent="-285750">
              <a:buFont typeface="Arial" panose="020B0604020202020204" pitchFamily="34" charset="0"/>
              <a:buChar char="•"/>
            </a:pPr>
            <a:r>
              <a:rPr lang="en-GB"/>
              <a:t>Encourages officers and staff to act in accordance with the Code of Ethics and use their discretion where appropriate</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Reduces risk aversion and weighs the balance of resourcing against demand, threat and risk</a:t>
            </a:r>
          </a:p>
          <a:p>
            <a:endParaRPr lang="en-GB"/>
          </a:p>
          <a:p>
            <a:endParaRPr lang="en-GB"/>
          </a:p>
        </p:txBody>
      </p:sp>
    </p:spTree>
    <p:extLst>
      <p:ext uri="{BB962C8B-B14F-4D97-AF65-F5344CB8AC3E}">
        <p14:creationId xmlns:p14="http://schemas.microsoft.com/office/powerpoint/2010/main" val="11956981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29704-EEB7-33AC-1ECF-4B20588D950B}"/>
              </a:ext>
            </a:extLst>
          </p:cNvPr>
          <p:cNvSpPr>
            <a:spLocks noGrp="1"/>
          </p:cNvSpPr>
          <p:nvPr>
            <p:ph type="title"/>
          </p:nvPr>
        </p:nvSpPr>
        <p:spPr/>
        <p:txBody>
          <a:bodyPr/>
          <a:lstStyle/>
          <a:p>
            <a:r>
              <a:rPr lang="en-GB">
                <a:solidFill>
                  <a:srgbClr val="FFC000"/>
                </a:solidFill>
              </a:rPr>
              <a:t>Information and Intelligence</a:t>
            </a:r>
          </a:p>
        </p:txBody>
      </p:sp>
      <p:sp>
        <p:nvSpPr>
          <p:cNvPr id="3" name="Content Placeholder 2">
            <a:extLst>
              <a:ext uri="{FF2B5EF4-FFF2-40B4-BE49-F238E27FC236}">
                <a16:creationId xmlns:a16="http://schemas.microsoft.com/office/drawing/2014/main" id="{4B716DE4-F9F6-2620-23F7-D49B7315B8D2}"/>
              </a:ext>
            </a:extLst>
          </p:cNvPr>
          <p:cNvSpPr>
            <a:spLocks noGrp="1"/>
          </p:cNvSpPr>
          <p:nvPr>
            <p:ph idx="1"/>
          </p:nvPr>
        </p:nvSpPr>
        <p:spPr/>
        <p:txBody>
          <a:bodyPr vert="horz" lIns="91440" tIns="45720" rIns="91440" bIns="45720" rtlCol="0" anchor="t">
            <a:normAutofit/>
          </a:bodyPr>
          <a:lstStyle/>
          <a:p>
            <a:r>
              <a:rPr lang="en-GB">
                <a:solidFill>
                  <a:srgbClr val="FFC000"/>
                </a:solidFill>
              </a:rPr>
              <a:t>What sources of information and intelligence </a:t>
            </a:r>
          </a:p>
          <a:p>
            <a:endParaRPr lang="en-GB">
              <a:solidFill>
                <a:srgbClr val="FFC000"/>
              </a:solidFill>
            </a:endParaRPr>
          </a:p>
          <a:p>
            <a:r>
              <a:rPr lang="en-GB">
                <a:solidFill>
                  <a:srgbClr val="FFC000"/>
                </a:solidFill>
              </a:rPr>
              <a:t>What do I know?</a:t>
            </a:r>
            <a:endParaRPr lang="en-US">
              <a:solidFill>
                <a:srgbClr val="FFC000"/>
              </a:solidFill>
            </a:endParaRPr>
          </a:p>
          <a:p>
            <a:r>
              <a:rPr lang="en-GB">
                <a:solidFill>
                  <a:srgbClr val="FFC000"/>
                </a:solidFill>
              </a:rPr>
              <a:t>What is happening?</a:t>
            </a:r>
          </a:p>
          <a:p>
            <a:r>
              <a:rPr lang="en-GB">
                <a:solidFill>
                  <a:srgbClr val="FFC000"/>
                </a:solidFill>
              </a:rPr>
              <a:t>Where is it happening?</a:t>
            </a:r>
          </a:p>
          <a:p>
            <a:r>
              <a:rPr lang="en-GB">
                <a:solidFill>
                  <a:srgbClr val="FFC000"/>
                </a:solidFill>
              </a:rPr>
              <a:t>When is it happening?</a:t>
            </a:r>
          </a:p>
          <a:p>
            <a:r>
              <a:rPr lang="en-GB">
                <a:solidFill>
                  <a:srgbClr val="FFC000"/>
                </a:solidFill>
              </a:rPr>
              <a:t>Who is involved? What is their Identity? Capability? Intent? (ICI)</a:t>
            </a:r>
          </a:p>
          <a:p>
            <a:r>
              <a:rPr lang="en-GB">
                <a:solidFill>
                  <a:srgbClr val="FFC000"/>
                </a:solidFill>
              </a:rPr>
              <a:t>What do I not know? What more do I need to know?</a:t>
            </a:r>
          </a:p>
        </p:txBody>
      </p:sp>
      <p:pic>
        <p:nvPicPr>
          <p:cNvPr id="5" name="Picture 4" descr="A blue square with white lines&#10;&#10;AI-generated content may be incorrect.">
            <a:extLst>
              <a:ext uri="{FF2B5EF4-FFF2-40B4-BE49-F238E27FC236}">
                <a16:creationId xmlns:a16="http://schemas.microsoft.com/office/drawing/2014/main" id="{E3DD3B85-056F-BF55-CAE4-9442FF582E26}"/>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13425095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2452C-E2EF-D49B-E8FA-1C9432802586}"/>
              </a:ext>
            </a:extLst>
          </p:cNvPr>
          <p:cNvSpPr>
            <a:spLocks noGrp="1"/>
          </p:cNvSpPr>
          <p:nvPr>
            <p:ph type="title"/>
          </p:nvPr>
        </p:nvSpPr>
        <p:spPr/>
        <p:txBody>
          <a:bodyPr/>
          <a:lstStyle/>
          <a:p>
            <a:r>
              <a:rPr lang="en-GB">
                <a:solidFill>
                  <a:srgbClr val="FFC000"/>
                </a:solidFill>
              </a:rPr>
              <a:t>Assess threat</a:t>
            </a:r>
          </a:p>
        </p:txBody>
      </p:sp>
      <p:sp>
        <p:nvSpPr>
          <p:cNvPr id="3" name="Content Placeholder 2">
            <a:extLst>
              <a:ext uri="{FF2B5EF4-FFF2-40B4-BE49-F238E27FC236}">
                <a16:creationId xmlns:a16="http://schemas.microsoft.com/office/drawing/2014/main" id="{7F5C1B22-1126-44E2-D455-993C6DF92E6B}"/>
              </a:ext>
            </a:extLst>
          </p:cNvPr>
          <p:cNvSpPr>
            <a:spLocks noGrp="1"/>
          </p:cNvSpPr>
          <p:nvPr>
            <p:ph idx="1"/>
          </p:nvPr>
        </p:nvSpPr>
        <p:spPr/>
        <p:txBody>
          <a:bodyPr vert="horz" lIns="91440" tIns="45720" rIns="91440" bIns="45720" rtlCol="0" anchor="t">
            <a:normAutofit/>
          </a:bodyPr>
          <a:lstStyle/>
          <a:p>
            <a:r>
              <a:rPr lang="en-GB">
                <a:solidFill>
                  <a:srgbClr val="FFC000"/>
                </a:solidFill>
              </a:rPr>
              <a:t>How do we assess the threat?</a:t>
            </a:r>
          </a:p>
          <a:p>
            <a:r>
              <a:rPr lang="en-GB">
                <a:solidFill>
                  <a:srgbClr val="FFC000"/>
                </a:solidFill>
              </a:rPr>
              <a:t>Who is at risk?</a:t>
            </a:r>
          </a:p>
          <a:p>
            <a:r>
              <a:rPr lang="en-GB">
                <a:solidFill>
                  <a:srgbClr val="FFC000"/>
                </a:solidFill>
              </a:rPr>
              <a:t>Where is the risk?</a:t>
            </a:r>
          </a:p>
          <a:p>
            <a:r>
              <a:rPr lang="en-GB">
                <a:solidFill>
                  <a:srgbClr val="FFC000"/>
                </a:solidFill>
              </a:rPr>
              <a:t>What is the level of risk? How can we describe different levels of risk?</a:t>
            </a:r>
          </a:p>
          <a:p>
            <a:r>
              <a:rPr lang="en-GB">
                <a:solidFill>
                  <a:srgbClr val="FFC000"/>
                </a:solidFill>
              </a:rPr>
              <a:t>Can police action / interaction impact on risk?</a:t>
            </a:r>
          </a:p>
        </p:txBody>
      </p:sp>
      <p:pic>
        <p:nvPicPr>
          <p:cNvPr id="5" name="Picture 4" descr="A blue square with white lines&#10;&#10;AI-generated content may be incorrect.">
            <a:extLst>
              <a:ext uri="{FF2B5EF4-FFF2-40B4-BE49-F238E27FC236}">
                <a16:creationId xmlns:a16="http://schemas.microsoft.com/office/drawing/2014/main" id="{65AFBA56-58BF-B7BE-4352-25A6209713FC}"/>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35300811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AD7BD-1017-3D6D-DE47-34593B44B3B7}"/>
              </a:ext>
            </a:extLst>
          </p:cNvPr>
          <p:cNvSpPr>
            <a:spLocks noGrp="1"/>
          </p:cNvSpPr>
          <p:nvPr>
            <p:ph type="title"/>
          </p:nvPr>
        </p:nvSpPr>
        <p:spPr/>
        <p:txBody>
          <a:bodyPr/>
          <a:lstStyle/>
          <a:p>
            <a:r>
              <a:rPr lang="en-GB">
                <a:solidFill>
                  <a:srgbClr val="FFC000"/>
                </a:solidFill>
              </a:rPr>
              <a:t>Working Strategy</a:t>
            </a:r>
          </a:p>
        </p:txBody>
      </p:sp>
      <p:sp>
        <p:nvSpPr>
          <p:cNvPr id="3" name="Content Placeholder 2">
            <a:extLst>
              <a:ext uri="{FF2B5EF4-FFF2-40B4-BE49-F238E27FC236}">
                <a16:creationId xmlns:a16="http://schemas.microsoft.com/office/drawing/2014/main" id="{893D525F-E326-4899-5830-30B65005D560}"/>
              </a:ext>
            </a:extLst>
          </p:cNvPr>
          <p:cNvSpPr>
            <a:spLocks noGrp="1"/>
          </p:cNvSpPr>
          <p:nvPr>
            <p:ph idx="1"/>
          </p:nvPr>
        </p:nvSpPr>
        <p:spPr/>
        <p:txBody>
          <a:bodyPr vert="horz" lIns="91440" tIns="45720" rIns="91440" bIns="45720" rtlCol="0" anchor="t">
            <a:normAutofit/>
          </a:bodyPr>
          <a:lstStyle/>
          <a:p>
            <a:r>
              <a:rPr lang="en-GB">
                <a:solidFill>
                  <a:srgbClr val="FFC000"/>
                </a:solidFill>
              </a:rPr>
              <a:t>What is it?</a:t>
            </a:r>
          </a:p>
          <a:p>
            <a:endParaRPr lang="en-GB">
              <a:solidFill>
                <a:srgbClr val="FFC000"/>
              </a:solidFill>
            </a:endParaRPr>
          </a:p>
          <a:p>
            <a:r>
              <a:rPr lang="en-GB">
                <a:solidFill>
                  <a:srgbClr val="FFC000"/>
                </a:solidFill>
              </a:rPr>
              <a:t>Risk focussed </a:t>
            </a:r>
          </a:p>
          <a:p>
            <a:r>
              <a:rPr lang="en-GB">
                <a:solidFill>
                  <a:srgbClr val="FFC000"/>
                </a:solidFill>
              </a:rPr>
              <a:t>Highest risk = Highest priority e.g. Threats to kill against a Domestic abuse victim</a:t>
            </a:r>
          </a:p>
          <a:p>
            <a:r>
              <a:rPr lang="en-GB">
                <a:solidFill>
                  <a:srgbClr val="FFC000"/>
                </a:solidFill>
              </a:rPr>
              <a:t>Terminology – in general......</a:t>
            </a:r>
          </a:p>
          <a:p>
            <a:pPr lvl="1">
              <a:buFont typeface="Courier New" panose="020B0604020202020204" pitchFamily="34" charset="0"/>
              <a:buChar char="o"/>
            </a:pPr>
            <a:r>
              <a:rPr lang="en-GB">
                <a:solidFill>
                  <a:srgbClr val="FFC000"/>
                </a:solidFill>
              </a:rPr>
              <a:t>Minimise Risk to the public </a:t>
            </a:r>
            <a:endParaRPr lang="en-GB" sz="2800">
              <a:solidFill>
                <a:srgbClr val="FFC000"/>
              </a:solidFill>
            </a:endParaRPr>
          </a:p>
          <a:p>
            <a:pPr lvl="1">
              <a:buFont typeface="Courier New" panose="020B0604020202020204" pitchFamily="34" charset="0"/>
              <a:buChar char="o"/>
            </a:pPr>
            <a:r>
              <a:rPr lang="en-GB">
                <a:solidFill>
                  <a:srgbClr val="FFC000"/>
                </a:solidFill>
              </a:rPr>
              <a:t>Maximise Safety of responders</a:t>
            </a:r>
            <a:endParaRPr lang="en-GB" sz="2800">
              <a:solidFill>
                <a:srgbClr val="FFC000"/>
              </a:solidFill>
            </a:endParaRPr>
          </a:p>
        </p:txBody>
      </p:sp>
      <p:pic>
        <p:nvPicPr>
          <p:cNvPr id="5" name="Picture 4" descr="A blue square with white lines&#10;&#10;AI-generated content may be incorrect.">
            <a:extLst>
              <a:ext uri="{FF2B5EF4-FFF2-40B4-BE49-F238E27FC236}">
                <a16:creationId xmlns:a16="http://schemas.microsoft.com/office/drawing/2014/main" id="{FB56FCE6-1491-6BF2-286C-7201442F1F4A}"/>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10293241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6491B-6998-237D-E64A-A1E7227075EF}"/>
              </a:ext>
            </a:extLst>
          </p:cNvPr>
          <p:cNvSpPr>
            <a:spLocks noGrp="1"/>
          </p:cNvSpPr>
          <p:nvPr>
            <p:ph type="title"/>
          </p:nvPr>
        </p:nvSpPr>
        <p:spPr/>
        <p:txBody>
          <a:bodyPr/>
          <a:lstStyle/>
          <a:p>
            <a:r>
              <a:rPr lang="en-GB">
                <a:solidFill>
                  <a:srgbClr val="FFC000"/>
                </a:solidFill>
              </a:rPr>
              <a:t>Powers and Policy</a:t>
            </a:r>
          </a:p>
        </p:txBody>
      </p:sp>
      <p:sp>
        <p:nvSpPr>
          <p:cNvPr id="3" name="Content Placeholder 2">
            <a:extLst>
              <a:ext uri="{FF2B5EF4-FFF2-40B4-BE49-F238E27FC236}">
                <a16:creationId xmlns:a16="http://schemas.microsoft.com/office/drawing/2014/main" id="{8C70259A-BE1D-EF30-1660-8E8E44EC618F}"/>
              </a:ext>
            </a:extLst>
          </p:cNvPr>
          <p:cNvSpPr>
            <a:spLocks noGrp="1"/>
          </p:cNvSpPr>
          <p:nvPr>
            <p:ph sz="half" idx="1"/>
          </p:nvPr>
        </p:nvSpPr>
        <p:spPr/>
        <p:txBody>
          <a:bodyPr vert="horz" lIns="91440" tIns="45720" rIns="91440" bIns="45720" rtlCol="0" anchor="t">
            <a:normAutofit/>
          </a:bodyPr>
          <a:lstStyle/>
          <a:p>
            <a:r>
              <a:rPr lang="en-GB">
                <a:solidFill>
                  <a:srgbClr val="FFC000"/>
                </a:solidFill>
              </a:rPr>
              <a:t>Powers</a:t>
            </a:r>
          </a:p>
          <a:p>
            <a:r>
              <a:rPr lang="en-GB">
                <a:solidFill>
                  <a:srgbClr val="FFC000"/>
                </a:solidFill>
              </a:rPr>
              <a:t>Human Rights Act (</a:t>
            </a:r>
            <a:r>
              <a:rPr lang="en-GB" err="1">
                <a:solidFill>
                  <a:srgbClr val="FFC000"/>
                </a:solidFill>
              </a:rPr>
              <a:t>esp</a:t>
            </a:r>
            <a:r>
              <a:rPr lang="en-GB">
                <a:solidFill>
                  <a:srgbClr val="FFC000"/>
                </a:solidFill>
              </a:rPr>
              <a:t> 2,5 &amp; 8)</a:t>
            </a:r>
          </a:p>
          <a:p>
            <a:r>
              <a:rPr lang="en-GB">
                <a:solidFill>
                  <a:srgbClr val="FFC000"/>
                </a:solidFill>
              </a:rPr>
              <a:t>Common Law Powers</a:t>
            </a:r>
          </a:p>
          <a:p>
            <a:r>
              <a:rPr lang="en-GB">
                <a:solidFill>
                  <a:srgbClr val="FFC000"/>
                </a:solidFill>
              </a:rPr>
              <a:t>Use of Force</a:t>
            </a:r>
          </a:p>
          <a:p>
            <a:r>
              <a:rPr lang="en-GB">
                <a:solidFill>
                  <a:srgbClr val="FFC000"/>
                </a:solidFill>
              </a:rPr>
              <a:t>Specific Offence Legislation</a:t>
            </a:r>
          </a:p>
        </p:txBody>
      </p:sp>
      <p:sp>
        <p:nvSpPr>
          <p:cNvPr id="4" name="Content Placeholder 3">
            <a:extLst>
              <a:ext uri="{FF2B5EF4-FFF2-40B4-BE49-F238E27FC236}">
                <a16:creationId xmlns:a16="http://schemas.microsoft.com/office/drawing/2014/main" id="{4128C0ED-6A4D-3ECB-A670-E54E9DF305DA}"/>
              </a:ext>
            </a:extLst>
          </p:cNvPr>
          <p:cNvSpPr>
            <a:spLocks noGrp="1"/>
          </p:cNvSpPr>
          <p:nvPr>
            <p:ph sz="half" idx="2"/>
          </p:nvPr>
        </p:nvSpPr>
        <p:spPr/>
        <p:txBody>
          <a:bodyPr vert="horz" lIns="91440" tIns="45720" rIns="91440" bIns="45720" rtlCol="0" anchor="t">
            <a:normAutofit/>
          </a:bodyPr>
          <a:lstStyle/>
          <a:p>
            <a:r>
              <a:rPr lang="en-GB">
                <a:solidFill>
                  <a:srgbClr val="FFC000"/>
                </a:solidFill>
              </a:rPr>
              <a:t>Policy</a:t>
            </a:r>
          </a:p>
          <a:p>
            <a:r>
              <a:rPr lang="en-GB">
                <a:solidFill>
                  <a:srgbClr val="FFC000"/>
                </a:solidFill>
              </a:rPr>
              <a:t>Force policy </a:t>
            </a:r>
          </a:p>
          <a:p>
            <a:r>
              <a:rPr lang="en-GB">
                <a:solidFill>
                  <a:srgbClr val="FFC000"/>
                </a:solidFill>
              </a:rPr>
              <a:t>Authorised Professional Practice</a:t>
            </a:r>
          </a:p>
          <a:p>
            <a:r>
              <a:rPr lang="en-GB">
                <a:solidFill>
                  <a:srgbClr val="FFC000"/>
                </a:solidFill>
              </a:rPr>
              <a:t>Code of Ethics</a:t>
            </a:r>
          </a:p>
        </p:txBody>
      </p:sp>
      <p:pic>
        <p:nvPicPr>
          <p:cNvPr id="6" name="Picture 5" descr="A blue square with white lines&#10;&#10;AI-generated content may be incorrect.">
            <a:extLst>
              <a:ext uri="{FF2B5EF4-FFF2-40B4-BE49-F238E27FC236}">
                <a16:creationId xmlns:a16="http://schemas.microsoft.com/office/drawing/2014/main" id="{E7C761AD-DB84-DFAD-F3B5-E50F1AEFC420}"/>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9405991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D456B-6603-40A3-9D24-C350D8514DF6}"/>
              </a:ext>
            </a:extLst>
          </p:cNvPr>
          <p:cNvSpPr>
            <a:spLocks noGrp="1"/>
          </p:cNvSpPr>
          <p:nvPr>
            <p:ph type="title"/>
          </p:nvPr>
        </p:nvSpPr>
        <p:spPr/>
        <p:txBody>
          <a:bodyPr/>
          <a:lstStyle/>
          <a:p>
            <a:r>
              <a:rPr lang="en-GB">
                <a:solidFill>
                  <a:srgbClr val="FFC000"/>
                </a:solidFill>
              </a:rPr>
              <a:t>Identify Options and Contingencies</a:t>
            </a:r>
          </a:p>
        </p:txBody>
      </p:sp>
      <p:sp>
        <p:nvSpPr>
          <p:cNvPr id="3" name="Content Placeholder 2">
            <a:extLst>
              <a:ext uri="{FF2B5EF4-FFF2-40B4-BE49-F238E27FC236}">
                <a16:creationId xmlns:a16="http://schemas.microsoft.com/office/drawing/2014/main" id="{1C32D63C-75FA-DFBC-8978-5F9A29A0DC7C}"/>
              </a:ext>
            </a:extLst>
          </p:cNvPr>
          <p:cNvSpPr>
            <a:spLocks noGrp="1"/>
          </p:cNvSpPr>
          <p:nvPr>
            <p:ph sz="half" idx="1"/>
          </p:nvPr>
        </p:nvSpPr>
        <p:spPr/>
        <p:txBody>
          <a:bodyPr vert="horz" lIns="91440" tIns="45720" rIns="91440" bIns="45720" rtlCol="0" anchor="t">
            <a:normAutofit/>
          </a:bodyPr>
          <a:lstStyle/>
          <a:p>
            <a:r>
              <a:rPr lang="en-GB">
                <a:solidFill>
                  <a:srgbClr val="FFC000"/>
                </a:solidFill>
              </a:rPr>
              <a:t>What are options?</a:t>
            </a:r>
          </a:p>
          <a:p>
            <a:r>
              <a:rPr lang="en-GB">
                <a:solidFill>
                  <a:srgbClr val="FFC000"/>
                </a:solidFill>
              </a:rPr>
              <a:t>How will this incident be resolved?</a:t>
            </a:r>
          </a:p>
          <a:p>
            <a:r>
              <a:rPr lang="en-GB">
                <a:solidFill>
                  <a:srgbClr val="FFC000"/>
                </a:solidFill>
              </a:rPr>
              <a:t>What specific actions are to be undertaken?</a:t>
            </a:r>
          </a:p>
          <a:p>
            <a:pPr lvl="1">
              <a:buFont typeface="Courier New" panose="020B0604020202020204" pitchFamily="34" charset="0"/>
              <a:buChar char="o"/>
            </a:pPr>
            <a:r>
              <a:rPr lang="en-GB">
                <a:solidFill>
                  <a:srgbClr val="FFC000"/>
                </a:solidFill>
              </a:rPr>
              <a:t>Is it legal?</a:t>
            </a:r>
          </a:p>
          <a:p>
            <a:pPr lvl="1">
              <a:buFont typeface="Courier New" panose="020B0604020202020204" pitchFamily="34" charset="0"/>
              <a:buChar char="o"/>
            </a:pPr>
            <a:r>
              <a:rPr lang="en-GB">
                <a:solidFill>
                  <a:srgbClr val="FFC000"/>
                </a:solidFill>
              </a:rPr>
              <a:t>Necessary?</a:t>
            </a:r>
          </a:p>
          <a:p>
            <a:pPr lvl="1">
              <a:buFont typeface="Courier New" panose="020B0604020202020204" pitchFamily="34" charset="0"/>
              <a:buChar char="o"/>
            </a:pPr>
            <a:r>
              <a:rPr lang="en-GB">
                <a:solidFill>
                  <a:srgbClr val="FFC000"/>
                </a:solidFill>
              </a:rPr>
              <a:t>Proportionate?</a:t>
            </a:r>
          </a:p>
          <a:p>
            <a:endParaRPr lang="en-GB"/>
          </a:p>
        </p:txBody>
      </p:sp>
      <p:sp>
        <p:nvSpPr>
          <p:cNvPr id="4" name="Content Placeholder 3">
            <a:extLst>
              <a:ext uri="{FF2B5EF4-FFF2-40B4-BE49-F238E27FC236}">
                <a16:creationId xmlns:a16="http://schemas.microsoft.com/office/drawing/2014/main" id="{9894CC66-FFE0-0F94-CFFE-75B25FBF84D0}"/>
              </a:ext>
            </a:extLst>
          </p:cNvPr>
          <p:cNvSpPr>
            <a:spLocks noGrp="1"/>
          </p:cNvSpPr>
          <p:nvPr>
            <p:ph sz="half" idx="2"/>
          </p:nvPr>
        </p:nvSpPr>
        <p:spPr/>
        <p:txBody>
          <a:bodyPr vert="horz" lIns="91440" tIns="45720" rIns="91440" bIns="45720" rtlCol="0" anchor="t">
            <a:normAutofit/>
          </a:bodyPr>
          <a:lstStyle/>
          <a:p>
            <a:r>
              <a:rPr lang="en-GB">
                <a:solidFill>
                  <a:srgbClr val="FFC000"/>
                </a:solidFill>
              </a:rPr>
              <a:t>What are contingencies?</a:t>
            </a:r>
          </a:p>
          <a:p>
            <a:r>
              <a:rPr lang="en-GB" i="1">
                <a:solidFill>
                  <a:srgbClr val="FFC000"/>
                </a:solidFill>
              </a:rPr>
              <a:t>The best plan will plan for the plan not going to plan.</a:t>
            </a:r>
          </a:p>
          <a:p>
            <a:r>
              <a:rPr lang="en-GB">
                <a:solidFill>
                  <a:srgbClr val="FFC000"/>
                </a:solidFill>
              </a:rPr>
              <a:t>What additional considerations will you make in anticipation of this?</a:t>
            </a:r>
          </a:p>
        </p:txBody>
      </p:sp>
      <p:pic>
        <p:nvPicPr>
          <p:cNvPr id="6" name="Picture 5" descr="A blue square with white lines&#10;&#10;AI-generated content may be incorrect.">
            <a:extLst>
              <a:ext uri="{FF2B5EF4-FFF2-40B4-BE49-F238E27FC236}">
                <a16:creationId xmlns:a16="http://schemas.microsoft.com/office/drawing/2014/main" id="{C113A07D-7B51-DC49-62EC-C84CC83ED7DE}"/>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28792363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51C63E-3433-0D8D-4793-BAD72A5D8949}"/>
              </a:ext>
            </a:extLst>
          </p:cNvPr>
          <p:cNvSpPr>
            <a:spLocks noGrp="1"/>
          </p:cNvSpPr>
          <p:nvPr>
            <p:ph type="title"/>
          </p:nvPr>
        </p:nvSpPr>
        <p:spPr>
          <a:xfrm>
            <a:off x="761803" y="350196"/>
            <a:ext cx="4646904" cy="1624520"/>
          </a:xfrm>
        </p:spPr>
        <p:txBody>
          <a:bodyPr anchor="ctr">
            <a:normAutofit/>
          </a:bodyPr>
          <a:lstStyle/>
          <a:p>
            <a:r>
              <a:rPr lang="en-GB" sz="4000"/>
              <a:t>Take Action</a:t>
            </a:r>
          </a:p>
        </p:txBody>
      </p:sp>
      <p:sp>
        <p:nvSpPr>
          <p:cNvPr id="3" name="Content Placeholder 2">
            <a:extLst>
              <a:ext uri="{FF2B5EF4-FFF2-40B4-BE49-F238E27FC236}">
                <a16:creationId xmlns:a16="http://schemas.microsoft.com/office/drawing/2014/main" id="{A4C9E5BB-0708-0158-D177-E15E7A5D2958}"/>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a:t>Do it!</a:t>
            </a:r>
          </a:p>
          <a:p>
            <a:r>
              <a:rPr lang="en-GB" sz="2000"/>
              <a:t>Carry out the plan.</a:t>
            </a:r>
          </a:p>
        </p:txBody>
      </p:sp>
      <p:pic>
        <p:nvPicPr>
          <p:cNvPr id="5" name="Picture 4" descr="Person pointing on a map">
            <a:extLst>
              <a:ext uri="{FF2B5EF4-FFF2-40B4-BE49-F238E27FC236}">
                <a16:creationId xmlns:a16="http://schemas.microsoft.com/office/drawing/2014/main" id="{27AB8254-9BEC-B27F-F840-9CAE993F9374}"/>
              </a:ext>
            </a:extLst>
          </p:cNvPr>
          <p:cNvPicPr>
            <a:picLocks noChangeAspect="1"/>
          </p:cNvPicPr>
          <p:nvPr/>
        </p:nvPicPr>
        <p:blipFill>
          <a:blip r:embed="rId3"/>
          <a:srcRect l="14918" r="25769" b="-3"/>
          <a:stretch>
            <a:fillRect/>
          </a:stretch>
        </p:blipFill>
        <p:spPr>
          <a:xfrm>
            <a:off x="6096000" y="1"/>
            <a:ext cx="6102825" cy="6858000"/>
          </a:xfrm>
          <a:prstGeom prst="rect">
            <a:avLst/>
          </a:prstGeom>
        </p:spPr>
      </p:pic>
      <p:pic>
        <p:nvPicPr>
          <p:cNvPr id="7" name="Picture 6" descr="A blue square with white lines&#10;&#10;AI-generated content may be incorrect.">
            <a:extLst>
              <a:ext uri="{FF2B5EF4-FFF2-40B4-BE49-F238E27FC236}">
                <a16:creationId xmlns:a16="http://schemas.microsoft.com/office/drawing/2014/main" id="{6E259151-D2AA-A437-6BCE-7420E5BCEB4F}"/>
              </a:ext>
            </a:extLst>
          </p:cNvPr>
          <p:cNvPicPr>
            <a:picLocks noChangeAspect="1"/>
          </p:cNvPicPr>
          <p:nvPr/>
        </p:nvPicPr>
        <p:blipFill>
          <a:blip r:embed="rId4"/>
          <a:stretch>
            <a:fillRect/>
          </a:stretch>
        </p:blipFill>
        <p:spPr>
          <a:xfrm>
            <a:off x="0" y="5951174"/>
            <a:ext cx="12192000" cy="904169"/>
          </a:xfrm>
          <a:prstGeom prst="rect">
            <a:avLst/>
          </a:prstGeom>
        </p:spPr>
      </p:pic>
    </p:spTree>
    <p:extLst>
      <p:ext uri="{BB962C8B-B14F-4D97-AF65-F5344CB8AC3E}">
        <p14:creationId xmlns:p14="http://schemas.microsoft.com/office/powerpoint/2010/main" val="2206450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34CB-B4C1-53EC-8A77-BD75F5A3CCCF}"/>
              </a:ext>
            </a:extLst>
          </p:cNvPr>
          <p:cNvSpPr>
            <a:spLocks noGrp="1"/>
          </p:cNvSpPr>
          <p:nvPr>
            <p:ph type="title"/>
          </p:nvPr>
        </p:nvSpPr>
        <p:spPr/>
        <p:txBody>
          <a:bodyPr/>
          <a:lstStyle/>
          <a:p>
            <a:r>
              <a:rPr lang="en-GB">
                <a:solidFill>
                  <a:srgbClr val="FFC000"/>
                </a:solidFill>
              </a:rPr>
              <a:t>Review</a:t>
            </a:r>
          </a:p>
        </p:txBody>
      </p:sp>
      <p:sp>
        <p:nvSpPr>
          <p:cNvPr id="3" name="Content Placeholder 2">
            <a:extLst>
              <a:ext uri="{FF2B5EF4-FFF2-40B4-BE49-F238E27FC236}">
                <a16:creationId xmlns:a16="http://schemas.microsoft.com/office/drawing/2014/main" id="{FF4D06E8-2855-41B1-4717-6B3EA9012E2E}"/>
              </a:ext>
            </a:extLst>
          </p:cNvPr>
          <p:cNvSpPr>
            <a:spLocks noGrp="1"/>
          </p:cNvSpPr>
          <p:nvPr>
            <p:ph idx="1"/>
          </p:nvPr>
        </p:nvSpPr>
        <p:spPr/>
        <p:txBody>
          <a:bodyPr vert="horz" lIns="91440" tIns="45720" rIns="91440" bIns="45720" rtlCol="0" anchor="t">
            <a:normAutofit/>
          </a:bodyPr>
          <a:lstStyle/>
          <a:p>
            <a:r>
              <a:rPr lang="en-GB">
                <a:solidFill>
                  <a:srgbClr val="FFC000"/>
                </a:solidFill>
              </a:rPr>
              <a:t>Use the NDM!</a:t>
            </a:r>
          </a:p>
          <a:p>
            <a:r>
              <a:rPr lang="en-GB">
                <a:solidFill>
                  <a:srgbClr val="FFC000"/>
                </a:solidFill>
              </a:rPr>
              <a:t>What lessons can be learned?</a:t>
            </a:r>
          </a:p>
          <a:p>
            <a:r>
              <a:rPr lang="en-GB">
                <a:solidFill>
                  <a:srgbClr val="FFC000"/>
                </a:solidFill>
              </a:rPr>
              <a:t>How would I approach this in future?</a:t>
            </a:r>
          </a:p>
          <a:p>
            <a:r>
              <a:rPr lang="en-GB">
                <a:solidFill>
                  <a:srgbClr val="FFC000"/>
                </a:solidFill>
              </a:rPr>
              <a:t>Who did I involve in the process?</a:t>
            </a:r>
          </a:p>
          <a:p>
            <a:r>
              <a:rPr lang="en-GB">
                <a:solidFill>
                  <a:srgbClr val="FFC000"/>
                </a:solidFill>
              </a:rPr>
              <a:t>How did my decision making impact on the outcome.</a:t>
            </a:r>
          </a:p>
        </p:txBody>
      </p:sp>
      <p:pic>
        <p:nvPicPr>
          <p:cNvPr id="5" name="Picture 4" descr="A blue square with white lines&#10;&#10;AI-generated content may be incorrect.">
            <a:extLst>
              <a:ext uri="{FF2B5EF4-FFF2-40B4-BE49-F238E27FC236}">
                <a16:creationId xmlns:a16="http://schemas.microsoft.com/office/drawing/2014/main" id="{5CA75A42-9773-0C3E-C745-3CE017A1D69D}"/>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1140816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E95B3-FEBD-3FE9-674F-90C3AE24FB4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E6DAB45-0C16-2019-A78E-53ADBF412E69}"/>
              </a:ext>
            </a:extLst>
          </p:cNvPr>
          <p:cNvSpPr>
            <a:spLocks noGrp="1"/>
          </p:cNvSpPr>
          <p:nvPr>
            <p:ph idx="1"/>
          </p:nvPr>
        </p:nvSpPr>
        <p:spPr/>
        <p:txBody>
          <a:bodyPr vert="horz" lIns="91440" tIns="45720" rIns="91440" bIns="45720" rtlCol="0" anchor="t">
            <a:normAutofit fontScale="32500" lnSpcReduction="20000"/>
          </a:bodyPr>
          <a:lstStyle/>
          <a:p>
            <a:r>
              <a:rPr lang="en-GB"/>
              <a:t>Operational Briefing: Operation Juniper</a:t>
            </a:r>
          </a:p>
          <a:p>
            <a:r>
              <a:rPr lang="en-GB" b="1">
                <a:ea typeface="+mn-lt"/>
                <a:cs typeface="+mn-lt"/>
              </a:rPr>
              <a:t>Role:</a:t>
            </a:r>
            <a:r>
              <a:rPr lang="en-GB">
                <a:ea typeface="+mn-lt"/>
                <a:cs typeface="+mn-lt"/>
              </a:rPr>
              <a:t> You are a Uniformed Police Constable (PC) on a late shift. You are double-crewed in a marked police vehicle.</a:t>
            </a:r>
            <a:endParaRPr lang="en-GB"/>
          </a:p>
          <a:p>
            <a:endParaRPr lang="en-GB"/>
          </a:p>
          <a:p>
            <a:r>
              <a:rPr lang="en-GB">
                <a:ea typeface="+mn-lt"/>
                <a:cs typeface="+mn-lt"/>
              </a:rPr>
              <a:t>At 19:15 hours, a Grade 1 (Immediate) call is received from a female, </a:t>
            </a:r>
            <a:r>
              <a:rPr lang="en-GB" b="1">
                <a:ea typeface="+mn-lt"/>
                <a:cs typeface="+mn-lt"/>
              </a:rPr>
              <a:t>Sarah LEYTON (34)</a:t>
            </a:r>
            <a:r>
              <a:rPr lang="en-GB">
                <a:ea typeface="+mn-lt"/>
                <a:cs typeface="+mn-lt"/>
              </a:rPr>
              <a:t>. She is whispering and sounds highly distressed. She states that her ex-partner, </a:t>
            </a:r>
            <a:r>
              <a:rPr lang="en-GB" b="1">
                <a:ea typeface="+mn-lt"/>
                <a:cs typeface="+mn-lt"/>
              </a:rPr>
              <a:t>Mark VANE (42)</a:t>
            </a:r>
            <a:r>
              <a:rPr lang="en-GB">
                <a:ea typeface="+mn-lt"/>
                <a:cs typeface="+mn-lt"/>
              </a:rPr>
              <a:t>, has just called her mobile phone. He told her: </a:t>
            </a:r>
            <a:r>
              <a:rPr lang="en-GB" i="1">
                <a:ea typeface="+mn-lt"/>
                <a:cs typeface="+mn-lt"/>
              </a:rPr>
              <a:t>"I'm coming over now to finish you off. I've got nothing left to lose. I'll take the kids too."</a:t>
            </a:r>
            <a:r>
              <a:rPr lang="en-GB">
                <a:ea typeface="+mn-lt"/>
                <a:cs typeface="+mn-lt"/>
              </a:rPr>
              <a:t> The line went dead before the call handler could get more details.</a:t>
            </a:r>
            <a:endParaRPr lang="en-GB"/>
          </a:p>
          <a:p>
            <a:r>
              <a:rPr lang="en-GB"/>
              <a:t>2. Location &amp; Parties</a:t>
            </a:r>
          </a:p>
          <a:p>
            <a:r>
              <a:rPr lang="en-GB" b="1">
                <a:ea typeface="+mn-lt"/>
                <a:cs typeface="+mn-lt"/>
              </a:rPr>
              <a:t>Victim’s Address:</a:t>
            </a:r>
            <a:r>
              <a:rPr lang="en-GB">
                <a:ea typeface="+mn-lt"/>
                <a:cs typeface="+mn-lt"/>
              </a:rPr>
              <a:t> 14 Willow Court, Highbridge (A second-floor flat in a social housing complex).</a:t>
            </a:r>
            <a:endParaRPr lang="en-GB"/>
          </a:p>
          <a:p>
            <a:r>
              <a:rPr lang="en-GB" b="1">
                <a:ea typeface="+mn-lt"/>
                <a:cs typeface="+mn-lt"/>
              </a:rPr>
              <a:t>Suspect’s Address:</a:t>
            </a:r>
            <a:r>
              <a:rPr lang="en-GB">
                <a:ea typeface="+mn-lt"/>
                <a:cs typeface="+mn-lt"/>
              </a:rPr>
              <a:t> 3A Station Road, Highbridge (A bedsit approx. 1.5 miles away).</a:t>
            </a:r>
            <a:endParaRPr lang="en-GB"/>
          </a:p>
          <a:p>
            <a:r>
              <a:rPr lang="en-GB" b="1">
                <a:ea typeface="+mn-lt"/>
                <a:cs typeface="+mn-lt"/>
              </a:rPr>
              <a:t>Children involved:</a:t>
            </a:r>
            <a:r>
              <a:rPr lang="en-GB">
                <a:ea typeface="+mn-lt"/>
                <a:cs typeface="+mn-lt"/>
              </a:rPr>
              <a:t> * Leo (4) – Biological child of Sarah and Mark.</a:t>
            </a:r>
            <a:endParaRPr lang="en-GB"/>
          </a:p>
          <a:p>
            <a:pPr lvl="1"/>
            <a:r>
              <a:rPr lang="en-GB">
                <a:ea typeface="+mn-lt"/>
                <a:cs typeface="+mn-lt"/>
              </a:rPr>
              <a:t>Chloe (10) and Jack (12) – Sarah’s children from a previous relationship.</a:t>
            </a:r>
            <a:endParaRPr lang="en-GB"/>
          </a:p>
          <a:p>
            <a:pPr lvl="1"/>
            <a:r>
              <a:rPr lang="en-GB"/>
              <a:t>3. Intelligence (The "Knowns")</a:t>
            </a:r>
          </a:p>
          <a:p>
            <a:r>
              <a:rPr lang="en-GB" b="1">
                <a:ea typeface="+mn-lt"/>
                <a:cs typeface="+mn-lt"/>
              </a:rPr>
              <a:t>Mark Vane:</a:t>
            </a:r>
            <a:r>
              <a:rPr lang="en-GB">
                <a:ea typeface="+mn-lt"/>
                <a:cs typeface="+mn-lt"/>
              </a:rPr>
              <a:t> Known to police. Convictions for Section 18 Assault (GBH) and Possession of an Offensive Weapon. PNC (Police National Computer) markers for </a:t>
            </a:r>
            <a:r>
              <a:rPr lang="en-GB" b="1">
                <a:ea typeface="+mn-lt"/>
                <a:cs typeface="+mn-lt"/>
              </a:rPr>
              <a:t>Violence</a:t>
            </a:r>
            <a:r>
              <a:rPr lang="en-GB">
                <a:ea typeface="+mn-lt"/>
                <a:cs typeface="+mn-lt"/>
              </a:rPr>
              <a:t> and </a:t>
            </a:r>
            <a:r>
              <a:rPr lang="en-GB" b="1">
                <a:ea typeface="+mn-lt"/>
                <a:cs typeface="+mn-lt"/>
              </a:rPr>
              <a:t>Alcohol Dependency</a:t>
            </a:r>
            <a:r>
              <a:rPr lang="en-GB">
                <a:ea typeface="+mn-lt"/>
                <a:cs typeface="+mn-lt"/>
              </a:rPr>
              <a:t>.</a:t>
            </a:r>
            <a:endParaRPr lang="en-GB"/>
          </a:p>
          <a:p>
            <a:r>
              <a:rPr lang="en-GB" b="1">
                <a:ea typeface="+mn-lt"/>
                <a:cs typeface="+mn-lt"/>
              </a:rPr>
              <a:t>Sarah Leyton:</a:t>
            </a:r>
            <a:r>
              <a:rPr lang="en-GB">
                <a:ea typeface="+mn-lt"/>
                <a:cs typeface="+mn-lt"/>
              </a:rPr>
              <a:t> Registered as a "High Risk" victim on the force’s domestic abuse system.</a:t>
            </a:r>
            <a:endParaRPr lang="en-GB"/>
          </a:p>
          <a:p>
            <a:r>
              <a:rPr lang="en-GB" b="1">
                <a:ea typeface="+mn-lt"/>
                <a:cs typeface="+mn-lt"/>
              </a:rPr>
              <a:t>Vulnerability:</a:t>
            </a:r>
            <a:r>
              <a:rPr lang="en-GB">
                <a:ea typeface="+mn-lt"/>
                <a:cs typeface="+mn-lt"/>
              </a:rPr>
              <a:t> Sarah has a history of opioid recovery and is currently engaged with local drug and alcohol services.</a:t>
            </a:r>
            <a:endParaRPr lang="en-GB"/>
          </a:p>
          <a:p>
            <a:br>
              <a:rPr lang="en-US"/>
            </a:br>
            <a:endParaRPr lang="en-US"/>
          </a:p>
          <a:p>
            <a:r>
              <a:rPr lang="en-GB"/>
              <a:t>Student Task: Applying the NDM</a:t>
            </a:r>
          </a:p>
          <a:p>
            <a:r>
              <a:rPr lang="en-GB">
                <a:ea typeface="+mn-lt"/>
                <a:cs typeface="+mn-lt"/>
              </a:rPr>
              <a:t>As the officers responding to this call, work through the first three stages of the </a:t>
            </a:r>
            <a:r>
              <a:rPr lang="en-GB" b="1">
                <a:ea typeface="+mn-lt"/>
                <a:cs typeface="+mn-lt"/>
              </a:rPr>
              <a:t>National Decision Model</a:t>
            </a:r>
            <a:r>
              <a:rPr lang="en-GB">
                <a:ea typeface="+mn-lt"/>
                <a:cs typeface="+mn-lt"/>
              </a:rPr>
              <a:t>.</a:t>
            </a:r>
            <a:endParaRPr lang="en-GB"/>
          </a:p>
          <a:p>
            <a:r>
              <a:rPr lang="en-GB"/>
              <a:t>Stage 1: Gather Information &amp; Intelligence</a:t>
            </a:r>
          </a:p>
          <a:p>
            <a:endParaRPr lang="en-GB"/>
          </a:p>
        </p:txBody>
      </p:sp>
    </p:spTree>
    <p:extLst>
      <p:ext uri="{BB962C8B-B14F-4D97-AF65-F5344CB8AC3E}">
        <p14:creationId xmlns:p14="http://schemas.microsoft.com/office/powerpoint/2010/main" val="24981744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ED719D-683F-16C1-C5F8-F391352AFD05}"/>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Week one</a:t>
            </a:r>
          </a:p>
        </p:txBody>
      </p:sp>
      <p:graphicFrame>
        <p:nvGraphicFramePr>
          <p:cNvPr id="5" name="Content Placeholder 2">
            <a:extLst>
              <a:ext uri="{FF2B5EF4-FFF2-40B4-BE49-F238E27FC236}">
                <a16:creationId xmlns:a16="http://schemas.microsoft.com/office/drawing/2014/main" id="{EAEB4DA1-5B55-1A85-64C5-8E6B4E47EF34}"/>
              </a:ext>
            </a:extLst>
          </p:cNvPr>
          <p:cNvGraphicFramePr>
            <a:graphicFrameLocks noGrp="1"/>
          </p:cNvGraphicFramePr>
          <p:nvPr>
            <p:ph idx="1"/>
            <p:extLst>
              <p:ext uri="{D42A27DB-BD31-4B8C-83A1-F6EECF244321}">
                <p14:modId xmlns:p14="http://schemas.microsoft.com/office/powerpoint/2010/main" val="324701880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8" name="Picture 27" descr="A blue square with white lines&#10;&#10;AI-generated content may be incorrect.">
            <a:extLst>
              <a:ext uri="{FF2B5EF4-FFF2-40B4-BE49-F238E27FC236}">
                <a16:creationId xmlns:a16="http://schemas.microsoft.com/office/drawing/2014/main" id="{489EDC82-37DF-0CC3-28E5-A5AF09189A44}"/>
              </a:ext>
            </a:extLst>
          </p:cNvPr>
          <p:cNvPicPr>
            <a:picLocks noChangeAspect="1"/>
          </p:cNvPicPr>
          <p:nvPr/>
        </p:nvPicPr>
        <p:blipFill>
          <a:blip r:embed="rId7"/>
          <a:stretch>
            <a:fillRect/>
          </a:stretch>
        </p:blipFill>
        <p:spPr>
          <a:xfrm>
            <a:off x="0" y="5962286"/>
            <a:ext cx="12192000" cy="904169"/>
          </a:xfrm>
          <a:prstGeom prst="rect">
            <a:avLst/>
          </a:prstGeom>
        </p:spPr>
      </p:pic>
    </p:spTree>
    <p:extLst>
      <p:ext uri="{BB962C8B-B14F-4D97-AF65-F5344CB8AC3E}">
        <p14:creationId xmlns:p14="http://schemas.microsoft.com/office/powerpoint/2010/main" val="26963207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3ABBAFB-F0C2-6538-4BC4-F2749FA77E96}"/>
              </a:ext>
            </a:extLst>
          </p:cNvPr>
          <p:cNvPicPr>
            <a:picLocks noGrp="1" noChangeAspect="1"/>
          </p:cNvPicPr>
          <p:nvPr>
            <p:ph idx="1"/>
          </p:nvPr>
        </p:nvPicPr>
        <p:blipFill>
          <a:blip r:embed="rId2"/>
          <a:srcRect t="2247" b="3219"/>
          <a:stretch/>
        </p:blipFill>
        <p:spPr>
          <a:xfrm>
            <a:off x="457200" y="457200"/>
            <a:ext cx="11277600" cy="5943600"/>
          </a:xfrm>
          <a:prstGeom prst="rect">
            <a:avLst/>
          </a:prstGeom>
        </p:spPr>
      </p:pic>
      <p:pic>
        <p:nvPicPr>
          <p:cNvPr id="2" name="Picture 1" descr="A blue square with white lines&#10;&#10;AI-generated content may be incorrect.">
            <a:extLst>
              <a:ext uri="{FF2B5EF4-FFF2-40B4-BE49-F238E27FC236}">
                <a16:creationId xmlns:a16="http://schemas.microsoft.com/office/drawing/2014/main" id="{127EC7CE-665C-7635-78F0-4CD75AD2137D}"/>
              </a:ext>
            </a:extLst>
          </p:cNvPr>
          <p:cNvPicPr>
            <a:picLocks noChangeAspect="1"/>
          </p:cNvPicPr>
          <p:nvPr/>
        </p:nvPicPr>
        <p:blipFill>
          <a:blip r:embed="rId3"/>
          <a:stretch>
            <a:fillRect/>
          </a:stretch>
        </p:blipFill>
        <p:spPr>
          <a:xfrm>
            <a:off x="0" y="5951848"/>
            <a:ext cx="12192000" cy="904169"/>
          </a:xfrm>
          <a:prstGeom prst="rect">
            <a:avLst/>
          </a:prstGeom>
        </p:spPr>
      </p:pic>
    </p:spTree>
    <p:extLst>
      <p:ext uri="{BB962C8B-B14F-4D97-AF65-F5344CB8AC3E}">
        <p14:creationId xmlns:p14="http://schemas.microsoft.com/office/powerpoint/2010/main" val="42256158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196BD4F4-5CB7-8946-DC7D-8AAB1E5F09BF}"/>
              </a:ext>
            </a:extLst>
          </p:cNvPr>
          <p:cNvPicPr>
            <a:picLocks noGrp="1" noChangeAspect="1"/>
          </p:cNvPicPr>
          <p:nvPr>
            <p:ph idx="1"/>
          </p:nvPr>
        </p:nvPicPr>
        <p:blipFill>
          <a:blip r:embed="rId2"/>
          <a:srcRect r="425" b="-1"/>
          <a:stretch/>
        </p:blipFill>
        <p:spPr>
          <a:xfrm>
            <a:off x="20" y="1282"/>
            <a:ext cx="12191980" cy="6856718"/>
          </a:xfrm>
          <a:prstGeom prst="rect">
            <a:avLst/>
          </a:prstGeom>
        </p:spPr>
      </p:pic>
      <p:pic>
        <p:nvPicPr>
          <p:cNvPr id="2" name="Picture 1" descr="A blue square with white lines&#10;&#10;AI-generated content may be incorrect.">
            <a:extLst>
              <a:ext uri="{FF2B5EF4-FFF2-40B4-BE49-F238E27FC236}">
                <a16:creationId xmlns:a16="http://schemas.microsoft.com/office/drawing/2014/main" id="{545EF0B3-F5BE-8AEB-5955-EA8E065EB20C}"/>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10563550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document&#10;&#10;Description automatically generated">
            <a:extLst>
              <a:ext uri="{FF2B5EF4-FFF2-40B4-BE49-F238E27FC236}">
                <a16:creationId xmlns:a16="http://schemas.microsoft.com/office/drawing/2014/main" id="{010D31FA-86A8-0875-CF61-07AC55F58CB3}"/>
              </a:ext>
            </a:extLst>
          </p:cNvPr>
          <p:cNvPicPr>
            <a:picLocks noGrp="1" noChangeAspect="1"/>
          </p:cNvPicPr>
          <p:nvPr>
            <p:ph idx="1"/>
          </p:nvPr>
        </p:nvPicPr>
        <p:blipFill>
          <a:blip r:embed="rId2"/>
          <a:srcRect b="19"/>
          <a:stretch/>
        </p:blipFill>
        <p:spPr>
          <a:xfrm>
            <a:off x="20" y="1282"/>
            <a:ext cx="12191980" cy="6856718"/>
          </a:xfrm>
          <a:prstGeom prst="rect">
            <a:avLst/>
          </a:prstGeom>
        </p:spPr>
      </p:pic>
      <p:pic>
        <p:nvPicPr>
          <p:cNvPr id="2" name="Picture 1" descr="A blue square with white lines&#10;&#10;AI-generated content may be incorrect.">
            <a:extLst>
              <a:ext uri="{FF2B5EF4-FFF2-40B4-BE49-F238E27FC236}">
                <a16:creationId xmlns:a16="http://schemas.microsoft.com/office/drawing/2014/main" id="{A125F50E-7BB8-16F6-F3D7-984EB26824EB}"/>
              </a:ext>
            </a:extLst>
          </p:cNvPr>
          <p:cNvPicPr>
            <a:picLocks noChangeAspect="1"/>
          </p:cNvPicPr>
          <p:nvPr/>
        </p:nvPicPr>
        <p:blipFill>
          <a:blip r:embed="rId3"/>
          <a:stretch>
            <a:fillRect/>
          </a:stretch>
        </p:blipFill>
        <p:spPr>
          <a:xfrm>
            <a:off x="0" y="5958241"/>
            <a:ext cx="12192000" cy="904169"/>
          </a:xfrm>
          <a:prstGeom prst="rect">
            <a:avLst/>
          </a:prstGeom>
        </p:spPr>
      </p:pic>
    </p:spTree>
    <p:extLst>
      <p:ext uri="{BB962C8B-B14F-4D97-AF65-F5344CB8AC3E}">
        <p14:creationId xmlns:p14="http://schemas.microsoft.com/office/powerpoint/2010/main" val="29068670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60822469-3BE1-8F7E-5297-AEA1777414BB}"/>
              </a:ext>
            </a:extLst>
          </p:cNvPr>
          <p:cNvPicPr>
            <a:picLocks noChangeAspect="1"/>
          </p:cNvPicPr>
          <p:nvPr/>
        </p:nvPicPr>
        <p:blipFill>
          <a:blip r:embed="rId2"/>
          <a:srcRect l="29637" r="25988"/>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23648B-6991-47A8-5D6F-0F4D893F2F84}"/>
              </a:ext>
            </a:extLst>
          </p:cNvPr>
          <p:cNvSpPr>
            <a:spLocks noGrp="1"/>
          </p:cNvSpPr>
          <p:nvPr>
            <p:ph type="title"/>
          </p:nvPr>
        </p:nvSpPr>
        <p:spPr>
          <a:xfrm>
            <a:off x="6115317" y="405685"/>
            <a:ext cx="5464968" cy="1559301"/>
          </a:xfrm>
        </p:spPr>
        <p:txBody>
          <a:bodyPr>
            <a:normAutofit/>
          </a:bodyPr>
          <a:lstStyle/>
          <a:p>
            <a:r>
              <a:rPr lang="en-GB" sz="4000"/>
              <a:t>Research task</a:t>
            </a:r>
          </a:p>
        </p:txBody>
      </p:sp>
      <p:sp>
        <p:nvSpPr>
          <p:cNvPr id="3" name="Content Placeholder 2">
            <a:extLst>
              <a:ext uri="{FF2B5EF4-FFF2-40B4-BE49-F238E27FC236}">
                <a16:creationId xmlns:a16="http://schemas.microsoft.com/office/drawing/2014/main" id="{391D68EA-986C-67A8-5507-1C8326E01F34}"/>
              </a:ext>
            </a:extLst>
          </p:cNvPr>
          <p:cNvSpPr>
            <a:spLocks noGrp="1"/>
          </p:cNvSpPr>
          <p:nvPr>
            <p:ph idx="1"/>
          </p:nvPr>
        </p:nvSpPr>
        <p:spPr>
          <a:xfrm>
            <a:off x="6115317" y="2743200"/>
            <a:ext cx="5247340" cy="3496878"/>
          </a:xfrm>
        </p:spPr>
        <p:txBody>
          <a:bodyPr anchor="ctr">
            <a:normAutofit/>
          </a:bodyPr>
          <a:lstStyle/>
          <a:p>
            <a:r>
              <a:rPr lang="en-GB" sz="2000"/>
              <a:t>What are the two pieces of case law that helped shape the way dishonesty is decided within the CJS?</a:t>
            </a:r>
          </a:p>
          <a:p>
            <a:endParaRPr lang="en-GB" sz="2000"/>
          </a:p>
          <a:p>
            <a:endParaRPr lang="en-GB" sz="2000"/>
          </a:p>
        </p:txBody>
      </p:sp>
      <p:pic>
        <p:nvPicPr>
          <p:cNvPr id="4" name="Picture 3" descr="A blue square with white lines&#10;&#10;AI-generated content may be incorrect.">
            <a:extLst>
              <a:ext uri="{FF2B5EF4-FFF2-40B4-BE49-F238E27FC236}">
                <a16:creationId xmlns:a16="http://schemas.microsoft.com/office/drawing/2014/main" id="{8AF98CB9-C9AD-A4F6-56B8-4D684D09DB4C}"/>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14716855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EBA23DA4-ECA6-43FC-03FA-0BB7514FA8CE}"/>
              </a:ext>
            </a:extLst>
          </p:cNvPr>
          <p:cNvPicPr>
            <a:picLocks noGrp="1" noChangeAspect="1"/>
          </p:cNvPicPr>
          <p:nvPr>
            <p:ph idx="1"/>
          </p:nvPr>
        </p:nvPicPr>
        <p:blipFill>
          <a:blip r:embed="rId2"/>
          <a:srcRect r="872" b="1"/>
          <a:stretch/>
        </p:blipFill>
        <p:spPr>
          <a:xfrm>
            <a:off x="20" y="1282"/>
            <a:ext cx="12191980" cy="6856718"/>
          </a:xfrm>
          <a:prstGeom prst="rect">
            <a:avLst/>
          </a:prstGeom>
        </p:spPr>
      </p:pic>
      <p:pic>
        <p:nvPicPr>
          <p:cNvPr id="2" name="Picture 1" descr="A blue square with white lines&#10;&#10;AI-generated content may be incorrect.">
            <a:extLst>
              <a:ext uri="{FF2B5EF4-FFF2-40B4-BE49-F238E27FC236}">
                <a16:creationId xmlns:a16="http://schemas.microsoft.com/office/drawing/2014/main" id="{D9C3212C-B2AF-823F-82AA-16DB443E9A0B}"/>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6987137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1AC9F375-8452-E3EA-AB28-C54738A82FA3}"/>
              </a:ext>
            </a:extLst>
          </p:cNvPr>
          <p:cNvPicPr>
            <a:picLocks noGrp="1" noChangeAspect="1"/>
          </p:cNvPicPr>
          <p:nvPr>
            <p:ph idx="1"/>
          </p:nvPr>
        </p:nvPicPr>
        <p:blipFill>
          <a:blip r:embed="rId2"/>
          <a:srcRect b="461"/>
          <a:stretch/>
        </p:blipFill>
        <p:spPr>
          <a:xfrm>
            <a:off x="20" y="1282"/>
            <a:ext cx="12191980" cy="6856718"/>
          </a:xfrm>
          <a:prstGeom prst="rect">
            <a:avLst/>
          </a:prstGeom>
        </p:spPr>
      </p:pic>
      <p:pic>
        <p:nvPicPr>
          <p:cNvPr id="2" name="Picture 1" descr="A blue square with white lines&#10;&#10;AI-generated content may be incorrect.">
            <a:extLst>
              <a:ext uri="{FF2B5EF4-FFF2-40B4-BE49-F238E27FC236}">
                <a16:creationId xmlns:a16="http://schemas.microsoft.com/office/drawing/2014/main" id="{E85138EF-763E-B0E8-043E-3DCCB1FA2DB9}"/>
              </a:ext>
            </a:extLst>
          </p:cNvPr>
          <p:cNvPicPr>
            <a:picLocks noChangeAspect="1"/>
          </p:cNvPicPr>
          <p:nvPr/>
        </p:nvPicPr>
        <p:blipFill>
          <a:blip r:embed="rId3"/>
          <a:stretch>
            <a:fillRect/>
          </a:stretch>
        </p:blipFill>
        <p:spPr>
          <a:xfrm>
            <a:off x="0" y="6049497"/>
            <a:ext cx="12192000" cy="904169"/>
          </a:xfrm>
          <a:prstGeom prst="rect">
            <a:avLst/>
          </a:prstGeom>
        </p:spPr>
      </p:pic>
    </p:spTree>
    <p:extLst>
      <p:ext uri="{BB962C8B-B14F-4D97-AF65-F5344CB8AC3E}">
        <p14:creationId xmlns:p14="http://schemas.microsoft.com/office/powerpoint/2010/main" val="306242651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3756A02-FC6B-E36E-2818-800C98B6EE57}"/>
              </a:ext>
            </a:extLst>
          </p:cNvPr>
          <p:cNvPicPr>
            <a:picLocks noGrp="1" noChangeAspect="1"/>
          </p:cNvPicPr>
          <p:nvPr>
            <p:ph idx="1"/>
          </p:nvPr>
        </p:nvPicPr>
        <p:blipFill>
          <a:blip r:embed="rId2"/>
          <a:stretch>
            <a:fillRect/>
          </a:stretch>
        </p:blipFill>
        <p:spPr>
          <a:xfrm>
            <a:off x="812799" y="457200"/>
            <a:ext cx="10566401" cy="5943600"/>
          </a:xfrm>
          <a:prstGeom prst="rect">
            <a:avLst/>
          </a:prstGeom>
        </p:spPr>
      </p:pic>
      <p:pic>
        <p:nvPicPr>
          <p:cNvPr id="2" name="Picture 1" descr="A blue square with white lines&#10;&#10;AI-generated content may be incorrect.">
            <a:extLst>
              <a:ext uri="{FF2B5EF4-FFF2-40B4-BE49-F238E27FC236}">
                <a16:creationId xmlns:a16="http://schemas.microsoft.com/office/drawing/2014/main" id="{0AA44C85-91DF-B6A2-749D-E284701608A2}"/>
              </a:ext>
            </a:extLst>
          </p:cNvPr>
          <p:cNvPicPr>
            <a:picLocks noChangeAspect="1"/>
          </p:cNvPicPr>
          <p:nvPr/>
        </p:nvPicPr>
        <p:blipFill>
          <a:blip r:embed="rId3"/>
          <a:stretch>
            <a:fillRect/>
          </a:stretch>
        </p:blipFill>
        <p:spPr>
          <a:xfrm>
            <a:off x="0" y="2658"/>
            <a:ext cx="12192000" cy="904169"/>
          </a:xfrm>
          <a:prstGeom prst="rect">
            <a:avLst/>
          </a:prstGeom>
        </p:spPr>
      </p:pic>
    </p:spTree>
    <p:extLst>
      <p:ext uri="{BB962C8B-B14F-4D97-AF65-F5344CB8AC3E}">
        <p14:creationId xmlns:p14="http://schemas.microsoft.com/office/powerpoint/2010/main" val="5881296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FAFF0F28-2462-95E6-DB63-C9A677FEA4EF}"/>
              </a:ext>
            </a:extLst>
          </p:cNvPr>
          <p:cNvPicPr>
            <a:picLocks noGrp="1" noChangeAspect="1"/>
          </p:cNvPicPr>
          <p:nvPr>
            <p:ph idx="1"/>
          </p:nvPr>
        </p:nvPicPr>
        <p:blipFill>
          <a:blip r:embed="rId2"/>
          <a:srcRect b="19"/>
          <a:stretch/>
        </p:blipFill>
        <p:spPr>
          <a:xfrm>
            <a:off x="20" y="1282"/>
            <a:ext cx="12191980" cy="6856718"/>
          </a:xfrm>
          <a:prstGeom prst="rect">
            <a:avLst/>
          </a:prstGeom>
        </p:spPr>
      </p:pic>
      <p:pic>
        <p:nvPicPr>
          <p:cNvPr id="2" name="Picture 1" descr="A blue square with white lines&#10;&#10;AI-generated content may be incorrect.">
            <a:extLst>
              <a:ext uri="{FF2B5EF4-FFF2-40B4-BE49-F238E27FC236}">
                <a16:creationId xmlns:a16="http://schemas.microsoft.com/office/drawing/2014/main" id="{E32ED5D3-F8EB-FD4A-0FE6-0D968F97E6E1}"/>
              </a:ext>
            </a:extLst>
          </p:cNvPr>
          <p:cNvPicPr>
            <a:picLocks noChangeAspect="1"/>
          </p:cNvPicPr>
          <p:nvPr/>
        </p:nvPicPr>
        <p:blipFill>
          <a:blip r:embed="rId3"/>
          <a:stretch>
            <a:fillRect/>
          </a:stretch>
        </p:blipFill>
        <p:spPr>
          <a:xfrm>
            <a:off x="0" y="6061787"/>
            <a:ext cx="12192000" cy="904169"/>
          </a:xfrm>
          <a:prstGeom prst="rect">
            <a:avLst/>
          </a:prstGeom>
        </p:spPr>
      </p:pic>
    </p:spTree>
    <p:extLst>
      <p:ext uri="{BB962C8B-B14F-4D97-AF65-F5344CB8AC3E}">
        <p14:creationId xmlns:p14="http://schemas.microsoft.com/office/powerpoint/2010/main" val="21705208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47FB2-CBEC-C8C5-96AD-172398FCA914}"/>
              </a:ext>
            </a:extLst>
          </p:cNvPr>
          <p:cNvSpPr>
            <a:spLocks noGrp="1"/>
          </p:cNvSpPr>
          <p:nvPr>
            <p:ph type="title"/>
          </p:nvPr>
        </p:nvSpPr>
        <p:spPr>
          <a:xfrm>
            <a:off x="6600264" y="556994"/>
            <a:ext cx="4753535" cy="1672499"/>
          </a:xfrm>
        </p:spPr>
        <p:txBody>
          <a:bodyPr>
            <a:normAutofit/>
          </a:bodyPr>
          <a:lstStyle/>
          <a:p>
            <a:r>
              <a:rPr lang="en-GB" sz="3700">
                <a:latin typeface="Arial" panose="020B0604020202020204" pitchFamily="34" charset="0"/>
                <a:cs typeface="Arial" panose="020B0604020202020204" pitchFamily="34" charset="0"/>
              </a:rPr>
              <a:t>Property continued: </a:t>
            </a:r>
            <a:r>
              <a:rPr lang="en-GB" sz="3700" kern="0">
                <a:latin typeface="Arial" panose="020B0604020202020204" pitchFamily="34" charset="0"/>
                <a:cs typeface="Arial" panose="020B0604020202020204" pitchFamily="34" charset="0"/>
              </a:rPr>
              <a:t>Property does </a:t>
            </a:r>
            <a:r>
              <a:rPr lang="en-GB" sz="3700" b="1" u="sng" kern="0">
                <a:latin typeface="Arial" panose="020B0604020202020204" pitchFamily="34" charset="0"/>
                <a:cs typeface="Arial" panose="020B0604020202020204" pitchFamily="34" charset="0"/>
              </a:rPr>
              <a:t>NOT</a:t>
            </a:r>
            <a:r>
              <a:rPr lang="en-GB" sz="3700" kern="0">
                <a:latin typeface="Arial" panose="020B0604020202020204" pitchFamily="34" charset="0"/>
                <a:cs typeface="Arial" panose="020B0604020202020204" pitchFamily="34" charset="0"/>
              </a:rPr>
              <a:t> include</a:t>
            </a:r>
            <a:endParaRPr lang="en-GB" sz="3700">
              <a:latin typeface="Arial" panose="020B0604020202020204" pitchFamily="34" charset="0"/>
              <a:cs typeface="Arial" panose="020B0604020202020204" pitchFamily="34" charset="0"/>
            </a:endParaRPr>
          </a:p>
        </p:txBody>
      </p:sp>
      <p:pic>
        <p:nvPicPr>
          <p:cNvPr id="6" name="Picture 5" descr="A tree with red berries&#10;&#10;Description automatically generated">
            <a:extLst>
              <a:ext uri="{FF2B5EF4-FFF2-40B4-BE49-F238E27FC236}">
                <a16:creationId xmlns:a16="http://schemas.microsoft.com/office/drawing/2014/main" id="{7ADCF5D2-FBAE-76AC-F45A-B85DFAF59625}"/>
              </a:ext>
            </a:extLst>
          </p:cNvPr>
          <p:cNvPicPr>
            <a:picLocks noChangeAspect="1"/>
          </p:cNvPicPr>
          <p:nvPr/>
        </p:nvPicPr>
        <p:blipFill rotWithShape="1">
          <a:blip r:embed="rId2"/>
          <a:srcRect l="10929" r="8800" b="4"/>
          <a:stretch/>
        </p:blipFill>
        <p:spPr>
          <a:xfrm>
            <a:off x="-4642" y="10"/>
            <a:ext cx="3006061" cy="3339639"/>
          </a:xfrm>
          <a:prstGeom prst="rect">
            <a:avLst/>
          </a:prstGeom>
        </p:spPr>
      </p:pic>
      <p:pic>
        <p:nvPicPr>
          <p:cNvPr id="4" name="Picture 3" descr="A fox running in the grass&#10;&#10;Description automatically generated">
            <a:extLst>
              <a:ext uri="{FF2B5EF4-FFF2-40B4-BE49-F238E27FC236}">
                <a16:creationId xmlns:a16="http://schemas.microsoft.com/office/drawing/2014/main" id="{6A62451F-A627-1CCB-6551-427774DFE0F9}"/>
              </a:ext>
            </a:extLst>
          </p:cNvPr>
          <p:cNvPicPr>
            <a:picLocks noChangeAspect="1"/>
          </p:cNvPicPr>
          <p:nvPr/>
        </p:nvPicPr>
        <p:blipFill rotWithShape="1">
          <a:blip r:embed="rId3"/>
          <a:srcRect l="1574" r="26634" b="1"/>
          <a:stretch/>
        </p:blipFill>
        <p:spPr>
          <a:xfrm>
            <a:off x="3198068" y="10"/>
            <a:ext cx="2991088" cy="3339639"/>
          </a:xfrm>
          <a:prstGeom prst="rect">
            <a:avLst/>
          </a:prstGeom>
        </p:spPr>
      </p:pic>
      <p:pic>
        <p:nvPicPr>
          <p:cNvPr id="7" name="Picture 6" descr="A group of mushrooms growing in the woods&#10;&#10;Description automatically generated">
            <a:extLst>
              <a:ext uri="{FF2B5EF4-FFF2-40B4-BE49-F238E27FC236}">
                <a16:creationId xmlns:a16="http://schemas.microsoft.com/office/drawing/2014/main" id="{3290104D-494D-CD4A-B36E-F62A351B0BAD}"/>
              </a:ext>
            </a:extLst>
          </p:cNvPr>
          <p:cNvPicPr>
            <a:picLocks noChangeAspect="1"/>
          </p:cNvPicPr>
          <p:nvPr/>
        </p:nvPicPr>
        <p:blipFill rotWithShape="1">
          <a:blip r:embed="rId4"/>
          <a:srcRect t="11954" r="-1" b="9388"/>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08905522-C2D3-E36D-EF2F-5D7BC31AD2CB}"/>
              </a:ext>
            </a:extLst>
          </p:cNvPr>
          <p:cNvSpPr>
            <a:spLocks noGrp="1"/>
          </p:cNvSpPr>
          <p:nvPr>
            <p:ph idx="1"/>
          </p:nvPr>
        </p:nvSpPr>
        <p:spPr>
          <a:xfrm>
            <a:off x="6600265" y="2413645"/>
            <a:ext cx="4753534" cy="3694734"/>
          </a:xfrm>
        </p:spPr>
        <p:txBody>
          <a:bodyPr>
            <a:normAutofit/>
          </a:bodyPr>
          <a:lstStyle/>
          <a:p>
            <a:pPr marL="0" marR="0" lvl="0" indent="0" defTabSz="914400" rtl="0" eaLnBrk="0" fontAlgn="base" latinLnBrk="0" hangingPunct="0">
              <a:spcBef>
                <a:spcPct val="20000"/>
              </a:spcBef>
              <a:spcAft>
                <a:spcPct val="0"/>
              </a:spcAft>
              <a:buClrTx/>
              <a:buSzTx/>
              <a:buFontTx/>
              <a:buNone/>
              <a:tabLst/>
              <a:defRPr/>
            </a:pP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Wild creatures </a:t>
            </a:r>
            <a:b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b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(unless tamed or kept in captivity)</a:t>
            </a:r>
          </a:p>
          <a:p>
            <a:pPr marL="0" marR="0" lvl="0" indent="0" defTabSz="914400" rtl="0" eaLnBrk="0" fontAlgn="base" latinLnBrk="0" hangingPunct="0">
              <a:spcBef>
                <a:spcPct val="20000"/>
              </a:spcBef>
              <a:spcAft>
                <a:spcPct val="0"/>
              </a:spcAft>
              <a:buClrTx/>
              <a:buSzTx/>
              <a:buFontTx/>
              <a:buNone/>
              <a:tabLst/>
              <a:defRPr/>
            </a:pPr>
            <a:endPar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Mushrooms growing wild on any land</a:t>
            </a:r>
            <a:endParaRPr lang="en-GB" sz="2000" kern="0">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endPar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r>
              <a:rPr lang="en-GB" sz="2000" kern="0">
                <a:latin typeface="Arial" panose="020B0604020202020204" pitchFamily="34" charset="0"/>
                <a:cs typeface="Arial" panose="020B0604020202020204" pitchFamily="34" charset="0"/>
              </a:rPr>
              <a:t>The 3 F’s! - 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lowers,</a:t>
            </a:r>
            <a:r>
              <a:rPr kumimoji="0" lang="en-GB" sz="2000" b="0" i="0" u="none" strike="noStrike" kern="0" cap="none" spc="0" normalizeH="0" noProof="0">
                <a:ln>
                  <a:noFill/>
                </a:ln>
                <a:effectLst/>
                <a:uLnTx/>
                <a:uFillTx/>
                <a:latin typeface="Arial" panose="020B0604020202020204" pitchFamily="34" charset="0"/>
                <a:cs typeface="Arial" panose="020B0604020202020204" pitchFamily="34" charset="0"/>
              </a:rPr>
              <a:t> 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ruit or </a:t>
            </a:r>
            <a:r>
              <a:rPr lang="en-GB" sz="2000" kern="0">
                <a:latin typeface="Arial" panose="020B0604020202020204" pitchFamily="34" charset="0"/>
                <a:cs typeface="Arial" panose="020B0604020202020204" pitchFamily="34" charset="0"/>
              </a:rPr>
              <a:t>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oliage of a plant growing wild </a:t>
            </a:r>
            <a:r>
              <a:rPr kumimoji="0" lang="en-GB" sz="2000" b="1" i="0" u="none" strike="noStrike" kern="0" cap="none" spc="0" normalizeH="0" baseline="0" noProof="0">
                <a:ln>
                  <a:noFill/>
                </a:ln>
                <a:effectLst/>
                <a:uLnTx/>
                <a:uFillTx/>
                <a:latin typeface="Arial" panose="020B0604020202020204" pitchFamily="34" charset="0"/>
                <a:cs typeface="Arial" panose="020B0604020202020204" pitchFamily="34" charset="0"/>
              </a:rPr>
              <a:t>unless</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 picked for reward, sale or commercial purposes</a:t>
            </a:r>
          </a:p>
          <a:p>
            <a:endParaRPr lang="en-GB" sz="2000"/>
          </a:p>
        </p:txBody>
      </p:sp>
      <p:pic>
        <p:nvPicPr>
          <p:cNvPr id="5" name="Picture 4" descr="A blue square with white lines&#10;&#10;AI-generated content may be incorrect.">
            <a:extLst>
              <a:ext uri="{FF2B5EF4-FFF2-40B4-BE49-F238E27FC236}">
                <a16:creationId xmlns:a16="http://schemas.microsoft.com/office/drawing/2014/main" id="{52D076C4-615E-9177-AE64-9818A9120EF3}"/>
              </a:ext>
            </a:extLst>
          </p:cNvPr>
          <p:cNvPicPr>
            <a:picLocks noChangeAspect="1"/>
          </p:cNvPicPr>
          <p:nvPr/>
        </p:nvPicPr>
        <p:blipFill>
          <a:blip r:embed="rId5"/>
          <a:stretch>
            <a:fillRect/>
          </a:stretch>
        </p:blipFill>
        <p:spPr>
          <a:xfrm>
            <a:off x="0" y="6110948"/>
            <a:ext cx="12192000" cy="904169"/>
          </a:xfrm>
          <a:prstGeom prst="rect">
            <a:avLst/>
          </a:prstGeom>
        </p:spPr>
      </p:pic>
    </p:spTree>
    <p:extLst>
      <p:ext uri="{BB962C8B-B14F-4D97-AF65-F5344CB8AC3E}">
        <p14:creationId xmlns:p14="http://schemas.microsoft.com/office/powerpoint/2010/main" val="222588781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0B487-3396-8FC1-743B-538EB14C18FB}"/>
              </a:ext>
            </a:extLst>
          </p:cNvPr>
          <p:cNvSpPr>
            <a:spLocks noGrp="1"/>
          </p:cNvSpPr>
          <p:nvPr>
            <p:ph type="title"/>
          </p:nvPr>
        </p:nvSpPr>
        <p:spPr>
          <a:xfrm>
            <a:off x="838200" y="354687"/>
            <a:ext cx="8991600" cy="1356877"/>
          </a:xfrm>
        </p:spPr>
        <p:txBody>
          <a:bodyPr/>
          <a:lstStyle/>
          <a:p>
            <a:br>
              <a:rPr lang="en-GB" altLang="en-US">
                <a:cs typeface="Arial"/>
              </a:rPr>
            </a:br>
            <a:r>
              <a:rPr lang="en-GB" altLang="en-US" sz="4400">
                <a:cs typeface="Arial"/>
              </a:rPr>
              <a:t>General rule = land </a:t>
            </a:r>
            <a:r>
              <a:rPr lang="en-GB" altLang="en-US" sz="4400" u="sng">
                <a:solidFill>
                  <a:srgbClr val="FF0000"/>
                </a:solidFill>
                <a:cs typeface="Arial"/>
              </a:rPr>
              <a:t>cannot</a:t>
            </a:r>
            <a:r>
              <a:rPr lang="en-GB" altLang="en-US" sz="4400">
                <a:cs typeface="Arial"/>
              </a:rPr>
              <a:t> be stolen</a:t>
            </a:r>
            <a:endParaRPr lang="en-GB">
              <a:cs typeface="Arial"/>
            </a:endParaRPr>
          </a:p>
        </p:txBody>
      </p:sp>
      <p:sp>
        <p:nvSpPr>
          <p:cNvPr id="3" name="Content Placeholder 2">
            <a:extLst>
              <a:ext uri="{FF2B5EF4-FFF2-40B4-BE49-F238E27FC236}">
                <a16:creationId xmlns:a16="http://schemas.microsoft.com/office/drawing/2014/main" id="{F6A2593E-9583-659E-2595-8725B38464FF}"/>
              </a:ext>
            </a:extLst>
          </p:cNvPr>
          <p:cNvSpPr>
            <a:spLocks noGrp="1"/>
          </p:cNvSpPr>
          <p:nvPr>
            <p:ph idx="1"/>
          </p:nvPr>
        </p:nvSpPr>
        <p:spPr>
          <a:xfrm>
            <a:off x="838200" y="1864814"/>
            <a:ext cx="10515600" cy="4351338"/>
          </a:xfrm>
        </p:spPr>
        <p:txBody>
          <a:bodyPr/>
          <a:lstStyle/>
          <a:p>
            <a:pPr algn="ctr"/>
            <a:r>
              <a:rPr lang="en-GB" altLang="en-US" sz="2800" b="1">
                <a:cs typeface="Arial" panose="020B0604020202020204" pitchFamily="34" charset="0"/>
              </a:rPr>
              <a:t>Exceptions to the general rule include:</a:t>
            </a:r>
          </a:p>
          <a:p>
            <a:endParaRPr lang="en-GB" b="1">
              <a:cs typeface="Arial" panose="020B0604020202020204" pitchFamily="34" charset="0"/>
            </a:endParaRPr>
          </a:p>
        </p:txBody>
      </p:sp>
      <p:pic>
        <p:nvPicPr>
          <p:cNvPr id="6" name="Picture 5">
            <a:extLst>
              <a:ext uri="{FF2B5EF4-FFF2-40B4-BE49-F238E27FC236}">
                <a16:creationId xmlns:a16="http://schemas.microsoft.com/office/drawing/2014/main" id="{D7AD1C17-04D7-5AE7-C36F-E26B0D32F89F}"/>
              </a:ext>
            </a:extLst>
          </p:cNvPr>
          <p:cNvPicPr>
            <a:picLocks noChangeAspect="1"/>
          </p:cNvPicPr>
          <p:nvPr/>
        </p:nvPicPr>
        <p:blipFill>
          <a:blip r:embed="rId3"/>
          <a:stretch>
            <a:fillRect/>
          </a:stretch>
        </p:blipFill>
        <p:spPr>
          <a:xfrm>
            <a:off x="1631020" y="2273163"/>
            <a:ext cx="8929959" cy="4514046"/>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D9C56437-FB9B-E556-CD4F-130125094FBE}"/>
              </a:ext>
            </a:extLst>
          </p:cNvPr>
          <p:cNvPicPr>
            <a:picLocks noChangeAspect="1"/>
          </p:cNvPicPr>
          <p:nvPr/>
        </p:nvPicPr>
        <p:blipFill>
          <a:blip r:embed="rId4"/>
          <a:stretch>
            <a:fillRect/>
          </a:stretch>
        </p:blipFill>
        <p:spPr>
          <a:xfrm>
            <a:off x="0" y="-95665"/>
            <a:ext cx="12192000" cy="904169"/>
          </a:xfrm>
          <a:prstGeom prst="rect">
            <a:avLst/>
          </a:prstGeom>
        </p:spPr>
      </p:pic>
    </p:spTree>
    <p:extLst>
      <p:ext uri="{BB962C8B-B14F-4D97-AF65-F5344CB8AC3E}">
        <p14:creationId xmlns:p14="http://schemas.microsoft.com/office/powerpoint/2010/main" val="40626999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3F65F-0E0B-2060-0F3E-0967642DCB4A}"/>
              </a:ext>
            </a:extLst>
          </p:cNvPr>
          <p:cNvSpPr>
            <a:spLocks noGrp="1"/>
          </p:cNvSpPr>
          <p:nvPr>
            <p:ph type="title"/>
          </p:nvPr>
        </p:nvSpPr>
        <p:spPr/>
        <p:txBody>
          <a:bodyPr>
            <a:normAutofit/>
          </a:bodyPr>
          <a:lstStyle/>
          <a:p>
            <a:r>
              <a:rPr lang="en-GB" sz="4400" b="1">
                <a:solidFill>
                  <a:schemeClr val="bg1"/>
                </a:solidFill>
              </a:rPr>
              <a:t>S.6 Deprive</a:t>
            </a:r>
            <a:br>
              <a:rPr lang="en-GB" sz="4400" b="1">
                <a:solidFill>
                  <a:schemeClr val="bg1"/>
                </a:solidFill>
              </a:rPr>
            </a:br>
            <a:endParaRPr lang="en-GB"/>
          </a:p>
        </p:txBody>
      </p:sp>
      <p:sp>
        <p:nvSpPr>
          <p:cNvPr id="3" name="Content Placeholder 2">
            <a:extLst>
              <a:ext uri="{FF2B5EF4-FFF2-40B4-BE49-F238E27FC236}">
                <a16:creationId xmlns:a16="http://schemas.microsoft.com/office/drawing/2014/main" id="{C1785580-52B6-0B52-5A80-4CA21F15DDF2}"/>
              </a:ext>
            </a:extLst>
          </p:cNvPr>
          <p:cNvSpPr>
            <a:spLocks noGrp="1"/>
          </p:cNvSpPr>
          <p:nvPr>
            <p:ph idx="1"/>
          </p:nvPr>
        </p:nvSpPr>
        <p:spPr>
          <a:xfrm>
            <a:off x="838200" y="365125"/>
            <a:ext cx="10515600" cy="5811838"/>
          </a:xfrm>
        </p:spPr>
        <p:txBody>
          <a:bodyPr>
            <a:normAutofit/>
          </a:bodyPr>
          <a:lstStyle/>
          <a:p>
            <a:pPr marL="0" indent="0" algn="ctr">
              <a:buNone/>
            </a:pPr>
            <a:r>
              <a:rPr lang="en-GB" sz="3600">
                <a:latin typeface="Arial" panose="020B0604020202020204" pitchFamily="34" charset="0"/>
                <a:cs typeface="Arial" panose="020B0604020202020204" pitchFamily="34" charset="0"/>
              </a:rPr>
              <a:t>Section 5 Belonging to Another: </a:t>
            </a:r>
          </a:p>
        </p:txBody>
      </p:sp>
      <p:pic>
        <p:nvPicPr>
          <p:cNvPr id="5" name="Picture 4">
            <a:extLst>
              <a:ext uri="{FF2B5EF4-FFF2-40B4-BE49-F238E27FC236}">
                <a16:creationId xmlns:a16="http://schemas.microsoft.com/office/drawing/2014/main" id="{BFF15932-69E7-08B5-C5E3-5A4294DD68EF}"/>
              </a:ext>
            </a:extLst>
          </p:cNvPr>
          <p:cNvPicPr>
            <a:picLocks noChangeAspect="1"/>
          </p:cNvPicPr>
          <p:nvPr/>
        </p:nvPicPr>
        <p:blipFill>
          <a:blip r:embed="rId2"/>
          <a:stretch>
            <a:fillRect/>
          </a:stretch>
        </p:blipFill>
        <p:spPr>
          <a:xfrm>
            <a:off x="1581422" y="1027906"/>
            <a:ext cx="8820150" cy="3886200"/>
          </a:xfrm>
          <a:prstGeom prst="rect">
            <a:avLst/>
          </a:prstGeom>
        </p:spPr>
      </p:pic>
      <p:pic>
        <p:nvPicPr>
          <p:cNvPr id="7" name="Picture 6">
            <a:extLst>
              <a:ext uri="{FF2B5EF4-FFF2-40B4-BE49-F238E27FC236}">
                <a16:creationId xmlns:a16="http://schemas.microsoft.com/office/drawing/2014/main" id="{899BB8B5-5999-2F31-BC13-128ED0FCE6D7}"/>
              </a:ext>
            </a:extLst>
          </p:cNvPr>
          <p:cNvPicPr>
            <a:picLocks noChangeAspect="1"/>
          </p:cNvPicPr>
          <p:nvPr/>
        </p:nvPicPr>
        <p:blipFill>
          <a:blip r:embed="rId3"/>
          <a:stretch>
            <a:fillRect/>
          </a:stretch>
        </p:blipFill>
        <p:spPr>
          <a:xfrm>
            <a:off x="3409405" y="4784428"/>
            <a:ext cx="5094516" cy="1785871"/>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96B1F2EC-4E39-A80F-B954-B0554DDD1164}"/>
              </a:ext>
            </a:extLst>
          </p:cNvPr>
          <p:cNvPicPr>
            <a:picLocks noChangeAspect="1"/>
          </p:cNvPicPr>
          <p:nvPr/>
        </p:nvPicPr>
        <p:blipFill>
          <a:blip r:embed="rId4"/>
          <a:stretch>
            <a:fillRect/>
          </a:stretch>
        </p:blipFill>
        <p:spPr>
          <a:xfrm>
            <a:off x="9183927" y="5159549"/>
            <a:ext cx="3009900" cy="1695450"/>
          </a:xfrm>
          <a:prstGeom prst="rect">
            <a:avLst/>
          </a:prstGeom>
        </p:spPr>
      </p:pic>
    </p:spTree>
    <p:extLst>
      <p:ext uri="{BB962C8B-B14F-4D97-AF65-F5344CB8AC3E}">
        <p14:creationId xmlns:p14="http://schemas.microsoft.com/office/powerpoint/2010/main" val="38234894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F1516-EE28-B653-0AD4-FDA0F18E1227}"/>
              </a:ext>
            </a:extLst>
          </p:cNvPr>
          <p:cNvSpPr>
            <a:spLocks noGrp="1"/>
          </p:cNvSpPr>
          <p:nvPr>
            <p:ph type="title"/>
          </p:nvPr>
        </p:nvSpPr>
        <p:spPr/>
        <p:txBody>
          <a:bodyPr/>
          <a:lstStyle/>
          <a:p>
            <a:br>
              <a:rPr lang="en-GB"/>
            </a:br>
            <a:r>
              <a:rPr lang="en-GB"/>
              <a:t>Section 6 Intention to Permanently Deprive</a:t>
            </a:r>
          </a:p>
        </p:txBody>
      </p:sp>
      <p:sp>
        <p:nvSpPr>
          <p:cNvPr id="3" name="Content Placeholder 2">
            <a:extLst>
              <a:ext uri="{FF2B5EF4-FFF2-40B4-BE49-F238E27FC236}">
                <a16:creationId xmlns:a16="http://schemas.microsoft.com/office/drawing/2014/main" id="{E60B4053-600E-6FD0-7314-D0CF25C1D640}"/>
              </a:ext>
            </a:extLst>
          </p:cNvPr>
          <p:cNvSpPr>
            <a:spLocks noGrp="1"/>
          </p:cNvSpPr>
          <p:nvPr>
            <p:ph idx="1"/>
          </p:nvPr>
        </p:nvSpPr>
        <p:spPr/>
        <p:txBody>
          <a:bodyPr>
            <a:normAutofit fontScale="77500" lnSpcReduction="20000"/>
          </a:bodyPr>
          <a:lstStyle/>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3600" b="1"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rPr>
              <a:t>Section 6 of Theft </a:t>
            </a:r>
            <a:r>
              <a:rPr lang="en-GB" sz="3600" b="1" noProof="0">
                <a:solidFill>
                  <a:srgbClr val="000000"/>
                </a:solidFill>
                <a:latin typeface="Arial" panose="020B0604020202020204" pitchFamily="34" charset="0"/>
                <a:cs typeface="Arial" panose="020B0604020202020204" pitchFamily="34" charset="0"/>
              </a:rPr>
              <a:t>A</a:t>
            </a:r>
            <a:r>
              <a:rPr kumimoji="0" lang="en-GB" sz="3600" b="1"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rPr>
              <a:t>ct:</a:t>
            </a:r>
          </a:p>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lang="en-GB" sz="3200" b="1">
                <a:solidFill>
                  <a:srgbClr val="000000"/>
                </a:solidFill>
                <a:latin typeface="Arial" panose="020B0604020202020204" pitchFamily="34" charset="0"/>
                <a:cs typeface="Arial" panose="020B0604020202020204" pitchFamily="34" charset="0"/>
              </a:rPr>
              <a:t>D</a:t>
            </a:r>
            <a:r>
              <a:rPr kumimoji="0" lang="en-GB" sz="3200" b="1" i="0" u="none" strike="noStrike" kern="1200" cap="none" spc="0" normalizeH="0" baseline="0" noProof="0" err="1">
                <a:ln>
                  <a:noFill/>
                </a:ln>
                <a:solidFill>
                  <a:srgbClr val="000000"/>
                </a:solidFill>
                <a:effectLst/>
                <a:uLnTx/>
                <a:uFillTx/>
                <a:latin typeface="Arial" panose="020B0604020202020204" pitchFamily="34" charset="0"/>
                <a:cs typeface="Arial" panose="020B0604020202020204" pitchFamily="34" charset="0"/>
              </a:rPr>
              <a:t>efines</a:t>
            </a:r>
            <a:r>
              <a:rPr kumimoji="0" lang="en-GB" sz="3200" b="1"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rPr>
              <a:t> 3 situations which may amount to a person having an intention to permanently deprive:</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2800" b="1"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endParaRP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rPr>
              <a:t>Treating the property as their own regardless of the owner’s rights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rPr>
              <a:t>Borrowing beyond the scope of the agreed terms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rPr>
              <a:t>Parting with property under a condition for return</a:t>
            </a:r>
          </a:p>
          <a:p>
            <a:endParaRPr lang="en-GB"/>
          </a:p>
        </p:txBody>
      </p:sp>
      <p:pic>
        <p:nvPicPr>
          <p:cNvPr id="4" name="Picture 3" descr="A blue square with white lines&#10;&#10;AI-generated content may be incorrect.">
            <a:extLst>
              <a:ext uri="{FF2B5EF4-FFF2-40B4-BE49-F238E27FC236}">
                <a16:creationId xmlns:a16="http://schemas.microsoft.com/office/drawing/2014/main" id="{8A0BACF9-4E03-C600-DA74-8D9148E8DA0C}"/>
              </a:ext>
            </a:extLst>
          </p:cNvPr>
          <p:cNvPicPr>
            <a:picLocks noChangeAspect="1"/>
          </p:cNvPicPr>
          <p:nvPr/>
        </p:nvPicPr>
        <p:blipFill>
          <a:blip r:embed="rId3"/>
          <a:stretch>
            <a:fillRect/>
          </a:stretch>
        </p:blipFill>
        <p:spPr>
          <a:xfrm>
            <a:off x="0" y="1985"/>
            <a:ext cx="12192000" cy="904169"/>
          </a:xfrm>
          <a:prstGeom prst="rect">
            <a:avLst/>
          </a:prstGeom>
        </p:spPr>
      </p:pic>
    </p:spTree>
    <p:extLst>
      <p:ext uri="{BB962C8B-B14F-4D97-AF65-F5344CB8AC3E}">
        <p14:creationId xmlns:p14="http://schemas.microsoft.com/office/powerpoint/2010/main" val="38668829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4B4308D3-6D78-D740-2443-C51616523B3A}"/>
              </a:ext>
            </a:extLst>
          </p:cNvPr>
          <p:cNvPicPr>
            <a:picLocks noGrp="1" noChangeAspect="1"/>
          </p:cNvPicPr>
          <p:nvPr>
            <p:ph idx="1"/>
          </p:nvPr>
        </p:nvPicPr>
        <p:blipFill>
          <a:blip r:embed="rId2"/>
          <a:srcRect t="2416" b="1018"/>
          <a:stretch/>
        </p:blipFill>
        <p:spPr>
          <a:xfrm>
            <a:off x="20" y="10"/>
            <a:ext cx="12191980" cy="6857990"/>
          </a:xfrm>
          <a:prstGeom prst="rect">
            <a:avLst/>
          </a:prstGeom>
        </p:spPr>
      </p:pic>
      <p:sp>
        <p:nvSpPr>
          <p:cNvPr id="11" name="Freeform 12">
            <a:extLst>
              <a:ext uri="{FF2B5EF4-FFF2-40B4-BE49-F238E27FC236}">
                <a16:creationId xmlns:a16="http://schemas.microsoft.com/office/drawing/2014/main" id="{522A94E1-AEBD-4286-BFF8-0711E4CD3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622650" y="5181600"/>
            <a:ext cx="9165010" cy="1174750"/>
          </a:xfrm>
          <a:custGeom>
            <a:avLst/>
            <a:gdLst>
              <a:gd name="connsiteX0" fmla="*/ 0 w 9165010"/>
              <a:gd name="connsiteY0" fmla="*/ 1073384 h 1073384"/>
              <a:gd name="connsiteX1" fmla="*/ 9165010 w 9165010"/>
              <a:gd name="connsiteY1" fmla="*/ 1073384 h 1073384"/>
              <a:gd name="connsiteX2" fmla="*/ 9165010 w 9165010"/>
              <a:gd name="connsiteY2" fmla="*/ 266817 h 1073384"/>
              <a:gd name="connsiteX3" fmla="*/ 4757604 w 9165010"/>
              <a:gd name="connsiteY3" fmla="*/ 266817 h 1073384"/>
              <a:gd name="connsiteX4" fmla="*/ 4582505 w 9165010"/>
              <a:gd name="connsiteY4" fmla="*/ 0 h 1073384"/>
              <a:gd name="connsiteX5" fmla="*/ 4407407 w 9165010"/>
              <a:gd name="connsiteY5" fmla="*/ 266817 h 1073384"/>
              <a:gd name="connsiteX6" fmla="*/ 0 w 9165010"/>
              <a:gd name="connsiteY6" fmla="*/ 266817 h 1073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5010" h="1073384">
                <a:moveTo>
                  <a:pt x="0" y="1073384"/>
                </a:moveTo>
                <a:lnTo>
                  <a:pt x="9165010" y="1073384"/>
                </a:lnTo>
                <a:lnTo>
                  <a:pt x="9165010" y="266817"/>
                </a:lnTo>
                <a:lnTo>
                  <a:pt x="4757604" y="266817"/>
                </a:lnTo>
                <a:lnTo>
                  <a:pt x="4582505" y="0"/>
                </a:lnTo>
                <a:lnTo>
                  <a:pt x="4407407" y="266817"/>
                </a:lnTo>
                <a:lnTo>
                  <a:pt x="0" y="266817"/>
                </a:lnTo>
                <a:close/>
              </a:path>
            </a:pathLst>
          </a:custGeom>
          <a:solidFill>
            <a:srgbClr val="404040">
              <a:alpha val="9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7C5D2C-4560-D812-1D2D-29F0BD4DF972}"/>
              </a:ext>
            </a:extLst>
          </p:cNvPr>
          <p:cNvSpPr>
            <a:spLocks noGrp="1"/>
          </p:cNvSpPr>
          <p:nvPr>
            <p:ph type="title"/>
          </p:nvPr>
        </p:nvSpPr>
        <p:spPr>
          <a:xfrm>
            <a:off x="1771650" y="5254391"/>
            <a:ext cx="8867012" cy="774934"/>
          </a:xfrm>
          <a:noFill/>
        </p:spPr>
        <p:txBody>
          <a:bodyPr vert="horz" lIns="91440" tIns="45720" rIns="91440" bIns="45720" rtlCol="0" anchor="ctr">
            <a:normAutofit/>
          </a:bodyPr>
          <a:lstStyle/>
          <a:p>
            <a:pPr algn="ctr"/>
            <a:r>
              <a:rPr lang="en-US" sz="4000">
                <a:solidFill>
                  <a:srgbClr val="FFFFFF"/>
                </a:solidFill>
              </a:rPr>
              <a:t>Burglary</a:t>
            </a:r>
          </a:p>
        </p:txBody>
      </p:sp>
      <p:pic>
        <p:nvPicPr>
          <p:cNvPr id="3" name="Picture 2" descr="A blue square with white lines&#10;&#10;AI-generated content may be incorrect.">
            <a:extLst>
              <a:ext uri="{FF2B5EF4-FFF2-40B4-BE49-F238E27FC236}">
                <a16:creationId xmlns:a16="http://schemas.microsoft.com/office/drawing/2014/main" id="{2736DE25-36C3-C43D-5DBA-45996E649901}"/>
              </a:ext>
            </a:extLst>
          </p:cNvPr>
          <p:cNvPicPr>
            <a:picLocks noChangeAspect="1"/>
          </p:cNvPicPr>
          <p:nvPr/>
        </p:nvPicPr>
        <p:blipFill>
          <a:blip r:embed="rId3"/>
          <a:stretch>
            <a:fillRect/>
          </a:stretch>
        </p:blipFill>
        <p:spPr>
          <a:xfrm>
            <a:off x="0" y="1985"/>
            <a:ext cx="12192000" cy="904169"/>
          </a:xfrm>
          <a:prstGeom prst="rect">
            <a:avLst/>
          </a:prstGeom>
        </p:spPr>
      </p:pic>
    </p:spTree>
    <p:extLst>
      <p:ext uri="{BB962C8B-B14F-4D97-AF65-F5344CB8AC3E}">
        <p14:creationId xmlns:p14="http://schemas.microsoft.com/office/powerpoint/2010/main" val="230275125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a:solidFill>
                  <a:schemeClr val="bg1"/>
                </a:solidFill>
              </a:rPr>
              <a:t>The basic offence of burglary…</a:t>
            </a:r>
          </a:p>
          <a:p>
            <a:endParaRPr lang="en-US"/>
          </a:p>
          <a:p>
            <a:endParaRPr lang="en-US"/>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1200329"/>
          </a:xfrm>
          <a:prstGeom prst="rect">
            <a:avLst/>
          </a:prstGeom>
          <a:noFill/>
        </p:spPr>
        <p:txBody>
          <a:bodyPr wrap="square" lIns="91440" tIns="45720" rIns="91440" bIns="45720" rtlCol="0" anchor="t">
            <a:spAutoFit/>
          </a:bodyPr>
          <a:lstStyle/>
          <a:p>
            <a:r>
              <a:rPr lang="en-US"/>
              <a:t>The basic offence of burglary is set out in section 9 of the Theft Act 1968. </a:t>
            </a:r>
            <a:br>
              <a:rPr lang="en-US"/>
            </a:br>
            <a:r>
              <a:rPr lang="en-US"/>
              <a:t>There are two subsections </a:t>
            </a:r>
            <a:r>
              <a:rPr lang="en-US">
                <a:highlight>
                  <a:srgbClr val="FFFF00"/>
                </a:highlight>
              </a:rPr>
              <a:t>S.9(1)(a) </a:t>
            </a:r>
            <a:r>
              <a:rPr lang="en-US"/>
              <a:t>AND </a:t>
            </a:r>
            <a:r>
              <a:rPr lang="en-US">
                <a:highlight>
                  <a:srgbClr val="FFFF00"/>
                </a:highlight>
              </a:rPr>
              <a:t>S.9(1)(b) </a:t>
            </a:r>
            <a:r>
              <a:rPr lang="en-US"/>
              <a:t>which describe the main ways the offence</a:t>
            </a:r>
          </a:p>
          <a:p>
            <a:r>
              <a:rPr lang="en-US"/>
              <a:t>can be committed: </a:t>
            </a:r>
          </a:p>
          <a:p>
            <a:endParaRPr lang="en-US"/>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a:solidFill>
                  <a:schemeClr val="bg1"/>
                </a:solidFill>
              </a:rPr>
              <a:t>To steal anything in the building or part of it, or</a:t>
            </a:r>
          </a:p>
          <a:p>
            <a:pPr marL="285750" indent="-285750" algn="ctr">
              <a:buFont typeface="Arial" panose="020B0604020202020204" pitchFamily="34" charset="0"/>
              <a:buChar char="•"/>
            </a:pPr>
            <a:r>
              <a:rPr lang="en-US">
                <a:solidFill>
                  <a:schemeClr val="bg1"/>
                </a:solidFill>
              </a:rPr>
              <a:t>To inflict GBH on any person in the building </a:t>
            </a:r>
          </a:p>
          <a:p>
            <a:endParaRPr lang="en-US"/>
          </a:p>
          <a:p>
            <a:endParaRPr lang="en-US"/>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a:solidFill>
                  <a:schemeClr val="accent2"/>
                </a:solidFill>
              </a:rPr>
              <a:t>9 (1) (A) </a:t>
            </a:r>
          </a:p>
        </p:txBody>
      </p:sp>
      <p:pic>
        <p:nvPicPr>
          <p:cNvPr id="16" name="Picture 15" descr="A blue background with white text&#10;&#10;AI-generated content may be incorrect.">
            <a:extLst>
              <a:ext uri="{FF2B5EF4-FFF2-40B4-BE49-F238E27FC236}">
                <a16:creationId xmlns:a16="http://schemas.microsoft.com/office/drawing/2014/main" id="{6488F884-DC5A-BB43-40FF-1385062EDE64}"/>
              </a:ext>
            </a:extLst>
          </p:cNvPr>
          <p:cNvPicPr>
            <a:picLocks noChangeAspect="1"/>
          </p:cNvPicPr>
          <p:nvPr/>
        </p:nvPicPr>
        <p:blipFill>
          <a:blip r:embed="rId3"/>
          <a:stretch>
            <a:fillRect/>
          </a:stretch>
        </p:blipFill>
        <p:spPr>
          <a:xfrm>
            <a:off x="9183927" y="13439"/>
            <a:ext cx="3009900" cy="1695450"/>
          </a:xfrm>
          <a:prstGeom prst="rect">
            <a:avLst/>
          </a:prstGeom>
        </p:spPr>
      </p:pic>
    </p:spTree>
    <p:extLst>
      <p:ext uri="{BB962C8B-B14F-4D97-AF65-F5344CB8AC3E}">
        <p14:creationId xmlns:p14="http://schemas.microsoft.com/office/powerpoint/2010/main" val="18445125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p:cNvSpPr txBox="1"/>
          <p:nvPr/>
        </p:nvSpPr>
        <p:spPr>
          <a:xfrm>
            <a:off x="0" y="234774"/>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a:solidFill>
                  <a:schemeClr val="bg1"/>
                </a:solidFill>
                <a:latin typeface="+mn-lt"/>
              </a:rPr>
              <a:t>Burglary - Section 9 (1)(a) Theft Act 1968 </a:t>
            </a:r>
          </a:p>
        </p:txBody>
      </p:sp>
      <p:graphicFrame>
        <p:nvGraphicFramePr>
          <p:cNvPr id="6" name="Diagram 5"/>
          <p:cNvGraphicFramePr/>
          <p:nvPr/>
        </p:nvGraphicFramePr>
        <p:xfrm>
          <a:off x="1263119" y="810491"/>
          <a:ext cx="10094819" cy="5894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own Arrow Callout 2"/>
          <p:cNvSpPr/>
          <p:nvPr/>
        </p:nvSpPr>
        <p:spPr>
          <a:xfrm>
            <a:off x="0" y="916573"/>
            <a:ext cx="9860692" cy="1804086"/>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rPr>
              <a:t>A person is guilty of burglary if he</a:t>
            </a:r>
            <a:r>
              <a:rPr lang="en-GB" sz="2400" b="1" i="1">
                <a:solidFill>
                  <a:schemeClr val="tx1"/>
                </a:solidFill>
              </a:rPr>
              <a:t> </a:t>
            </a:r>
            <a:r>
              <a:rPr lang="en-GB" sz="2400" b="1" i="1" u="sng">
                <a:solidFill>
                  <a:schemeClr val="tx1"/>
                </a:solidFill>
              </a:rPr>
              <a:t>enters</a:t>
            </a:r>
            <a:r>
              <a:rPr lang="en-GB" sz="2400" b="1" i="1">
                <a:solidFill>
                  <a:schemeClr val="tx1"/>
                </a:solidFill>
              </a:rPr>
              <a:t> </a:t>
            </a:r>
            <a:r>
              <a:rPr lang="en-GB" sz="2400">
                <a:solidFill>
                  <a:schemeClr val="tx1"/>
                </a:solidFill>
              </a:rPr>
              <a:t>a </a:t>
            </a:r>
            <a:r>
              <a:rPr lang="en-GB" sz="2400" b="1" i="1" u="sng">
                <a:solidFill>
                  <a:schemeClr val="tx1"/>
                </a:solidFill>
              </a:rPr>
              <a:t>building or part of a building</a:t>
            </a:r>
            <a:r>
              <a:rPr lang="en-GB" sz="2400" u="sng">
                <a:solidFill>
                  <a:schemeClr val="tx1"/>
                </a:solidFill>
              </a:rPr>
              <a:t> </a:t>
            </a:r>
            <a:r>
              <a:rPr lang="en-GB" sz="2400">
                <a:solidFill>
                  <a:schemeClr val="tx1"/>
                </a:solidFill>
              </a:rPr>
              <a:t>as a </a:t>
            </a:r>
            <a:r>
              <a:rPr lang="en-GB" sz="2400" b="1" i="1" u="sng">
                <a:solidFill>
                  <a:schemeClr val="tx1"/>
                </a:solidFill>
              </a:rPr>
              <a:t>trespasser with intent to</a:t>
            </a:r>
            <a:r>
              <a:rPr lang="en-GB" sz="2400" u="sng">
                <a:solidFill>
                  <a:schemeClr val="tx1"/>
                </a:solidFill>
              </a:rPr>
              <a:t>:</a:t>
            </a:r>
          </a:p>
        </p:txBody>
      </p:sp>
      <p:pic>
        <p:nvPicPr>
          <p:cNvPr id="2052" name="Picture 4" descr="Surprising Home Burglary Facts - Gotcha SecurityGotcha Security">
            <a:extLst>
              <a:ext uri="{FF2B5EF4-FFF2-40B4-BE49-F238E27FC236}">
                <a16:creationId xmlns:a16="http://schemas.microsoft.com/office/drawing/2014/main" id="{69ACC637-C5CE-3D46-9863-D5088A86604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83592" y="4560213"/>
            <a:ext cx="2493607" cy="180408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is Assault and What are the Elements Required to Prove Assault |  LegalMatch">
            <a:extLst>
              <a:ext uri="{FF2B5EF4-FFF2-40B4-BE49-F238E27FC236}">
                <a16:creationId xmlns:a16="http://schemas.microsoft.com/office/drawing/2014/main" id="{6F2ADBAA-D15D-1540-94E7-921CDD0CB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38196" y="4560214"/>
            <a:ext cx="254466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urglary crew nets $13 million over six years, and counting - Southern  Jewelry News">
            <a:extLst>
              <a:ext uri="{FF2B5EF4-FFF2-40B4-BE49-F238E27FC236}">
                <a16:creationId xmlns:a16="http://schemas.microsoft.com/office/drawing/2014/main" id="{5B5777CD-2F18-6648-BBD2-EB8014F5906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63354" y="4560213"/>
            <a:ext cx="258447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descr="A blue background with white text&#10;&#10;AI-generated content may be incorrect.">
            <a:extLst>
              <a:ext uri="{FF2B5EF4-FFF2-40B4-BE49-F238E27FC236}">
                <a16:creationId xmlns:a16="http://schemas.microsoft.com/office/drawing/2014/main" id="{A633BAFF-C82C-7C9A-0307-14AC211EFC8C}"/>
              </a:ext>
            </a:extLst>
          </p:cNvPr>
          <p:cNvPicPr>
            <a:picLocks noChangeAspect="1"/>
          </p:cNvPicPr>
          <p:nvPr/>
        </p:nvPicPr>
        <p:blipFill>
          <a:blip r:embed="rId11"/>
          <a:stretch>
            <a:fillRect/>
          </a:stretch>
        </p:blipFill>
        <p:spPr>
          <a:xfrm>
            <a:off x="10144255" y="3001"/>
            <a:ext cx="2049572" cy="1163094"/>
          </a:xfrm>
          <a:prstGeom prst="rect">
            <a:avLst/>
          </a:prstGeom>
        </p:spPr>
      </p:pic>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2F95CF6-C098-C449-97E6-CC7D8A54C21C}"/>
                                            </p:graphicEl>
                                          </p:spTgt>
                                        </p:tgtEl>
                                        <p:attrNameLst>
                                          <p:attrName>style.visibility</p:attrName>
                                        </p:attrNameLst>
                                      </p:cBhvr>
                                      <p:to>
                                        <p:strVal val="visible"/>
                                      </p:to>
                                    </p:set>
                                    <p:animEffect transition="in" filter="fade">
                                      <p:cBhvr>
                                        <p:cTn id="12" dur="500"/>
                                        <p:tgtEl>
                                          <p:spTgt spid="6">
                                            <p:graphicEl>
                                              <a:dgm id="{42F95CF6-C098-C449-97E6-CC7D8A54C21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C3CEB9EA-F4CF-AE49-B113-5A97ABAA0C41}"/>
                                            </p:graphicEl>
                                          </p:spTgt>
                                        </p:tgtEl>
                                        <p:attrNameLst>
                                          <p:attrName>style.visibility</p:attrName>
                                        </p:attrNameLst>
                                      </p:cBhvr>
                                      <p:to>
                                        <p:strVal val="visible"/>
                                      </p:to>
                                    </p:set>
                                    <p:animEffect transition="in" filter="fade">
                                      <p:cBhvr>
                                        <p:cTn id="17" dur="500"/>
                                        <p:tgtEl>
                                          <p:spTgt spid="6">
                                            <p:graphicEl>
                                              <a:dgm id="{C3CEB9EA-F4CF-AE49-B113-5A97ABAA0C4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9A9C85EE-B97E-8F4D-9C17-7734EC8CA20A}"/>
                                            </p:graphicEl>
                                          </p:spTgt>
                                        </p:tgtEl>
                                        <p:attrNameLst>
                                          <p:attrName>style.visibility</p:attrName>
                                        </p:attrNameLst>
                                      </p:cBhvr>
                                      <p:to>
                                        <p:strVal val="visible"/>
                                      </p:to>
                                    </p:set>
                                    <p:animEffect transition="in" filter="fade">
                                      <p:cBhvr>
                                        <p:cTn id="22" dur="500"/>
                                        <p:tgtEl>
                                          <p:spTgt spid="6">
                                            <p:graphicEl>
                                              <a:dgm id="{9A9C85EE-B97E-8F4D-9C17-7734EC8CA2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C1D58214-8715-5448-82C1-8EE3F04F4F58}"/>
                                            </p:graphicEl>
                                          </p:spTgt>
                                        </p:tgtEl>
                                        <p:attrNameLst>
                                          <p:attrName>style.visibility</p:attrName>
                                        </p:attrNameLst>
                                      </p:cBhvr>
                                      <p:to>
                                        <p:strVal val="visible"/>
                                      </p:to>
                                    </p:set>
                                    <p:animEffect transition="in" filter="fade">
                                      <p:cBhvr>
                                        <p:cTn id="27" dur="500"/>
                                        <p:tgtEl>
                                          <p:spTgt spid="6">
                                            <p:graphicEl>
                                              <a:dgm id="{C1D58214-8715-5448-82C1-8EE3F04F4F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3" grpId="0" animBg="1"/>
    </p:bld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extBox 7"/>
          <p:cNvSpPr txBox="1"/>
          <p:nvPr/>
        </p:nvSpPr>
        <p:spPr>
          <a:xfrm>
            <a:off x="138160" y="173047"/>
            <a:ext cx="1042677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a:solidFill>
                  <a:schemeClr val="bg1"/>
                </a:solidFill>
                <a:latin typeface="+mn-lt"/>
              </a:rPr>
              <a:t>What is a </a:t>
            </a:r>
            <a:r>
              <a:rPr lang="en-GB" sz="3600" b="1" i="1">
                <a:solidFill>
                  <a:schemeClr val="bg1"/>
                </a:solidFill>
                <a:latin typeface="+mn-lt"/>
              </a:rPr>
              <a:t>‘building’ </a:t>
            </a:r>
            <a:r>
              <a:rPr lang="en-GB" sz="3600" b="1">
                <a:solidFill>
                  <a:schemeClr val="bg1"/>
                </a:solidFill>
                <a:latin typeface="+mn-lt"/>
              </a:rPr>
              <a:t>under the Theft Act 1968?</a:t>
            </a:r>
          </a:p>
        </p:txBody>
      </p:sp>
      <p:graphicFrame>
        <p:nvGraphicFramePr>
          <p:cNvPr id="2" name="Diagram 1"/>
          <p:cNvGraphicFramePr/>
          <p:nvPr/>
        </p:nvGraphicFramePr>
        <p:xfrm>
          <a:off x="372697" y="1573088"/>
          <a:ext cx="9107019" cy="5111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Forest Shiplap Pent Garden Shed 6x4 - elbec garden buildings">
            <a:extLst>
              <a:ext uri="{FF2B5EF4-FFF2-40B4-BE49-F238E27FC236}">
                <a16:creationId xmlns:a16="http://schemas.microsoft.com/office/drawing/2014/main" id="{0065B83F-13B2-814D-97C7-767E31C31C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48531" y="2751801"/>
            <a:ext cx="2200584" cy="166043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oes my neighbour need planning permission to park his motorhome on his  drive? | This is Money">
            <a:extLst>
              <a:ext uri="{FF2B5EF4-FFF2-40B4-BE49-F238E27FC236}">
                <a16:creationId xmlns:a16="http://schemas.microsoft.com/office/drawing/2014/main" id="{0CA82429-D78E-234D-92FC-5126322D3F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48531" y="1125414"/>
            <a:ext cx="2200585" cy="132035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ow To Buy A House At Auction | Bankrate">
            <a:extLst>
              <a:ext uri="{FF2B5EF4-FFF2-40B4-BE49-F238E27FC236}">
                <a16:creationId xmlns:a16="http://schemas.microsoft.com/office/drawing/2014/main" id="{719A4718-440D-3A47-90CC-579CED26814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252796" y="4718272"/>
            <a:ext cx="2196319" cy="1469599"/>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4" descr="A blue square with white lines&#10;&#10;AI-generated content may be incorrect.">
            <a:extLst>
              <a:ext uri="{FF2B5EF4-FFF2-40B4-BE49-F238E27FC236}">
                <a16:creationId xmlns:a16="http://schemas.microsoft.com/office/drawing/2014/main" id="{2C7694BC-CB01-D5EA-0A1A-43AFA3BB3EBC}"/>
              </a:ext>
            </a:extLst>
          </p:cNvPr>
          <p:cNvPicPr>
            <a:picLocks noChangeAspect="1"/>
          </p:cNvPicPr>
          <p:nvPr/>
        </p:nvPicPr>
        <p:blipFill>
          <a:blip r:embed="rId11"/>
          <a:stretch>
            <a:fillRect/>
          </a:stretch>
        </p:blipFill>
        <p:spPr>
          <a:xfrm>
            <a:off x="0" y="6024916"/>
            <a:ext cx="12192000" cy="904169"/>
          </a:xfrm>
          <a:prstGeom prst="rect">
            <a:avLst/>
          </a:prstGeom>
        </p:spPr>
      </p:pic>
    </p:spTree>
    <p:extLst>
      <p:ext uri="{BB962C8B-B14F-4D97-AF65-F5344CB8AC3E}">
        <p14:creationId xmlns:p14="http://schemas.microsoft.com/office/powerpoint/2010/main" val="2193205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4F4C8B1-2410-EE4A-B90A-8966A1BC96FE}"/>
                                            </p:graphicEl>
                                          </p:spTgt>
                                        </p:tgtEl>
                                        <p:attrNameLst>
                                          <p:attrName>style.visibility</p:attrName>
                                        </p:attrNameLst>
                                      </p:cBhvr>
                                      <p:to>
                                        <p:strVal val="visible"/>
                                      </p:to>
                                    </p:set>
                                    <p:animEffect transition="in" filter="fade">
                                      <p:cBhvr>
                                        <p:cTn id="7" dur="500"/>
                                        <p:tgtEl>
                                          <p:spTgt spid="2">
                                            <p:graphicEl>
                                              <a:dgm id="{B4F4C8B1-2410-EE4A-B90A-8966A1BC96F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BF8E6CF-95DB-8F41-9238-9399C78F3819}"/>
                                            </p:graphicEl>
                                          </p:spTgt>
                                        </p:tgtEl>
                                        <p:attrNameLst>
                                          <p:attrName>style.visibility</p:attrName>
                                        </p:attrNameLst>
                                      </p:cBhvr>
                                      <p:to>
                                        <p:strVal val="visible"/>
                                      </p:to>
                                    </p:set>
                                    <p:animEffect transition="in" filter="fade">
                                      <p:cBhvr>
                                        <p:cTn id="10" dur="500"/>
                                        <p:tgtEl>
                                          <p:spTgt spid="2">
                                            <p:graphicEl>
                                              <a:dgm id="{3BF8E6CF-95DB-8F41-9238-9399C78F3819}"/>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298F1F6C-331C-7047-814E-20893B851828}"/>
                                            </p:graphicEl>
                                          </p:spTgt>
                                        </p:tgtEl>
                                        <p:attrNameLst>
                                          <p:attrName>style.visibility</p:attrName>
                                        </p:attrNameLst>
                                      </p:cBhvr>
                                      <p:to>
                                        <p:strVal val="visible"/>
                                      </p:to>
                                    </p:set>
                                    <p:animEffect transition="in" filter="fade">
                                      <p:cBhvr>
                                        <p:cTn id="15" dur="500"/>
                                        <p:tgtEl>
                                          <p:spTgt spid="2">
                                            <p:graphicEl>
                                              <a:dgm id="{298F1F6C-331C-7047-814E-20893B85182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F618CA44-C1EB-654A-A34F-508C5733E0ED}"/>
                                            </p:graphicEl>
                                          </p:spTgt>
                                        </p:tgtEl>
                                        <p:attrNameLst>
                                          <p:attrName>style.visibility</p:attrName>
                                        </p:attrNameLst>
                                      </p:cBhvr>
                                      <p:to>
                                        <p:strVal val="visible"/>
                                      </p:to>
                                    </p:set>
                                    <p:animEffect transition="in" filter="fade">
                                      <p:cBhvr>
                                        <p:cTn id="18" dur="500"/>
                                        <p:tgtEl>
                                          <p:spTgt spid="2">
                                            <p:graphicEl>
                                              <a:dgm id="{F618CA44-C1EB-654A-A34F-508C5733E0E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7A981408-3B7C-5F4F-A877-85A03C429AC7}"/>
                                            </p:graphicEl>
                                          </p:spTgt>
                                        </p:tgtEl>
                                        <p:attrNameLst>
                                          <p:attrName>style.visibility</p:attrName>
                                        </p:attrNameLst>
                                      </p:cBhvr>
                                      <p:to>
                                        <p:strVal val="visible"/>
                                      </p:to>
                                    </p:set>
                                    <p:animEffect transition="in" filter="fade">
                                      <p:cBhvr>
                                        <p:cTn id="23" dur="500"/>
                                        <p:tgtEl>
                                          <p:spTgt spid="2">
                                            <p:graphicEl>
                                              <a:dgm id="{7A981408-3B7C-5F4F-A877-85A03C429AC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3E79FF22-D7B3-3144-9D0A-CCCDFE257F8E}"/>
                                            </p:graphicEl>
                                          </p:spTgt>
                                        </p:tgtEl>
                                        <p:attrNameLst>
                                          <p:attrName>style.visibility</p:attrName>
                                        </p:attrNameLst>
                                      </p:cBhvr>
                                      <p:to>
                                        <p:strVal val="visible"/>
                                      </p:to>
                                    </p:set>
                                    <p:animEffect transition="in" filter="fade">
                                      <p:cBhvr>
                                        <p:cTn id="26" dur="500"/>
                                        <p:tgtEl>
                                          <p:spTgt spid="2">
                                            <p:graphicEl>
                                              <a:dgm id="{3E79FF22-D7B3-3144-9D0A-CCCDFE257F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8" name="Diagram 7"/>
          <p:cNvGraphicFramePr/>
          <p:nvPr/>
        </p:nvGraphicFramePr>
        <p:xfrm>
          <a:off x="209656" y="2545706"/>
          <a:ext cx="10873946" cy="3287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No entry staff only Images, Stock Photos &amp; Vectors | Shutterstock">
            <a:extLst>
              <a:ext uri="{FF2B5EF4-FFF2-40B4-BE49-F238E27FC236}">
                <a16:creationId xmlns:a16="http://schemas.microsoft.com/office/drawing/2014/main" id="{278EF55D-B8E7-854D-9774-2775CBF179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0332806">
            <a:off x="8252345" y="3009785"/>
            <a:ext cx="3412252" cy="18399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57780"/>
            <a:ext cx="10651524"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i="1">
                <a:solidFill>
                  <a:schemeClr val="bg1"/>
                </a:solidFill>
                <a:latin typeface="+mn-lt"/>
              </a:rPr>
              <a:t>What about ‘Part of a Building’?...</a:t>
            </a:r>
          </a:p>
        </p:txBody>
      </p:sp>
      <p:sp>
        <p:nvSpPr>
          <p:cNvPr id="6" name="TextBox 5">
            <a:extLst>
              <a:ext uri="{FF2B5EF4-FFF2-40B4-BE49-F238E27FC236}">
                <a16:creationId xmlns:a16="http://schemas.microsoft.com/office/drawing/2014/main" id="{E3805AC1-7CEF-B44A-B35A-25ADCBAC48FD}"/>
              </a:ext>
            </a:extLst>
          </p:cNvPr>
          <p:cNvSpPr txBox="1"/>
          <p:nvPr/>
        </p:nvSpPr>
        <p:spPr>
          <a:xfrm>
            <a:off x="0" y="862108"/>
            <a:ext cx="10651524" cy="1200329"/>
          </a:xfrm>
          <a:prstGeom prst="rect">
            <a:avLst/>
          </a:prstGeom>
          <a:noFill/>
        </p:spPr>
        <p:txBody>
          <a:bodyPr wrap="square">
            <a:spAutoFit/>
          </a:bodyPr>
          <a:lstStyle/>
          <a:p>
            <a:r>
              <a:rPr lang="en-GB" sz="1800">
                <a:solidFill>
                  <a:schemeClr val="tx1"/>
                </a:solidFill>
              </a:rPr>
              <a:t>A person may commit burglary when they are in one part of a building with legitimate access but then enter another part of it as a trespasser. </a:t>
            </a:r>
            <a:r>
              <a:rPr lang="en-GB"/>
              <a:t>How does this happen?</a:t>
            </a:r>
            <a:br>
              <a:rPr lang="en-GB" sz="1800">
                <a:solidFill>
                  <a:schemeClr val="tx1"/>
                </a:solidFill>
              </a:rPr>
            </a:br>
            <a:br>
              <a:rPr lang="en-GB" sz="1800">
                <a:solidFill>
                  <a:schemeClr val="tx1"/>
                </a:solidFill>
              </a:rPr>
            </a:br>
            <a:r>
              <a:rPr lang="en-GB" sz="1800">
                <a:solidFill>
                  <a:schemeClr val="tx1"/>
                </a:solidFill>
              </a:rPr>
              <a:t>Some examples include:</a:t>
            </a:r>
          </a:p>
        </p:txBody>
      </p:sp>
      <p:pic>
        <p:nvPicPr>
          <p:cNvPr id="5122" name="Picture 2" descr="A California Security Agency That Does It All :: California Safety Agency">
            <a:extLst>
              <a:ext uri="{FF2B5EF4-FFF2-40B4-BE49-F238E27FC236}">
                <a16:creationId xmlns:a16="http://schemas.microsoft.com/office/drawing/2014/main" id="{DC4B6A03-D257-C840-B7FA-40F8FD936F3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30219" y="1345377"/>
            <a:ext cx="3256504" cy="156794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Retail Sales Counters | Store Checkout Counters - Handy Store Fixtures">
            <a:extLst>
              <a:ext uri="{FF2B5EF4-FFF2-40B4-BE49-F238E27FC236}">
                <a16:creationId xmlns:a16="http://schemas.microsoft.com/office/drawing/2014/main" id="{4D181B22-7A1E-C446-AA74-3FE521507C5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10677" y="4946187"/>
            <a:ext cx="3276046" cy="1595036"/>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37" descr="A blue background with white text&#10;&#10;AI-generated content may be incorrect.">
            <a:extLst>
              <a:ext uri="{FF2B5EF4-FFF2-40B4-BE49-F238E27FC236}">
                <a16:creationId xmlns:a16="http://schemas.microsoft.com/office/drawing/2014/main" id="{F989ECD6-E706-2CE6-064C-848AA80A1D4E}"/>
              </a:ext>
            </a:extLst>
          </p:cNvPr>
          <p:cNvPicPr>
            <a:picLocks noChangeAspect="1"/>
          </p:cNvPicPr>
          <p:nvPr/>
        </p:nvPicPr>
        <p:blipFill>
          <a:blip r:embed="rId11"/>
          <a:stretch>
            <a:fillRect/>
          </a:stretch>
        </p:blipFill>
        <p:spPr>
          <a:xfrm>
            <a:off x="-1827" y="5660590"/>
            <a:ext cx="2112202" cy="1194409"/>
          </a:xfrm>
          <a:prstGeom prst="rect">
            <a:avLst/>
          </a:prstGeom>
        </p:spPr>
      </p:pic>
    </p:spTree>
    <p:extLst>
      <p:ext uri="{BB962C8B-B14F-4D97-AF65-F5344CB8AC3E}">
        <p14:creationId xmlns:p14="http://schemas.microsoft.com/office/powerpoint/2010/main" val="4266976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441C93B-DF59-984F-8911-FA0C478A09CE}"/>
                                            </p:graphicEl>
                                          </p:spTgt>
                                        </p:tgtEl>
                                        <p:attrNameLst>
                                          <p:attrName>style.visibility</p:attrName>
                                        </p:attrNameLst>
                                      </p:cBhvr>
                                      <p:to>
                                        <p:strVal val="visible"/>
                                      </p:to>
                                    </p:set>
                                    <p:animEffect transition="in" filter="fade">
                                      <p:cBhvr>
                                        <p:cTn id="7" dur="500"/>
                                        <p:tgtEl>
                                          <p:spTgt spid="8">
                                            <p:graphicEl>
                                              <a:dgm id="{C441C93B-DF59-984F-8911-FA0C478A09C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6E2C29FF-FF42-7F41-8162-A712A6D4D12B}"/>
                                            </p:graphicEl>
                                          </p:spTgt>
                                        </p:tgtEl>
                                        <p:attrNameLst>
                                          <p:attrName>style.visibility</p:attrName>
                                        </p:attrNameLst>
                                      </p:cBhvr>
                                      <p:to>
                                        <p:strVal val="visible"/>
                                      </p:to>
                                    </p:set>
                                    <p:animEffect transition="in" filter="fade">
                                      <p:cBhvr>
                                        <p:cTn id="10" dur="500"/>
                                        <p:tgtEl>
                                          <p:spTgt spid="8">
                                            <p:graphicEl>
                                              <a:dgm id="{6E2C29FF-FF42-7F41-8162-A712A6D4D12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03E241AC-A3F1-7A47-ACC0-08B2ADBC69CA}"/>
                                            </p:graphicEl>
                                          </p:spTgt>
                                        </p:tgtEl>
                                        <p:attrNameLst>
                                          <p:attrName>style.visibility</p:attrName>
                                        </p:attrNameLst>
                                      </p:cBhvr>
                                      <p:to>
                                        <p:strVal val="visible"/>
                                      </p:to>
                                    </p:set>
                                    <p:animEffect transition="in" filter="fade">
                                      <p:cBhvr>
                                        <p:cTn id="15" dur="500"/>
                                        <p:tgtEl>
                                          <p:spTgt spid="8">
                                            <p:graphicEl>
                                              <a:dgm id="{03E241AC-A3F1-7A47-ACC0-08B2ADBC69C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BABF438E-145C-EE48-8B4F-DE21554A35B2}"/>
                                            </p:graphicEl>
                                          </p:spTgt>
                                        </p:tgtEl>
                                        <p:attrNameLst>
                                          <p:attrName>style.visibility</p:attrName>
                                        </p:attrNameLst>
                                      </p:cBhvr>
                                      <p:to>
                                        <p:strVal val="visible"/>
                                      </p:to>
                                    </p:set>
                                    <p:animEffect transition="in" filter="fade">
                                      <p:cBhvr>
                                        <p:cTn id="18" dur="500"/>
                                        <p:tgtEl>
                                          <p:spTgt spid="8">
                                            <p:graphicEl>
                                              <a:dgm id="{BABF438E-145C-EE48-8B4F-DE21554A35B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D2327A3-5CCF-5144-B3AD-4CCD29128909}"/>
                                            </p:graphicEl>
                                          </p:spTgt>
                                        </p:tgtEl>
                                        <p:attrNameLst>
                                          <p:attrName>style.visibility</p:attrName>
                                        </p:attrNameLst>
                                      </p:cBhvr>
                                      <p:to>
                                        <p:strVal val="visible"/>
                                      </p:to>
                                    </p:set>
                                    <p:animEffect transition="in" filter="fade">
                                      <p:cBhvr>
                                        <p:cTn id="23" dur="500"/>
                                        <p:tgtEl>
                                          <p:spTgt spid="8">
                                            <p:graphicEl>
                                              <a:dgm id="{FD2327A3-5CCF-5144-B3AD-4CCD29128909}"/>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898A011-164A-4E4F-B52F-62D84070F49E}"/>
                                            </p:graphicEl>
                                          </p:spTgt>
                                        </p:tgtEl>
                                        <p:attrNameLst>
                                          <p:attrName>style.visibility</p:attrName>
                                        </p:attrNameLst>
                                      </p:cBhvr>
                                      <p:to>
                                        <p:strVal val="visible"/>
                                      </p:to>
                                    </p:set>
                                    <p:animEffect transition="in" filter="fade">
                                      <p:cBhvr>
                                        <p:cTn id="26" dur="500"/>
                                        <p:tgtEl>
                                          <p:spTgt spid="8">
                                            <p:graphicEl>
                                              <a:dgm id="{B898A011-164A-4E4F-B52F-62D84070F49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382D6E98-98D5-8C46-8E7D-CFF9A533BF70}"/>
                                            </p:graphicEl>
                                          </p:spTgt>
                                        </p:tgtEl>
                                        <p:attrNameLst>
                                          <p:attrName>style.visibility</p:attrName>
                                        </p:attrNameLst>
                                      </p:cBhvr>
                                      <p:to>
                                        <p:strVal val="visible"/>
                                      </p:to>
                                    </p:set>
                                    <p:animEffect transition="in" filter="fade">
                                      <p:cBhvr>
                                        <p:cTn id="31" dur="500"/>
                                        <p:tgtEl>
                                          <p:spTgt spid="8">
                                            <p:graphicEl>
                                              <a:dgm id="{382D6E98-98D5-8C46-8E7D-CFF9A533BF7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8F459DB2-5E1A-E24D-931F-86F384A187CF}"/>
                                            </p:graphicEl>
                                          </p:spTgt>
                                        </p:tgtEl>
                                        <p:attrNameLst>
                                          <p:attrName>style.visibility</p:attrName>
                                        </p:attrNameLst>
                                      </p:cBhvr>
                                      <p:to>
                                        <p:strVal val="visible"/>
                                      </p:to>
                                    </p:set>
                                    <p:animEffect transition="in" filter="fade">
                                      <p:cBhvr>
                                        <p:cTn id="34" dur="500"/>
                                        <p:tgtEl>
                                          <p:spTgt spid="8">
                                            <p:graphicEl>
                                              <a:dgm id="{8F459DB2-5E1A-E24D-931F-86F384A187C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027FE016-686B-8C4F-9A40-0628DE83F5FA}"/>
                                            </p:graphicEl>
                                          </p:spTgt>
                                        </p:tgtEl>
                                        <p:attrNameLst>
                                          <p:attrName>style.visibility</p:attrName>
                                        </p:attrNameLst>
                                      </p:cBhvr>
                                      <p:to>
                                        <p:strVal val="visible"/>
                                      </p:to>
                                    </p:set>
                                    <p:animEffect transition="in" filter="fade">
                                      <p:cBhvr>
                                        <p:cTn id="39" dur="500"/>
                                        <p:tgtEl>
                                          <p:spTgt spid="8">
                                            <p:graphicEl>
                                              <a:dgm id="{027FE016-686B-8C4F-9A40-0628DE83F5F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C5E343F2-5D95-E648-A4FF-5A3C7EB36524}"/>
                                            </p:graphicEl>
                                          </p:spTgt>
                                        </p:tgtEl>
                                        <p:attrNameLst>
                                          <p:attrName>style.visibility</p:attrName>
                                        </p:attrNameLst>
                                      </p:cBhvr>
                                      <p:to>
                                        <p:strVal val="visible"/>
                                      </p:to>
                                    </p:set>
                                    <p:animEffect transition="in" filter="fade">
                                      <p:cBhvr>
                                        <p:cTn id="42" dur="500"/>
                                        <p:tgtEl>
                                          <p:spTgt spid="8">
                                            <p:graphicEl>
                                              <a:dgm id="{C5E343F2-5D95-E648-A4FF-5A3C7EB365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148" name="Picture 4" descr="No Unauthorised Access Sign - Prosol">
            <a:extLst>
              <a:ext uri="{FF2B5EF4-FFF2-40B4-BE49-F238E27FC236}">
                <a16:creationId xmlns:a16="http://schemas.microsoft.com/office/drawing/2014/main" id="{A1DCE621-77D8-2B41-AB60-7F16168178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29914">
            <a:off x="8874651" y="3028339"/>
            <a:ext cx="2463800" cy="3302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125245"/>
            <a:ext cx="10527957"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a:solidFill>
                  <a:schemeClr val="bg1"/>
                </a:solidFill>
                <a:latin typeface="+mn-lt"/>
              </a:rPr>
              <a:t>Who is a ‘</a:t>
            </a:r>
            <a:r>
              <a:rPr lang="en-GB" sz="3600" b="1" i="1">
                <a:solidFill>
                  <a:schemeClr val="bg1"/>
                </a:solidFill>
                <a:latin typeface="+mn-lt"/>
              </a:rPr>
              <a:t>trespasser</a:t>
            </a:r>
            <a:r>
              <a:rPr lang="en-GB" sz="3600" b="1">
                <a:solidFill>
                  <a:schemeClr val="bg1"/>
                </a:solidFill>
                <a:latin typeface="+mn-lt"/>
              </a:rPr>
              <a:t>’?...</a:t>
            </a:r>
          </a:p>
        </p:txBody>
      </p:sp>
      <p:graphicFrame>
        <p:nvGraphicFramePr>
          <p:cNvPr id="5" name="Diagram 4"/>
          <p:cNvGraphicFramePr/>
          <p:nvPr/>
        </p:nvGraphicFramePr>
        <p:xfrm>
          <a:off x="343516" y="1302329"/>
          <a:ext cx="6988432" cy="49171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150" name="Picture 6" descr="No Trespassing Signs | Poster Template">
            <a:extLst>
              <a:ext uri="{FF2B5EF4-FFF2-40B4-BE49-F238E27FC236}">
                <a16:creationId xmlns:a16="http://schemas.microsoft.com/office/drawing/2014/main" id="{EE9A12C0-5D1F-904A-B69C-9D146C279D1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57241" y="775718"/>
            <a:ext cx="3238500" cy="250190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A blue background with white text&#10;&#10;AI-generated content may be incorrect.">
            <a:extLst>
              <a:ext uri="{FF2B5EF4-FFF2-40B4-BE49-F238E27FC236}">
                <a16:creationId xmlns:a16="http://schemas.microsoft.com/office/drawing/2014/main" id="{127A63A4-CD82-1E7C-3437-8ACDE304411A}"/>
              </a:ext>
            </a:extLst>
          </p:cNvPr>
          <p:cNvPicPr>
            <a:picLocks noChangeAspect="1"/>
          </p:cNvPicPr>
          <p:nvPr/>
        </p:nvPicPr>
        <p:blipFill>
          <a:blip r:embed="rId10"/>
          <a:stretch>
            <a:fillRect/>
          </a:stretch>
        </p:blipFill>
        <p:spPr>
          <a:xfrm>
            <a:off x="10217324" y="3001"/>
            <a:ext cx="1976503" cy="1121341"/>
          </a:xfrm>
          <a:prstGeom prst="rect">
            <a:avLst/>
          </a:prstGeom>
        </p:spPr>
      </p:pic>
    </p:spTree>
    <p:extLst>
      <p:ext uri="{BB962C8B-B14F-4D97-AF65-F5344CB8AC3E}">
        <p14:creationId xmlns:p14="http://schemas.microsoft.com/office/powerpoint/2010/main" val="3305654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4356AFC-1985-6242-B9A6-51D1A8F67EEE}"/>
                                            </p:graphicEl>
                                          </p:spTgt>
                                        </p:tgtEl>
                                        <p:attrNameLst>
                                          <p:attrName>style.visibility</p:attrName>
                                        </p:attrNameLst>
                                      </p:cBhvr>
                                      <p:to>
                                        <p:strVal val="visible"/>
                                      </p:to>
                                    </p:set>
                                    <p:animEffect transition="in" filter="fade">
                                      <p:cBhvr>
                                        <p:cTn id="7" dur="500"/>
                                        <p:tgtEl>
                                          <p:spTgt spid="5">
                                            <p:graphicEl>
                                              <a:dgm id="{04356AFC-1985-6242-B9A6-51D1A8F67EE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E0F95B6-8D0A-AE4A-BED3-FE48E0028023}"/>
                                            </p:graphicEl>
                                          </p:spTgt>
                                        </p:tgtEl>
                                        <p:attrNameLst>
                                          <p:attrName>style.visibility</p:attrName>
                                        </p:attrNameLst>
                                      </p:cBhvr>
                                      <p:to>
                                        <p:strVal val="visible"/>
                                      </p:to>
                                    </p:set>
                                    <p:animEffect transition="in" filter="fade">
                                      <p:cBhvr>
                                        <p:cTn id="12" dur="500"/>
                                        <p:tgtEl>
                                          <p:spTgt spid="5">
                                            <p:graphicEl>
                                              <a:dgm id="{6E0F95B6-8D0A-AE4A-BED3-FE48E00280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p:cNvSpPr txBox="1"/>
          <p:nvPr/>
        </p:nvSpPr>
        <p:spPr>
          <a:xfrm>
            <a:off x="0" y="247934"/>
            <a:ext cx="1083569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a:solidFill>
                  <a:schemeClr val="bg1"/>
                </a:solidFill>
                <a:latin typeface="+mn-lt"/>
              </a:rPr>
              <a:t>Burglary - Section 9 (1)(b) Theft Act 1968</a:t>
            </a:r>
          </a:p>
        </p:txBody>
      </p:sp>
      <p:graphicFrame>
        <p:nvGraphicFramePr>
          <p:cNvPr id="3" name="Diagram 2"/>
          <p:cNvGraphicFramePr/>
          <p:nvPr/>
        </p:nvGraphicFramePr>
        <p:xfrm>
          <a:off x="0" y="1208283"/>
          <a:ext cx="9033832" cy="4952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E4B4B96-F81D-3D48-89FB-033E3F773A5F}"/>
              </a:ext>
            </a:extLst>
          </p:cNvPr>
          <p:cNvSpPr txBox="1"/>
          <p:nvPr/>
        </p:nvSpPr>
        <p:spPr>
          <a:xfrm>
            <a:off x="0" y="6160367"/>
            <a:ext cx="9759109" cy="369332"/>
          </a:xfrm>
          <a:prstGeom prst="rect">
            <a:avLst/>
          </a:prstGeom>
          <a:noFill/>
        </p:spPr>
        <p:txBody>
          <a:bodyPr wrap="square">
            <a:spAutoFit/>
          </a:bodyPr>
          <a:lstStyle/>
          <a:p>
            <a:r>
              <a:rPr lang="en-GB" altLang="en-US">
                <a:latin typeface="Arial" panose="020B0604020202020204" pitchFamily="34" charset="0"/>
              </a:rPr>
              <a:t>(I</a:t>
            </a:r>
            <a:r>
              <a:rPr lang="en-GB" altLang="en-US" sz="1800">
                <a:latin typeface="Arial" panose="020B0604020202020204" pitchFamily="34" charset="0"/>
              </a:rPr>
              <a:t>nvolves a defendant’s behaviour </a:t>
            </a:r>
            <a:r>
              <a:rPr lang="en-GB" altLang="en-US" sz="1800" b="1">
                <a:solidFill>
                  <a:srgbClr val="FF0000"/>
                </a:solidFill>
                <a:latin typeface="Arial" panose="020B0604020202020204" pitchFamily="34" charset="0"/>
              </a:rPr>
              <a:t>after</a:t>
            </a:r>
            <a:r>
              <a:rPr lang="en-GB" altLang="en-US" sz="1800" b="1">
                <a:latin typeface="Arial" panose="020B0604020202020204" pitchFamily="34" charset="0"/>
              </a:rPr>
              <a:t> </a:t>
            </a:r>
            <a:r>
              <a:rPr lang="en-GB" altLang="en-US" sz="1800">
                <a:latin typeface="Arial" panose="020B0604020202020204" pitchFamily="34" charset="0"/>
              </a:rPr>
              <a:t>having entered a building or part of a building)</a:t>
            </a:r>
            <a:endParaRPr lang="en-US"/>
          </a:p>
        </p:txBody>
      </p:sp>
      <p:pic>
        <p:nvPicPr>
          <p:cNvPr id="8194" name="Picture 2" descr="Sky logo | Logok">
            <a:extLst>
              <a:ext uri="{FF2B5EF4-FFF2-40B4-BE49-F238E27FC236}">
                <a16:creationId xmlns:a16="http://schemas.microsoft.com/office/drawing/2014/main" id="{86CA37B9-DA37-0748-8B2F-3BBB066902C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935256">
            <a:off x="9548266" y="2791755"/>
            <a:ext cx="2442819" cy="182975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Professional TV Wall Mounting in Beddau | TV Engineers | Beddau Aerials.">
            <a:extLst>
              <a:ext uri="{FF2B5EF4-FFF2-40B4-BE49-F238E27FC236}">
                <a16:creationId xmlns:a16="http://schemas.microsoft.com/office/drawing/2014/main" id="{4EFAB09B-4A4D-3F4A-9F44-F51AC2A0320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08092" y="4452696"/>
            <a:ext cx="2427855" cy="2060867"/>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Internal Doors | Interior Doors | Wickes">
            <a:extLst>
              <a:ext uri="{FF2B5EF4-FFF2-40B4-BE49-F238E27FC236}">
                <a16:creationId xmlns:a16="http://schemas.microsoft.com/office/drawing/2014/main" id="{FB615E6A-022A-264D-AB2B-66B2FD43B8F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08092" y="1106157"/>
            <a:ext cx="2427855" cy="18185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AD9695-FB81-2B4B-AE90-A0A30DEABDED}"/>
              </a:ext>
            </a:extLst>
          </p:cNvPr>
          <p:cNvSpPr txBox="1"/>
          <p:nvPr/>
        </p:nvSpPr>
        <p:spPr>
          <a:xfrm>
            <a:off x="10279777" y="1090021"/>
            <a:ext cx="1784197" cy="369332"/>
          </a:xfrm>
          <a:prstGeom prst="rect">
            <a:avLst/>
          </a:prstGeom>
          <a:solidFill>
            <a:schemeClr val="bg1"/>
          </a:solidFill>
        </p:spPr>
        <p:txBody>
          <a:bodyPr wrap="square" rtlCol="0">
            <a:spAutoFit/>
          </a:bodyPr>
          <a:lstStyle/>
          <a:p>
            <a:r>
              <a:rPr lang="en-US">
                <a:solidFill>
                  <a:srgbClr val="FF0000"/>
                </a:solidFill>
              </a:rPr>
              <a:t>Rule of doors!</a:t>
            </a:r>
          </a:p>
        </p:txBody>
      </p:sp>
      <p:sp>
        <p:nvSpPr>
          <p:cNvPr id="2" name="Doughnut 1">
            <a:extLst>
              <a:ext uri="{FF2B5EF4-FFF2-40B4-BE49-F238E27FC236}">
                <a16:creationId xmlns:a16="http://schemas.microsoft.com/office/drawing/2014/main" id="{D2BF0645-659E-EB41-8219-FBFCE38458CA}"/>
              </a:ext>
            </a:extLst>
          </p:cNvPr>
          <p:cNvSpPr/>
          <p:nvPr/>
        </p:nvSpPr>
        <p:spPr>
          <a:xfrm>
            <a:off x="3897256" y="1828800"/>
            <a:ext cx="2031100" cy="498763"/>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1212CBB0-13DF-5A46-8A06-2CA1DF518F74}"/>
              </a:ext>
            </a:extLst>
          </p:cNvPr>
          <p:cNvSpPr txBox="1"/>
          <p:nvPr/>
        </p:nvSpPr>
        <p:spPr>
          <a:xfrm>
            <a:off x="9508093" y="6120895"/>
            <a:ext cx="2475510" cy="646331"/>
          </a:xfrm>
          <a:prstGeom prst="rect">
            <a:avLst/>
          </a:prstGeom>
          <a:solidFill>
            <a:schemeClr val="bg1"/>
          </a:solidFill>
        </p:spPr>
        <p:txBody>
          <a:bodyPr wrap="square" rtlCol="0">
            <a:spAutoFit/>
          </a:bodyPr>
          <a:lstStyle/>
          <a:p>
            <a:pPr algn="ctr"/>
            <a:r>
              <a:rPr lang="en-US" b="1">
                <a:solidFill>
                  <a:schemeClr val="accent6"/>
                </a:solidFill>
              </a:rPr>
              <a:t>S I = </a:t>
            </a:r>
            <a:br>
              <a:rPr lang="en-US" b="1">
                <a:solidFill>
                  <a:schemeClr val="accent6"/>
                </a:solidFill>
              </a:rPr>
            </a:br>
            <a:r>
              <a:rPr lang="en-US" b="1">
                <a:solidFill>
                  <a:schemeClr val="accent6"/>
                </a:solidFill>
              </a:rPr>
              <a:t>Simon the Sky Man!!</a:t>
            </a:r>
          </a:p>
        </p:txBody>
      </p:sp>
      <p:sp>
        <p:nvSpPr>
          <p:cNvPr id="11" name="Doughnut 10">
            <a:extLst>
              <a:ext uri="{FF2B5EF4-FFF2-40B4-BE49-F238E27FC236}">
                <a16:creationId xmlns:a16="http://schemas.microsoft.com/office/drawing/2014/main" id="{AB7E404D-9490-1646-B86D-E06A91A05227}"/>
              </a:ext>
            </a:extLst>
          </p:cNvPr>
          <p:cNvSpPr/>
          <p:nvPr/>
        </p:nvSpPr>
        <p:spPr>
          <a:xfrm>
            <a:off x="3500501" y="6059158"/>
            <a:ext cx="2199259" cy="646331"/>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21" name="Picture 20" descr="A blue background with white text&#10;&#10;AI-generated content may be incorrect.">
            <a:extLst>
              <a:ext uri="{FF2B5EF4-FFF2-40B4-BE49-F238E27FC236}">
                <a16:creationId xmlns:a16="http://schemas.microsoft.com/office/drawing/2014/main" id="{2087D500-A407-5258-E20A-2B0963D0F1B0}"/>
              </a:ext>
            </a:extLst>
          </p:cNvPr>
          <p:cNvPicPr>
            <a:picLocks noChangeAspect="1"/>
          </p:cNvPicPr>
          <p:nvPr/>
        </p:nvPicPr>
        <p:blipFill>
          <a:blip r:embed="rId11"/>
          <a:stretch>
            <a:fillRect/>
          </a:stretch>
        </p:blipFill>
        <p:spPr>
          <a:xfrm>
            <a:off x="10175570" y="3001"/>
            <a:ext cx="2018257" cy="1100464"/>
          </a:xfrm>
          <a:prstGeom prst="rect">
            <a:avLst/>
          </a:prstGeom>
        </p:spPr>
      </p:pic>
    </p:spTree>
    <p:extLst>
      <p:ext uri="{BB962C8B-B14F-4D97-AF65-F5344CB8AC3E}">
        <p14:creationId xmlns:p14="http://schemas.microsoft.com/office/powerpoint/2010/main" val="2874055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5FB6A9D-9324-1449-8FD4-083D5BEDA63D}"/>
                                            </p:graphicEl>
                                          </p:spTgt>
                                        </p:tgtEl>
                                        <p:attrNameLst>
                                          <p:attrName>style.visibility</p:attrName>
                                        </p:attrNameLst>
                                      </p:cBhvr>
                                      <p:to>
                                        <p:strVal val="visible"/>
                                      </p:to>
                                    </p:set>
                                    <p:animEffect transition="in" filter="fade">
                                      <p:cBhvr>
                                        <p:cTn id="7" dur="500"/>
                                        <p:tgtEl>
                                          <p:spTgt spid="3">
                                            <p:graphicEl>
                                              <a:dgm id="{65FB6A9D-9324-1449-8FD4-083D5BEDA6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FBF092D-E83F-9B43-9537-DEE051FC9EF4}"/>
                                            </p:graphicEl>
                                          </p:spTgt>
                                        </p:tgtEl>
                                        <p:attrNameLst>
                                          <p:attrName>style.visibility</p:attrName>
                                        </p:attrNameLst>
                                      </p:cBhvr>
                                      <p:to>
                                        <p:strVal val="visible"/>
                                      </p:to>
                                    </p:set>
                                    <p:animEffect transition="in" filter="fade">
                                      <p:cBhvr>
                                        <p:cTn id="12" dur="500"/>
                                        <p:tgtEl>
                                          <p:spTgt spid="3">
                                            <p:graphicEl>
                                              <a:dgm id="{CFBF092D-E83F-9B43-9537-DEE051FC9EF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9B26948-C48E-8449-ABDA-40C92902A22E}"/>
                                            </p:graphicEl>
                                          </p:spTgt>
                                        </p:tgtEl>
                                        <p:attrNameLst>
                                          <p:attrName>style.visibility</p:attrName>
                                        </p:attrNameLst>
                                      </p:cBhvr>
                                      <p:to>
                                        <p:strVal val="visible"/>
                                      </p:to>
                                    </p:set>
                                    <p:animEffect transition="in" filter="fade">
                                      <p:cBhvr>
                                        <p:cTn id="17" dur="500"/>
                                        <p:tgtEl>
                                          <p:spTgt spid="3">
                                            <p:graphicEl>
                                              <a:dgm id="{49B26948-C48E-8449-ABDA-40C92902A2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a:solidFill>
                  <a:schemeClr val="bg1"/>
                </a:solidFill>
                <a:latin typeface="+mn-lt"/>
              </a:rPr>
              <a:t>Aggravated Burglary – Section 10 Theft Act 1968</a:t>
            </a:r>
          </a:p>
        </p:txBody>
      </p:sp>
      <p:graphicFrame>
        <p:nvGraphicFramePr>
          <p:cNvPr id="8" name="Diagram 7"/>
          <p:cNvGraphicFramePr/>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a:solidFill>
                  <a:schemeClr val="tx1"/>
                </a:solidFill>
              </a:rPr>
              <a:t>A person is guilty of aggravated burglary if he </a:t>
            </a:r>
            <a:r>
              <a:rPr lang="en-GB" sz="1800" b="1" i="1" u="sng">
                <a:solidFill>
                  <a:schemeClr val="accent1"/>
                </a:solidFill>
              </a:rPr>
              <a:t>commits any burglary </a:t>
            </a:r>
            <a:r>
              <a:rPr lang="en-GB" sz="1800">
                <a:solidFill>
                  <a:schemeClr val="tx1"/>
                </a:solidFill>
              </a:rPr>
              <a:t>&amp;</a:t>
            </a:r>
            <a:r>
              <a:rPr lang="en-GB" sz="1800" b="1" i="1" u="sng">
                <a:solidFill>
                  <a:schemeClr val="tx1"/>
                </a:solidFill>
              </a:rPr>
              <a:t> </a:t>
            </a:r>
            <a:r>
              <a:rPr lang="en-GB" sz="1800" b="1" i="1" u="sng">
                <a:solidFill>
                  <a:schemeClr val="accent1"/>
                </a:solidFill>
              </a:rPr>
              <a:t>at the time has with him</a:t>
            </a:r>
            <a:r>
              <a:rPr lang="en-GB" sz="1800" b="1" i="1" u="sng">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a:solidFill>
                  <a:schemeClr val="accent1"/>
                </a:solidFill>
              </a:rPr>
              <a:t>WIFE</a:t>
            </a:r>
            <a:r>
              <a:rPr lang="en-US"/>
              <a:t> </a:t>
            </a:r>
          </a:p>
        </p:txBody>
      </p:sp>
      <p:pic>
        <p:nvPicPr>
          <p:cNvPr id="36" name="Picture 35" descr="A blue square with white lines&#10;&#10;AI-generated content may be incorrect.">
            <a:extLst>
              <a:ext uri="{FF2B5EF4-FFF2-40B4-BE49-F238E27FC236}">
                <a16:creationId xmlns:a16="http://schemas.microsoft.com/office/drawing/2014/main" id="{B0B57274-CB64-B288-1BF1-A52FCDA73815}"/>
              </a:ext>
            </a:extLst>
          </p:cNvPr>
          <p:cNvPicPr>
            <a:picLocks noChangeAspect="1"/>
          </p:cNvPicPr>
          <p:nvPr/>
        </p:nvPicPr>
        <p:blipFill>
          <a:blip r:embed="rId12"/>
          <a:stretch>
            <a:fillRect/>
          </a:stretch>
        </p:blipFill>
        <p:spPr>
          <a:xfrm>
            <a:off x="0" y="6024916"/>
            <a:ext cx="12192000" cy="904169"/>
          </a:xfrm>
          <a:prstGeom prst="rect">
            <a:avLst/>
          </a:prstGeom>
        </p:spPr>
      </p:pic>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5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CA550B-A66D-1628-3963-15428923ECA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Weapon of Offence</a:t>
            </a:r>
          </a:p>
        </p:txBody>
      </p:sp>
      <p:sp>
        <p:nvSpPr>
          <p:cNvPr id="3" name="Content Placeholder 2">
            <a:extLst>
              <a:ext uri="{FF2B5EF4-FFF2-40B4-BE49-F238E27FC236}">
                <a16:creationId xmlns:a16="http://schemas.microsoft.com/office/drawing/2014/main" id="{242EBFCC-3B49-7931-EBFD-A34B1911C556}"/>
              </a:ext>
            </a:extLst>
          </p:cNvPr>
          <p:cNvSpPr>
            <a:spLocks noGrp="1"/>
          </p:cNvSpPr>
          <p:nvPr>
            <p:ph idx="1"/>
          </p:nvPr>
        </p:nvSpPr>
        <p:spPr>
          <a:xfrm>
            <a:off x="4810259" y="649480"/>
            <a:ext cx="6555347" cy="5546047"/>
          </a:xfrm>
        </p:spPr>
        <p:txBody>
          <a:bodyPr anchor="ctr">
            <a:normAutofit/>
          </a:bodyPr>
          <a:lstStyle/>
          <a:p>
            <a:r>
              <a:rPr lang="en-GB" sz="2400"/>
              <a:t>A ‘weapon of offence’ is any article made or adapted for causing injury to, incapacitating a person or intended by the person having it with him for such use. </a:t>
            </a:r>
          </a:p>
        </p:txBody>
      </p:sp>
      <p:pic>
        <p:nvPicPr>
          <p:cNvPr id="4" name="Picture 3" descr="A blue square with white lines&#10;&#10;AI-generated content may be incorrect.">
            <a:extLst>
              <a:ext uri="{FF2B5EF4-FFF2-40B4-BE49-F238E27FC236}">
                <a16:creationId xmlns:a16="http://schemas.microsoft.com/office/drawing/2014/main" id="{22177D86-74F4-AF58-69FF-B20CD2A11409}"/>
              </a:ext>
            </a:extLst>
          </p:cNvPr>
          <p:cNvPicPr>
            <a:picLocks noChangeAspect="1"/>
          </p:cNvPicPr>
          <p:nvPr/>
        </p:nvPicPr>
        <p:blipFill>
          <a:blip r:embed="rId2"/>
          <a:stretch>
            <a:fillRect/>
          </a:stretch>
        </p:blipFill>
        <p:spPr>
          <a:xfrm>
            <a:off x="0" y="6056231"/>
            <a:ext cx="12192000" cy="904169"/>
          </a:xfrm>
          <a:prstGeom prst="rect">
            <a:avLst/>
          </a:prstGeom>
        </p:spPr>
      </p:pic>
    </p:spTree>
    <p:extLst>
      <p:ext uri="{BB962C8B-B14F-4D97-AF65-F5344CB8AC3E}">
        <p14:creationId xmlns:p14="http://schemas.microsoft.com/office/powerpoint/2010/main" val="290020613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p:nvPr/>
        </p:nvSpPr>
        <p:spPr>
          <a:xfrm>
            <a:off x="139887" y="231640"/>
            <a:ext cx="8045422" cy="623234"/>
          </a:xfrm>
          <a:prstGeom prst="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i="1" u="sng">
                <a:solidFill>
                  <a:schemeClr val="bg1"/>
                </a:solidFill>
              </a:rPr>
              <a:t>Weapon</a:t>
            </a:r>
            <a:r>
              <a:rPr lang="en-GB" sz="2400">
                <a:solidFill>
                  <a:schemeClr val="bg1"/>
                </a:solidFill>
              </a:rPr>
              <a:t> of offence to cause injury:</a:t>
            </a:r>
          </a:p>
        </p:txBody>
      </p:sp>
      <p:graphicFrame>
        <p:nvGraphicFramePr>
          <p:cNvPr id="6" name="Diagram 5"/>
          <p:cNvGraphicFramePr/>
          <p:nvPr/>
        </p:nvGraphicFramePr>
        <p:xfrm>
          <a:off x="3365409" y="1290494"/>
          <a:ext cx="5316368" cy="4838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Stiletto flick knife buffalo horn | Outfit4Events">
            <a:extLst>
              <a:ext uri="{FF2B5EF4-FFF2-40B4-BE49-F238E27FC236}">
                <a16:creationId xmlns:a16="http://schemas.microsoft.com/office/drawing/2014/main" id="{6779A342-5498-F445-82AC-8220437404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53760" y="1995655"/>
            <a:ext cx="1593340" cy="159334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Skull Knuckle Knife">
            <a:extLst>
              <a:ext uri="{FF2B5EF4-FFF2-40B4-BE49-F238E27FC236}">
                <a16:creationId xmlns:a16="http://schemas.microsoft.com/office/drawing/2014/main" id="{6EE41B0A-695F-DE4C-900C-43CF184C49D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91576" y="1154928"/>
            <a:ext cx="1668451" cy="139037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Neptune Products Inc. Bloody Nail Spike Baseball Bat Urethane Foam Rubber  Halloween Accessory Steve's Baby Sitter Stranger Things Prop :  Amazon.co.uk: Toys &amp; Games">
            <a:extLst>
              <a:ext uri="{FF2B5EF4-FFF2-40B4-BE49-F238E27FC236}">
                <a16:creationId xmlns:a16="http://schemas.microsoft.com/office/drawing/2014/main" id="{9A18E952-4CA8-0A44-93C0-091769A75D6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023697" y="5236153"/>
            <a:ext cx="1649382" cy="1309033"/>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descr="Hand Holding Butter Knife Stock Photo - Download Image Now - iStock">
            <a:extLst>
              <a:ext uri="{FF2B5EF4-FFF2-40B4-BE49-F238E27FC236}">
                <a16:creationId xmlns:a16="http://schemas.microsoft.com/office/drawing/2014/main" id="{38D2A846-9E25-3745-A2B0-8FD5C55625D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4900" y="1290494"/>
            <a:ext cx="2309181" cy="15366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1DB72AE-AEE4-0149-AD5A-BD2EBB84A427}"/>
              </a:ext>
            </a:extLst>
          </p:cNvPr>
          <p:cNvSpPr txBox="1"/>
          <p:nvPr/>
        </p:nvSpPr>
        <p:spPr>
          <a:xfrm>
            <a:off x="744900" y="5244340"/>
            <a:ext cx="2704399" cy="646331"/>
          </a:xfrm>
          <a:prstGeom prst="rect">
            <a:avLst/>
          </a:prstGeom>
          <a:noFill/>
        </p:spPr>
        <p:txBody>
          <a:bodyPr wrap="square" rtlCol="0">
            <a:spAutoFit/>
          </a:bodyPr>
          <a:lstStyle/>
          <a:p>
            <a:r>
              <a:rPr lang="en-US"/>
              <a:t>We will learn more about this in a few weeks…</a:t>
            </a:r>
          </a:p>
        </p:txBody>
      </p:sp>
      <p:sp>
        <p:nvSpPr>
          <p:cNvPr id="5" name="Notched Right Arrow 4">
            <a:extLst>
              <a:ext uri="{FF2B5EF4-FFF2-40B4-BE49-F238E27FC236}">
                <a16:creationId xmlns:a16="http://schemas.microsoft.com/office/drawing/2014/main" id="{B9FAB938-5217-9843-82DF-B3E60059E813}"/>
              </a:ext>
            </a:extLst>
          </p:cNvPr>
          <p:cNvSpPr/>
          <p:nvPr/>
        </p:nvSpPr>
        <p:spPr>
          <a:xfrm rot="19382588">
            <a:off x="8150886" y="2990245"/>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Notched Right Arrow 12">
            <a:extLst>
              <a:ext uri="{FF2B5EF4-FFF2-40B4-BE49-F238E27FC236}">
                <a16:creationId xmlns:a16="http://schemas.microsoft.com/office/drawing/2014/main" id="{E1B75CA2-8937-F044-A9B6-69E2A2ACD4D7}"/>
              </a:ext>
            </a:extLst>
          </p:cNvPr>
          <p:cNvSpPr/>
          <p:nvPr/>
        </p:nvSpPr>
        <p:spPr>
          <a:xfrm rot="1018693">
            <a:off x="7301839" y="5617817"/>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Notched Right Arrow 13">
            <a:extLst>
              <a:ext uri="{FF2B5EF4-FFF2-40B4-BE49-F238E27FC236}">
                <a16:creationId xmlns:a16="http://schemas.microsoft.com/office/drawing/2014/main" id="{F591F009-F312-EB46-A1E4-9214EC41229A}"/>
              </a:ext>
            </a:extLst>
          </p:cNvPr>
          <p:cNvSpPr/>
          <p:nvPr/>
        </p:nvSpPr>
        <p:spPr>
          <a:xfrm rot="13282890">
            <a:off x="2385567" y="2940511"/>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030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E68ECBE-23B2-B74E-B2DB-27574EB96583}"/>
                                            </p:graphicEl>
                                          </p:spTgt>
                                        </p:tgtEl>
                                        <p:attrNameLst>
                                          <p:attrName>style.visibility</p:attrName>
                                        </p:attrNameLst>
                                      </p:cBhvr>
                                      <p:to>
                                        <p:strVal val="visible"/>
                                      </p:to>
                                    </p:set>
                                    <p:animEffect transition="in" filter="fade">
                                      <p:cBhvr>
                                        <p:cTn id="12" dur="500"/>
                                        <p:tgtEl>
                                          <p:spTgt spid="6">
                                            <p:graphicEl>
                                              <a:dgm id="{AE68ECBE-23B2-B74E-B2DB-27574EB9658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23D9B5CA-2270-AC41-B0E5-6A321C46C91C}"/>
                                            </p:graphicEl>
                                          </p:spTgt>
                                        </p:tgtEl>
                                        <p:attrNameLst>
                                          <p:attrName>style.visibility</p:attrName>
                                        </p:attrNameLst>
                                      </p:cBhvr>
                                      <p:to>
                                        <p:strVal val="visible"/>
                                      </p:to>
                                    </p:set>
                                    <p:animEffect transition="in" filter="fade">
                                      <p:cBhvr>
                                        <p:cTn id="17" dur="500"/>
                                        <p:tgtEl>
                                          <p:spTgt spid="6">
                                            <p:graphicEl>
                                              <a:dgm id="{23D9B5CA-2270-AC41-B0E5-6A321C46C91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189300D0-8711-1A45-B2B5-BA1DB1EFBE54}"/>
                                            </p:graphicEl>
                                          </p:spTgt>
                                        </p:tgtEl>
                                        <p:attrNameLst>
                                          <p:attrName>style.visibility</p:attrName>
                                        </p:attrNameLst>
                                      </p:cBhvr>
                                      <p:to>
                                        <p:strVal val="visible"/>
                                      </p:to>
                                    </p:set>
                                    <p:animEffect transition="in" filter="fade">
                                      <p:cBhvr>
                                        <p:cTn id="22" dur="500"/>
                                        <p:tgtEl>
                                          <p:spTgt spid="6">
                                            <p:graphicEl>
                                              <a:dgm id="{189300D0-8711-1A45-B2B5-BA1DB1EFBE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6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22F78C3-7593-A164-3F47-B0B439B38147}"/>
              </a:ext>
            </a:extLst>
          </p:cNvPr>
          <p:cNvPicPr>
            <a:picLocks noChangeAspect="1"/>
          </p:cNvPicPr>
          <p:nvPr/>
        </p:nvPicPr>
        <p:blipFill>
          <a:blip r:embed="rId3"/>
          <a:stretch>
            <a:fillRect/>
          </a:stretch>
        </p:blipFill>
        <p:spPr>
          <a:xfrm>
            <a:off x="457200" y="730275"/>
            <a:ext cx="11277600" cy="5397450"/>
          </a:xfrm>
          <a:prstGeom prst="rect">
            <a:avLst/>
          </a:prstGeom>
        </p:spPr>
      </p:pic>
      <p:pic>
        <p:nvPicPr>
          <p:cNvPr id="2" name="Picture 1" descr="A blue square with white lines&#10;&#10;AI-generated content may be incorrect.">
            <a:extLst>
              <a:ext uri="{FF2B5EF4-FFF2-40B4-BE49-F238E27FC236}">
                <a16:creationId xmlns:a16="http://schemas.microsoft.com/office/drawing/2014/main" id="{7EB617F6-1839-CFE7-5995-A738BFD81E7B}"/>
              </a:ext>
            </a:extLst>
          </p:cNvPr>
          <p:cNvPicPr>
            <a:picLocks noChangeAspect="1"/>
          </p:cNvPicPr>
          <p:nvPr/>
        </p:nvPicPr>
        <p:blipFill>
          <a:blip r:embed="rId4"/>
          <a:stretch>
            <a:fillRect/>
          </a:stretch>
        </p:blipFill>
        <p:spPr>
          <a:xfrm>
            <a:off x="0" y="6024916"/>
            <a:ext cx="12192000" cy="904169"/>
          </a:xfrm>
          <a:prstGeom prst="rect">
            <a:avLst/>
          </a:prstGeom>
        </p:spPr>
      </p:pic>
    </p:spTree>
    <p:extLst>
      <p:ext uri="{BB962C8B-B14F-4D97-AF65-F5344CB8AC3E}">
        <p14:creationId xmlns:p14="http://schemas.microsoft.com/office/powerpoint/2010/main" val="16944966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60</Slides>
  <Notes>34</Notes>
  <HiddenSlides>26</HiddenSlides>
  <ScaleCrop>false</ScaleCrop>
  <HeadingPairs>
    <vt:vector size="4" baseType="variant">
      <vt:variant>
        <vt:lpstr>Theme</vt:lpstr>
      </vt:variant>
      <vt:variant>
        <vt:i4>1</vt:i4>
      </vt:variant>
      <vt:variant>
        <vt:lpstr>Slide Titles</vt:lpstr>
      </vt:variant>
      <vt:variant>
        <vt:i4>60</vt:i4>
      </vt:variant>
    </vt:vector>
  </HeadingPairs>
  <TitlesOfParts>
    <vt:vector size="61" baseType="lpstr">
      <vt:lpstr>Office Theme</vt:lpstr>
      <vt:lpstr> Preparing for the Role of Constable – Week 1 part 1</vt:lpstr>
      <vt:lpstr>PowerPoint Presentation</vt:lpstr>
      <vt:lpstr>About me</vt:lpstr>
      <vt:lpstr>Contact time</vt:lpstr>
      <vt:lpstr>PowerPoint Presentation</vt:lpstr>
      <vt:lpstr>Module Aim</vt:lpstr>
      <vt:lpstr>Module Learning Outcomes</vt:lpstr>
      <vt:lpstr>PowerPoint Presentation</vt:lpstr>
      <vt:lpstr>PowerPoint Presentation</vt:lpstr>
      <vt:lpstr>Class Contract</vt:lpstr>
      <vt:lpstr>Class Contract 2026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NDM Group activity – Operation Juniper</vt:lpstr>
      <vt:lpstr>PowerPoint Presentation</vt:lpstr>
      <vt:lpstr>PowerPoint Presentation</vt:lpstr>
      <vt:lpstr>PowerPoint Presentation</vt:lpstr>
      <vt:lpstr>Any Questions?</vt:lpstr>
      <vt:lpstr>Assessments</vt:lpstr>
      <vt:lpstr>Assessment 1</vt:lpstr>
      <vt:lpstr>Assessment 2</vt:lpstr>
      <vt:lpstr>The National Decision Model (NDM)</vt:lpstr>
      <vt:lpstr>Information and Intelligence</vt:lpstr>
      <vt:lpstr>Assess threat</vt:lpstr>
      <vt:lpstr>Working Strategy</vt:lpstr>
      <vt:lpstr>Powers and Policy</vt:lpstr>
      <vt:lpstr>Identify Options and Contingencies</vt:lpstr>
      <vt:lpstr>Take Action</vt:lpstr>
      <vt:lpstr>Review</vt:lpstr>
      <vt:lpstr>PowerPoint Presentation</vt:lpstr>
      <vt:lpstr>Week one</vt:lpstr>
      <vt:lpstr>PowerPoint Presentation</vt:lpstr>
      <vt:lpstr>PowerPoint Presentation</vt:lpstr>
      <vt:lpstr>PowerPoint Presentation</vt:lpstr>
      <vt:lpstr>Research task</vt:lpstr>
      <vt:lpstr>PowerPoint Presentation</vt:lpstr>
      <vt:lpstr>PowerPoint Presentation</vt:lpstr>
      <vt:lpstr>PowerPoint Presentation</vt:lpstr>
      <vt:lpstr>PowerPoint Presentation</vt:lpstr>
      <vt:lpstr>Property continued: Property does NOT include</vt:lpstr>
      <vt:lpstr> General rule = land cannot be stolen</vt:lpstr>
      <vt:lpstr>S.6 Deprive </vt:lpstr>
      <vt:lpstr> Section 6 Intention to Permanently Deprive</vt:lpstr>
      <vt:lpstr>Burglary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Weapon of Offence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revision>10</cp:revision>
  <dcterms:created xsi:type="dcterms:W3CDTF">2025-01-22T09:36:39Z</dcterms:created>
  <dcterms:modified xsi:type="dcterms:W3CDTF">2026-01-29T10:18:55Z</dcterms:modified>
</cp:coreProperties>
</file>