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1"/>
  </p:sldMasterIdLst>
  <p:sldIdLst>
    <p:sldId id="256" r:id="rId2"/>
    <p:sldId id="257" r:id="rId3"/>
    <p:sldId id="259" r:id="rId4"/>
    <p:sldId id="260" r:id="rId5"/>
    <p:sldId id="261" r:id="rId6"/>
    <p:sldId id="262" r:id="rId7"/>
    <p:sldId id="263" r:id="rId8"/>
    <p:sldId id="265" r:id="rId9"/>
    <p:sldId id="267" r:id="rId10"/>
    <p:sldId id="268" r:id="rId11"/>
    <p:sldId id="269" r:id="rId12"/>
    <p:sldId id="270" r:id="rId13"/>
    <p:sldId id="271" r:id="rId14"/>
    <p:sldId id="272" r:id="rId15"/>
    <p:sldId id="274" r:id="rId16"/>
    <p:sldId id="275" r:id="rId17"/>
    <p:sldId id="266" r:id="rId18"/>
    <p:sldId id="264"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A45101-3F96-90EE-CDCF-0B9E83B31C4D}" v="445" dt="2025-01-11T13:47:59.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Howells (2308529)" userId="S::2308529@student.uwtsd.ac.uk::fa287ede-cb3b-438d-a44b-4df5320326f0" providerId="AD" clId="Web-{ECA3521B-6865-5790-962C-313B979F81A2}"/>
    <pc:docChg chg="addSld modSld addMainMaster delMainMaster">
      <pc:chgData name="Ethan Howells (2308529)" userId="S::2308529@student.uwtsd.ac.uk::fa287ede-cb3b-438d-a44b-4df5320326f0" providerId="AD" clId="Web-{ECA3521B-6865-5790-962C-313B979F81A2}" dt="2025-01-01T15:42:41.941" v="49"/>
      <pc:docMkLst>
        <pc:docMk/>
      </pc:docMkLst>
      <pc:sldChg chg="modSp mod modClrScheme chgLayout">
        <pc:chgData name="Ethan Howells (2308529)" userId="S::2308529@student.uwtsd.ac.uk::fa287ede-cb3b-438d-a44b-4df5320326f0" providerId="AD" clId="Web-{ECA3521B-6865-5790-962C-313B979F81A2}" dt="2025-01-01T15:42:41.941" v="49"/>
        <pc:sldMkLst>
          <pc:docMk/>
          <pc:sldMk cId="109857222" sldId="256"/>
        </pc:sldMkLst>
        <pc:spChg chg="mod ord">
          <ac:chgData name="Ethan Howells (2308529)" userId="S::2308529@student.uwtsd.ac.uk::fa287ede-cb3b-438d-a44b-4df5320326f0" providerId="AD" clId="Web-{ECA3521B-6865-5790-962C-313B979F81A2}" dt="2025-01-01T15:42:41.941" v="49"/>
          <ac:spMkLst>
            <pc:docMk/>
            <pc:sldMk cId="109857222" sldId="256"/>
            <ac:spMk id="2" creationId="{00000000-0000-0000-0000-000000000000}"/>
          </ac:spMkLst>
        </pc:spChg>
        <pc:spChg chg="mod ord">
          <ac:chgData name="Ethan Howells (2308529)" userId="S::2308529@student.uwtsd.ac.uk::fa287ede-cb3b-438d-a44b-4df5320326f0" providerId="AD" clId="Web-{ECA3521B-6865-5790-962C-313B979F81A2}" dt="2025-01-01T15:42:41.941" v="49"/>
          <ac:spMkLst>
            <pc:docMk/>
            <pc:sldMk cId="109857222" sldId="256"/>
            <ac:spMk id="3" creationId="{00000000-0000-0000-0000-000000000000}"/>
          </ac:spMkLst>
        </pc:spChg>
      </pc:sldChg>
      <pc:sldChg chg="modSp new mod modClrScheme chgLayout">
        <pc:chgData name="Ethan Howells (2308529)" userId="S::2308529@student.uwtsd.ac.uk::fa287ede-cb3b-438d-a44b-4df5320326f0" providerId="AD" clId="Web-{ECA3521B-6865-5790-962C-313B979F81A2}" dt="2025-01-01T15:42:41.941" v="49"/>
        <pc:sldMkLst>
          <pc:docMk/>
          <pc:sldMk cId="3210394219" sldId="257"/>
        </pc:sldMkLst>
        <pc:spChg chg="mod ord">
          <ac:chgData name="Ethan Howells (2308529)" userId="S::2308529@student.uwtsd.ac.uk::fa287ede-cb3b-438d-a44b-4df5320326f0" providerId="AD" clId="Web-{ECA3521B-6865-5790-962C-313B979F81A2}" dt="2025-01-01T15:42:41.941" v="49"/>
          <ac:spMkLst>
            <pc:docMk/>
            <pc:sldMk cId="3210394219" sldId="257"/>
            <ac:spMk id="2" creationId="{69093B73-D503-CE7D-BA47-0B9AD8E994EE}"/>
          </ac:spMkLst>
        </pc:spChg>
        <pc:spChg chg="mod ord">
          <ac:chgData name="Ethan Howells (2308529)" userId="S::2308529@student.uwtsd.ac.uk::fa287ede-cb3b-438d-a44b-4df5320326f0" providerId="AD" clId="Web-{ECA3521B-6865-5790-962C-313B979F81A2}" dt="2025-01-01T15:42:41.941" v="49"/>
          <ac:spMkLst>
            <pc:docMk/>
            <pc:sldMk cId="3210394219" sldId="257"/>
            <ac:spMk id="3" creationId="{8CB1D95A-B41C-4E54-4519-39767A7EFBFC}"/>
          </ac:spMkLst>
        </pc:spChg>
      </pc:sldChg>
      <pc:sldChg chg="modSp new mod modClrScheme chgLayout">
        <pc:chgData name="Ethan Howells (2308529)" userId="S::2308529@student.uwtsd.ac.uk::fa287ede-cb3b-438d-a44b-4df5320326f0" providerId="AD" clId="Web-{ECA3521B-6865-5790-962C-313B979F81A2}" dt="2025-01-01T15:42:41.941" v="49"/>
        <pc:sldMkLst>
          <pc:docMk/>
          <pc:sldMk cId="1055002754" sldId="258"/>
        </pc:sldMkLst>
      </pc:sldChg>
      <pc:sldChg chg="modSp new mod modClrScheme chgLayout">
        <pc:chgData name="Ethan Howells (2308529)" userId="S::2308529@student.uwtsd.ac.uk::fa287ede-cb3b-438d-a44b-4df5320326f0" providerId="AD" clId="Web-{ECA3521B-6865-5790-962C-313B979F81A2}" dt="2025-01-01T15:42:41.941" v="49"/>
        <pc:sldMkLst>
          <pc:docMk/>
          <pc:sldMk cId="587301084" sldId="259"/>
        </pc:sldMkLst>
        <pc:spChg chg="mod ord">
          <ac:chgData name="Ethan Howells (2308529)" userId="S::2308529@student.uwtsd.ac.uk::fa287ede-cb3b-438d-a44b-4df5320326f0" providerId="AD" clId="Web-{ECA3521B-6865-5790-962C-313B979F81A2}" dt="2025-01-01T15:42:41.941" v="49"/>
          <ac:spMkLst>
            <pc:docMk/>
            <pc:sldMk cId="587301084" sldId="259"/>
            <ac:spMk id="2" creationId="{AABAEBF5-0AC9-44C9-3C4D-64DC1E73C3A3}"/>
          </ac:spMkLst>
        </pc:spChg>
        <pc:spChg chg="mod ord">
          <ac:chgData name="Ethan Howells (2308529)" userId="S::2308529@student.uwtsd.ac.uk::fa287ede-cb3b-438d-a44b-4df5320326f0" providerId="AD" clId="Web-{ECA3521B-6865-5790-962C-313B979F81A2}" dt="2025-01-01T15:42:41.941" v="49"/>
          <ac:spMkLst>
            <pc:docMk/>
            <pc:sldMk cId="587301084" sldId="259"/>
            <ac:spMk id="3" creationId="{C82BC3E8-6C8C-F38D-6F24-A232DF3463FE}"/>
          </ac:spMkLst>
        </pc:spChg>
      </pc:sldChg>
      <pc:sldChg chg="modSp new mod modClrScheme chgLayout">
        <pc:chgData name="Ethan Howells (2308529)" userId="S::2308529@student.uwtsd.ac.uk::fa287ede-cb3b-438d-a44b-4df5320326f0" providerId="AD" clId="Web-{ECA3521B-6865-5790-962C-313B979F81A2}" dt="2025-01-01T15:42:41.941" v="49"/>
        <pc:sldMkLst>
          <pc:docMk/>
          <pc:sldMk cId="1102948491" sldId="260"/>
        </pc:sldMkLst>
        <pc:spChg chg="mod ord">
          <ac:chgData name="Ethan Howells (2308529)" userId="S::2308529@student.uwtsd.ac.uk::fa287ede-cb3b-438d-a44b-4df5320326f0" providerId="AD" clId="Web-{ECA3521B-6865-5790-962C-313B979F81A2}" dt="2025-01-01T15:42:41.941" v="49"/>
          <ac:spMkLst>
            <pc:docMk/>
            <pc:sldMk cId="1102948491" sldId="260"/>
            <ac:spMk id="2" creationId="{02418D1D-611F-2879-6E5C-B0DA73EB2F5A}"/>
          </ac:spMkLst>
        </pc:spChg>
        <pc:spChg chg="mod ord">
          <ac:chgData name="Ethan Howells (2308529)" userId="S::2308529@student.uwtsd.ac.uk::fa287ede-cb3b-438d-a44b-4df5320326f0" providerId="AD" clId="Web-{ECA3521B-6865-5790-962C-313B979F81A2}" dt="2025-01-01T15:42:41.941" v="49"/>
          <ac:spMkLst>
            <pc:docMk/>
            <pc:sldMk cId="1102948491" sldId="260"/>
            <ac:spMk id="3" creationId="{2EA36184-73D1-DA1B-9ABC-4ACB0AB97BB4}"/>
          </ac:spMkLst>
        </pc:spChg>
      </pc:sldChg>
      <pc:sldChg chg="modSp new mod modClrScheme chgLayout">
        <pc:chgData name="Ethan Howells (2308529)" userId="S::2308529@student.uwtsd.ac.uk::fa287ede-cb3b-438d-a44b-4df5320326f0" providerId="AD" clId="Web-{ECA3521B-6865-5790-962C-313B979F81A2}" dt="2025-01-01T15:42:41.941" v="49"/>
        <pc:sldMkLst>
          <pc:docMk/>
          <pc:sldMk cId="434594489" sldId="261"/>
        </pc:sldMkLst>
        <pc:spChg chg="mod ord">
          <ac:chgData name="Ethan Howells (2308529)" userId="S::2308529@student.uwtsd.ac.uk::fa287ede-cb3b-438d-a44b-4df5320326f0" providerId="AD" clId="Web-{ECA3521B-6865-5790-962C-313B979F81A2}" dt="2025-01-01T15:42:41.941" v="49"/>
          <ac:spMkLst>
            <pc:docMk/>
            <pc:sldMk cId="434594489" sldId="261"/>
            <ac:spMk id="2" creationId="{1F4DA4E0-524E-E9B3-C60B-FA3A4489A463}"/>
          </ac:spMkLst>
        </pc:spChg>
        <pc:spChg chg="mod ord">
          <ac:chgData name="Ethan Howells (2308529)" userId="S::2308529@student.uwtsd.ac.uk::fa287ede-cb3b-438d-a44b-4df5320326f0" providerId="AD" clId="Web-{ECA3521B-6865-5790-962C-313B979F81A2}" dt="2025-01-01T15:42:41.941" v="49"/>
          <ac:spMkLst>
            <pc:docMk/>
            <pc:sldMk cId="434594489" sldId="261"/>
            <ac:spMk id="3" creationId="{7975CF32-9D54-C806-CEB1-B2A975A043F2}"/>
          </ac:spMkLst>
        </pc:spChg>
      </pc:sldChg>
      <pc:sldChg chg="modSp new mod modClrScheme chgLayout">
        <pc:chgData name="Ethan Howells (2308529)" userId="S::2308529@student.uwtsd.ac.uk::fa287ede-cb3b-438d-a44b-4df5320326f0" providerId="AD" clId="Web-{ECA3521B-6865-5790-962C-313B979F81A2}" dt="2025-01-01T15:42:41.941" v="49"/>
        <pc:sldMkLst>
          <pc:docMk/>
          <pc:sldMk cId="2417236216" sldId="262"/>
        </pc:sldMkLst>
        <pc:spChg chg="mod ord">
          <ac:chgData name="Ethan Howells (2308529)" userId="S::2308529@student.uwtsd.ac.uk::fa287ede-cb3b-438d-a44b-4df5320326f0" providerId="AD" clId="Web-{ECA3521B-6865-5790-962C-313B979F81A2}" dt="2025-01-01T15:42:41.941" v="49"/>
          <ac:spMkLst>
            <pc:docMk/>
            <pc:sldMk cId="2417236216" sldId="262"/>
            <ac:spMk id="2" creationId="{93EFAA08-8E8C-9DFC-6384-F60EB60EFB76}"/>
          </ac:spMkLst>
        </pc:spChg>
        <pc:spChg chg="mod ord">
          <ac:chgData name="Ethan Howells (2308529)" userId="S::2308529@student.uwtsd.ac.uk::fa287ede-cb3b-438d-a44b-4df5320326f0" providerId="AD" clId="Web-{ECA3521B-6865-5790-962C-313B979F81A2}" dt="2025-01-01T15:42:41.941" v="49"/>
          <ac:spMkLst>
            <pc:docMk/>
            <pc:sldMk cId="2417236216" sldId="262"/>
            <ac:spMk id="3" creationId="{F89212B3-B380-0881-B854-955787E90EB8}"/>
          </ac:spMkLst>
        </pc:spChg>
      </pc:sldChg>
      <pc:sldChg chg="modSp new mod modClrScheme chgLayout">
        <pc:chgData name="Ethan Howells (2308529)" userId="S::2308529@student.uwtsd.ac.uk::fa287ede-cb3b-438d-a44b-4df5320326f0" providerId="AD" clId="Web-{ECA3521B-6865-5790-962C-313B979F81A2}" dt="2025-01-01T15:42:41.941" v="49"/>
        <pc:sldMkLst>
          <pc:docMk/>
          <pc:sldMk cId="2043326768" sldId="263"/>
        </pc:sldMkLst>
        <pc:spChg chg="mod ord">
          <ac:chgData name="Ethan Howells (2308529)" userId="S::2308529@student.uwtsd.ac.uk::fa287ede-cb3b-438d-a44b-4df5320326f0" providerId="AD" clId="Web-{ECA3521B-6865-5790-962C-313B979F81A2}" dt="2025-01-01T15:42:41.941" v="49"/>
          <ac:spMkLst>
            <pc:docMk/>
            <pc:sldMk cId="2043326768" sldId="263"/>
            <ac:spMk id="2" creationId="{CF3F5DE4-7C80-9937-525B-BB16FC24C628}"/>
          </ac:spMkLst>
        </pc:spChg>
        <pc:spChg chg="mod ord">
          <ac:chgData name="Ethan Howells (2308529)" userId="S::2308529@student.uwtsd.ac.uk::fa287ede-cb3b-438d-a44b-4df5320326f0" providerId="AD" clId="Web-{ECA3521B-6865-5790-962C-313B979F81A2}" dt="2025-01-01T15:42:41.941" v="49"/>
          <ac:spMkLst>
            <pc:docMk/>
            <pc:sldMk cId="2043326768" sldId="263"/>
            <ac:spMk id="3" creationId="{C88D1034-2F18-3458-2C89-A2E5F9C7CCF6}"/>
          </ac:spMkLst>
        </pc:spChg>
      </pc:sldChg>
      <pc:sldChg chg="modSp new mod modClrScheme chgLayout">
        <pc:chgData name="Ethan Howells (2308529)" userId="S::2308529@student.uwtsd.ac.uk::fa287ede-cb3b-438d-a44b-4df5320326f0" providerId="AD" clId="Web-{ECA3521B-6865-5790-962C-313B979F81A2}" dt="2025-01-01T15:42:41.941" v="49"/>
        <pc:sldMkLst>
          <pc:docMk/>
          <pc:sldMk cId="553539436" sldId="264"/>
        </pc:sldMkLst>
        <pc:spChg chg="mod ord">
          <ac:chgData name="Ethan Howells (2308529)" userId="S::2308529@student.uwtsd.ac.uk::fa287ede-cb3b-438d-a44b-4df5320326f0" providerId="AD" clId="Web-{ECA3521B-6865-5790-962C-313B979F81A2}" dt="2025-01-01T15:42:41.941" v="49"/>
          <ac:spMkLst>
            <pc:docMk/>
            <pc:sldMk cId="553539436" sldId="264"/>
            <ac:spMk id="2" creationId="{B7582248-A2C3-85FB-2C1E-DEC6E3FC1BB2}"/>
          </ac:spMkLst>
        </pc:spChg>
        <pc:spChg chg="mod ord">
          <ac:chgData name="Ethan Howells (2308529)" userId="S::2308529@student.uwtsd.ac.uk::fa287ede-cb3b-438d-a44b-4df5320326f0" providerId="AD" clId="Web-{ECA3521B-6865-5790-962C-313B979F81A2}" dt="2025-01-01T15:42:41.941" v="49"/>
          <ac:spMkLst>
            <pc:docMk/>
            <pc:sldMk cId="553539436" sldId="264"/>
            <ac:spMk id="3" creationId="{D282DB3F-4C28-9B92-F2C9-47B7E7FDD3E1}"/>
          </ac:spMkLst>
        </pc:spChg>
      </pc:sldChg>
      <pc:sldMasterChg chg="del delSldLayout">
        <pc:chgData name="Ethan Howells (2308529)" userId="S::2308529@student.uwtsd.ac.uk::fa287ede-cb3b-438d-a44b-4df5320326f0" providerId="AD" clId="Web-{ECA3521B-6865-5790-962C-313B979F81A2}" dt="2025-01-01T15:42:21.128" v="47"/>
        <pc:sldMasterMkLst>
          <pc:docMk/>
          <pc:sldMasterMk cId="2460954070" sldId="2147483660"/>
        </pc:sldMasterMkLst>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2385387890" sldId="2147483661"/>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949138452" sldId="2147483662"/>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2591524520" sldId="2147483663"/>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1203092039" sldId="2147483664"/>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3733172339" sldId="2147483665"/>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3210312558" sldId="2147483666"/>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3146388984" sldId="2147483667"/>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3171841454" sldId="2147483668"/>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1718958274" sldId="2147483669"/>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2202905451" sldId="2147483670"/>
          </pc:sldLayoutMkLst>
        </pc:sldLayoutChg>
        <pc:sldLayoutChg chg="del">
          <pc:chgData name="Ethan Howells (2308529)" userId="S::2308529@student.uwtsd.ac.uk::fa287ede-cb3b-438d-a44b-4df5320326f0" providerId="AD" clId="Web-{ECA3521B-6865-5790-962C-313B979F81A2}" dt="2025-01-01T15:42:21.128" v="47"/>
          <pc:sldLayoutMkLst>
            <pc:docMk/>
            <pc:sldMasterMk cId="2460954070" sldId="2147483660"/>
            <pc:sldLayoutMk cId="3479445657" sldId="2147483671"/>
          </pc:sldLayoutMkLst>
        </pc:sldLayoutChg>
      </pc:sldMasterChg>
      <pc:sldMasterChg chg="add del addSldLayout delSldLayout modSldLayout">
        <pc:chgData name="Ethan Howells (2308529)" userId="S::2308529@student.uwtsd.ac.uk::fa287ede-cb3b-438d-a44b-4df5320326f0" providerId="AD" clId="Web-{ECA3521B-6865-5790-962C-313B979F81A2}" dt="2025-01-01T15:42:26.284" v="48"/>
        <pc:sldMasterMkLst>
          <pc:docMk/>
          <pc:sldMasterMk cId="3590314440" sldId="2147483672"/>
        </pc:sldMasterMkLst>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1915538877" sldId="2147483673"/>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1618895251" sldId="2147483674"/>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4026174323" sldId="2147483675"/>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1951769331" sldId="2147483676"/>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1965471195" sldId="2147483677"/>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499636409" sldId="2147483678"/>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2154896178" sldId="2147483679"/>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212844465" sldId="2147483680"/>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1796182946" sldId="2147483681"/>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452527334" sldId="2147483682"/>
          </pc:sldLayoutMkLst>
        </pc:sldLayoutChg>
        <pc:sldLayoutChg chg="add del mod replId">
          <pc:chgData name="Ethan Howells (2308529)" userId="S::2308529@student.uwtsd.ac.uk::fa287ede-cb3b-438d-a44b-4df5320326f0" providerId="AD" clId="Web-{ECA3521B-6865-5790-962C-313B979F81A2}" dt="2025-01-01T15:42:26.284" v="48"/>
          <pc:sldLayoutMkLst>
            <pc:docMk/>
            <pc:sldMasterMk cId="3590314440" sldId="2147483672"/>
            <pc:sldLayoutMk cId="3845560495" sldId="2147483683"/>
          </pc:sldLayoutMkLst>
        </pc:sldLayoutChg>
      </pc:sldMasterChg>
      <pc:sldMasterChg chg="add del addSldLayout delSldLayout modSldLayout">
        <pc:chgData name="Ethan Howells (2308529)" userId="S::2308529@student.uwtsd.ac.uk::fa287ede-cb3b-438d-a44b-4df5320326f0" providerId="AD" clId="Web-{ECA3521B-6865-5790-962C-313B979F81A2}" dt="2025-01-01T15:42:41.941" v="49"/>
        <pc:sldMasterMkLst>
          <pc:docMk/>
          <pc:sldMasterMk cId="3898422065" sldId="2147483684"/>
        </pc:sldMasterMkLst>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1224158757" sldId="2147483685"/>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1529332407" sldId="2147483686"/>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3242976069" sldId="2147483687"/>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3452415476" sldId="2147483688"/>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1103215241" sldId="2147483689"/>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1097519472" sldId="2147483690"/>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4228649556" sldId="2147483691"/>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3423445508" sldId="2147483692"/>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2077859359" sldId="2147483693"/>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796345524" sldId="2147483694"/>
          </pc:sldLayoutMkLst>
        </pc:sldLayoutChg>
        <pc:sldLayoutChg chg="add del mod replId">
          <pc:chgData name="Ethan Howells (2308529)" userId="S::2308529@student.uwtsd.ac.uk::fa287ede-cb3b-438d-a44b-4df5320326f0" providerId="AD" clId="Web-{ECA3521B-6865-5790-962C-313B979F81A2}" dt="2025-01-01T15:42:41.941" v="49"/>
          <pc:sldLayoutMkLst>
            <pc:docMk/>
            <pc:sldMasterMk cId="3898422065" sldId="2147483684"/>
            <pc:sldLayoutMk cId="3044900826" sldId="2147483695"/>
          </pc:sldLayoutMkLst>
        </pc:sldLayoutChg>
      </pc:sldMasterChg>
      <pc:sldMasterChg chg="add addSldLayout modSldLayout">
        <pc:chgData name="Ethan Howells (2308529)" userId="S::2308529@student.uwtsd.ac.uk::fa287ede-cb3b-438d-a44b-4df5320326f0" providerId="AD" clId="Web-{ECA3521B-6865-5790-962C-313B979F81A2}" dt="2025-01-01T15:42:41.941" v="49"/>
        <pc:sldMasterMkLst>
          <pc:docMk/>
          <pc:sldMasterMk cId="1627207592" sldId="2147483696"/>
        </pc:sldMasterMkLst>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130409813" sldId="2147483697"/>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72019631" sldId="2147483698"/>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2617704970" sldId="2147483699"/>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1803617254" sldId="2147483700"/>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1554148925" sldId="2147483701"/>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1817267642" sldId="2147483702"/>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1709597548" sldId="2147483703"/>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3919084379" sldId="2147483704"/>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685552371" sldId="2147483705"/>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2307044310" sldId="2147483706"/>
          </pc:sldLayoutMkLst>
        </pc:sldLayoutChg>
        <pc:sldLayoutChg chg="add mod replId">
          <pc:chgData name="Ethan Howells (2308529)" userId="S::2308529@student.uwtsd.ac.uk::fa287ede-cb3b-438d-a44b-4df5320326f0" providerId="AD" clId="Web-{ECA3521B-6865-5790-962C-313B979F81A2}" dt="2025-01-01T15:42:41.941" v="49"/>
          <pc:sldLayoutMkLst>
            <pc:docMk/>
            <pc:sldMasterMk cId="1627207592" sldId="2147483696"/>
            <pc:sldLayoutMk cId="3919418778" sldId="2147483707"/>
          </pc:sldLayoutMkLst>
        </pc:sldLayoutChg>
      </pc:sldMasterChg>
    </pc:docChg>
  </pc:docChgLst>
  <pc:docChgLst>
    <pc:chgData name="Ethan Howells (2308529)" userId="S::2308529@student.uwtsd.ac.uk::fa287ede-cb3b-438d-a44b-4df5320326f0" providerId="AD" clId="Web-{8F4F65E6-34B0-C5EC-265B-F3D5BEACEAAD}"/>
    <pc:docChg chg="modSld">
      <pc:chgData name="Ethan Howells (2308529)" userId="S::2308529@student.uwtsd.ac.uk::fa287ede-cb3b-438d-a44b-4df5320326f0" providerId="AD" clId="Web-{8F4F65E6-34B0-C5EC-265B-F3D5BEACEAAD}" dt="2025-01-08T16:38:43.393" v="2" actId="20577"/>
      <pc:docMkLst>
        <pc:docMk/>
      </pc:docMkLst>
      <pc:sldChg chg="modSp">
        <pc:chgData name="Ethan Howells (2308529)" userId="S::2308529@student.uwtsd.ac.uk::fa287ede-cb3b-438d-a44b-4df5320326f0" providerId="AD" clId="Web-{8F4F65E6-34B0-C5EC-265B-F3D5BEACEAAD}" dt="2025-01-08T16:38:43.393" v="2" actId="20577"/>
        <pc:sldMkLst>
          <pc:docMk/>
          <pc:sldMk cId="3210394219" sldId="257"/>
        </pc:sldMkLst>
        <pc:spChg chg="mod">
          <ac:chgData name="Ethan Howells (2308529)" userId="S::2308529@student.uwtsd.ac.uk::fa287ede-cb3b-438d-a44b-4df5320326f0" providerId="AD" clId="Web-{8F4F65E6-34B0-C5EC-265B-F3D5BEACEAAD}" dt="2025-01-08T16:38:43.393" v="2" actId="20577"/>
          <ac:spMkLst>
            <pc:docMk/>
            <pc:sldMk cId="3210394219" sldId="257"/>
            <ac:spMk id="3" creationId="{8CB1D95A-B41C-4E54-4519-39767A7EFBFC}"/>
          </ac:spMkLst>
        </pc:spChg>
      </pc:sldChg>
    </pc:docChg>
  </pc:docChgLst>
  <pc:docChgLst>
    <pc:chgData clId="Web-{8F4F65E6-34B0-C5EC-265B-F3D5BEACEAAD}"/>
    <pc:docChg chg="modSld">
      <pc:chgData name="" userId="" providerId="" clId="Web-{8F4F65E6-34B0-C5EC-265B-F3D5BEACEAAD}" dt="2025-01-08T16:38:37.049" v="53" actId="20577"/>
      <pc:docMkLst>
        <pc:docMk/>
      </pc:docMkLst>
      <pc:sldChg chg="modSp">
        <pc:chgData name="" userId="" providerId="" clId="Web-{8F4F65E6-34B0-C5EC-265B-F3D5BEACEAAD}" dt="2025-01-08T16:38:08.860" v="26" actId="20577"/>
        <pc:sldMkLst>
          <pc:docMk/>
          <pc:sldMk cId="109857222" sldId="256"/>
        </pc:sldMkLst>
        <pc:spChg chg="mod">
          <ac:chgData name="" userId="" providerId="" clId="Web-{8F4F65E6-34B0-C5EC-265B-F3D5BEACEAAD}" dt="2025-01-08T16:38:00.548" v="16" actId="20577"/>
          <ac:spMkLst>
            <pc:docMk/>
            <pc:sldMk cId="109857222" sldId="256"/>
            <ac:spMk id="2" creationId="{00000000-0000-0000-0000-000000000000}"/>
          </ac:spMkLst>
        </pc:spChg>
        <pc:spChg chg="mod">
          <ac:chgData name="" userId="" providerId="" clId="Web-{8F4F65E6-34B0-C5EC-265B-F3D5BEACEAAD}" dt="2025-01-08T16:38:08.860" v="26" actId="20577"/>
          <ac:spMkLst>
            <pc:docMk/>
            <pc:sldMk cId="109857222" sldId="256"/>
            <ac:spMk id="3" creationId="{00000000-0000-0000-0000-000000000000}"/>
          </ac:spMkLst>
        </pc:spChg>
      </pc:sldChg>
      <pc:sldChg chg="modSp">
        <pc:chgData name="" userId="" providerId="" clId="Web-{8F4F65E6-34B0-C5EC-265B-F3D5BEACEAAD}" dt="2025-01-08T16:38:37.049" v="53" actId="20577"/>
        <pc:sldMkLst>
          <pc:docMk/>
          <pc:sldMk cId="3210394219" sldId="257"/>
        </pc:sldMkLst>
        <pc:spChg chg="mod">
          <ac:chgData name="" userId="" providerId="" clId="Web-{8F4F65E6-34B0-C5EC-265B-F3D5BEACEAAD}" dt="2025-01-08T16:38:37.049" v="53" actId="20577"/>
          <ac:spMkLst>
            <pc:docMk/>
            <pc:sldMk cId="3210394219" sldId="257"/>
            <ac:spMk id="3" creationId="{8CB1D95A-B41C-4E54-4519-39767A7EFBFC}"/>
          </ac:spMkLst>
        </pc:spChg>
      </pc:sldChg>
    </pc:docChg>
  </pc:docChgLst>
  <pc:docChgLst>
    <pc:chgData name="Ethan Howells (2308529)" userId="S::2308529@student.uwtsd.ac.uk::fa287ede-cb3b-438d-a44b-4df5320326f0" providerId="AD" clId="Web-{42A45101-3F96-90EE-CDCF-0B9E83B31C4D}"/>
    <pc:docChg chg="addSld delSld modSld addMainMaster delMainMaster">
      <pc:chgData name="Ethan Howells (2308529)" userId="S::2308529@student.uwtsd.ac.uk::fa287ede-cb3b-438d-a44b-4df5320326f0" providerId="AD" clId="Web-{42A45101-3F96-90EE-CDCF-0B9E83B31C4D}" dt="2025-01-11T13:45:47.418" v="459" actId="20577"/>
      <pc:docMkLst>
        <pc:docMk/>
      </pc:docMkLst>
      <pc:sldChg chg="addSp delSp modSp mod modClrScheme chgLayout">
        <pc:chgData name="Ethan Howells (2308529)" userId="S::2308529@student.uwtsd.ac.uk::fa287ede-cb3b-438d-a44b-4df5320326f0" providerId="AD" clId="Web-{42A45101-3F96-90EE-CDCF-0B9E83B31C4D}" dt="2025-01-09T22:45:37.051" v="322" actId="20577"/>
        <pc:sldMkLst>
          <pc:docMk/>
          <pc:sldMk cId="109857222" sldId="256"/>
        </pc:sldMkLst>
        <pc:spChg chg="mod ord">
          <ac:chgData name="Ethan Howells (2308529)" userId="S::2308529@student.uwtsd.ac.uk::fa287ede-cb3b-438d-a44b-4df5320326f0" providerId="AD" clId="Web-{42A45101-3F96-90EE-CDCF-0B9E83B31C4D}" dt="2025-01-09T22:45:37.051" v="322" actId="20577"/>
          <ac:spMkLst>
            <pc:docMk/>
            <pc:sldMk cId="109857222" sldId="256"/>
            <ac:spMk id="2" creationId="{00000000-0000-0000-0000-000000000000}"/>
          </ac:spMkLst>
        </pc:spChg>
        <pc:spChg chg="mod ord">
          <ac:chgData name="Ethan Howells (2308529)" userId="S::2308529@student.uwtsd.ac.uk::fa287ede-cb3b-438d-a44b-4df5320326f0" providerId="AD" clId="Web-{42A45101-3F96-90EE-CDCF-0B9E83B31C4D}" dt="2025-01-09T22:45:29.504" v="321"/>
          <ac:spMkLst>
            <pc:docMk/>
            <pc:sldMk cId="109857222" sldId="256"/>
            <ac:spMk id="3" creationId="{00000000-0000-0000-0000-000000000000}"/>
          </ac:spMkLst>
        </pc:spChg>
        <pc:spChg chg="add mod ord">
          <ac:chgData name="Ethan Howells (2308529)" userId="S::2308529@student.uwtsd.ac.uk::fa287ede-cb3b-438d-a44b-4df5320326f0" providerId="AD" clId="Web-{42A45101-3F96-90EE-CDCF-0B9E83B31C4D}" dt="2025-01-09T22:45:29.504" v="321"/>
          <ac:spMkLst>
            <pc:docMk/>
            <pc:sldMk cId="109857222" sldId="256"/>
            <ac:spMk id="8" creationId="{2E4741BF-5AC3-2C6B-D04F-96761E693EF1}"/>
          </ac:spMkLst>
        </pc:spChg>
        <pc:spChg chg="add mod ord">
          <ac:chgData name="Ethan Howells (2308529)" userId="S::2308529@student.uwtsd.ac.uk::fa287ede-cb3b-438d-a44b-4df5320326f0" providerId="AD" clId="Web-{42A45101-3F96-90EE-CDCF-0B9E83B31C4D}" dt="2025-01-09T22:45:29.504" v="321"/>
          <ac:spMkLst>
            <pc:docMk/>
            <pc:sldMk cId="109857222" sldId="256"/>
            <ac:spMk id="10" creationId="{1A0D8E60-9C37-9C15-C7C0-E7EC6E3C64AB}"/>
          </ac:spMkLst>
        </pc:spChg>
        <pc:spChg chg="add mod ord">
          <ac:chgData name="Ethan Howells (2308529)" userId="S::2308529@student.uwtsd.ac.uk::fa287ede-cb3b-438d-a44b-4df5320326f0" providerId="AD" clId="Web-{42A45101-3F96-90EE-CDCF-0B9E83B31C4D}" dt="2025-01-09T22:45:29.504" v="321"/>
          <ac:spMkLst>
            <pc:docMk/>
            <pc:sldMk cId="109857222" sldId="256"/>
            <ac:spMk id="12" creationId="{10BC0E02-53B1-D9F1-FB42-F0EC63DEA43B}"/>
          </ac:spMkLst>
        </pc:spChg>
        <pc:spChg chg="add del mod">
          <ac:chgData name="Ethan Howells (2308529)" userId="S::2308529@student.uwtsd.ac.uk::fa287ede-cb3b-438d-a44b-4df5320326f0" providerId="AD" clId="Web-{42A45101-3F96-90EE-CDCF-0B9E83B31C4D}" dt="2025-01-09T22:44:27.767" v="315"/>
          <ac:spMkLst>
            <pc:docMk/>
            <pc:sldMk cId="109857222" sldId="256"/>
            <ac:spMk id="17" creationId="{201AD134-2D8C-A133-CBD6-2DD13C8AF720}"/>
          </ac:spMkLst>
        </pc:spChg>
        <pc:spChg chg="add del mod">
          <ac:chgData name="Ethan Howells (2308529)" userId="S::2308529@student.uwtsd.ac.uk::fa287ede-cb3b-438d-a44b-4df5320326f0" providerId="AD" clId="Web-{42A45101-3F96-90EE-CDCF-0B9E83B31C4D}" dt="2025-01-09T22:44:27.767" v="315"/>
          <ac:spMkLst>
            <pc:docMk/>
            <pc:sldMk cId="109857222" sldId="256"/>
            <ac:spMk id="19" creationId="{671E58AF-D70F-0338-C146-4BBB50EEF44B}"/>
          </ac:spMkLst>
        </pc:spChg>
        <pc:spChg chg="add del mod">
          <ac:chgData name="Ethan Howells (2308529)" userId="S::2308529@student.uwtsd.ac.uk::fa287ede-cb3b-438d-a44b-4df5320326f0" providerId="AD" clId="Web-{42A45101-3F96-90EE-CDCF-0B9E83B31C4D}" dt="2025-01-09T22:44:43.658" v="317"/>
          <ac:spMkLst>
            <pc:docMk/>
            <pc:sldMk cId="109857222" sldId="256"/>
            <ac:spMk id="21" creationId="{8DBCBFBD-AA52-845E-0D38-04B1DC82F1B7}"/>
          </ac:spMkLst>
        </pc:spChg>
        <pc:spChg chg="add del mod">
          <ac:chgData name="Ethan Howells (2308529)" userId="S::2308529@student.uwtsd.ac.uk::fa287ede-cb3b-438d-a44b-4df5320326f0" providerId="AD" clId="Web-{42A45101-3F96-90EE-CDCF-0B9E83B31C4D}" dt="2025-01-09T22:44:43.658" v="317"/>
          <ac:spMkLst>
            <pc:docMk/>
            <pc:sldMk cId="109857222" sldId="256"/>
            <ac:spMk id="22" creationId="{AEAA99FB-AA85-5B35-F2D1-4A4E99F14769}"/>
          </ac:spMkLst>
        </pc:spChg>
        <pc:picChg chg="add mod ord">
          <ac:chgData name="Ethan Howells (2308529)" userId="S::2308529@student.uwtsd.ac.uk::fa287ede-cb3b-438d-a44b-4df5320326f0" providerId="AD" clId="Web-{42A45101-3F96-90EE-CDCF-0B9E83B31C4D}" dt="2025-01-09T22:45:29.504" v="321"/>
          <ac:picMkLst>
            <pc:docMk/>
            <pc:sldMk cId="109857222" sldId="256"/>
            <ac:picMk id="4" creationId="{84E69733-E1CC-4E41-B9FB-CDA705C015CB}"/>
          </ac:picMkLst>
        </pc:picChg>
      </pc:sldChg>
      <pc:sldChg chg="addSp delSp modSp mod modClrScheme chgLayout">
        <pc:chgData name="Ethan Howells (2308529)" userId="S::2308529@student.uwtsd.ac.uk::fa287ede-cb3b-438d-a44b-4df5320326f0" providerId="AD" clId="Web-{42A45101-3F96-90EE-CDCF-0B9E83B31C4D}" dt="2025-01-11T13:33:19.964" v="334"/>
        <pc:sldMkLst>
          <pc:docMk/>
          <pc:sldMk cId="3210394219" sldId="257"/>
        </pc:sldMkLst>
        <pc:spChg chg="mod ord">
          <ac:chgData name="Ethan Howells (2308529)" userId="S::2308529@student.uwtsd.ac.uk::fa287ede-cb3b-438d-a44b-4df5320326f0" providerId="AD" clId="Web-{42A45101-3F96-90EE-CDCF-0B9E83B31C4D}" dt="2025-01-11T13:33:19.964" v="334"/>
          <ac:spMkLst>
            <pc:docMk/>
            <pc:sldMk cId="3210394219" sldId="257"/>
            <ac:spMk id="2" creationId="{69093B73-D503-CE7D-BA47-0B9AD8E994EE}"/>
          </ac:spMkLst>
        </pc:spChg>
        <pc:spChg chg="del mod ord">
          <ac:chgData name="Ethan Howells (2308529)" userId="S::2308529@student.uwtsd.ac.uk::fa287ede-cb3b-438d-a44b-4df5320326f0" providerId="AD" clId="Web-{42A45101-3F96-90EE-CDCF-0B9E83B31C4D}" dt="2025-01-11T13:33:19.964" v="334"/>
          <ac:spMkLst>
            <pc:docMk/>
            <pc:sldMk cId="3210394219" sldId="257"/>
            <ac:spMk id="3" creationId="{8CB1D95A-B41C-4E54-4519-39767A7EFBFC}"/>
          </ac:spMkLst>
        </pc:spChg>
        <pc:spChg chg="add del mod">
          <ac:chgData name="Ethan Howells (2308529)" userId="S::2308529@student.uwtsd.ac.uk::fa287ede-cb3b-438d-a44b-4df5320326f0" providerId="AD" clId="Web-{42A45101-3F96-90EE-CDCF-0B9E83B31C4D}" dt="2025-01-11T13:33:08.963" v="331"/>
          <ac:spMkLst>
            <pc:docMk/>
            <pc:sldMk cId="3210394219" sldId="257"/>
            <ac:spMk id="8" creationId="{C9718047-207A-3DA6-520B-36E77B76778D}"/>
          </ac:spMkLst>
        </pc:spChg>
        <pc:spChg chg="add del mod">
          <ac:chgData name="Ethan Howells (2308529)" userId="S::2308529@student.uwtsd.ac.uk::fa287ede-cb3b-438d-a44b-4df5320326f0" providerId="AD" clId="Web-{42A45101-3F96-90EE-CDCF-0B9E83B31C4D}" dt="2025-01-11T13:33:08.963" v="331"/>
          <ac:spMkLst>
            <pc:docMk/>
            <pc:sldMk cId="3210394219" sldId="257"/>
            <ac:spMk id="10" creationId="{8AEC8422-4E6E-0DCB-4A45-31D3450A5820}"/>
          </ac:spMkLst>
        </pc:spChg>
        <pc:spChg chg="add del mod">
          <ac:chgData name="Ethan Howells (2308529)" userId="S::2308529@student.uwtsd.ac.uk::fa287ede-cb3b-438d-a44b-4df5320326f0" providerId="AD" clId="Web-{42A45101-3F96-90EE-CDCF-0B9E83B31C4D}" dt="2025-01-11T13:33:08.963" v="331"/>
          <ac:spMkLst>
            <pc:docMk/>
            <pc:sldMk cId="3210394219" sldId="257"/>
            <ac:spMk id="12" creationId="{B83B0C5C-EC51-5E91-C60A-C80BF59985C6}"/>
          </ac:spMkLst>
        </pc:spChg>
        <pc:spChg chg="add mod">
          <ac:chgData name="Ethan Howells (2308529)" userId="S::2308529@student.uwtsd.ac.uk::fa287ede-cb3b-438d-a44b-4df5320326f0" providerId="AD" clId="Web-{42A45101-3F96-90EE-CDCF-0B9E83B31C4D}" dt="2025-01-11T13:33:19.964" v="334"/>
          <ac:spMkLst>
            <pc:docMk/>
            <pc:sldMk cId="3210394219" sldId="257"/>
            <ac:spMk id="14" creationId="{C6DFB31D-CB0B-7523-9459-977CBF4EF792}"/>
          </ac:spMkLst>
        </pc:spChg>
        <pc:spChg chg="add del mod">
          <ac:chgData name="Ethan Howells (2308529)" userId="S::2308529@student.uwtsd.ac.uk::fa287ede-cb3b-438d-a44b-4df5320326f0" providerId="AD" clId="Web-{42A45101-3F96-90EE-CDCF-0B9E83B31C4D}" dt="2025-01-11T13:33:15.870" v="333"/>
          <ac:spMkLst>
            <pc:docMk/>
            <pc:sldMk cId="3210394219" sldId="257"/>
            <ac:spMk id="15" creationId="{7E3FBE9B-0B5D-20F4-37E8-59CEF10CDA98}"/>
          </ac:spMkLst>
        </pc:spChg>
        <pc:spChg chg="add mod">
          <ac:chgData name="Ethan Howells (2308529)" userId="S::2308529@student.uwtsd.ac.uk::fa287ede-cb3b-438d-a44b-4df5320326f0" providerId="AD" clId="Web-{42A45101-3F96-90EE-CDCF-0B9E83B31C4D}" dt="2025-01-11T13:33:19.964" v="334"/>
          <ac:spMkLst>
            <pc:docMk/>
            <pc:sldMk cId="3210394219" sldId="257"/>
            <ac:spMk id="16" creationId="{502C31BD-4A8D-EF62-DE0B-579FF5E267EA}"/>
          </ac:spMkLst>
        </pc:spChg>
        <pc:spChg chg="add mod">
          <ac:chgData name="Ethan Howells (2308529)" userId="S::2308529@student.uwtsd.ac.uk::fa287ede-cb3b-438d-a44b-4df5320326f0" providerId="AD" clId="Web-{42A45101-3F96-90EE-CDCF-0B9E83B31C4D}" dt="2025-01-11T13:33:19.964" v="334"/>
          <ac:spMkLst>
            <pc:docMk/>
            <pc:sldMk cId="3210394219" sldId="257"/>
            <ac:spMk id="17" creationId="{94BFE5B9-F65C-38A9-5EBC-82953142F60E}"/>
          </ac:spMkLst>
        </pc:spChg>
        <pc:graphicFrameChg chg="add mod">
          <ac:chgData name="Ethan Howells (2308529)" userId="S::2308529@student.uwtsd.ac.uk::fa287ede-cb3b-438d-a44b-4df5320326f0" providerId="AD" clId="Web-{42A45101-3F96-90EE-CDCF-0B9E83B31C4D}" dt="2025-01-11T13:33:19.964" v="334"/>
          <ac:graphicFrameMkLst>
            <pc:docMk/>
            <pc:sldMk cId="3210394219" sldId="257"/>
            <ac:graphicFrameMk id="19" creationId="{9BF22697-16F4-EA90-DEC1-EBCE1D79A749}"/>
          </ac:graphicFrameMkLst>
        </pc:graphicFrameChg>
      </pc:sldChg>
      <pc:sldChg chg="del">
        <pc:chgData name="Ethan Howells (2308529)" userId="S::2308529@student.uwtsd.ac.uk::fa287ede-cb3b-438d-a44b-4df5320326f0" providerId="AD" clId="Web-{42A45101-3F96-90EE-CDCF-0B9E83B31C4D}" dt="2025-01-08T16:39:32.238" v="1"/>
        <pc:sldMkLst>
          <pc:docMk/>
          <pc:sldMk cId="1055002754" sldId="258"/>
        </pc:sldMkLst>
      </pc:sldChg>
      <pc:sldChg chg="addSp delSp modSp mod setBg modClrScheme delDesignElem chgLayout">
        <pc:chgData name="Ethan Howells (2308529)" userId="S::2308529@student.uwtsd.ac.uk::fa287ede-cb3b-438d-a44b-4df5320326f0" providerId="AD" clId="Web-{42A45101-3F96-90EE-CDCF-0B9E83B31C4D}" dt="2025-01-09T22:45:07.878" v="320"/>
        <pc:sldMkLst>
          <pc:docMk/>
          <pc:sldMk cId="587301084" sldId="259"/>
        </pc:sldMkLst>
        <pc:spChg chg="mod ord">
          <ac:chgData name="Ethan Howells (2308529)" userId="S::2308529@student.uwtsd.ac.uk::fa287ede-cb3b-438d-a44b-4df5320326f0" providerId="AD" clId="Web-{42A45101-3F96-90EE-CDCF-0B9E83B31C4D}" dt="2025-01-09T22:45:07.878" v="320"/>
          <ac:spMkLst>
            <pc:docMk/>
            <pc:sldMk cId="587301084" sldId="259"/>
            <ac:spMk id="2" creationId="{AABAEBF5-0AC9-44C9-3C4D-64DC1E73C3A3}"/>
          </ac:spMkLst>
        </pc:spChg>
        <pc:spChg chg="del">
          <ac:chgData name="Ethan Howells (2308529)" userId="S::2308529@student.uwtsd.ac.uk::fa287ede-cb3b-438d-a44b-4df5320326f0" providerId="AD" clId="Web-{42A45101-3F96-90EE-CDCF-0B9E83B31C4D}" dt="2025-01-08T17:11:23.906" v="5"/>
          <ac:spMkLst>
            <pc:docMk/>
            <pc:sldMk cId="587301084" sldId="259"/>
            <ac:spMk id="3" creationId="{C82BC3E8-6C8C-F38D-6F24-A232DF3463FE}"/>
          </ac:spMkLst>
        </pc:spChg>
        <pc:spChg chg="add del">
          <ac:chgData name="Ethan Howells (2308529)" userId="S::2308529@student.uwtsd.ac.uk::fa287ede-cb3b-438d-a44b-4df5320326f0" providerId="AD" clId="Web-{42A45101-3F96-90EE-CDCF-0B9E83B31C4D}" dt="2025-01-09T22:35:22.819" v="279"/>
          <ac:spMkLst>
            <pc:docMk/>
            <pc:sldMk cId="587301084" sldId="259"/>
            <ac:spMk id="8" creationId="{2550AE69-AC86-4188-83E5-A856C4F1DCFF}"/>
          </ac:spMkLst>
        </pc:spChg>
        <pc:spChg chg="add del">
          <ac:chgData name="Ethan Howells (2308529)" userId="S::2308529@student.uwtsd.ac.uk::fa287ede-cb3b-438d-a44b-4df5320326f0" providerId="AD" clId="Web-{42A45101-3F96-90EE-CDCF-0B9E83B31C4D}" dt="2025-01-09T22:35:22.819" v="279"/>
          <ac:spMkLst>
            <pc:docMk/>
            <pc:sldMk cId="587301084" sldId="259"/>
            <ac:spMk id="10" creationId="{EC4CA156-2C9D-4F0C-B229-88D8B5E17BCF}"/>
          </ac:spMkLst>
        </pc:spChg>
        <pc:spChg chg="add del">
          <ac:chgData name="Ethan Howells (2308529)" userId="S::2308529@student.uwtsd.ac.uk::fa287ede-cb3b-438d-a44b-4df5320326f0" providerId="AD" clId="Web-{42A45101-3F96-90EE-CDCF-0B9E83B31C4D}" dt="2025-01-09T22:35:22.819" v="279"/>
          <ac:spMkLst>
            <pc:docMk/>
            <pc:sldMk cId="587301084" sldId="259"/>
            <ac:spMk id="12" creationId="{D7361ED3-EBE5-4EFC-8DA3-D0CE4BF2F4B1}"/>
          </ac:spMkLst>
        </pc:spChg>
        <pc:spChg chg="add del">
          <ac:chgData name="Ethan Howells (2308529)" userId="S::2308529@student.uwtsd.ac.uk::fa287ede-cb3b-438d-a44b-4df5320326f0" providerId="AD" clId="Web-{42A45101-3F96-90EE-CDCF-0B9E83B31C4D}" dt="2025-01-09T22:35:22.819" v="279"/>
          <ac:spMkLst>
            <pc:docMk/>
            <pc:sldMk cId="587301084" sldId="259"/>
            <ac:spMk id="18" creationId="{19A1D830-E73C-47A9-A534-323CEEFF5B32}"/>
          </ac:spMkLst>
        </pc:spChg>
        <pc:spChg chg="add del">
          <ac:chgData name="Ethan Howells (2308529)" userId="S::2308529@student.uwtsd.ac.uk::fa287ede-cb3b-438d-a44b-4df5320326f0" providerId="AD" clId="Web-{42A45101-3F96-90EE-CDCF-0B9E83B31C4D}" dt="2025-01-09T22:35:22.819" v="279"/>
          <ac:spMkLst>
            <pc:docMk/>
            <pc:sldMk cId="587301084" sldId="259"/>
            <ac:spMk id="20" creationId="{8F69FBEC-4C47-4288-962D-3FC20C79F3F5}"/>
          </ac:spMkLst>
        </pc:spChg>
        <pc:grpChg chg="add del">
          <ac:chgData name="Ethan Howells (2308529)" userId="S::2308529@student.uwtsd.ac.uk::fa287ede-cb3b-438d-a44b-4df5320326f0" providerId="AD" clId="Web-{42A45101-3F96-90EE-CDCF-0B9E83B31C4D}" dt="2025-01-09T22:35:22.819" v="279"/>
          <ac:grpSpMkLst>
            <pc:docMk/>
            <pc:sldMk cId="587301084" sldId="259"/>
            <ac:grpSpMk id="14" creationId="{85105087-7F16-4C94-837C-C45445116665}"/>
          </ac:grpSpMkLst>
        </pc:grpChg>
        <pc:grpChg chg="add del">
          <ac:chgData name="Ethan Howells (2308529)" userId="S::2308529@student.uwtsd.ac.uk::fa287ede-cb3b-438d-a44b-4df5320326f0" providerId="AD" clId="Web-{42A45101-3F96-90EE-CDCF-0B9E83B31C4D}" dt="2025-01-09T22:35:22.819" v="279"/>
          <ac:grpSpMkLst>
            <pc:docMk/>
            <pc:sldMk cId="587301084" sldId="259"/>
            <ac:grpSpMk id="22" creationId="{54F6FC82-E588-4DA0-8096-0C3BD54F17B5}"/>
          </ac:grpSpMkLst>
        </pc:grpChg>
        <pc:picChg chg="add">
          <ac:chgData name="Ethan Howells (2308529)" userId="S::2308529@student.uwtsd.ac.uk::fa287ede-cb3b-438d-a44b-4df5320326f0" providerId="AD" clId="Web-{42A45101-3F96-90EE-CDCF-0B9E83B31C4D}" dt="2025-01-08T17:22:18.766" v="70"/>
          <ac:picMkLst>
            <pc:docMk/>
            <pc:sldMk cId="587301084" sldId="259"/>
            <ac:picMk id="4" creationId="{34DF2F8D-363E-492B-3B59-C3586D9665BE}"/>
          </ac:picMkLst>
        </pc:picChg>
      </pc:sldChg>
      <pc:sldChg chg="addSp delSp modSp mod modClrScheme chgLayout">
        <pc:chgData name="Ethan Howells (2308529)" userId="S::2308529@student.uwtsd.ac.uk::fa287ede-cb3b-438d-a44b-4df5320326f0" providerId="AD" clId="Web-{42A45101-3F96-90EE-CDCF-0B9E83B31C4D}" dt="2025-01-09T22:45:47.395" v="323"/>
        <pc:sldMkLst>
          <pc:docMk/>
          <pc:sldMk cId="1102948491" sldId="260"/>
        </pc:sldMkLst>
        <pc:spChg chg="mod ord">
          <ac:chgData name="Ethan Howells (2308529)" userId="S::2308529@student.uwtsd.ac.uk::fa287ede-cb3b-438d-a44b-4df5320326f0" providerId="AD" clId="Web-{42A45101-3F96-90EE-CDCF-0B9E83B31C4D}" dt="2025-01-09T22:45:47.395" v="323"/>
          <ac:spMkLst>
            <pc:docMk/>
            <pc:sldMk cId="1102948491" sldId="260"/>
            <ac:spMk id="2" creationId="{02418D1D-611F-2879-6E5C-B0DA73EB2F5A}"/>
          </ac:spMkLst>
        </pc:spChg>
        <pc:spChg chg="del mod ord">
          <ac:chgData name="Ethan Howells (2308529)" userId="S::2308529@student.uwtsd.ac.uk::fa287ede-cb3b-438d-a44b-4df5320326f0" providerId="AD" clId="Web-{42A45101-3F96-90EE-CDCF-0B9E83B31C4D}" dt="2025-01-09T22:45:47.395" v="323"/>
          <ac:spMkLst>
            <pc:docMk/>
            <pc:sldMk cId="1102948491" sldId="260"/>
            <ac:spMk id="3" creationId="{2EA36184-73D1-DA1B-9ABC-4ACB0AB97BB4}"/>
          </ac:spMkLst>
        </pc:spChg>
        <pc:spChg chg="add">
          <ac:chgData name="Ethan Howells (2308529)" userId="S::2308529@student.uwtsd.ac.uk::fa287ede-cb3b-438d-a44b-4df5320326f0" providerId="AD" clId="Web-{42A45101-3F96-90EE-CDCF-0B9E83B31C4D}" dt="2025-01-09T22:45:47.395" v="323"/>
          <ac:spMkLst>
            <pc:docMk/>
            <pc:sldMk cId="1102948491" sldId="260"/>
            <ac:spMk id="9" creationId="{57778784-9A2F-FC15-D66F-ECAC4AE1BA8D}"/>
          </ac:spMkLst>
        </pc:spChg>
        <pc:spChg chg="add">
          <ac:chgData name="Ethan Howells (2308529)" userId="S::2308529@student.uwtsd.ac.uk::fa287ede-cb3b-438d-a44b-4df5320326f0" providerId="AD" clId="Web-{42A45101-3F96-90EE-CDCF-0B9E83B31C4D}" dt="2025-01-09T22:45:47.395" v="323"/>
          <ac:spMkLst>
            <pc:docMk/>
            <pc:sldMk cId="1102948491" sldId="260"/>
            <ac:spMk id="11" creationId="{01E1CF45-6873-8D28-7811-F72377E4F13E}"/>
          </ac:spMkLst>
        </pc:spChg>
        <pc:spChg chg="add">
          <ac:chgData name="Ethan Howells (2308529)" userId="S::2308529@student.uwtsd.ac.uk::fa287ede-cb3b-438d-a44b-4df5320326f0" providerId="AD" clId="Web-{42A45101-3F96-90EE-CDCF-0B9E83B31C4D}" dt="2025-01-09T22:45:47.395" v="323"/>
          <ac:spMkLst>
            <pc:docMk/>
            <pc:sldMk cId="1102948491" sldId="260"/>
            <ac:spMk id="13" creationId="{3E0C18EB-ADAC-B2CA-79AD-3347D476E8B2}"/>
          </ac:spMkLst>
        </pc:spChg>
        <pc:graphicFrameChg chg="add">
          <ac:chgData name="Ethan Howells (2308529)" userId="S::2308529@student.uwtsd.ac.uk::fa287ede-cb3b-438d-a44b-4df5320326f0" providerId="AD" clId="Web-{42A45101-3F96-90EE-CDCF-0B9E83B31C4D}" dt="2025-01-09T22:45:47.395" v="323"/>
          <ac:graphicFrameMkLst>
            <pc:docMk/>
            <pc:sldMk cId="1102948491" sldId="260"/>
            <ac:graphicFrameMk id="5" creationId="{4C1DD8BC-48D1-063A-4FBA-11D58D00DE05}"/>
          </ac:graphicFrameMkLst>
        </pc:graphicFrameChg>
      </pc:sldChg>
      <pc:sldChg chg="addSp delSp modSp mod modClrScheme chgLayout">
        <pc:chgData name="Ethan Howells (2308529)" userId="S::2308529@student.uwtsd.ac.uk::fa287ede-cb3b-438d-a44b-4df5320326f0" providerId="AD" clId="Web-{42A45101-3F96-90EE-CDCF-0B9E83B31C4D}" dt="2025-01-11T13:32:41.508" v="329" actId="20577"/>
        <pc:sldMkLst>
          <pc:docMk/>
          <pc:sldMk cId="434594489" sldId="261"/>
        </pc:sldMkLst>
        <pc:spChg chg="mod ord">
          <ac:chgData name="Ethan Howells (2308529)" userId="S::2308529@student.uwtsd.ac.uk::fa287ede-cb3b-438d-a44b-4df5320326f0" providerId="AD" clId="Web-{42A45101-3F96-90EE-CDCF-0B9E83B31C4D}" dt="2025-01-09T22:45:53.630" v="324"/>
          <ac:spMkLst>
            <pc:docMk/>
            <pc:sldMk cId="434594489" sldId="261"/>
            <ac:spMk id="2" creationId="{1F4DA4E0-524E-E9B3-C60B-FA3A4489A463}"/>
          </ac:spMkLst>
        </pc:spChg>
        <pc:spChg chg="del mod ord">
          <ac:chgData name="Ethan Howells (2308529)" userId="S::2308529@student.uwtsd.ac.uk::fa287ede-cb3b-438d-a44b-4df5320326f0" providerId="AD" clId="Web-{42A45101-3F96-90EE-CDCF-0B9E83B31C4D}" dt="2025-01-09T22:45:53.630" v="324"/>
          <ac:spMkLst>
            <pc:docMk/>
            <pc:sldMk cId="434594489" sldId="261"/>
            <ac:spMk id="3" creationId="{7975CF32-9D54-C806-CEB1-B2A975A043F2}"/>
          </ac:spMkLst>
        </pc:spChg>
        <pc:spChg chg="add mod">
          <ac:chgData name="Ethan Howells (2308529)" userId="S::2308529@student.uwtsd.ac.uk::fa287ede-cb3b-438d-a44b-4df5320326f0" providerId="AD" clId="Web-{42A45101-3F96-90EE-CDCF-0B9E83B31C4D}" dt="2025-01-09T22:47:01.358" v="327"/>
          <ac:spMkLst>
            <pc:docMk/>
            <pc:sldMk cId="434594489" sldId="261"/>
            <ac:spMk id="9" creationId="{D8604F06-0D67-0713-F81E-F10B15D3DD82}"/>
          </ac:spMkLst>
        </pc:spChg>
        <pc:spChg chg="add mod">
          <ac:chgData name="Ethan Howells (2308529)" userId="S::2308529@student.uwtsd.ac.uk::fa287ede-cb3b-438d-a44b-4df5320326f0" providerId="AD" clId="Web-{42A45101-3F96-90EE-CDCF-0B9E83B31C4D}" dt="2025-01-09T22:47:01.358" v="327"/>
          <ac:spMkLst>
            <pc:docMk/>
            <pc:sldMk cId="434594489" sldId="261"/>
            <ac:spMk id="11" creationId="{FCEC3581-C170-E7A8-83F9-42C17F092976}"/>
          </ac:spMkLst>
        </pc:spChg>
        <pc:spChg chg="add mod">
          <ac:chgData name="Ethan Howells (2308529)" userId="S::2308529@student.uwtsd.ac.uk::fa287ede-cb3b-438d-a44b-4df5320326f0" providerId="AD" clId="Web-{42A45101-3F96-90EE-CDCF-0B9E83B31C4D}" dt="2025-01-09T22:47:01.358" v="327"/>
          <ac:spMkLst>
            <pc:docMk/>
            <pc:sldMk cId="434594489" sldId="261"/>
            <ac:spMk id="13" creationId="{E572CEEC-67DC-56F2-5F10-DACC30A54F40}"/>
          </ac:spMkLst>
        </pc:spChg>
        <pc:graphicFrameChg chg="add mod modGraphic">
          <ac:chgData name="Ethan Howells (2308529)" userId="S::2308529@student.uwtsd.ac.uk::fa287ede-cb3b-438d-a44b-4df5320326f0" providerId="AD" clId="Web-{42A45101-3F96-90EE-CDCF-0B9E83B31C4D}" dt="2025-01-11T13:32:41.508" v="329" actId="20577"/>
          <ac:graphicFrameMkLst>
            <pc:docMk/>
            <pc:sldMk cId="434594489" sldId="261"/>
            <ac:graphicFrameMk id="5" creationId="{08796230-3F9F-6781-531B-4DE3902AC42E}"/>
          </ac:graphicFrameMkLst>
        </pc:graphicFrameChg>
      </pc:sldChg>
      <pc:sldChg chg="modSp mod modClrScheme chgLayout">
        <pc:chgData name="Ethan Howells (2308529)" userId="S::2308529@student.uwtsd.ac.uk::fa287ede-cb3b-438d-a44b-4df5320326f0" providerId="AD" clId="Web-{42A45101-3F96-90EE-CDCF-0B9E83B31C4D}" dt="2025-01-09T22:45:07.878" v="320"/>
        <pc:sldMkLst>
          <pc:docMk/>
          <pc:sldMk cId="2417236216" sldId="262"/>
        </pc:sldMkLst>
        <pc:spChg chg="mod ord">
          <ac:chgData name="Ethan Howells (2308529)" userId="S::2308529@student.uwtsd.ac.uk::fa287ede-cb3b-438d-a44b-4df5320326f0" providerId="AD" clId="Web-{42A45101-3F96-90EE-CDCF-0B9E83B31C4D}" dt="2025-01-09T22:45:07.878" v="320"/>
          <ac:spMkLst>
            <pc:docMk/>
            <pc:sldMk cId="2417236216" sldId="262"/>
            <ac:spMk id="2" creationId="{93EFAA08-8E8C-9DFC-6384-F60EB60EFB76}"/>
          </ac:spMkLst>
        </pc:spChg>
        <pc:spChg chg="mod ord">
          <ac:chgData name="Ethan Howells (2308529)" userId="S::2308529@student.uwtsd.ac.uk::fa287ede-cb3b-438d-a44b-4df5320326f0" providerId="AD" clId="Web-{42A45101-3F96-90EE-CDCF-0B9E83B31C4D}" dt="2025-01-09T22:45:07.878" v="320"/>
          <ac:spMkLst>
            <pc:docMk/>
            <pc:sldMk cId="2417236216" sldId="262"/>
            <ac:spMk id="3" creationId="{F89212B3-B380-0881-B854-955787E90EB8}"/>
          </ac:spMkLst>
        </pc:spChg>
      </pc:sldChg>
      <pc:sldChg chg="addSp delSp modSp mod setBg modClrScheme delDesignElem chgLayout">
        <pc:chgData name="Ethan Howells (2308529)" userId="S::2308529@student.uwtsd.ac.uk::fa287ede-cb3b-438d-a44b-4df5320326f0" providerId="AD" clId="Web-{42A45101-3F96-90EE-CDCF-0B9E83B31C4D}" dt="2025-01-09T22:45:07.878" v="320"/>
        <pc:sldMkLst>
          <pc:docMk/>
          <pc:sldMk cId="2043326768" sldId="263"/>
        </pc:sldMkLst>
        <pc:spChg chg="mod ord">
          <ac:chgData name="Ethan Howells (2308529)" userId="S::2308529@student.uwtsd.ac.uk::fa287ede-cb3b-438d-a44b-4df5320326f0" providerId="AD" clId="Web-{42A45101-3F96-90EE-CDCF-0B9E83B31C4D}" dt="2025-01-09T22:45:07.878" v="320"/>
          <ac:spMkLst>
            <pc:docMk/>
            <pc:sldMk cId="2043326768" sldId="263"/>
            <ac:spMk id="2" creationId="{CF3F5DE4-7C80-9937-525B-BB16FC24C628}"/>
          </ac:spMkLst>
        </pc:spChg>
        <pc:spChg chg="del mod">
          <ac:chgData name="Ethan Howells (2308529)" userId="S::2308529@student.uwtsd.ac.uk::fa287ede-cb3b-438d-a44b-4df5320326f0" providerId="AD" clId="Web-{42A45101-3F96-90EE-CDCF-0B9E83B31C4D}" dt="2025-01-08T17:22:47.564" v="72"/>
          <ac:spMkLst>
            <pc:docMk/>
            <pc:sldMk cId="2043326768" sldId="263"/>
            <ac:spMk id="3" creationId="{C88D1034-2F18-3458-2C89-A2E5F9C7CCF6}"/>
          </ac:spMkLst>
        </pc:spChg>
        <pc:spChg chg="add del">
          <ac:chgData name="Ethan Howells (2308529)" userId="S::2308529@student.uwtsd.ac.uk::fa287ede-cb3b-438d-a44b-4df5320326f0" providerId="AD" clId="Web-{42A45101-3F96-90EE-CDCF-0B9E83B31C4D}" dt="2025-01-09T22:35:22.819" v="279"/>
          <ac:spMkLst>
            <pc:docMk/>
            <pc:sldMk cId="2043326768" sldId="263"/>
            <ac:spMk id="9" creationId="{3FD711E9-7F79-40A9-8D9E-4AE293C154A5}"/>
          </ac:spMkLst>
        </pc:spChg>
        <pc:graphicFrameChg chg="add mod ord">
          <ac:chgData name="Ethan Howells (2308529)" userId="S::2308529@student.uwtsd.ac.uk::fa287ede-cb3b-438d-a44b-4df5320326f0" providerId="AD" clId="Web-{42A45101-3F96-90EE-CDCF-0B9E83B31C4D}" dt="2025-01-09T22:45:07.878" v="320"/>
          <ac:graphicFrameMkLst>
            <pc:docMk/>
            <pc:sldMk cId="2043326768" sldId="263"/>
            <ac:graphicFrameMk id="5" creationId="{373C1A4F-E22D-8601-2E83-A43E16A74E29}"/>
          </ac:graphicFrameMkLst>
        </pc:graphicFrameChg>
      </pc:sldChg>
      <pc:sldChg chg="modSp mod modClrScheme chgLayout">
        <pc:chgData name="Ethan Howells (2308529)" userId="S::2308529@student.uwtsd.ac.uk::fa287ede-cb3b-438d-a44b-4df5320326f0" providerId="AD" clId="Web-{42A45101-3F96-90EE-CDCF-0B9E83B31C4D}" dt="2025-01-09T22:45:07.878" v="320"/>
        <pc:sldMkLst>
          <pc:docMk/>
          <pc:sldMk cId="553539436" sldId="264"/>
        </pc:sldMkLst>
        <pc:spChg chg="mod ord">
          <ac:chgData name="Ethan Howells (2308529)" userId="S::2308529@student.uwtsd.ac.uk::fa287ede-cb3b-438d-a44b-4df5320326f0" providerId="AD" clId="Web-{42A45101-3F96-90EE-CDCF-0B9E83B31C4D}" dt="2025-01-09T22:45:07.878" v="320"/>
          <ac:spMkLst>
            <pc:docMk/>
            <pc:sldMk cId="553539436" sldId="264"/>
            <ac:spMk id="2" creationId="{B7582248-A2C3-85FB-2C1E-DEC6E3FC1BB2}"/>
          </ac:spMkLst>
        </pc:spChg>
        <pc:spChg chg="mod ord">
          <ac:chgData name="Ethan Howells (2308529)" userId="S::2308529@student.uwtsd.ac.uk::fa287ede-cb3b-438d-a44b-4df5320326f0" providerId="AD" clId="Web-{42A45101-3F96-90EE-CDCF-0B9E83B31C4D}" dt="2025-01-09T22:45:07.878" v="320"/>
          <ac:spMkLst>
            <pc:docMk/>
            <pc:sldMk cId="553539436" sldId="264"/>
            <ac:spMk id="3" creationId="{D282DB3F-4C28-9B92-F2C9-47B7E7FDD3E1}"/>
          </ac:spMkLst>
        </pc:spChg>
      </pc:sldChg>
      <pc:sldChg chg="addSp delSp modSp new mod setBg modClrScheme delDesignElem chgLayout">
        <pc:chgData name="Ethan Howells (2308529)" userId="S::2308529@student.uwtsd.ac.uk::fa287ede-cb3b-438d-a44b-4df5320326f0" providerId="AD" clId="Web-{42A45101-3F96-90EE-CDCF-0B9E83B31C4D}" dt="2025-01-11T13:35:55.618" v="336" actId="1076"/>
        <pc:sldMkLst>
          <pc:docMk/>
          <pc:sldMk cId="3468602763" sldId="265"/>
        </pc:sldMkLst>
        <pc:spChg chg="mod ord">
          <ac:chgData name="Ethan Howells (2308529)" userId="S::2308529@student.uwtsd.ac.uk::fa287ede-cb3b-438d-a44b-4df5320326f0" providerId="AD" clId="Web-{42A45101-3F96-90EE-CDCF-0B9E83B31C4D}" dt="2025-01-09T22:45:07.878" v="320"/>
          <ac:spMkLst>
            <pc:docMk/>
            <pc:sldMk cId="3468602763" sldId="265"/>
            <ac:spMk id="2" creationId="{C9773BA7-0B9C-84A1-014F-7069872BDD19}"/>
          </ac:spMkLst>
        </pc:spChg>
        <pc:spChg chg="del mod">
          <ac:chgData name="Ethan Howells (2308529)" userId="S::2308529@student.uwtsd.ac.uk::fa287ede-cb3b-438d-a44b-4df5320326f0" providerId="AD" clId="Web-{42A45101-3F96-90EE-CDCF-0B9E83B31C4D}" dt="2025-01-08T17:16:52.946" v="60"/>
          <ac:spMkLst>
            <pc:docMk/>
            <pc:sldMk cId="3468602763" sldId="265"/>
            <ac:spMk id="3" creationId="{DA2C2635-4643-AB0F-029F-333CC30DF646}"/>
          </ac:spMkLst>
        </pc:spChg>
        <pc:spChg chg="add del">
          <ac:chgData name="Ethan Howells (2308529)" userId="S::2308529@student.uwtsd.ac.uk::fa287ede-cb3b-438d-a44b-4df5320326f0" providerId="AD" clId="Web-{42A45101-3F96-90EE-CDCF-0B9E83B31C4D}" dt="2025-01-09T22:35:22.819" v="279"/>
          <ac:spMkLst>
            <pc:docMk/>
            <pc:sldMk cId="3468602763" sldId="265"/>
            <ac:spMk id="7" creationId="{9A3D0CE2-91FF-49B3-A5D8-181E900D7501}"/>
          </ac:spMkLst>
        </pc:spChg>
        <pc:spChg chg="add del">
          <ac:chgData name="Ethan Howells (2308529)" userId="S::2308529@student.uwtsd.ac.uk::fa287ede-cb3b-438d-a44b-4df5320326f0" providerId="AD" clId="Web-{42A45101-3F96-90EE-CDCF-0B9E83B31C4D}" dt="2025-01-09T22:35:22.819" v="279"/>
          <ac:spMkLst>
            <pc:docMk/>
            <pc:sldMk cId="3468602763" sldId="265"/>
            <ac:spMk id="9" creationId="{58AEBD96-C315-4F53-9D9E-0E20E993EBFA}"/>
          </ac:spMkLst>
        </pc:spChg>
        <pc:spChg chg="add del">
          <ac:chgData name="Ethan Howells (2308529)" userId="S::2308529@student.uwtsd.ac.uk::fa287ede-cb3b-438d-a44b-4df5320326f0" providerId="AD" clId="Web-{42A45101-3F96-90EE-CDCF-0B9E83B31C4D}" dt="2025-01-09T22:35:22.819" v="279"/>
          <ac:spMkLst>
            <pc:docMk/>
            <pc:sldMk cId="3468602763" sldId="265"/>
            <ac:spMk id="11" creationId="{78916AAA-66F6-4DFA-88ED-7E27CF6B8DAD}"/>
          </ac:spMkLst>
        </pc:spChg>
        <pc:spChg chg="add del">
          <ac:chgData name="Ethan Howells (2308529)" userId="S::2308529@student.uwtsd.ac.uk::fa287ede-cb3b-438d-a44b-4df5320326f0" providerId="AD" clId="Web-{42A45101-3F96-90EE-CDCF-0B9E83B31C4D}" dt="2025-01-09T22:35:22.819" v="279"/>
          <ac:spMkLst>
            <pc:docMk/>
            <pc:sldMk cId="3468602763" sldId="265"/>
            <ac:spMk id="17" creationId="{C3D25154-9EF7-4C33-9AAC-7B3BE089FE0A}"/>
          </ac:spMkLst>
        </pc:spChg>
        <pc:spChg chg="add del">
          <ac:chgData name="Ethan Howells (2308529)" userId="S::2308529@student.uwtsd.ac.uk::fa287ede-cb3b-438d-a44b-4df5320326f0" providerId="AD" clId="Web-{42A45101-3F96-90EE-CDCF-0B9E83B31C4D}" dt="2025-01-09T22:35:22.819" v="279"/>
          <ac:spMkLst>
            <pc:docMk/>
            <pc:sldMk cId="3468602763" sldId="265"/>
            <ac:spMk id="19" creationId="{1604E8C0-C927-4C06-A96A-BF3323BA76D2}"/>
          </ac:spMkLst>
        </pc:spChg>
        <pc:grpChg chg="add del">
          <ac:chgData name="Ethan Howells (2308529)" userId="S::2308529@student.uwtsd.ac.uk::fa287ede-cb3b-438d-a44b-4df5320326f0" providerId="AD" clId="Web-{42A45101-3F96-90EE-CDCF-0B9E83B31C4D}" dt="2025-01-09T22:35:22.819" v="279"/>
          <ac:grpSpMkLst>
            <pc:docMk/>
            <pc:sldMk cId="3468602763" sldId="265"/>
            <ac:grpSpMk id="13" creationId="{A137D43F-BAD6-47F1-AA65-AEEA38A2FF30}"/>
          </ac:grpSpMkLst>
        </pc:grpChg>
        <pc:grpChg chg="add del">
          <ac:chgData name="Ethan Howells (2308529)" userId="S::2308529@student.uwtsd.ac.uk::fa287ede-cb3b-438d-a44b-4df5320326f0" providerId="AD" clId="Web-{42A45101-3F96-90EE-CDCF-0B9E83B31C4D}" dt="2025-01-09T22:35:22.819" v="279"/>
          <ac:grpSpMkLst>
            <pc:docMk/>
            <pc:sldMk cId="3468602763" sldId="265"/>
            <ac:grpSpMk id="21" creationId="{9DCECFD5-4C30-4892-9FF0-540E17955A55}"/>
          </ac:grpSpMkLst>
        </pc:grpChg>
        <pc:picChg chg="add mod">
          <ac:chgData name="Ethan Howells (2308529)" userId="S::2308529@student.uwtsd.ac.uk::fa287ede-cb3b-438d-a44b-4df5320326f0" providerId="AD" clId="Web-{42A45101-3F96-90EE-CDCF-0B9E83B31C4D}" dt="2025-01-11T13:35:55.618" v="336" actId="1076"/>
          <ac:picMkLst>
            <pc:docMk/>
            <pc:sldMk cId="3468602763" sldId="265"/>
            <ac:picMk id="3" creationId="{5249EABF-C2F8-5E15-FE21-6A954E4DE2A7}"/>
          </ac:picMkLst>
        </pc:picChg>
      </pc:sldChg>
      <pc:sldChg chg="modSp new mod modClrScheme chgLayout">
        <pc:chgData name="Ethan Howells (2308529)" userId="S::2308529@student.uwtsd.ac.uk::fa287ede-cb3b-438d-a44b-4df5320326f0" providerId="AD" clId="Web-{42A45101-3F96-90EE-CDCF-0B9E83B31C4D}" dt="2025-01-11T13:45:47.418" v="459" actId="20577"/>
        <pc:sldMkLst>
          <pc:docMk/>
          <pc:sldMk cId="597496633" sldId="266"/>
        </pc:sldMkLst>
        <pc:spChg chg="mod ord">
          <ac:chgData name="Ethan Howells (2308529)" userId="S::2308529@student.uwtsd.ac.uk::fa287ede-cb3b-438d-a44b-4df5320326f0" providerId="AD" clId="Web-{42A45101-3F96-90EE-CDCF-0B9E83B31C4D}" dt="2025-01-09T22:45:07.878" v="320"/>
          <ac:spMkLst>
            <pc:docMk/>
            <pc:sldMk cId="597496633" sldId="266"/>
            <ac:spMk id="2" creationId="{A78187D8-BCF0-8AC3-6051-536D4B4AFC0C}"/>
          </ac:spMkLst>
        </pc:spChg>
        <pc:spChg chg="mod ord">
          <ac:chgData name="Ethan Howells (2308529)" userId="S::2308529@student.uwtsd.ac.uk::fa287ede-cb3b-438d-a44b-4df5320326f0" providerId="AD" clId="Web-{42A45101-3F96-90EE-CDCF-0B9E83B31C4D}" dt="2025-01-11T13:45:47.418" v="459" actId="20577"/>
          <ac:spMkLst>
            <pc:docMk/>
            <pc:sldMk cId="597496633" sldId="266"/>
            <ac:spMk id="3" creationId="{26586282-C56A-026C-3BDF-99D59E990B79}"/>
          </ac:spMkLst>
        </pc:spChg>
      </pc:sldChg>
      <pc:sldChg chg="delSp modSp new mod modClrScheme chgLayout">
        <pc:chgData name="Ethan Howells (2308529)" userId="S::2308529@student.uwtsd.ac.uk::fa287ede-cb3b-438d-a44b-4df5320326f0" providerId="AD" clId="Web-{42A45101-3F96-90EE-CDCF-0B9E83B31C4D}" dt="2025-01-09T22:45:07.878" v="320"/>
        <pc:sldMkLst>
          <pc:docMk/>
          <pc:sldMk cId="4271992590" sldId="267"/>
        </pc:sldMkLst>
        <pc:spChg chg="del">
          <ac:chgData name="Ethan Howells (2308529)" userId="S::2308529@student.uwtsd.ac.uk::fa287ede-cb3b-438d-a44b-4df5320326f0" providerId="AD" clId="Web-{42A45101-3F96-90EE-CDCF-0B9E83B31C4D}" dt="2025-01-08T17:35:42.334" v="95"/>
          <ac:spMkLst>
            <pc:docMk/>
            <pc:sldMk cId="4271992590" sldId="267"/>
            <ac:spMk id="2" creationId="{C488AE31-88D2-52EF-CA1E-13F3C681D19C}"/>
          </ac:spMkLst>
        </pc:spChg>
        <pc:spChg chg="mod ord">
          <ac:chgData name="Ethan Howells (2308529)" userId="S::2308529@student.uwtsd.ac.uk::fa287ede-cb3b-438d-a44b-4df5320326f0" providerId="AD" clId="Web-{42A45101-3F96-90EE-CDCF-0B9E83B31C4D}" dt="2025-01-09T22:45:07.878" v="320"/>
          <ac:spMkLst>
            <pc:docMk/>
            <pc:sldMk cId="4271992590" sldId="267"/>
            <ac:spMk id="3" creationId="{7FFA8A28-D3D2-9F6F-A683-44BEAB842555}"/>
          </ac:spMkLst>
        </pc:spChg>
      </pc:sldChg>
      <pc:sldChg chg="addSp delSp modSp new mod setBg modClrScheme delDesignElem chgLayout">
        <pc:chgData name="Ethan Howells (2308529)" userId="S::2308529@student.uwtsd.ac.uk::fa287ede-cb3b-438d-a44b-4df5320326f0" providerId="AD" clId="Web-{42A45101-3F96-90EE-CDCF-0B9E83B31C4D}" dt="2025-01-09T22:45:07.878" v="320"/>
        <pc:sldMkLst>
          <pc:docMk/>
          <pc:sldMk cId="1847989782" sldId="268"/>
        </pc:sldMkLst>
        <pc:spChg chg="del">
          <ac:chgData name="Ethan Howells (2308529)" userId="S::2308529@student.uwtsd.ac.uk::fa287ede-cb3b-438d-a44b-4df5320326f0" providerId="AD" clId="Web-{42A45101-3F96-90EE-CDCF-0B9E83B31C4D}" dt="2025-01-08T17:36:36.335" v="106"/>
          <ac:spMkLst>
            <pc:docMk/>
            <pc:sldMk cId="1847989782" sldId="268"/>
            <ac:spMk id="2" creationId="{44134F8C-F849-2035-9D6B-FAFAB5FDD27C}"/>
          </ac:spMkLst>
        </pc:spChg>
        <pc:spChg chg="add del mod">
          <ac:chgData name="Ethan Howells (2308529)" userId="S::2308529@student.uwtsd.ac.uk::fa287ede-cb3b-438d-a44b-4df5320326f0" providerId="AD" clId="Web-{42A45101-3F96-90EE-CDCF-0B9E83B31C4D}" dt="2025-01-08T17:37:40.212" v="113"/>
          <ac:spMkLst>
            <pc:docMk/>
            <pc:sldMk cId="1847989782" sldId="268"/>
            <ac:spMk id="3" creationId="{C73F63D7-910E-85E5-3865-F71A464806E2}"/>
          </ac:spMkLst>
        </pc:spChg>
        <pc:spChg chg="add del">
          <ac:chgData name="Ethan Howells (2308529)" userId="S::2308529@student.uwtsd.ac.uk::fa287ede-cb3b-438d-a44b-4df5320326f0" providerId="AD" clId="Web-{42A45101-3F96-90EE-CDCF-0B9E83B31C4D}" dt="2025-01-08T17:37:40.165" v="112"/>
          <ac:spMkLst>
            <pc:docMk/>
            <pc:sldMk cId="1847989782" sldId="268"/>
            <ac:spMk id="9" creationId="{5118BA95-03E7-41B7-B442-0AF8C0A7FF68}"/>
          </ac:spMkLst>
        </pc:spChg>
        <pc:spChg chg="add del">
          <ac:chgData name="Ethan Howells (2308529)" userId="S::2308529@student.uwtsd.ac.uk::fa287ede-cb3b-438d-a44b-4df5320326f0" providerId="AD" clId="Web-{42A45101-3F96-90EE-CDCF-0B9E83B31C4D}" dt="2025-01-08T17:37:40.165" v="112"/>
          <ac:spMkLst>
            <pc:docMk/>
            <pc:sldMk cId="1847989782" sldId="268"/>
            <ac:spMk id="11" creationId="{059D8741-EAD6-41B1-A882-70D70FC35821}"/>
          </ac:spMkLst>
        </pc:spChg>
        <pc:spChg chg="add del">
          <ac:chgData name="Ethan Howells (2308529)" userId="S::2308529@student.uwtsd.ac.uk::fa287ede-cb3b-438d-a44b-4df5320326f0" providerId="AD" clId="Web-{42A45101-3F96-90EE-CDCF-0B9E83B31C4D}" dt="2025-01-08T17:37:40.165" v="112"/>
          <ac:spMkLst>
            <pc:docMk/>
            <pc:sldMk cId="1847989782" sldId="268"/>
            <ac:spMk id="13" creationId="{45444F36-3103-4D11-A25F-C054D4606DA4}"/>
          </ac:spMkLst>
        </pc:spChg>
        <pc:spChg chg="add del">
          <ac:chgData name="Ethan Howells (2308529)" userId="S::2308529@student.uwtsd.ac.uk::fa287ede-cb3b-438d-a44b-4df5320326f0" providerId="AD" clId="Web-{42A45101-3F96-90EE-CDCF-0B9E83B31C4D}" dt="2025-01-08T17:37:40.165" v="112"/>
          <ac:spMkLst>
            <pc:docMk/>
            <pc:sldMk cId="1847989782" sldId="268"/>
            <ac:spMk id="15" creationId="{AD9B3EAD-A2B3-42C4-927C-3455E3E69EE6}"/>
          </ac:spMkLst>
        </pc:spChg>
        <pc:spChg chg="add del">
          <ac:chgData name="Ethan Howells (2308529)" userId="S::2308529@student.uwtsd.ac.uk::fa287ede-cb3b-438d-a44b-4df5320326f0" providerId="AD" clId="Web-{42A45101-3F96-90EE-CDCF-0B9E83B31C4D}" dt="2025-01-09T22:35:22.819" v="279"/>
          <ac:spMkLst>
            <pc:docMk/>
            <pc:sldMk cId="1847989782" sldId="268"/>
            <ac:spMk id="17" creationId="{3FD711E9-7F79-40A9-8D9E-4AE293C154A5}"/>
          </ac:spMkLst>
        </pc:spChg>
        <pc:graphicFrameChg chg="add del">
          <ac:chgData name="Ethan Howells (2308529)" userId="S::2308529@student.uwtsd.ac.uk::fa287ede-cb3b-438d-a44b-4df5320326f0" providerId="AD" clId="Web-{42A45101-3F96-90EE-CDCF-0B9E83B31C4D}" dt="2025-01-08T17:37:40.165" v="112"/>
          <ac:graphicFrameMkLst>
            <pc:docMk/>
            <pc:sldMk cId="1847989782" sldId="268"/>
            <ac:graphicFrameMk id="5" creationId="{D0CA533C-3202-C252-DCAB-D01E7A2DDA90}"/>
          </ac:graphicFrameMkLst>
        </pc:graphicFrameChg>
        <pc:graphicFrameChg chg="add mod ord">
          <ac:chgData name="Ethan Howells (2308529)" userId="S::2308529@student.uwtsd.ac.uk::fa287ede-cb3b-438d-a44b-4df5320326f0" providerId="AD" clId="Web-{42A45101-3F96-90EE-CDCF-0B9E83B31C4D}" dt="2025-01-09T22:45:07.878" v="320"/>
          <ac:graphicFrameMkLst>
            <pc:docMk/>
            <pc:sldMk cId="1847989782" sldId="268"/>
            <ac:graphicFrameMk id="18" creationId="{0F3903AA-8BE9-29CC-C8B3-30FE983A96A3}"/>
          </ac:graphicFrameMkLst>
        </pc:graphicFrameChg>
      </pc:sldChg>
      <pc:sldChg chg="addSp delSp modSp new mod setBg modClrScheme delDesignElem chgLayout">
        <pc:chgData name="Ethan Howells (2308529)" userId="S::2308529@student.uwtsd.ac.uk::fa287ede-cb3b-438d-a44b-4df5320326f0" providerId="AD" clId="Web-{42A45101-3F96-90EE-CDCF-0B9E83B31C4D}" dt="2025-01-09T22:45:07.878" v="320"/>
        <pc:sldMkLst>
          <pc:docMk/>
          <pc:sldMk cId="3566517417" sldId="269"/>
        </pc:sldMkLst>
        <pc:spChg chg="mod ord">
          <ac:chgData name="Ethan Howells (2308529)" userId="S::2308529@student.uwtsd.ac.uk::fa287ede-cb3b-438d-a44b-4df5320326f0" providerId="AD" clId="Web-{42A45101-3F96-90EE-CDCF-0B9E83B31C4D}" dt="2025-01-09T22:45:07.878" v="320"/>
          <ac:spMkLst>
            <pc:docMk/>
            <pc:sldMk cId="3566517417" sldId="269"/>
            <ac:spMk id="2" creationId="{1BA3D3E4-7539-EF43-F9D6-A0CA3163C09C}"/>
          </ac:spMkLst>
        </pc:spChg>
        <pc:spChg chg="del mod">
          <ac:chgData name="Ethan Howells (2308529)" userId="S::2308529@student.uwtsd.ac.uk::fa287ede-cb3b-438d-a44b-4df5320326f0" providerId="AD" clId="Web-{42A45101-3F96-90EE-CDCF-0B9E83B31C4D}" dt="2025-01-08T17:43:30.314" v="130"/>
          <ac:spMkLst>
            <pc:docMk/>
            <pc:sldMk cId="3566517417" sldId="269"/>
            <ac:spMk id="3" creationId="{E63ACEE7-357D-3394-192A-43227E6BDA60}"/>
          </ac:spMkLst>
        </pc:spChg>
        <pc:spChg chg="add del">
          <ac:chgData name="Ethan Howells (2308529)" userId="S::2308529@student.uwtsd.ac.uk::fa287ede-cb3b-438d-a44b-4df5320326f0" providerId="AD" clId="Web-{42A45101-3F96-90EE-CDCF-0B9E83B31C4D}" dt="2025-01-09T22:35:22.819" v="279"/>
          <ac:spMkLst>
            <pc:docMk/>
            <pc:sldMk cId="3566517417" sldId="269"/>
            <ac:spMk id="7" creationId="{9A3D0CE2-91FF-49B3-A5D8-181E900D7501}"/>
          </ac:spMkLst>
        </pc:spChg>
        <pc:spChg chg="add del">
          <ac:chgData name="Ethan Howells (2308529)" userId="S::2308529@student.uwtsd.ac.uk::fa287ede-cb3b-438d-a44b-4df5320326f0" providerId="AD" clId="Web-{42A45101-3F96-90EE-CDCF-0B9E83B31C4D}" dt="2025-01-09T22:35:22.819" v="279"/>
          <ac:spMkLst>
            <pc:docMk/>
            <pc:sldMk cId="3566517417" sldId="269"/>
            <ac:spMk id="9" creationId="{58AEBD96-C315-4F53-9D9E-0E20E993EBFA}"/>
          </ac:spMkLst>
        </pc:spChg>
        <pc:spChg chg="add del">
          <ac:chgData name="Ethan Howells (2308529)" userId="S::2308529@student.uwtsd.ac.uk::fa287ede-cb3b-438d-a44b-4df5320326f0" providerId="AD" clId="Web-{42A45101-3F96-90EE-CDCF-0B9E83B31C4D}" dt="2025-01-09T22:35:22.819" v="279"/>
          <ac:spMkLst>
            <pc:docMk/>
            <pc:sldMk cId="3566517417" sldId="269"/>
            <ac:spMk id="11" creationId="{78916AAA-66F6-4DFA-88ED-7E27CF6B8DAD}"/>
          </ac:spMkLst>
        </pc:spChg>
        <pc:spChg chg="add del">
          <ac:chgData name="Ethan Howells (2308529)" userId="S::2308529@student.uwtsd.ac.uk::fa287ede-cb3b-438d-a44b-4df5320326f0" providerId="AD" clId="Web-{42A45101-3F96-90EE-CDCF-0B9E83B31C4D}" dt="2025-01-09T22:35:22.819" v="279"/>
          <ac:spMkLst>
            <pc:docMk/>
            <pc:sldMk cId="3566517417" sldId="269"/>
            <ac:spMk id="17" creationId="{9A3CA49A-71DD-4E8D-8D00-0D000AB38C6C}"/>
          </ac:spMkLst>
        </pc:spChg>
        <pc:spChg chg="add del">
          <ac:chgData name="Ethan Howells (2308529)" userId="S::2308529@student.uwtsd.ac.uk::fa287ede-cb3b-438d-a44b-4df5320326f0" providerId="AD" clId="Web-{42A45101-3F96-90EE-CDCF-0B9E83B31C4D}" dt="2025-01-09T22:35:22.819" v="279"/>
          <ac:spMkLst>
            <pc:docMk/>
            <pc:sldMk cId="3566517417" sldId="269"/>
            <ac:spMk id="19" creationId="{36E8537E-57AF-43EA-8734-3C66AD72469A}"/>
          </ac:spMkLst>
        </pc:spChg>
        <pc:spChg chg="add del">
          <ac:chgData name="Ethan Howells (2308529)" userId="S::2308529@student.uwtsd.ac.uk::fa287ede-cb3b-438d-a44b-4df5320326f0" providerId="AD" clId="Web-{42A45101-3F96-90EE-CDCF-0B9E83B31C4D}" dt="2025-01-09T22:35:22.819" v="279"/>
          <ac:spMkLst>
            <pc:docMk/>
            <pc:sldMk cId="3566517417" sldId="269"/>
            <ac:spMk id="21" creationId="{1DA8C18B-9C8E-47E6-BAEF-86331BC0A943}"/>
          </ac:spMkLst>
        </pc:spChg>
        <pc:grpChg chg="add del">
          <ac:chgData name="Ethan Howells (2308529)" userId="S::2308529@student.uwtsd.ac.uk::fa287ede-cb3b-438d-a44b-4df5320326f0" providerId="AD" clId="Web-{42A45101-3F96-90EE-CDCF-0B9E83B31C4D}" dt="2025-01-09T22:35:22.819" v="279"/>
          <ac:grpSpMkLst>
            <pc:docMk/>
            <pc:sldMk cId="3566517417" sldId="269"/>
            <ac:grpSpMk id="13" creationId="{A137D43F-BAD6-47F1-AA65-AEEA38A2FF30}"/>
          </ac:grpSpMkLst>
        </pc:grpChg>
      </pc:sldChg>
      <pc:sldChg chg="addSp delSp modSp new mod setBg modClrScheme setClrOvrMap delDesignElem chgLayout">
        <pc:chgData name="Ethan Howells (2308529)" userId="S::2308529@student.uwtsd.ac.uk::fa287ede-cb3b-438d-a44b-4df5320326f0" providerId="AD" clId="Web-{42A45101-3F96-90EE-CDCF-0B9E83B31C4D}" dt="2025-01-11T13:37:47.815" v="353" actId="1076"/>
        <pc:sldMkLst>
          <pc:docMk/>
          <pc:sldMk cId="1858307661" sldId="270"/>
        </pc:sldMkLst>
        <pc:spChg chg="mod ord">
          <ac:chgData name="Ethan Howells (2308529)" userId="S::2308529@student.uwtsd.ac.uk::fa287ede-cb3b-438d-a44b-4df5320326f0" providerId="AD" clId="Web-{42A45101-3F96-90EE-CDCF-0B9E83B31C4D}" dt="2025-01-11T13:37:24.547" v="345"/>
          <ac:spMkLst>
            <pc:docMk/>
            <pc:sldMk cId="1858307661" sldId="270"/>
            <ac:spMk id="2" creationId="{DE17E879-B5B4-38B6-8610-95DAA450586A}"/>
          </ac:spMkLst>
        </pc:spChg>
        <pc:spChg chg="mod ord">
          <ac:chgData name="Ethan Howells (2308529)" userId="S::2308529@student.uwtsd.ac.uk::fa287ede-cb3b-438d-a44b-4df5320326f0" providerId="AD" clId="Web-{42A45101-3F96-90EE-CDCF-0B9E83B31C4D}" dt="2025-01-11T13:37:47.815" v="353" actId="1076"/>
          <ac:spMkLst>
            <pc:docMk/>
            <pc:sldMk cId="1858307661" sldId="270"/>
            <ac:spMk id="3" creationId="{C3717D25-A564-6A1A-F39E-1C96022736AC}"/>
          </ac:spMkLst>
        </pc:spChg>
        <pc:spChg chg="add del">
          <ac:chgData name="Ethan Howells (2308529)" userId="S::2308529@student.uwtsd.ac.uk::fa287ede-cb3b-438d-a44b-4df5320326f0" providerId="AD" clId="Web-{42A45101-3F96-90EE-CDCF-0B9E83B31C4D}" dt="2025-01-08T17:56:02.804" v="188"/>
          <ac:spMkLst>
            <pc:docMk/>
            <pc:sldMk cId="1858307661" sldId="270"/>
            <ac:spMk id="8" creationId="{3C4C5769-E723-4A1E-B4F6-F6BB27AE733F}"/>
          </ac:spMkLst>
        </pc:spChg>
        <pc:spChg chg="add mod">
          <ac:chgData name="Ethan Howells (2308529)" userId="S::2308529@student.uwtsd.ac.uk::fa287ede-cb3b-438d-a44b-4df5320326f0" providerId="AD" clId="Web-{42A45101-3F96-90EE-CDCF-0B9E83B31C4D}" dt="2025-01-11T13:37:24.547" v="345"/>
          <ac:spMkLst>
            <pc:docMk/>
            <pc:sldMk cId="1858307661" sldId="270"/>
            <ac:spMk id="9" creationId="{88396E91-7E24-C8E2-DCAC-3DE664F22C0C}"/>
          </ac:spMkLst>
        </pc:spChg>
        <pc:spChg chg="add del">
          <ac:chgData name="Ethan Howells (2308529)" userId="S::2308529@student.uwtsd.ac.uk::fa287ede-cb3b-438d-a44b-4df5320326f0" providerId="AD" clId="Web-{42A45101-3F96-90EE-CDCF-0B9E83B31C4D}" dt="2025-01-08T17:56:02.804" v="188"/>
          <ac:spMkLst>
            <pc:docMk/>
            <pc:sldMk cId="1858307661" sldId="270"/>
            <ac:spMk id="10" creationId="{E878380D-0E99-4278-9939-702074B88FAF}"/>
          </ac:spMkLst>
        </pc:spChg>
        <pc:spChg chg="add mod">
          <ac:chgData name="Ethan Howells (2308529)" userId="S::2308529@student.uwtsd.ac.uk::fa287ede-cb3b-438d-a44b-4df5320326f0" providerId="AD" clId="Web-{42A45101-3F96-90EE-CDCF-0B9E83B31C4D}" dt="2025-01-11T13:37:24.547" v="345"/>
          <ac:spMkLst>
            <pc:docMk/>
            <pc:sldMk cId="1858307661" sldId="270"/>
            <ac:spMk id="11" creationId="{F03A485E-C55B-AEDD-DA51-005021A9AFD3}"/>
          </ac:spMkLst>
        </pc:spChg>
        <pc:spChg chg="add del">
          <ac:chgData name="Ethan Howells (2308529)" userId="S::2308529@student.uwtsd.ac.uk::fa287ede-cb3b-438d-a44b-4df5320326f0" providerId="AD" clId="Web-{42A45101-3F96-90EE-CDCF-0B9E83B31C4D}" dt="2025-01-08T17:56:02.804" v="188"/>
          <ac:spMkLst>
            <pc:docMk/>
            <pc:sldMk cId="1858307661" sldId="270"/>
            <ac:spMk id="12" creationId="{75A92D53-A461-451B-87E6-8746F6FCEFDC}"/>
          </ac:spMkLst>
        </pc:spChg>
        <pc:spChg chg="add mod">
          <ac:chgData name="Ethan Howells (2308529)" userId="S::2308529@student.uwtsd.ac.uk::fa287ede-cb3b-438d-a44b-4df5320326f0" providerId="AD" clId="Web-{42A45101-3F96-90EE-CDCF-0B9E83B31C4D}" dt="2025-01-11T13:37:24.547" v="345"/>
          <ac:spMkLst>
            <pc:docMk/>
            <pc:sldMk cId="1858307661" sldId="270"/>
            <ac:spMk id="13" creationId="{7063373F-979F-7F21-5B7E-18C567A7ADAE}"/>
          </ac:spMkLst>
        </pc:spChg>
        <pc:spChg chg="add del">
          <ac:chgData name="Ethan Howells (2308529)" userId="S::2308529@student.uwtsd.ac.uk::fa287ede-cb3b-438d-a44b-4df5320326f0" providerId="AD" clId="Web-{42A45101-3F96-90EE-CDCF-0B9E83B31C4D}" dt="2025-01-08T17:56:02.804" v="188"/>
          <ac:spMkLst>
            <pc:docMk/>
            <pc:sldMk cId="1858307661" sldId="270"/>
            <ac:spMk id="14" creationId="{F003ABC2-0D2A-42E5-9778-D9E8DBB5470E}"/>
          </ac:spMkLst>
        </pc:spChg>
        <pc:spChg chg="add del">
          <ac:chgData name="Ethan Howells (2308529)" userId="S::2308529@student.uwtsd.ac.uk::fa287ede-cb3b-438d-a44b-4df5320326f0" providerId="AD" clId="Web-{42A45101-3F96-90EE-CDCF-0B9E83B31C4D}" dt="2025-01-08T17:56:07.444" v="190"/>
          <ac:spMkLst>
            <pc:docMk/>
            <pc:sldMk cId="1858307661" sldId="270"/>
            <ac:spMk id="16" creationId="{B79D943B-BFCD-4168-988A-16654BEA7901}"/>
          </ac:spMkLst>
        </pc:spChg>
        <pc:spChg chg="add del">
          <ac:chgData name="Ethan Howells (2308529)" userId="S::2308529@student.uwtsd.ac.uk::fa287ede-cb3b-438d-a44b-4df5320326f0" providerId="AD" clId="Web-{42A45101-3F96-90EE-CDCF-0B9E83B31C4D}" dt="2025-01-08T17:56:15.085" v="192"/>
          <ac:spMkLst>
            <pc:docMk/>
            <pc:sldMk cId="1858307661" sldId="270"/>
            <ac:spMk id="18" creationId="{04E48745-7512-4EC2-9E20-9092D12150CA}"/>
          </ac:spMkLst>
        </pc:spChg>
        <pc:spChg chg="add del">
          <ac:chgData name="Ethan Howells (2308529)" userId="S::2308529@student.uwtsd.ac.uk::fa287ede-cb3b-438d-a44b-4df5320326f0" providerId="AD" clId="Web-{42A45101-3F96-90EE-CDCF-0B9E83B31C4D}" dt="2025-01-08T17:56:15.085" v="192"/>
          <ac:spMkLst>
            <pc:docMk/>
            <pc:sldMk cId="1858307661" sldId="270"/>
            <ac:spMk id="19" creationId="{E009DD9B-5EE2-4C0D-8B2B-351C8C102205}"/>
          </ac:spMkLst>
        </pc:spChg>
        <pc:spChg chg="add del">
          <ac:chgData name="Ethan Howells (2308529)" userId="S::2308529@student.uwtsd.ac.uk::fa287ede-cb3b-438d-a44b-4df5320326f0" providerId="AD" clId="Web-{42A45101-3F96-90EE-CDCF-0B9E83B31C4D}" dt="2025-01-08T17:56:15.085" v="192"/>
          <ac:spMkLst>
            <pc:docMk/>
            <pc:sldMk cId="1858307661" sldId="270"/>
            <ac:spMk id="20" creationId="{E720DB99-7745-4E75-9D96-AAB6D55C531E}"/>
          </ac:spMkLst>
        </pc:spChg>
        <pc:spChg chg="add del">
          <ac:chgData name="Ethan Howells (2308529)" userId="S::2308529@student.uwtsd.ac.uk::fa287ede-cb3b-438d-a44b-4df5320326f0" providerId="AD" clId="Web-{42A45101-3F96-90EE-CDCF-0B9E83B31C4D}" dt="2025-01-08T17:56:15.085" v="192"/>
          <ac:spMkLst>
            <pc:docMk/>
            <pc:sldMk cId="1858307661" sldId="270"/>
            <ac:spMk id="21" creationId="{D68803C4-E159-4360-B7BB-74205C8F782D}"/>
          </ac:spMkLst>
        </pc:spChg>
        <pc:spChg chg="add del">
          <ac:chgData name="Ethan Howells (2308529)" userId="S::2308529@student.uwtsd.ac.uk::fa287ede-cb3b-438d-a44b-4df5320326f0" providerId="AD" clId="Web-{42A45101-3F96-90EE-CDCF-0B9E83B31C4D}" dt="2025-01-08T17:56:15.085" v="192"/>
          <ac:spMkLst>
            <pc:docMk/>
            <pc:sldMk cId="1858307661" sldId="270"/>
            <ac:spMk id="22" creationId="{504B0465-3B07-49BF-BEA7-D81476246293}"/>
          </ac:spMkLst>
        </pc:spChg>
        <pc:spChg chg="add del">
          <ac:chgData name="Ethan Howells (2308529)" userId="S::2308529@student.uwtsd.ac.uk::fa287ede-cb3b-438d-a44b-4df5320326f0" providerId="AD" clId="Web-{42A45101-3F96-90EE-CDCF-0B9E83B31C4D}" dt="2025-01-08T17:56:15.085" v="192"/>
          <ac:spMkLst>
            <pc:docMk/>
            <pc:sldMk cId="1858307661" sldId="270"/>
            <ac:spMk id="23" creationId="{49B7FFA5-14CB-4A4F-9BCC-CA3AA5D9D276}"/>
          </ac:spMkLst>
        </pc:spChg>
        <pc:spChg chg="add del">
          <ac:chgData name="Ethan Howells (2308529)" userId="S::2308529@student.uwtsd.ac.uk::fa287ede-cb3b-438d-a44b-4df5320326f0" providerId="AD" clId="Web-{42A45101-3F96-90EE-CDCF-0B9E83B31C4D}" dt="2025-01-09T22:35:22.819" v="279"/>
          <ac:spMkLst>
            <pc:docMk/>
            <pc:sldMk cId="1858307661" sldId="270"/>
            <ac:spMk id="25" creationId="{5118BA95-03E7-41B7-B442-0AF8C0A7FF68}"/>
          </ac:spMkLst>
        </pc:spChg>
        <pc:spChg chg="add del">
          <ac:chgData name="Ethan Howells (2308529)" userId="S::2308529@student.uwtsd.ac.uk::fa287ede-cb3b-438d-a44b-4df5320326f0" providerId="AD" clId="Web-{42A45101-3F96-90EE-CDCF-0B9E83B31C4D}" dt="2025-01-09T22:35:22.819" v="279"/>
          <ac:spMkLst>
            <pc:docMk/>
            <pc:sldMk cId="1858307661" sldId="270"/>
            <ac:spMk id="28" creationId="{AD9B3EAD-A2B3-42C4-927C-3455E3E69EE6}"/>
          </ac:spMkLst>
        </pc:spChg>
        <pc:grpChg chg="add del">
          <ac:chgData name="Ethan Howells (2308529)" userId="S::2308529@student.uwtsd.ac.uk::fa287ede-cb3b-438d-a44b-4df5320326f0" providerId="AD" clId="Web-{42A45101-3F96-90EE-CDCF-0B9E83B31C4D}" dt="2025-01-09T22:35:22.819" v="279"/>
          <ac:grpSpMkLst>
            <pc:docMk/>
            <pc:sldMk cId="1858307661" sldId="270"/>
            <ac:grpSpMk id="26" creationId="{E799C3D5-7D55-4046-808C-F290F456D6EF}"/>
          </ac:grpSpMkLst>
        </pc:grpChg>
        <pc:picChg chg="add mod">
          <ac:chgData name="Ethan Howells (2308529)" userId="S::2308529@student.uwtsd.ac.uk::fa287ede-cb3b-438d-a44b-4df5320326f0" providerId="AD" clId="Web-{42A45101-3F96-90EE-CDCF-0B9E83B31C4D}" dt="2025-01-11T13:37:24.547" v="345"/>
          <ac:picMkLst>
            <pc:docMk/>
            <pc:sldMk cId="1858307661" sldId="270"/>
            <ac:picMk id="4" creationId="{9AD0272E-61CE-E9F9-A3EC-5E59C541DB6F}"/>
          </ac:picMkLst>
        </pc:picChg>
      </pc:sldChg>
      <pc:sldChg chg="addSp delSp modSp new mod setBg modClrScheme chgLayout">
        <pc:chgData name="Ethan Howells (2308529)" userId="S::2308529@student.uwtsd.ac.uk::fa287ede-cb3b-438d-a44b-4df5320326f0" providerId="AD" clId="Web-{42A45101-3F96-90EE-CDCF-0B9E83B31C4D}" dt="2025-01-11T13:39:42.325" v="380" actId="1076"/>
        <pc:sldMkLst>
          <pc:docMk/>
          <pc:sldMk cId="1680301774" sldId="271"/>
        </pc:sldMkLst>
        <pc:spChg chg="del">
          <ac:chgData name="Ethan Howells (2308529)" userId="S::2308529@student.uwtsd.ac.uk::fa287ede-cb3b-438d-a44b-4df5320326f0" providerId="AD" clId="Web-{42A45101-3F96-90EE-CDCF-0B9E83B31C4D}" dt="2025-01-08T17:55:43.428" v="186"/>
          <ac:spMkLst>
            <pc:docMk/>
            <pc:sldMk cId="1680301774" sldId="271"/>
            <ac:spMk id="2" creationId="{F11D0123-3844-D641-A4F8-B5BB3B05182E}"/>
          </ac:spMkLst>
        </pc:spChg>
        <pc:spChg chg="mod ord">
          <ac:chgData name="Ethan Howells (2308529)" userId="S::2308529@student.uwtsd.ac.uk::fa287ede-cb3b-438d-a44b-4df5320326f0" providerId="AD" clId="Web-{42A45101-3F96-90EE-CDCF-0B9E83B31C4D}" dt="2025-01-11T13:39:42.325" v="380" actId="1076"/>
          <ac:spMkLst>
            <pc:docMk/>
            <pc:sldMk cId="1680301774" sldId="271"/>
            <ac:spMk id="3" creationId="{E5696192-5DC2-C2AA-1E47-CFDA75C6B9AE}"/>
          </ac:spMkLst>
        </pc:spChg>
        <pc:spChg chg="add del">
          <ac:chgData name="Ethan Howells (2308529)" userId="S::2308529@student.uwtsd.ac.uk::fa287ede-cb3b-438d-a44b-4df5320326f0" providerId="AD" clId="Web-{42A45101-3F96-90EE-CDCF-0B9E83B31C4D}" dt="2025-01-08T17:57:27.540" v="206"/>
          <ac:spMkLst>
            <pc:docMk/>
            <pc:sldMk cId="1680301774" sldId="271"/>
            <ac:spMk id="8" creationId="{5118BA95-03E7-41B7-B442-0AF8C0A7FF68}"/>
          </ac:spMkLst>
        </pc:spChg>
        <pc:spChg chg="add del mod">
          <ac:chgData name="Ethan Howells (2308529)" userId="S::2308529@student.uwtsd.ac.uk::fa287ede-cb3b-438d-a44b-4df5320326f0" providerId="AD" clId="Web-{42A45101-3F96-90EE-CDCF-0B9E83B31C4D}" dt="2025-01-11T13:39:09.400" v="374"/>
          <ac:spMkLst>
            <pc:docMk/>
            <pc:sldMk cId="1680301774" sldId="271"/>
            <ac:spMk id="9" creationId="{84080F3E-3696-293C-7890-FE2F85957D98}"/>
          </ac:spMkLst>
        </pc:spChg>
        <pc:spChg chg="add mod">
          <ac:chgData name="Ethan Howells (2308529)" userId="S::2308529@student.uwtsd.ac.uk::fa287ede-cb3b-438d-a44b-4df5320326f0" providerId="AD" clId="Web-{42A45101-3F96-90EE-CDCF-0B9E83B31C4D}" dt="2025-01-11T13:39:04.587" v="373"/>
          <ac:spMkLst>
            <pc:docMk/>
            <pc:sldMk cId="1680301774" sldId="271"/>
            <ac:spMk id="11" creationId="{E364E359-AFFE-939F-242C-298953E0AD6B}"/>
          </ac:spMkLst>
        </pc:spChg>
        <pc:spChg chg="add mod">
          <ac:chgData name="Ethan Howells (2308529)" userId="S::2308529@student.uwtsd.ac.uk::fa287ede-cb3b-438d-a44b-4df5320326f0" providerId="AD" clId="Web-{42A45101-3F96-90EE-CDCF-0B9E83B31C4D}" dt="2025-01-11T13:39:04.587" v="373"/>
          <ac:spMkLst>
            <pc:docMk/>
            <pc:sldMk cId="1680301774" sldId="271"/>
            <ac:spMk id="13" creationId="{95F3CD99-6360-0F32-AE87-979833025E40}"/>
          </ac:spMkLst>
        </pc:spChg>
        <pc:spChg chg="add del">
          <ac:chgData name="Ethan Howells (2308529)" userId="S::2308529@student.uwtsd.ac.uk::fa287ede-cb3b-438d-a44b-4df5320326f0" providerId="AD" clId="Web-{42A45101-3F96-90EE-CDCF-0B9E83B31C4D}" dt="2025-01-08T17:57:27.540" v="206"/>
          <ac:spMkLst>
            <pc:docMk/>
            <pc:sldMk cId="1680301774" sldId="271"/>
            <ac:spMk id="14" creationId="{AD9B3EAD-A2B3-42C4-927C-3455E3E69EE6}"/>
          </ac:spMkLst>
        </pc:spChg>
        <pc:spChg chg="add mod">
          <ac:chgData name="Ethan Howells (2308529)" userId="S::2308529@student.uwtsd.ac.uk::fa287ede-cb3b-438d-a44b-4df5320326f0" providerId="AD" clId="Web-{42A45101-3F96-90EE-CDCF-0B9E83B31C4D}" dt="2025-01-11T13:39:04.587" v="373"/>
          <ac:spMkLst>
            <pc:docMk/>
            <pc:sldMk cId="1680301774" sldId="271"/>
            <ac:spMk id="15" creationId="{E6A6AB16-6ECB-797E-6F35-AFE11EEB0E83}"/>
          </ac:spMkLst>
        </pc:spChg>
        <pc:spChg chg="add del">
          <ac:chgData name="Ethan Howells (2308529)" userId="S::2308529@student.uwtsd.ac.uk::fa287ede-cb3b-438d-a44b-4df5320326f0" providerId="AD" clId="Web-{42A45101-3F96-90EE-CDCF-0B9E83B31C4D}" dt="2025-01-08T17:58:26.354" v="209"/>
          <ac:spMkLst>
            <pc:docMk/>
            <pc:sldMk cId="1680301774" sldId="271"/>
            <ac:spMk id="16" creationId="{5118BA95-03E7-41B7-B442-0AF8C0A7FF68}"/>
          </ac:spMkLst>
        </pc:spChg>
        <pc:spChg chg="add del">
          <ac:chgData name="Ethan Howells (2308529)" userId="S::2308529@student.uwtsd.ac.uk::fa287ede-cb3b-438d-a44b-4df5320326f0" providerId="AD" clId="Web-{42A45101-3F96-90EE-CDCF-0B9E83B31C4D}" dt="2025-01-08T17:58:26.354" v="209"/>
          <ac:spMkLst>
            <pc:docMk/>
            <pc:sldMk cId="1680301774" sldId="271"/>
            <ac:spMk id="17" creationId="{AD9B3EAD-A2B3-42C4-927C-3455E3E69EE6}"/>
          </ac:spMkLst>
        </pc:spChg>
        <pc:spChg chg="add del">
          <ac:chgData name="Ethan Howells (2308529)" userId="S::2308529@student.uwtsd.ac.uk::fa287ede-cb3b-438d-a44b-4df5320326f0" providerId="AD" clId="Web-{42A45101-3F96-90EE-CDCF-0B9E83B31C4D}" dt="2025-01-08T17:58:41.995" v="212"/>
          <ac:spMkLst>
            <pc:docMk/>
            <pc:sldMk cId="1680301774" sldId="271"/>
            <ac:spMk id="23" creationId="{5118BA95-03E7-41B7-B442-0AF8C0A7FF68}"/>
          </ac:spMkLst>
        </pc:spChg>
        <pc:spChg chg="add del">
          <ac:chgData name="Ethan Howells (2308529)" userId="S::2308529@student.uwtsd.ac.uk::fa287ede-cb3b-438d-a44b-4df5320326f0" providerId="AD" clId="Web-{42A45101-3F96-90EE-CDCF-0B9E83B31C4D}" dt="2025-01-08T17:58:41.995" v="212"/>
          <ac:spMkLst>
            <pc:docMk/>
            <pc:sldMk cId="1680301774" sldId="271"/>
            <ac:spMk id="25" creationId="{AD9B3EAD-A2B3-42C4-927C-3455E3E69EE6}"/>
          </ac:spMkLst>
        </pc:spChg>
        <pc:spChg chg="add del">
          <ac:chgData name="Ethan Howells (2308529)" userId="S::2308529@student.uwtsd.ac.uk::fa287ede-cb3b-438d-a44b-4df5320326f0" providerId="AD" clId="Web-{42A45101-3F96-90EE-CDCF-0B9E83B31C4D}" dt="2025-01-08T17:58:41.995" v="212"/>
          <ac:spMkLst>
            <pc:docMk/>
            <pc:sldMk cId="1680301774" sldId="271"/>
            <ac:spMk id="27" creationId="{89F78725-8B4F-43D3-B767-EB7DB0C0201E}"/>
          </ac:spMkLst>
        </pc:spChg>
        <pc:grpChg chg="add del">
          <ac:chgData name="Ethan Howells (2308529)" userId="S::2308529@student.uwtsd.ac.uk::fa287ede-cb3b-438d-a44b-4df5320326f0" providerId="AD" clId="Web-{42A45101-3F96-90EE-CDCF-0B9E83B31C4D}" dt="2025-01-08T17:57:27.540" v="206"/>
          <ac:grpSpMkLst>
            <pc:docMk/>
            <pc:sldMk cId="1680301774" sldId="271"/>
            <ac:grpSpMk id="10" creationId="{E799C3D5-7D55-4046-808C-F290F456D6EF}"/>
          </ac:grpSpMkLst>
        </pc:grpChg>
        <pc:grpChg chg="add del">
          <ac:chgData name="Ethan Howells (2308529)" userId="S::2308529@student.uwtsd.ac.uk::fa287ede-cb3b-438d-a44b-4df5320326f0" providerId="AD" clId="Web-{42A45101-3F96-90EE-CDCF-0B9E83B31C4D}" dt="2025-01-08T17:58:26.354" v="209"/>
          <ac:grpSpMkLst>
            <pc:docMk/>
            <pc:sldMk cId="1680301774" sldId="271"/>
            <ac:grpSpMk id="12" creationId="{4BF9B298-BC35-4C0F-8301-5D63A1E6D281}"/>
          </ac:grpSpMkLst>
        </pc:grpChg>
        <pc:grpChg chg="add del">
          <ac:chgData name="Ethan Howells (2308529)" userId="S::2308529@student.uwtsd.ac.uk::fa287ede-cb3b-438d-a44b-4df5320326f0" providerId="AD" clId="Web-{42A45101-3F96-90EE-CDCF-0B9E83B31C4D}" dt="2025-01-08T17:58:41.995" v="212"/>
          <ac:grpSpMkLst>
            <pc:docMk/>
            <pc:sldMk cId="1680301774" sldId="271"/>
            <ac:grpSpMk id="29" creationId="{C9B0630D-5E49-4BF7-8CF1-7DECD4B08B16}"/>
          </ac:grpSpMkLst>
        </pc:grpChg>
        <pc:picChg chg="add mod">
          <ac:chgData name="Ethan Howells (2308529)" userId="S::2308529@student.uwtsd.ac.uk::fa287ede-cb3b-438d-a44b-4df5320326f0" providerId="AD" clId="Web-{42A45101-3F96-90EE-CDCF-0B9E83B31C4D}" dt="2025-01-11T13:39:28.496" v="379" actId="1076"/>
          <ac:picMkLst>
            <pc:docMk/>
            <pc:sldMk cId="1680301774" sldId="271"/>
            <ac:picMk id="4" creationId="{87493D49-ACF7-66ED-74D8-ECD3678B21C8}"/>
          </ac:picMkLst>
        </pc:picChg>
      </pc:sldChg>
      <pc:sldChg chg="addSp delSp modSp new mod setBg modClrScheme delDesignElem chgLayout">
        <pc:chgData name="Ethan Howells (2308529)" userId="S::2308529@student.uwtsd.ac.uk::fa287ede-cb3b-438d-a44b-4df5320326f0" providerId="AD" clId="Web-{42A45101-3F96-90EE-CDCF-0B9E83B31C4D}" dt="2025-01-11T13:39:51.232" v="381" actId="1076"/>
        <pc:sldMkLst>
          <pc:docMk/>
          <pc:sldMk cId="23038277" sldId="272"/>
        </pc:sldMkLst>
        <pc:spChg chg="del">
          <ac:chgData name="Ethan Howells (2308529)" userId="S::2308529@student.uwtsd.ac.uk::fa287ede-cb3b-438d-a44b-4df5320326f0" providerId="AD" clId="Web-{42A45101-3F96-90EE-CDCF-0B9E83B31C4D}" dt="2025-01-08T17:46:00.006" v="150"/>
          <ac:spMkLst>
            <pc:docMk/>
            <pc:sldMk cId="23038277" sldId="272"/>
            <ac:spMk id="2" creationId="{FFB74ACD-3BD0-E47B-2A5A-85C416A23F3D}"/>
          </ac:spMkLst>
        </pc:spChg>
        <pc:spChg chg="del mod">
          <ac:chgData name="Ethan Howells (2308529)" userId="S::2308529@student.uwtsd.ac.uk::fa287ede-cb3b-438d-a44b-4df5320326f0" providerId="AD" clId="Web-{42A45101-3F96-90EE-CDCF-0B9E83B31C4D}" dt="2025-01-08T17:58:48.855" v="213"/>
          <ac:spMkLst>
            <pc:docMk/>
            <pc:sldMk cId="23038277" sldId="272"/>
            <ac:spMk id="3" creationId="{0C79A2FB-B93B-516A-A2EA-A049740DC723}"/>
          </ac:spMkLst>
        </pc:spChg>
        <pc:spChg chg="add del">
          <ac:chgData name="Ethan Howells (2308529)" userId="S::2308529@student.uwtsd.ac.uk::fa287ede-cb3b-438d-a44b-4df5320326f0" providerId="AD" clId="Web-{42A45101-3F96-90EE-CDCF-0B9E83B31C4D}" dt="2025-01-09T22:35:22.819" v="279"/>
          <ac:spMkLst>
            <pc:docMk/>
            <pc:sldMk cId="23038277" sldId="272"/>
            <ac:spMk id="9" creationId="{BCFFB95F-D901-4937-8084-8A7BAA84FAFB}"/>
          </ac:spMkLst>
        </pc:spChg>
        <pc:grpChg chg="add del">
          <ac:chgData name="Ethan Howells (2308529)" userId="S::2308529@student.uwtsd.ac.uk::fa287ede-cb3b-438d-a44b-4df5320326f0" providerId="AD" clId="Web-{42A45101-3F96-90EE-CDCF-0B9E83B31C4D}" dt="2025-01-09T22:35:22.819" v="279"/>
          <ac:grpSpMkLst>
            <pc:docMk/>
            <pc:sldMk cId="23038277" sldId="272"/>
            <ac:grpSpMk id="11" creationId="{60F473BD-3FD3-4548-A8F5-11D3C9CB88BC}"/>
          </ac:grpSpMkLst>
        </pc:grpChg>
        <pc:graphicFrameChg chg="add mod ord">
          <ac:chgData name="Ethan Howells (2308529)" userId="S::2308529@student.uwtsd.ac.uk::fa287ede-cb3b-438d-a44b-4df5320326f0" providerId="AD" clId="Web-{42A45101-3F96-90EE-CDCF-0B9E83B31C4D}" dt="2025-01-11T13:39:51.232" v="381" actId="1076"/>
          <ac:graphicFrameMkLst>
            <pc:docMk/>
            <pc:sldMk cId="23038277" sldId="272"/>
            <ac:graphicFrameMk id="5" creationId="{10D49AE2-6D39-0854-35E7-C7D3DA3AEEBF}"/>
          </ac:graphicFrameMkLst>
        </pc:graphicFrameChg>
      </pc:sldChg>
      <pc:sldChg chg="delSp modSp new mod modClrScheme chgLayout">
        <pc:chgData name="Ethan Howells (2308529)" userId="S::2308529@student.uwtsd.ac.uk::fa287ede-cb3b-438d-a44b-4df5320326f0" providerId="AD" clId="Web-{42A45101-3F96-90EE-CDCF-0B9E83B31C4D}" dt="2025-01-09T22:45:07.878" v="320"/>
        <pc:sldMkLst>
          <pc:docMk/>
          <pc:sldMk cId="3273981640" sldId="273"/>
        </pc:sldMkLst>
        <pc:spChg chg="del">
          <ac:chgData name="Ethan Howells (2308529)" userId="S::2308529@student.uwtsd.ac.uk::fa287ede-cb3b-438d-a44b-4df5320326f0" providerId="AD" clId="Web-{42A45101-3F96-90EE-CDCF-0B9E83B31C4D}" dt="2025-01-08T17:50:42.138" v="156"/>
          <ac:spMkLst>
            <pc:docMk/>
            <pc:sldMk cId="3273981640" sldId="273"/>
            <ac:spMk id="2" creationId="{8ABC3F91-3D7D-0F0C-4A3F-A0470598CFCC}"/>
          </ac:spMkLst>
        </pc:spChg>
        <pc:spChg chg="mod ord">
          <ac:chgData name="Ethan Howells (2308529)" userId="S::2308529@student.uwtsd.ac.uk::fa287ede-cb3b-438d-a44b-4df5320326f0" providerId="AD" clId="Web-{42A45101-3F96-90EE-CDCF-0B9E83B31C4D}" dt="2025-01-09T22:45:07.878" v="320"/>
          <ac:spMkLst>
            <pc:docMk/>
            <pc:sldMk cId="3273981640" sldId="273"/>
            <ac:spMk id="3" creationId="{C89E13A8-9F0D-D53D-D5DA-C19AFCD92A8F}"/>
          </ac:spMkLst>
        </pc:spChg>
      </pc:sldChg>
      <pc:sldChg chg="modSp new mod modClrScheme chgLayout">
        <pc:chgData name="Ethan Howells (2308529)" userId="S::2308529@student.uwtsd.ac.uk::fa287ede-cb3b-438d-a44b-4df5320326f0" providerId="AD" clId="Web-{42A45101-3F96-90EE-CDCF-0B9E83B31C4D}" dt="2025-01-11T13:41:48.836" v="394" actId="1076"/>
        <pc:sldMkLst>
          <pc:docMk/>
          <pc:sldMk cId="1542652418" sldId="274"/>
        </pc:sldMkLst>
        <pc:spChg chg="mod ord">
          <ac:chgData name="Ethan Howells (2308529)" userId="S::2308529@student.uwtsd.ac.uk::fa287ede-cb3b-438d-a44b-4df5320326f0" providerId="AD" clId="Web-{42A45101-3F96-90EE-CDCF-0B9E83B31C4D}" dt="2025-01-11T13:41:41.960" v="393" actId="1076"/>
          <ac:spMkLst>
            <pc:docMk/>
            <pc:sldMk cId="1542652418" sldId="274"/>
            <ac:spMk id="2" creationId="{8192E23A-34A9-6EC9-3733-924CFD06231F}"/>
          </ac:spMkLst>
        </pc:spChg>
        <pc:spChg chg="mod ord">
          <ac:chgData name="Ethan Howells (2308529)" userId="S::2308529@student.uwtsd.ac.uk::fa287ede-cb3b-438d-a44b-4df5320326f0" providerId="AD" clId="Web-{42A45101-3F96-90EE-CDCF-0B9E83B31C4D}" dt="2025-01-11T13:41:48.836" v="394" actId="1076"/>
          <ac:spMkLst>
            <pc:docMk/>
            <pc:sldMk cId="1542652418" sldId="274"/>
            <ac:spMk id="3" creationId="{6659A148-F5D7-46DD-E3A4-5182D1CCA4F2}"/>
          </ac:spMkLst>
        </pc:spChg>
      </pc:sldChg>
      <pc:sldChg chg="addSp delSp modSp new mod setBg modClrScheme delDesignElem chgLayout">
        <pc:chgData name="Ethan Howells (2308529)" userId="S::2308529@student.uwtsd.ac.uk::fa287ede-cb3b-438d-a44b-4df5320326f0" providerId="AD" clId="Web-{42A45101-3F96-90EE-CDCF-0B9E83B31C4D}" dt="2025-01-11T13:43:55.362" v="416" actId="1076"/>
        <pc:sldMkLst>
          <pc:docMk/>
          <pc:sldMk cId="2504127350" sldId="275"/>
        </pc:sldMkLst>
        <pc:spChg chg="del">
          <ac:chgData name="Ethan Howells (2308529)" userId="S::2308529@student.uwtsd.ac.uk::fa287ede-cb3b-438d-a44b-4df5320326f0" providerId="AD" clId="Web-{42A45101-3F96-90EE-CDCF-0B9E83B31C4D}" dt="2025-01-08T18:27:25.326" v="253"/>
          <ac:spMkLst>
            <pc:docMk/>
            <pc:sldMk cId="2504127350" sldId="275"/>
            <ac:spMk id="2" creationId="{9E3DA522-1E4E-2F66-854B-D3D7DD50E4FF}"/>
          </ac:spMkLst>
        </pc:spChg>
        <pc:spChg chg="mod ord">
          <ac:chgData name="Ethan Howells (2308529)" userId="S::2308529@student.uwtsd.ac.uk::fa287ede-cb3b-438d-a44b-4df5320326f0" providerId="AD" clId="Web-{42A45101-3F96-90EE-CDCF-0B9E83B31C4D}" dt="2025-01-11T13:43:55.362" v="416" actId="1076"/>
          <ac:spMkLst>
            <pc:docMk/>
            <pc:sldMk cId="2504127350" sldId="275"/>
            <ac:spMk id="3" creationId="{3FDE8E65-82BD-0AC1-ECC0-8F34DEF11066}"/>
          </ac:spMkLst>
        </pc:spChg>
        <pc:spChg chg="add del">
          <ac:chgData name="Ethan Howells (2308529)" userId="S::2308529@student.uwtsd.ac.uk::fa287ede-cb3b-438d-a44b-4df5320326f0" providerId="AD" clId="Web-{42A45101-3F96-90EE-CDCF-0B9E83B31C4D}" dt="2025-01-09T22:35:22.819" v="279"/>
          <ac:spMkLst>
            <pc:docMk/>
            <pc:sldMk cId="2504127350" sldId="275"/>
            <ac:spMk id="8" creationId="{3C06EAFD-0C69-4B3B-BEA7-E7E11DDF9C43}"/>
          </ac:spMkLst>
        </pc:spChg>
        <pc:spChg chg="add del">
          <ac:chgData name="Ethan Howells (2308529)" userId="S::2308529@student.uwtsd.ac.uk::fa287ede-cb3b-438d-a44b-4df5320326f0" providerId="AD" clId="Web-{42A45101-3F96-90EE-CDCF-0B9E83B31C4D}" dt="2025-01-09T22:35:22.819" v="279"/>
          <ac:spMkLst>
            <pc:docMk/>
            <pc:sldMk cId="2504127350" sldId="275"/>
            <ac:spMk id="10" creationId="{A4066C89-42FB-4624-9AFE-3A31B36491B5}"/>
          </ac:spMkLst>
        </pc:spChg>
        <pc:spChg chg="add del">
          <ac:chgData name="Ethan Howells (2308529)" userId="S::2308529@student.uwtsd.ac.uk::fa287ede-cb3b-438d-a44b-4df5320326f0" providerId="AD" clId="Web-{42A45101-3F96-90EE-CDCF-0B9E83B31C4D}" dt="2025-01-09T22:35:22.819" v="279"/>
          <ac:spMkLst>
            <pc:docMk/>
            <pc:sldMk cId="2504127350" sldId="275"/>
            <ac:spMk id="12" creationId="{BA218FBC-B2D6-48CA-9289-C4110162EDAD}"/>
          </ac:spMkLst>
        </pc:spChg>
        <pc:spChg chg="add del">
          <ac:chgData name="Ethan Howells (2308529)" userId="S::2308529@student.uwtsd.ac.uk::fa287ede-cb3b-438d-a44b-4df5320326f0" providerId="AD" clId="Web-{42A45101-3F96-90EE-CDCF-0B9E83B31C4D}" dt="2025-01-09T22:35:22.819" v="279"/>
          <ac:spMkLst>
            <pc:docMk/>
            <pc:sldMk cId="2504127350" sldId="275"/>
            <ac:spMk id="14" creationId="{2DED9084-49DA-4911-ACB7-5F9E4DEFA039}"/>
          </ac:spMkLst>
        </pc:spChg>
      </pc:sldChg>
      <pc:sldChg chg="new del">
        <pc:chgData name="Ethan Howells (2308529)" userId="S::2308529@student.uwtsd.ac.uk::fa287ede-cb3b-438d-a44b-4df5320326f0" providerId="AD" clId="Web-{42A45101-3F96-90EE-CDCF-0B9E83B31C4D}" dt="2025-01-08T18:29:39.970" v="265"/>
        <pc:sldMkLst>
          <pc:docMk/>
          <pc:sldMk cId="2400326743" sldId="276"/>
        </pc:sldMkLst>
      </pc:sldChg>
      <pc:sldMasterChg chg="del delSldLayout">
        <pc:chgData name="Ethan Howells (2308529)" userId="S::2308529@student.uwtsd.ac.uk::fa287ede-cb3b-438d-a44b-4df5320326f0" providerId="AD" clId="Web-{42A45101-3F96-90EE-CDCF-0B9E83B31C4D}" dt="2025-01-09T22:35:22.819" v="279"/>
        <pc:sldMasterMkLst>
          <pc:docMk/>
          <pc:sldMasterMk cId="1627207592" sldId="2147483696"/>
        </pc:sldMasterMkLst>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130409813" sldId="2147483697"/>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72019631" sldId="2147483698"/>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2617704970" sldId="2147483699"/>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1803617254" sldId="2147483700"/>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1554148925" sldId="2147483701"/>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1817267642" sldId="2147483702"/>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1709597548" sldId="2147483703"/>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3919084379" sldId="2147483704"/>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685552371" sldId="2147483705"/>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2307044310" sldId="2147483706"/>
          </pc:sldLayoutMkLst>
        </pc:sldLayoutChg>
        <pc:sldLayoutChg chg="del">
          <pc:chgData name="Ethan Howells (2308529)" userId="S::2308529@student.uwtsd.ac.uk::fa287ede-cb3b-438d-a44b-4df5320326f0" providerId="AD" clId="Web-{42A45101-3F96-90EE-CDCF-0B9E83B31C4D}" dt="2025-01-09T22:35:22.819" v="279"/>
          <pc:sldLayoutMkLst>
            <pc:docMk/>
            <pc:sldMasterMk cId="1627207592" sldId="2147483696"/>
            <pc:sldLayoutMk cId="3919418778" sldId="2147483707"/>
          </pc:sldLayoutMkLst>
        </pc:sldLayoutChg>
      </pc:sldMasterChg>
      <pc:sldMasterChg chg="add del addSldLayout delSldLayout modSldLayout">
        <pc:chgData name="Ethan Howells (2308529)" userId="S::2308529@student.uwtsd.ac.uk::fa287ede-cb3b-438d-a44b-4df5320326f0" providerId="AD" clId="Web-{42A45101-3F96-90EE-CDCF-0B9E83B31C4D}" dt="2025-01-09T22:37:56.701" v="291"/>
        <pc:sldMasterMkLst>
          <pc:docMk/>
          <pc:sldMasterMk cId="4127725242" sldId="2147483708"/>
        </pc:sldMasterMkLst>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1050208082" sldId="2147483709"/>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1514800219" sldId="2147483710"/>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3065047816" sldId="2147483711"/>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1717129775" sldId="2147483712"/>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3370032555" sldId="2147483713"/>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3473006620" sldId="2147483714"/>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1236981131" sldId="2147483715"/>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2282551981" sldId="2147483716"/>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518765699" sldId="2147483717"/>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1836405668" sldId="2147483718"/>
          </pc:sldLayoutMkLst>
        </pc:sldLayoutChg>
        <pc:sldLayoutChg chg="add del mod replId">
          <pc:chgData name="Ethan Howells (2308529)" userId="S::2308529@student.uwtsd.ac.uk::fa287ede-cb3b-438d-a44b-4df5320326f0" providerId="AD" clId="Web-{42A45101-3F96-90EE-CDCF-0B9E83B31C4D}" dt="2025-01-09T22:37:56.701" v="291"/>
          <pc:sldLayoutMkLst>
            <pc:docMk/>
            <pc:sldMasterMk cId="4127725242" sldId="2147483708"/>
            <pc:sldLayoutMk cId="4006468019" sldId="2147483719"/>
          </pc:sldLayoutMkLst>
        </pc:sldLayoutChg>
      </pc:sldMasterChg>
      <pc:sldMasterChg chg="add del addSldLayout delSldLayout modSldLayout">
        <pc:chgData name="Ethan Howells (2308529)" userId="S::2308529@student.uwtsd.ac.uk::fa287ede-cb3b-438d-a44b-4df5320326f0" providerId="AD" clId="Web-{42A45101-3F96-90EE-CDCF-0B9E83B31C4D}" dt="2025-01-09T22:38:20.984" v="292"/>
        <pc:sldMasterMkLst>
          <pc:docMk/>
          <pc:sldMasterMk cId="3707765035" sldId="2147483720"/>
        </pc:sldMasterMkLst>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2432178566" sldId="2147483721"/>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3854603712" sldId="2147483722"/>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2051873985" sldId="2147483723"/>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1712058917" sldId="2147483724"/>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3181656634" sldId="2147483725"/>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478638868" sldId="2147483726"/>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2089248743" sldId="2147483727"/>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4249799395" sldId="2147483728"/>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1081584364" sldId="2147483729"/>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2711213259" sldId="2147483730"/>
          </pc:sldLayoutMkLst>
        </pc:sldLayoutChg>
        <pc:sldLayoutChg chg="add del mod replId">
          <pc:chgData name="Ethan Howells (2308529)" userId="S::2308529@student.uwtsd.ac.uk::fa287ede-cb3b-438d-a44b-4df5320326f0" providerId="AD" clId="Web-{42A45101-3F96-90EE-CDCF-0B9E83B31C4D}" dt="2025-01-09T22:38:20.984" v="292"/>
          <pc:sldLayoutMkLst>
            <pc:docMk/>
            <pc:sldMasterMk cId="3707765035" sldId="2147483720"/>
            <pc:sldLayoutMk cId="3166083890" sldId="2147483731"/>
          </pc:sldLayoutMkLst>
        </pc:sldLayoutChg>
      </pc:sldMasterChg>
      <pc:sldMasterChg chg="add del addSldLayout delSldLayout modSldLayout">
        <pc:chgData name="Ethan Howells (2308529)" userId="S::2308529@student.uwtsd.ac.uk::fa287ede-cb3b-438d-a44b-4df5320326f0" providerId="AD" clId="Web-{42A45101-3F96-90EE-CDCF-0B9E83B31C4D}" dt="2025-01-09T22:38:32.312" v="293"/>
        <pc:sldMasterMkLst>
          <pc:docMk/>
          <pc:sldMasterMk cId="3555045090" sldId="2147483732"/>
        </pc:sldMasterMkLst>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2644602636" sldId="2147483733"/>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4267695978" sldId="2147483734"/>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3427849499" sldId="2147483735"/>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3144979486" sldId="2147483736"/>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3781983017" sldId="2147483737"/>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680419377" sldId="2147483738"/>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2513935122" sldId="2147483739"/>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4211839145" sldId="2147483740"/>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306868421" sldId="2147483741"/>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3081187948" sldId="2147483742"/>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511128876" sldId="2147483743"/>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1449561589" sldId="2147483744"/>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831145214" sldId="2147483745"/>
          </pc:sldLayoutMkLst>
        </pc:sldLayoutChg>
        <pc:sldLayoutChg chg="add del mod replId">
          <pc:chgData name="Ethan Howells (2308529)" userId="S::2308529@student.uwtsd.ac.uk::fa287ede-cb3b-438d-a44b-4df5320326f0" providerId="AD" clId="Web-{42A45101-3F96-90EE-CDCF-0B9E83B31C4D}" dt="2025-01-09T22:38:32.312" v="293"/>
          <pc:sldLayoutMkLst>
            <pc:docMk/>
            <pc:sldMasterMk cId="3555045090" sldId="2147483732"/>
            <pc:sldLayoutMk cId="3989544987" sldId="2147483746"/>
          </pc:sldLayoutMkLst>
        </pc:sldLayoutChg>
      </pc:sldMasterChg>
      <pc:sldMasterChg chg="add del addSldLayout delSldLayout modSldLayout">
        <pc:chgData name="Ethan Howells (2308529)" userId="S::2308529@student.uwtsd.ac.uk::fa287ede-cb3b-438d-a44b-4df5320326f0" providerId="AD" clId="Web-{42A45101-3F96-90EE-CDCF-0B9E83B31C4D}" dt="2025-01-09T22:39:13.673" v="294"/>
        <pc:sldMasterMkLst>
          <pc:docMk/>
          <pc:sldMasterMk cId="1796239731" sldId="2147483747"/>
        </pc:sldMasterMkLst>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1884958245" sldId="2147483748"/>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185868349" sldId="2147483749"/>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2085796714" sldId="2147483750"/>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2806850774" sldId="2147483751"/>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3543468724" sldId="2147483752"/>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3189273150" sldId="2147483753"/>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2932468298" sldId="2147483754"/>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1305217344" sldId="2147483755"/>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599256380" sldId="2147483756"/>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1412336105" sldId="2147483757"/>
          </pc:sldLayoutMkLst>
        </pc:sldLayoutChg>
        <pc:sldLayoutChg chg="add del mod replId">
          <pc:chgData name="Ethan Howells (2308529)" userId="S::2308529@student.uwtsd.ac.uk::fa287ede-cb3b-438d-a44b-4df5320326f0" providerId="AD" clId="Web-{42A45101-3F96-90EE-CDCF-0B9E83B31C4D}" dt="2025-01-09T22:39:13.673" v="294"/>
          <pc:sldLayoutMkLst>
            <pc:docMk/>
            <pc:sldMasterMk cId="1796239731" sldId="2147483747"/>
            <pc:sldLayoutMk cId="1866963188" sldId="2147483758"/>
          </pc:sldLayoutMkLst>
        </pc:sldLayoutChg>
      </pc:sldMasterChg>
      <pc:sldMasterChg chg="add del addSldLayout delSldLayout modSldLayout">
        <pc:chgData name="Ethan Howells (2308529)" userId="S::2308529@student.uwtsd.ac.uk::fa287ede-cb3b-438d-a44b-4df5320326f0" providerId="AD" clId="Web-{42A45101-3F96-90EE-CDCF-0B9E83B31C4D}" dt="2025-01-09T22:39:20.127" v="295"/>
        <pc:sldMasterMkLst>
          <pc:docMk/>
          <pc:sldMasterMk cId="3141425218" sldId="2147483759"/>
        </pc:sldMasterMkLst>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321647006" sldId="2147483760"/>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4242053327" sldId="2147483761"/>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1478607931" sldId="2147483762"/>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2833945456" sldId="2147483763"/>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2886766050" sldId="2147483764"/>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3754753603" sldId="2147483765"/>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170832357" sldId="2147483766"/>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1242382322" sldId="2147483767"/>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2916816599" sldId="2147483768"/>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3467524785" sldId="2147483769"/>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2708025422" sldId="2147483770"/>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3506288171" sldId="2147483771"/>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420864681" sldId="2147483772"/>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2638134951" sldId="2147483773"/>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1500759143" sldId="2147483774"/>
          </pc:sldLayoutMkLst>
        </pc:sldLayoutChg>
        <pc:sldLayoutChg chg="add del mod replId">
          <pc:chgData name="Ethan Howells (2308529)" userId="S::2308529@student.uwtsd.ac.uk::fa287ede-cb3b-438d-a44b-4df5320326f0" providerId="AD" clId="Web-{42A45101-3F96-90EE-CDCF-0B9E83B31C4D}" dt="2025-01-09T22:39:20.127" v="295"/>
          <pc:sldLayoutMkLst>
            <pc:docMk/>
            <pc:sldMasterMk cId="3141425218" sldId="2147483759"/>
            <pc:sldLayoutMk cId="1152285987" sldId="2147483775"/>
          </pc:sldLayoutMkLst>
        </pc:sldLayoutChg>
      </pc:sldMasterChg>
      <pc:sldMasterChg chg="add del addSldLayout delSldLayout modSldLayout">
        <pc:chgData name="Ethan Howells (2308529)" userId="S::2308529@student.uwtsd.ac.uk::fa287ede-cb3b-438d-a44b-4df5320326f0" providerId="AD" clId="Web-{42A45101-3F96-90EE-CDCF-0B9E83B31C4D}" dt="2025-01-09T22:39:26.408" v="296"/>
        <pc:sldMasterMkLst>
          <pc:docMk/>
          <pc:sldMasterMk cId="2008718616" sldId="2147483776"/>
        </pc:sldMasterMkLst>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778487859" sldId="2147483777"/>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3497569872" sldId="2147483778"/>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2988749717" sldId="2147483779"/>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2528099429" sldId="2147483780"/>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555921330" sldId="2147483781"/>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2835317367" sldId="2147483782"/>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334108096" sldId="2147483783"/>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2334512422" sldId="2147483784"/>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2941483341" sldId="2147483785"/>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1722589341" sldId="2147483786"/>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1886644733" sldId="2147483787"/>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1425720134" sldId="2147483788"/>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3411401470" sldId="2147483789"/>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2169101971" sldId="2147483790"/>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2810051274" sldId="2147483791"/>
          </pc:sldLayoutMkLst>
        </pc:sldLayoutChg>
        <pc:sldLayoutChg chg="add del mod replId">
          <pc:chgData name="Ethan Howells (2308529)" userId="S::2308529@student.uwtsd.ac.uk::fa287ede-cb3b-438d-a44b-4df5320326f0" providerId="AD" clId="Web-{42A45101-3F96-90EE-CDCF-0B9E83B31C4D}" dt="2025-01-09T22:39:26.408" v="296"/>
          <pc:sldLayoutMkLst>
            <pc:docMk/>
            <pc:sldMasterMk cId="2008718616" sldId="2147483776"/>
            <pc:sldLayoutMk cId="102199748" sldId="2147483792"/>
          </pc:sldLayoutMkLst>
        </pc:sldLayoutChg>
      </pc:sldMasterChg>
      <pc:sldMasterChg chg="add del addSldLayout delSldLayout modSldLayout">
        <pc:chgData name="Ethan Howells (2308529)" userId="S::2308529@student.uwtsd.ac.uk::fa287ede-cb3b-438d-a44b-4df5320326f0" providerId="AD" clId="Web-{42A45101-3F96-90EE-CDCF-0B9E83B31C4D}" dt="2025-01-09T22:39:36.471" v="297"/>
        <pc:sldMasterMkLst>
          <pc:docMk/>
          <pc:sldMasterMk cId="1572802270" sldId="2147483793"/>
        </pc:sldMasterMkLst>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1973333897" sldId="2147483794"/>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256815779" sldId="2147483795"/>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945715862" sldId="2147483796"/>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2760413343" sldId="2147483797"/>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1264731202" sldId="2147483798"/>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1155195419" sldId="2147483799"/>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2955299491" sldId="2147483800"/>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1112597474" sldId="2147483801"/>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1705830130" sldId="2147483802"/>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2337689816" sldId="2147483803"/>
          </pc:sldLayoutMkLst>
        </pc:sldLayoutChg>
        <pc:sldLayoutChg chg="add del mod replId">
          <pc:chgData name="Ethan Howells (2308529)" userId="S::2308529@student.uwtsd.ac.uk::fa287ede-cb3b-438d-a44b-4df5320326f0" providerId="AD" clId="Web-{42A45101-3F96-90EE-CDCF-0B9E83B31C4D}" dt="2025-01-09T22:39:36.471" v="297"/>
          <pc:sldLayoutMkLst>
            <pc:docMk/>
            <pc:sldMasterMk cId="1572802270" sldId="2147483793"/>
            <pc:sldLayoutMk cId="4005096041" sldId="2147483804"/>
          </pc:sldLayoutMkLst>
        </pc:sldLayoutChg>
      </pc:sldMasterChg>
      <pc:sldMasterChg chg="add del addSldLayout delSldLayout modSldLayout">
        <pc:chgData name="Ethan Howells (2308529)" userId="S::2308529@student.uwtsd.ac.uk::fa287ede-cb3b-438d-a44b-4df5320326f0" providerId="AD" clId="Web-{42A45101-3F96-90EE-CDCF-0B9E83B31C4D}" dt="2025-01-09T22:39:48.254" v="299"/>
        <pc:sldMasterMkLst>
          <pc:docMk/>
          <pc:sldMasterMk cId="2443496600" sldId="2147483805"/>
        </pc:sldMasterMkLst>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2177887163" sldId="2147483806"/>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3717891121" sldId="2147483807"/>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2185320516" sldId="2147483808"/>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2857484067" sldId="2147483809"/>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2039914701" sldId="2147483810"/>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2931495814" sldId="2147483811"/>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50744949" sldId="2147483812"/>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3744906593" sldId="2147483813"/>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1214204864" sldId="2147483814"/>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1711116807" sldId="2147483815"/>
          </pc:sldLayoutMkLst>
        </pc:sldLayoutChg>
        <pc:sldLayoutChg chg="add del mod replId">
          <pc:chgData name="Ethan Howells (2308529)" userId="S::2308529@student.uwtsd.ac.uk::fa287ede-cb3b-438d-a44b-4df5320326f0" providerId="AD" clId="Web-{42A45101-3F96-90EE-CDCF-0B9E83B31C4D}" dt="2025-01-09T22:39:48.254" v="299"/>
          <pc:sldLayoutMkLst>
            <pc:docMk/>
            <pc:sldMasterMk cId="2443496600" sldId="2147483805"/>
            <pc:sldLayoutMk cId="629645005" sldId="2147483816"/>
          </pc:sldLayoutMkLst>
        </pc:sldLayoutChg>
      </pc:sldMasterChg>
      <pc:sldMasterChg chg="add del addSldLayout delSldLayout modSldLayout">
        <pc:chgData name="Ethan Howells (2308529)" userId="S::2308529@student.uwtsd.ac.uk::fa287ede-cb3b-438d-a44b-4df5320326f0" providerId="AD" clId="Web-{42A45101-3F96-90EE-CDCF-0B9E83B31C4D}" dt="2025-01-09T22:45:07.878" v="320"/>
        <pc:sldMasterMkLst>
          <pc:docMk/>
          <pc:sldMasterMk cId="3523689263" sldId="2147483817"/>
        </pc:sldMasterMkLst>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3784961545" sldId="2147483818"/>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1024631780" sldId="2147483819"/>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3267687948" sldId="2147483820"/>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957586281" sldId="2147483821"/>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1727856842" sldId="2147483822"/>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3263031928" sldId="2147483823"/>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118732710" sldId="2147483824"/>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3969184374" sldId="2147483825"/>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4267007873" sldId="2147483826"/>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3231475358" sldId="2147483827"/>
          </pc:sldLayoutMkLst>
        </pc:sldLayoutChg>
        <pc:sldLayoutChg chg="add del mod replId">
          <pc:chgData name="Ethan Howells (2308529)" userId="S::2308529@student.uwtsd.ac.uk::fa287ede-cb3b-438d-a44b-4df5320326f0" providerId="AD" clId="Web-{42A45101-3F96-90EE-CDCF-0B9E83B31C4D}" dt="2025-01-09T22:45:07.878" v="320"/>
          <pc:sldLayoutMkLst>
            <pc:docMk/>
            <pc:sldMasterMk cId="3523689263" sldId="2147483817"/>
            <pc:sldLayoutMk cId="4102106239" sldId="2147483828"/>
          </pc:sldLayoutMkLst>
        </pc:sldLayoutChg>
      </pc:sldMasterChg>
      <pc:sldMasterChg chg="add addSldLayout modSldLayout">
        <pc:chgData name="Ethan Howells (2308529)" userId="S::2308529@student.uwtsd.ac.uk::fa287ede-cb3b-438d-a44b-4df5320326f0" providerId="AD" clId="Web-{42A45101-3F96-90EE-CDCF-0B9E83B31C4D}" dt="2025-01-09T22:45:07.878" v="320"/>
        <pc:sldMasterMkLst>
          <pc:docMk/>
          <pc:sldMasterMk cId="803780324" sldId="2147483829"/>
        </pc:sldMasterMkLst>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503034204" sldId="2147483830"/>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988088181" sldId="2147483831"/>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2645066484" sldId="2147483832"/>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4027252807" sldId="2147483833"/>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1582431014" sldId="2147483834"/>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1057057681" sldId="2147483835"/>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3473965121" sldId="2147483836"/>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4183504318" sldId="2147483837"/>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2171306166" sldId="2147483838"/>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183845683" sldId="2147483839"/>
          </pc:sldLayoutMkLst>
        </pc:sldLayoutChg>
        <pc:sldLayoutChg chg="add mod replId">
          <pc:chgData name="Ethan Howells (2308529)" userId="S::2308529@student.uwtsd.ac.uk::fa287ede-cb3b-438d-a44b-4df5320326f0" providerId="AD" clId="Web-{42A45101-3F96-90EE-CDCF-0B9E83B31C4D}" dt="2025-01-09T22:45:07.878" v="320"/>
          <pc:sldLayoutMkLst>
            <pc:docMk/>
            <pc:sldMasterMk cId="803780324" sldId="2147483829"/>
            <pc:sldLayoutMk cId="2818332598" sldId="2147483840"/>
          </pc:sldLayoutMkLst>
        </pc:sldLayoutChg>
      </pc:sldMasterChg>
      <pc:sldMasterChg chg="add del addSldLayout delSldLayout modSldLayout">
        <pc:chgData name="Ethan Howells (2308529)" userId="S::2308529@student.uwtsd.ac.uk::fa287ede-cb3b-438d-a44b-4df5320326f0" providerId="AD" clId="Web-{42A45101-3F96-90EE-CDCF-0B9E83B31C4D}" dt="2025-01-09T22:44:44.440" v="318"/>
        <pc:sldMasterMkLst>
          <pc:docMk/>
          <pc:sldMasterMk cId="4290025379" sldId="2147483829"/>
        </pc:sldMasterMkLst>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1646616343" sldId="2147483830"/>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303329451" sldId="2147483831"/>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4077774822" sldId="2147483832"/>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3276615518" sldId="2147483833"/>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1879189637" sldId="2147483834"/>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1857921396" sldId="2147483835"/>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4169784961" sldId="2147483836"/>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336176234" sldId="2147483837"/>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1720969952" sldId="2147483838"/>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281630451" sldId="2147483839"/>
          </pc:sldLayoutMkLst>
        </pc:sldLayoutChg>
        <pc:sldLayoutChg chg="add del mod replId">
          <pc:chgData name="Ethan Howells (2308529)" userId="S::2308529@student.uwtsd.ac.uk::fa287ede-cb3b-438d-a44b-4df5320326f0" providerId="AD" clId="Web-{42A45101-3F96-90EE-CDCF-0B9E83B31C4D}" dt="2025-01-09T22:44:44.440" v="318"/>
          <pc:sldLayoutMkLst>
            <pc:docMk/>
            <pc:sldMasterMk cId="4290025379" sldId="2147483829"/>
            <pc:sldLayoutMk cId="3581035399" sldId="214748384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8F447A-B214-4A30-A09D-767F9426E98C}" type="doc">
      <dgm:prSet loTypeId="urn:microsoft.com/office/officeart/2005/8/layout/list1" loCatId="list" qsTypeId="urn:microsoft.com/office/officeart/2005/8/quickstyle/simple1" qsCatId="simple" csTypeId="urn:microsoft.com/office/officeart/2005/8/colors/accent2_2" csCatId="accent2"/>
      <dgm:spPr/>
      <dgm:t>
        <a:bodyPr/>
        <a:lstStyle/>
        <a:p>
          <a:endParaRPr lang="en-US"/>
        </a:p>
      </dgm:t>
    </dgm:pt>
    <dgm:pt modelId="{E482DB9B-2B75-4071-A8EE-137DC161DA8A}">
      <dgm:prSet/>
      <dgm:spPr/>
      <dgm:t>
        <a:bodyPr/>
        <a:lstStyle/>
        <a:p>
          <a:r>
            <a:rPr lang="en-US"/>
            <a:t>What is neighbourhood policing?</a:t>
          </a:r>
        </a:p>
      </dgm:t>
    </dgm:pt>
    <dgm:pt modelId="{71DFC808-C766-4D2A-9B27-587A87A0F2C3}" type="parTrans" cxnId="{A2560DE1-679A-4514-A2B3-544F97966A8F}">
      <dgm:prSet/>
      <dgm:spPr/>
      <dgm:t>
        <a:bodyPr/>
        <a:lstStyle/>
        <a:p>
          <a:endParaRPr lang="en-US"/>
        </a:p>
      </dgm:t>
    </dgm:pt>
    <dgm:pt modelId="{A6635F15-3420-4A7E-9345-D413B7453589}" type="sibTrans" cxnId="{A2560DE1-679A-4514-A2B3-544F97966A8F}">
      <dgm:prSet/>
      <dgm:spPr/>
      <dgm:t>
        <a:bodyPr/>
        <a:lstStyle/>
        <a:p>
          <a:endParaRPr lang="en-US"/>
        </a:p>
      </dgm:t>
    </dgm:pt>
    <dgm:pt modelId="{304D381C-5D3A-47B5-933C-63A3C0D60873}">
      <dgm:prSet/>
      <dgm:spPr/>
      <dgm:t>
        <a:bodyPr/>
        <a:lstStyle/>
        <a:p>
          <a:r>
            <a:rPr lang="en-US"/>
            <a:t>What is racism?</a:t>
          </a:r>
        </a:p>
      </dgm:t>
    </dgm:pt>
    <dgm:pt modelId="{A5CD1727-E864-4405-8862-1D2362AFB658}" type="parTrans" cxnId="{9929876C-0232-4FEE-BA4E-79EFF74ABE36}">
      <dgm:prSet/>
      <dgm:spPr/>
      <dgm:t>
        <a:bodyPr/>
        <a:lstStyle/>
        <a:p>
          <a:endParaRPr lang="en-US"/>
        </a:p>
      </dgm:t>
    </dgm:pt>
    <dgm:pt modelId="{11E1E315-CFEE-4D52-9794-E492E418505E}" type="sibTrans" cxnId="{9929876C-0232-4FEE-BA4E-79EFF74ABE36}">
      <dgm:prSet/>
      <dgm:spPr/>
      <dgm:t>
        <a:bodyPr/>
        <a:lstStyle/>
        <a:p>
          <a:endParaRPr lang="en-US"/>
        </a:p>
      </dgm:t>
    </dgm:pt>
    <dgm:pt modelId="{8B2D5537-BF14-4A59-B9DC-8D00D192003D}">
      <dgm:prSet/>
      <dgm:spPr/>
      <dgm:t>
        <a:bodyPr/>
        <a:lstStyle/>
        <a:p>
          <a:r>
            <a:rPr lang="en-US"/>
            <a:t>Cases</a:t>
          </a:r>
        </a:p>
      </dgm:t>
    </dgm:pt>
    <dgm:pt modelId="{84162E6C-32DD-4B7E-BCC6-B3901F64F22A}" type="parTrans" cxnId="{85798FE6-CDC9-49A8-98E7-914262895FAB}">
      <dgm:prSet/>
      <dgm:spPr/>
      <dgm:t>
        <a:bodyPr/>
        <a:lstStyle/>
        <a:p>
          <a:endParaRPr lang="en-US"/>
        </a:p>
      </dgm:t>
    </dgm:pt>
    <dgm:pt modelId="{D11F89D1-BA29-4DCA-9332-B934D21DBC33}" type="sibTrans" cxnId="{85798FE6-CDC9-49A8-98E7-914262895FAB}">
      <dgm:prSet/>
      <dgm:spPr/>
      <dgm:t>
        <a:bodyPr/>
        <a:lstStyle/>
        <a:p>
          <a:endParaRPr lang="en-US"/>
        </a:p>
      </dgm:t>
    </dgm:pt>
    <dgm:pt modelId="{BD287DBB-6AA9-433A-ADE2-ADEF4F68D7EB}">
      <dgm:prSet/>
      <dgm:spPr/>
      <dgm:t>
        <a:bodyPr/>
        <a:lstStyle/>
        <a:p>
          <a:r>
            <a:rPr lang="en-US"/>
            <a:t>Effects</a:t>
          </a:r>
        </a:p>
      </dgm:t>
    </dgm:pt>
    <dgm:pt modelId="{3680F1FE-4526-47B6-9B4F-1A3A04BF1C76}" type="parTrans" cxnId="{6DAD1746-A5CE-48D8-B479-FD85FAA07D6A}">
      <dgm:prSet/>
      <dgm:spPr/>
      <dgm:t>
        <a:bodyPr/>
        <a:lstStyle/>
        <a:p>
          <a:endParaRPr lang="en-US"/>
        </a:p>
      </dgm:t>
    </dgm:pt>
    <dgm:pt modelId="{FE2BAA8E-E028-4436-B2B0-82589EA04FF7}" type="sibTrans" cxnId="{6DAD1746-A5CE-48D8-B479-FD85FAA07D6A}">
      <dgm:prSet/>
      <dgm:spPr/>
      <dgm:t>
        <a:bodyPr/>
        <a:lstStyle/>
        <a:p>
          <a:endParaRPr lang="en-US"/>
        </a:p>
      </dgm:t>
    </dgm:pt>
    <dgm:pt modelId="{C19AD5F8-D765-49F1-91CA-29977BCB5E65}" type="pres">
      <dgm:prSet presAssocID="{088F447A-B214-4A30-A09D-767F9426E98C}" presName="linear" presStyleCnt="0">
        <dgm:presLayoutVars>
          <dgm:dir/>
          <dgm:animLvl val="lvl"/>
          <dgm:resizeHandles val="exact"/>
        </dgm:presLayoutVars>
      </dgm:prSet>
      <dgm:spPr/>
    </dgm:pt>
    <dgm:pt modelId="{6B5F959A-559E-4C63-9457-291E4432CF88}" type="pres">
      <dgm:prSet presAssocID="{E482DB9B-2B75-4071-A8EE-137DC161DA8A}" presName="parentLin" presStyleCnt="0"/>
      <dgm:spPr/>
    </dgm:pt>
    <dgm:pt modelId="{BF072792-43B1-47F4-AA88-E7A268879DBB}" type="pres">
      <dgm:prSet presAssocID="{E482DB9B-2B75-4071-A8EE-137DC161DA8A}" presName="parentLeftMargin" presStyleLbl="node1" presStyleIdx="0" presStyleCnt="4"/>
      <dgm:spPr/>
    </dgm:pt>
    <dgm:pt modelId="{349AA487-697A-43A6-8507-954FA14FB925}" type="pres">
      <dgm:prSet presAssocID="{E482DB9B-2B75-4071-A8EE-137DC161DA8A}" presName="parentText" presStyleLbl="node1" presStyleIdx="0" presStyleCnt="4">
        <dgm:presLayoutVars>
          <dgm:chMax val="0"/>
          <dgm:bulletEnabled val="1"/>
        </dgm:presLayoutVars>
      </dgm:prSet>
      <dgm:spPr/>
    </dgm:pt>
    <dgm:pt modelId="{38C60D28-6263-4963-AD9F-607A15E3FE8D}" type="pres">
      <dgm:prSet presAssocID="{E482DB9B-2B75-4071-A8EE-137DC161DA8A}" presName="negativeSpace" presStyleCnt="0"/>
      <dgm:spPr/>
    </dgm:pt>
    <dgm:pt modelId="{EADF6A10-B75D-439F-A06D-73777A11AA47}" type="pres">
      <dgm:prSet presAssocID="{E482DB9B-2B75-4071-A8EE-137DC161DA8A}" presName="childText" presStyleLbl="conFgAcc1" presStyleIdx="0" presStyleCnt="4">
        <dgm:presLayoutVars>
          <dgm:bulletEnabled val="1"/>
        </dgm:presLayoutVars>
      </dgm:prSet>
      <dgm:spPr/>
    </dgm:pt>
    <dgm:pt modelId="{1C40AECF-3744-44D9-8B3B-2971D55B5327}" type="pres">
      <dgm:prSet presAssocID="{A6635F15-3420-4A7E-9345-D413B7453589}" presName="spaceBetweenRectangles" presStyleCnt="0"/>
      <dgm:spPr/>
    </dgm:pt>
    <dgm:pt modelId="{7330B326-0D3E-40EB-B7CD-625E5DF41EC1}" type="pres">
      <dgm:prSet presAssocID="{304D381C-5D3A-47B5-933C-63A3C0D60873}" presName="parentLin" presStyleCnt="0"/>
      <dgm:spPr/>
    </dgm:pt>
    <dgm:pt modelId="{5E28EB52-E636-49CB-950F-9ADCDDFB16D7}" type="pres">
      <dgm:prSet presAssocID="{304D381C-5D3A-47B5-933C-63A3C0D60873}" presName="parentLeftMargin" presStyleLbl="node1" presStyleIdx="0" presStyleCnt="4"/>
      <dgm:spPr/>
    </dgm:pt>
    <dgm:pt modelId="{B19CA1D9-DABD-4590-A1BF-5D31EA1EDC2D}" type="pres">
      <dgm:prSet presAssocID="{304D381C-5D3A-47B5-933C-63A3C0D60873}" presName="parentText" presStyleLbl="node1" presStyleIdx="1" presStyleCnt="4">
        <dgm:presLayoutVars>
          <dgm:chMax val="0"/>
          <dgm:bulletEnabled val="1"/>
        </dgm:presLayoutVars>
      </dgm:prSet>
      <dgm:spPr/>
    </dgm:pt>
    <dgm:pt modelId="{0AC53630-2CE7-4E25-954C-72ACD8AD61A8}" type="pres">
      <dgm:prSet presAssocID="{304D381C-5D3A-47B5-933C-63A3C0D60873}" presName="negativeSpace" presStyleCnt="0"/>
      <dgm:spPr/>
    </dgm:pt>
    <dgm:pt modelId="{E774A4DB-93BC-4844-A789-BD2CEC17477F}" type="pres">
      <dgm:prSet presAssocID="{304D381C-5D3A-47B5-933C-63A3C0D60873}" presName="childText" presStyleLbl="conFgAcc1" presStyleIdx="1" presStyleCnt="4">
        <dgm:presLayoutVars>
          <dgm:bulletEnabled val="1"/>
        </dgm:presLayoutVars>
      </dgm:prSet>
      <dgm:spPr/>
    </dgm:pt>
    <dgm:pt modelId="{92874ED8-8046-40FE-9A3F-8D6CDA631A26}" type="pres">
      <dgm:prSet presAssocID="{11E1E315-CFEE-4D52-9794-E492E418505E}" presName="spaceBetweenRectangles" presStyleCnt="0"/>
      <dgm:spPr/>
    </dgm:pt>
    <dgm:pt modelId="{22F7044C-96C5-4D87-BBEB-517244F521B4}" type="pres">
      <dgm:prSet presAssocID="{8B2D5537-BF14-4A59-B9DC-8D00D192003D}" presName="parentLin" presStyleCnt="0"/>
      <dgm:spPr/>
    </dgm:pt>
    <dgm:pt modelId="{6F3AA9E3-7394-43EF-9671-06C6CA5A45B6}" type="pres">
      <dgm:prSet presAssocID="{8B2D5537-BF14-4A59-B9DC-8D00D192003D}" presName="parentLeftMargin" presStyleLbl="node1" presStyleIdx="1" presStyleCnt="4"/>
      <dgm:spPr/>
    </dgm:pt>
    <dgm:pt modelId="{8A187506-6932-448A-95F6-F8B1107C857B}" type="pres">
      <dgm:prSet presAssocID="{8B2D5537-BF14-4A59-B9DC-8D00D192003D}" presName="parentText" presStyleLbl="node1" presStyleIdx="2" presStyleCnt="4">
        <dgm:presLayoutVars>
          <dgm:chMax val="0"/>
          <dgm:bulletEnabled val="1"/>
        </dgm:presLayoutVars>
      </dgm:prSet>
      <dgm:spPr/>
    </dgm:pt>
    <dgm:pt modelId="{BEFDD50E-7CF2-4654-A30F-60D90063CBD3}" type="pres">
      <dgm:prSet presAssocID="{8B2D5537-BF14-4A59-B9DC-8D00D192003D}" presName="negativeSpace" presStyleCnt="0"/>
      <dgm:spPr/>
    </dgm:pt>
    <dgm:pt modelId="{F6001970-5474-45A2-B3BE-859AB4BD0F14}" type="pres">
      <dgm:prSet presAssocID="{8B2D5537-BF14-4A59-B9DC-8D00D192003D}" presName="childText" presStyleLbl="conFgAcc1" presStyleIdx="2" presStyleCnt="4">
        <dgm:presLayoutVars>
          <dgm:bulletEnabled val="1"/>
        </dgm:presLayoutVars>
      </dgm:prSet>
      <dgm:spPr/>
    </dgm:pt>
    <dgm:pt modelId="{D5C57F80-2A6A-45A1-873B-C4232E02EBEF}" type="pres">
      <dgm:prSet presAssocID="{D11F89D1-BA29-4DCA-9332-B934D21DBC33}" presName="spaceBetweenRectangles" presStyleCnt="0"/>
      <dgm:spPr/>
    </dgm:pt>
    <dgm:pt modelId="{6B8F5182-8007-4E1F-8461-57345317CF08}" type="pres">
      <dgm:prSet presAssocID="{BD287DBB-6AA9-433A-ADE2-ADEF4F68D7EB}" presName="parentLin" presStyleCnt="0"/>
      <dgm:spPr/>
    </dgm:pt>
    <dgm:pt modelId="{C0799557-2467-4F02-BA67-9565E4EF6165}" type="pres">
      <dgm:prSet presAssocID="{BD287DBB-6AA9-433A-ADE2-ADEF4F68D7EB}" presName="parentLeftMargin" presStyleLbl="node1" presStyleIdx="2" presStyleCnt="4"/>
      <dgm:spPr/>
    </dgm:pt>
    <dgm:pt modelId="{33AD88E3-6B9B-4728-8D48-3880D896ADD0}" type="pres">
      <dgm:prSet presAssocID="{BD287DBB-6AA9-433A-ADE2-ADEF4F68D7EB}" presName="parentText" presStyleLbl="node1" presStyleIdx="3" presStyleCnt="4">
        <dgm:presLayoutVars>
          <dgm:chMax val="0"/>
          <dgm:bulletEnabled val="1"/>
        </dgm:presLayoutVars>
      </dgm:prSet>
      <dgm:spPr/>
    </dgm:pt>
    <dgm:pt modelId="{140E2835-B572-46B9-B9DE-546356B235A4}" type="pres">
      <dgm:prSet presAssocID="{BD287DBB-6AA9-433A-ADE2-ADEF4F68D7EB}" presName="negativeSpace" presStyleCnt="0"/>
      <dgm:spPr/>
    </dgm:pt>
    <dgm:pt modelId="{04E5BF2B-0680-4AE6-9F31-34FA9F8DF45B}" type="pres">
      <dgm:prSet presAssocID="{BD287DBB-6AA9-433A-ADE2-ADEF4F68D7EB}" presName="childText" presStyleLbl="conFgAcc1" presStyleIdx="3" presStyleCnt="4">
        <dgm:presLayoutVars>
          <dgm:bulletEnabled val="1"/>
        </dgm:presLayoutVars>
      </dgm:prSet>
      <dgm:spPr/>
    </dgm:pt>
  </dgm:ptLst>
  <dgm:cxnLst>
    <dgm:cxn modelId="{B4B60A02-406D-4D0F-AE0E-DDD3413EAFA5}" type="presOf" srcId="{8B2D5537-BF14-4A59-B9DC-8D00D192003D}" destId="{8A187506-6932-448A-95F6-F8B1107C857B}" srcOrd="1" destOrd="0" presId="urn:microsoft.com/office/officeart/2005/8/layout/list1"/>
    <dgm:cxn modelId="{8B275619-E116-4654-B28F-953F32CB0938}" type="presOf" srcId="{BD287DBB-6AA9-433A-ADE2-ADEF4F68D7EB}" destId="{C0799557-2467-4F02-BA67-9565E4EF6165}" srcOrd="0" destOrd="0" presId="urn:microsoft.com/office/officeart/2005/8/layout/list1"/>
    <dgm:cxn modelId="{948AA71F-4045-4DAB-B2EC-FF8B412FAFB4}" type="presOf" srcId="{E482DB9B-2B75-4071-A8EE-137DC161DA8A}" destId="{349AA487-697A-43A6-8507-954FA14FB925}" srcOrd="1" destOrd="0" presId="urn:microsoft.com/office/officeart/2005/8/layout/list1"/>
    <dgm:cxn modelId="{6DAD1746-A5CE-48D8-B479-FD85FAA07D6A}" srcId="{088F447A-B214-4A30-A09D-767F9426E98C}" destId="{BD287DBB-6AA9-433A-ADE2-ADEF4F68D7EB}" srcOrd="3" destOrd="0" parTransId="{3680F1FE-4526-47B6-9B4F-1A3A04BF1C76}" sibTransId="{FE2BAA8E-E028-4436-B2B0-82589EA04FF7}"/>
    <dgm:cxn modelId="{9929876C-0232-4FEE-BA4E-79EFF74ABE36}" srcId="{088F447A-B214-4A30-A09D-767F9426E98C}" destId="{304D381C-5D3A-47B5-933C-63A3C0D60873}" srcOrd="1" destOrd="0" parTransId="{A5CD1727-E864-4405-8862-1D2362AFB658}" sibTransId="{11E1E315-CFEE-4D52-9794-E492E418505E}"/>
    <dgm:cxn modelId="{69CEBA7E-FEE0-45B1-94EC-41C7CF1B121E}" type="presOf" srcId="{8B2D5537-BF14-4A59-B9DC-8D00D192003D}" destId="{6F3AA9E3-7394-43EF-9671-06C6CA5A45B6}" srcOrd="0" destOrd="0" presId="urn:microsoft.com/office/officeart/2005/8/layout/list1"/>
    <dgm:cxn modelId="{608F0B93-C615-4724-AFE4-EE5AD4E20CEA}" type="presOf" srcId="{304D381C-5D3A-47B5-933C-63A3C0D60873}" destId="{5E28EB52-E636-49CB-950F-9ADCDDFB16D7}" srcOrd="0" destOrd="0" presId="urn:microsoft.com/office/officeart/2005/8/layout/list1"/>
    <dgm:cxn modelId="{619C9A99-0868-4F24-BE37-D6E574B7514E}" type="presOf" srcId="{304D381C-5D3A-47B5-933C-63A3C0D60873}" destId="{B19CA1D9-DABD-4590-A1BF-5D31EA1EDC2D}" srcOrd="1" destOrd="0" presId="urn:microsoft.com/office/officeart/2005/8/layout/list1"/>
    <dgm:cxn modelId="{D82680B6-F7A8-4061-8B46-CDA94EC1B450}" type="presOf" srcId="{088F447A-B214-4A30-A09D-767F9426E98C}" destId="{C19AD5F8-D765-49F1-91CA-29977BCB5E65}" srcOrd="0" destOrd="0" presId="urn:microsoft.com/office/officeart/2005/8/layout/list1"/>
    <dgm:cxn modelId="{457039BC-7059-4249-B703-015AADB7F51F}" type="presOf" srcId="{BD287DBB-6AA9-433A-ADE2-ADEF4F68D7EB}" destId="{33AD88E3-6B9B-4728-8D48-3880D896ADD0}" srcOrd="1" destOrd="0" presId="urn:microsoft.com/office/officeart/2005/8/layout/list1"/>
    <dgm:cxn modelId="{FA3D15BD-1E5C-4915-A958-65D3177C2164}" type="presOf" srcId="{E482DB9B-2B75-4071-A8EE-137DC161DA8A}" destId="{BF072792-43B1-47F4-AA88-E7A268879DBB}" srcOrd="0" destOrd="0" presId="urn:microsoft.com/office/officeart/2005/8/layout/list1"/>
    <dgm:cxn modelId="{A2560DE1-679A-4514-A2B3-544F97966A8F}" srcId="{088F447A-B214-4A30-A09D-767F9426E98C}" destId="{E482DB9B-2B75-4071-A8EE-137DC161DA8A}" srcOrd="0" destOrd="0" parTransId="{71DFC808-C766-4D2A-9B27-587A87A0F2C3}" sibTransId="{A6635F15-3420-4A7E-9345-D413B7453589}"/>
    <dgm:cxn modelId="{85798FE6-CDC9-49A8-98E7-914262895FAB}" srcId="{088F447A-B214-4A30-A09D-767F9426E98C}" destId="{8B2D5537-BF14-4A59-B9DC-8D00D192003D}" srcOrd="2" destOrd="0" parTransId="{84162E6C-32DD-4B7E-BCC6-B3901F64F22A}" sibTransId="{D11F89D1-BA29-4DCA-9332-B934D21DBC33}"/>
    <dgm:cxn modelId="{FF67C578-46FD-4FF0-A58B-DDC669621150}" type="presParOf" srcId="{C19AD5F8-D765-49F1-91CA-29977BCB5E65}" destId="{6B5F959A-559E-4C63-9457-291E4432CF88}" srcOrd="0" destOrd="0" presId="urn:microsoft.com/office/officeart/2005/8/layout/list1"/>
    <dgm:cxn modelId="{8C49DD16-BAEB-43D8-9F1D-9B2D98941748}" type="presParOf" srcId="{6B5F959A-559E-4C63-9457-291E4432CF88}" destId="{BF072792-43B1-47F4-AA88-E7A268879DBB}" srcOrd="0" destOrd="0" presId="urn:microsoft.com/office/officeart/2005/8/layout/list1"/>
    <dgm:cxn modelId="{69DD415D-B30D-4DEA-AC35-F4EDCC543EB3}" type="presParOf" srcId="{6B5F959A-559E-4C63-9457-291E4432CF88}" destId="{349AA487-697A-43A6-8507-954FA14FB925}" srcOrd="1" destOrd="0" presId="urn:microsoft.com/office/officeart/2005/8/layout/list1"/>
    <dgm:cxn modelId="{16A62F53-A99F-41F6-ABF0-1187747B008D}" type="presParOf" srcId="{C19AD5F8-D765-49F1-91CA-29977BCB5E65}" destId="{38C60D28-6263-4963-AD9F-607A15E3FE8D}" srcOrd="1" destOrd="0" presId="urn:microsoft.com/office/officeart/2005/8/layout/list1"/>
    <dgm:cxn modelId="{228EDF37-4333-424E-B725-4F747FFAAF4F}" type="presParOf" srcId="{C19AD5F8-D765-49F1-91CA-29977BCB5E65}" destId="{EADF6A10-B75D-439F-A06D-73777A11AA47}" srcOrd="2" destOrd="0" presId="urn:microsoft.com/office/officeart/2005/8/layout/list1"/>
    <dgm:cxn modelId="{C065B381-AFB7-4A5F-B0D6-9FBC0AD89CA7}" type="presParOf" srcId="{C19AD5F8-D765-49F1-91CA-29977BCB5E65}" destId="{1C40AECF-3744-44D9-8B3B-2971D55B5327}" srcOrd="3" destOrd="0" presId="urn:microsoft.com/office/officeart/2005/8/layout/list1"/>
    <dgm:cxn modelId="{4EB34508-4380-4FB9-84EF-21434C5FDDCD}" type="presParOf" srcId="{C19AD5F8-D765-49F1-91CA-29977BCB5E65}" destId="{7330B326-0D3E-40EB-B7CD-625E5DF41EC1}" srcOrd="4" destOrd="0" presId="urn:microsoft.com/office/officeart/2005/8/layout/list1"/>
    <dgm:cxn modelId="{9C0B250C-C41B-474B-A8B2-797A99551114}" type="presParOf" srcId="{7330B326-0D3E-40EB-B7CD-625E5DF41EC1}" destId="{5E28EB52-E636-49CB-950F-9ADCDDFB16D7}" srcOrd="0" destOrd="0" presId="urn:microsoft.com/office/officeart/2005/8/layout/list1"/>
    <dgm:cxn modelId="{980C1D4F-DA6A-4E4F-A711-8BD85EA9E1C0}" type="presParOf" srcId="{7330B326-0D3E-40EB-B7CD-625E5DF41EC1}" destId="{B19CA1D9-DABD-4590-A1BF-5D31EA1EDC2D}" srcOrd="1" destOrd="0" presId="urn:microsoft.com/office/officeart/2005/8/layout/list1"/>
    <dgm:cxn modelId="{8FA16A38-5B3A-4DB5-A67D-C72E273097A2}" type="presParOf" srcId="{C19AD5F8-D765-49F1-91CA-29977BCB5E65}" destId="{0AC53630-2CE7-4E25-954C-72ACD8AD61A8}" srcOrd="5" destOrd="0" presId="urn:microsoft.com/office/officeart/2005/8/layout/list1"/>
    <dgm:cxn modelId="{70A53D99-9CD6-43D2-8021-74BDFE70228D}" type="presParOf" srcId="{C19AD5F8-D765-49F1-91CA-29977BCB5E65}" destId="{E774A4DB-93BC-4844-A789-BD2CEC17477F}" srcOrd="6" destOrd="0" presId="urn:microsoft.com/office/officeart/2005/8/layout/list1"/>
    <dgm:cxn modelId="{666B02D5-500E-4866-A67C-2C8E30BA887E}" type="presParOf" srcId="{C19AD5F8-D765-49F1-91CA-29977BCB5E65}" destId="{92874ED8-8046-40FE-9A3F-8D6CDA631A26}" srcOrd="7" destOrd="0" presId="urn:microsoft.com/office/officeart/2005/8/layout/list1"/>
    <dgm:cxn modelId="{57A97D32-23A8-4966-AD2E-2DD6FAB07ED5}" type="presParOf" srcId="{C19AD5F8-D765-49F1-91CA-29977BCB5E65}" destId="{22F7044C-96C5-4D87-BBEB-517244F521B4}" srcOrd="8" destOrd="0" presId="urn:microsoft.com/office/officeart/2005/8/layout/list1"/>
    <dgm:cxn modelId="{5D6B898F-3BFA-49F8-A845-23447F2B4BE3}" type="presParOf" srcId="{22F7044C-96C5-4D87-BBEB-517244F521B4}" destId="{6F3AA9E3-7394-43EF-9671-06C6CA5A45B6}" srcOrd="0" destOrd="0" presId="urn:microsoft.com/office/officeart/2005/8/layout/list1"/>
    <dgm:cxn modelId="{8CA1A642-3C9A-459E-AD71-202627B66C07}" type="presParOf" srcId="{22F7044C-96C5-4D87-BBEB-517244F521B4}" destId="{8A187506-6932-448A-95F6-F8B1107C857B}" srcOrd="1" destOrd="0" presId="urn:microsoft.com/office/officeart/2005/8/layout/list1"/>
    <dgm:cxn modelId="{EF203678-8B1A-461F-BB8D-C7C47E79D6A3}" type="presParOf" srcId="{C19AD5F8-D765-49F1-91CA-29977BCB5E65}" destId="{BEFDD50E-7CF2-4654-A30F-60D90063CBD3}" srcOrd="9" destOrd="0" presId="urn:microsoft.com/office/officeart/2005/8/layout/list1"/>
    <dgm:cxn modelId="{0017DFC4-6471-42AF-B9F5-54D01E1B49FA}" type="presParOf" srcId="{C19AD5F8-D765-49F1-91CA-29977BCB5E65}" destId="{F6001970-5474-45A2-B3BE-859AB4BD0F14}" srcOrd="10" destOrd="0" presId="urn:microsoft.com/office/officeart/2005/8/layout/list1"/>
    <dgm:cxn modelId="{3F5ECE64-3A96-4EEC-A5FD-6BEC3B7D3543}" type="presParOf" srcId="{C19AD5F8-D765-49F1-91CA-29977BCB5E65}" destId="{D5C57F80-2A6A-45A1-873B-C4232E02EBEF}" srcOrd="11" destOrd="0" presId="urn:microsoft.com/office/officeart/2005/8/layout/list1"/>
    <dgm:cxn modelId="{D189A74B-DFC6-4CE3-A3A3-453F79C56AB1}" type="presParOf" srcId="{C19AD5F8-D765-49F1-91CA-29977BCB5E65}" destId="{6B8F5182-8007-4E1F-8461-57345317CF08}" srcOrd="12" destOrd="0" presId="urn:microsoft.com/office/officeart/2005/8/layout/list1"/>
    <dgm:cxn modelId="{18623EA2-2711-49E6-BB35-9FDD496A5778}" type="presParOf" srcId="{6B8F5182-8007-4E1F-8461-57345317CF08}" destId="{C0799557-2467-4F02-BA67-9565E4EF6165}" srcOrd="0" destOrd="0" presId="urn:microsoft.com/office/officeart/2005/8/layout/list1"/>
    <dgm:cxn modelId="{F171595A-2035-48C6-95A6-455D1F649B52}" type="presParOf" srcId="{6B8F5182-8007-4E1F-8461-57345317CF08}" destId="{33AD88E3-6B9B-4728-8D48-3880D896ADD0}" srcOrd="1" destOrd="0" presId="urn:microsoft.com/office/officeart/2005/8/layout/list1"/>
    <dgm:cxn modelId="{90458948-9462-4C9C-995A-84ABF7AC878F}" type="presParOf" srcId="{C19AD5F8-D765-49F1-91CA-29977BCB5E65}" destId="{140E2835-B572-46B9-B9DE-546356B235A4}" srcOrd="13" destOrd="0" presId="urn:microsoft.com/office/officeart/2005/8/layout/list1"/>
    <dgm:cxn modelId="{0F11A46A-64BE-4B2B-96FC-A510A67B9959}" type="presParOf" srcId="{C19AD5F8-D765-49F1-91CA-29977BCB5E65}" destId="{04E5BF2B-0680-4AE6-9F31-34FA9F8DF45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4934E2-2DA5-4FEB-A28B-0A784EA4769E}"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3E18870C-9A56-4A54-B971-74BA62BDBB1E}">
      <dgm:prSet/>
      <dgm:spPr/>
      <dgm:t>
        <a:bodyPr/>
        <a:lstStyle/>
        <a:p>
          <a:r>
            <a:rPr lang="en-US" b="1"/>
            <a:t>Neighbourhood policing</a:t>
          </a:r>
          <a:r>
            <a:rPr lang="en-US"/>
            <a:t> (community policing) is a proactive law enforcement strategy.</a:t>
          </a:r>
        </a:p>
      </dgm:t>
    </dgm:pt>
    <dgm:pt modelId="{7150FCFF-3426-43DA-A8BB-6014C003B835}" type="parTrans" cxnId="{A9D73367-6120-42E7-A66D-1BA61C6DB2C9}">
      <dgm:prSet/>
      <dgm:spPr/>
      <dgm:t>
        <a:bodyPr/>
        <a:lstStyle/>
        <a:p>
          <a:endParaRPr lang="en-US"/>
        </a:p>
      </dgm:t>
    </dgm:pt>
    <dgm:pt modelId="{3A6618AC-C9E5-45D2-AB66-14E60A6F80E9}" type="sibTrans" cxnId="{A9D73367-6120-42E7-A66D-1BA61C6DB2C9}">
      <dgm:prSet/>
      <dgm:spPr/>
      <dgm:t>
        <a:bodyPr/>
        <a:lstStyle/>
        <a:p>
          <a:endParaRPr lang="en-US"/>
        </a:p>
      </dgm:t>
    </dgm:pt>
    <dgm:pt modelId="{169DC6FF-E8DF-488D-8534-1264D5733275}">
      <dgm:prSet/>
      <dgm:spPr/>
      <dgm:t>
        <a:bodyPr/>
        <a:lstStyle/>
        <a:p>
          <a:r>
            <a:rPr lang="en-US"/>
            <a:t>Aims to </a:t>
          </a:r>
          <a:r>
            <a:rPr lang="en-US" b="1"/>
            <a:t>foster trust</a:t>
          </a:r>
          <a:r>
            <a:rPr lang="en-US"/>
            <a:t> and </a:t>
          </a:r>
          <a:r>
            <a:rPr lang="en-US" b="1"/>
            <a:t>collaboration</a:t>
          </a:r>
          <a:r>
            <a:rPr lang="en-US"/>
            <a:t> between police and local communities.</a:t>
          </a:r>
        </a:p>
      </dgm:t>
    </dgm:pt>
    <dgm:pt modelId="{55A40D13-184E-4C83-B1C0-8C571655C275}" type="parTrans" cxnId="{F7FF5E4F-8B2B-46F0-8783-76E983C36EE1}">
      <dgm:prSet/>
      <dgm:spPr/>
      <dgm:t>
        <a:bodyPr/>
        <a:lstStyle/>
        <a:p>
          <a:endParaRPr lang="en-US"/>
        </a:p>
      </dgm:t>
    </dgm:pt>
    <dgm:pt modelId="{B8F4DB4F-23C3-4036-8D68-FF502833CD5A}" type="sibTrans" cxnId="{F7FF5E4F-8B2B-46F0-8783-76E983C36EE1}">
      <dgm:prSet/>
      <dgm:spPr/>
      <dgm:t>
        <a:bodyPr/>
        <a:lstStyle/>
        <a:p>
          <a:endParaRPr lang="en-US"/>
        </a:p>
      </dgm:t>
    </dgm:pt>
    <dgm:pt modelId="{45216A7D-CCAD-4C07-946E-8947254BCE17}">
      <dgm:prSet/>
      <dgm:spPr/>
      <dgm:t>
        <a:bodyPr/>
        <a:lstStyle/>
        <a:p>
          <a:r>
            <a:rPr lang="en-US"/>
            <a:t>Empowers residents to </a:t>
          </a:r>
          <a:r>
            <a:rPr lang="en-US" b="1"/>
            <a:t>influence community safety priorities</a:t>
          </a:r>
          <a:r>
            <a:rPr lang="en-US"/>
            <a:t> (Rowe et al., 2023).</a:t>
          </a:r>
        </a:p>
      </dgm:t>
    </dgm:pt>
    <dgm:pt modelId="{15E173F5-E986-45BF-ABF9-F898FA485ED5}" type="parTrans" cxnId="{A528E768-0339-414A-998C-1BEFD70401BB}">
      <dgm:prSet/>
      <dgm:spPr/>
      <dgm:t>
        <a:bodyPr/>
        <a:lstStyle/>
        <a:p>
          <a:endParaRPr lang="en-US"/>
        </a:p>
      </dgm:t>
    </dgm:pt>
    <dgm:pt modelId="{CE40DA90-595C-404D-8514-DF988D076910}" type="sibTrans" cxnId="{A528E768-0339-414A-998C-1BEFD70401BB}">
      <dgm:prSet/>
      <dgm:spPr/>
      <dgm:t>
        <a:bodyPr/>
        <a:lstStyle/>
        <a:p>
          <a:endParaRPr lang="en-US"/>
        </a:p>
      </dgm:t>
    </dgm:pt>
    <dgm:pt modelId="{5F690532-8D9B-4265-AE45-3E6676ED5C42}">
      <dgm:prSet/>
      <dgm:spPr/>
      <dgm:t>
        <a:bodyPr/>
        <a:lstStyle/>
        <a:p>
          <a:r>
            <a:rPr lang="en-US"/>
            <a:t>Aligns with broader goals of </a:t>
          </a:r>
          <a:r>
            <a:rPr lang="en-US" b="1"/>
            <a:t>community crime prevention</a:t>
          </a:r>
          <a:r>
            <a:rPr lang="en-US"/>
            <a:t>:</a:t>
          </a:r>
        </a:p>
      </dgm:t>
    </dgm:pt>
    <dgm:pt modelId="{D6805586-45AD-4E5E-90B8-875E71A652F0}" type="parTrans" cxnId="{E5BC3FDA-7E63-4287-B6A5-7838858E42B9}">
      <dgm:prSet/>
      <dgm:spPr/>
      <dgm:t>
        <a:bodyPr/>
        <a:lstStyle/>
        <a:p>
          <a:endParaRPr lang="en-US"/>
        </a:p>
      </dgm:t>
    </dgm:pt>
    <dgm:pt modelId="{E147D954-D75F-4C32-A076-AD1D92A320C3}" type="sibTrans" cxnId="{E5BC3FDA-7E63-4287-B6A5-7838858E42B9}">
      <dgm:prSet/>
      <dgm:spPr/>
      <dgm:t>
        <a:bodyPr/>
        <a:lstStyle/>
        <a:p>
          <a:endParaRPr lang="en-US"/>
        </a:p>
      </dgm:t>
    </dgm:pt>
    <dgm:pt modelId="{11D74F17-4F62-4AB1-A210-D52A237BBCC9}">
      <dgm:prSet/>
      <dgm:spPr/>
      <dgm:t>
        <a:bodyPr/>
        <a:lstStyle/>
        <a:p>
          <a:r>
            <a:rPr lang="en-US"/>
            <a:t>Supports </a:t>
          </a:r>
          <a:r>
            <a:rPr lang="en-US" b="1"/>
            <a:t>citizen-led initiatives</a:t>
          </a:r>
          <a:r>
            <a:rPr lang="en-US"/>
            <a:t>.</a:t>
          </a:r>
        </a:p>
      </dgm:t>
    </dgm:pt>
    <dgm:pt modelId="{81CC3B58-192B-436F-99A5-853D63948915}" type="parTrans" cxnId="{0647D0E7-0EDB-403B-A189-D1A7B1E5DF1B}">
      <dgm:prSet/>
      <dgm:spPr/>
      <dgm:t>
        <a:bodyPr/>
        <a:lstStyle/>
        <a:p>
          <a:endParaRPr lang="en-US"/>
        </a:p>
      </dgm:t>
    </dgm:pt>
    <dgm:pt modelId="{E28DA4DE-CEA7-42E5-9605-0529DE3BB928}" type="sibTrans" cxnId="{0647D0E7-0EDB-403B-A189-D1A7B1E5DF1B}">
      <dgm:prSet/>
      <dgm:spPr/>
      <dgm:t>
        <a:bodyPr/>
        <a:lstStyle/>
        <a:p>
          <a:endParaRPr lang="en-US"/>
        </a:p>
      </dgm:t>
    </dgm:pt>
    <dgm:pt modelId="{DDCB50E9-3DC8-484C-83B5-D1E90D2E36FC}">
      <dgm:prSet/>
      <dgm:spPr/>
      <dgm:t>
        <a:bodyPr/>
        <a:lstStyle/>
        <a:p>
          <a:r>
            <a:rPr lang="en-US"/>
            <a:t>Reinforces </a:t>
          </a:r>
          <a:r>
            <a:rPr lang="en-US" b="1"/>
            <a:t>informal social control mechanisms</a:t>
          </a:r>
          <a:r>
            <a:rPr lang="en-US"/>
            <a:t> (Schneider, 2014).</a:t>
          </a:r>
        </a:p>
      </dgm:t>
    </dgm:pt>
    <dgm:pt modelId="{19656D12-9F5B-4DC0-839E-A54FFE7D0675}" type="parTrans" cxnId="{05012604-08E7-45D8-A3D4-4866E87B936A}">
      <dgm:prSet/>
      <dgm:spPr/>
      <dgm:t>
        <a:bodyPr/>
        <a:lstStyle/>
        <a:p>
          <a:endParaRPr lang="en-US"/>
        </a:p>
      </dgm:t>
    </dgm:pt>
    <dgm:pt modelId="{0DFE8B3B-3B7E-4B87-84FB-581F3D126060}" type="sibTrans" cxnId="{05012604-08E7-45D8-A3D4-4866E87B936A}">
      <dgm:prSet/>
      <dgm:spPr/>
      <dgm:t>
        <a:bodyPr/>
        <a:lstStyle/>
        <a:p>
          <a:endParaRPr lang="en-US"/>
        </a:p>
      </dgm:t>
    </dgm:pt>
    <dgm:pt modelId="{25FEE989-06B2-4BF1-8875-32A1A78E5C6D}" type="pres">
      <dgm:prSet presAssocID="{6E4934E2-2DA5-4FEB-A28B-0A784EA4769E}" presName="vert0" presStyleCnt="0">
        <dgm:presLayoutVars>
          <dgm:dir/>
          <dgm:animOne val="branch"/>
          <dgm:animLvl val="lvl"/>
        </dgm:presLayoutVars>
      </dgm:prSet>
      <dgm:spPr/>
    </dgm:pt>
    <dgm:pt modelId="{6AEF3D52-BDE3-40C8-910B-F085C8CAAC82}" type="pres">
      <dgm:prSet presAssocID="{3E18870C-9A56-4A54-B971-74BA62BDBB1E}" presName="thickLine" presStyleLbl="alignNode1" presStyleIdx="0" presStyleCnt="6"/>
      <dgm:spPr/>
    </dgm:pt>
    <dgm:pt modelId="{466713E4-FDD4-4D1B-9BE2-66080E66FE0C}" type="pres">
      <dgm:prSet presAssocID="{3E18870C-9A56-4A54-B971-74BA62BDBB1E}" presName="horz1" presStyleCnt="0"/>
      <dgm:spPr/>
    </dgm:pt>
    <dgm:pt modelId="{8CB61A79-25A7-4724-A1D1-2BB2A28DA48E}" type="pres">
      <dgm:prSet presAssocID="{3E18870C-9A56-4A54-B971-74BA62BDBB1E}" presName="tx1" presStyleLbl="revTx" presStyleIdx="0" presStyleCnt="6"/>
      <dgm:spPr/>
    </dgm:pt>
    <dgm:pt modelId="{FA08D98B-7C66-4218-98A9-2D5B1E37D26F}" type="pres">
      <dgm:prSet presAssocID="{3E18870C-9A56-4A54-B971-74BA62BDBB1E}" presName="vert1" presStyleCnt="0"/>
      <dgm:spPr/>
    </dgm:pt>
    <dgm:pt modelId="{DB743F2A-B453-4F70-94A3-7B19A0BB30EA}" type="pres">
      <dgm:prSet presAssocID="{169DC6FF-E8DF-488D-8534-1264D5733275}" presName="thickLine" presStyleLbl="alignNode1" presStyleIdx="1" presStyleCnt="6"/>
      <dgm:spPr/>
    </dgm:pt>
    <dgm:pt modelId="{C4CB6411-47CC-4EE9-B749-5BAF929A6B0D}" type="pres">
      <dgm:prSet presAssocID="{169DC6FF-E8DF-488D-8534-1264D5733275}" presName="horz1" presStyleCnt="0"/>
      <dgm:spPr/>
    </dgm:pt>
    <dgm:pt modelId="{2D363FB6-836D-4295-ACBD-9B5FCE675381}" type="pres">
      <dgm:prSet presAssocID="{169DC6FF-E8DF-488D-8534-1264D5733275}" presName="tx1" presStyleLbl="revTx" presStyleIdx="1" presStyleCnt="6"/>
      <dgm:spPr/>
    </dgm:pt>
    <dgm:pt modelId="{B05A7D2A-4474-4F06-A825-DC90B626C909}" type="pres">
      <dgm:prSet presAssocID="{169DC6FF-E8DF-488D-8534-1264D5733275}" presName="vert1" presStyleCnt="0"/>
      <dgm:spPr/>
    </dgm:pt>
    <dgm:pt modelId="{323108B8-05DB-4554-B60A-C290F7CA81F9}" type="pres">
      <dgm:prSet presAssocID="{45216A7D-CCAD-4C07-946E-8947254BCE17}" presName="thickLine" presStyleLbl="alignNode1" presStyleIdx="2" presStyleCnt="6"/>
      <dgm:spPr/>
    </dgm:pt>
    <dgm:pt modelId="{7655DC81-8D82-41A2-8B5F-47609F22809C}" type="pres">
      <dgm:prSet presAssocID="{45216A7D-CCAD-4C07-946E-8947254BCE17}" presName="horz1" presStyleCnt="0"/>
      <dgm:spPr/>
    </dgm:pt>
    <dgm:pt modelId="{329335E1-FFB7-4877-8CC1-28F8619A77BD}" type="pres">
      <dgm:prSet presAssocID="{45216A7D-CCAD-4C07-946E-8947254BCE17}" presName="tx1" presStyleLbl="revTx" presStyleIdx="2" presStyleCnt="6"/>
      <dgm:spPr/>
    </dgm:pt>
    <dgm:pt modelId="{9FAA7682-93E3-4EE8-BF58-4F8D99300FA2}" type="pres">
      <dgm:prSet presAssocID="{45216A7D-CCAD-4C07-946E-8947254BCE17}" presName="vert1" presStyleCnt="0"/>
      <dgm:spPr/>
    </dgm:pt>
    <dgm:pt modelId="{E04073AB-2A4F-433C-8CE3-D124F25E6D10}" type="pres">
      <dgm:prSet presAssocID="{5F690532-8D9B-4265-AE45-3E6676ED5C42}" presName="thickLine" presStyleLbl="alignNode1" presStyleIdx="3" presStyleCnt="6"/>
      <dgm:spPr/>
    </dgm:pt>
    <dgm:pt modelId="{F4DDA013-95ED-44D9-A926-0453D1FE28C7}" type="pres">
      <dgm:prSet presAssocID="{5F690532-8D9B-4265-AE45-3E6676ED5C42}" presName="horz1" presStyleCnt="0"/>
      <dgm:spPr/>
    </dgm:pt>
    <dgm:pt modelId="{9377FB7F-5120-412B-9EF0-ED3057C348E3}" type="pres">
      <dgm:prSet presAssocID="{5F690532-8D9B-4265-AE45-3E6676ED5C42}" presName="tx1" presStyleLbl="revTx" presStyleIdx="3" presStyleCnt="6"/>
      <dgm:spPr/>
    </dgm:pt>
    <dgm:pt modelId="{0094CD64-CC8A-42F5-B2EC-B245308400F5}" type="pres">
      <dgm:prSet presAssocID="{5F690532-8D9B-4265-AE45-3E6676ED5C42}" presName="vert1" presStyleCnt="0"/>
      <dgm:spPr/>
    </dgm:pt>
    <dgm:pt modelId="{B993413D-F44E-4626-B0EE-6D293AC6A361}" type="pres">
      <dgm:prSet presAssocID="{11D74F17-4F62-4AB1-A210-D52A237BBCC9}" presName="thickLine" presStyleLbl="alignNode1" presStyleIdx="4" presStyleCnt="6"/>
      <dgm:spPr/>
    </dgm:pt>
    <dgm:pt modelId="{88EB4A4C-77D2-4B8E-A2F9-5C3D07C4BBD2}" type="pres">
      <dgm:prSet presAssocID="{11D74F17-4F62-4AB1-A210-D52A237BBCC9}" presName="horz1" presStyleCnt="0"/>
      <dgm:spPr/>
    </dgm:pt>
    <dgm:pt modelId="{AA6C58EA-246D-4890-8738-29122FD75198}" type="pres">
      <dgm:prSet presAssocID="{11D74F17-4F62-4AB1-A210-D52A237BBCC9}" presName="tx1" presStyleLbl="revTx" presStyleIdx="4" presStyleCnt="6"/>
      <dgm:spPr/>
    </dgm:pt>
    <dgm:pt modelId="{4C8AE81A-A345-4CAA-BE0A-8713CD5497B4}" type="pres">
      <dgm:prSet presAssocID="{11D74F17-4F62-4AB1-A210-D52A237BBCC9}" presName="vert1" presStyleCnt="0"/>
      <dgm:spPr/>
    </dgm:pt>
    <dgm:pt modelId="{D86B25DB-FC57-45EE-A2A6-936520237F47}" type="pres">
      <dgm:prSet presAssocID="{DDCB50E9-3DC8-484C-83B5-D1E90D2E36FC}" presName="thickLine" presStyleLbl="alignNode1" presStyleIdx="5" presStyleCnt="6"/>
      <dgm:spPr/>
    </dgm:pt>
    <dgm:pt modelId="{81FDA09C-6517-40BD-BE5B-03584888E0BC}" type="pres">
      <dgm:prSet presAssocID="{DDCB50E9-3DC8-484C-83B5-D1E90D2E36FC}" presName="horz1" presStyleCnt="0"/>
      <dgm:spPr/>
    </dgm:pt>
    <dgm:pt modelId="{98550001-6078-48BF-8AFE-F362129A76A4}" type="pres">
      <dgm:prSet presAssocID="{DDCB50E9-3DC8-484C-83B5-D1E90D2E36FC}" presName="tx1" presStyleLbl="revTx" presStyleIdx="5" presStyleCnt="6"/>
      <dgm:spPr/>
    </dgm:pt>
    <dgm:pt modelId="{7F86EB6F-2794-4532-8F43-BB38494AE9E5}" type="pres">
      <dgm:prSet presAssocID="{DDCB50E9-3DC8-484C-83B5-D1E90D2E36FC}" presName="vert1" presStyleCnt="0"/>
      <dgm:spPr/>
    </dgm:pt>
  </dgm:ptLst>
  <dgm:cxnLst>
    <dgm:cxn modelId="{05012604-08E7-45D8-A3D4-4866E87B936A}" srcId="{6E4934E2-2DA5-4FEB-A28B-0A784EA4769E}" destId="{DDCB50E9-3DC8-484C-83B5-D1E90D2E36FC}" srcOrd="5" destOrd="0" parTransId="{19656D12-9F5B-4DC0-839E-A54FFE7D0675}" sibTransId="{0DFE8B3B-3B7E-4B87-84FB-581F3D126060}"/>
    <dgm:cxn modelId="{A9D73367-6120-42E7-A66D-1BA61C6DB2C9}" srcId="{6E4934E2-2DA5-4FEB-A28B-0A784EA4769E}" destId="{3E18870C-9A56-4A54-B971-74BA62BDBB1E}" srcOrd="0" destOrd="0" parTransId="{7150FCFF-3426-43DA-A8BB-6014C003B835}" sibTransId="{3A6618AC-C9E5-45D2-AB66-14E60A6F80E9}"/>
    <dgm:cxn modelId="{A528E768-0339-414A-998C-1BEFD70401BB}" srcId="{6E4934E2-2DA5-4FEB-A28B-0A784EA4769E}" destId="{45216A7D-CCAD-4C07-946E-8947254BCE17}" srcOrd="2" destOrd="0" parTransId="{15E173F5-E986-45BF-ABF9-F898FA485ED5}" sibTransId="{CE40DA90-595C-404D-8514-DF988D076910}"/>
    <dgm:cxn modelId="{DAB39469-485B-49AE-AA66-6BB0C5B16199}" type="presOf" srcId="{5F690532-8D9B-4265-AE45-3E6676ED5C42}" destId="{9377FB7F-5120-412B-9EF0-ED3057C348E3}" srcOrd="0" destOrd="0" presId="urn:microsoft.com/office/officeart/2008/layout/LinedList"/>
    <dgm:cxn modelId="{F7FF5E4F-8B2B-46F0-8783-76E983C36EE1}" srcId="{6E4934E2-2DA5-4FEB-A28B-0A784EA4769E}" destId="{169DC6FF-E8DF-488D-8534-1264D5733275}" srcOrd="1" destOrd="0" parTransId="{55A40D13-184E-4C83-B1C0-8C571655C275}" sibTransId="{B8F4DB4F-23C3-4036-8D68-FF502833CD5A}"/>
    <dgm:cxn modelId="{58332B78-B334-4167-9530-DEFE74B7C1E2}" type="presOf" srcId="{169DC6FF-E8DF-488D-8534-1264D5733275}" destId="{2D363FB6-836D-4295-ACBD-9B5FCE675381}" srcOrd="0" destOrd="0" presId="urn:microsoft.com/office/officeart/2008/layout/LinedList"/>
    <dgm:cxn modelId="{83CFF89D-F934-4C54-AB39-63FF10974A5A}" type="presOf" srcId="{6E4934E2-2DA5-4FEB-A28B-0A784EA4769E}" destId="{25FEE989-06B2-4BF1-8875-32A1A78E5C6D}" srcOrd="0" destOrd="0" presId="urn:microsoft.com/office/officeart/2008/layout/LinedList"/>
    <dgm:cxn modelId="{6BC3E3AA-DAA3-434C-93FA-701343FB6C5C}" type="presOf" srcId="{45216A7D-CCAD-4C07-946E-8947254BCE17}" destId="{329335E1-FFB7-4877-8CC1-28F8619A77BD}" srcOrd="0" destOrd="0" presId="urn:microsoft.com/office/officeart/2008/layout/LinedList"/>
    <dgm:cxn modelId="{6FBDABD4-A9CB-4B92-9F3E-21FD1612EBC8}" type="presOf" srcId="{11D74F17-4F62-4AB1-A210-D52A237BBCC9}" destId="{AA6C58EA-246D-4890-8738-29122FD75198}" srcOrd="0" destOrd="0" presId="urn:microsoft.com/office/officeart/2008/layout/LinedList"/>
    <dgm:cxn modelId="{E5BC3FDA-7E63-4287-B6A5-7838858E42B9}" srcId="{6E4934E2-2DA5-4FEB-A28B-0A784EA4769E}" destId="{5F690532-8D9B-4265-AE45-3E6676ED5C42}" srcOrd="3" destOrd="0" parTransId="{D6805586-45AD-4E5E-90B8-875E71A652F0}" sibTransId="{E147D954-D75F-4C32-A076-AD1D92A320C3}"/>
    <dgm:cxn modelId="{0647D0E7-0EDB-403B-A189-D1A7B1E5DF1B}" srcId="{6E4934E2-2DA5-4FEB-A28B-0A784EA4769E}" destId="{11D74F17-4F62-4AB1-A210-D52A237BBCC9}" srcOrd="4" destOrd="0" parTransId="{81CC3B58-192B-436F-99A5-853D63948915}" sibTransId="{E28DA4DE-CEA7-42E5-9605-0529DE3BB928}"/>
    <dgm:cxn modelId="{B91DABEE-89D2-48F0-BE0E-4CC7241644FF}" type="presOf" srcId="{DDCB50E9-3DC8-484C-83B5-D1E90D2E36FC}" destId="{98550001-6078-48BF-8AFE-F362129A76A4}" srcOrd="0" destOrd="0" presId="urn:microsoft.com/office/officeart/2008/layout/LinedList"/>
    <dgm:cxn modelId="{FEFCD6F6-724C-492F-B498-381BA6828CD5}" type="presOf" srcId="{3E18870C-9A56-4A54-B971-74BA62BDBB1E}" destId="{8CB61A79-25A7-4724-A1D1-2BB2A28DA48E}" srcOrd="0" destOrd="0" presId="urn:microsoft.com/office/officeart/2008/layout/LinedList"/>
    <dgm:cxn modelId="{F614AB1E-8B55-42C7-9BCB-3AB5DCF7E2A8}" type="presParOf" srcId="{25FEE989-06B2-4BF1-8875-32A1A78E5C6D}" destId="{6AEF3D52-BDE3-40C8-910B-F085C8CAAC82}" srcOrd="0" destOrd="0" presId="urn:microsoft.com/office/officeart/2008/layout/LinedList"/>
    <dgm:cxn modelId="{45AE2050-D76D-477D-A066-969D4F1585C5}" type="presParOf" srcId="{25FEE989-06B2-4BF1-8875-32A1A78E5C6D}" destId="{466713E4-FDD4-4D1B-9BE2-66080E66FE0C}" srcOrd="1" destOrd="0" presId="urn:microsoft.com/office/officeart/2008/layout/LinedList"/>
    <dgm:cxn modelId="{FAD9E09B-8228-4307-A3BD-821EF7BF19FD}" type="presParOf" srcId="{466713E4-FDD4-4D1B-9BE2-66080E66FE0C}" destId="{8CB61A79-25A7-4724-A1D1-2BB2A28DA48E}" srcOrd="0" destOrd="0" presId="urn:microsoft.com/office/officeart/2008/layout/LinedList"/>
    <dgm:cxn modelId="{23AD68E7-E24D-4149-B34F-A808F7BD9FFB}" type="presParOf" srcId="{466713E4-FDD4-4D1B-9BE2-66080E66FE0C}" destId="{FA08D98B-7C66-4218-98A9-2D5B1E37D26F}" srcOrd="1" destOrd="0" presId="urn:microsoft.com/office/officeart/2008/layout/LinedList"/>
    <dgm:cxn modelId="{F9411A02-09E2-440F-8BD3-749507298D92}" type="presParOf" srcId="{25FEE989-06B2-4BF1-8875-32A1A78E5C6D}" destId="{DB743F2A-B453-4F70-94A3-7B19A0BB30EA}" srcOrd="2" destOrd="0" presId="urn:microsoft.com/office/officeart/2008/layout/LinedList"/>
    <dgm:cxn modelId="{E2107565-285C-4249-A648-B86A1A6B3521}" type="presParOf" srcId="{25FEE989-06B2-4BF1-8875-32A1A78E5C6D}" destId="{C4CB6411-47CC-4EE9-B749-5BAF929A6B0D}" srcOrd="3" destOrd="0" presId="urn:microsoft.com/office/officeart/2008/layout/LinedList"/>
    <dgm:cxn modelId="{1C8575D5-AAEF-4F0F-893E-147D41B9C92E}" type="presParOf" srcId="{C4CB6411-47CC-4EE9-B749-5BAF929A6B0D}" destId="{2D363FB6-836D-4295-ACBD-9B5FCE675381}" srcOrd="0" destOrd="0" presId="urn:microsoft.com/office/officeart/2008/layout/LinedList"/>
    <dgm:cxn modelId="{91E9C0CF-FDC2-48AA-B499-82E12F59483B}" type="presParOf" srcId="{C4CB6411-47CC-4EE9-B749-5BAF929A6B0D}" destId="{B05A7D2A-4474-4F06-A825-DC90B626C909}" srcOrd="1" destOrd="0" presId="urn:microsoft.com/office/officeart/2008/layout/LinedList"/>
    <dgm:cxn modelId="{34B5CB90-B7E3-459B-A086-42A1D7096872}" type="presParOf" srcId="{25FEE989-06B2-4BF1-8875-32A1A78E5C6D}" destId="{323108B8-05DB-4554-B60A-C290F7CA81F9}" srcOrd="4" destOrd="0" presId="urn:microsoft.com/office/officeart/2008/layout/LinedList"/>
    <dgm:cxn modelId="{7876E3FF-11DA-410E-AD8C-D11621C48C38}" type="presParOf" srcId="{25FEE989-06B2-4BF1-8875-32A1A78E5C6D}" destId="{7655DC81-8D82-41A2-8B5F-47609F22809C}" srcOrd="5" destOrd="0" presId="urn:microsoft.com/office/officeart/2008/layout/LinedList"/>
    <dgm:cxn modelId="{2BB29046-46E5-4B7F-B7AE-2EDA1789BBCE}" type="presParOf" srcId="{7655DC81-8D82-41A2-8B5F-47609F22809C}" destId="{329335E1-FFB7-4877-8CC1-28F8619A77BD}" srcOrd="0" destOrd="0" presId="urn:microsoft.com/office/officeart/2008/layout/LinedList"/>
    <dgm:cxn modelId="{F4B0C8AD-73F7-4893-A98F-F6C1DA81135B}" type="presParOf" srcId="{7655DC81-8D82-41A2-8B5F-47609F22809C}" destId="{9FAA7682-93E3-4EE8-BF58-4F8D99300FA2}" srcOrd="1" destOrd="0" presId="urn:microsoft.com/office/officeart/2008/layout/LinedList"/>
    <dgm:cxn modelId="{3BEF5DC3-FFFB-41AF-9AC8-10B044B43EED}" type="presParOf" srcId="{25FEE989-06B2-4BF1-8875-32A1A78E5C6D}" destId="{E04073AB-2A4F-433C-8CE3-D124F25E6D10}" srcOrd="6" destOrd="0" presId="urn:microsoft.com/office/officeart/2008/layout/LinedList"/>
    <dgm:cxn modelId="{4CA04D82-59BC-4F3D-9E28-880228910ACA}" type="presParOf" srcId="{25FEE989-06B2-4BF1-8875-32A1A78E5C6D}" destId="{F4DDA013-95ED-44D9-A926-0453D1FE28C7}" srcOrd="7" destOrd="0" presId="urn:microsoft.com/office/officeart/2008/layout/LinedList"/>
    <dgm:cxn modelId="{43AD3E9B-6694-496E-9BF6-F4CF4F5B55CD}" type="presParOf" srcId="{F4DDA013-95ED-44D9-A926-0453D1FE28C7}" destId="{9377FB7F-5120-412B-9EF0-ED3057C348E3}" srcOrd="0" destOrd="0" presId="urn:microsoft.com/office/officeart/2008/layout/LinedList"/>
    <dgm:cxn modelId="{C9BB55E0-5D99-41C9-BF56-77B36AC1D45F}" type="presParOf" srcId="{F4DDA013-95ED-44D9-A926-0453D1FE28C7}" destId="{0094CD64-CC8A-42F5-B2EC-B245308400F5}" srcOrd="1" destOrd="0" presId="urn:microsoft.com/office/officeart/2008/layout/LinedList"/>
    <dgm:cxn modelId="{824E8A4F-FECB-445F-B68F-55CC51A8D452}" type="presParOf" srcId="{25FEE989-06B2-4BF1-8875-32A1A78E5C6D}" destId="{B993413D-F44E-4626-B0EE-6D293AC6A361}" srcOrd="8" destOrd="0" presId="urn:microsoft.com/office/officeart/2008/layout/LinedList"/>
    <dgm:cxn modelId="{8549FEAD-4227-4B54-943B-879222A7B4E7}" type="presParOf" srcId="{25FEE989-06B2-4BF1-8875-32A1A78E5C6D}" destId="{88EB4A4C-77D2-4B8E-A2F9-5C3D07C4BBD2}" srcOrd="9" destOrd="0" presId="urn:microsoft.com/office/officeart/2008/layout/LinedList"/>
    <dgm:cxn modelId="{E3A353D0-F133-4EA3-B533-8F399537AC59}" type="presParOf" srcId="{88EB4A4C-77D2-4B8E-A2F9-5C3D07C4BBD2}" destId="{AA6C58EA-246D-4890-8738-29122FD75198}" srcOrd="0" destOrd="0" presId="urn:microsoft.com/office/officeart/2008/layout/LinedList"/>
    <dgm:cxn modelId="{8DE23E38-3446-45B2-B9DC-530F74716C1C}" type="presParOf" srcId="{88EB4A4C-77D2-4B8E-A2F9-5C3D07C4BBD2}" destId="{4C8AE81A-A345-4CAA-BE0A-8713CD5497B4}" srcOrd="1" destOrd="0" presId="urn:microsoft.com/office/officeart/2008/layout/LinedList"/>
    <dgm:cxn modelId="{79C4740D-562D-4EB6-A0CD-7863FEDB2C70}" type="presParOf" srcId="{25FEE989-06B2-4BF1-8875-32A1A78E5C6D}" destId="{D86B25DB-FC57-45EE-A2A6-936520237F47}" srcOrd="10" destOrd="0" presId="urn:microsoft.com/office/officeart/2008/layout/LinedList"/>
    <dgm:cxn modelId="{DD6093E6-9C75-4526-8003-49409495BE8B}" type="presParOf" srcId="{25FEE989-06B2-4BF1-8875-32A1A78E5C6D}" destId="{81FDA09C-6517-40BD-BE5B-03584888E0BC}" srcOrd="11" destOrd="0" presId="urn:microsoft.com/office/officeart/2008/layout/LinedList"/>
    <dgm:cxn modelId="{00C25E79-7416-4D29-AECA-0F1C0F7A7DCE}" type="presParOf" srcId="{81FDA09C-6517-40BD-BE5B-03584888E0BC}" destId="{98550001-6078-48BF-8AFE-F362129A76A4}" srcOrd="0" destOrd="0" presId="urn:microsoft.com/office/officeart/2008/layout/LinedList"/>
    <dgm:cxn modelId="{FAB03DA3-0E44-4A54-A220-1340533E2366}" type="presParOf" srcId="{81FDA09C-6517-40BD-BE5B-03584888E0BC}" destId="{7F86EB6F-2794-4532-8F43-BB38494AE9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A9A19A-4EDC-43C9-A1CB-B559386E640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7EE8FBB-0BF0-45A8-B2BE-F5257F330D2C}">
      <dgm:prSet/>
      <dgm:spPr/>
      <dgm:t>
        <a:bodyPr/>
        <a:lstStyle/>
        <a:p>
          <a:r>
            <a:rPr lang="en-US" dirty="0"/>
            <a:t>Creation of </a:t>
          </a:r>
          <a:r>
            <a:rPr lang="en-US" b="1" dirty="0"/>
            <a:t>dedicated, identifiable, and responsive policing teams</a:t>
          </a:r>
          <a:r>
            <a:rPr lang="en-US" dirty="0"/>
            <a:t>:</a:t>
          </a:r>
        </a:p>
      </dgm:t>
    </dgm:pt>
    <dgm:pt modelId="{40192EA5-5071-4CE2-A132-49B2035A77DF}" type="parTrans" cxnId="{B1D735B7-87C0-44A1-8E8E-A6D2DB77A9B1}">
      <dgm:prSet/>
      <dgm:spPr/>
      <dgm:t>
        <a:bodyPr/>
        <a:lstStyle/>
        <a:p>
          <a:endParaRPr lang="en-US"/>
        </a:p>
      </dgm:t>
    </dgm:pt>
    <dgm:pt modelId="{595AB97B-0BD0-4811-9CF1-AD74233A3C48}" type="sibTrans" cxnId="{B1D735B7-87C0-44A1-8E8E-A6D2DB77A9B1}">
      <dgm:prSet/>
      <dgm:spPr/>
      <dgm:t>
        <a:bodyPr/>
        <a:lstStyle/>
        <a:p>
          <a:endParaRPr lang="en-US"/>
        </a:p>
      </dgm:t>
    </dgm:pt>
    <dgm:pt modelId="{BED278B9-15CF-49E5-8C7F-031CDC7A5E76}">
      <dgm:prSet/>
      <dgm:spPr/>
      <dgm:t>
        <a:bodyPr/>
        <a:lstStyle/>
        <a:p>
          <a:r>
            <a:rPr lang="en-US" dirty="0"/>
            <a:t>Reflect local conditions and adapt to community needs (Shoham, 2010).</a:t>
          </a:r>
        </a:p>
      </dgm:t>
    </dgm:pt>
    <dgm:pt modelId="{79974CE4-D71C-43AB-9ECD-F88AF4F2321C}" type="parTrans" cxnId="{4226B9A3-17E9-45FD-8B87-B51E662F0403}">
      <dgm:prSet/>
      <dgm:spPr/>
      <dgm:t>
        <a:bodyPr/>
        <a:lstStyle/>
        <a:p>
          <a:endParaRPr lang="en-US"/>
        </a:p>
      </dgm:t>
    </dgm:pt>
    <dgm:pt modelId="{243C1092-1F9C-4403-A324-597F58331C10}" type="sibTrans" cxnId="{4226B9A3-17E9-45FD-8B87-B51E662F0403}">
      <dgm:prSet/>
      <dgm:spPr/>
      <dgm:t>
        <a:bodyPr/>
        <a:lstStyle/>
        <a:p>
          <a:endParaRPr lang="en-US"/>
        </a:p>
      </dgm:t>
    </dgm:pt>
    <dgm:pt modelId="{B02F5649-7A1C-4383-BF38-7191FC6D92A0}">
      <dgm:prSet/>
      <dgm:spPr/>
      <dgm:t>
        <a:bodyPr/>
        <a:lstStyle/>
        <a:p>
          <a:r>
            <a:rPr lang="en-US" dirty="0"/>
            <a:t>Collaboration with residents to </a:t>
          </a:r>
          <a:r>
            <a:rPr lang="en-US" b="1" dirty="0"/>
            <a:t>identify and address local concerns</a:t>
          </a:r>
          <a:r>
            <a:rPr lang="en-US" dirty="0"/>
            <a:t>.</a:t>
          </a:r>
        </a:p>
      </dgm:t>
    </dgm:pt>
    <dgm:pt modelId="{AFB2F31F-5A32-421E-9B2A-5987BCE42461}" type="parTrans" cxnId="{B844F3F7-EAB2-435C-9987-A6660054921E}">
      <dgm:prSet/>
      <dgm:spPr/>
      <dgm:t>
        <a:bodyPr/>
        <a:lstStyle/>
        <a:p>
          <a:endParaRPr lang="en-US"/>
        </a:p>
      </dgm:t>
    </dgm:pt>
    <dgm:pt modelId="{4444102B-CD5D-41CB-81F6-663FD7ACA02C}" type="sibTrans" cxnId="{B844F3F7-EAB2-435C-9987-A6660054921E}">
      <dgm:prSet/>
      <dgm:spPr/>
      <dgm:t>
        <a:bodyPr/>
        <a:lstStyle/>
        <a:p>
          <a:endParaRPr lang="en-US"/>
        </a:p>
      </dgm:t>
    </dgm:pt>
    <dgm:pt modelId="{26D9D7EB-5EAB-43AE-951D-3BADB370613F}">
      <dgm:prSet/>
      <dgm:spPr/>
      <dgm:t>
        <a:bodyPr/>
        <a:lstStyle/>
        <a:p>
          <a:r>
            <a:rPr lang="en-US" dirty="0"/>
            <a:t>Integration of other agencies and public participation in </a:t>
          </a:r>
          <a:r>
            <a:rPr lang="en-US" b="1" dirty="0"/>
            <a:t>problem-solving efforts</a:t>
          </a:r>
          <a:r>
            <a:rPr lang="en-US" dirty="0"/>
            <a:t>.</a:t>
          </a:r>
        </a:p>
      </dgm:t>
    </dgm:pt>
    <dgm:pt modelId="{9A343EE2-8A61-4ADB-8169-B2A31244E899}" type="parTrans" cxnId="{0724E307-BB58-4F72-9B14-885AB9587370}">
      <dgm:prSet/>
      <dgm:spPr/>
      <dgm:t>
        <a:bodyPr/>
        <a:lstStyle/>
        <a:p>
          <a:endParaRPr lang="en-US"/>
        </a:p>
      </dgm:t>
    </dgm:pt>
    <dgm:pt modelId="{6EADCF76-62EF-4389-BC82-7BAC2B53B8C7}" type="sibTrans" cxnId="{0724E307-BB58-4F72-9B14-885AB9587370}">
      <dgm:prSet/>
      <dgm:spPr/>
      <dgm:t>
        <a:bodyPr/>
        <a:lstStyle/>
        <a:p>
          <a:endParaRPr lang="en-US"/>
        </a:p>
      </dgm:t>
    </dgm:pt>
    <dgm:pt modelId="{A49D0839-4500-4F7A-ACF0-90F97119E737}">
      <dgm:prSet/>
      <dgm:spPr/>
      <dgm:t>
        <a:bodyPr/>
        <a:lstStyle/>
        <a:p>
          <a:r>
            <a:rPr lang="en-US" dirty="0"/>
            <a:t>Emphasis on </a:t>
          </a:r>
          <a:r>
            <a:rPr lang="en-US" b="1" dirty="0"/>
            <a:t>engagement, communication, and feedback strategies</a:t>
          </a:r>
          <a:r>
            <a:rPr lang="en-US" dirty="0"/>
            <a:t> (Shoham, 2010).</a:t>
          </a:r>
        </a:p>
      </dgm:t>
    </dgm:pt>
    <dgm:pt modelId="{A8A2E365-DD8B-4497-AE8B-D43848DA15E3}" type="parTrans" cxnId="{B364A3C8-482B-46E3-8F84-1F403C979FE2}">
      <dgm:prSet/>
      <dgm:spPr/>
      <dgm:t>
        <a:bodyPr/>
        <a:lstStyle/>
        <a:p>
          <a:endParaRPr lang="en-US"/>
        </a:p>
      </dgm:t>
    </dgm:pt>
    <dgm:pt modelId="{A846948F-98F8-491C-A781-C3D6A97022F8}" type="sibTrans" cxnId="{B364A3C8-482B-46E3-8F84-1F403C979FE2}">
      <dgm:prSet/>
      <dgm:spPr/>
      <dgm:t>
        <a:bodyPr/>
        <a:lstStyle/>
        <a:p>
          <a:endParaRPr lang="en-US"/>
        </a:p>
      </dgm:t>
    </dgm:pt>
    <dgm:pt modelId="{2794E799-31CE-4CAC-9BF7-10EF647E13FC}" type="pres">
      <dgm:prSet presAssocID="{0EA9A19A-4EDC-43C9-A1CB-B559386E640F}" presName="vert0" presStyleCnt="0">
        <dgm:presLayoutVars>
          <dgm:dir/>
          <dgm:animOne val="branch"/>
          <dgm:animLvl val="lvl"/>
        </dgm:presLayoutVars>
      </dgm:prSet>
      <dgm:spPr/>
    </dgm:pt>
    <dgm:pt modelId="{50A58CCE-D414-46B4-A3A0-F33D67EF3F40}" type="pres">
      <dgm:prSet presAssocID="{B7EE8FBB-0BF0-45A8-B2BE-F5257F330D2C}" presName="thickLine" presStyleLbl="alignNode1" presStyleIdx="0" presStyleCnt="5"/>
      <dgm:spPr/>
    </dgm:pt>
    <dgm:pt modelId="{7885BCBA-46B9-4B37-9CE1-DFE2E20894E0}" type="pres">
      <dgm:prSet presAssocID="{B7EE8FBB-0BF0-45A8-B2BE-F5257F330D2C}" presName="horz1" presStyleCnt="0"/>
      <dgm:spPr/>
    </dgm:pt>
    <dgm:pt modelId="{9277878C-1D28-4E82-8783-EA5585532672}" type="pres">
      <dgm:prSet presAssocID="{B7EE8FBB-0BF0-45A8-B2BE-F5257F330D2C}" presName="tx1" presStyleLbl="revTx" presStyleIdx="0" presStyleCnt="5"/>
      <dgm:spPr/>
    </dgm:pt>
    <dgm:pt modelId="{1464533C-77F4-4CFA-87D7-BF453CAB571B}" type="pres">
      <dgm:prSet presAssocID="{B7EE8FBB-0BF0-45A8-B2BE-F5257F330D2C}" presName="vert1" presStyleCnt="0"/>
      <dgm:spPr/>
    </dgm:pt>
    <dgm:pt modelId="{F203773E-F3DB-4856-A75E-9679C2CF58F6}" type="pres">
      <dgm:prSet presAssocID="{BED278B9-15CF-49E5-8C7F-031CDC7A5E76}" presName="thickLine" presStyleLbl="alignNode1" presStyleIdx="1" presStyleCnt="5"/>
      <dgm:spPr/>
    </dgm:pt>
    <dgm:pt modelId="{6DD352DF-4025-461D-885B-9FE2CACFF8BC}" type="pres">
      <dgm:prSet presAssocID="{BED278B9-15CF-49E5-8C7F-031CDC7A5E76}" presName="horz1" presStyleCnt="0"/>
      <dgm:spPr/>
    </dgm:pt>
    <dgm:pt modelId="{359B4FA5-FCB0-4969-AE0C-75BEA952D681}" type="pres">
      <dgm:prSet presAssocID="{BED278B9-15CF-49E5-8C7F-031CDC7A5E76}" presName="tx1" presStyleLbl="revTx" presStyleIdx="1" presStyleCnt="5"/>
      <dgm:spPr/>
    </dgm:pt>
    <dgm:pt modelId="{F645991E-56EF-4AA0-AB05-9304A2C7C122}" type="pres">
      <dgm:prSet presAssocID="{BED278B9-15CF-49E5-8C7F-031CDC7A5E76}" presName="vert1" presStyleCnt="0"/>
      <dgm:spPr/>
    </dgm:pt>
    <dgm:pt modelId="{62B26087-9CE9-4BF9-8B55-23745F6D5BCC}" type="pres">
      <dgm:prSet presAssocID="{B02F5649-7A1C-4383-BF38-7191FC6D92A0}" presName="thickLine" presStyleLbl="alignNode1" presStyleIdx="2" presStyleCnt="5"/>
      <dgm:spPr/>
    </dgm:pt>
    <dgm:pt modelId="{F568C23F-3FE9-4CAE-9E79-17C3A30792C0}" type="pres">
      <dgm:prSet presAssocID="{B02F5649-7A1C-4383-BF38-7191FC6D92A0}" presName="horz1" presStyleCnt="0"/>
      <dgm:spPr/>
    </dgm:pt>
    <dgm:pt modelId="{BBBD44D3-E963-429E-95FD-EA9C5B4B6765}" type="pres">
      <dgm:prSet presAssocID="{B02F5649-7A1C-4383-BF38-7191FC6D92A0}" presName="tx1" presStyleLbl="revTx" presStyleIdx="2" presStyleCnt="5"/>
      <dgm:spPr/>
    </dgm:pt>
    <dgm:pt modelId="{3C17A19F-9A8A-4A76-A269-8E2D7FA77BAF}" type="pres">
      <dgm:prSet presAssocID="{B02F5649-7A1C-4383-BF38-7191FC6D92A0}" presName="vert1" presStyleCnt="0"/>
      <dgm:spPr/>
    </dgm:pt>
    <dgm:pt modelId="{451D1CE0-6E95-41BE-933B-7217ABABCDFF}" type="pres">
      <dgm:prSet presAssocID="{26D9D7EB-5EAB-43AE-951D-3BADB370613F}" presName="thickLine" presStyleLbl="alignNode1" presStyleIdx="3" presStyleCnt="5"/>
      <dgm:spPr/>
    </dgm:pt>
    <dgm:pt modelId="{957A730B-93F1-4524-A977-9E5F07260671}" type="pres">
      <dgm:prSet presAssocID="{26D9D7EB-5EAB-43AE-951D-3BADB370613F}" presName="horz1" presStyleCnt="0"/>
      <dgm:spPr/>
    </dgm:pt>
    <dgm:pt modelId="{2293BFCB-AB1F-4A5E-8C75-FE4C4040C29E}" type="pres">
      <dgm:prSet presAssocID="{26D9D7EB-5EAB-43AE-951D-3BADB370613F}" presName="tx1" presStyleLbl="revTx" presStyleIdx="3" presStyleCnt="5"/>
      <dgm:spPr/>
    </dgm:pt>
    <dgm:pt modelId="{291AD5E9-CCA6-40DA-986D-035EBFCC688D}" type="pres">
      <dgm:prSet presAssocID="{26D9D7EB-5EAB-43AE-951D-3BADB370613F}" presName="vert1" presStyleCnt="0"/>
      <dgm:spPr/>
    </dgm:pt>
    <dgm:pt modelId="{152F0BD1-928A-4DCD-9BF6-D66A7431A1EB}" type="pres">
      <dgm:prSet presAssocID="{A49D0839-4500-4F7A-ACF0-90F97119E737}" presName="thickLine" presStyleLbl="alignNode1" presStyleIdx="4" presStyleCnt="5"/>
      <dgm:spPr/>
    </dgm:pt>
    <dgm:pt modelId="{CD935F26-73CA-405E-9AA2-8363C7B25E3C}" type="pres">
      <dgm:prSet presAssocID="{A49D0839-4500-4F7A-ACF0-90F97119E737}" presName="horz1" presStyleCnt="0"/>
      <dgm:spPr/>
    </dgm:pt>
    <dgm:pt modelId="{DC548085-4515-491C-B25D-7C4EB1DCD56B}" type="pres">
      <dgm:prSet presAssocID="{A49D0839-4500-4F7A-ACF0-90F97119E737}" presName="tx1" presStyleLbl="revTx" presStyleIdx="4" presStyleCnt="5"/>
      <dgm:spPr/>
    </dgm:pt>
    <dgm:pt modelId="{3076EFA8-2F72-4CF6-B3C7-9D9C11C698D6}" type="pres">
      <dgm:prSet presAssocID="{A49D0839-4500-4F7A-ACF0-90F97119E737}" presName="vert1" presStyleCnt="0"/>
      <dgm:spPr/>
    </dgm:pt>
  </dgm:ptLst>
  <dgm:cxnLst>
    <dgm:cxn modelId="{0724E307-BB58-4F72-9B14-885AB9587370}" srcId="{0EA9A19A-4EDC-43C9-A1CB-B559386E640F}" destId="{26D9D7EB-5EAB-43AE-951D-3BADB370613F}" srcOrd="3" destOrd="0" parTransId="{9A343EE2-8A61-4ADB-8169-B2A31244E899}" sibTransId="{6EADCF76-62EF-4389-BC82-7BAC2B53B8C7}"/>
    <dgm:cxn modelId="{CB79844D-A5C0-4A7B-B6F0-BAE8C2A61FDA}" type="presOf" srcId="{0EA9A19A-4EDC-43C9-A1CB-B559386E640F}" destId="{2794E799-31CE-4CAC-9BF7-10EF647E13FC}" srcOrd="0" destOrd="0" presId="urn:microsoft.com/office/officeart/2008/layout/LinedList"/>
    <dgm:cxn modelId="{9438E289-1A25-4616-AAB5-F4BA55ED2359}" type="presOf" srcId="{B7EE8FBB-0BF0-45A8-B2BE-F5257F330D2C}" destId="{9277878C-1D28-4E82-8783-EA5585532672}" srcOrd="0" destOrd="0" presId="urn:microsoft.com/office/officeart/2008/layout/LinedList"/>
    <dgm:cxn modelId="{57E37F8E-9DC7-4B3B-8167-113FA5F97840}" type="presOf" srcId="{B02F5649-7A1C-4383-BF38-7191FC6D92A0}" destId="{BBBD44D3-E963-429E-95FD-EA9C5B4B6765}" srcOrd="0" destOrd="0" presId="urn:microsoft.com/office/officeart/2008/layout/LinedList"/>
    <dgm:cxn modelId="{5C32C797-D149-4AAD-9AAF-88C901C0CAA0}" type="presOf" srcId="{BED278B9-15CF-49E5-8C7F-031CDC7A5E76}" destId="{359B4FA5-FCB0-4969-AE0C-75BEA952D681}" srcOrd="0" destOrd="0" presId="urn:microsoft.com/office/officeart/2008/layout/LinedList"/>
    <dgm:cxn modelId="{4226B9A3-17E9-45FD-8B87-B51E662F0403}" srcId="{0EA9A19A-4EDC-43C9-A1CB-B559386E640F}" destId="{BED278B9-15CF-49E5-8C7F-031CDC7A5E76}" srcOrd="1" destOrd="0" parTransId="{79974CE4-D71C-43AB-9ECD-F88AF4F2321C}" sibTransId="{243C1092-1F9C-4403-A324-597F58331C10}"/>
    <dgm:cxn modelId="{B1D735B7-87C0-44A1-8E8E-A6D2DB77A9B1}" srcId="{0EA9A19A-4EDC-43C9-A1CB-B559386E640F}" destId="{B7EE8FBB-0BF0-45A8-B2BE-F5257F330D2C}" srcOrd="0" destOrd="0" parTransId="{40192EA5-5071-4CE2-A132-49B2035A77DF}" sibTransId="{595AB97B-0BD0-4811-9CF1-AD74233A3C48}"/>
    <dgm:cxn modelId="{B364A3C8-482B-46E3-8F84-1F403C979FE2}" srcId="{0EA9A19A-4EDC-43C9-A1CB-B559386E640F}" destId="{A49D0839-4500-4F7A-ACF0-90F97119E737}" srcOrd="4" destOrd="0" parTransId="{A8A2E365-DD8B-4497-AE8B-D43848DA15E3}" sibTransId="{A846948F-98F8-491C-A781-C3D6A97022F8}"/>
    <dgm:cxn modelId="{006184E6-F06C-4916-970C-F3E4B2E54FDB}" type="presOf" srcId="{A49D0839-4500-4F7A-ACF0-90F97119E737}" destId="{DC548085-4515-491C-B25D-7C4EB1DCD56B}" srcOrd="0" destOrd="0" presId="urn:microsoft.com/office/officeart/2008/layout/LinedList"/>
    <dgm:cxn modelId="{B844F3F7-EAB2-435C-9987-A6660054921E}" srcId="{0EA9A19A-4EDC-43C9-A1CB-B559386E640F}" destId="{B02F5649-7A1C-4383-BF38-7191FC6D92A0}" srcOrd="2" destOrd="0" parTransId="{AFB2F31F-5A32-421E-9B2A-5987BCE42461}" sibTransId="{4444102B-CD5D-41CB-81F6-663FD7ACA02C}"/>
    <dgm:cxn modelId="{081E4AFB-879C-4C4F-9762-BC182206FCEF}" type="presOf" srcId="{26D9D7EB-5EAB-43AE-951D-3BADB370613F}" destId="{2293BFCB-AB1F-4A5E-8C75-FE4C4040C29E}" srcOrd="0" destOrd="0" presId="urn:microsoft.com/office/officeart/2008/layout/LinedList"/>
    <dgm:cxn modelId="{973865F7-79D9-476B-991E-CEB169BFE2AD}" type="presParOf" srcId="{2794E799-31CE-4CAC-9BF7-10EF647E13FC}" destId="{50A58CCE-D414-46B4-A3A0-F33D67EF3F40}" srcOrd="0" destOrd="0" presId="urn:microsoft.com/office/officeart/2008/layout/LinedList"/>
    <dgm:cxn modelId="{ADA32DB7-F0B0-450B-9C1B-E1B3AE96694D}" type="presParOf" srcId="{2794E799-31CE-4CAC-9BF7-10EF647E13FC}" destId="{7885BCBA-46B9-4B37-9CE1-DFE2E20894E0}" srcOrd="1" destOrd="0" presId="urn:microsoft.com/office/officeart/2008/layout/LinedList"/>
    <dgm:cxn modelId="{F9EFF240-46E6-4502-9EB1-AB9492F0A8EE}" type="presParOf" srcId="{7885BCBA-46B9-4B37-9CE1-DFE2E20894E0}" destId="{9277878C-1D28-4E82-8783-EA5585532672}" srcOrd="0" destOrd="0" presId="urn:microsoft.com/office/officeart/2008/layout/LinedList"/>
    <dgm:cxn modelId="{5F3466F3-7ECE-4007-8058-A7C006C0A3AF}" type="presParOf" srcId="{7885BCBA-46B9-4B37-9CE1-DFE2E20894E0}" destId="{1464533C-77F4-4CFA-87D7-BF453CAB571B}" srcOrd="1" destOrd="0" presId="urn:microsoft.com/office/officeart/2008/layout/LinedList"/>
    <dgm:cxn modelId="{8D9F7E90-772B-40BA-BDE9-6BE1B79E4DD8}" type="presParOf" srcId="{2794E799-31CE-4CAC-9BF7-10EF647E13FC}" destId="{F203773E-F3DB-4856-A75E-9679C2CF58F6}" srcOrd="2" destOrd="0" presId="urn:microsoft.com/office/officeart/2008/layout/LinedList"/>
    <dgm:cxn modelId="{6524D69D-58A4-4C9F-9740-CD6B8B0DD316}" type="presParOf" srcId="{2794E799-31CE-4CAC-9BF7-10EF647E13FC}" destId="{6DD352DF-4025-461D-885B-9FE2CACFF8BC}" srcOrd="3" destOrd="0" presId="urn:microsoft.com/office/officeart/2008/layout/LinedList"/>
    <dgm:cxn modelId="{21B3F1E2-691D-405C-9DBA-0887655DF647}" type="presParOf" srcId="{6DD352DF-4025-461D-885B-9FE2CACFF8BC}" destId="{359B4FA5-FCB0-4969-AE0C-75BEA952D681}" srcOrd="0" destOrd="0" presId="urn:microsoft.com/office/officeart/2008/layout/LinedList"/>
    <dgm:cxn modelId="{9021B7A4-80BC-4964-B100-272021E9BB89}" type="presParOf" srcId="{6DD352DF-4025-461D-885B-9FE2CACFF8BC}" destId="{F645991E-56EF-4AA0-AB05-9304A2C7C122}" srcOrd="1" destOrd="0" presId="urn:microsoft.com/office/officeart/2008/layout/LinedList"/>
    <dgm:cxn modelId="{1876F6AC-75BA-4B69-8208-666EB3DA8327}" type="presParOf" srcId="{2794E799-31CE-4CAC-9BF7-10EF647E13FC}" destId="{62B26087-9CE9-4BF9-8B55-23745F6D5BCC}" srcOrd="4" destOrd="0" presId="urn:microsoft.com/office/officeart/2008/layout/LinedList"/>
    <dgm:cxn modelId="{8F1087DE-9D46-4ECF-91BE-7DE6564EB366}" type="presParOf" srcId="{2794E799-31CE-4CAC-9BF7-10EF647E13FC}" destId="{F568C23F-3FE9-4CAE-9E79-17C3A30792C0}" srcOrd="5" destOrd="0" presId="urn:microsoft.com/office/officeart/2008/layout/LinedList"/>
    <dgm:cxn modelId="{3FECDFBF-DC75-4B89-ABDF-2973780C37C2}" type="presParOf" srcId="{F568C23F-3FE9-4CAE-9E79-17C3A30792C0}" destId="{BBBD44D3-E963-429E-95FD-EA9C5B4B6765}" srcOrd="0" destOrd="0" presId="urn:microsoft.com/office/officeart/2008/layout/LinedList"/>
    <dgm:cxn modelId="{C3781945-3A20-423C-899B-152F7D04B262}" type="presParOf" srcId="{F568C23F-3FE9-4CAE-9E79-17C3A30792C0}" destId="{3C17A19F-9A8A-4A76-A269-8E2D7FA77BAF}" srcOrd="1" destOrd="0" presId="urn:microsoft.com/office/officeart/2008/layout/LinedList"/>
    <dgm:cxn modelId="{C8F30CBC-F088-407A-A4DF-34E1B56EB2CC}" type="presParOf" srcId="{2794E799-31CE-4CAC-9BF7-10EF647E13FC}" destId="{451D1CE0-6E95-41BE-933B-7217ABABCDFF}" srcOrd="6" destOrd="0" presId="urn:microsoft.com/office/officeart/2008/layout/LinedList"/>
    <dgm:cxn modelId="{30FE3D44-798E-403C-A47C-3265C0733D67}" type="presParOf" srcId="{2794E799-31CE-4CAC-9BF7-10EF647E13FC}" destId="{957A730B-93F1-4524-A977-9E5F07260671}" srcOrd="7" destOrd="0" presId="urn:microsoft.com/office/officeart/2008/layout/LinedList"/>
    <dgm:cxn modelId="{A21C42B6-C63B-4700-852D-C841103E2B72}" type="presParOf" srcId="{957A730B-93F1-4524-A977-9E5F07260671}" destId="{2293BFCB-AB1F-4A5E-8C75-FE4C4040C29E}" srcOrd="0" destOrd="0" presId="urn:microsoft.com/office/officeart/2008/layout/LinedList"/>
    <dgm:cxn modelId="{D80B9BB2-8C77-4F5C-AE54-A6BF014EAC7F}" type="presParOf" srcId="{957A730B-93F1-4524-A977-9E5F07260671}" destId="{291AD5E9-CCA6-40DA-986D-035EBFCC688D}" srcOrd="1" destOrd="0" presId="urn:microsoft.com/office/officeart/2008/layout/LinedList"/>
    <dgm:cxn modelId="{99A11990-2625-49B4-9A24-633061BD9C98}" type="presParOf" srcId="{2794E799-31CE-4CAC-9BF7-10EF647E13FC}" destId="{152F0BD1-928A-4DCD-9BF6-D66A7431A1EB}" srcOrd="8" destOrd="0" presId="urn:microsoft.com/office/officeart/2008/layout/LinedList"/>
    <dgm:cxn modelId="{5E33261B-3C53-4E1E-905F-267705D4A809}" type="presParOf" srcId="{2794E799-31CE-4CAC-9BF7-10EF647E13FC}" destId="{CD935F26-73CA-405E-9AA2-8363C7B25E3C}" srcOrd="9" destOrd="0" presId="urn:microsoft.com/office/officeart/2008/layout/LinedList"/>
    <dgm:cxn modelId="{41B84064-3B23-408C-BC84-A46D78ABE3BA}" type="presParOf" srcId="{CD935F26-73CA-405E-9AA2-8363C7B25E3C}" destId="{DC548085-4515-491C-B25D-7C4EB1DCD56B}" srcOrd="0" destOrd="0" presId="urn:microsoft.com/office/officeart/2008/layout/LinedList"/>
    <dgm:cxn modelId="{6E16B6F9-B577-493E-BA91-B9F8EF6FDFB1}" type="presParOf" srcId="{CD935F26-73CA-405E-9AA2-8363C7B25E3C}" destId="{3076EFA8-2F72-4CF6-B3C7-9D9C11C698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507B8B-8A39-4910-BA7A-E2AEB13AD8EA}"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AF9224E9-92AB-4933-8D41-502FE0738EAA}">
      <dgm:prSet/>
      <dgm:spPr/>
      <dgm:t>
        <a:bodyPr/>
        <a:lstStyle/>
        <a:p>
          <a:r>
            <a:rPr lang="en-US" b="1"/>
            <a:t>Reduce crime</a:t>
          </a:r>
          <a:r>
            <a:rPr lang="en-US"/>
            <a:t> and the </a:t>
          </a:r>
          <a:r>
            <a:rPr lang="en-US" b="1"/>
            <a:t>fear of crime</a:t>
          </a:r>
          <a:r>
            <a:rPr lang="en-US"/>
            <a:t>.</a:t>
          </a:r>
        </a:p>
      </dgm:t>
    </dgm:pt>
    <dgm:pt modelId="{325882FF-8847-4893-9A45-2BB248EEB30D}" type="parTrans" cxnId="{88D8B2CE-AADC-4227-B138-EF595EDAA476}">
      <dgm:prSet/>
      <dgm:spPr/>
      <dgm:t>
        <a:bodyPr/>
        <a:lstStyle/>
        <a:p>
          <a:endParaRPr lang="en-US"/>
        </a:p>
      </dgm:t>
    </dgm:pt>
    <dgm:pt modelId="{66EC6F0E-C240-47A6-A4C4-5A029B69A2B7}" type="sibTrans" cxnId="{88D8B2CE-AADC-4227-B138-EF595EDAA476}">
      <dgm:prSet phldrT="1" phldr="0"/>
      <dgm:spPr/>
      <dgm:t>
        <a:bodyPr/>
        <a:lstStyle/>
        <a:p>
          <a:r>
            <a:rPr lang="en-US"/>
            <a:t>1</a:t>
          </a:r>
        </a:p>
      </dgm:t>
    </dgm:pt>
    <dgm:pt modelId="{3BE15BDF-232E-4FE2-BABE-69C0136988EB}">
      <dgm:prSet/>
      <dgm:spPr/>
      <dgm:t>
        <a:bodyPr/>
        <a:lstStyle/>
        <a:p>
          <a:r>
            <a:rPr lang="en-US"/>
            <a:t>Address </a:t>
          </a:r>
          <a:r>
            <a:rPr lang="en-US" b="1"/>
            <a:t>neighborhood decay</a:t>
          </a:r>
          <a:r>
            <a:rPr lang="en-US"/>
            <a:t> and </a:t>
          </a:r>
          <a:r>
            <a:rPr lang="en-US" b="1"/>
            <a:t>social problems</a:t>
          </a:r>
          <a:r>
            <a:rPr lang="en-US"/>
            <a:t>.</a:t>
          </a:r>
        </a:p>
      </dgm:t>
    </dgm:pt>
    <dgm:pt modelId="{5CB322F8-5968-4CE2-B2E3-909D8C836429}" type="parTrans" cxnId="{F61EBDB8-F297-4192-A2A7-97B8AD117064}">
      <dgm:prSet/>
      <dgm:spPr/>
      <dgm:t>
        <a:bodyPr/>
        <a:lstStyle/>
        <a:p>
          <a:endParaRPr lang="en-US"/>
        </a:p>
      </dgm:t>
    </dgm:pt>
    <dgm:pt modelId="{C5D53701-3B50-4052-976F-A8898B969CE9}" type="sibTrans" cxnId="{F61EBDB8-F297-4192-A2A7-97B8AD117064}">
      <dgm:prSet phldrT="2" phldr="0"/>
      <dgm:spPr/>
      <dgm:t>
        <a:bodyPr/>
        <a:lstStyle/>
        <a:p>
          <a:r>
            <a:rPr lang="en-US"/>
            <a:t>2</a:t>
          </a:r>
        </a:p>
      </dgm:t>
    </dgm:pt>
    <dgm:pt modelId="{99565560-D162-4CDC-B9D6-BEC729C61775}">
      <dgm:prSet/>
      <dgm:spPr/>
      <dgm:t>
        <a:bodyPr/>
        <a:lstStyle/>
        <a:p>
          <a:r>
            <a:rPr lang="en-US"/>
            <a:t>Enhance the </a:t>
          </a:r>
          <a:r>
            <a:rPr lang="en-US" b="1"/>
            <a:t>overall quality of life</a:t>
          </a:r>
          <a:r>
            <a:rPr lang="en-US"/>
            <a:t> in communities (Miller et al., 2020).</a:t>
          </a:r>
        </a:p>
      </dgm:t>
    </dgm:pt>
    <dgm:pt modelId="{BC2CCE25-53EF-4CAF-8F87-29B83CCF1158}" type="parTrans" cxnId="{55E31E7A-6583-41B3-A1C1-864B44121464}">
      <dgm:prSet/>
      <dgm:spPr/>
      <dgm:t>
        <a:bodyPr/>
        <a:lstStyle/>
        <a:p>
          <a:endParaRPr lang="en-US"/>
        </a:p>
      </dgm:t>
    </dgm:pt>
    <dgm:pt modelId="{8FC69B10-4CBC-4F82-8B9D-76114D54E5FA}" type="sibTrans" cxnId="{55E31E7A-6583-41B3-A1C1-864B44121464}">
      <dgm:prSet phldrT="3" phldr="0"/>
      <dgm:spPr/>
      <dgm:t>
        <a:bodyPr/>
        <a:lstStyle/>
        <a:p>
          <a:r>
            <a:rPr lang="en-US"/>
            <a:t>3</a:t>
          </a:r>
        </a:p>
      </dgm:t>
    </dgm:pt>
    <dgm:pt modelId="{863F108B-08A4-42D4-A201-E04CCD0F6E12}" type="pres">
      <dgm:prSet presAssocID="{07507B8B-8A39-4910-BA7A-E2AEB13AD8EA}" presName="Name0" presStyleCnt="0">
        <dgm:presLayoutVars>
          <dgm:animLvl val="lvl"/>
          <dgm:resizeHandles val="exact"/>
        </dgm:presLayoutVars>
      </dgm:prSet>
      <dgm:spPr/>
    </dgm:pt>
    <dgm:pt modelId="{9B5C9B6D-8769-4003-8672-DCF239CF8B8F}" type="pres">
      <dgm:prSet presAssocID="{AF9224E9-92AB-4933-8D41-502FE0738EAA}" presName="compositeNode" presStyleCnt="0">
        <dgm:presLayoutVars>
          <dgm:bulletEnabled val="1"/>
        </dgm:presLayoutVars>
      </dgm:prSet>
      <dgm:spPr/>
    </dgm:pt>
    <dgm:pt modelId="{4EECAE1A-53B3-4F94-9BA6-35FD021EE5BB}" type="pres">
      <dgm:prSet presAssocID="{AF9224E9-92AB-4933-8D41-502FE0738EAA}" presName="bgRect" presStyleLbl="bgAccFollowNode1" presStyleIdx="0" presStyleCnt="3"/>
      <dgm:spPr/>
    </dgm:pt>
    <dgm:pt modelId="{EECA96CD-F22B-4AC2-B110-774B31D7769B}" type="pres">
      <dgm:prSet presAssocID="{66EC6F0E-C240-47A6-A4C4-5A029B69A2B7}" presName="sibTransNodeCircle" presStyleLbl="alignNode1" presStyleIdx="0" presStyleCnt="6">
        <dgm:presLayoutVars>
          <dgm:chMax val="0"/>
          <dgm:bulletEnabled/>
        </dgm:presLayoutVars>
      </dgm:prSet>
      <dgm:spPr/>
    </dgm:pt>
    <dgm:pt modelId="{2C8B5EBE-2C73-43A1-B8DD-4C6A6C860DFE}" type="pres">
      <dgm:prSet presAssocID="{AF9224E9-92AB-4933-8D41-502FE0738EAA}" presName="bottomLine" presStyleLbl="alignNode1" presStyleIdx="1" presStyleCnt="6">
        <dgm:presLayoutVars/>
      </dgm:prSet>
      <dgm:spPr/>
    </dgm:pt>
    <dgm:pt modelId="{CFD0F1E4-CCFE-4719-B5C4-03ABF979F683}" type="pres">
      <dgm:prSet presAssocID="{AF9224E9-92AB-4933-8D41-502FE0738EAA}" presName="nodeText" presStyleLbl="bgAccFollowNode1" presStyleIdx="0" presStyleCnt="3">
        <dgm:presLayoutVars>
          <dgm:bulletEnabled val="1"/>
        </dgm:presLayoutVars>
      </dgm:prSet>
      <dgm:spPr/>
    </dgm:pt>
    <dgm:pt modelId="{537F6485-88F5-473B-907F-9FB3548C3725}" type="pres">
      <dgm:prSet presAssocID="{66EC6F0E-C240-47A6-A4C4-5A029B69A2B7}" presName="sibTrans" presStyleCnt="0"/>
      <dgm:spPr/>
    </dgm:pt>
    <dgm:pt modelId="{CA2FEA15-589A-4FA8-A6F3-CDCC84FEEE29}" type="pres">
      <dgm:prSet presAssocID="{3BE15BDF-232E-4FE2-BABE-69C0136988EB}" presName="compositeNode" presStyleCnt="0">
        <dgm:presLayoutVars>
          <dgm:bulletEnabled val="1"/>
        </dgm:presLayoutVars>
      </dgm:prSet>
      <dgm:spPr/>
    </dgm:pt>
    <dgm:pt modelId="{A343E8DF-A40C-4DB7-9CCE-9BF8AA7E959A}" type="pres">
      <dgm:prSet presAssocID="{3BE15BDF-232E-4FE2-BABE-69C0136988EB}" presName="bgRect" presStyleLbl="bgAccFollowNode1" presStyleIdx="1" presStyleCnt="3"/>
      <dgm:spPr/>
    </dgm:pt>
    <dgm:pt modelId="{92C2303B-C877-417E-BF0C-B41E30DEAF00}" type="pres">
      <dgm:prSet presAssocID="{C5D53701-3B50-4052-976F-A8898B969CE9}" presName="sibTransNodeCircle" presStyleLbl="alignNode1" presStyleIdx="2" presStyleCnt="6">
        <dgm:presLayoutVars>
          <dgm:chMax val="0"/>
          <dgm:bulletEnabled/>
        </dgm:presLayoutVars>
      </dgm:prSet>
      <dgm:spPr/>
    </dgm:pt>
    <dgm:pt modelId="{607BFB48-4F80-400E-9C6C-172BAB50CC77}" type="pres">
      <dgm:prSet presAssocID="{3BE15BDF-232E-4FE2-BABE-69C0136988EB}" presName="bottomLine" presStyleLbl="alignNode1" presStyleIdx="3" presStyleCnt="6">
        <dgm:presLayoutVars/>
      </dgm:prSet>
      <dgm:spPr/>
    </dgm:pt>
    <dgm:pt modelId="{C87D6E20-0E1A-431C-8798-9DEC49DF550F}" type="pres">
      <dgm:prSet presAssocID="{3BE15BDF-232E-4FE2-BABE-69C0136988EB}" presName="nodeText" presStyleLbl="bgAccFollowNode1" presStyleIdx="1" presStyleCnt="3">
        <dgm:presLayoutVars>
          <dgm:bulletEnabled val="1"/>
        </dgm:presLayoutVars>
      </dgm:prSet>
      <dgm:spPr/>
    </dgm:pt>
    <dgm:pt modelId="{1A32B78E-522E-483A-B146-1450DD84A082}" type="pres">
      <dgm:prSet presAssocID="{C5D53701-3B50-4052-976F-A8898B969CE9}" presName="sibTrans" presStyleCnt="0"/>
      <dgm:spPr/>
    </dgm:pt>
    <dgm:pt modelId="{E09E515C-7E53-4DE1-94A4-D7F7F8E81CB1}" type="pres">
      <dgm:prSet presAssocID="{99565560-D162-4CDC-B9D6-BEC729C61775}" presName="compositeNode" presStyleCnt="0">
        <dgm:presLayoutVars>
          <dgm:bulletEnabled val="1"/>
        </dgm:presLayoutVars>
      </dgm:prSet>
      <dgm:spPr/>
    </dgm:pt>
    <dgm:pt modelId="{69C7C7C4-EF77-420E-868E-7DB736922015}" type="pres">
      <dgm:prSet presAssocID="{99565560-D162-4CDC-B9D6-BEC729C61775}" presName="bgRect" presStyleLbl="bgAccFollowNode1" presStyleIdx="2" presStyleCnt="3"/>
      <dgm:spPr/>
    </dgm:pt>
    <dgm:pt modelId="{383D717B-536C-498E-8285-8035B95B1888}" type="pres">
      <dgm:prSet presAssocID="{8FC69B10-4CBC-4F82-8B9D-76114D54E5FA}" presName="sibTransNodeCircle" presStyleLbl="alignNode1" presStyleIdx="4" presStyleCnt="6">
        <dgm:presLayoutVars>
          <dgm:chMax val="0"/>
          <dgm:bulletEnabled/>
        </dgm:presLayoutVars>
      </dgm:prSet>
      <dgm:spPr/>
    </dgm:pt>
    <dgm:pt modelId="{A1F85202-F06B-479B-B405-A393BE7FF375}" type="pres">
      <dgm:prSet presAssocID="{99565560-D162-4CDC-B9D6-BEC729C61775}" presName="bottomLine" presStyleLbl="alignNode1" presStyleIdx="5" presStyleCnt="6">
        <dgm:presLayoutVars/>
      </dgm:prSet>
      <dgm:spPr/>
    </dgm:pt>
    <dgm:pt modelId="{7E58CF77-484D-44AB-B177-DC38D8C0713D}" type="pres">
      <dgm:prSet presAssocID="{99565560-D162-4CDC-B9D6-BEC729C61775}" presName="nodeText" presStyleLbl="bgAccFollowNode1" presStyleIdx="2" presStyleCnt="3">
        <dgm:presLayoutVars>
          <dgm:bulletEnabled val="1"/>
        </dgm:presLayoutVars>
      </dgm:prSet>
      <dgm:spPr/>
    </dgm:pt>
  </dgm:ptLst>
  <dgm:cxnLst>
    <dgm:cxn modelId="{EE9A453F-58FE-4D34-B9A1-9E583EAB8CC2}" type="presOf" srcId="{3BE15BDF-232E-4FE2-BABE-69C0136988EB}" destId="{A343E8DF-A40C-4DB7-9CCE-9BF8AA7E959A}" srcOrd="0" destOrd="0" presId="urn:microsoft.com/office/officeart/2016/7/layout/BasicLinearProcessNumbered"/>
    <dgm:cxn modelId="{A1155743-5266-45E5-82DC-2B944743565D}" type="presOf" srcId="{AF9224E9-92AB-4933-8D41-502FE0738EAA}" destId="{4EECAE1A-53B3-4F94-9BA6-35FD021EE5BB}" srcOrd="0" destOrd="0" presId="urn:microsoft.com/office/officeart/2016/7/layout/BasicLinearProcessNumbered"/>
    <dgm:cxn modelId="{2E487964-04AC-4192-A6C1-7FC0D90C4916}" type="presOf" srcId="{AF9224E9-92AB-4933-8D41-502FE0738EAA}" destId="{CFD0F1E4-CCFE-4719-B5C4-03ABF979F683}" srcOrd="1" destOrd="0" presId="urn:microsoft.com/office/officeart/2016/7/layout/BasicLinearProcessNumbered"/>
    <dgm:cxn modelId="{280DF165-3B99-4C35-A53F-BEF73CE802CD}" type="presOf" srcId="{66EC6F0E-C240-47A6-A4C4-5A029B69A2B7}" destId="{EECA96CD-F22B-4AC2-B110-774B31D7769B}" srcOrd="0" destOrd="0" presId="urn:microsoft.com/office/officeart/2016/7/layout/BasicLinearProcessNumbered"/>
    <dgm:cxn modelId="{471B4550-344F-4CAE-8AC1-16590C9138DA}" type="presOf" srcId="{8FC69B10-4CBC-4F82-8B9D-76114D54E5FA}" destId="{383D717B-536C-498E-8285-8035B95B1888}" srcOrd="0" destOrd="0" presId="urn:microsoft.com/office/officeart/2016/7/layout/BasicLinearProcessNumbered"/>
    <dgm:cxn modelId="{55E31E7A-6583-41B3-A1C1-864B44121464}" srcId="{07507B8B-8A39-4910-BA7A-E2AEB13AD8EA}" destId="{99565560-D162-4CDC-B9D6-BEC729C61775}" srcOrd="2" destOrd="0" parTransId="{BC2CCE25-53EF-4CAF-8F87-29B83CCF1158}" sibTransId="{8FC69B10-4CBC-4F82-8B9D-76114D54E5FA}"/>
    <dgm:cxn modelId="{3248D686-BDAE-4B2F-836C-F9E7D4714DEA}" type="presOf" srcId="{C5D53701-3B50-4052-976F-A8898B969CE9}" destId="{92C2303B-C877-417E-BF0C-B41E30DEAF00}" srcOrd="0" destOrd="0" presId="urn:microsoft.com/office/officeart/2016/7/layout/BasicLinearProcessNumbered"/>
    <dgm:cxn modelId="{82634DAE-52C0-4C6D-8C1A-FC3B4EEB243A}" type="presOf" srcId="{07507B8B-8A39-4910-BA7A-E2AEB13AD8EA}" destId="{863F108B-08A4-42D4-A201-E04CCD0F6E12}" srcOrd="0" destOrd="0" presId="urn:microsoft.com/office/officeart/2016/7/layout/BasicLinearProcessNumbered"/>
    <dgm:cxn modelId="{F61EBDB8-F297-4192-A2A7-97B8AD117064}" srcId="{07507B8B-8A39-4910-BA7A-E2AEB13AD8EA}" destId="{3BE15BDF-232E-4FE2-BABE-69C0136988EB}" srcOrd="1" destOrd="0" parTransId="{5CB322F8-5968-4CE2-B2E3-909D8C836429}" sibTransId="{C5D53701-3B50-4052-976F-A8898B969CE9}"/>
    <dgm:cxn modelId="{94D796C7-638B-4211-A2DF-D0F4EB52E440}" type="presOf" srcId="{99565560-D162-4CDC-B9D6-BEC729C61775}" destId="{69C7C7C4-EF77-420E-868E-7DB736922015}" srcOrd="0" destOrd="0" presId="urn:microsoft.com/office/officeart/2016/7/layout/BasicLinearProcessNumbered"/>
    <dgm:cxn modelId="{88D8B2CE-AADC-4227-B138-EF595EDAA476}" srcId="{07507B8B-8A39-4910-BA7A-E2AEB13AD8EA}" destId="{AF9224E9-92AB-4933-8D41-502FE0738EAA}" srcOrd="0" destOrd="0" parTransId="{325882FF-8847-4893-9A45-2BB248EEB30D}" sibTransId="{66EC6F0E-C240-47A6-A4C4-5A029B69A2B7}"/>
    <dgm:cxn modelId="{00DA7CDC-AAFA-48C2-998F-E2821D649D72}" type="presOf" srcId="{3BE15BDF-232E-4FE2-BABE-69C0136988EB}" destId="{C87D6E20-0E1A-431C-8798-9DEC49DF550F}" srcOrd="1" destOrd="0" presId="urn:microsoft.com/office/officeart/2016/7/layout/BasicLinearProcessNumbered"/>
    <dgm:cxn modelId="{390737FA-F12F-478C-AB2C-D25026347A1F}" type="presOf" srcId="{99565560-D162-4CDC-B9D6-BEC729C61775}" destId="{7E58CF77-484D-44AB-B177-DC38D8C0713D}" srcOrd="1" destOrd="0" presId="urn:microsoft.com/office/officeart/2016/7/layout/BasicLinearProcessNumbered"/>
    <dgm:cxn modelId="{FCF9BD8E-54C7-4A05-8681-1E0C165D64B6}" type="presParOf" srcId="{863F108B-08A4-42D4-A201-E04CCD0F6E12}" destId="{9B5C9B6D-8769-4003-8672-DCF239CF8B8F}" srcOrd="0" destOrd="0" presId="urn:microsoft.com/office/officeart/2016/7/layout/BasicLinearProcessNumbered"/>
    <dgm:cxn modelId="{4809E635-ABCD-4B22-B421-799766026AE8}" type="presParOf" srcId="{9B5C9B6D-8769-4003-8672-DCF239CF8B8F}" destId="{4EECAE1A-53B3-4F94-9BA6-35FD021EE5BB}" srcOrd="0" destOrd="0" presId="urn:microsoft.com/office/officeart/2016/7/layout/BasicLinearProcessNumbered"/>
    <dgm:cxn modelId="{5381260A-3933-4EB4-B204-9F64271B53F4}" type="presParOf" srcId="{9B5C9B6D-8769-4003-8672-DCF239CF8B8F}" destId="{EECA96CD-F22B-4AC2-B110-774B31D7769B}" srcOrd="1" destOrd="0" presId="urn:microsoft.com/office/officeart/2016/7/layout/BasicLinearProcessNumbered"/>
    <dgm:cxn modelId="{AFA7AC9A-BE04-441E-8721-12E5B8500BAC}" type="presParOf" srcId="{9B5C9B6D-8769-4003-8672-DCF239CF8B8F}" destId="{2C8B5EBE-2C73-43A1-B8DD-4C6A6C860DFE}" srcOrd="2" destOrd="0" presId="urn:microsoft.com/office/officeart/2016/7/layout/BasicLinearProcessNumbered"/>
    <dgm:cxn modelId="{BCCB2831-6033-42AD-89DF-EE125692515B}" type="presParOf" srcId="{9B5C9B6D-8769-4003-8672-DCF239CF8B8F}" destId="{CFD0F1E4-CCFE-4719-B5C4-03ABF979F683}" srcOrd="3" destOrd="0" presId="urn:microsoft.com/office/officeart/2016/7/layout/BasicLinearProcessNumbered"/>
    <dgm:cxn modelId="{D8FE1F25-EC36-47DD-BBF7-65C82B31CE26}" type="presParOf" srcId="{863F108B-08A4-42D4-A201-E04CCD0F6E12}" destId="{537F6485-88F5-473B-907F-9FB3548C3725}" srcOrd="1" destOrd="0" presId="urn:microsoft.com/office/officeart/2016/7/layout/BasicLinearProcessNumbered"/>
    <dgm:cxn modelId="{A994EAD5-88B5-475C-9556-BC6BE78D4A09}" type="presParOf" srcId="{863F108B-08A4-42D4-A201-E04CCD0F6E12}" destId="{CA2FEA15-589A-4FA8-A6F3-CDCC84FEEE29}" srcOrd="2" destOrd="0" presId="urn:microsoft.com/office/officeart/2016/7/layout/BasicLinearProcessNumbered"/>
    <dgm:cxn modelId="{EF4E239B-71B5-4132-AE2E-40E62A0B31EB}" type="presParOf" srcId="{CA2FEA15-589A-4FA8-A6F3-CDCC84FEEE29}" destId="{A343E8DF-A40C-4DB7-9CCE-9BF8AA7E959A}" srcOrd="0" destOrd="0" presId="urn:microsoft.com/office/officeart/2016/7/layout/BasicLinearProcessNumbered"/>
    <dgm:cxn modelId="{0AC94701-9BE3-4D6F-B828-CA8470BB8242}" type="presParOf" srcId="{CA2FEA15-589A-4FA8-A6F3-CDCC84FEEE29}" destId="{92C2303B-C877-417E-BF0C-B41E30DEAF00}" srcOrd="1" destOrd="0" presId="urn:microsoft.com/office/officeart/2016/7/layout/BasicLinearProcessNumbered"/>
    <dgm:cxn modelId="{B025E336-76CC-46A0-AFFD-275E9F604E32}" type="presParOf" srcId="{CA2FEA15-589A-4FA8-A6F3-CDCC84FEEE29}" destId="{607BFB48-4F80-400E-9C6C-172BAB50CC77}" srcOrd="2" destOrd="0" presId="urn:microsoft.com/office/officeart/2016/7/layout/BasicLinearProcessNumbered"/>
    <dgm:cxn modelId="{EE1AE000-CF11-4BC1-9A32-A7D58300E367}" type="presParOf" srcId="{CA2FEA15-589A-4FA8-A6F3-CDCC84FEEE29}" destId="{C87D6E20-0E1A-431C-8798-9DEC49DF550F}" srcOrd="3" destOrd="0" presId="urn:microsoft.com/office/officeart/2016/7/layout/BasicLinearProcessNumbered"/>
    <dgm:cxn modelId="{0ED2DB07-5BB8-4F1E-814A-E24D77960372}" type="presParOf" srcId="{863F108B-08A4-42D4-A201-E04CCD0F6E12}" destId="{1A32B78E-522E-483A-B146-1450DD84A082}" srcOrd="3" destOrd="0" presId="urn:microsoft.com/office/officeart/2016/7/layout/BasicLinearProcessNumbered"/>
    <dgm:cxn modelId="{84590D22-726E-4AF4-B4C0-2C199684DCD0}" type="presParOf" srcId="{863F108B-08A4-42D4-A201-E04CCD0F6E12}" destId="{E09E515C-7E53-4DE1-94A4-D7F7F8E81CB1}" srcOrd="4" destOrd="0" presId="urn:microsoft.com/office/officeart/2016/7/layout/BasicLinearProcessNumbered"/>
    <dgm:cxn modelId="{478BBC4D-EFB3-44F0-A97C-408D8C5AB33B}" type="presParOf" srcId="{E09E515C-7E53-4DE1-94A4-D7F7F8E81CB1}" destId="{69C7C7C4-EF77-420E-868E-7DB736922015}" srcOrd="0" destOrd="0" presId="urn:microsoft.com/office/officeart/2016/7/layout/BasicLinearProcessNumbered"/>
    <dgm:cxn modelId="{60E3D6B8-F09B-465D-A434-82B63D0F1772}" type="presParOf" srcId="{E09E515C-7E53-4DE1-94A4-D7F7F8E81CB1}" destId="{383D717B-536C-498E-8285-8035B95B1888}" srcOrd="1" destOrd="0" presId="urn:microsoft.com/office/officeart/2016/7/layout/BasicLinearProcessNumbered"/>
    <dgm:cxn modelId="{637F32BC-850B-432A-8071-F47D7C4E13E5}" type="presParOf" srcId="{E09E515C-7E53-4DE1-94A4-D7F7F8E81CB1}" destId="{A1F85202-F06B-479B-B405-A393BE7FF375}" srcOrd="2" destOrd="0" presId="urn:microsoft.com/office/officeart/2016/7/layout/BasicLinearProcessNumbered"/>
    <dgm:cxn modelId="{A7483114-695B-4438-BB83-A1D54BAE0BCC}" type="presParOf" srcId="{E09E515C-7E53-4DE1-94A4-D7F7F8E81CB1}" destId="{7E58CF77-484D-44AB-B177-DC38D8C0713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218FC2-359F-4A89-83BA-96B4ABD58F5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C73A5A8-E60A-44D0-9EF1-FA05C02F1269}">
      <dgm:prSet/>
      <dgm:spPr/>
      <dgm:t>
        <a:bodyPr/>
        <a:lstStyle/>
        <a:p>
          <a:r>
            <a:rPr lang="en-US" b="1"/>
            <a:t>Where Does Racism Appear?</a:t>
          </a:r>
          <a:endParaRPr lang="en-US"/>
        </a:p>
      </dgm:t>
    </dgm:pt>
    <dgm:pt modelId="{9BD25A22-2AFC-4FED-8839-F01CDAC59D17}" type="parTrans" cxnId="{821ACD5F-7480-4086-8DC6-1EA9090269E2}">
      <dgm:prSet/>
      <dgm:spPr/>
      <dgm:t>
        <a:bodyPr/>
        <a:lstStyle/>
        <a:p>
          <a:endParaRPr lang="en-US"/>
        </a:p>
      </dgm:t>
    </dgm:pt>
    <dgm:pt modelId="{7B8B5DEA-66D3-4AC9-93D2-78651BBF2ADD}" type="sibTrans" cxnId="{821ACD5F-7480-4086-8DC6-1EA9090269E2}">
      <dgm:prSet/>
      <dgm:spPr/>
      <dgm:t>
        <a:bodyPr/>
        <a:lstStyle/>
        <a:p>
          <a:endParaRPr lang="en-US"/>
        </a:p>
      </dgm:t>
    </dgm:pt>
    <dgm:pt modelId="{B733CF2F-3879-4343-970B-ECF6F42C5E56}">
      <dgm:prSet/>
      <dgm:spPr/>
      <dgm:t>
        <a:bodyPr/>
        <a:lstStyle/>
        <a:p>
          <a:r>
            <a:rPr lang="en-US" b="1"/>
            <a:t>Individual Level:</a:t>
          </a:r>
          <a:r>
            <a:rPr lang="en-US"/>
            <a:t> Personal attitudes and behaviors.</a:t>
          </a:r>
        </a:p>
      </dgm:t>
    </dgm:pt>
    <dgm:pt modelId="{48B83465-F31D-4903-8A13-288DFE2EC2AF}" type="parTrans" cxnId="{05967ECA-E764-4517-9F99-57A0E37BC970}">
      <dgm:prSet/>
      <dgm:spPr/>
      <dgm:t>
        <a:bodyPr/>
        <a:lstStyle/>
        <a:p>
          <a:endParaRPr lang="en-US"/>
        </a:p>
      </dgm:t>
    </dgm:pt>
    <dgm:pt modelId="{D1D7CF43-7D1A-4D7E-A871-3791451B532E}" type="sibTrans" cxnId="{05967ECA-E764-4517-9F99-57A0E37BC970}">
      <dgm:prSet/>
      <dgm:spPr/>
      <dgm:t>
        <a:bodyPr/>
        <a:lstStyle/>
        <a:p>
          <a:endParaRPr lang="en-US"/>
        </a:p>
      </dgm:t>
    </dgm:pt>
    <dgm:pt modelId="{A18E91D3-E775-4425-8A7D-7CFC7C7EBA07}">
      <dgm:prSet/>
      <dgm:spPr/>
      <dgm:t>
        <a:bodyPr/>
        <a:lstStyle/>
        <a:p>
          <a:r>
            <a:rPr lang="en-US" b="1"/>
            <a:t>Cultural Level:</a:t>
          </a:r>
          <a:r>
            <a:rPr lang="en-US"/>
            <a:t> Norms and values that support group differences.</a:t>
          </a:r>
        </a:p>
      </dgm:t>
    </dgm:pt>
    <dgm:pt modelId="{FBCEC80B-4B99-45FA-BF0E-79403764840D}" type="parTrans" cxnId="{0EDFA81A-D124-4338-B022-6C1B8E552BE0}">
      <dgm:prSet/>
      <dgm:spPr/>
      <dgm:t>
        <a:bodyPr/>
        <a:lstStyle/>
        <a:p>
          <a:endParaRPr lang="en-US"/>
        </a:p>
      </dgm:t>
    </dgm:pt>
    <dgm:pt modelId="{FD166B0A-A649-41EC-A63A-F2E18F7E54C7}" type="sibTrans" cxnId="{0EDFA81A-D124-4338-B022-6C1B8E552BE0}">
      <dgm:prSet/>
      <dgm:spPr/>
      <dgm:t>
        <a:bodyPr/>
        <a:lstStyle/>
        <a:p>
          <a:endParaRPr lang="en-US"/>
        </a:p>
      </dgm:t>
    </dgm:pt>
    <dgm:pt modelId="{61B15DC5-FCD3-4870-A4AC-519B397D116B}">
      <dgm:prSet/>
      <dgm:spPr/>
      <dgm:t>
        <a:bodyPr/>
        <a:lstStyle/>
        <a:p>
          <a:r>
            <a:rPr lang="en-US" b="1"/>
            <a:t>Institutional Level:</a:t>
          </a:r>
          <a:r>
            <a:rPr lang="en-US"/>
            <a:t> Policies, laws, and systems that create or sustain inequalities (Dovidio et al., 2010).</a:t>
          </a:r>
        </a:p>
      </dgm:t>
    </dgm:pt>
    <dgm:pt modelId="{6E828B1F-014B-4701-BFC8-991C5C3A1850}" type="parTrans" cxnId="{C3F5D644-028B-453C-BFC0-3205C9B329B3}">
      <dgm:prSet/>
      <dgm:spPr/>
      <dgm:t>
        <a:bodyPr/>
        <a:lstStyle/>
        <a:p>
          <a:endParaRPr lang="en-US"/>
        </a:p>
      </dgm:t>
    </dgm:pt>
    <dgm:pt modelId="{332D4B35-E143-4ECE-9C7A-FEE49C885B84}" type="sibTrans" cxnId="{C3F5D644-028B-453C-BFC0-3205C9B329B3}">
      <dgm:prSet/>
      <dgm:spPr/>
      <dgm:t>
        <a:bodyPr/>
        <a:lstStyle/>
        <a:p>
          <a:endParaRPr lang="en-US"/>
        </a:p>
      </dgm:t>
    </dgm:pt>
    <dgm:pt modelId="{6A2FF33E-EBFD-47A5-A2BC-8957F5F4DB47}" type="pres">
      <dgm:prSet presAssocID="{87218FC2-359F-4A89-83BA-96B4ABD58F5C}" presName="outerComposite" presStyleCnt="0">
        <dgm:presLayoutVars>
          <dgm:chMax val="5"/>
          <dgm:dir/>
          <dgm:resizeHandles val="exact"/>
        </dgm:presLayoutVars>
      </dgm:prSet>
      <dgm:spPr/>
    </dgm:pt>
    <dgm:pt modelId="{807CE369-21F5-4C74-A914-609C6BCB8FA8}" type="pres">
      <dgm:prSet presAssocID="{87218FC2-359F-4A89-83BA-96B4ABD58F5C}" presName="dummyMaxCanvas" presStyleCnt="0">
        <dgm:presLayoutVars/>
      </dgm:prSet>
      <dgm:spPr/>
    </dgm:pt>
    <dgm:pt modelId="{280193B6-50C0-4373-8D44-0BAB3A9CDF07}" type="pres">
      <dgm:prSet presAssocID="{87218FC2-359F-4A89-83BA-96B4ABD58F5C}" presName="FourNodes_1" presStyleLbl="node1" presStyleIdx="0" presStyleCnt="4">
        <dgm:presLayoutVars>
          <dgm:bulletEnabled val="1"/>
        </dgm:presLayoutVars>
      </dgm:prSet>
      <dgm:spPr/>
    </dgm:pt>
    <dgm:pt modelId="{2E59D6BB-1CF5-422E-8615-B4EA30206843}" type="pres">
      <dgm:prSet presAssocID="{87218FC2-359F-4A89-83BA-96B4ABD58F5C}" presName="FourNodes_2" presStyleLbl="node1" presStyleIdx="1" presStyleCnt="4">
        <dgm:presLayoutVars>
          <dgm:bulletEnabled val="1"/>
        </dgm:presLayoutVars>
      </dgm:prSet>
      <dgm:spPr/>
    </dgm:pt>
    <dgm:pt modelId="{63367B0E-0EC9-4390-8EF0-F5BFF92EBF06}" type="pres">
      <dgm:prSet presAssocID="{87218FC2-359F-4A89-83BA-96B4ABD58F5C}" presName="FourNodes_3" presStyleLbl="node1" presStyleIdx="2" presStyleCnt="4">
        <dgm:presLayoutVars>
          <dgm:bulletEnabled val="1"/>
        </dgm:presLayoutVars>
      </dgm:prSet>
      <dgm:spPr/>
    </dgm:pt>
    <dgm:pt modelId="{882D2193-BC59-40A2-B87D-020055F190EF}" type="pres">
      <dgm:prSet presAssocID="{87218FC2-359F-4A89-83BA-96B4ABD58F5C}" presName="FourNodes_4" presStyleLbl="node1" presStyleIdx="3" presStyleCnt="4">
        <dgm:presLayoutVars>
          <dgm:bulletEnabled val="1"/>
        </dgm:presLayoutVars>
      </dgm:prSet>
      <dgm:spPr/>
    </dgm:pt>
    <dgm:pt modelId="{B92C95CF-9DD6-4ECD-84E2-96AC56A71919}" type="pres">
      <dgm:prSet presAssocID="{87218FC2-359F-4A89-83BA-96B4ABD58F5C}" presName="FourConn_1-2" presStyleLbl="fgAccFollowNode1" presStyleIdx="0" presStyleCnt="3">
        <dgm:presLayoutVars>
          <dgm:bulletEnabled val="1"/>
        </dgm:presLayoutVars>
      </dgm:prSet>
      <dgm:spPr/>
    </dgm:pt>
    <dgm:pt modelId="{EB9F81F1-8D7D-42BB-B587-1E835C894CD4}" type="pres">
      <dgm:prSet presAssocID="{87218FC2-359F-4A89-83BA-96B4ABD58F5C}" presName="FourConn_2-3" presStyleLbl="fgAccFollowNode1" presStyleIdx="1" presStyleCnt="3">
        <dgm:presLayoutVars>
          <dgm:bulletEnabled val="1"/>
        </dgm:presLayoutVars>
      </dgm:prSet>
      <dgm:spPr/>
    </dgm:pt>
    <dgm:pt modelId="{BFCDD60B-F506-4421-8EB7-33669963A0A3}" type="pres">
      <dgm:prSet presAssocID="{87218FC2-359F-4A89-83BA-96B4ABD58F5C}" presName="FourConn_3-4" presStyleLbl="fgAccFollowNode1" presStyleIdx="2" presStyleCnt="3">
        <dgm:presLayoutVars>
          <dgm:bulletEnabled val="1"/>
        </dgm:presLayoutVars>
      </dgm:prSet>
      <dgm:spPr/>
    </dgm:pt>
    <dgm:pt modelId="{CC25BF9E-4860-4A3E-B092-DAF217226B41}" type="pres">
      <dgm:prSet presAssocID="{87218FC2-359F-4A89-83BA-96B4ABD58F5C}" presName="FourNodes_1_text" presStyleLbl="node1" presStyleIdx="3" presStyleCnt="4">
        <dgm:presLayoutVars>
          <dgm:bulletEnabled val="1"/>
        </dgm:presLayoutVars>
      </dgm:prSet>
      <dgm:spPr/>
    </dgm:pt>
    <dgm:pt modelId="{CA6804D4-2223-4F9E-880A-819970E9417D}" type="pres">
      <dgm:prSet presAssocID="{87218FC2-359F-4A89-83BA-96B4ABD58F5C}" presName="FourNodes_2_text" presStyleLbl="node1" presStyleIdx="3" presStyleCnt="4">
        <dgm:presLayoutVars>
          <dgm:bulletEnabled val="1"/>
        </dgm:presLayoutVars>
      </dgm:prSet>
      <dgm:spPr/>
    </dgm:pt>
    <dgm:pt modelId="{FAEB1D61-0CEA-422E-BFFD-BDF077E00745}" type="pres">
      <dgm:prSet presAssocID="{87218FC2-359F-4A89-83BA-96B4ABD58F5C}" presName="FourNodes_3_text" presStyleLbl="node1" presStyleIdx="3" presStyleCnt="4">
        <dgm:presLayoutVars>
          <dgm:bulletEnabled val="1"/>
        </dgm:presLayoutVars>
      </dgm:prSet>
      <dgm:spPr/>
    </dgm:pt>
    <dgm:pt modelId="{FD597C03-3751-433C-A268-074E5B4A9C1B}" type="pres">
      <dgm:prSet presAssocID="{87218FC2-359F-4A89-83BA-96B4ABD58F5C}" presName="FourNodes_4_text" presStyleLbl="node1" presStyleIdx="3" presStyleCnt="4">
        <dgm:presLayoutVars>
          <dgm:bulletEnabled val="1"/>
        </dgm:presLayoutVars>
      </dgm:prSet>
      <dgm:spPr/>
    </dgm:pt>
  </dgm:ptLst>
  <dgm:cxnLst>
    <dgm:cxn modelId="{C7B8CA0D-30AF-46D4-9B43-A479676E10BF}" type="presOf" srcId="{87218FC2-359F-4A89-83BA-96B4ABD58F5C}" destId="{6A2FF33E-EBFD-47A5-A2BC-8957F5F4DB47}" srcOrd="0" destOrd="0" presId="urn:microsoft.com/office/officeart/2005/8/layout/vProcess5"/>
    <dgm:cxn modelId="{94448119-8564-4C70-95AC-EF61078F777E}" type="presOf" srcId="{61B15DC5-FCD3-4870-A4AC-519B397D116B}" destId="{882D2193-BC59-40A2-B87D-020055F190EF}" srcOrd="0" destOrd="0" presId="urn:microsoft.com/office/officeart/2005/8/layout/vProcess5"/>
    <dgm:cxn modelId="{0EDFA81A-D124-4338-B022-6C1B8E552BE0}" srcId="{87218FC2-359F-4A89-83BA-96B4ABD58F5C}" destId="{A18E91D3-E775-4425-8A7D-7CFC7C7EBA07}" srcOrd="2" destOrd="0" parTransId="{FBCEC80B-4B99-45FA-BF0E-79403764840D}" sibTransId="{FD166B0A-A649-41EC-A63A-F2E18F7E54C7}"/>
    <dgm:cxn modelId="{67FFEF22-F4CC-414C-A003-C30B4687C8FE}" type="presOf" srcId="{A18E91D3-E775-4425-8A7D-7CFC7C7EBA07}" destId="{FAEB1D61-0CEA-422E-BFFD-BDF077E00745}" srcOrd="1" destOrd="0" presId="urn:microsoft.com/office/officeart/2005/8/layout/vProcess5"/>
    <dgm:cxn modelId="{821ACD5F-7480-4086-8DC6-1EA9090269E2}" srcId="{87218FC2-359F-4A89-83BA-96B4ABD58F5C}" destId="{1C73A5A8-E60A-44D0-9EF1-FA05C02F1269}" srcOrd="0" destOrd="0" parTransId="{9BD25A22-2AFC-4FED-8839-F01CDAC59D17}" sibTransId="{7B8B5DEA-66D3-4AC9-93D2-78651BBF2ADD}"/>
    <dgm:cxn modelId="{726C5142-5A03-40E6-ACE4-79F419914AE3}" type="presOf" srcId="{FD166B0A-A649-41EC-A63A-F2E18F7E54C7}" destId="{BFCDD60B-F506-4421-8EB7-33669963A0A3}" srcOrd="0" destOrd="0" presId="urn:microsoft.com/office/officeart/2005/8/layout/vProcess5"/>
    <dgm:cxn modelId="{E4669942-DB2D-48E1-B4C1-239FDC30D6E8}" type="presOf" srcId="{1C73A5A8-E60A-44D0-9EF1-FA05C02F1269}" destId="{280193B6-50C0-4373-8D44-0BAB3A9CDF07}" srcOrd="0" destOrd="0" presId="urn:microsoft.com/office/officeart/2005/8/layout/vProcess5"/>
    <dgm:cxn modelId="{C3F5D644-028B-453C-BFC0-3205C9B329B3}" srcId="{87218FC2-359F-4A89-83BA-96B4ABD58F5C}" destId="{61B15DC5-FCD3-4870-A4AC-519B397D116B}" srcOrd="3" destOrd="0" parTransId="{6E828B1F-014B-4701-BFC8-991C5C3A1850}" sibTransId="{332D4B35-E143-4ECE-9C7A-FEE49C885B84}"/>
    <dgm:cxn modelId="{55B97754-DA7B-4FE8-8405-6558961FB2BC}" type="presOf" srcId="{61B15DC5-FCD3-4870-A4AC-519B397D116B}" destId="{FD597C03-3751-433C-A268-074E5B4A9C1B}" srcOrd="1" destOrd="0" presId="urn:microsoft.com/office/officeart/2005/8/layout/vProcess5"/>
    <dgm:cxn modelId="{6C7C8274-217C-4F9A-97AE-C2798F9BA358}" type="presOf" srcId="{A18E91D3-E775-4425-8A7D-7CFC7C7EBA07}" destId="{63367B0E-0EC9-4390-8EF0-F5BFF92EBF06}" srcOrd="0" destOrd="0" presId="urn:microsoft.com/office/officeart/2005/8/layout/vProcess5"/>
    <dgm:cxn modelId="{352B339D-8858-45AA-A957-79EFB223C782}" type="presOf" srcId="{D1D7CF43-7D1A-4D7E-A871-3791451B532E}" destId="{EB9F81F1-8D7D-42BB-B587-1E835C894CD4}" srcOrd="0" destOrd="0" presId="urn:microsoft.com/office/officeart/2005/8/layout/vProcess5"/>
    <dgm:cxn modelId="{35516BA2-7D02-4083-B61C-96A14053336A}" type="presOf" srcId="{B733CF2F-3879-4343-970B-ECF6F42C5E56}" destId="{2E59D6BB-1CF5-422E-8615-B4EA30206843}" srcOrd="0" destOrd="0" presId="urn:microsoft.com/office/officeart/2005/8/layout/vProcess5"/>
    <dgm:cxn modelId="{2B1260A5-BA1F-46F8-B82B-B51C14B485FF}" type="presOf" srcId="{7B8B5DEA-66D3-4AC9-93D2-78651BBF2ADD}" destId="{B92C95CF-9DD6-4ECD-84E2-96AC56A71919}" srcOrd="0" destOrd="0" presId="urn:microsoft.com/office/officeart/2005/8/layout/vProcess5"/>
    <dgm:cxn modelId="{05967ECA-E764-4517-9F99-57A0E37BC970}" srcId="{87218FC2-359F-4A89-83BA-96B4ABD58F5C}" destId="{B733CF2F-3879-4343-970B-ECF6F42C5E56}" srcOrd="1" destOrd="0" parTransId="{48B83465-F31D-4903-8A13-288DFE2EC2AF}" sibTransId="{D1D7CF43-7D1A-4D7E-A871-3791451B532E}"/>
    <dgm:cxn modelId="{1F623FD7-1896-42AE-90B3-7E16E530AE19}" type="presOf" srcId="{1C73A5A8-E60A-44D0-9EF1-FA05C02F1269}" destId="{CC25BF9E-4860-4A3E-B092-DAF217226B41}" srcOrd="1" destOrd="0" presId="urn:microsoft.com/office/officeart/2005/8/layout/vProcess5"/>
    <dgm:cxn modelId="{355273DB-AB12-4693-A93D-D4797CF52564}" type="presOf" srcId="{B733CF2F-3879-4343-970B-ECF6F42C5E56}" destId="{CA6804D4-2223-4F9E-880A-819970E9417D}" srcOrd="1" destOrd="0" presId="urn:microsoft.com/office/officeart/2005/8/layout/vProcess5"/>
    <dgm:cxn modelId="{284266B5-FC49-4699-908E-476D4E74675F}" type="presParOf" srcId="{6A2FF33E-EBFD-47A5-A2BC-8957F5F4DB47}" destId="{807CE369-21F5-4C74-A914-609C6BCB8FA8}" srcOrd="0" destOrd="0" presId="urn:microsoft.com/office/officeart/2005/8/layout/vProcess5"/>
    <dgm:cxn modelId="{FC85407F-5976-4241-B05C-33DD2232CD91}" type="presParOf" srcId="{6A2FF33E-EBFD-47A5-A2BC-8957F5F4DB47}" destId="{280193B6-50C0-4373-8D44-0BAB3A9CDF07}" srcOrd="1" destOrd="0" presId="urn:microsoft.com/office/officeart/2005/8/layout/vProcess5"/>
    <dgm:cxn modelId="{5A6345E5-BC26-4A68-8327-DE02EC1F09CC}" type="presParOf" srcId="{6A2FF33E-EBFD-47A5-A2BC-8957F5F4DB47}" destId="{2E59D6BB-1CF5-422E-8615-B4EA30206843}" srcOrd="2" destOrd="0" presId="urn:microsoft.com/office/officeart/2005/8/layout/vProcess5"/>
    <dgm:cxn modelId="{1374AED4-B722-4994-AD1A-EB0EB69540D5}" type="presParOf" srcId="{6A2FF33E-EBFD-47A5-A2BC-8957F5F4DB47}" destId="{63367B0E-0EC9-4390-8EF0-F5BFF92EBF06}" srcOrd="3" destOrd="0" presId="urn:microsoft.com/office/officeart/2005/8/layout/vProcess5"/>
    <dgm:cxn modelId="{5AFC54FA-8B09-4643-9725-74829621ED7A}" type="presParOf" srcId="{6A2FF33E-EBFD-47A5-A2BC-8957F5F4DB47}" destId="{882D2193-BC59-40A2-B87D-020055F190EF}" srcOrd="4" destOrd="0" presId="urn:microsoft.com/office/officeart/2005/8/layout/vProcess5"/>
    <dgm:cxn modelId="{198A0304-B35A-4B96-897D-2C6694815C23}" type="presParOf" srcId="{6A2FF33E-EBFD-47A5-A2BC-8957F5F4DB47}" destId="{B92C95CF-9DD6-4ECD-84E2-96AC56A71919}" srcOrd="5" destOrd="0" presId="urn:microsoft.com/office/officeart/2005/8/layout/vProcess5"/>
    <dgm:cxn modelId="{93FDE358-C2E7-490F-BD31-9A092019F046}" type="presParOf" srcId="{6A2FF33E-EBFD-47A5-A2BC-8957F5F4DB47}" destId="{EB9F81F1-8D7D-42BB-B587-1E835C894CD4}" srcOrd="6" destOrd="0" presId="urn:microsoft.com/office/officeart/2005/8/layout/vProcess5"/>
    <dgm:cxn modelId="{058F532E-8F0A-4EF4-8FB6-3A6364591B26}" type="presParOf" srcId="{6A2FF33E-EBFD-47A5-A2BC-8957F5F4DB47}" destId="{BFCDD60B-F506-4421-8EB7-33669963A0A3}" srcOrd="7" destOrd="0" presId="urn:microsoft.com/office/officeart/2005/8/layout/vProcess5"/>
    <dgm:cxn modelId="{E54EB2CF-D31B-493D-99EC-948CB9A5E588}" type="presParOf" srcId="{6A2FF33E-EBFD-47A5-A2BC-8957F5F4DB47}" destId="{CC25BF9E-4860-4A3E-B092-DAF217226B41}" srcOrd="8" destOrd="0" presId="urn:microsoft.com/office/officeart/2005/8/layout/vProcess5"/>
    <dgm:cxn modelId="{330E52E5-00BF-4B0A-A469-7BFC9219D84F}" type="presParOf" srcId="{6A2FF33E-EBFD-47A5-A2BC-8957F5F4DB47}" destId="{CA6804D4-2223-4F9E-880A-819970E9417D}" srcOrd="9" destOrd="0" presId="urn:microsoft.com/office/officeart/2005/8/layout/vProcess5"/>
    <dgm:cxn modelId="{A389C317-D5C8-42B5-BC9A-8E37F8C0667F}" type="presParOf" srcId="{6A2FF33E-EBFD-47A5-A2BC-8957F5F4DB47}" destId="{FAEB1D61-0CEA-422E-BFFD-BDF077E00745}" srcOrd="10" destOrd="0" presId="urn:microsoft.com/office/officeart/2005/8/layout/vProcess5"/>
    <dgm:cxn modelId="{558C8F64-B2D9-4301-BEA3-B12FA369746D}" type="presParOf" srcId="{6A2FF33E-EBFD-47A5-A2BC-8957F5F4DB47}" destId="{FD597C03-3751-433C-A268-074E5B4A9C1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9D11974-74B6-4080-A335-1CD03FFFEC7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2147ABC-3A3A-45D4-A7CE-D00EEC774444}">
      <dgm:prSet/>
      <dgm:spPr/>
      <dgm:t>
        <a:bodyPr/>
        <a:lstStyle/>
        <a:p>
          <a:r>
            <a:rPr lang="en-US"/>
            <a:t>Organizations and individuals began to confront systemic racism more openly.</a:t>
          </a:r>
        </a:p>
      </dgm:t>
    </dgm:pt>
    <dgm:pt modelId="{F53DC04C-E411-4601-BD23-64BD538BB802}" type="parTrans" cxnId="{0BC251EA-EA8C-40D8-8D68-DDDEB087352C}">
      <dgm:prSet/>
      <dgm:spPr/>
      <dgm:t>
        <a:bodyPr/>
        <a:lstStyle/>
        <a:p>
          <a:endParaRPr lang="en-US"/>
        </a:p>
      </dgm:t>
    </dgm:pt>
    <dgm:pt modelId="{9F40247D-BD49-4B5C-BAF6-58AC6F1DD0E7}" type="sibTrans" cxnId="{0BC251EA-EA8C-40D8-8D68-DDDEB087352C}">
      <dgm:prSet/>
      <dgm:spPr/>
      <dgm:t>
        <a:bodyPr/>
        <a:lstStyle/>
        <a:p>
          <a:endParaRPr lang="en-US"/>
        </a:p>
      </dgm:t>
    </dgm:pt>
    <dgm:pt modelId="{374E1A49-405E-4555-8125-C2BDEF5E3247}">
      <dgm:prSet/>
      <dgm:spPr/>
      <dgm:t>
        <a:bodyPr/>
        <a:lstStyle/>
        <a:p>
          <a:r>
            <a:rPr lang="en-US"/>
            <a:t>Calls for diversity, equity, and inclusion intensified in various sectors.</a:t>
          </a:r>
        </a:p>
      </dgm:t>
    </dgm:pt>
    <dgm:pt modelId="{22DBDBE0-CF38-46F9-ABB3-DDE961B410B1}" type="parTrans" cxnId="{7057E64B-2ECB-47E3-B568-9BAA5700B221}">
      <dgm:prSet/>
      <dgm:spPr/>
      <dgm:t>
        <a:bodyPr/>
        <a:lstStyle/>
        <a:p>
          <a:endParaRPr lang="en-US"/>
        </a:p>
      </dgm:t>
    </dgm:pt>
    <dgm:pt modelId="{1276558C-3E33-459E-B49F-446B69308DF9}" type="sibTrans" cxnId="{7057E64B-2ECB-47E3-B568-9BAA5700B221}">
      <dgm:prSet/>
      <dgm:spPr/>
      <dgm:t>
        <a:bodyPr/>
        <a:lstStyle/>
        <a:p>
          <a:endParaRPr lang="en-US"/>
        </a:p>
      </dgm:t>
    </dgm:pt>
    <dgm:pt modelId="{D30F0FBF-36E5-41D8-8582-D50E3BA49F17}">
      <dgm:prSet/>
      <dgm:spPr/>
      <dgm:t>
        <a:bodyPr/>
        <a:lstStyle/>
        <a:p>
          <a:r>
            <a:rPr lang="en-US"/>
            <a:t>George Floyd's death became a pivotal moment in the fight against racial injustice and police brutality. His case highlighted the urgent need for accountability, systemic reform, and meaningful change in law enforcement practices. The global response demonstrated the power of collective action and the enduring demand for racial equity.</a:t>
          </a:r>
        </a:p>
      </dgm:t>
    </dgm:pt>
    <dgm:pt modelId="{E6870C44-246D-486D-BCAE-3025255C516F}" type="parTrans" cxnId="{6B02AFF9-527D-4F62-BD2B-5DF76A5AE0E4}">
      <dgm:prSet/>
      <dgm:spPr/>
      <dgm:t>
        <a:bodyPr/>
        <a:lstStyle/>
        <a:p>
          <a:endParaRPr lang="en-US"/>
        </a:p>
      </dgm:t>
    </dgm:pt>
    <dgm:pt modelId="{8B860244-F597-467B-9968-50FB1E50B095}" type="sibTrans" cxnId="{6B02AFF9-527D-4F62-BD2B-5DF76A5AE0E4}">
      <dgm:prSet/>
      <dgm:spPr/>
      <dgm:t>
        <a:bodyPr/>
        <a:lstStyle/>
        <a:p>
          <a:endParaRPr lang="en-US"/>
        </a:p>
      </dgm:t>
    </dgm:pt>
    <dgm:pt modelId="{E2A5B240-BEBE-4855-9D5C-9D05133A1988}" type="pres">
      <dgm:prSet presAssocID="{99D11974-74B6-4080-A335-1CD03FFFEC7F}" presName="linear" presStyleCnt="0">
        <dgm:presLayoutVars>
          <dgm:animLvl val="lvl"/>
          <dgm:resizeHandles val="exact"/>
        </dgm:presLayoutVars>
      </dgm:prSet>
      <dgm:spPr/>
    </dgm:pt>
    <dgm:pt modelId="{9429493D-DF66-43A9-AB86-015B8A876126}" type="pres">
      <dgm:prSet presAssocID="{22147ABC-3A3A-45D4-A7CE-D00EEC774444}" presName="parentText" presStyleLbl="node1" presStyleIdx="0" presStyleCnt="3">
        <dgm:presLayoutVars>
          <dgm:chMax val="0"/>
          <dgm:bulletEnabled val="1"/>
        </dgm:presLayoutVars>
      </dgm:prSet>
      <dgm:spPr/>
    </dgm:pt>
    <dgm:pt modelId="{BCB5B56D-191F-48EB-B890-A4978466AB55}" type="pres">
      <dgm:prSet presAssocID="{9F40247D-BD49-4B5C-BAF6-58AC6F1DD0E7}" presName="spacer" presStyleCnt="0"/>
      <dgm:spPr/>
    </dgm:pt>
    <dgm:pt modelId="{00104F0B-16D1-4390-BFE5-56AC8A77A1F1}" type="pres">
      <dgm:prSet presAssocID="{374E1A49-405E-4555-8125-C2BDEF5E3247}" presName="parentText" presStyleLbl="node1" presStyleIdx="1" presStyleCnt="3">
        <dgm:presLayoutVars>
          <dgm:chMax val="0"/>
          <dgm:bulletEnabled val="1"/>
        </dgm:presLayoutVars>
      </dgm:prSet>
      <dgm:spPr/>
    </dgm:pt>
    <dgm:pt modelId="{D03A04EB-9946-43A4-8338-9F12072AAE54}" type="pres">
      <dgm:prSet presAssocID="{1276558C-3E33-459E-B49F-446B69308DF9}" presName="spacer" presStyleCnt="0"/>
      <dgm:spPr/>
    </dgm:pt>
    <dgm:pt modelId="{FEDC3CCC-9AC8-46F7-A1C4-95EC0A4EDF82}" type="pres">
      <dgm:prSet presAssocID="{D30F0FBF-36E5-41D8-8582-D50E3BA49F17}" presName="parentText" presStyleLbl="node1" presStyleIdx="2" presStyleCnt="3">
        <dgm:presLayoutVars>
          <dgm:chMax val="0"/>
          <dgm:bulletEnabled val="1"/>
        </dgm:presLayoutVars>
      </dgm:prSet>
      <dgm:spPr/>
    </dgm:pt>
  </dgm:ptLst>
  <dgm:cxnLst>
    <dgm:cxn modelId="{74B0E328-6C72-4F24-9D59-A2DFFBDA63C3}" type="presOf" srcId="{D30F0FBF-36E5-41D8-8582-D50E3BA49F17}" destId="{FEDC3CCC-9AC8-46F7-A1C4-95EC0A4EDF82}" srcOrd="0" destOrd="0" presId="urn:microsoft.com/office/officeart/2005/8/layout/vList2"/>
    <dgm:cxn modelId="{D2A89940-70FE-432A-86A4-5219C564464F}" type="presOf" srcId="{22147ABC-3A3A-45D4-A7CE-D00EEC774444}" destId="{9429493D-DF66-43A9-AB86-015B8A876126}" srcOrd="0" destOrd="0" presId="urn:microsoft.com/office/officeart/2005/8/layout/vList2"/>
    <dgm:cxn modelId="{7057E64B-2ECB-47E3-B568-9BAA5700B221}" srcId="{99D11974-74B6-4080-A335-1CD03FFFEC7F}" destId="{374E1A49-405E-4555-8125-C2BDEF5E3247}" srcOrd="1" destOrd="0" parTransId="{22DBDBE0-CF38-46F9-ABB3-DDE961B410B1}" sibTransId="{1276558C-3E33-459E-B49F-446B69308DF9}"/>
    <dgm:cxn modelId="{BD97F754-16E8-4C56-8DDE-53DAB0D699E6}" type="presOf" srcId="{99D11974-74B6-4080-A335-1CD03FFFEC7F}" destId="{E2A5B240-BEBE-4855-9D5C-9D05133A1988}" srcOrd="0" destOrd="0" presId="urn:microsoft.com/office/officeart/2005/8/layout/vList2"/>
    <dgm:cxn modelId="{956F08BD-C5CA-4042-B796-D3994D578C1B}" type="presOf" srcId="{374E1A49-405E-4555-8125-C2BDEF5E3247}" destId="{00104F0B-16D1-4390-BFE5-56AC8A77A1F1}" srcOrd="0" destOrd="0" presId="urn:microsoft.com/office/officeart/2005/8/layout/vList2"/>
    <dgm:cxn modelId="{0BC251EA-EA8C-40D8-8D68-DDDEB087352C}" srcId="{99D11974-74B6-4080-A335-1CD03FFFEC7F}" destId="{22147ABC-3A3A-45D4-A7CE-D00EEC774444}" srcOrd="0" destOrd="0" parTransId="{F53DC04C-E411-4601-BD23-64BD538BB802}" sibTransId="{9F40247D-BD49-4B5C-BAF6-58AC6F1DD0E7}"/>
    <dgm:cxn modelId="{6B02AFF9-527D-4F62-BD2B-5DF76A5AE0E4}" srcId="{99D11974-74B6-4080-A335-1CD03FFFEC7F}" destId="{D30F0FBF-36E5-41D8-8582-D50E3BA49F17}" srcOrd="2" destOrd="0" parTransId="{E6870C44-246D-486D-BCAE-3025255C516F}" sibTransId="{8B860244-F597-467B-9968-50FB1E50B095}"/>
    <dgm:cxn modelId="{201354B8-F4C2-4D14-BAFE-A2BD63BFDC6D}" type="presParOf" srcId="{E2A5B240-BEBE-4855-9D5C-9D05133A1988}" destId="{9429493D-DF66-43A9-AB86-015B8A876126}" srcOrd="0" destOrd="0" presId="urn:microsoft.com/office/officeart/2005/8/layout/vList2"/>
    <dgm:cxn modelId="{48D4EF22-B0C4-41C2-BD39-B548C81CA784}" type="presParOf" srcId="{E2A5B240-BEBE-4855-9D5C-9D05133A1988}" destId="{BCB5B56D-191F-48EB-B890-A4978466AB55}" srcOrd="1" destOrd="0" presId="urn:microsoft.com/office/officeart/2005/8/layout/vList2"/>
    <dgm:cxn modelId="{FBBA0EFB-51A1-4DA4-B590-789093B4F41D}" type="presParOf" srcId="{E2A5B240-BEBE-4855-9D5C-9D05133A1988}" destId="{00104F0B-16D1-4390-BFE5-56AC8A77A1F1}" srcOrd="2" destOrd="0" presId="urn:microsoft.com/office/officeart/2005/8/layout/vList2"/>
    <dgm:cxn modelId="{DD8C3848-F915-47A9-A958-CFB0935A36B0}" type="presParOf" srcId="{E2A5B240-BEBE-4855-9D5C-9D05133A1988}" destId="{D03A04EB-9946-43A4-8338-9F12072AAE54}" srcOrd="3" destOrd="0" presId="urn:microsoft.com/office/officeart/2005/8/layout/vList2"/>
    <dgm:cxn modelId="{608B6521-530C-47B2-9F68-B81BB5DCF7EC}" type="presParOf" srcId="{E2A5B240-BEBE-4855-9D5C-9D05133A1988}" destId="{FEDC3CCC-9AC8-46F7-A1C4-95EC0A4EDF8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F6A10-B75D-439F-A06D-73777A11AA47}">
      <dsp:nvSpPr>
        <dsp:cNvPr id="0" name=""/>
        <dsp:cNvSpPr/>
      </dsp:nvSpPr>
      <dsp:spPr>
        <a:xfrm>
          <a:off x="0" y="392153"/>
          <a:ext cx="10653579"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9AA487-697A-43A6-8507-954FA14FB925}">
      <dsp:nvSpPr>
        <dsp:cNvPr id="0" name=""/>
        <dsp:cNvSpPr/>
      </dsp:nvSpPr>
      <dsp:spPr>
        <a:xfrm>
          <a:off x="532678" y="8393"/>
          <a:ext cx="7457505"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6" tIns="0" rIns="281876" bIns="0" numCol="1" spcCol="1270" anchor="ctr" anchorCtr="0">
          <a:noAutofit/>
        </a:bodyPr>
        <a:lstStyle/>
        <a:p>
          <a:pPr marL="0" lvl="0" indent="0" algn="l" defTabSz="1155700">
            <a:lnSpc>
              <a:spcPct val="90000"/>
            </a:lnSpc>
            <a:spcBef>
              <a:spcPct val="0"/>
            </a:spcBef>
            <a:spcAft>
              <a:spcPct val="35000"/>
            </a:spcAft>
            <a:buNone/>
          </a:pPr>
          <a:r>
            <a:rPr lang="en-US" sz="2600" kern="1200"/>
            <a:t>What is neighbourhood policing?</a:t>
          </a:r>
        </a:p>
      </dsp:txBody>
      <dsp:txXfrm>
        <a:off x="570145" y="45860"/>
        <a:ext cx="7382571" cy="692586"/>
      </dsp:txXfrm>
    </dsp:sp>
    <dsp:sp modelId="{E774A4DB-93BC-4844-A789-BD2CEC17477F}">
      <dsp:nvSpPr>
        <dsp:cNvPr id="0" name=""/>
        <dsp:cNvSpPr/>
      </dsp:nvSpPr>
      <dsp:spPr>
        <a:xfrm>
          <a:off x="0" y="1571513"/>
          <a:ext cx="10653579"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A1D9-DABD-4590-A1BF-5D31EA1EDC2D}">
      <dsp:nvSpPr>
        <dsp:cNvPr id="0" name=""/>
        <dsp:cNvSpPr/>
      </dsp:nvSpPr>
      <dsp:spPr>
        <a:xfrm>
          <a:off x="532678" y="1187753"/>
          <a:ext cx="7457505"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6" tIns="0" rIns="281876" bIns="0" numCol="1" spcCol="1270" anchor="ctr" anchorCtr="0">
          <a:noAutofit/>
        </a:bodyPr>
        <a:lstStyle/>
        <a:p>
          <a:pPr marL="0" lvl="0" indent="0" algn="l" defTabSz="1155700">
            <a:lnSpc>
              <a:spcPct val="90000"/>
            </a:lnSpc>
            <a:spcBef>
              <a:spcPct val="0"/>
            </a:spcBef>
            <a:spcAft>
              <a:spcPct val="35000"/>
            </a:spcAft>
            <a:buNone/>
          </a:pPr>
          <a:r>
            <a:rPr lang="en-US" sz="2600" kern="1200"/>
            <a:t>What is racism?</a:t>
          </a:r>
        </a:p>
      </dsp:txBody>
      <dsp:txXfrm>
        <a:off x="570145" y="1225220"/>
        <a:ext cx="7382571" cy="692586"/>
      </dsp:txXfrm>
    </dsp:sp>
    <dsp:sp modelId="{F6001970-5474-45A2-B3BE-859AB4BD0F14}">
      <dsp:nvSpPr>
        <dsp:cNvPr id="0" name=""/>
        <dsp:cNvSpPr/>
      </dsp:nvSpPr>
      <dsp:spPr>
        <a:xfrm>
          <a:off x="0" y="2750873"/>
          <a:ext cx="10653579"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187506-6932-448A-95F6-F8B1107C857B}">
      <dsp:nvSpPr>
        <dsp:cNvPr id="0" name=""/>
        <dsp:cNvSpPr/>
      </dsp:nvSpPr>
      <dsp:spPr>
        <a:xfrm>
          <a:off x="532678" y="2367113"/>
          <a:ext cx="7457505"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6" tIns="0" rIns="281876" bIns="0" numCol="1" spcCol="1270" anchor="ctr" anchorCtr="0">
          <a:noAutofit/>
        </a:bodyPr>
        <a:lstStyle/>
        <a:p>
          <a:pPr marL="0" lvl="0" indent="0" algn="l" defTabSz="1155700">
            <a:lnSpc>
              <a:spcPct val="90000"/>
            </a:lnSpc>
            <a:spcBef>
              <a:spcPct val="0"/>
            </a:spcBef>
            <a:spcAft>
              <a:spcPct val="35000"/>
            </a:spcAft>
            <a:buNone/>
          </a:pPr>
          <a:r>
            <a:rPr lang="en-US" sz="2600" kern="1200"/>
            <a:t>Cases</a:t>
          </a:r>
        </a:p>
      </dsp:txBody>
      <dsp:txXfrm>
        <a:off x="570145" y="2404580"/>
        <a:ext cx="7382571" cy="692586"/>
      </dsp:txXfrm>
    </dsp:sp>
    <dsp:sp modelId="{04E5BF2B-0680-4AE6-9F31-34FA9F8DF45B}">
      <dsp:nvSpPr>
        <dsp:cNvPr id="0" name=""/>
        <dsp:cNvSpPr/>
      </dsp:nvSpPr>
      <dsp:spPr>
        <a:xfrm>
          <a:off x="0" y="3930234"/>
          <a:ext cx="10653579"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AD88E3-6B9B-4728-8D48-3880D896ADD0}">
      <dsp:nvSpPr>
        <dsp:cNvPr id="0" name=""/>
        <dsp:cNvSpPr/>
      </dsp:nvSpPr>
      <dsp:spPr>
        <a:xfrm>
          <a:off x="532678" y="3546474"/>
          <a:ext cx="7457505"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1876" tIns="0" rIns="281876" bIns="0" numCol="1" spcCol="1270" anchor="ctr" anchorCtr="0">
          <a:noAutofit/>
        </a:bodyPr>
        <a:lstStyle/>
        <a:p>
          <a:pPr marL="0" lvl="0" indent="0" algn="l" defTabSz="1155700">
            <a:lnSpc>
              <a:spcPct val="90000"/>
            </a:lnSpc>
            <a:spcBef>
              <a:spcPct val="0"/>
            </a:spcBef>
            <a:spcAft>
              <a:spcPct val="35000"/>
            </a:spcAft>
            <a:buNone/>
          </a:pPr>
          <a:r>
            <a:rPr lang="en-US" sz="2600" kern="1200"/>
            <a:t>Effects</a:t>
          </a:r>
        </a:p>
      </dsp:txBody>
      <dsp:txXfrm>
        <a:off x="570145" y="3583941"/>
        <a:ext cx="7382571" cy="6925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F3D52-BDE3-40C8-910B-F085C8CAAC82}">
      <dsp:nvSpPr>
        <dsp:cNvPr id="0" name=""/>
        <dsp:cNvSpPr/>
      </dsp:nvSpPr>
      <dsp:spPr>
        <a:xfrm>
          <a:off x="0" y="2243"/>
          <a:ext cx="1065357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B61A79-25A7-4724-A1D1-2BB2A28DA48E}">
      <dsp:nvSpPr>
        <dsp:cNvPr id="0" name=""/>
        <dsp:cNvSpPr/>
      </dsp:nvSpPr>
      <dsp:spPr>
        <a:xfrm>
          <a:off x="0" y="2243"/>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Neighbourhood policing</a:t>
          </a:r>
          <a:r>
            <a:rPr lang="en-US" sz="2100" kern="1200"/>
            <a:t> (community policing) is a proactive law enforcement strategy.</a:t>
          </a:r>
        </a:p>
      </dsp:txBody>
      <dsp:txXfrm>
        <a:off x="0" y="2243"/>
        <a:ext cx="10653579" cy="764890"/>
      </dsp:txXfrm>
    </dsp:sp>
    <dsp:sp modelId="{DB743F2A-B453-4F70-94A3-7B19A0BB30EA}">
      <dsp:nvSpPr>
        <dsp:cNvPr id="0" name=""/>
        <dsp:cNvSpPr/>
      </dsp:nvSpPr>
      <dsp:spPr>
        <a:xfrm>
          <a:off x="0" y="767133"/>
          <a:ext cx="1065357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63FB6-836D-4295-ACBD-9B5FCE675381}">
      <dsp:nvSpPr>
        <dsp:cNvPr id="0" name=""/>
        <dsp:cNvSpPr/>
      </dsp:nvSpPr>
      <dsp:spPr>
        <a:xfrm>
          <a:off x="0" y="767133"/>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Aims to </a:t>
          </a:r>
          <a:r>
            <a:rPr lang="en-US" sz="2100" b="1" kern="1200"/>
            <a:t>foster trust</a:t>
          </a:r>
          <a:r>
            <a:rPr lang="en-US" sz="2100" kern="1200"/>
            <a:t> and </a:t>
          </a:r>
          <a:r>
            <a:rPr lang="en-US" sz="2100" b="1" kern="1200"/>
            <a:t>collaboration</a:t>
          </a:r>
          <a:r>
            <a:rPr lang="en-US" sz="2100" kern="1200"/>
            <a:t> between police and local communities.</a:t>
          </a:r>
        </a:p>
      </dsp:txBody>
      <dsp:txXfrm>
        <a:off x="0" y="767133"/>
        <a:ext cx="10653579" cy="764890"/>
      </dsp:txXfrm>
    </dsp:sp>
    <dsp:sp modelId="{323108B8-05DB-4554-B60A-C290F7CA81F9}">
      <dsp:nvSpPr>
        <dsp:cNvPr id="0" name=""/>
        <dsp:cNvSpPr/>
      </dsp:nvSpPr>
      <dsp:spPr>
        <a:xfrm>
          <a:off x="0" y="1532023"/>
          <a:ext cx="1065357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335E1-FFB7-4877-8CC1-28F8619A77BD}">
      <dsp:nvSpPr>
        <dsp:cNvPr id="0" name=""/>
        <dsp:cNvSpPr/>
      </dsp:nvSpPr>
      <dsp:spPr>
        <a:xfrm>
          <a:off x="0" y="1532023"/>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Empowers residents to </a:t>
          </a:r>
          <a:r>
            <a:rPr lang="en-US" sz="2100" b="1" kern="1200"/>
            <a:t>influence community safety priorities</a:t>
          </a:r>
          <a:r>
            <a:rPr lang="en-US" sz="2100" kern="1200"/>
            <a:t> (Rowe et al., 2023).</a:t>
          </a:r>
        </a:p>
      </dsp:txBody>
      <dsp:txXfrm>
        <a:off x="0" y="1532023"/>
        <a:ext cx="10653579" cy="764890"/>
      </dsp:txXfrm>
    </dsp:sp>
    <dsp:sp modelId="{E04073AB-2A4F-433C-8CE3-D124F25E6D10}">
      <dsp:nvSpPr>
        <dsp:cNvPr id="0" name=""/>
        <dsp:cNvSpPr/>
      </dsp:nvSpPr>
      <dsp:spPr>
        <a:xfrm>
          <a:off x="0" y="2296913"/>
          <a:ext cx="1065357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77FB7F-5120-412B-9EF0-ED3057C348E3}">
      <dsp:nvSpPr>
        <dsp:cNvPr id="0" name=""/>
        <dsp:cNvSpPr/>
      </dsp:nvSpPr>
      <dsp:spPr>
        <a:xfrm>
          <a:off x="0" y="2296914"/>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Aligns with broader goals of </a:t>
          </a:r>
          <a:r>
            <a:rPr lang="en-US" sz="2100" b="1" kern="1200"/>
            <a:t>community crime prevention</a:t>
          </a:r>
          <a:r>
            <a:rPr lang="en-US" sz="2100" kern="1200"/>
            <a:t>:</a:t>
          </a:r>
        </a:p>
      </dsp:txBody>
      <dsp:txXfrm>
        <a:off x="0" y="2296914"/>
        <a:ext cx="10653579" cy="764890"/>
      </dsp:txXfrm>
    </dsp:sp>
    <dsp:sp modelId="{B993413D-F44E-4626-B0EE-6D293AC6A361}">
      <dsp:nvSpPr>
        <dsp:cNvPr id="0" name=""/>
        <dsp:cNvSpPr/>
      </dsp:nvSpPr>
      <dsp:spPr>
        <a:xfrm>
          <a:off x="0" y="3061804"/>
          <a:ext cx="1065357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6C58EA-246D-4890-8738-29122FD75198}">
      <dsp:nvSpPr>
        <dsp:cNvPr id="0" name=""/>
        <dsp:cNvSpPr/>
      </dsp:nvSpPr>
      <dsp:spPr>
        <a:xfrm>
          <a:off x="0" y="3061804"/>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Supports </a:t>
          </a:r>
          <a:r>
            <a:rPr lang="en-US" sz="2100" b="1" kern="1200"/>
            <a:t>citizen-led initiatives</a:t>
          </a:r>
          <a:r>
            <a:rPr lang="en-US" sz="2100" kern="1200"/>
            <a:t>.</a:t>
          </a:r>
        </a:p>
      </dsp:txBody>
      <dsp:txXfrm>
        <a:off x="0" y="3061804"/>
        <a:ext cx="10653579" cy="764890"/>
      </dsp:txXfrm>
    </dsp:sp>
    <dsp:sp modelId="{D86B25DB-FC57-45EE-A2A6-936520237F47}">
      <dsp:nvSpPr>
        <dsp:cNvPr id="0" name=""/>
        <dsp:cNvSpPr/>
      </dsp:nvSpPr>
      <dsp:spPr>
        <a:xfrm>
          <a:off x="0" y="3826694"/>
          <a:ext cx="1065357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550001-6078-48BF-8AFE-F362129A76A4}">
      <dsp:nvSpPr>
        <dsp:cNvPr id="0" name=""/>
        <dsp:cNvSpPr/>
      </dsp:nvSpPr>
      <dsp:spPr>
        <a:xfrm>
          <a:off x="0" y="3826694"/>
          <a:ext cx="10653579" cy="76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Reinforces </a:t>
          </a:r>
          <a:r>
            <a:rPr lang="en-US" sz="2100" b="1" kern="1200"/>
            <a:t>informal social control mechanisms</a:t>
          </a:r>
          <a:r>
            <a:rPr lang="en-US" sz="2100" kern="1200"/>
            <a:t> (Schneider, 2014).</a:t>
          </a:r>
        </a:p>
      </dsp:txBody>
      <dsp:txXfrm>
        <a:off x="0" y="3826694"/>
        <a:ext cx="10653579" cy="7648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8CCE-D414-46B4-A3A0-F33D67EF3F40}">
      <dsp:nvSpPr>
        <dsp:cNvPr id="0" name=""/>
        <dsp:cNvSpPr/>
      </dsp:nvSpPr>
      <dsp:spPr>
        <a:xfrm>
          <a:off x="0" y="560"/>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77878C-1D28-4E82-8783-EA5585532672}">
      <dsp:nvSpPr>
        <dsp:cNvPr id="0" name=""/>
        <dsp:cNvSpPr/>
      </dsp:nvSpPr>
      <dsp:spPr>
        <a:xfrm>
          <a:off x="0" y="560"/>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Creation of </a:t>
          </a:r>
          <a:r>
            <a:rPr lang="en-US" sz="2500" b="1" kern="1200" dirty="0"/>
            <a:t>dedicated, identifiable, and responsive policing teams</a:t>
          </a:r>
          <a:r>
            <a:rPr lang="en-US" sz="2500" kern="1200" dirty="0"/>
            <a:t>:</a:t>
          </a:r>
        </a:p>
      </dsp:txBody>
      <dsp:txXfrm>
        <a:off x="0" y="560"/>
        <a:ext cx="10653579" cy="918541"/>
      </dsp:txXfrm>
    </dsp:sp>
    <dsp:sp modelId="{F203773E-F3DB-4856-A75E-9679C2CF58F6}">
      <dsp:nvSpPr>
        <dsp:cNvPr id="0" name=""/>
        <dsp:cNvSpPr/>
      </dsp:nvSpPr>
      <dsp:spPr>
        <a:xfrm>
          <a:off x="0" y="919102"/>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B4FA5-FCB0-4969-AE0C-75BEA952D681}">
      <dsp:nvSpPr>
        <dsp:cNvPr id="0" name=""/>
        <dsp:cNvSpPr/>
      </dsp:nvSpPr>
      <dsp:spPr>
        <a:xfrm>
          <a:off x="0" y="919102"/>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Reflect local conditions and adapt to community needs (Shoham, 2010).</a:t>
          </a:r>
        </a:p>
      </dsp:txBody>
      <dsp:txXfrm>
        <a:off x="0" y="919102"/>
        <a:ext cx="10653579" cy="918541"/>
      </dsp:txXfrm>
    </dsp:sp>
    <dsp:sp modelId="{62B26087-9CE9-4BF9-8B55-23745F6D5BCC}">
      <dsp:nvSpPr>
        <dsp:cNvPr id="0" name=""/>
        <dsp:cNvSpPr/>
      </dsp:nvSpPr>
      <dsp:spPr>
        <a:xfrm>
          <a:off x="0" y="1837643"/>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BD44D3-E963-429E-95FD-EA9C5B4B6765}">
      <dsp:nvSpPr>
        <dsp:cNvPr id="0" name=""/>
        <dsp:cNvSpPr/>
      </dsp:nvSpPr>
      <dsp:spPr>
        <a:xfrm>
          <a:off x="0" y="1837643"/>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Collaboration with residents to </a:t>
          </a:r>
          <a:r>
            <a:rPr lang="en-US" sz="2500" b="1" kern="1200" dirty="0"/>
            <a:t>identify and address local concerns</a:t>
          </a:r>
          <a:r>
            <a:rPr lang="en-US" sz="2500" kern="1200" dirty="0"/>
            <a:t>.</a:t>
          </a:r>
        </a:p>
      </dsp:txBody>
      <dsp:txXfrm>
        <a:off x="0" y="1837643"/>
        <a:ext cx="10653579" cy="918541"/>
      </dsp:txXfrm>
    </dsp:sp>
    <dsp:sp modelId="{451D1CE0-6E95-41BE-933B-7217ABABCDFF}">
      <dsp:nvSpPr>
        <dsp:cNvPr id="0" name=""/>
        <dsp:cNvSpPr/>
      </dsp:nvSpPr>
      <dsp:spPr>
        <a:xfrm>
          <a:off x="0" y="2756184"/>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93BFCB-AB1F-4A5E-8C75-FE4C4040C29E}">
      <dsp:nvSpPr>
        <dsp:cNvPr id="0" name=""/>
        <dsp:cNvSpPr/>
      </dsp:nvSpPr>
      <dsp:spPr>
        <a:xfrm>
          <a:off x="0" y="2756184"/>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Integration of other agencies and public participation in </a:t>
          </a:r>
          <a:r>
            <a:rPr lang="en-US" sz="2500" b="1" kern="1200" dirty="0"/>
            <a:t>problem-solving efforts</a:t>
          </a:r>
          <a:r>
            <a:rPr lang="en-US" sz="2500" kern="1200" dirty="0"/>
            <a:t>.</a:t>
          </a:r>
        </a:p>
      </dsp:txBody>
      <dsp:txXfrm>
        <a:off x="0" y="2756184"/>
        <a:ext cx="10653579" cy="918541"/>
      </dsp:txXfrm>
    </dsp:sp>
    <dsp:sp modelId="{152F0BD1-928A-4DCD-9BF6-D66A7431A1EB}">
      <dsp:nvSpPr>
        <dsp:cNvPr id="0" name=""/>
        <dsp:cNvSpPr/>
      </dsp:nvSpPr>
      <dsp:spPr>
        <a:xfrm>
          <a:off x="0" y="3674725"/>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548085-4515-491C-B25D-7C4EB1DCD56B}">
      <dsp:nvSpPr>
        <dsp:cNvPr id="0" name=""/>
        <dsp:cNvSpPr/>
      </dsp:nvSpPr>
      <dsp:spPr>
        <a:xfrm>
          <a:off x="0" y="3674725"/>
          <a:ext cx="10653579" cy="918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Emphasis on </a:t>
          </a:r>
          <a:r>
            <a:rPr lang="en-US" sz="2500" b="1" kern="1200" dirty="0"/>
            <a:t>engagement, communication, and feedback strategies</a:t>
          </a:r>
          <a:r>
            <a:rPr lang="en-US" sz="2500" kern="1200" dirty="0"/>
            <a:t> (Shoham, 2010).</a:t>
          </a:r>
        </a:p>
      </dsp:txBody>
      <dsp:txXfrm>
        <a:off x="0" y="3674725"/>
        <a:ext cx="10653579" cy="9185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CAE1A-53B3-4F94-9BA6-35FD021EE5BB}">
      <dsp:nvSpPr>
        <dsp:cNvPr id="0" name=""/>
        <dsp:cNvSpPr/>
      </dsp:nvSpPr>
      <dsp:spPr>
        <a:xfrm>
          <a:off x="0" y="0"/>
          <a:ext cx="3143249" cy="361784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022350">
            <a:lnSpc>
              <a:spcPct val="90000"/>
            </a:lnSpc>
            <a:spcBef>
              <a:spcPct val="0"/>
            </a:spcBef>
            <a:spcAft>
              <a:spcPct val="35000"/>
            </a:spcAft>
            <a:buNone/>
          </a:pPr>
          <a:r>
            <a:rPr lang="en-US" sz="2300" b="1" kern="1200"/>
            <a:t>Reduce crime</a:t>
          </a:r>
          <a:r>
            <a:rPr lang="en-US" sz="2300" kern="1200"/>
            <a:t> and the </a:t>
          </a:r>
          <a:r>
            <a:rPr lang="en-US" sz="2300" b="1" kern="1200"/>
            <a:t>fear of crime</a:t>
          </a:r>
          <a:r>
            <a:rPr lang="en-US" sz="2300" kern="1200"/>
            <a:t>.</a:t>
          </a:r>
        </a:p>
      </dsp:txBody>
      <dsp:txXfrm>
        <a:off x="0" y="1374781"/>
        <a:ext cx="3143249" cy="2170707"/>
      </dsp:txXfrm>
    </dsp:sp>
    <dsp:sp modelId="{EECA96CD-F22B-4AC2-B110-774B31D7769B}">
      <dsp:nvSpPr>
        <dsp:cNvPr id="0" name=""/>
        <dsp:cNvSpPr/>
      </dsp:nvSpPr>
      <dsp:spPr>
        <a:xfrm>
          <a:off x="1028948" y="361784"/>
          <a:ext cx="1085353" cy="108535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7894" y="520730"/>
        <a:ext cx="767461" cy="767461"/>
      </dsp:txXfrm>
    </dsp:sp>
    <dsp:sp modelId="{2C8B5EBE-2C73-43A1-B8DD-4C6A6C860DFE}">
      <dsp:nvSpPr>
        <dsp:cNvPr id="0" name=""/>
        <dsp:cNvSpPr/>
      </dsp:nvSpPr>
      <dsp:spPr>
        <a:xfrm>
          <a:off x="0" y="3617773"/>
          <a:ext cx="3143249" cy="72"/>
        </a:xfrm>
        <a:prstGeom prst="rect">
          <a:avLst/>
        </a:prstGeom>
        <a:solidFill>
          <a:schemeClr val="accent2">
            <a:hueOff val="-208266"/>
            <a:satOff val="-4326"/>
            <a:lumOff val="-1176"/>
            <a:alphaOff val="0"/>
          </a:schemeClr>
        </a:solidFill>
        <a:ln w="12700" cap="flat" cmpd="sng" algn="ctr">
          <a:solidFill>
            <a:schemeClr val="accent2">
              <a:hueOff val="-208266"/>
              <a:satOff val="-432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3E8DF-A40C-4DB7-9CCE-9BF8AA7E959A}">
      <dsp:nvSpPr>
        <dsp:cNvPr id="0" name=""/>
        <dsp:cNvSpPr/>
      </dsp:nvSpPr>
      <dsp:spPr>
        <a:xfrm>
          <a:off x="3457574" y="0"/>
          <a:ext cx="3143249" cy="3617845"/>
        </a:xfrm>
        <a:prstGeom prst="rect">
          <a:avLst/>
        </a:prstGeom>
        <a:solidFill>
          <a:schemeClr val="accent2">
            <a:tint val="40000"/>
            <a:alpha val="90000"/>
            <a:hueOff val="-418313"/>
            <a:satOff val="-15017"/>
            <a:lumOff val="-969"/>
            <a:alphaOff val="0"/>
          </a:schemeClr>
        </a:solidFill>
        <a:ln w="12700" cap="flat" cmpd="sng" algn="ctr">
          <a:solidFill>
            <a:schemeClr val="accent2">
              <a:tint val="40000"/>
              <a:alpha val="90000"/>
              <a:hueOff val="-418313"/>
              <a:satOff val="-15017"/>
              <a:lumOff val="-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022350">
            <a:lnSpc>
              <a:spcPct val="90000"/>
            </a:lnSpc>
            <a:spcBef>
              <a:spcPct val="0"/>
            </a:spcBef>
            <a:spcAft>
              <a:spcPct val="35000"/>
            </a:spcAft>
            <a:buNone/>
          </a:pPr>
          <a:r>
            <a:rPr lang="en-US" sz="2300" kern="1200"/>
            <a:t>Address </a:t>
          </a:r>
          <a:r>
            <a:rPr lang="en-US" sz="2300" b="1" kern="1200"/>
            <a:t>neighborhood decay</a:t>
          </a:r>
          <a:r>
            <a:rPr lang="en-US" sz="2300" kern="1200"/>
            <a:t> and </a:t>
          </a:r>
          <a:r>
            <a:rPr lang="en-US" sz="2300" b="1" kern="1200"/>
            <a:t>social problems</a:t>
          </a:r>
          <a:r>
            <a:rPr lang="en-US" sz="2300" kern="1200"/>
            <a:t>.</a:t>
          </a:r>
        </a:p>
      </dsp:txBody>
      <dsp:txXfrm>
        <a:off x="3457574" y="1374781"/>
        <a:ext cx="3143249" cy="2170707"/>
      </dsp:txXfrm>
    </dsp:sp>
    <dsp:sp modelId="{92C2303B-C877-417E-BF0C-B41E30DEAF00}">
      <dsp:nvSpPr>
        <dsp:cNvPr id="0" name=""/>
        <dsp:cNvSpPr/>
      </dsp:nvSpPr>
      <dsp:spPr>
        <a:xfrm>
          <a:off x="4486523" y="361784"/>
          <a:ext cx="1085353" cy="1085353"/>
        </a:xfrm>
        <a:prstGeom prst="ellipse">
          <a:avLst/>
        </a:prstGeom>
        <a:solidFill>
          <a:schemeClr val="accent2">
            <a:hueOff val="-416532"/>
            <a:satOff val="-8652"/>
            <a:lumOff val="-2353"/>
            <a:alphaOff val="0"/>
          </a:schemeClr>
        </a:solidFill>
        <a:ln w="12700" cap="flat" cmpd="sng" algn="ctr">
          <a:solidFill>
            <a:schemeClr val="accent2">
              <a:hueOff val="-416532"/>
              <a:satOff val="-8652"/>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45469" y="520730"/>
        <a:ext cx="767461" cy="767461"/>
      </dsp:txXfrm>
    </dsp:sp>
    <dsp:sp modelId="{607BFB48-4F80-400E-9C6C-172BAB50CC77}">
      <dsp:nvSpPr>
        <dsp:cNvPr id="0" name=""/>
        <dsp:cNvSpPr/>
      </dsp:nvSpPr>
      <dsp:spPr>
        <a:xfrm>
          <a:off x="3457574" y="3617773"/>
          <a:ext cx="3143249" cy="72"/>
        </a:xfrm>
        <a:prstGeom prst="rect">
          <a:avLst/>
        </a:prstGeom>
        <a:solidFill>
          <a:schemeClr val="accent2">
            <a:hueOff val="-624797"/>
            <a:satOff val="-12979"/>
            <a:lumOff val="-3529"/>
            <a:alphaOff val="0"/>
          </a:schemeClr>
        </a:solidFill>
        <a:ln w="12700" cap="flat" cmpd="sng" algn="ctr">
          <a:solidFill>
            <a:schemeClr val="accent2">
              <a:hueOff val="-624797"/>
              <a:satOff val="-1297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C7C7C4-EF77-420E-868E-7DB736922015}">
      <dsp:nvSpPr>
        <dsp:cNvPr id="0" name=""/>
        <dsp:cNvSpPr/>
      </dsp:nvSpPr>
      <dsp:spPr>
        <a:xfrm>
          <a:off x="6915149" y="0"/>
          <a:ext cx="3143249" cy="3617845"/>
        </a:xfrm>
        <a:prstGeom prst="rect">
          <a:avLst/>
        </a:prstGeom>
        <a:solidFill>
          <a:schemeClr val="accent2">
            <a:tint val="40000"/>
            <a:alpha val="90000"/>
            <a:hueOff val="-836627"/>
            <a:satOff val="-30034"/>
            <a:lumOff val="-1939"/>
            <a:alphaOff val="0"/>
          </a:schemeClr>
        </a:solidFill>
        <a:ln w="12700" cap="flat" cmpd="sng" algn="ctr">
          <a:solidFill>
            <a:schemeClr val="accent2">
              <a:tint val="40000"/>
              <a:alpha val="90000"/>
              <a:hueOff val="-836627"/>
              <a:satOff val="-30034"/>
              <a:lumOff val="-19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022350">
            <a:lnSpc>
              <a:spcPct val="90000"/>
            </a:lnSpc>
            <a:spcBef>
              <a:spcPct val="0"/>
            </a:spcBef>
            <a:spcAft>
              <a:spcPct val="35000"/>
            </a:spcAft>
            <a:buNone/>
          </a:pPr>
          <a:r>
            <a:rPr lang="en-US" sz="2300" kern="1200"/>
            <a:t>Enhance the </a:t>
          </a:r>
          <a:r>
            <a:rPr lang="en-US" sz="2300" b="1" kern="1200"/>
            <a:t>overall quality of life</a:t>
          </a:r>
          <a:r>
            <a:rPr lang="en-US" sz="2300" kern="1200"/>
            <a:t> in communities (Miller et al., 2020).</a:t>
          </a:r>
        </a:p>
      </dsp:txBody>
      <dsp:txXfrm>
        <a:off x="6915149" y="1374781"/>
        <a:ext cx="3143249" cy="2170707"/>
      </dsp:txXfrm>
    </dsp:sp>
    <dsp:sp modelId="{383D717B-536C-498E-8285-8035B95B1888}">
      <dsp:nvSpPr>
        <dsp:cNvPr id="0" name=""/>
        <dsp:cNvSpPr/>
      </dsp:nvSpPr>
      <dsp:spPr>
        <a:xfrm>
          <a:off x="7944098" y="361784"/>
          <a:ext cx="1085353" cy="1085353"/>
        </a:xfrm>
        <a:prstGeom prst="ellipse">
          <a:avLst/>
        </a:prstGeom>
        <a:solidFill>
          <a:schemeClr val="accent2">
            <a:hueOff val="-833063"/>
            <a:satOff val="-17305"/>
            <a:lumOff val="-4706"/>
            <a:alphaOff val="0"/>
          </a:schemeClr>
        </a:solidFill>
        <a:ln w="12700" cap="flat" cmpd="sng" algn="ctr">
          <a:solidFill>
            <a:schemeClr val="accent2">
              <a:hueOff val="-833063"/>
              <a:satOff val="-17305"/>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03044" y="520730"/>
        <a:ext cx="767461" cy="767461"/>
      </dsp:txXfrm>
    </dsp:sp>
    <dsp:sp modelId="{A1F85202-F06B-479B-B405-A393BE7FF375}">
      <dsp:nvSpPr>
        <dsp:cNvPr id="0" name=""/>
        <dsp:cNvSpPr/>
      </dsp:nvSpPr>
      <dsp:spPr>
        <a:xfrm>
          <a:off x="6915149" y="3617773"/>
          <a:ext cx="3143249" cy="72"/>
        </a:xfrm>
        <a:prstGeom prst="rect">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193B6-50C0-4373-8D44-0BAB3A9CDF07}">
      <dsp:nvSpPr>
        <dsp:cNvPr id="0" name=""/>
        <dsp:cNvSpPr/>
      </dsp:nvSpPr>
      <dsp:spPr>
        <a:xfrm>
          <a:off x="0" y="0"/>
          <a:ext cx="8046720" cy="79592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Where Does Racism Appear?</a:t>
          </a:r>
          <a:endParaRPr lang="en-US" sz="2000" kern="1200"/>
        </a:p>
      </dsp:txBody>
      <dsp:txXfrm>
        <a:off x="23312" y="23312"/>
        <a:ext cx="7120597" cy="749301"/>
      </dsp:txXfrm>
    </dsp:sp>
    <dsp:sp modelId="{2E59D6BB-1CF5-422E-8615-B4EA30206843}">
      <dsp:nvSpPr>
        <dsp:cNvPr id="0" name=""/>
        <dsp:cNvSpPr/>
      </dsp:nvSpPr>
      <dsp:spPr>
        <a:xfrm>
          <a:off x="673912" y="940639"/>
          <a:ext cx="8046720" cy="795925"/>
        </a:xfrm>
        <a:prstGeom prst="roundRect">
          <a:avLst>
            <a:gd name="adj" fmla="val 10000"/>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Individual Level:</a:t>
          </a:r>
          <a:r>
            <a:rPr lang="en-US" sz="2000" kern="1200"/>
            <a:t> Personal attitudes and behaviors.</a:t>
          </a:r>
        </a:p>
      </dsp:txBody>
      <dsp:txXfrm>
        <a:off x="697224" y="963951"/>
        <a:ext cx="6808831" cy="749301"/>
      </dsp:txXfrm>
    </dsp:sp>
    <dsp:sp modelId="{63367B0E-0EC9-4390-8EF0-F5BFF92EBF06}">
      <dsp:nvSpPr>
        <dsp:cNvPr id="0" name=""/>
        <dsp:cNvSpPr/>
      </dsp:nvSpPr>
      <dsp:spPr>
        <a:xfrm>
          <a:off x="1337767" y="1881279"/>
          <a:ext cx="8046720" cy="795925"/>
        </a:xfrm>
        <a:prstGeom prst="roundRect">
          <a:avLst>
            <a:gd name="adj" fmla="val 10000"/>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Cultural Level:</a:t>
          </a:r>
          <a:r>
            <a:rPr lang="en-US" sz="2000" kern="1200"/>
            <a:t> Norms and values that support group differences.</a:t>
          </a:r>
        </a:p>
      </dsp:txBody>
      <dsp:txXfrm>
        <a:off x="1361079" y="1904591"/>
        <a:ext cx="6818889" cy="749301"/>
      </dsp:txXfrm>
    </dsp:sp>
    <dsp:sp modelId="{882D2193-BC59-40A2-B87D-020055F190EF}">
      <dsp:nvSpPr>
        <dsp:cNvPr id="0" name=""/>
        <dsp:cNvSpPr/>
      </dsp:nvSpPr>
      <dsp:spPr>
        <a:xfrm>
          <a:off x="2011680" y="2821919"/>
          <a:ext cx="8046720" cy="795925"/>
        </a:xfrm>
        <a:prstGeom prst="roundRect">
          <a:avLst>
            <a:gd name="adj" fmla="val 10000"/>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Institutional Level:</a:t>
          </a:r>
          <a:r>
            <a:rPr lang="en-US" sz="2000" kern="1200"/>
            <a:t> Policies, laws, and systems that create or sustain inequalities (Dovidio et al., 2010).</a:t>
          </a:r>
        </a:p>
      </dsp:txBody>
      <dsp:txXfrm>
        <a:off x="2034992" y="2845231"/>
        <a:ext cx="6808831" cy="749301"/>
      </dsp:txXfrm>
    </dsp:sp>
    <dsp:sp modelId="{B92C95CF-9DD6-4ECD-84E2-96AC56A71919}">
      <dsp:nvSpPr>
        <dsp:cNvPr id="0" name=""/>
        <dsp:cNvSpPr/>
      </dsp:nvSpPr>
      <dsp:spPr>
        <a:xfrm>
          <a:off x="7529368" y="609606"/>
          <a:ext cx="517351" cy="51735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645772" y="609606"/>
        <a:ext cx="284543" cy="389307"/>
      </dsp:txXfrm>
    </dsp:sp>
    <dsp:sp modelId="{EB9F81F1-8D7D-42BB-B587-1E835C894CD4}">
      <dsp:nvSpPr>
        <dsp:cNvPr id="0" name=""/>
        <dsp:cNvSpPr/>
      </dsp:nvSpPr>
      <dsp:spPr>
        <a:xfrm>
          <a:off x="8203280" y="1550246"/>
          <a:ext cx="517351" cy="517351"/>
        </a:xfrm>
        <a:prstGeom prst="downArrow">
          <a:avLst>
            <a:gd name="adj1" fmla="val 55000"/>
            <a:gd name="adj2" fmla="val 45000"/>
          </a:avLst>
        </a:prstGeom>
        <a:solidFill>
          <a:schemeClr val="accent2">
            <a:tint val="40000"/>
            <a:alpha val="90000"/>
            <a:hueOff val="-418313"/>
            <a:satOff val="-15017"/>
            <a:lumOff val="-969"/>
            <a:alphaOff val="0"/>
          </a:schemeClr>
        </a:solidFill>
        <a:ln w="12700" cap="flat" cmpd="sng" algn="ctr">
          <a:solidFill>
            <a:schemeClr val="accent2">
              <a:tint val="40000"/>
              <a:alpha val="90000"/>
              <a:hueOff val="-418313"/>
              <a:satOff val="-15017"/>
              <a:lumOff val="-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19684" y="1550246"/>
        <a:ext cx="284543" cy="389307"/>
      </dsp:txXfrm>
    </dsp:sp>
    <dsp:sp modelId="{BFCDD60B-F506-4421-8EB7-33669963A0A3}">
      <dsp:nvSpPr>
        <dsp:cNvPr id="0" name=""/>
        <dsp:cNvSpPr/>
      </dsp:nvSpPr>
      <dsp:spPr>
        <a:xfrm>
          <a:off x="8867135" y="2490886"/>
          <a:ext cx="517351" cy="517351"/>
        </a:xfrm>
        <a:prstGeom prst="downArrow">
          <a:avLst>
            <a:gd name="adj1" fmla="val 55000"/>
            <a:gd name="adj2" fmla="val 45000"/>
          </a:avLst>
        </a:prstGeom>
        <a:solidFill>
          <a:schemeClr val="accent2">
            <a:tint val="40000"/>
            <a:alpha val="90000"/>
            <a:hueOff val="-836627"/>
            <a:satOff val="-30034"/>
            <a:lumOff val="-1939"/>
            <a:alphaOff val="0"/>
          </a:schemeClr>
        </a:solidFill>
        <a:ln w="12700" cap="flat" cmpd="sng" algn="ctr">
          <a:solidFill>
            <a:schemeClr val="accent2">
              <a:tint val="40000"/>
              <a:alpha val="90000"/>
              <a:hueOff val="-836627"/>
              <a:satOff val="-30034"/>
              <a:lumOff val="-19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83539" y="2490886"/>
        <a:ext cx="284543" cy="3893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9493D-DF66-43A9-AB86-015B8A876126}">
      <dsp:nvSpPr>
        <dsp:cNvPr id="0" name=""/>
        <dsp:cNvSpPr/>
      </dsp:nvSpPr>
      <dsp:spPr>
        <a:xfrm>
          <a:off x="0" y="145665"/>
          <a:ext cx="6572250" cy="17329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Organizations and individuals began to confront systemic racism more openly.</a:t>
          </a:r>
        </a:p>
      </dsp:txBody>
      <dsp:txXfrm>
        <a:off x="84594" y="230259"/>
        <a:ext cx="6403062" cy="1563728"/>
      </dsp:txXfrm>
    </dsp:sp>
    <dsp:sp modelId="{00104F0B-16D1-4390-BFE5-56AC8A77A1F1}">
      <dsp:nvSpPr>
        <dsp:cNvPr id="0" name=""/>
        <dsp:cNvSpPr/>
      </dsp:nvSpPr>
      <dsp:spPr>
        <a:xfrm>
          <a:off x="0" y="1927541"/>
          <a:ext cx="6572250" cy="173291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Calls for diversity, equity, and inclusion intensified in various sectors.</a:t>
          </a:r>
        </a:p>
      </dsp:txBody>
      <dsp:txXfrm>
        <a:off x="84594" y="2012135"/>
        <a:ext cx="6403062" cy="1563728"/>
      </dsp:txXfrm>
    </dsp:sp>
    <dsp:sp modelId="{FEDC3CCC-9AC8-46F7-A1C4-95EC0A4EDF82}">
      <dsp:nvSpPr>
        <dsp:cNvPr id="0" name=""/>
        <dsp:cNvSpPr/>
      </dsp:nvSpPr>
      <dsp:spPr>
        <a:xfrm>
          <a:off x="0" y="3709418"/>
          <a:ext cx="6572250" cy="173291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George Floyd's death became a pivotal moment in the fight against racial injustice and police brutality. His case highlighted the urgent need for accountability, systemic reform, and meaningful change in law enforcement practices. The global response demonstrated the power of collective action and the enduring demand for racial equity.</a:t>
          </a:r>
        </a:p>
      </dsp:txBody>
      <dsp:txXfrm>
        <a:off x="84594" y="3794012"/>
        <a:ext cx="6403062" cy="156372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5030342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988088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1/11/2025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45066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27252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1/11/2025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582431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1/11/2025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57057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1/11/2025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73965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1/11/2025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183504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1/11/2025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71306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1/11/2025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83845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1/11/2025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818332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1/11/2025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803780324"/>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perlego.com/book/1695551" TargetMode="External"/><Relationship Id="rId3" Type="http://schemas.openxmlformats.org/officeDocument/2006/relationships/hyperlink" Target="https://www.perlego.com/book/2194236" TargetMode="External"/><Relationship Id="rId7" Type="http://schemas.openxmlformats.org/officeDocument/2006/relationships/hyperlink" Target="https://www.perlego.com/book/2041379" TargetMode="External"/><Relationship Id="rId2" Type="http://schemas.openxmlformats.org/officeDocument/2006/relationships/hyperlink" Target="https://www.perlego.com/book/4336876" TargetMode="External"/><Relationship Id="rId1" Type="http://schemas.openxmlformats.org/officeDocument/2006/relationships/slideLayout" Target="../slideLayouts/slideLayout2.xml"/><Relationship Id="rId6" Type="http://schemas.openxmlformats.org/officeDocument/2006/relationships/hyperlink" Target="https://www.perlego.com/book/863298" TargetMode="External"/><Relationship Id="rId5" Type="http://schemas.openxmlformats.org/officeDocument/2006/relationships/hyperlink" Target="https://www.perlego.com/book/1516177" TargetMode="External"/><Relationship Id="rId10" Type="http://schemas.openxmlformats.org/officeDocument/2006/relationships/hyperlink" Target="https://www.perlego.com/book/1706754" TargetMode="External"/><Relationship Id="rId4" Type="http://schemas.openxmlformats.org/officeDocument/2006/relationships/hyperlink" Target="https://www.perlego.com/book/1520748" TargetMode="External"/><Relationship Id="rId9" Type="http://schemas.openxmlformats.org/officeDocument/2006/relationships/hyperlink" Target="https://www.perlego.com/book/3497252"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perlego.com/book/2941012" TargetMode="External"/><Relationship Id="rId3" Type="http://schemas.openxmlformats.org/officeDocument/2006/relationships/hyperlink" Target="https://www.famous-trials.com/george-floyd/2712-geroge-floyd-case-charges-explained?utm_source=" TargetMode="External"/><Relationship Id="rId7" Type="http://schemas.openxmlformats.org/officeDocument/2006/relationships/hyperlink" Target="https://www.perlego.com/book/1686438" TargetMode="External"/><Relationship Id="rId2" Type="http://schemas.openxmlformats.org/officeDocument/2006/relationships/hyperlink" Target="https://www.bbc.co.uk/news/world-us-canada-52861726?utm_source=" TargetMode="External"/><Relationship Id="rId1" Type="http://schemas.openxmlformats.org/officeDocument/2006/relationships/slideLayout" Target="../slideLayouts/slideLayout2.xml"/><Relationship Id="rId6" Type="http://schemas.openxmlformats.org/officeDocument/2006/relationships/hyperlink" Target="https://www.perlego.com/book/4220817" TargetMode="External"/><Relationship Id="rId5" Type="http://schemas.openxmlformats.org/officeDocument/2006/relationships/hyperlink" Target="https://www.perlego.com/book/3500491" TargetMode="External"/><Relationship Id="rId4" Type="http://schemas.openxmlformats.org/officeDocument/2006/relationships/hyperlink" Target="https://www.perlego.com/book/8016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360" y="557784"/>
            <a:ext cx="3595634" cy="2212313"/>
          </a:xfrm>
        </p:spPr>
        <p:txBody>
          <a:bodyPr anchor="t">
            <a:normAutofit/>
          </a:bodyPr>
          <a:lstStyle/>
          <a:p>
            <a:r>
              <a:rPr lang="en-US" dirty="0" err="1"/>
              <a:t>Neighbourhood</a:t>
            </a:r>
            <a:r>
              <a:rPr lang="en-US" dirty="0"/>
              <a:t> </a:t>
            </a:r>
            <a:r>
              <a:rPr lang="en-US" dirty="0" err="1"/>
              <a:t>policiing</a:t>
            </a:r>
            <a:r>
              <a:rPr lang="en-US" dirty="0"/>
              <a:t> and racism</a:t>
            </a:r>
          </a:p>
        </p:txBody>
      </p:sp>
      <p:pic>
        <p:nvPicPr>
          <p:cNvPr id="4" name="Picture 3" descr="A group of police officers in a crowd&#10;&#10;Description automatically generated">
            <a:extLst>
              <a:ext uri="{FF2B5EF4-FFF2-40B4-BE49-F238E27FC236}">
                <a16:creationId xmlns:a16="http://schemas.microsoft.com/office/drawing/2014/main" id="{84E69733-E1CC-4E41-B9FB-CDA705C015CB}"/>
              </a:ext>
            </a:extLst>
          </p:cNvPr>
          <p:cNvPicPr>
            <a:picLocks noChangeAspect="1"/>
          </p:cNvPicPr>
          <p:nvPr/>
        </p:nvPicPr>
        <p:blipFill>
          <a:blip r:embed="rId2"/>
          <a:srcRect l="22860" r="14705" b="-1"/>
          <a:stretch/>
        </p:blipFill>
        <p:spPr>
          <a:xfrm>
            <a:off x="5063319" y="657103"/>
            <a:ext cx="6483687" cy="5555904"/>
          </a:xfrm>
          <a:prstGeom prst="rect">
            <a:avLst/>
          </a:prstGeom>
          <a:noFill/>
        </p:spPr>
      </p:pic>
      <p:sp>
        <p:nvSpPr>
          <p:cNvPr id="3" name="Subtitle 2"/>
          <p:cNvSpPr>
            <a:spLocks noGrp="1"/>
          </p:cNvSpPr>
          <p:nvPr>
            <p:ph type="body" sz="half" idx="2"/>
          </p:nvPr>
        </p:nvSpPr>
        <p:spPr>
          <a:xfrm>
            <a:off x="609601" y="2826137"/>
            <a:ext cx="3585586" cy="3434638"/>
          </a:xfrm>
        </p:spPr>
        <p:txBody>
          <a:bodyPr vert="horz" lIns="91440" tIns="45720" rIns="91440" bIns="45720" rtlCol="0" anchor="b">
            <a:normAutofit/>
          </a:bodyPr>
          <a:lstStyle/>
          <a:p>
            <a:r>
              <a:rPr lang="en-US" b="1" dirty="0"/>
              <a:t>By Ethan Howells</a:t>
            </a:r>
          </a:p>
        </p:txBody>
      </p:sp>
      <p:sp>
        <p:nvSpPr>
          <p:cNvPr id="8" name="Date Placeholder 3">
            <a:extLst>
              <a:ext uri="{FF2B5EF4-FFF2-40B4-BE49-F238E27FC236}">
                <a16:creationId xmlns:a16="http://schemas.microsoft.com/office/drawing/2014/main" id="{2E4741BF-5AC3-2C6B-D04F-96761E693EF1}"/>
              </a:ext>
            </a:extLst>
          </p:cNvPr>
          <p:cNvSpPr>
            <a:spLocks noGrp="1"/>
          </p:cNvSpPr>
          <p:nvPr>
            <p:ph type="dt" sz="half" idx="10"/>
          </p:nvPr>
        </p:nvSpPr>
        <p:spPr>
          <a:xfrm>
            <a:off x="137160" y="6453002"/>
            <a:ext cx="3494314" cy="365125"/>
          </a:xfrm>
        </p:spPr>
        <p:txBody>
          <a:bodyPr anchor="ctr">
            <a:normAutofit/>
          </a:bodyPr>
          <a:lstStyle/>
          <a:p>
            <a:pPr>
              <a:spcAft>
                <a:spcPts val="600"/>
              </a:spcAft>
            </a:pPr>
            <a:fld id="{58B57665-0DEE-404C-BFE4-899A38A85CE9}" type="datetime1">
              <a:rPr lang="en-US"/>
              <a:pPr>
                <a:spcAft>
                  <a:spcPts val="600"/>
                </a:spcAft>
              </a:pPr>
              <a:t>1/11/2025</a:t>
            </a:fld>
            <a:endParaRPr lang="en-US"/>
          </a:p>
        </p:txBody>
      </p:sp>
      <p:sp>
        <p:nvSpPr>
          <p:cNvPr id="10" name="Footer Placeholder 4">
            <a:extLst>
              <a:ext uri="{FF2B5EF4-FFF2-40B4-BE49-F238E27FC236}">
                <a16:creationId xmlns:a16="http://schemas.microsoft.com/office/drawing/2014/main" id="{1A0D8E60-9C37-9C15-C7C0-E7EC6E3C64AB}"/>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2" name="Slide Number Placeholder 5">
            <a:extLst>
              <a:ext uri="{FF2B5EF4-FFF2-40B4-BE49-F238E27FC236}">
                <a16:creationId xmlns:a16="http://schemas.microsoft.com/office/drawing/2014/main" id="{10BC0E02-53B1-D9F1-FB42-F0EC63DEA43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017DE1FC-E54A-4B87-A814-263D1E8654B2}"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3B73-D503-CE7D-BA47-0B9AD8E994EE}"/>
              </a:ext>
            </a:extLst>
          </p:cNvPr>
          <p:cNvSpPr>
            <a:spLocks noGrp="1"/>
          </p:cNvSpPr>
          <p:nvPr>
            <p:ph type="title"/>
          </p:nvPr>
        </p:nvSpPr>
        <p:spPr>
          <a:xfrm>
            <a:off x="612648" y="548640"/>
            <a:ext cx="10741152" cy="1132258"/>
          </a:xfrm>
        </p:spPr>
        <p:txBody>
          <a:bodyPr anchor="t">
            <a:normAutofit/>
          </a:bodyPr>
          <a:lstStyle/>
          <a:p>
            <a:r>
              <a:rPr lang="en-US"/>
              <a:t>Contents</a:t>
            </a:r>
          </a:p>
        </p:txBody>
      </p:sp>
      <p:sp>
        <p:nvSpPr>
          <p:cNvPr id="16" name="Date Placeholder 4">
            <a:extLst>
              <a:ext uri="{FF2B5EF4-FFF2-40B4-BE49-F238E27FC236}">
                <a16:creationId xmlns:a16="http://schemas.microsoft.com/office/drawing/2014/main" id="{502C31BD-4A8D-EF62-DE0B-579FF5E267EA}"/>
              </a:ext>
            </a:extLst>
          </p:cNvPr>
          <p:cNvSpPr>
            <a:spLocks noGrp="1"/>
          </p:cNvSpPr>
          <p:nvPr>
            <p:ph type="dt" sz="half" idx="10"/>
          </p:nvPr>
        </p:nvSpPr>
        <p:spPr>
          <a:xfrm>
            <a:off x="137160" y="6453002"/>
            <a:ext cx="3494314" cy="365125"/>
          </a:xfrm>
        </p:spPr>
        <p:txBody>
          <a:bodyPr anchor="ctr">
            <a:normAutofit/>
          </a:bodyPr>
          <a:lstStyle/>
          <a:p>
            <a:pPr>
              <a:spcAft>
                <a:spcPts val="600"/>
              </a:spcAft>
            </a:pPr>
            <a:fld id="{4FCFD44D-3B71-48EE-B330-92DCDEAB74CE}" type="datetime1">
              <a:rPr lang="en-US"/>
              <a:pPr>
                <a:spcAft>
                  <a:spcPts val="600"/>
                </a:spcAft>
              </a:pPr>
              <a:t>1/11/2025</a:t>
            </a:fld>
            <a:endParaRPr lang="en-US"/>
          </a:p>
        </p:txBody>
      </p:sp>
      <p:sp>
        <p:nvSpPr>
          <p:cNvPr id="17" name="Footer Placeholder 5">
            <a:extLst>
              <a:ext uri="{FF2B5EF4-FFF2-40B4-BE49-F238E27FC236}">
                <a16:creationId xmlns:a16="http://schemas.microsoft.com/office/drawing/2014/main" id="{94BFE5B9-F65C-38A9-5EBC-82953142F60E}"/>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4" name="Slide Number Placeholder 6">
            <a:extLst>
              <a:ext uri="{FF2B5EF4-FFF2-40B4-BE49-F238E27FC236}">
                <a16:creationId xmlns:a16="http://schemas.microsoft.com/office/drawing/2014/main" id="{C6DFB31D-CB0B-7523-9459-977CBF4EF792}"/>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2</a:t>
            </a:fld>
            <a:endParaRPr lang="en-US"/>
          </a:p>
        </p:txBody>
      </p:sp>
      <p:graphicFrame>
        <p:nvGraphicFramePr>
          <p:cNvPr id="19" name="Content Placeholder 2">
            <a:extLst>
              <a:ext uri="{FF2B5EF4-FFF2-40B4-BE49-F238E27FC236}">
                <a16:creationId xmlns:a16="http://schemas.microsoft.com/office/drawing/2014/main" id="{9BF22697-16F4-EA90-DEC1-EBCE1D79A749}"/>
              </a:ext>
            </a:extLst>
          </p:cNvPr>
          <p:cNvGraphicFramePr>
            <a:graphicFrameLocks noGrp="1"/>
          </p:cNvGraphicFramePr>
          <p:nvPr>
            <p:ph idx="1"/>
            <p:extLst>
              <p:ext uri="{D42A27DB-BD31-4B8C-83A1-F6EECF244321}">
                <p14:modId xmlns:p14="http://schemas.microsoft.com/office/powerpoint/2010/main" val="2692152286"/>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0394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AEBF5-0AC9-44C9-3C4D-64DC1E73C3A3}"/>
              </a:ext>
            </a:extLst>
          </p:cNvPr>
          <p:cNvSpPr>
            <a:spLocks noGrp="1"/>
          </p:cNvSpPr>
          <p:nvPr>
            <p:ph type="title"/>
          </p:nvPr>
        </p:nvSpPr>
        <p:spPr>
          <a:xfrm>
            <a:off x="7064007" y="702365"/>
            <a:ext cx="4960822" cy="4202695"/>
          </a:xfrm>
        </p:spPr>
        <p:txBody>
          <a:bodyPr vert="horz" lIns="91440" tIns="45720" rIns="91440" bIns="45720" rtlCol="0" anchor="b">
            <a:normAutofit/>
          </a:bodyPr>
          <a:lstStyle/>
          <a:p>
            <a:pPr>
              <a:lnSpc>
                <a:spcPct val="80000"/>
              </a:lnSpc>
            </a:pPr>
            <a:r>
              <a:rPr lang="en-US" sz="3200" dirty="0">
                <a:blipFill dpi="0" rotWithShape="1">
                  <a:blip r:embed="rId2"/>
                  <a:srcRect/>
                  <a:tile tx="6350" ty="-127000" sx="65000" sy="64000" flip="none" algn="tl"/>
                </a:blipFill>
              </a:rPr>
              <a:t>What is </a:t>
            </a:r>
            <a:r>
              <a:rPr lang="en-US" sz="3200" err="1">
                <a:blipFill dpi="0" rotWithShape="1">
                  <a:blip r:embed="rId2"/>
                  <a:srcRect/>
                  <a:tile tx="6350" ty="-127000" sx="65000" sy="64000" flip="none" algn="tl"/>
                </a:blipFill>
              </a:rPr>
              <a:t>neighbourhood</a:t>
            </a:r>
            <a:r>
              <a:rPr lang="en-US" sz="3200" dirty="0">
                <a:blipFill dpi="0" rotWithShape="1">
                  <a:blip r:embed="rId2"/>
                  <a:srcRect/>
                  <a:tile tx="6350" ty="-127000" sx="65000" sy="64000" flip="none" algn="tl"/>
                </a:blipFill>
              </a:rPr>
              <a:t> policing?</a:t>
            </a:r>
          </a:p>
        </p:txBody>
      </p:sp>
      <p:pic>
        <p:nvPicPr>
          <p:cNvPr id="4" name="Picture 3" descr="Houses in a subdivision">
            <a:extLst>
              <a:ext uri="{FF2B5EF4-FFF2-40B4-BE49-F238E27FC236}">
                <a16:creationId xmlns:a16="http://schemas.microsoft.com/office/drawing/2014/main" id="{34DF2F8D-363E-492B-3B59-C3586D9665BE}"/>
              </a:ext>
            </a:extLst>
          </p:cNvPr>
          <p:cNvPicPr>
            <a:picLocks noChangeAspect="1"/>
          </p:cNvPicPr>
          <p:nvPr/>
        </p:nvPicPr>
        <p:blipFill>
          <a:blip r:embed="rId3"/>
          <a:srcRect l="21865" r="10970" b="4"/>
          <a:stretch/>
        </p:blipFill>
        <p:spPr>
          <a:xfrm>
            <a:off x="20" y="10"/>
            <a:ext cx="6901088" cy="6857990"/>
          </a:xfrm>
          <a:prstGeom prst="rect">
            <a:avLst/>
          </a:prstGeom>
        </p:spPr>
      </p:pic>
    </p:spTree>
    <p:extLst>
      <p:ext uri="{BB962C8B-B14F-4D97-AF65-F5344CB8AC3E}">
        <p14:creationId xmlns:p14="http://schemas.microsoft.com/office/powerpoint/2010/main" val="587301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8D1D-611F-2879-6E5C-B0DA73EB2F5A}"/>
              </a:ext>
            </a:extLst>
          </p:cNvPr>
          <p:cNvSpPr>
            <a:spLocks noGrp="1"/>
          </p:cNvSpPr>
          <p:nvPr>
            <p:ph type="title"/>
          </p:nvPr>
        </p:nvSpPr>
        <p:spPr>
          <a:xfrm>
            <a:off x="612648" y="548640"/>
            <a:ext cx="10653578" cy="1132258"/>
          </a:xfrm>
        </p:spPr>
        <p:txBody>
          <a:bodyPr anchor="t">
            <a:normAutofit/>
          </a:bodyPr>
          <a:lstStyle/>
          <a:p>
            <a:r>
              <a:rPr lang="en-US" dirty="0" err="1"/>
              <a:t>Definiton</a:t>
            </a:r>
            <a:r>
              <a:rPr lang="en-US" dirty="0"/>
              <a:t> and goals</a:t>
            </a:r>
            <a:endParaRPr lang="en-US"/>
          </a:p>
        </p:txBody>
      </p:sp>
      <p:sp>
        <p:nvSpPr>
          <p:cNvPr id="9" name="Date Placeholder 3">
            <a:extLst>
              <a:ext uri="{FF2B5EF4-FFF2-40B4-BE49-F238E27FC236}">
                <a16:creationId xmlns:a16="http://schemas.microsoft.com/office/drawing/2014/main" id="{57778784-9A2F-FC15-D66F-ECAC4AE1BA8D}"/>
              </a:ext>
            </a:extLst>
          </p:cNvPr>
          <p:cNvSpPr>
            <a:spLocks noGrp="1"/>
          </p:cNvSpPr>
          <p:nvPr>
            <p:ph type="dt" sz="half" idx="10"/>
          </p:nvPr>
        </p:nvSpPr>
        <p:spPr>
          <a:xfrm>
            <a:off x="137160" y="6453002"/>
            <a:ext cx="3494314" cy="365125"/>
          </a:xfrm>
        </p:spPr>
        <p:txBody>
          <a:bodyPr/>
          <a:lstStyle/>
          <a:p>
            <a:pPr>
              <a:spcAft>
                <a:spcPts val="600"/>
              </a:spcAft>
            </a:pPr>
            <a:fld id="{EB3EF8C7-1711-4467-A9E1-20F9A234AB17}" type="datetime1">
              <a:pPr>
                <a:spcAft>
                  <a:spcPts val="600"/>
                </a:spcAft>
              </a:pPr>
              <a:t>1/11/2025</a:t>
            </a:fld>
            <a:endParaRPr lang="en-US"/>
          </a:p>
        </p:txBody>
      </p:sp>
      <p:sp>
        <p:nvSpPr>
          <p:cNvPr id="11" name="Footer Placeholder 4">
            <a:extLst>
              <a:ext uri="{FF2B5EF4-FFF2-40B4-BE49-F238E27FC236}">
                <a16:creationId xmlns:a16="http://schemas.microsoft.com/office/drawing/2014/main" id="{01E1CF45-6873-8D28-7811-F72377E4F13E}"/>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3E0C18EB-ADAC-B2CA-79AD-3347D476E8B2}"/>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4</a:t>
            </a:fld>
            <a:endParaRPr lang="en-US"/>
          </a:p>
        </p:txBody>
      </p:sp>
      <p:graphicFrame>
        <p:nvGraphicFramePr>
          <p:cNvPr id="5" name="Content Placeholder 2">
            <a:extLst>
              <a:ext uri="{FF2B5EF4-FFF2-40B4-BE49-F238E27FC236}">
                <a16:creationId xmlns:a16="http://schemas.microsoft.com/office/drawing/2014/main" id="{4C1DD8BC-48D1-063A-4FBA-11D58D00DE05}"/>
              </a:ext>
            </a:extLst>
          </p:cNvPr>
          <p:cNvGraphicFramePr>
            <a:graphicFrameLocks noGrp="1"/>
          </p:cNvGraphicFramePr>
          <p:nvPr>
            <p:ph idx="1"/>
            <p:extLst>
              <p:ext uri="{D42A27DB-BD31-4B8C-83A1-F6EECF244321}">
                <p14:modId xmlns:p14="http://schemas.microsoft.com/office/powerpoint/2010/main" val="56346013"/>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2948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DA4E0-524E-E9B3-C60B-FA3A4489A463}"/>
              </a:ext>
            </a:extLst>
          </p:cNvPr>
          <p:cNvSpPr>
            <a:spLocks noGrp="1"/>
          </p:cNvSpPr>
          <p:nvPr>
            <p:ph type="title"/>
          </p:nvPr>
        </p:nvSpPr>
        <p:spPr>
          <a:xfrm>
            <a:off x="612648" y="548640"/>
            <a:ext cx="10653578" cy="1132258"/>
          </a:xfrm>
        </p:spPr>
        <p:txBody>
          <a:bodyPr anchor="t">
            <a:normAutofit/>
          </a:bodyPr>
          <a:lstStyle/>
          <a:p>
            <a:r>
              <a:rPr lang="en-US"/>
              <a:t>Key features</a:t>
            </a:r>
          </a:p>
        </p:txBody>
      </p:sp>
      <p:sp>
        <p:nvSpPr>
          <p:cNvPr id="9" name="Date Placeholder 3">
            <a:extLst>
              <a:ext uri="{FF2B5EF4-FFF2-40B4-BE49-F238E27FC236}">
                <a16:creationId xmlns:a16="http://schemas.microsoft.com/office/drawing/2014/main" id="{D8604F06-0D67-0713-F81E-F10B15D3DD82}"/>
              </a:ext>
            </a:extLst>
          </p:cNvPr>
          <p:cNvSpPr>
            <a:spLocks noGrp="1"/>
          </p:cNvSpPr>
          <p:nvPr>
            <p:ph type="dt" sz="half" idx="10"/>
          </p:nvPr>
        </p:nvSpPr>
        <p:spPr>
          <a:xfrm>
            <a:off x="137160" y="6453002"/>
            <a:ext cx="3494314" cy="365125"/>
          </a:xfrm>
        </p:spPr>
        <p:txBody>
          <a:bodyPr anchor="ctr">
            <a:normAutofit/>
          </a:bodyPr>
          <a:lstStyle/>
          <a:p>
            <a:pPr>
              <a:spcAft>
                <a:spcPts val="600"/>
              </a:spcAft>
            </a:pPr>
            <a:fld id="{1D0FFAAA-400D-4D19-8ECC-11536A02EFCF}" type="datetime1">
              <a:rPr lang="en-US"/>
              <a:pPr>
                <a:spcAft>
                  <a:spcPts val="600"/>
                </a:spcAft>
              </a:pPr>
              <a:t>1/11/2025</a:t>
            </a:fld>
            <a:endParaRPr lang="en-US"/>
          </a:p>
        </p:txBody>
      </p:sp>
      <p:sp>
        <p:nvSpPr>
          <p:cNvPr id="11" name="Footer Placeholder 4">
            <a:extLst>
              <a:ext uri="{FF2B5EF4-FFF2-40B4-BE49-F238E27FC236}">
                <a16:creationId xmlns:a16="http://schemas.microsoft.com/office/drawing/2014/main" id="{FCEC3581-C170-E7A8-83F9-42C17F092976}"/>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3" name="Slide Number Placeholder 5">
            <a:extLst>
              <a:ext uri="{FF2B5EF4-FFF2-40B4-BE49-F238E27FC236}">
                <a16:creationId xmlns:a16="http://schemas.microsoft.com/office/drawing/2014/main" id="{E572CEEC-67DC-56F2-5F10-DACC30A54F40}"/>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5</a:t>
            </a:fld>
            <a:endParaRPr lang="en-US"/>
          </a:p>
        </p:txBody>
      </p:sp>
      <p:graphicFrame>
        <p:nvGraphicFramePr>
          <p:cNvPr id="5" name="Content Placeholder 2">
            <a:extLst>
              <a:ext uri="{FF2B5EF4-FFF2-40B4-BE49-F238E27FC236}">
                <a16:creationId xmlns:a16="http://schemas.microsoft.com/office/drawing/2014/main" id="{08796230-3F9F-6781-531B-4DE3902AC42E}"/>
              </a:ext>
            </a:extLst>
          </p:cNvPr>
          <p:cNvGraphicFramePr>
            <a:graphicFrameLocks noGrp="1"/>
          </p:cNvGraphicFramePr>
          <p:nvPr>
            <p:ph idx="1"/>
            <p:extLst>
              <p:ext uri="{D42A27DB-BD31-4B8C-83A1-F6EECF244321}">
                <p14:modId xmlns:p14="http://schemas.microsoft.com/office/powerpoint/2010/main" val="1746455351"/>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4594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FAA08-8E8C-9DFC-6384-F60EB60EFB76}"/>
              </a:ext>
            </a:extLst>
          </p:cNvPr>
          <p:cNvSpPr>
            <a:spLocks noGrp="1"/>
          </p:cNvSpPr>
          <p:nvPr>
            <p:ph type="title"/>
          </p:nvPr>
        </p:nvSpPr>
        <p:spPr/>
        <p:txBody>
          <a:bodyPr/>
          <a:lstStyle/>
          <a:p>
            <a:r>
              <a:rPr lang="en-US" dirty="0" err="1">
                <a:latin typeface="Rockwell Condensed"/>
              </a:rPr>
              <a:t>Organizatinal</a:t>
            </a:r>
            <a:r>
              <a:rPr lang="en-US" dirty="0">
                <a:latin typeface="Rockwell Condensed"/>
              </a:rPr>
              <a:t> changes</a:t>
            </a:r>
          </a:p>
        </p:txBody>
      </p:sp>
      <p:sp>
        <p:nvSpPr>
          <p:cNvPr id="3" name="Content Placeholder 2">
            <a:extLst>
              <a:ext uri="{FF2B5EF4-FFF2-40B4-BE49-F238E27FC236}">
                <a16:creationId xmlns:a16="http://schemas.microsoft.com/office/drawing/2014/main" id="{F89212B3-B380-0881-B854-955787E90EB8}"/>
              </a:ext>
            </a:extLst>
          </p:cNvPr>
          <p:cNvSpPr>
            <a:spLocks noGrp="1"/>
          </p:cNvSpPr>
          <p:nvPr>
            <p:ph idx="1"/>
          </p:nvPr>
        </p:nvSpPr>
        <p:spPr/>
        <p:txBody>
          <a:bodyPr vert="horz" lIns="91440" tIns="45720" rIns="91440" bIns="45720" rtlCol="0" anchor="t">
            <a:normAutofit/>
          </a:bodyPr>
          <a:lstStyle/>
          <a:p>
            <a:r>
              <a:rPr lang="en-US" dirty="0">
                <a:ea typeface="+mn-lt"/>
                <a:cs typeface="+mn-lt"/>
              </a:rPr>
              <a:t>Promotes </a:t>
            </a:r>
            <a:r>
              <a:rPr lang="en-US" b="1" dirty="0">
                <a:ea typeface="+mn-lt"/>
                <a:cs typeface="+mn-lt"/>
              </a:rPr>
              <a:t>greater responsibility, autonomy, and discretion</a:t>
            </a:r>
            <a:r>
              <a:rPr lang="en-US" dirty="0">
                <a:ea typeface="+mn-lt"/>
                <a:cs typeface="+mn-lt"/>
              </a:rPr>
              <a:t> for front-line constables (Rowe et al., 2023).</a:t>
            </a:r>
            <a:endParaRPr lang="en-US" dirty="0"/>
          </a:p>
          <a:p>
            <a:pPr>
              <a:buClr>
                <a:srgbClr val="9E3611"/>
              </a:buClr>
            </a:pPr>
            <a:endParaRPr lang="en-US" dirty="0">
              <a:ea typeface="+mn-lt"/>
              <a:cs typeface="+mn-lt"/>
            </a:endParaRPr>
          </a:p>
          <a:p>
            <a:pPr>
              <a:buClr>
                <a:srgbClr val="9E3611"/>
              </a:buClr>
            </a:pPr>
            <a:r>
              <a:rPr lang="en-US" dirty="0">
                <a:ea typeface="+mn-lt"/>
                <a:cs typeface="+mn-lt"/>
              </a:rPr>
              <a:t>Officers undertake a wide range of activities aimed at addressing </a:t>
            </a:r>
            <a:r>
              <a:rPr lang="en-US" b="1" dirty="0">
                <a:ea typeface="+mn-lt"/>
                <a:cs typeface="+mn-lt"/>
              </a:rPr>
              <a:t>crime and disorder</a:t>
            </a:r>
            <a:r>
              <a:rPr lang="en-US" dirty="0">
                <a:ea typeface="+mn-lt"/>
                <a:cs typeface="+mn-lt"/>
              </a:rPr>
              <a:t> in partnership with the community.</a:t>
            </a:r>
            <a:endParaRPr lang="en-US"/>
          </a:p>
          <a:p>
            <a:pPr>
              <a:buClr>
                <a:srgbClr val="9E3611"/>
              </a:buClr>
            </a:pPr>
            <a:endParaRPr lang="en-US" dirty="0"/>
          </a:p>
          <a:p>
            <a:pPr>
              <a:buClr>
                <a:srgbClr val="9E3611"/>
              </a:buClr>
            </a:pPr>
            <a:r>
              <a:rPr lang="en-US" dirty="0">
                <a:ea typeface="+mn-lt"/>
                <a:cs typeface="+mn-lt"/>
              </a:rPr>
              <a:t>Establishing community policing stations to better reflect the </a:t>
            </a:r>
            <a:r>
              <a:rPr lang="en-US" b="1" dirty="0">
                <a:ea typeface="+mn-lt"/>
                <a:cs typeface="+mn-lt"/>
              </a:rPr>
              <a:t>demographic and social composition</a:t>
            </a:r>
            <a:r>
              <a:rPr lang="en-US" dirty="0">
                <a:ea typeface="+mn-lt"/>
                <a:cs typeface="+mn-lt"/>
              </a:rPr>
              <a:t> of neighborhoods (Rowe et al., 2023).</a:t>
            </a:r>
            <a:endParaRPr lang="en-US" dirty="0"/>
          </a:p>
          <a:p>
            <a:pPr>
              <a:buClr>
                <a:srgbClr val="9E3611"/>
              </a:buClr>
            </a:pPr>
            <a:endParaRPr lang="en-US" dirty="0"/>
          </a:p>
        </p:txBody>
      </p:sp>
    </p:spTree>
    <p:extLst>
      <p:ext uri="{BB962C8B-B14F-4D97-AF65-F5344CB8AC3E}">
        <p14:creationId xmlns:p14="http://schemas.microsoft.com/office/powerpoint/2010/main" val="2417236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F5DE4-7C80-9937-525B-BB16FC24C628}"/>
              </a:ext>
            </a:extLst>
          </p:cNvPr>
          <p:cNvSpPr>
            <a:spLocks noGrp="1"/>
          </p:cNvSpPr>
          <p:nvPr>
            <p:ph type="title"/>
          </p:nvPr>
        </p:nvSpPr>
        <p:spPr/>
        <p:txBody>
          <a:bodyPr>
            <a:normAutofit/>
          </a:bodyPr>
          <a:lstStyle/>
          <a:p>
            <a:r>
              <a:rPr lang="en-US" dirty="0">
                <a:latin typeface="Rockwell Condensed"/>
              </a:rPr>
              <a:t>Aim</a:t>
            </a:r>
          </a:p>
        </p:txBody>
      </p:sp>
      <p:graphicFrame>
        <p:nvGraphicFramePr>
          <p:cNvPr id="5" name="Content Placeholder 2">
            <a:extLst>
              <a:ext uri="{FF2B5EF4-FFF2-40B4-BE49-F238E27FC236}">
                <a16:creationId xmlns:a16="http://schemas.microsoft.com/office/drawing/2014/main" id="{373C1A4F-E22D-8601-2E83-A43E16A74E29}"/>
              </a:ext>
            </a:extLst>
          </p:cNvPr>
          <p:cNvGraphicFramePr>
            <a:graphicFrameLocks noGrp="1"/>
          </p:cNvGraphicFramePr>
          <p:nvPr>
            <p:ph idx="1"/>
            <p:extLst>
              <p:ext uri="{D42A27DB-BD31-4B8C-83A1-F6EECF244321}">
                <p14:modId xmlns:p14="http://schemas.microsoft.com/office/powerpoint/2010/main" val="336961671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332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73BA7-0B9C-84A1-014F-7069872BDD19}"/>
              </a:ext>
            </a:extLst>
          </p:cNvPr>
          <p:cNvSpPr>
            <a:spLocks noGrp="1"/>
          </p:cNvSpPr>
          <p:nvPr>
            <p:ph type="title"/>
          </p:nvPr>
        </p:nvSpPr>
        <p:spPr>
          <a:xfrm>
            <a:off x="1051560" y="643468"/>
            <a:ext cx="9966960" cy="3592432"/>
          </a:xfrm>
        </p:spPr>
        <p:txBody>
          <a:bodyPr vert="horz" lIns="91440" tIns="45720" rIns="91440" bIns="45720" rtlCol="0" anchor="ctr">
            <a:normAutofit/>
          </a:bodyPr>
          <a:lstStyle/>
          <a:p>
            <a:pPr>
              <a:lnSpc>
                <a:spcPct val="80000"/>
              </a:lnSpc>
            </a:pPr>
            <a:r>
              <a:rPr lang="en-US" sz="9600">
                <a:blipFill dpi="0" rotWithShape="1">
                  <a:blip r:embed="rId2"/>
                  <a:srcRect/>
                  <a:tile tx="6350" ty="-127000" sx="65000" sy="64000" flip="none" algn="tl"/>
                </a:blipFill>
              </a:rPr>
              <a:t>What is racism?</a:t>
            </a:r>
          </a:p>
        </p:txBody>
      </p:sp>
      <p:pic>
        <p:nvPicPr>
          <p:cNvPr id="3" name="Picture 2" descr="How to promote an anti-racist culture ...">
            <a:extLst>
              <a:ext uri="{FF2B5EF4-FFF2-40B4-BE49-F238E27FC236}">
                <a16:creationId xmlns:a16="http://schemas.microsoft.com/office/drawing/2014/main" id="{5249EABF-C2F8-5E15-FE21-6A954E4DE2A7}"/>
              </a:ext>
            </a:extLst>
          </p:cNvPr>
          <p:cNvPicPr>
            <a:picLocks noChangeAspect="1"/>
          </p:cNvPicPr>
          <p:nvPr/>
        </p:nvPicPr>
        <p:blipFill>
          <a:blip r:embed="rId3"/>
          <a:stretch>
            <a:fillRect/>
          </a:stretch>
        </p:blipFill>
        <p:spPr>
          <a:xfrm>
            <a:off x="8306921" y="4076420"/>
            <a:ext cx="2705100" cy="1685925"/>
          </a:xfrm>
          <a:prstGeom prst="rect">
            <a:avLst/>
          </a:prstGeom>
        </p:spPr>
      </p:pic>
    </p:spTree>
    <p:extLst>
      <p:ext uri="{BB962C8B-B14F-4D97-AF65-F5344CB8AC3E}">
        <p14:creationId xmlns:p14="http://schemas.microsoft.com/office/powerpoint/2010/main" val="3468602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FA8A28-D3D2-9F6F-A683-44BEAB842555}"/>
              </a:ext>
            </a:extLst>
          </p:cNvPr>
          <p:cNvSpPr>
            <a:spLocks noGrp="1"/>
          </p:cNvSpPr>
          <p:nvPr>
            <p:ph idx="1"/>
          </p:nvPr>
        </p:nvSpPr>
        <p:spPr>
          <a:xfrm>
            <a:off x="537492" y="1401161"/>
            <a:ext cx="10058400" cy="4050792"/>
          </a:xfrm>
        </p:spPr>
        <p:txBody>
          <a:bodyPr vert="horz" lIns="91440" tIns="45720" rIns="91440" bIns="45720" rtlCol="0" anchor="t">
            <a:normAutofit/>
          </a:bodyPr>
          <a:lstStyle/>
          <a:p>
            <a:r>
              <a:rPr lang="en-US" dirty="0">
                <a:ea typeface="+mn-lt"/>
                <a:cs typeface="+mn-lt"/>
              </a:rPr>
              <a:t>Racism refers to beliefs, attitudes, and actions that treat certain racial or ethnic groups as inferior. It’s closely tied to power dynamics and rooted in historical, social, and cultural inequalities (Nikolic, M., 2019).</a:t>
            </a:r>
          </a:p>
          <a:p>
            <a:pPr>
              <a:buClr>
                <a:srgbClr val="9E3611"/>
              </a:buClr>
            </a:pPr>
            <a:endParaRPr lang="en-US" b="1" dirty="0">
              <a:ea typeface="+mn-lt"/>
              <a:cs typeface="+mn-lt"/>
            </a:endParaRPr>
          </a:p>
          <a:p>
            <a:pPr>
              <a:buClr>
                <a:srgbClr val="9E3611"/>
              </a:buClr>
            </a:pPr>
            <a:r>
              <a:rPr lang="en-US" b="1" dirty="0">
                <a:ea typeface="+mn-lt"/>
                <a:cs typeface="+mn-lt"/>
              </a:rPr>
              <a:t>Key Aspects of Racism:</a:t>
            </a:r>
            <a:endParaRPr lang="en-US" dirty="0"/>
          </a:p>
          <a:p>
            <a:pPr>
              <a:buClr>
                <a:srgbClr val="9E3611"/>
              </a:buClr>
            </a:pPr>
            <a:r>
              <a:rPr lang="en-US" dirty="0">
                <a:ea typeface="+mn-lt"/>
                <a:cs typeface="+mn-lt"/>
              </a:rPr>
              <a:t>Involves seeing other groups as inherently inferior to one’s own (Dovidio et al., 2010).</a:t>
            </a:r>
            <a:endParaRPr lang="en-US" dirty="0"/>
          </a:p>
          <a:p>
            <a:pPr>
              <a:buClr>
                <a:srgbClr val="9E3611"/>
              </a:buClr>
            </a:pPr>
            <a:r>
              <a:rPr lang="en-US" dirty="0">
                <a:ea typeface="+mn-lt"/>
                <a:cs typeface="+mn-lt"/>
              </a:rPr>
              <a:t>Goes beyond personal prejudice to include social and institutional power that creates unequal outcomes.</a:t>
            </a:r>
            <a:endParaRPr lang="en-US" dirty="0"/>
          </a:p>
          <a:p>
            <a:pPr>
              <a:buClr>
                <a:srgbClr val="9E3611"/>
              </a:buClr>
            </a:pPr>
            <a:r>
              <a:rPr lang="en-US" dirty="0">
                <a:ea typeface="+mn-lt"/>
                <a:cs typeface="+mn-lt"/>
              </a:rPr>
              <a:t>Can provide unfair advantages to one group while disadvantaging others.</a:t>
            </a:r>
            <a:endParaRPr lang="en-US" dirty="0"/>
          </a:p>
          <a:p>
            <a:pPr>
              <a:buClr>
                <a:srgbClr val="9E3611"/>
              </a:buClr>
            </a:pPr>
            <a:endParaRPr lang="en-US" dirty="0"/>
          </a:p>
        </p:txBody>
      </p:sp>
    </p:spTree>
    <p:extLst>
      <p:ext uri="{BB962C8B-B14F-4D97-AF65-F5344CB8AC3E}">
        <p14:creationId xmlns:p14="http://schemas.microsoft.com/office/powerpoint/2010/main" val="4271992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8" name="Content Placeholder 2">
            <a:extLst>
              <a:ext uri="{FF2B5EF4-FFF2-40B4-BE49-F238E27FC236}">
                <a16:creationId xmlns:a16="http://schemas.microsoft.com/office/drawing/2014/main" id="{0F3903AA-8BE9-29CC-C8B3-30FE983A96A3}"/>
              </a:ext>
            </a:extLst>
          </p:cNvPr>
          <p:cNvGraphicFramePr>
            <a:graphicFrameLocks noGrp="1"/>
          </p:cNvGraphicFramePr>
          <p:nvPr>
            <p:ph idx="1"/>
            <p:extLst>
              <p:ext uri="{D42A27DB-BD31-4B8C-83A1-F6EECF244321}">
                <p14:modId xmlns:p14="http://schemas.microsoft.com/office/powerpoint/2010/main" val="311462500"/>
              </p:ext>
            </p:extLst>
          </p:nvPr>
        </p:nvGraphicFramePr>
        <p:xfrm>
          <a:off x="902961" y="1853034"/>
          <a:ext cx="10058400"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7989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3D3E4-7539-EF43-F9D6-A0CA3163C09C}"/>
              </a:ext>
            </a:extLst>
          </p:cNvPr>
          <p:cNvSpPr>
            <a:spLocks noGrp="1"/>
          </p:cNvSpPr>
          <p:nvPr>
            <p:ph type="title"/>
          </p:nvPr>
        </p:nvSpPr>
        <p:spPr>
          <a:xfrm>
            <a:off x="5297763" y="643467"/>
            <a:ext cx="6271758" cy="5571066"/>
          </a:xfrm>
        </p:spPr>
        <p:txBody>
          <a:bodyPr vert="horz" lIns="91440" tIns="45720" rIns="91440" bIns="45720" rtlCol="0" anchor="ctr">
            <a:normAutofit/>
          </a:bodyPr>
          <a:lstStyle/>
          <a:p>
            <a:pPr>
              <a:lnSpc>
                <a:spcPct val="80000"/>
              </a:lnSpc>
            </a:pPr>
            <a:r>
              <a:rPr lang="en-US" sz="8000">
                <a:blipFill dpi="0" rotWithShape="1">
                  <a:blip r:embed="rId2"/>
                  <a:srcRect/>
                  <a:tile tx="6350" ty="-127000" sx="65000" sy="64000" flip="none" algn="tl"/>
                </a:blipFill>
              </a:rPr>
              <a:t>Cases of racism within policing</a:t>
            </a:r>
          </a:p>
        </p:txBody>
      </p:sp>
    </p:spTree>
    <p:extLst>
      <p:ext uri="{BB962C8B-B14F-4D97-AF65-F5344CB8AC3E}">
        <p14:creationId xmlns:p14="http://schemas.microsoft.com/office/powerpoint/2010/main" val="3566517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7E879-B5B4-38B6-8610-95DAA450586A}"/>
              </a:ext>
            </a:extLst>
          </p:cNvPr>
          <p:cNvSpPr>
            <a:spLocks noGrp="1"/>
          </p:cNvSpPr>
          <p:nvPr>
            <p:ph type="title"/>
          </p:nvPr>
        </p:nvSpPr>
        <p:spPr>
          <a:xfrm>
            <a:off x="612648" y="548640"/>
            <a:ext cx="10741152" cy="1132258"/>
          </a:xfrm>
        </p:spPr>
        <p:txBody>
          <a:bodyPr anchor="t">
            <a:normAutofit/>
          </a:bodyPr>
          <a:lstStyle/>
          <a:p>
            <a:r>
              <a:rPr lang="en-US"/>
              <a:t>George Floyd</a:t>
            </a:r>
          </a:p>
        </p:txBody>
      </p:sp>
      <p:pic>
        <p:nvPicPr>
          <p:cNvPr id="4" name="Picture 3" descr="George Floyd - Wikipedia">
            <a:extLst>
              <a:ext uri="{FF2B5EF4-FFF2-40B4-BE49-F238E27FC236}">
                <a16:creationId xmlns:a16="http://schemas.microsoft.com/office/drawing/2014/main" id="{9AD0272E-61CE-E9F9-A3EC-5E59C541DB6F}"/>
              </a:ext>
            </a:extLst>
          </p:cNvPr>
          <p:cNvPicPr>
            <a:picLocks noChangeAspect="1"/>
          </p:cNvPicPr>
          <p:nvPr/>
        </p:nvPicPr>
        <p:blipFill>
          <a:blip r:embed="rId2"/>
          <a:srcRect r="-2" b="32146"/>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C3717D25-A564-6A1A-F39E-1C96022736AC}"/>
              </a:ext>
            </a:extLst>
          </p:cNvPr>
          <p:cNvSpPr>
            <a:spLocks noGrp="1"/>
          </p:cNvSpPr>
          <p:nvPr>
            <p:ph sz="half" idx="2"/>
          </p:nvPr>
        </p:nvSpPr>
        <p:spPr>
          <a:xfrm>
            <a:off x="6284259" y="-934"/>
            <a:ext cx="5181600" cy="4351338"/>
          </a:xfrm>
        </p:spPr>
        <p:txBody>
          <a:bodyPr vert="horz" lIns="91440" tIns="45720" rIns="91440" bIns="45720" rtlCol="0" anchor="t">
            <a:noAutofit/>
          </a:bodyPr>
          <a:lstStyle/>
          <a:p>
            <a:pPr>
              <a:lnSpc>
                <a:spcPct val="110000"/>
              </a:lnSpc>
            </a:pPr>
            <a:endParaRPr lang="en-US" sz="1400">
              <a:latin typeface="Arial Nova"/>
            </a:endParaRPr>
          </a:p>
          <a:p>
            <a:pPr>
              <a:lnSpc>
                <a:spcPct val="110000"/>
              </a:lnSpc>
              <a:buClr>
                <a:srgbClr val="9E3611"/>
              </a:buClr>
            </a:pPr>
            <a:r>
              <a:rPr lang="en-US" sz="1800" dirty="0">
                <a:latin typeface="Arial Nova"/>
              </a:rPr>
              <a:t>George Floyd was accused of using a counterfeit $20 bill at a convenience store.</a:t>
            </a:r>
          </a:p>
          <a:p>
            <a:pPr>
              <a:lnSpc>
                <a:spcPct val="110000"/>
              </a:lnSpc>
              <a:buClr>
                <a:srgbClr val="9E3611"/>
              </a:buClr>
            </a:pPr>
            <a:endParaRPr lang="en-US" sz="1800" dirty="0">
              <a:latin typeface="Arial Nova"/>
            </a:endParaRPr>
          </a:p>
          <a:p>
            <a:pPr>
              <a:lnSpc>
                <a:spcPct val="110000"/>
              </a:lnSpc>
              <a:buClr>
                <a:srgbClr val="9E3611"/>
              </a:buClr>
            </a:pPr>
            <a:r>
              <a:rPr lang="en-US" sz="1800" dirty="0">
                <a:latin typeface="Arial Nova"/>
              </a:rPr>
              <a:t>Police were called, and Officer Derek Chauvin and three other officers arrived at the scene.</a:t>
            </a:r>
          </a:p>
          <a:p>
            <a:pPr>
              <a:lnSpc>
                <a:spcPct val="110000"/>
              </a:lnSpc>
              <a:buClr>
                <a:srgbClr val="9E3611"/>
              </a:buClr>
            </a:pPr>
            <a:endParaRPr lang="en-US" sz="1800" dirty="0">
              <a:latin typeface="Arial Nova"/>
            </a:endParaRPr>
          </a:p>
          <a:p>
            <a:pPr>
              <a:lnSpc>
                <a:spcPct val="110000"/>
              </a:lnSpc>
              <a:buClr>
                <a:srgbClr val="9E3611"/>
              </a:buClr>
            </a:pPr>
            <a:r>
              <a:rPr lang="en-US" sz="1800" dirty="0">
                <a:latin typeface="Arial Nova"/>
              </a:rPr>
              <a:t>During the arrest, Chauvin pressed his knee on Floyd's neck for </a:t>
            </a:r>
            <a:r>
              <a:rPr lang="en-US" sz="1800" b="1" dirty="0">
                <a:latin typeface="Arial Nova"/>
              </a:rPr>
              <a:t>9 minutes and 29 seconds</a:t>
            </a:r>
            <a:r>
              <a:rPr lang="en-US" sz="1800" dirty="0">
                <a:latin typeface="Arial Nova"/>
              </a:rPr>
              <a:t>, despite Floyd repeatedly saying, </a:t>
            </a:r>
            <a:r>
              <a:rPr lang="en-US" sz="1800" b="1" dirty="0">
                <a:latin typeface="Arial Nova"/>
              </a:rPr>
              <a:t>"I can't </a:t>
            </a:r>
            <a:r>
              <a:rPr lang="en-US" sz="1800" b="1" err="1">
                <a:latin typeface="Arial Nova"/>
              </a:rPr>
              <a:t>breathe."</a:t>
            </a:r>
            <a:r>
              <a:rPr lang="en-US" sz="1800" i="1" err="1">
                <a:latin typeface="Arial Nova"/>
              </a:rPr>
              <a:t>BBC</a:t>
            </a:r>
            <a:r>
              <a:rPr lang="en-US" sz="1800" i="1" dirty="0">
                <a:latin typeface="Arial Nova"/>
              </a:rPr>
              <a:t> News (2020)</a:t>
            </a:r>
            <a:endParaRPr lang="en-US" sz="1800" dirty="0">
              <a:latin typeface="Arial Nova"/>
            </a:endParaRPr>
          </a:p>
          <a:p>
            <a:pPr>
              <a:lnSpc>
                <a:spcPct val="110000"/>
              </a:lnSpc>
              <a:buClr>
                <a:srgbClr val="9E3611"/>
              </a:buClr>
            </a:pPr>
            <a:endParaRPr lang="en-US" sz="1800" dirty="0">
              <a:latin typeface="Arial Nova"/>
            </a:endParaRPr>
          </a:p>
          <a:p>
            <a:pPr>
              <a:lnSpc>
                <a:spcPct val="110000"/>
              </a:lnSpc>
              <a:buClr>
                <a:srgbClr val="9E3611"/>
              </a:buClr>
            </a:pPr>
            <a:r>
              <a:rPr lang="en-US" sz="1800" dirty="0">
                <a:latin typeface="Arial Nova"/>
              </a:rPr>
              <a:t>The victim became unresponsive during the restraint.</a:t>
            </a:r>
            <a:endParaRPr lang="en-US" sz="1800" b="1" dirty="0">
              <a:latin typeface="Arial Nova"/>
            </a:endParaRPr>
          </a:p>
          <a:p>
            <a:pPr>
              <a:lnSpc>
                <a:spcPct val="110000"/>
              </a:lnSpc>
              <a:buClr>
                <a:srgbClr val="9E3611"/>
              </a:buClr>
            </a:pPr>
            <a:endParaRPr lang="en-US" sz="1800" dirty="0">
              <a:latin typeface="Arial Nova"/>
            </a:endParaRPr>
          </a:p>
          <a:p>
            <a:pPr>
              <a:lnSpc>
                <a:spcPct val="110000"/>
              </a:lnSpc>
              <a:buClr>
                <a:srgbClr val="9E3611"/>
              </a:buClr>
            </a:pPr>
            <a:r>
              <a:rPr lang="en-US" sz="1800" dirty="0">
                <a:latin typeface="Arial Nova"/>
              </a:rPr>
              <a:t>The incident was recorded by a bystander, and the video quickly went viral, showing Floyd’s last moments.</a:t>
            </a:r>
          </a:p>
          <a:p>
            <a:pPr>
              <a:lnSpc>
                <a:spcPct val="110000"/>
              </a:lnSpc>
              <a:buClr>
                <a:srgbClr val="9E3611"/>
              </a:buClr>
            </a:pPr>
            <a:endParaRPr lang="en-US" sz="1400">
              <a:latin typeface="Arial Nova"/>
            </a:endParaRPr>
          </a:p>
          <a:p>
            <a:pPr>
              <a:lnSpc>
                <a:spcPct val="110000"/>
              </a:lnSpc>
              <a:buClr>
                <a:srgbClr val="9E3611"/>
              </a:buClr>
            </a:pPr>
            <a:endParaRPr lang="en-US" sz="1400">
              <a:latin typeface="Arial Nova"/>
            </a:endParaRPr>
          </a:p>
        </p:txBody>
      </p:sp>
      <p:sp>
        <p:nvSpPr>
          <p:cNvPr id="9" name="Date Placeholder 4">
            <a:extLst>
              <a:ext uri="{FF2B5EF4-FFF2-40B4-BE49-F238E27FC236}">
                <a16:creationId xmlns:a16="http://schemas.microsoft.com/office/drawing/2014/main" id="{88396E91-7E24-C8E2-DCAC-3DE664F22C0C}"/>
              </a:ext>
            </a:extLst>
          </p:cNvPr>
          <p:cNvSpPr>
            <a:spLocks noGrp="1"/>
          </p:cNvSpPr>
          <p:nvPr>
            <p:ph type="dt" sz="half" idx="10"/>
          </p:nvPr>
        </p:nvSpPr>
        <p:spPr>
          <a:xfrm>
            <a:off x="137160" y="6453002"/>
            <a:ext cx="3494314" cy="365125"/>
          </a:xfrm>
        </p:spPr>
        <p:txBody>
          <a:bodyPr/>
          <a:lstStyle/>
          <a:p>
            <a:pPr>
              <a:spcAft>
                <a:spcPts val="600"/>
              </a:spcAft>
            </a:pPr>
            <a:fld id="{3CEA80D4-ED3C-4C81-BA63-9FEAA9F53B91}" type="datetime1">
              <a:pPr>
                <a:spcAft>
                  <a:spcPts val="600"/>
                </a:spcAft>
              </a:pPr>
              <a:t>1/11/2025</a:t>
            </a:fld>
            <a:endParaRPr lang="en-US"/>
          </a:p>
        </p:txBody>
      </p:sp>
      <p:sp>
        <p:nvSpPr>
          <p:cNvPr id="11" name="Footer Placeholder 5">
            <a:extLst>
              <a:ext uri="{FF2B5EF4-FFF2-40B4-BE49-F238E27FC236}">
                <a16:creationId xmlns:a16="http://schemas.microsoft.com/office/drawing/2014/main" id="{F03A485E-C55B-AEDD-DA51-005021A9AFD3}"/>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7063373F-979F-7F21-5B7E-18C567A7ADAE}"/>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12</a:t>
            </a:fld>
            <a:endParaRPr lang="en-US"/>
          </a:p>
        </p:txBody>
      </p:sp>
    </p:spTree>
    <p:extLst>
      <p:ext uri="{BB962C8B-B14F-4D97-AF65-F5344CB8AC3E}">
        <p14:creationId xmlns:p14="http://schemas.microsoft.com/office/powerpoint/2010/main" val="1858307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696192-5DC2-C2AA-1E47-CFDA75C6B9AE}"/>
              </a:ext>
            </a:extLst>
          </p:cNvPr>
          <p:cNvSpPr>
            <a:spLocks noGrp="1"/>
          </p:cNvSpPr>
          <p:nvPr>
            <p:ph sz="half" idx="1"/>
          </p:nvPr>
        </p:nvSpPr>
        <p:spPr>
          <a:xfrm>
            <a:off x="455766" y="828302"/>
            <a:ext cx="5181600" cy="4351338"/>
          </a:xfrm>
        </p:spPr>
        <p:txBody>
          <a:bodyPr vert="horz" lIns="91440" tIns="45720" rIns="91440" bIns="45720" rtlCol="0" anchor="t">
            <a:noAutofit/>
          </a:bodyPr>
          <a:lstStyle/>
          <a:p>
            <a:pPr>
              <a:lnSpc>
                <a:spcPct val="110000"/>
              </a:lnSpc>
            </a:pPr>
            <a:r>
              <a:rPr lang="en-US" sz="1400" dirty="0"/>
              <a:t>Charged with </a:t>
            </a:r>
            <a:r>
              <a:rPr lang="en-US" sz="1400" b="1" dirty="0"/>
              <a:t>second-degree unintentional murder</a:t>
            </a:r>
            <a:r>
              <a:rPr lang="en-US" sz="1400" dirty="0"/>
              <a:t>, </a:t>
            </a:r>
            <a:r>
              <a:rPr lang="en-US" sz="1400" b="1" dirty="0"/>
              <a:t>third-degree murder</a:t>
            </a:r>
            <a:r>
              <a:rPr lang="en-US" sz="1400" dirty="0"/>
              <a:t>, and </a:t>
            </a:r>
            <a:r>
              <a:rPr lang="en-US" sz="1400" b="1" dirty="0"/>
              <a:t>second-degree manslaughter</a:t>
            </a:r>
            <a:r>
              <a:rPr lang="en-US" sz="1400" dirty="0"/>
              <a:t>.</a:t>
            </a:r>
          </a:p>
          <a:p>
            <a:pPr>
              <a:lnSpc>
                <a:spcPct val="110000"/>
              </a:lnSpc>
              <a:buClr>
                <a:srgbClr val="9E3611"/>
              </a:buClr>
            </a:pPr>
            <a:endParaRPr lang="en-US" sz="1400" dirty="0"/>
          </a:p>
          <a:p>
            <a:pPr>
              <a:lnSpc>
                <a:spcPct val="110000"/>
              </a:lnSpc>
              <a:buClr>
                <a:srgbClr val="9E3611"/>
              </a:buClr>
            </a:pPr>
            <a:r>
              <a:rPr lang="en-US" sz="1400" dirty="0"/>
              <a:t>Convicted on all charges in April 2021.</a:t>
            </a:r>
          </a:p>
          <a:p>
            <a:pPr>
              <a:lnSpc>
                <a:spcPct val="110000"/>
              </a:lnSpc>
              <a:buClr>
                <a:srgbClr val="9E3611"/>
              </a:buClr>
            </a:pPr>
            <a:endParaRPr lang="en-US" sz="1400" dirty="0"/>
          </a:p>
          <a:p>
            <a:pPr>
              <a:lnSpc>
                <a:spcPct val="110000"/>
              </a:lnSpc>
              <a:buClr>
                <a:srgbClr val="9E3611"/>
              </a:buClr>
            </a:pPr>
            <a:r>
              <a:rPr lang="en-US" sz="1400" dirty="0"/>
              <a:t>Sentenced to </a:t>
            </a:r>
            <a:r>
              <a:rPr lang="en-US" sz="1400" b="1" dirty="0"/>
              <a:t>22.5 years in prison</a:t>
            </a:r>
            <a:r>
              <a:rPr lang="en-US" sz="1400" dirty="0"/>
              <a:t> in June 2021, with a federal sentence of 21 years for violating Floyd's civil rights Linder D. (2024).</a:t>
            </a:r>
          </a:p>
          <a:p>
            <a:pPr>
              <a:lnSpc>
                <a:spcPct val="110000"/>
              </a:lnSpc>
              <a:buClr>
                <a:srgbClr val="9E3611"/>
              </a:buClr>
            </a:pPr>
            <a:endParaRPr lang="en-US" sz="1400" dirty="0"/>
          </a:p>
          <a:p>
            <a:pPr>
              <a:lnSpc>
                <a:spcPct val="110000"/>
              </a:lnSpc>
              <a:buClr>
                <a:srgbClr val="9E3611"/>
              </a:buClr>
            </a:pPr>
            <a:r>
              <a:rPr lang="en-US" sz="1400" dirty="0"/>
              <a:t>Floyd's death ignited the </a:t>
            </a:r>
            <a:r>
              <a:rPr lang="en-US" sz="1400" b="1" dirty="0"/>
              <a:t>Black Lives Matter (BLM)</a:t>
            </a:r>
            <a:r>
              <a:rPr lang="en-US" sz="1400" dirty="0"/>
              <a:t> movement, with protests across the U.S. and globally.</a:t>
            </a:r>
          </a:p>
          <a:p>
            <a:pPr>
              <a:lnSpc>
                <a:spcPct val="110000"/>
              </a:lnSpc>
              <a:buClr>
                <a:srgbClr val="9E3611"/>
              </a:buClr>
            </a:pPr>
            <a:endParaRPr lang="en-US" sz="1400" dirty="0"/>
          </a:p>
          <a:p>
            <a:pPr>
              <a:lnSpc>
                <a:spcPct val="110000"/>
              </a:lnSpc>
              <a:buClr>
                <a:srgbClr val="9E3611"/>
              </a:buClr>
            </a:pPr>
            <a:r>
              <a:rPr lang="en-US" sz="1400" dirty="0"/>
              <a:t>Demonstrators called for justice, police reform, and an end to systemic racism.</a:t>
            </a:r>
          </a:p>
          <a:p>
            <a:pPr>
              <a:lnSpc>
                <a:spcPct val="110000"/>
              </a:lnSpc>
              <a:buClr>
                <a:srgbClr val="9E3611"/>
              </a:buClr>
            </a:pPr>
            <a:endParaRPr lang="en-US" sz="1400" dirty="0"/>
          </a:p>
          <a:p>
            <a:pPr>
              <a:lnSpc>
                <a:spcPct val="110000"/>
              </a:lnSpc>
              <a:buClr>
                <a:srgbClr val="9E3611"/>
              </a:buClr>
            </a:pPr>
            <a:r>
              <a:rPr lang="en-US" sz="1400" dirty="0"/>
              <a:t>Slogans like </a:t>
            </a:r>
            <a:r>
              <a:rPr lang="en-US" sz="1400" b="1" dirty="0"/>
              <a:t>"I can't breathe"</a:t>
            </a:r>
            <a:r>
              <a:rPr lang="en-US" sz="1400" dirty="0"/>
              <a:t> became rallying cries for the movement.</a:t>
            </a:r>
          </a:p>
          <a:p>
            <a:pPr>
              <a:lnSpc>
                <a:spcPct val="110000"/>
              </a:lnSpc>
              <a:buClr>
                <a:srgbClr val="9E3611"/>
              </a:buClr>
            </a:pPr>
            <a:endParaRPr lang="en-US" sz="1100"/>
          </a:p>
        </p:txBody>
      </p:sp>
      <p:pic>
        <p:nvPicPr>
          <p:cNvPr id="4" name="Picture 3" descr="blm, sjw, 검은 삶이 중요하다.에 관한 무료 스톡 사진">
            <a:extLst>
              <a:ext uri="{FF2B5EF4-FFF2-40B4-BE49-F238E27FC236}">
                <a16:creationId xmlns:a16="http://schemas.microsoft.com/office/drawing/2014/main" id="{87493D49-ACF7-66ED-74D8-ECD3678B21C8}"/>
              </a:ext>
            </a:extLst>
          </p:cNvPr>
          <p:cNvPicPr>
            <a:picLocks noChangeAspect="1"/>
          </p:cNvPicPr>
          <p:nvPr/>
        </p:nvPicPr>
        <p:blipFill>
          <a:blip r:embed="rId2"/>
          <a:srcRect l="20837" r="26914" b="2"/>
          <a:stretch/>
        </p:blipFill>
        <p:spPr>
          <a:xfrm>
            <a:off x="6576123" y="1254125"/>
            <a:ext cx="4351342" cy="4351338"/>
          </a:xfrm>
          <a:prstGeom prst="rect">
            <a:avLst/>
          </a:prstGeom>
          <a:noFill/>
        </p:spPr>
      </p:pic>
      <p:sp>
        <p:nvSpPr>
          <p:cNvPr id="11" name="Date Placeholder 4">
            <a:extLst>
              <a:ext uri="{FF2B5EF4-FFF2-40B4-BE49-F238E27FC236}">
                <a16:creationId xmlns:a16="http://schemas.microsoft.com/office/drawing/2014/main" id="{E364E359-AFFE-939F-242C-298953E0AD6B}"/>
              </a:ext>
            </a:extLst>
          </p:cNvPr>
          <p:cNvSpPr>
            <a:spLocks noGrp="1"/>
          </p:cNvSpPr>
          <p:nvPr>
            <p:ph type="dt" sz="half" idx="10"/>
          </p:nvPr>
        </p:nvSpPr>
        <p:spPr>
          <a:xfrm>
            <a:off x="137160" y="6453002"/>
            <a:ext cx="3494314" cy="365125"/>
          </a:xfrm>
        </p:spPr>
        <p:txBody>
          <a:bodyPr/>
          <a:lstStyle/>
          <a:p>
            <a:pPr>
              <a:spcAft>
                <a:spcPts val="600"/>
              </a:spcAft>
            </a:pPr>
            <a:fld id="{070ADA51-66FB-4681-8DBB-F86D4B3E6E9C}" type="datetime1">
              <a:pPr>
                <a:spcAft>
                  <a:spcPts val="600"/>
                </a:spcAft>
              </a:pPr>
              <a:t>1/11/2025</a:t>
            </a:fld>
            <a:endParaRPr lang="en-US"/>
          </a:p>
        </p:txBody>
      </p:sp>
      <p:sp>
        <p:nvSpPr>
          <p:cNvPr id="13" name="Footer Placeholder 5">
            <a:extLst>
              <a:ext uri="{FF2B5EF4-FFF2-40B4-BE49-F238E27FC236}">
                <a16:creationId xmlns:a16="http://schemas.microsoft.com/office/drawing/2014/main" id="{95F3CD99-6360-0F32-AE87-979833025E40}"/>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E6A6AB16-6ECB-797E-6F35-AFE11EEB0E83}"/>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13</a:t>
            </a:fld>
            <a:endParaRPr lang="en-US"/>
          </a:p>
        </p:txBody>
      </p:sp>
    </p:spTree>
    <p:extLst>
      <p:ext uri="{BB962C8B-B14F-4D97-AF65-F5344CB8AC3E}">
        <p14:creationId xmlns:p14="http://schemas.microsoft.com/office/powerpoint/2010/main" val="1680301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0D49AE2-6D39-0854-35E7-C7D3DA3AEEBF}"/>
              </a:ext>
            </a:extLst>
          </p:cNvPr>
          <p:cNvGraphicFramePr>
            <a:graphicFrameLocks noGrp="1"/>
          </p:cNvGraphicFramePr>
          <p:nvPr>
            <p:ph idx="1"/>
            <p:extLst>
              <p:ext uri="{D42A27DB-BD31-4B8C-83A1-F6EECF244321}">
                <p14:modId xmlns:p14="http://schemas.microsoft.com/office/powerpoint/2010/main" val="3712063829"/>
              </p:ext>
            </p:extLst>
          </p:nvPr>
        </p:nvGraphicFramePr>
        <p:xfrm>
          <a:off x="2807447" y="516498"/>
          <a:ext cx="6572250" cy="558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8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2E23A-34A9-6EC9-3733-924CFD06231F}"/>
              </a:ext>
            </a:extLst>
          </p:cNvPr>
          <p:cNvSpPr>
            <a:spLocks noGrp="1"/>
          </p:cNvSpPr>
          <p:nvPr>
            <p:ph type="title"/>
          </p:nvPr>
        </p:nvSpPr>
        <p:spPr>
          <a:xfrm>
            <a:off x="254060" y="234875"/>
            <a:ext cx="10653578" cy="1132258"/>
          </a:xfrm>
        </p:spPr>
        <p:txBody>
          <a:bodyPr/>
          <a:lstStyle/>
          <a:p>
            <a:r>
              <a:rPr lang="en-US" dirty="0"/>
              <a:t>Racism and </a:t>
            </a:r>
            <a:r>
              <a:rPr lang="en-US" dirty="0" err="1"/>
              <a:t>neighbourood</a:t>
            </a:r>
            <a:r>
              <a:rPr lang="en-US" dirty="0"/>
              <a:t> policing effects</a:t>
            </a:r>
          </a:p>
        </p:txBody>
      </p:sp>
      <p:sp>
        <p:nvSpPr>
          <p:cNvPr id="3" name="Content Placeholder 2">
            <a:extLst>
              <a:ext uri="{FF2B5EF4-FFF2-40B4-BE49-F238E27FC236}">
                <a16:creationId xmlns:a16="http://schemas.microsoft.com/office/drawing/2014/main" id="{6659A148-F5D7-46DD-E3A4-5182D1CCA4F2}"/>
              </a:ext>
            </a:extLst>
          </p:cNvPr>
          <p:cNvSpPr>
            <a:spLocks noGrp="1"/>
          </p:cNvSpPr>
          <p:nvPr>
            <p:ph idx="1"/>
          </p:nvPr>
        </p:nvSpPr>
        <p:spPr>
          <a:xfrm>
            <a:off x="254059" y="919914"/>
            <a:ext cx="10653579" cy="4593828"/>
          </a:xfrm>
        </p:spPr>
        <p:txBody>
          <a:bodyPr vert="horz" lIns="91440" tIns="45720" rIns="91440" bIns="45720" rtlCol="0" anchor="t">
            <a:noAutofit/>
          </a:bodyPr>
          <a:lstStyle/>
          <a:p>
            <a:r>
              <a:rPr lang="en-US" sz="1600" dirty="0">
                <a:ea typeface="+mn-lt"/>
                <a:cs typeface="+mn-lt"/>
              </a:rPr>
              <a:t>Shapes police perception and behavior in neighborhoods.</a:t>
            </a:r>
            <a:endParaRPr lang="en-US" sz="1600"/>
          </a:p>
          <a:p>
            <a:pPr>
              <a:buClr>
                <a:srgbClr val="9E3611"/>
              </a:buClr>
            </a:pPr>
            <a:r>
              <a:rPr lang="en-US" sz="1600" dirty="0">
                <a:ea typeface="+mn-lt"/>
                <a:cs typeface="+mn-lt"/>
              </a:rPr>
              <a:t>Influenced by:</a:t>
            </a:r>
            <a:endParaRPr lang="en-US" sz="1600"/>
          </a:p>
          <a:p>
            <a:pPr>
              <a:buClr>
                <a:srgbClr val="9E3611"/>
              </a:buClr>
            </a:pPr>
            <a:r>
              <a:rPr lang="en-US" sz="1600" b="1" dirty="0">
                <a:ea typeface="+mn-lt"/>
                <a:cs typeface="+mn-lt"/>
              </a:rPr>
              <a:t>External factors</a:t>
            </a:r>
            <a:r>
              <a:rPr lang="en-US" sz="1600" dirty="0">
                <a:ea typeface="+mn-lt"/>
                <a:cs typeface="+mn-lt"/>
              </a:rPr>
              <a:t>: neighborhood characteristics, urban disinvestment.</a:t>
            </a:r>
            <a:endParaRPr lang="en-US" sz="1600"/>
          </a:p>
          <a:p>
            <a:pPr>
              <a:buClr>
                <a:srgbClr val="9E3611"/>
              </a:buClr>
            </a:pPr>
            <a:r>
              <a:rPr lang="en-US" sz="1600" b="1" dirty="0">
                <a:ea typeface="+mn-lt"/>
                <a:cs typeface="+mn-lt"/>
              </a:rPr>
              <a:t>Internal factors</a:t>
            </a:r>
            <a:r>
              <a:rPr lang="en-US" sz="1600" dirty="0">
                <a:ea typeface="+mn-lt"/>
                <a:cs typeface="+mn-lt"/>
              </a:rPr>
              <a:t>: moral positionality of police officers.</a:t>
            </a:r>
            <a:endParaRPr lang="en-US" sz="1600"/>
          </a:p>
          <a:p>
            <a:pPr>
              <a:buClr>
                <a:srgbClr val="9E3611"/>
              </a:buClr>
            </a:pPr>
            <a:r>
              <a:rPr lang="en-US" sz="1600" dirty="0">
                <a:ea typeface="+mn-lt"/>
                <a:cs typeface="+mn-lt"/>
              </a:rPr>
              <a:t>Contributes to unequal treatment of communities (Brown &amp; Barganier, 2018).</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Leads to:</a:t>
            </a:r>
            <a:endParaRPr lang="en-US" sz="1600"/>
          </a:p>
          <a:p>
            <a:pPr>
              <a:buClr>
                <a:srgbClr val="9E3611"/>
              </a:buClr>
            </a:pPr>
            <a:r>
              <a:rPr lang="en-US" sz="1600" dirty="0">
                <a:ea typeface="+mn-lt"/>
                <a:cs typeface="+mn-lt"/>
              </a:rPr>
              <a:t>Aggressive policing in areas perceived as hostile to law enforcement.</a:t>
            </a:r>
            <a:endParaRPr lang="en-US" sz="1600"/>
          </a:p>
          <a:p>
            <a:pPr>
              <a:buClr>
                <a:srgbClr val="9E3611"/>
              </a:buClr>
            </a:pPr>
            <a:r>
              <a:rPr lang="en-US" sz="1600" dirty="0">
                <a:ea typeface="+mn-lt"/>
                <a:cs typeface="+mn-lt"/>
              </a:rPr>
              <a:t>Higher prevalence of misconduct in African American neighborhoods.</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Exacerbated by:</a:t>
            </a:r>
            <a:endParaRPr lang="en-US" sz="1600"/>
          </a:p>
          <a:p>
            <a:pPr>
              <a:buClr>
                <a:srgbClr val="9E3611"/>
              </a:buClr>
            </a:pPr>
            <a:r>
              <a:rPr lang="en-US" sz="1600" dirty="0">
                <a:ea typeface="+mn-lt"/>
                <a:cs typeface="+mn-lt"/>
              </a:rPr>
              <a:t>Racial profiling.</a:t>
            </a:r>
            <a:endParaRPr lang="en-US" sz="1600"/>
          </a:p>
          <a:p>
            <a:pPr>
              <a:buClr>
                <a:srgbClr val="9E3611"/>
              </a:buClr>
            </a:pPr>
            <a:r>
              <a:rPr lang="en-US" sz="1600" dirty="0">
                <a:ea typeface="+mn-lt"/>
                <a:cs typeface="+mn-lt"/>
              </a:rPr>
              <a:t>Sensationalized media portrayals.</a:t>
            </a:r>
            <a:endParaRPr lang="en-US" sz="1600"/>
          </a:p>
          <a:p>
            <a:pPr>
              <a:buClr>
                <a:srgbClr val="9E3611"/>
              </a:buClr>
            </a:pPr>
            <a:r>
              <a:rPr lang="en-US" sz="1600" dirty="0">
                <a:ea typeface="+mn-lt"/>
                <a:cs typeface="+mn-lt"/>
              </a:rPr>
              <a:t>Politically charged rhetoric with racial undertones (Howell, 2007).</a:t>
            </a:r>
            <a:endParaRPr lang="en-US" sz="1600" dirty="0"/>
          </a:p>
          <a:p>
            <a:pPr>
              <a:buClr>
                <a:srgbClr val="9E3611"/>
              </a:buClr>
            </a:pPr>
            <a:endParaRPr lang="en-US" dirty="0"/>
          </a:p>
        </p:txBody>
      </p:sp>
    </p:spTree>
    <p:extLst>
      <p:ext uri="{BB962C8B-B14F-4D97-AF65-F5344CB8AC3E}">
        <p14:creationId xmlns:p14="http://schemas.microsoft.com/office/powerpoint/2010/main" val="1542652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DE8E65-82BD-0AC1-ECC0-8F34DEF11066}"/>
              </a:ext>
            </a:extLst>
          </p:cNvPr>
          <p:cNvSpPr>
            <a:spLocks noGrp="1"/>
          </p:cNvSpPr>
          <p:nvPr>
            <p:ph idx="1"/>
          </p:nvPr>
        </p:nvSpPr>
        <p:spPr>
          <a:xfrm>
            <a:off x="336103" y="812680"/>
            <a:ext cx="13078143" cy="5572432"/>
          </a:xfrm>
        </p:spPr>
        <p:txBody>
          <a:bodyPr vert="horz" lIns="91440" tIns="45720" rIns="91440" bIns="45720" rtlCol="0" anchor="ctr">
            <a:noAutofit/>
          </a:bodyPr>
          <a:lstStyle/>
          <a:p>
            <a:r>
              <a:rPr lang="en-US" sz="1600" dirty="0">
                <a:ea typeface="+mn-lt"/>
                <a:cs typeface="+mn-lt"/>
              </a:rPr>
              <a:t>Racial disparities in attitudes toward the police:</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Black Americans report greater dissatisfaction and hostility (Howell, 2007).</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African American perceptions of police shaped by:</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Collective memory of past abuses.</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Systematic harassment in low-income, high-crime, predominantly Black areas (Walker et al., 2016).</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Misconduct.</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Disrespect.</a:t>
            </a:r>
            <a:endParaRPr lang="en-US" sz="1600"/>
          </a:p>
          <a:p>
            <a:pPr>
              <a:buClr>
                <a:srgbClr val="9E3611"/>
              </a:buClr>
            </a:pPr>
            <a:endParaRPr lang="en-US" sz="1600" dirty="0">
              <a:ea typeface="+mn-lt"/>
              <a:cs typeface="+mn-lt"/>
            </a:endParaRPr>
          </a:p>
          <a:p>
            <a:pPr>
              <a:buClr>
                <a:srgbClr val="9E3611"/>
              </a:buClr>
            </a:pPr>
            <a:r>
              <a:rPr lang="en-US" sz="1600" dirty="0">
                <a:ea typeface="+mn-lt"/>
                <a:cs typeface="+mn-lt"/>
              </a:rPr>
              <a:t>Excessive force (Walker et al., 2016).</a:t>
            </a:r>
            <a:endParaRPr lang="en-US" sz="1600" dirty="0"/>
          </a:p>
          <a:p>
            <a:pPr>
              <a:buClr>
                <a:srgbClr val="9E3611"/>
              </a:buClr>
            </a:pPr>
            <a:endParaRPr lang="en-US" sz="1400"/>
          </a:p>
        </p:txBody>
      </p:sp>
    </p:spTree>
    <p:extLst>
      <p:ext uri="{BB962C8B-B14F-4D97-AF65-F5344CB8AC3E}">
        <p14:creationId xmlns:p14="http://schemas.microsoft.com/office/powerpoint/2010/main" val="2504127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187D8-BCF0-8AC3-6051-536D4B4AFC0C}"/>
              </a:ext>
            </a:extLst>
          </p:cNvPr>
          <p:cNvSpPr>
            <a:spLocks noGrp="1"/>
          </p:cNvSpPr>
          <p:nvPr>
            <p:ph type="title"/>
          </p:nvPr>
        </p:nvSpPr>
        <p:spPr>
          <a:xfrm>
            <a:off x="386289" y="249308"/>
            <a:ext cx="10058400" cy="1609344"/>
          </a:xfrm>
        </p:spPr>
        <p:txBody>
          <a:bodyPr/>
          <a:lstStyle/>
          <a:p>
            <a:r>
              <a:rPr lang="en-US" dirty="0"/>
              <a:t>Conclusion</a:t>
            </a:r>
          </a:p>
        </p:txBody>
      </p:sp>
      <p:sp>
        <p:nvSpPr>
          <p:cNvPr id="3" name="Content Placeholder 2">
            <a:extLst>
              <a:ext uri="{FF2B5EF4-FFF2-40B4-BE49-F238E27FC236}">
                <a16:creationId xmlns:a16="http://schemas.microsoft.com/office/drawing/2014/main" id="{26586282-C56A-026C-3BDF-99D59E990B79}"/>
              </a:ext>
            </a:extLst>
          </p:cNvPr>
          <p:cNvSpPr>
            <a:spLocks noGrp="1"/>
          </p:cNvSpPr>
          <p:nvPr>
            <p:ph idx="1"/>
          </p:nvPr>
        </p:nvSpPr>
        <p:spPr>
          <a:xfrm>
            <a:off x="386289" y="1258555"/>
            <a:ext cx="10058400" cy="4050792"/>
          </a:xfrm>
        </p:spPr>
        <p:txBody>
          <a:bodyPr vert="horz" lIns="91440" tIns="45720" rIns="91440" bIns="45720" rtlCol="0" anchor="t">
            <a:normAutofit fontScale="92500" lnSpcReduction="10000"/>
          </a:bodyPr>
          <a:lstStyle/>
          <a:p>
            <a:r>
              <a:rPr lang="en-US" sz="1600" err="1">
                <a:latin typeface="Arial Nova"/>
                <a:ea typeface="+mn-lt"/>
                <a:cs typeface="+mn-lt"/>
              </a:rPr>
              <a:t>Neighbourhood</a:t>
            </a:r>
            <a:r>
              <a:rPr lang="en-US" sz="1600" dirty="0">
                <a:latin typeface="Arial Nova"/>
                <a:ea typeface="+mn-lt"/>
                <a:cs typeface="+mn-lt"/>
              </a:rPr>
              <a:t> policing is a </a:t>
            </a:r>
            <a:r>
              <a:rPr lang="en-US" sz="1600" b="1" dirty="0">
                <a:latin typeface="Arial Nova"/>
                <a:ea typeface="+mn-lt"/>
                <a:cs typeface="+mn-lt"/>
              </a:rPr>
              <a:t>comprehensive and collaborative approach</a:t>
            </a:r>
            <a:r>
              <a:rPr lang="en-US" sz="1600" dirty="0">
                <a:latin typeface="Arial Nova"/>
                <a:ea typeface="+mn-lt"/>
                <a:cs typeface="+mn-lt"/>
              </a:rPr>
              <a:t> to law enforcement.</a:t>
            </a:r>
            <a:endParaRPr lang="en-US" sz="1600" dirty="0">
              <a:latin typeface="Arial Nova"/>
            </a:endParaRPr>
          </a:p>
          <a:p>
            <a:pPr>
              <a:buClr>
                <a:srgbClr val="9E3611"/>
              </a:buClr>
            </a:pPr>
            <a:endParaRPr lang="en-US" sz="1600" dirty="0">
              <a:latin typeface="Arial Nova"/>
              <a:ea typeface="+mn-lt"/>
              <a:cs typeface="+mn-lt"/>
            </a:endParaRPr>
          </a:p>
          <a:p>
            <a:pPr>
              <a:buClr>
                <a:srgbClr val="9E3611"/>
              </a:buClr>
            </a:pPr>
            <a:r>
              <a:rPr lang="en-US" sz="1600" dirty="0">
                <a:latin typeface="Arial Nova"/>
                <a:ea typeface="+mn-lt"/>
                <a:cs typeface="+mn-lt"/>
              </a:rPr>
              <a:t>Prioritizes </a:t>
            </a:r>
            <a:r>
              <a:rPr lang="en-US" sz="1600" b="1" dirty="0">
                <a:latin typeface="Arial Nova"/>
                <a:ea typeface="+mn-lt"/>
                <a:cs typeface="+mn-lt"/>
              </a:rPr>
              <a:t>community engagement, problem-solving, and proactive crime prevention</a:t>
            </a:r>
            <a:r>
              <a:rPr lang="en-US" sz="1600" dirty="0">
                <a:latin typeface="Arial Nova"/>
                <a:ea typeface="+mn-lt"/>
                <a:cs typeface="+mn-lt"/>
              </a:rPr>
              <a:t>.</a:t>
            </a:r>
            <a:endParaRPr lang="en-US" sz="1600">
              <a:latin typeface="Arial Nova"/>
            </a:endParaRPr>
          </a:p>
          <a:p>
            <a:pPr marL="0" indent="0">
              <a:buClr>
                <a:srgbClr val="9E3611"/>
              </a:buClr>
              <a:buNone/>
            </a:pPr>
            <a:endParaRPr lang="en-US" sz="1600" dirty="0">
              <a:latin typeface="Arial Nova"/>
              <a:ea typeface="+mn-lt"/>
              <a:cs typeface="+mn-lt"/>
            </a:endParaRPr>
          </a:p>
          <a:p>
            <a:pPr marL="0" indent="0">
              <a:buNone/>
            </a:pPr>
            <a:r>
              <a:rPr lang="en-US" sz="1600" dirty="0">
                <a:latin typeface="Arial Nova"/>
                <a:ea typeface="+mn-lt"/>
                <a:cs typeface="+mn-lt"/>
              </a:rPr>
              <a:t>   Builds trust, addresses local concerns, and improves </a:t>
            </a:r>
            <a:r>
              <a:rPr lang="en-US" sz="1600" b="1" dirty="0">
                <a:latin typeface="Arial Nova"/>
                <a:ea typeface="+mn-lt"/>
                <a:cs typeface="+mn-lt"/>
              </a:rPr>
              <a:t>safety and quality of life</a:t>
            </a:r>
            <a:r>
              <a:rPr lang="en-US" sz="1600" dirty="0">
                <a:latin typeface="Arial Nova"/>
                <a:ea typeface="+mn-lt"/>
                <a:cs typeface="+mn-lt"/>
              </a:rPr>
              <a:t> within neighborhoods.</a:t>
            </a:r>
            <a:endParaRPr lang="en-US" sz="1600">
              <a:latin typeface="Arial Nova"/>
              <a:ea typeface="+mn-lt"/>
              <a:cs typeface="+mn-lt"/>
            </a:endParaRPr>
          </a:p>
          <a:p>
            <a:pPr>
              <a:buClr>
                <a:srgbClr val="9E3611"/>
              </a:buClr>
            </a:pPr>
            <a:endParaRPr lang="en-US" sz="1600" dirty="0">
              <a:latin typeface="Arial Nova"/>
            </a:endParaRPr>
          </a:p>
          <a:p>
            <a:pPr>
              <a:buClr>
                <a:srgbClr val="9E3611"/>
              </a:buClr>
            </a:pPr>
            <a:r>
              <a:rPr lang="en-US" sz="1600" dirty="0">
                <a:latin typeface="Arial Nova"/>
                <a:ea typeface="+mn-lt"/>
                <a:cs typeface="+mn-lt"/>
              </a:rPr>
              <a:t>Racism is a deeply rooted issue involving both personal biases and systemic power dynamics. Addressing it requires understanding its history, social structures, and cultural impacts.</a:t>
            </a:r>
            <a:endParaRPr lang="en-US"/>
          </a:p>
          <a:p>
            <a:pPr>
              <a:buClr>
                <a:srgbClr val="9E3611"/>
              </a:buClr>
            </a:pPr>
            <a:endParaRPr lang="en-US" sz="1600" dirty="0">
              <a:latin typeface="Arial Nova"/>
            </a:endParaRPr>
          </a:p>
          <a:p>
            <a:pPr>
              <a:buClr>
                <a:srgbClr val="9E3611"/>
              </a:buClr>
            </a:pPr>
            <a:r>
              <a:rPr lang="en-GB" sz="1600" dirty="0">
                <a:solidFill>
                  <a:srgbClr val="383838"/>
                </a:solidFill>
                <a:latin typeface="Arial Nova"/>
              </a:rPr>
              <a:t>In conclusion, racism significantly impacts </a:t>
            </a:r>
            <a:r>
              <a:rPr lang="en-GB" sz="1600" dirty="0" err="1">
                <a:solidFill>
                  <a:srgbClr val="383838"/>
                </a:solidFill>
                <a:latin typeface="Arial Nova"/>
              </a:rPr>
              <a:t>neighborhood</a:t>
            </a:r>
            <a:r>
              <a:rPr lang="en-GB" sz="1600" dirty="0">
                <a:solidFill>
                  <a:srgbClr val="383838"/>
                </a:solidFill>
                <a:latin typeface="Arial Nova"/>
              </a:rPr>
              <a:t> policing by influencing the culture of policing, community perceptions, and police encounters. Through this it </a:t>
            </a:r>
            <a:r>
              <a:rPr lang="en-GB" sz="1600" dirty="0" err="1">
                <a:solidFill>
                  <a:srgbClr val="383838"/>
                </a:solidFill>
                <a:latin typeface="Arial Nova"/>
              </a:rPr>
              <a:t>effe</a:t>
            </a:r>
            <a:r>
              <a:rPr lang="en-GB" sz="1600" dirty="0">
                <a:solidFill>
                  <a:srgbClr val="383838"/>
                </a:solidFill>
                <a:latin typeface="Arial Nova"/>
              </a:rPr>
              <a:t> </a:t>
            </a:r>
            <a:r>
              <a:rPr lang="en-GB" sz="1600" dirty="0" err="1">
                <a:solidFill>
                  <a:srgbClr val="383838"/>
                </a:solidFill>
                <a:latin typeface="Arial Nova"/>
              </a:rPr>
              <a:t>ts</a:t>
            </a:r>
            <a:r>
              <a:rPr lang="en-GB" sz="1600" dirty="0">
                <a:solidFill>
                  <a:srgbClr val="383838"/>
                </a:solidFill>
                <a:latin typeface="Arial Nova"/>
              </a:rPr>
              <a:t> the quality of the </a:t>
            </a:r>
            <a:r>
              <a:rPr lang="en-GB" sz="1600" dirty="0" err="1">
                <a:solidFill>
                  <a:srgbClr val="383838"/>
                </a:solidFill>
                <a:latin typeface="Arial Nova"/>
              </a:rPr>
              <a:t>nighbourhood</a:t>
            </a:r>
            <a:r>
              <a:rPr lang="en-GB" sz="1600" dirty="0">
                <a:solidFill>
                  <a:srgbClr val="383838"/>
                </a:solidFill>
                <a:latin typeface="Arial Nova"/>
              </a:rPr>
              <a:t> </a:t>
            </a:r>
            <a:r>
              <a:rPr lang="en-GB" sz="1600" dirty="0" err="1">
                <a:solidFill>
                  <a:srgbClr val="383838"/>
                </a:solidFill>
                <a:latin typeface="Arial Nova"/>
              </a:rPr>
              <a:t>polciing</a:t>
            </a:r>
            <a:r>
              <a:rPr lang="en-GB" sz="1600" dirty="0">
                <a:solidFill>
                  <a:srgbClr val="383838"/>
                </a:solidFill>
                <a:latin typeface="Arial Nova"/>
              </a:rPr>
              <a:t> approach</a:t>
            </a:r>
          </a:p>
        </p:txBody>
      </p:sp>
    </p:spTree>
    <p:extLst>
      <p:ext uri="{BB962C8B-B14F-4D97-AF65-F5344CB8AC3E}">
        <p14:creationId xmlns:p14="http://schemas.microsoft.com/office/powerpoint/2010/main" val="597496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82248-A2C3-85FB-2C1E-DEC6E3FC1BB2}"/>
              </a:ext>
            </a:extLst>
          </p:cNvPr>
          <p:cNvSpPr>
            <a:spLocks noGrp="1"/>
          </p:cNvSpPr>
          <p:nvPr>
            <p:ph type="title"/>
          </p:nvPr>
        </p:nvSpPr>
        <p:spPr>
          <a:xfrm>
            <a:off x="401793" y="98413"/>
            <a:ext cx="10058400" cy="1609344"/>
          </a:xfrm>
        </p:spPr>
        <p:txBody>
          <a:bodyPr/>
          <a:lstStyle/>
          <a:p>
            <a:r>
              <a:rPr lang="en-US"/>
              <a:t>references</a:t>
            </a:r>
          </a:p>
        </p:txBody>
      </p:sp>
      <p:sp>
        <p:nvSpPr>
          <p:cNvPr id="3" name="Content Placeholder 2">
            <a:extLst>
              <a:ext uri="{FF2B5EF4-FFF2-40B4-BE49-F238E27FC236}">
                <a16:creationId xmlns:a16="http://schemas.microsoft.com/office/drawing/2014/main" id="{D282DB3F-4C28-9B92-F2C9-47B7E7FDD3E1}"/>
              </a:ext>
            </a:extLst>
          </p:cNvPr>
          <p:cNvSpPr>
            <a:spLocks noGrp="1"/>
          </p:cNvSpPr>
          <p:nvPr>
            <p:ph idx="1"/>
          </p:nvPr>
        </p:nvSpPr>
        <p:spPr>
          <a:xfrm>
            <a:off x="401793" y="1881326"/>
            <a:ext cx="10058400" cy="4050792"/>
          </a:xfrm>
        </p:spPr>
        <p:txBody>
          <a:bodyPr vert="horz" lIns="91440" tIns="45720" rIns="91440" bIns="45720" rtlCol="0" anchor="t">
            <a:normAutofit fontScale="92500"/>
          </a:bodyPr>
          <a:lstStyle/>
          <a:p>
            <a:endParaRPr lang="en-US"/>
          </a:p>
          <a:p>
            <a:pPr marL="0" indent="0">
              <a:buClr>
                <a:srgbClr val="9E3611"/>
              </a:buClr>
              <a:buNone/>
            </a:pPr>
            <a:r>
              <a:rPr lang="en-GB" sz="1100" dirty="0">
                <a:latin typeface="system-ui"/>
              </a:rPr>
              <a:t>Rowe, M., Ralph, L. and Malik, A. (2023) </a:t>
            </a:r>
            <a:r>
              <a:rPr lang="en-GB" sz="1100" i="1" dirty="0">
                <a:latin typeface="system-ui"/>
              </a:rPr>
              <a:t>Introduction to Policing</a:t>
            </a:r>
            <a:r>
              <a:rPr lang="en-GB" sz="1100" dirty="0">
                <a:latin typeface="system-ui"/>
              </a:rPr>
              <a:t>. 4th </a:t>
            </a:r>
            <a:r>
              <a:rPr lang="en-GB" sz="1100" err="1">
                <a:latin typeface="system-ui"/>
              </a:rPr>
              <a:t>edn</a:t>
            </a:r>
            <a:r>
              <a:rPr lang="en-GB" sz="1100" dirty="0">
                <a:latin typeface="system-ui"/>
              </a:rPr>
              <a:t>. SAGE Publications Ltd. Available at: </a:t>
            </a:r>
            <a:r>
              <a:rPr lang="en-GB" sz="1100" u="sng" dirty="0">
                <a:latin typeface="system-ui"/>
                <a:hlinkClick r:id="rId2"/>
              </a:rPr>
              <a:t>https://www.perlego.com/book/4336876</a:t>
            </a:r>
            <a:r>
              <a:rPr lang="en-GB" sz="1100" dirty="0">
                <a:latin typeface="system-ui"/>
              </a:rPr>
              <a:t> (Accessed: 8 January 2025).</a:t>
            </a:r>
            <a:endParaRPr lang="en-US" sz="1100" dirty="0">
              <a:latin typeface="system-ui"/>
            </a:endParaRPr>
          </a:p>
          <a:p>
            <a:pPr marL="0" indent="0" algn="ctr">
              <a:buClr>
                <a:srgbClr val="9E3611"/>
              </a:buClr>
              <a:buNone/>
            </a:pPr>
            <a:r>
              <a:rPr lang="en-GB" sz="1100" dirty="0">
                <a:latin typeface="system-ui"/>
              </a:rPr>
              <a:t>Miller, L., More, H. and Braswell, M. (2020) </a:t>
            </a:r>
            <a:r>
              <a:rPr lang="en-GB" sz="1100" i="1" dirty="0">
                <a:latin typeface="system-ui"/>
              </a:rPr>
              <a:t>Effective Police Supervision</a:t>
            </a:r>
            <a:r>
              <a:rPr lang="en-GB" sz="1100" dirty="0">
                <a:latin typeface="system-ui"/>
              </a:rPr>
              <a:t>. 9th </a:t>
            </a:r>
            <a:r>
              <a:rPr lang="en-GB" sz="1100" err="1">
                <a:latin typeface="system-ui"/>
              </a:rPr>
              <a:t>edn</a:t>
            </a:r>
            <a:r>
              <a:rPr lang="en-GB" sz="1100" dirty="0">
                <a:latin typeface="system-ui"/>
              </a:rPr>
              <a:t>. Routledge. Available at: </a:t>
            </a:r>
            <a:r>
              <a:rPr lang="en-GB" sz="1100" u="sng" dirty="0">
                <a:latin typeface="system-ui"/>
                <a:hlinkClick r:id="rId3"/>
              </a:rPr>
              <a:t>https://www.perlego.com/book/2194236</a:t>
            </a:r>
            <a:r>
              <a:rPr lang="en-GB" sz="1100" dirty="0">
                <a:latin typeface="system-ui"/>
              </a:rPr>
              <a:t> (Accessed: 8 January 2025).</a:t>
            </a:r>
            <a:endParaRPr lang="en-US" sz="1100" dirty="0">
              <a:latin typeface="system-ui"/>
            </a:endParaRPr>
          </a:p>
          <a:p>
            <a:pPr marL="0" indent="0" algn="ctr">
              <a:buClr>
                <a:srgbClr val="9E3611"/>
              </a:buClr>
              <a:buNone/>
            </a:pPr>
            <a:r>
              <a:rPr lang="en-GB" sz="1100" dirty="0">
                <a:latin typeface="system-ui"/>
              </a:rPr>
              <a:t>Shoham, S. G., Knepper, P. and Kett, M. (2010) </a:t>
            </a:r>
            <a:r>
              <a:rPr lang="en-GB" sz="1100" i="1" dirty="0">
                <a:latin typeface="system-ui"/>
              </a:rPr>
              <a:t>International Handbook of Criminology</a:t>
            </a:r>
            <a:r>
              <a:rPr lang="en-GB" sz="1100" dirty="0">
                <a:latin typeface="system-ui"/>
              </a:rPr>
              <a:t>. 1st </a:t>
            </a:r>
            <a:r>
              <a:rPr lang="en-GB" sz="1100" err="1">
                <a:latin typeface="system-ui"/>
              </a:rPr>
              <a:t>edn</a:t>
            </a:r>
            <a:r>
              <a:rPr lang="en-GB" sz="1100" dirty="0">
                <a:latin typeface="system-ui"/>
              </a:rPr>
              <a:t>. Routledge. Available at: </a:t>
            </a:r>
            <a:r>
              <a:rPr lang="en-GB" sz="1100" u="sng" dirty="0">
                <a:latin typeface="system-ui"/>
                <a:hlinkClick r:id="rId4"/>
              </a:rPr>
              <a:t>https://www.perlego.com/book/1520748</a:t>
            </a:r>
            <a:r>
              <a:rPr lang="en-GB" sz="1100" dirty="0">
                <a:latin typeface="system-ui"/>
              </a:rPr>
              <a:t> (Accessed: 8 January 2025).</a:t>
            </a:r>
            <a:endParaRPr lang="en-US" sz="1100" dirty="0">
              <a:latin typeface="system-ui"/>
            </a:endParaRPr>
          </a:p>
          <a:p>
            <a:pPr marL="0" indent="0" algn="ctr">
              <a:buNone/>
            </a:pPr>
            <a:r>
              <a:rPr lang="en-GB" sz="1100" dirty="0">
                <a:latin typeface="system-ui"/>
              </a:rPr>
              <a:t>Schneider, S. (2014) </a:t>
            </a:r>
            <a:r>
              <a:rPr lang="en-GB" sz="1100" i="1" dirty="0">
                <a:latin typeface="system-ui"/>
              </a:rPr>
              <a:t>Crime Prevention</a:t>
            </a:r>
            <a:r>
              <a:rPr lang="en-GB" sz="1100" dirty="0">
                <a:latin typeface="system-ui"/>
              </a:rPr>
              <a:t>. 2nd </a:t>
            </a:r>
            <a:r>
              <a:rPr lang="en-GB" sz="1100" dirty="0" err="1">
                <a:latin typeface="system-ui"/>
              </a:rPr>
              <a:t>edn</a:t>
            </a:r>
            <a:r>
              <a:rPr lang="en-GB" sz="1100" dirty="0">
                <a:latin typeface="system-ui"/>
              </a:rPr>
              <a:t>. Routledge. Available at: </a:t>
            </a:r>
            <a:r>
              <a:rPr lang="en-GB" sz="1100" u="sng" dirty="0">
                <a:latin typeface="system-ui"/>
                <a:hlinkClick r:id="rId5"/>
              </a:rPr>
              <a:t>https://www.perlego.com/book/1516177</a:t>
            </a:r>
            <a:r>
              <a:rPr lang="en-GB" sz="1100" dirty="0">
                <a:latin typeface="system-ui"/>
              </a:rPr>
              <a:t> (Accessed: 8 January 2025).</a:t>
            </a:r>
            <a:endParaRPr lang="en-US" sz="1100">
              <a:latin typeface="system-ui"/>
            </a:endParaRPr>
          </a:p>
          <a:p>
            <a:pPr>
              <a:buNone/>
            </a:pPr>
            <a:r>
              <a:rPr lang="en-GB" sz="1100" dirty="0">
                <a:latin typeface="system-ui"/>
              </a:rPr>
              <a:t>Dovidio, J. </a:t>
            </a:r>
            <a:r>
              <a:rPr lang="en-GB" sz="1100" i="1" dirty="0">
                <a:latin typeface="system-ui"/>
              </a:rPr>
              <a:t>et al.</a:t>
            </a:r>
            <a:r>
              <a:rPr lang="en-GB" sz="1100" dirty="0">
                <a:latin typeface="system-ui"/>
              </a:rPr>
              <a:t> (2010) </a:t>
            </a:r>
            <a:r>
              <a:rPr lang="en-GB" sz="1100" i="1" dirty="0">
                <a:latin typeface="system-ui"/>
              </a:rPr>
              <a:t>The SAGE Handbook of Prejudice, Stereotyping and Discrimination</a:t>
            </a:r>
            <a:r>
              <a:rPr lang="en-GB" sz="1100" dirty="0">
                <a:latin typeface="system-ui"/>
              </a:rPr>
              <a:t>. 1st </a:t>
            </a:r>
            <a:r>
              <a:rPr lang="en-GB" sz="1100" dirty="0" err="1">
                <a:latin typeface="system-ui"/>
              </a:rPr>
              <a:t>edn</a:t>
            </a:r>
            <a:r>
              <a:rPr lang="en-GB" sz="1100" dirty="0">
                <a:latin typeface="system-ui"/>
              </a:rPr>
              <a:t>. SAGE Publications Ltd. Available at: </a:t>
            </a:r>
            <a:r>
              <a:rPr lang="en-GB" sz="1100" u="sng" dirty="0">
                <a:latin typeface="system-ui"/>
                <a:hlinkClick r:id="rId6"/>
              </a:rPr>
              <a:t>https://www.perlego.com/book/863298</a:t>
            </a:r>
            <a:r>
              <a:rPr lang="en-GB" sz="1100" dirty="0">
                <a:latin typeface="system-ui"/>
              </a:rPr>
              <a:t> (Accessed: 8 January 2025).</a:t>
            </a:r>
            <a:endParaRPr lang="en-US" sz="1100" dirty="0">
              <a:latin typeface="system-ui"/>
            </a:endParaRPr>
          </a:p>
          <a:p>
            <a:pPr>
              <a:buNone/>
            </a:pPr>
            <a:endParaRPr lang="en-US" sz="1200" dirty="0">
              <a:latin typeface="Aptos"/>
            </a:endParaRPr>
          </a:p>
          <a:p>
            <a:pPr>
              <a:buNone/>
            </a:pPr>
            <a:r>
              <a:rPr lang="en-GB" sz="1100" dirty="0">
                <a:latin typeface="system-ui"/>
              </a:rPr>
              <a:t>Nikolic, M. (2019) </a:t>
            </a:r>
            <a:r>
              <a:rPr lang="en-GB" sz="1100" i="1" dirty="0">
                <a:latin typeface="system-ui"/>
              </a:rPr>
              <a:t>Media Reporting and Racism based Crime</a:t>
            </a:r>
            <a:r>
              <a:rPr lang="en-GB" sz="1100" dirty="0">
                <a:latin typeface="system-ui"/>
              </a:rPr>
              <a:t>.  Society Publishing. Available at: </a:t>
            </a:r>
            <a:r>
              <a:rPr lang="en-GB" sz="1100" dirty="0">
                <a:latin typeface="system-ui"/>
                <a:hlinkClick r:id="rId7"/>
              </a:rPr>
              <a:t>https://www.perlego.com/book/2041379</a:t>
            </a:r>
            <a:r>
              <a:rPr lang="en-GB" sz="1100" dirty="0">
                <a:latin typeface="system-ui"/>
              </a:rPr>
              <a:t> (Accessed: 8 January 2025).</a:t>
            </a:r>
            <a:endParaRPr lang="en-US" sz="1100" dirty="0">
              <a:latin typeface="system-ui"/>
            </a:endParaRPr>
          </a:p>
          <a:p>
            <a:pPr>
              <a:buNone/>
            </a:pPr>
            <a:endParaRPr lang="en-US" sz="1100" dirty="0">
              <a:latin typeface="system-ui"/>
            </a:endParaRPr>
          </a:p>
          <a:p>
            <a:pPr algn="ctr">
              <a:buNone/>
            </a:pPr>
            <a:r>
              <a:rPr lang="en-GB" sz="1100" dirty="0">
                <a:latin typeface="system-ui"/>
              </a:rPr>
              <a:t>Howard, E. (2009) </a:t>
            </a:r>
            <a:r>
              <a:rPr lang="en-GB" sz="1100" i="1" dirty="0">
                <a:latin typeface="system-ui"/>
              </a:rPr>
              <a:t>The EU Race Directive</a:t>
            </a:r>
            <a:r>
              <a:rPr lang="en-GB" sz="1100" dirty="0">
                <a:latin typeface="system-ui"/>
              </a:rPr>
              <a:t>. 1st </a:t>
            </a:r>
            <a:r>
              <a:rPr lang="en-GB" sz="1100" dirty="0" err="1">
                <a:latin typeface="system-ui"/>
              </a:rPr>
              <a:t>edn</a:t>
            </a:r>
            <a:r>
              <a:rPr lang="en-GB" sz="1100" dirty="0">
                <a:latin typeface="system-ui"/>
              </a:rPr>
              <a:t>. Routledge. Available at: </a:t>
            </a:r>
            <a:r>
              <a:rPr lang="en-GB" sz="1100" u="sng" dirty="0">
                <a:latin typeface="system-ui"/>
                <a:hlinkClick r:id="rId8"/>
              </a:rPr>
              <a:t>https://www.perlego.com/book/1695551</a:t>
            </a:r>
            <a:r>
              <a:rPr lang="en-GB" sz="1100" dirty="0">
                <a:latin typeface="system-ui"/>
              </a:rPr>
              <a:t> (Accessed: 8 January 2025).</a:t>
            </a:r>
            <a:endParaRPr lang="en-US" sz="1100" dirty="0">
              <a:latin typeface="system-ui"/>
            </a:endParaRPr>
          </a:p>
          <a:p>
            <a:pPr algn="ctr">
              <a:buNone/>
            </a:pPr>
            <a:r>
              <a:rPr lang="en-GB" sz="1100" dirty="0">
                <a:latin typeface="system-ui"/>
              </a:rPr>
              <a:t>Fernando, S. (2017) </a:t>
            </a:r>
            <a:r>
              <a:rPr lang="en-GB" sz="1100" i="1" dirty="0">
                <a:latin typeface="system-ui"/>
              </a:rPr>
              <a:t>Institutional Racism in Psychiatry and Clinical Psychology,</a:t>
            </a:r>
            <a:r>
              <a:rPr lang="en-GB" sz="1100" dirty="0">
                <a:latin typeface="system-ui"/>
              </a:rPr>
              <a:t> Palgrave Macmillan. Available at: </a:t>
            </a:r>
            <a:r>
              <a:rPr lang="en-GB" sz="1100" u="sng" dirty="0">
                <a:latin typeface="system-ui"/>
                <a:hlinkClick r:id="rId9"/>
              </a:rPr>
              <a:t>https://www.perlego.com/book/3497252</a:t>
            </a:r>
            <a:r>
              <a:rPr lang="en-GB" sz="1100" dirty="0">
                <a:latin typeface="system-ui"/>
              </a:rPr>
              <a:t> (Accessed: 8 January 2025)</a:t>
            </a:r>
            <a:endParaRPr lang="en-US" sz="1100" dirty="0">
              <a:latin typeface="system-ui"/>
            </a:endParaRPr>
          </a:p>
          <a:p>
            <a:pPr algn="ctr">
              <a:buNone/>
            </a:pPr>
            <a:r>
              <a:rPr lang="en-GB" sz="1100" dirty="0">
                <a:latin typeface="system-ui"/>
              </a:rPr>
              <a:t>Fleras, A. (2014) </a:t>
            </a:r>
            <a:r>
              <a:rPr lang="en-GB" sz="1100" i="1" dirty="0">
                <a:latin typeface="system-ui"/>
              </a:rPr>
              <a:t>Racisms in a Multicultural Canada</a:t>
            </a:r>
            <a:r>
              <a:rPr lang="en-GB" sz="1100" dirty="0">
                <a:latin typeface="system-ui"/>
              </a:rPr>
              <a:t>.  Wilfrid Laurier University Press. Available at: </a:t>
            </a:r>
            <a:r>
              <a:rPr lang="en-GB" sz="1100" u="sng" dirty="0">
                <a:latin typeface="system-ui"/>
                <a:hlinkClick r:id="rId10"/>
              </a:rPr>
              <a:t>https://www.perlego.com/book/1706754</a:t>
            </a:r>
            <a:r>
              <a:rPr lang="en-GB" sz="1100" dirty="0">
                <a:latin typeface="system-ui"/>
              </a:rPr>
              <a:t> (Accessed: 8 January 2025).</a:t>
            </a:r>
            <a:endParaRPr lang="en-US" sz="1100" dirty="0">
              <a:latin typeface="system-ui"/>
            </a:endParaRPr>
          </a:p>
          <a:p>
            <a:pPr marL="0" indent="0" algn="ctr">
              <a:buNone/>
            </a:pPr>
            <a:endParaRPr lang="en-GB" sz="1100" dirty="0">
              <a:latin typeface="system-ui"/>
            </a:endParaRPr>
          </a:p>
          <a:p>
            <a:pPr>
              <a:buClr>
                <a:srgbClr val="9E3611"/>
              </a:buClr>
            </a:pPr>
            <a:endParaRPr lang="en-US" dirty="0"/>
          </a:p>
        </p:txBody>
      </p:sp>
    </p:spTree>
    <p:extLst>
      <p:ext uri="{BB962C8B-B14F-4D97-AF65-F5344CB8AC3E}">
        <p14:creationId xmlns:p14="http://schemas.microsoft.com/office/powerpoint/2010/main" val="553539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9E13A8-9F0D-D53D-D5DA-C19AFCD92A8F}"/>
              </a:ext>
            </a:extLst>
          </p:cNvPr>
          <p:cNvSpPr>
            <a:spLocks noGrp="1"/>
          </p:cNvSpPr>
          <p:nvPr>
            <p:ph idx="1"/>
          </p:nvPr>
        </p:nvSpPr>
        <p:spPr>
          <a:xfrm>
            <a:off x="868142" y="1090466"/>
            <a:ext cx="10058400" cy="4050792"/>
          </a:xfrm>
        </p:spPr>
        <p:txBody>
          <a:bodyPr vert="horz" lIns="91440" tIns="45720" rIns="91440" bIns="45720" rtlCol="0" anchor="t">
            <a:normAutofit fontScale="92500" lnSpcReduction="10000"/>
          </a:bodyPr>
          <a:lstStyle/>
          <a:p>
            <a:r>
              <a:rPr lang="en-US" i="1" dirty="0">
                <a:ea typeface="+mn-lt"/>
                <a:cs typeface="+mn-lt"/>
              </a:rPr>
              <a:t>George Floyd: What happened in the final moments of his life</a:t>
            </a:r>
            <a:r>
              <a:rPr lang="en-US" dirty="0">
                <a:ea typeface="+mn-lt"/>
                <a:cs typeface="+mn-lt"/>
              </a:rPr>
              <a:t> (2020) </a:t>
            </a:r>
            <a:r>
              <a:rPr lang="en-US" i="1" dirty="0">
                <a:ea typeface="+mn-lt"/>
                <a:cs typeface="+mn-lt"/>
              </a:rPr>
              <a:t>BBC News</a:t>
            </a:r>
            <a:r>
              <a:rPr lang="en-US" dirty="0">
                <a:ea typeface="+mn-lt"/>
                <a:cs typeface="+mn-lt"/>
              </a:rPr>
              <a:t>. Available at: </a:t>
            </a:r>
            <a:r>
              <a:rPr lang="en-US" dirty="0">
                <a:ea typeface="+mn-lt"/>
                <a:cs typeface="+mn-lt"/>
                <a:hlinkClick r:id="rId2"/>
              </a:rPr>
              <a:t>https://www.bbc.co.uk/news/world-us-canada-52861726?utm_source=</a:t>
            </a:r>
            <a:r>
              <a:rPr lang="en-US" dirty="0">
                <a:ea typeface="+mn-lt"/>
                <a:cs typeface="+mn-lt"/>
              </a:rPr>
              <a:t> (Accessed: 08 January 2025). </a:t>
            </a:r>
            <a:endParaRPr lang="en-US" dirty="0"/>
          </a:p>
          <a:p>
            <a:pPr>
              <a:buClr>
                <a:srgbClr val="9E3611"/>
              </a:buClr>
            </a:pPr>
            <a:endParaRPr lang="en-US" dirty="0"/>
          </a:p>
          <a:p>
            <a:pPr>
              <a:buClr>
                <a:srgbClr val="9E3611"/>
              </a:buClr>
            </a:pPr>
            <a:r>
              <a:rPr lang="en-US" dirty="0">
                <a:ea typeface="+mn-lt"/>
                <a:cs typeface="+mn-lt"/>
              </a:rPr>
              <a:t>Linder, D. (2024) </a:t>
            </a:r>
            <a:r>
              <a:rPr lang="en-US" i="1" dirty="0">
                <a:ea typeface="+mn-lt"/>
                <a:cs typeface="+mn-lt"/>
              </a:rPr>
              <a:t>George Floyd Case: Charges explained</a:t>
            </a:r>
            <a:r>
              <a:rPr lang="en-US" dirty="0">
                <a:ea typeface="+mn-lt"/>
                <a:cs typeface="+mn-lt"/>
              </a:rPr>
              <a:t>. Available at: </a:t>
            </a:r>
            <a:r>
              <a:rPr lang="en-US" dirty="0">
                <a:ea typeface="+mn-lt"/>
                <a:cs typeface="+mn-lt"/>
                <a:hlinkClick r:id="rId3"/>
              </a:rPr>
              <a:t>https://www.famous-trials.com/george-floyd/2712-geroge-floyd-case-charges-explained?utm_source=</a:t>
            </a:r>
            <a:r>
              <a:rPr lang="en-US" dirty="0">
                <a:ea typeface="+mn-lt"/>
                <a:cs typeface="+mn-lt"/>
              </a:rPr>
              <a:t> (Accessed: 08 January 2025). </a:t>
            </a:r>
            <a:endParaRPr lang="en-US" dirty="0"/>
          </a:p>
          <a:p>
            <a:pPr>
              <a:buClr>
                <a:srgbClr val="9E3611"/>
              </a:buClr>
            </a:pPr>
            <a:endParaRPr lang="en-US" dirty="0"/>
          </a:p>
          <a:p>
            <a:pPr>
              <a:buClr>
                <a:srgbClr val="9E3611"/>
              </a:buClr>
            </a:pPr>
            <a:r>
              <a:rPr lang="en-GB" sz="1100" dirty="0">
                <a:latin typeface="system-ui"/>
              </a:rPr>
              <a:t>Brown, E. and Barganier, G. (2018) </a:t>
            </a:r>
            <a:r>
              <a:rPr lang="en-GB" sz="1100" i="1" dirty="0">
                <a:latin typeface="system-ui"/>
              </a:rPr>
              <a:t>Race and Crime</a:t>
            </a:r>
            <a:r>
              <a:rPr lang="en-GB" sz="1100" dirty="0">
                <a:latin typeface="system-ui"/>
              </a:rPr>
              <a:t>. 1st </a:t>
            </a:r>
            <a:r>
              <a:rPr lang="en-GB" sz="1100" dirty="0" err="1">
                <a:latin typeface="system-ui"/>
              </a:rPr>
              <a:t>edn</a:t>
            </a:r>
            <a:r>
              <a:rPr lang="en-GB" sz="1100" dirty="0">
                <a:latin typeface="system-ui"/>
              </a:rPr>
              <a:t>. University of California Press. Available at: </a:t>
            </a:r>
            <a:r>
              <a:rPr lang="en-GB" sz="1100" u="sng" dirty="0">
                <a:latin typeface="system-ui"/>
                <a:hlinkClick r:id="rId4"/>
              </a:rPr>
              <a:t>https://www.perlego.com/book/801690</a:t>
            </a:r>
            <a:r>
              <a:rPr lang="en-GB" sz="1100" dirty="0">
                <a:latin typeface="system-ui"/>
              </a:rPr>
              <a:t> (Accessed: 8 January 2025).</a:t>
            </a:r>
            <a:endParaRPr lang="en-US" sz="1100" dirty="0">
              <a:latin typeface="system-ui"/>
            </a:endParaRPr>
          </a:p>
          <a:p>
            <a:pPr algn="ctr">
              <a:buClr>
                <a:srgbClr val="9E3611"/>
              </a:buClr>
            </a:pPr>
            <a:r>
              <a:rPr lang="en-GB" sz="1100" dirty="0">
                <a:latin typeface="system-ui"/>
              </a:rPr>
              <a:t>Howell, S. (2007) </a:t>
            </a:r>
            <a:r>
              <a:rPr lang="en-GB" sz="1100" i="1" dirty="0">
                <a:latin typeface="system-ui"/>
              </a:rPr>
              <a:t>Race, Performance, and Approval of Mayors</a:t>
            </a:r>
            <a:r>
              <a:rPr lang="en-GB" sz="1100" dirty="0">
                <a:latin typeface="system-ui"/>
              </a:rPr>
              <a:t>. [edition unavailable]. Palgrave Macmillan. Available at: </a:t>
            </a:r>
            <a:r>
              <a:rPr lang="en-GB" sz="1100" u="sng" dirty="0">
                <a:latin typeface="system-ui"/>
                <a:hlinkClick r:id="rId5"/>
              </a:rPr>
              <a:t>https://www.perlego.com/book/3500491</a:t>
            </a:r>
            <a:r>
              <a:rPr lang="en-GB" sz="1100" dirty="0">
                <a:latin typeface="system-ui"/>
              </a:rPr>
              <a:t> (Accessed: 8 January 2025).</a:t>
            </a:r>
            <a:endParaRPr lang="en-US" sz="1100" dirty="0">
              <a:latin typeface="system-ui"/>
            </a:endParaRPr>
          </a:p>
          <a:p>
            <a:pPr algn="ctr">
              <a:buClr>
                <a:srgbClr val="9E3611"/>
              </a:buClr>
            </a:pPr>
            <a:r>
              <a:rPr lang="en-GB" sz="1100" b="1" dirty="0">
                <a:latin typeface="system-ui"/>
              </a:rPr>
              <a:t>Walker, S. and Cassia, E (2016)</a:t>
            </a:r>
            <a:r>
              <a:rPr lang="en-GB" sz="1100" dirty="0">
                <a:latin typeface="system-ui"/>
              </a:rPr>
              <a:t> </a:t>
            </a:r>
            <a:r>
              <a:rPr lang="en-GB" sz="1100" i="1" dirty="0" err="1">
                <a:latin typeface="system-ui"/>
              </a:rPr>
              <a:t>Color</a:t>
            </a:r>
            <a:r>
              <a:rPr lang="en-GB" sz="1100" i="1" dirty="0">
                <a:latin typeface="system-ui"/>
              </a:rPr>
              <a:t> Justice: Race, Ethnicity, and Crime in America.</a:t>
            </a:r>
            <a:r>
              <a:rPr lang="en-GB" sz="1100" dirty="0">
                <a:latin typeface="system-ui"/>
              </a:rPr>
              <a:t> Cengage Learning EMEA</a:t>
            </a:r>
            <a:endParaRPr lang="en-US" sz="1100" dirty="0">
              <a:latin typeface="system-ui"/>
            </a:endParaRPr>
          </a:p>
          <a:p>
            <a:pPr algn="ctr">
              <a:buClr>
                <a:srgbClr val="9E3611"/>
              </a:buClr>
            </a:pPr>
            <a:r>
              <a:rPr lang="en-GB" sz="1100" dirty="0">
                <a:latin typeface="system-ui"/>
              </a:rPr>
              <a:t>Ben-Porat, G. and Yuval, F. (2019) </a:t>
            </a:r>
            <a:r>
              <a:rPr lang="en-GB" sz="1100" i="1" dirty="0">
                <a:latin typeface="system-ui"/>
              </a:rPr>
              <a:t>Policing Citizens</a:t>
            </a:r>
            <a:r>
              <a:rPr lang="en-GB" sz="1100" dirty="0">
                <a:latin typeface="system-ui"/>
              </a:rPr>
              <a:t>. [edition unavailable]. Cambridge University Press. Available at: </a:t>
            </a:r>
            <a:r>
              <a:rPr lang="en-GB" sz="1100" u="sng" dirty="0">
                <a:latin typeface="system-ui"/>
                <a:hlinkClick r:id="rId6"/>
              </a:rPr>
              <a:t>https://www.perlego.com/book/4220817</a:t>
            </a:r>
            <a:r>
              <a:rPr lang="en-GB" sz="1100" dirty="0">
                <a:latin typeface="system-ui"/>
              </a:rPr>
              <a:t> (Accessed: 8 January 2025).</a:t>
            </a:r>
            <a:endParaRPr lang="en-US" sz="1100" dirty="0">
              <a:latin typeface="system-ui"/>
            </a:endParaRPr>
          </a:p>
          <a:p>
            <a:pPr algn="ctr">
              <a:buClr>
                <a:srgbClr val="9E3611"/>
              </a:buClr>
            </a:pPr>
            <a:r>
              <a:rPr lang="en-GB" sz="1100" dirty="0">
                <a:latin typeface="system-ui"/>
              </a:rPr>
              <a:t>Birzer, M. (2012) </a:t>
            </a:r>
            <a:r>
              <a:rPr lang="en-GB" sz="1100" i="1" dirty="0">
                <a:latin typeface="system-ui"/>
              </a:rPr>
              <a:t>Racial Profiling</a:t>
            </a:r>
            <a:r>
              <a:rPr lang="en-GB" sz="1100" dirty="0">
                <a:latin typeface="system-ui"/>
              </a:rPr>
              <a:t>. 1st </a:t>
            </a:r>
            <a:r>
              <a:rPr lang="en-GB" sz="1100" dirty="0" err="1">
                <a:latin typeface="system-ui"/>
              </a:rPr>
              <a:t>edn</a:t>
            </a:r>
            <a:r>
              <a:rPr lang="en-GB" sz="1100" dirty="0">
                <a:latin typeface="system-ui"/>
              </a:rPr>
              <a:t>. Routledge. Available at: </a:t>
            </a:r>
            <a:r>
              <a:rPr lang="en-GB" sz="1100" u="sng" dirty="0">
                <a:latin typeface="system-ui"/>
                <a:hlinkClick r:id="rId7"/>
              </a:rPr>
              <a:t>https://www.perlego.com/book/1686438</a:t>
            </a:r>
            <a:r>
              <a:rPr lang="en-GB" sz="1100" dirty="0">
                <a:latin typeface="system-ui"/>
              </a:rPr>
              <a:t> (Accessed: 8 January 2025).</a:t>
            </a:r>
            <a:endParaRPr lang="en-US" sz="1100" dirty="0">
              <a:latin typeface="system-ui"/>
            </a:endParaRPr>
          </a:p>
          <a:p>
            <a:pPr algn="ctr">
              <a:buClr>
                <a:srgbClr val="9E3611"/>
              </a:buClr>
            </a:pPr>
            <a:r>
              <a:rPr lang="en-GB" sz="1100" dirty="0">
                <a:latin typeface="system-ui"/>
              </a:rPr>
              <a:t>Fox, H. (2015) </a:t>
            </a:r>
            <a:r>
              <a:rPr lang="en-GB" sz="1100" i="1" dirty="0">
                <a:latin typeface="system-ui"/>
              </a:rPr>
              <a:t>Fractured</a:t>
            </a:r>
            <a:r>
              <a:rPr lang="en-GB" sz="1100" dirty="0">
                <a:latin typeface="system-ui"/>
              </a:rPr>
              <a:t>. 1st </a:t>
            </a:r>
            <a:r>
              <a:rPr lang="en-GB" sz="1100" dirty="0" err="1">
                <a:latin typeface="system-ui"/>
              </a:rPr>
              <a:t>edn</a:t>
            </a:r>
            <a:r>
              <a:rPr lang="en-GB" sz="1100" dirty="0">
                <a:latin typeface="system-ui"/>
              </a:rPr>
              <a:t>. Peter Lang Inc., International Academic Publishers. Available at: </a:t>
            </a:r>
            <a:r>
              <a:rPr lang="en-GB" sz="1100" u="sng" dirty="0">
                <a:latin typeface="system-ui"/>
                <a:hlinkClick r:id="rId8"/>
              </a:rPr>
              <a:t>https://www.perlego.com/book/2941012</a:t>
            </a:r>
            <a:r>
              <a:rPr lang="en-GB" sz="1100" dirty="0">
                <a:latin typeface="system-ui"/>
              </a:rPr>
              <a:t> (Accessed: 8 January 2025).</a:t>
            </a:r>
            <a:endParaRPr lang="en-US" sz="1100" dirty="0">
              <a:latin typeface="system-ui"/>
            </a:endParaRPr>
          </a:p>
          <a:p>
            <a:pPr>
              <a:buClr>
                <a:srgbClr val="9E3611"/>
              </a:buClr>
            </a:pPr>
            <a:endParaRPr lang="en-US" dirty="0"/>
          </a:p>
          <a:p>
            <a:pPr>
              <a:buClr>
                <a:srgbClr val="9E3611"/>
              </a:buClr>
            </a:pPr>
            <a:endParaRPr lang="en-US" dirty="0"/>
          </a:p>
          <a:p>
            <a:pPr>
              <a:buClr>
                <a:srgbClr val="9E3611"/>
              </a:buClr>
            </a:pPr>
            <a:endParaRPr lang="en-US" dirty="0"/>
          </a:p>
        </p:txBody>
      </p:sp>
    </p:spTree>
    <p:extLst>
      <p:ext uri="{BB962C8B-B14F-4D97-AF65-F5344CB8AC3E}">
        <p14:creationId xmlns:p14="http://schemas.microsoft.com/office/powerpoint/2010/main" val="3273981640"/>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VanillaVTI</vt:lpstr>
      <vt:lpstr>Neighbourhood policiing and racism</vt:lpstr>
      <vt:lpstr>Contents</vt:lpstr>
      <vt:lpstr>What is neighbourhood policing?</vt:lpstr>
      <vt:lpstr>Definiton and goals</vt:lpstr>
      <vt:lpstr>Key features</vt:lpstr>
      <vt:lpstr>Organizatinal changes</vt:lpstr>
      <vt:lpstr>Aim</vt:lpstr>
      <vt:lpstr>What is racism?</vt:lpstr>
      <vt:lpstr>PowerPoint Presentation</vt:lpstr>
      <vt:lpstr>PowerPoint Presentation</vt:lpstr>
      <vt:lpstr>Cases of racism within policing</vt:lpstr>
      <vt:lpstr>George Floyd</vt:lpstr>
      <vt:lpstr>PowerPoint Presentation</vt:lpstr>
      <vt:lpstr>PowerPoint Presentation</vt:lpstr>
      <vt:lpstr>Racism and neighbourood policing effects</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221</cp:revision>
  <dcterms:created xsi:type="dcterms:W3CDTF">2025-01-01T15:33:14Z</dcterms:created>
  <dcterms:modified xsi:type="dcterms:W3CDTF">2025-01-11T13:48:00Z</dcterms:modified>
</cp:coreProperties>
</file>