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45"/>
  </p:notesMasterIdLst>
  <p:sldIdLst>
    <p:sldId id="256" r:id="rId7"/>
    <p:sldId id="257" r:id="rId8"/>
    <p:sldId id="263" r:id="rId9"/>
    <p:sldId id="264" r:id="rId10"/>
    <p:sldId id="269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5" r:id="rId24"/>
    <p:sldId id="286" r:id="rId25"/>
    <p:sldId id="297" r:id="rId26"/>
    <p:sldId id="298" r:id="rId27"/>
    <p:sldId id="287" r:id="rId28"/>
    <p:sldId id="288" r:id="rId29"/>
    <p:sldId id="289" r:id="rId30"/>
    <p:sldId id="290" r:id="rId31"/>
    <p:sldId id="291" r:id="rId32"/>
    <p:sldId id="292" r:id="rId33"/>
    <p:sldId id="299" r:id="rId34"/>
    <p:sldId id="293" r:id="rId35"/>
    <p:sldId id="294" r:id="rId36"/>
    <p:sldId id="295" r:id="rId37"/>
    <p:sldId id="296" r:id="rId38"/>
    <p:sldId id="300" r:id="rId39"/>
    <p:sldId id="301" r:id="rId40"/>
    <p:sldId id="302" r:id="rId41"/>
    <p:sldId id="303" r:id="rId42"/>
    <p:sldId id="304" r:id="rId43"/>
    <p:sldId id="305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22C463-47E1-4A19-95F7-F28C47E9043B}" v="84" dt="2025-11-16T17:21:21.0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 varScale="1">
        <p:scale>
          <a:sx n="47" d="100"/>
          <a:sy n="47" d="100"/>
        </p:scale>
        <p:origin x="48" y="10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presProps" Target="pres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5-11-21T16:38:55.570" v="1813" actId="22"/>
      <pc:docMkLst>
        <pc:docMk/>
      </pc:docMkLst>
      <pc:sldChg chg="del">
        <pc:chgData name="Mark Huntly" userId="2f894ec6-1403-4f17-b28b-5f1f7519461e" providerId="ADAL" clId="{28B19D55-2B64-4018-8539-1453B0FDE5DC}" dt="2025-11-16T15:37:05.013" v="0" actId="47"/>
        <pc:sldMkLst>
          <pc:docMk/>
          <pc:sldMk cId="2289428686" sldId="262"/>
        </pc:sldMkLst>
      </pc:sldChg>
      <pc:sldChg chg="delSp modSp mod">
        <pc:chgData name="Mark Huntly" userId="2f894ec6-1403-4f17-b28b-5f1f7519461e" providerId="ADAL" clId="{28B19D55-2B64-4018-8539-1453B0FDE5DC}" dt="2025-11-16T15:37:52.164" v="22" actId="20577"/>
        <pc:sldMkLst>
          <pc:docMk/>
          <pc:sldMk cId="4288200217" sldId="264"/>
        </pc:sldMkLst>
        <pc:spChg chg="mod">
          <ac:chgData name="Mark Huntly" userId="2f894ec6-1403-4f17-b28b-5f1f7519461e" providerId="ADAL" clId="{28B19D55-2B64-4018-8539-1453B0FDE5DC}" dt="2025-11-16T15:37:32.286" v="18" actId="20577"/>
          <ac:spMkLst>
            <pc:docMk/>
            <pc:sldMk cId="4288200217" sldId="264"/>
            <ac:spMk id="4" creationId="{29DB8046-87ED-4EEF-6E4E-A8A281C99078}"/>
          </ac:spMkLst>
        </pc:spChg>
        <pc:spChg chg="mod">
          <ac:chgData name="Mark Huntly" userId="2f894ec6-1403-4f17-b28b-5f1f7519461e" providerId="ADAL" clId="{28B19D55-2B64-4018-8539-1453B0FDE5DC}" dt="2025-11-16T15:37:52.164" v="22" actId="20577"/>
          <ac:spMkLst>
            <pc:docMk/>
            <pc:sldMk cId="4288200217" sldId="264"/>
            <ac:spMk id="9" creationId="{DF2EBCCA-D51E-4419-C3BE-23711C4C5C03}"/>
          </ac:spMkLst>
        </pc:spChg>
      </pc:sldChg>
      <pc:sldChg chg="del ord">
        <pc:chgData name="Mark Huntly" userId="2f894ec6-1403-4f17-b28b-5f1f7519461e" providerId="ADAL" clId="{28B19D55-2B64-4018-8539-1453B0FDE5DC}" dt="2025-11-16T15:38:48.477" v="27" actId="47"/>
        <pc:sldMkLst>
          <pc:docMk/>
          <pc:sldMk cId="3629613625" sldId="267"/>
        </pc:sldMkLst>
      </pc:sldChg>
      <pc:sldChg chg="del ord">
        <pc:chgData name="Mark Huntly" userId="2f894ec6-1403-4f17-b28b-5f1f7519461e" providerId="ADAL" clId="{28B19D55-2B64-4018-8539-1453B0FDE5DC}" dt="2025-11-16T15:38:55.351" v="28" actId="47"/>
        <pc:sldMkLst>
          <pc:docMk/>
          <pc:sldMk cId="2184501167" sldId="268"/>
        </pc:sldMkLst>
      </pc:sldChg>
      <pc:sldChg chg="delSp modSp mod">
        <pc:chgData name="Mark Huntly" userId="2f894ec6-1403-4f17-b28b-5f1f7519461e" providerId="ADAL" clId="{28B19D55-2B64-4018-8539-1453B0FDE5DC}" dt="2025-11-16T15:39:47.573" v="51" actId="20577"/>
        <pc:sldMkLst>
          <pc:docMk/>
          <pc:sldMk cId="4067013015" sldId="269"/>
        </pc:sldMkLst>
        <pc:spChg chg="mod">
          <ac:chgData name="Mark Huntly" userId="2f894ec6-1403-4f17-b28b-5f1f7519461e" providerId="ADAL" clId="{28B19D55-2B64-4018-8539-1453B0FDE5DC}" dt="2025-11-16T15:39:21.894" v="46" actId="20577"/>
          <ac:spMkLst>
            <pc:docMk/>
            <pc:sldMk cId="4067013015" sldId="269"/>
            <ac:spMk id="4" creationId="{98CB95A0-03C5-4D20-0048-11D5F9899FE2}"/>
          </ac:spMkLst>
        </pc:spChg>
        <pc:spChg chg="mod">
          <ac:chgData name="Mark Huntly" userId="2f894ec6-1403-4f17-b28b-5f1f7519461e" providerId="ADAL" clId="{28B19D55-2B64-4018-8539-1453B0FDE5DC}" dt="2025-11-16T15:39:47.573" v="51" actId="20577"/>
          <ac:spMkLst>
            <pc:docMk/>
            <pc:sldMk cId="4067013015" sldId="269"/>
            <ac:spMk id="9" creationId="{8A827A21-BD3F-31BE-39D1-8509DF123800}"/>
          </ac:spMkLst>
        </pc:spChg>
      </pc:sldChg>
      <pc:sldChg chg="add del ord">
        <pc:chgData name="Mark Huntly" userId="2f894ec6-1403-4f17-b28b-5f1f7519461e" providerId="ADAL" clId="{28B19D55-2B64-4018-8539-1453B0FDE5DC}" dt="2025-11-16T15:40:24.711" v="56" actId="47"/>
        <pc:sldMkLst>
          <pc:docMk/>
          <pc:sldMk cId="3382838514" sldId="270"/>
        </pc:sldMkLst>
      </pc:sldChg>
      <pc:sldChg chg="modSp mod">
        <pc:chgData name="Mark Huntly" userId="2f894ec6-1403-4f17-b28b-5f1f7519461e" providerId="ADAL" clId="{28B19D55-2B64-4018-8539-1453B0FDE5DC}" dt="2025-11-16T15:41:41.330" v="89" actId="1076"/>
        <pc:sldMkLst>
          <pc:docMk/>
          <pc:sldMk cId="3315229939" sldId="271"/>
        </pc:sldMkLst>
        <pc:spChg chg="mod">
          <ac:chgData name="Mark Huntly" userId="2f894ec6-1403-4f17-b28b-5f1f7519461e" providerId="ADAL" clId="{28B19D55-2B64-4018-8539-1453B0FDE5DC}" dt="2025-11-16T15:40:56.220" v="84" actId="20577"/>
          <ac:spMkLst>
            <pc:docMk/>
            <pc:sldMk cId="3315229939" sldId="271"/>
            <ac:spMk id="4" creationId="{F62ED632-70A8-859D-23F2-B17B369830C0}"/>
          </ac:spMkLst>
        </pc:spChg>
        <pc:spChg chg="mod">
          <ac:chgData name="Mark Huntly" userId="2f894ec6-1403-4f17-b28b-5f1f7519461e" providerId="ADAL" clId="{28B19D55-2B64-4018-8539-1453B0FDE5DC}" dt="2025-11-16T15:41:41.330" v="89" actId="1076"/>
          <ac:spMkLst>
            <pc:docMk/>
            <pc:sldMk cId="3315229939" sldId="271"/>
            <ac:spMk id="9" creationId="{C1C69D9A-1FDC-378D-8AA6-17D67D38A823}"/>
          </ac:spMkLst>
        </pc:spChg>
      </pc:sldChg>
      <pc:sldChg chg="addSp delSp modSp mod">
        <pc:chgData name="Mark Huntly" userId="2f894ec6-1403-4f17-b28b-5f1f7519461e" providerId="ADAL" clId="{28B19D55-2B64-4018-8539-1453B0FDE5DC}" dt="2025-11-16T15:43:38.333" v="112" actId="167"/>
        <pc:sldMkLst>
          <pc:docMk/>
          <pc:sldMk cId="2854239945" sldId="272"/>
        </pc:sldMkLst>
        <pc:spChg chg="mod">
          <ac:chgData name="Mark Huntly" userId="2f894ec6-1403-4f17-b28b-5f1f7519461e" providerId="ADAL" clId="{28B19D55-2B64-4018-8539-1453B0FDE5DC}" dt="2025-11-16T15:41:57.191" v="99" actId="20577"/>
          <ac:spMkLst>
            <pc:docMk/>
            <pc:sldMk cId="2854239945" sldId="272"/>
            <ac:spMk id="4" creationId="{C5883F14-AFF6-E81C-53E8-71E2E1F44D07}"/>
          </ac:spMkLst>
        </pc:spChg>
        <pc:spChg chg="mod">
          <ac:chgData name="Mark Huntly" userId="2f894ec6-1403-4f17-b28b-5f1f7519461e" providerId="ADAL" clId="{28B19D55-2B64-4018-8539-1453B0FDE5DC}" dt="2025-11-16T15:43:33.551" v="111" actId="1076"/>
          <ac:spMkLst>
            <pc:docMk/>
            <pc:sldMk cId="2854239945" sldId="272"/>
            <ac:spMk id="9" creationId="{872E5976-6CA3-8354-1290-654B7EC9ECBC}"/>
          </ac:spMkLst>
        </pc:spChg>
        <pc:picChg chg="add mod ord">
          <ac:chgData name="Mark Huntly" userId="2f894ec6-1403-4f17-b28b-5f1f7519461e" providerId="ADAL" clId="{28B19D55-2B64-4018-8539-1453B0FDE5DC}" dt="2025-11-16T15:43:38.333" v="112" actId="167"/>
          <ac:picMkLst>
            <pc:docMk/>
            <pc:sldMk cId="2854239945" sldId="272"/>
            <ac:picMk id="5" creationId="{097985B7-2C2C-2CA1-1804-53F0CD6D0B06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5:45:16.442" v="145" actId="1076"/>
        <pc:sldMkLst>
          <pc:docMk/>
          <pc:sldMk cId="2374094688" sldId="273"/>
        </pc:sldMkLst>
        <pc:spChg chg="mod">
          <ac:chgData name="Mark Huntly" userId="2f894ec6-1403-4f17-b28b-5f1f7519461e" providerId="ADAL" clId="{28B19D55-2B64-4018-8539-1453B0FDE5DC}" dt="2025-11-16T15:44:55.415" v="142" actId="26606"/>
          <ac:spMkLst>
            <pc:docMk/>
            <pc:sldMk cId="2374094688" sldId="273"/>
            <ac:spMk id="4" creationId="{FC6CE076-AE9B-8BA9-16A4-BA306E8F8314}"/>
          </ac:spMkLst>
        </pc:spChg>
        <pc:picChg chg="add mod ord">
          <ac:chgData name="Mark Huntly" userId="2f894ec6-1403-4f17-b28b-5f1f7519461e" providerId="ADAL" clId="{28B19D55-2B64-4018-8539-1453B0FDE5DC}" dt="2025-11-16T15:45:16.442" v="145" actId="1076"/>
          <ac:picMkLst>
            <pc:docMk/>
            <pc:sldMk cId="2374094688" sldId="273"/>
            <ac:picMk id="6" creationId="{F7A45FD3-08FD-00CF-74CD-29A7E31FE90A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5:56:48.515" v="178" actId="478"/>
        <pc:sldMkLst>
          <pc:docMk/>
          <pc:sldMk cId="3315044606" sldId="274"/>
        </pc:sldMkLst>
        <pc:spChg chg="mod">
          <ac:chgData name="Mark Huntly" userId="2f894ec6-1403-4f17-b28b-5f1f7519461e" providerId="ADAL" clId="{28B19D55-2B64-4018-8539-1453B0FDE5DC}" dt="2025-11-16T15:45:42.320" v="170" actId="20577"/>
          <ac:spMkLst>
            <pc:docMk/>
            <pc:sldMk cId="3315044606" sldId="274"/>
            <ac:spMk id="4" creationId="{EACBAFED-C11F-1BBC-DA18-2BEA1238F668}"/>
          </ac:spMkLst>
        </pc:spChg>
        <pc:spChg chg="mod">
          <ac:chgData name="Mark Huntly" userId="2f894ec6-1403-4f17-b28b-5f1f7519461e" providerId="ADAL" clId="{28B19D55-2B64-4018-8539-1453B0FDE5DC}" dt="2025-11-16T15:46:35.566" v="175"/>
          <ac:spMkLst>
            <pc:docMk/>
            <pc:sldMk cId="3315044606" sldId="274"/>
            <ac:spMk id="9" creationId="{9F4E577C-5C4F-6ABB-D81E-DAF0D9C4B835}"/>
          </ac:spMkLst>
        </pc:spChg>
        <pc:picChg chg="add del mod ord">
          <ac:chgData name="Mark Huntly" userId="2f894ec6-1403-4f17-b28b-5f1f7519461e" providerId="ADAL" clId="{28B19D55-2B64-4018-8539-1453B0FDE5DC}" dt="2025-11-16T15:56:48.515" v="178" actId="478"/>
          <ac:picMkLst>
            <pc:docMk/>
            <pc:sldMk cId="3315044606" sldId="274"/>
            <ac:picMk id="5" creationId="{CB2ED9BA-FF72-3507-C0E3-F73BAB46EF7E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5:58:20.609" v="216" actId="14100"/>
        <pc:sldMkLst>
          <pc:docMk/>
          <pc:sldMk cId="501050547" sldId="275"/>
        </pc:sldMkLst>
        <pc:spChg chg="mod">
          <ac:chgData name="Mark Huntly" userId="2f894ec6-1403-4f17-b28b-5f1f7519461e" providerId="ADAL" clId="{28B19D55-2B64-4018-8539-1453B0FDE5DC}" dt="2025-11-16T15:57:12.834" v="208" actId="20577"/>
          <ac:spMkLst>
            <pc:docMk/>
            <pc:sldMk cId="501050547" sldId="275"/>
            <ac:spMk id="4" creationId="{81D53078-7EB7-4D2A-36FC-A8BAC7791772}"/>
          </ac:spMkLst>
        </pc:spChg>
        <pc:spChg chg="mod">
          <ac:chgData name="Mark Huntly" userId="2f894ec6-1403-4f17-b28b-5f1f7519461e" providerId="ADAL" clId="{28B19D55-2B64-4018-8539-1453B0FDE5DC}" dt="2025-11-16T15:57:53.006" v="213" actId="255"/>
          <ac:spMkLst>
            <pc:docMk/>
            <pc:sldMk cId="501050547" sldId="275"/>
            <ac:spMk id="9" creationId="{3D6E8E90-7196-66A6-52EF-57E6DE6CA133}"/>
          </ac:spMkLst>
        </pc:spChg>
        <pc:picChg chg="add mod">
          <ac:chgData name="Mark Huntly" userId="2f894ec6-1403-4f17-b28b-5f1f7519461e" providerId="ADAL" clId="{28B19D55-2B64-4018-8539-1453B0FDE5DC}" dt="2025-11-16T15:57:41.776" v="210" actId="1076"/>
          <ac:picMkLst>
            <pc:docMk/>
            <pc:sldMk cId="501050547" sldId="275"/>
            <ac:picMk id="2" creationId="{0477FF1A-8C44-A0F2-5D03-C9B9E5B5D9C5}"/>
          </ac:picMkLst>
        </pc:picChg>
        <pc:picChg chg="add mod">
          <ac:chgData name="Mark Huntly" userId="2f894ec6-1403-4f17-b28b-5f1f7519461e" providerId="ADAL" clId="{28B19D55-2B64-4018-8539-1453B0FDE5DC}" dt="2025-11-16T15:58:20.609" v="216" actId="14100"/>
          <ac:picMkLst>
            <pc:docMk/>
            <pc:sldMk cId="501050547" sldId="275"/>
            <ac:picMk id="5" creationId="{379EC824-6E5C-395F-7F6E-1251835F9BDF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5:59:52.456" v="234" actId="20577"/>
        <pc:sldMkLst>
          <pc:docMk/>
          <pc:sldMk cId="3097667551" sldId="276"/>
        </pc:sldMkLst>
        <pc:spChg chg="mod">
          <ac:chgData name="Mark Huntly" userId="2f894ec6-1403-4f17-b28b-5f1f7519461e" providerId="ADAL" clId="{28B19D55-2B64-4018-8539-1453B0FDE5DC}" dt="2025-11-16T15:59:52.456" v="234" actId="20577"/>
          <ac:spMkLst>
            <pc:docMk/>
            <pc:sldMk cId="3097667551" sldId="276"/>
            <ac:spMk id="4" creationId="{B3E64D0A-14D9-C9CE-4813-89B1793A2797}"/>
          </ac:spMkLst>
        </pc:spChg>
        <pc:spChg chg="mod">
          <ac:chgData name="Mark Huntly" userId="2f894ec6-1403-4f17-b28b-5f1f7519461e" providerId="ADAL" clId="{28B19D55-2B64-4018-8539-1453B0FDE5DC}" dt="2025-11-16T15:59:12.116" v="221" actId="14100"/>
          <ac:spMkLst>
            <pc:docMk/>
            <pc:sldMk cId="3097667551" sldId="276"/>
            <ac:spMk id="9" creationId="{082AA6A0-E3F7-8364-00E9-B79DEE98ECCD}"/>
          </ac:spMkLst>
        </pc:spChg>
        <pc:picChg chg="add mod">
          <ac:chgData name="Mark Huntly" userId="2f894ec6-1403-4f17-b28b-5f1f7519461e" providerId="ADAL" clId="{28B19D55-2B64-4018-8539-1453B0FDE5DC}" dt="2025-11-16T15:59:35.540" v="225" actId="1076"/>
          <ac:picMkLst>
            <pc:docMk/>
            <pc:sldMk cId="3097667551" sldId="276"/>
            <ac:picMk id="6" creationId="{AFDDCAC2-575B-437C-7333-3F9C47828C56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6:01:04.626" v="242" actId="478"/>
        <pc:sldMkLst>
          <pc:docMk/>
          <pc:sldMk cId="3993023977" sldId="277"/>
        </pc:sldMkLst>
        <pc:picChg chg="add mod">
          <ac:chgData name="Mark Huntly" userId="2f894ec6-1403-4f17-b28b-5f1f7519461e" providerId="ADAL" clId="{28B19D55-2B64-4018-8539-1453B0FDE5DC}" dt="2025-11-16T16:01:01.395" v="241" actId="1076"/>
          <ac:picMkLst>
            <pc:docMk/>
            <pc:sldMk cId="3993023977" sldId="277"/>
            <ac:picMk id="2" creationId="{8B12EC64-E7A5-38F2-B72B-B1035A77EFA2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6:01:35.935" v="247" actId="478"/>
        <pc:sldMkLst>
          <pc:docMk/>
          <pc:sldMk cId="77623835" sldId="278"/>
        </pc:sldMkLst>
        <pc:picChg chg="add mod">
          <ac:chgData name="Mark Huntly" userId="2f894ec6-1403-4f17-b28b-5f1f7519461e" providerId="ADAL" clId="{28B19D55-2B64-4018-8539-1453B0FDE5DC}" dt="2025-11-16T16:01:32.717" v="246"/>
          <ac:picMkLst>
            <pc:docMk/>
            <pc:sldMk cId="77623835" sldId="278"/>
            <ac:picMk id="5" creationId="{87DEC90E-8754-8A3B-47EA-534A3377D2C5}"/>
          </ac:picMkLst>
        </pc:picChg>
      </pc:sldChg>
      <pc:sldChg chg="addSp modSp mod">
        <pc:chgData name="Mark Huntly" userId="2f894ec6-1403-4f17-b28b-5f1f7519461e" providerId="ADAL" clId="{28B19D55-2B64-4018-8539-1453B0FDE5DC}" dt="2025-11-16T16:05:02.523" v="303"/>
        <pc:sldMkLst>
          <pc:docMk/>
          <pc:sldMk cId="1251503576" sldId="279"/>
        </pc:sldMkLst>
        <pc:spChg chg="add mod">
          <ac:chgData name="Mark Huntly" userId="2f894ec6-1403-4f17-b28b-5f1f7519461e" providerId="ADAL" clId="{28B19D55-2B64-4018-8539-1453B0FDE5DC}" dt="2025-11-16T16:05:02.523" v="303"/>
          <ac:spMkLst>
            <pc:docMk/>
            <pc:sldMk cId="1251503576" sldId="279"/>
            <ac:spMk id="3" creationId="{5101C56B-01BC-EBE2-899A-F5BAE9BCED29}"/>
          </ac:spMkLst>
        </pc:spChg>
        <pc:spChg chg="mod">
          <ac:chgData name="Mark Huntly" userId="2f894ec6-1403-4f17-b28b-5f1f7519461e" providerId="ADAL" clId="{28B19D55-2B64-4018-8539-1453B0FDE5DC}" dt="2025-11-16T16:02:16.015" v="266" actId="20577"/>
          <ac:spMkLst>
            <pc:docMk/>
            <pc:sldMk cId="1251503576" sldId="279"/>
            <ac:spMk id="4" creationId="{B0093A86-5EA9-E714-238F-F020E6B721CE}"/>
          </ac:spMkLst>
        </pc:spChg>
        <pc:spChg chg="mod">
          <ac:chgData name="Mark Huntly" userId="2f894ec6-1403-4f17-b28b-5f1f7519461e" providerId="ADAL" clId="{28B19D55-2B64-4018-8539-1453B0FDE5DC}" dt="2025-11-16T16:03:08.756" v="272" actId="14100"/>
          <ac:spMkLst>
            <pc:docMk/>
            <pc:sldMk cId="1251503576" sldId="279"/>
            <ac:spMk id="9" creationId="{C3C8122B-DCD8-EC75-C87B-9ED1F898B10C}"/>
          </ac:spMkLst>
        </pc:spChg>
        <pc:picChg chg="add mod">
          <ac:chgData name="Mark Huntly" userId="2f894ec6-1403-4f17-b28b-5f1f7519461e" providerId="ADAL" clId="{28B19D55-2B64-4018-8539-1453B0FDE5DC}" dt="2025-11-16T16:03:04.358" v="271" actId="1076"/>
          <ac:picMkLst>
            <pc:docMk/>
            <pc:sldMk cId="1251503576" sldId="279"/>
            <ac:picMk id="2" creationId="{D2A97A66-A480-250D-D8C5-3D92C74E2777}"/>
          </ac:picMkLst>
        </pc:picChg>
      </pc:sldChg>
      <pc:sldChg chg="addSp modSp mod">
        <pc:chgData name="Mark Huntly" userId="2f894ec6-1403-4f17-b28b-5f1f7519461e" providerId="ADAL" clId="{28B19D55-2B64-4018-8539-1453B0FDE5DC}" dt="2025-11-16T16:05:17.223" v="304"/>
        <pc:sldMkLst>
          <pc:docMk/>
          <pc:sldMk cId="2135512139" sldId="280"/>
        </pc:sldMkLst>
        <pc:spChg chg="mod">
          <ac:chgData name="Mark Huntly" userId="2f894ec6-1403-4f17-b28b-5f1f7519461e" providerId="ADAL" clId="{28B19D55-2B64-4018-8539-1453B0FDE5DC}" dt="2025-11-16T16:03:53.364" v="296" actId="20577"/>
          <ac:spMkLst>
            <pc:docMk/>
            <pc:sldMk cId="2135512139" sldId="280"/>
            <ac:spMk id="4" creationId="{F70817F0-A08D-ACD1-A0F4-07974738E5A5}"/>
          </ac:spMkLst>
        </pc:spChg>
        <pc:spChg chg="add mod">
          <ac:chgData name="Mark Huntly" userId="2f894ec6-1403-4f17-b28b-5f1f7519461e" providerId="ADAL" clId="{28B19D55-2B64-4018-8539-1453B0FDE5DC}" dt="2025-11-16T16:05:17.223" v="304"/>
          <ac:spMkLst>
            <pc:docMk/>
            <pc:sldMk cId="2135512139" sldId="280"/>
            <ac:spMk id="6" creationId="{439FBEA6-82E6-97D0-D11D-48DF9FEA487E}"/>
          </ac:spMkLst>
        </pc:spChg>
        <pc:spChg chg="mod">
          <ac:chgData name="Mark Huntly" userId="2f894ec6-1403-4f17-b28b-5f1f7519461e" providerId="ADAL" clId="{28B19D55-2B64-4018-8539-1453B0FDE5DC}" dt="2025-11-16T16:04:33.798" v="301" actId="14100"/>
          <ac:spMkLst>
            <pc:docMk/>
            <pc:sldMk cId="2135512139" sldId="280"/>
            <ac:spMk id="9" creationId="{14F97C80-E351-64CB-747B-CA6A8410E139}"/>
          </ac:spMkLst>
        </pc:spChg>
        <pc:picChg chg="add mod ord">
          <ac:chgData name="Mark Huntly" userId="2f894ec6-1403-4f17-b28b-5f1f7519461e" providerId="ADAL" clId="{28B19D55-2B64-4018-8539-1453B0FDE5DC}" dt="2025-11-16T16:04:37.039" v="302" actId="167"/>
          <ac:picMkLst>
            <pc:docMk/>
            <pc:sldMk cId="2135512139" sldId="280"/>
            <ac:picMk id="5" creationId="{183C304C-E0A6-C4A6-8DA4-4A042ACBB5D1}"/>
          </ac:picMkLst>
        </pc:picChg>
      </pc:sldChg>
      <pc:sldChg chg="addSp modSp mod">
        <pc:chgData name="Mark Huntly" userId="2f894ec6-1403-4f17-b28b-5f1f7519461e" providerId="ADAL" clId="{28B19D55-2B64-4018-8539-1453B0FDE5DC}" dt="2025-11-16T16:06:57.524" v="335" actId="20577"/>
        <pc:sldMkLst>
          <pc:docMk/>
          <pc:sldMk cId="3012593707" sldId="281"/>
        </pc:sldMkLst>
        <pc:spChg chg="mod">
          <ac:chgData name="Mark Huntly" userId="2f894ec6-1403-4f17-b28b-5f1f7519461e" providerId="ADAL" clId="{28B19D55-2B64-4018-8539-1453B0FDE5DC}" dt="2025-11-16T16:06:57.524" v="335" actId="20577"/>
          <ac:spMkLst>
            <pc:docMk/>
            <pc:sldMk cId="3012593707" sldId="281"/>
            <ac:spMk id="4" creationId="{33A3BF58-BE55-0B44-5373-FE41F6C481E1}"/>
          </ac:spMkLst>
        </pc:spChg>
        <pc:spChg chg="mod">
          <ac:chgData name="Mark Huntly" userId="2f894ec6-1403-4f17-b28b-5f1f7519461e" providerId="ADAL" clId="{28B19D55-2B64-4018-8539-1453B0FDE5DC}" dt="2025-11-16T16:06:24.947" v="332" actId="14100"/>
          <ac:spMkLst>
            <pc:docMk/>
            <pc:sldMk cId="3012593707" sldId="281"/>
            <ac:spMk id="9" creationId="{3B02DB68-D29B-C393-EE51-263EF98CA23E}"/>
          </ac:spMkLst>
        </pc:spChg>
        <pc:picChg chg="add mod ord">
          <ac:chgData name="Mark Huntly" userId="2f894ec6-1403-4f17-b28b-5f1f7519461e" providerId="ADAL" clId="{28B19D55-2B64-4018-8539-1453B0FDE5DC}" dt="2025-11-16T16:06:28.036" v="333" actId="167"/>
          <ac:picMkLst>
            <pc:docMk/>
            <pc:sldMk cId="3012593707" sldId="281"/>
            <ac:picMk id="2" creationId="{22164D76-388F-763B-45AF-6DF3D3D9EF52}"/>
          </ac:picMkLst>
        </pc:picChg>
      </pc:sldChg>
      <pc:sldChg chg="addSp modSp mod">
        <pc:chgData name="Mark Huntly" userId="2f894ec6-1403-4f17-b28b-5f1f7519461e" providerId="ADAL" clId="{28B19D55-2B64-4018-8539-1453B0FDE5DC}" dt="2025-11-16T16:07:41.988" v="357" actId="14100"/>
        <pc:sldMkLst>
          <pc:docMk/>
          <pc:sldMk cId="1357402799" sldId="282"/>
        </pc:sldMkLst>
        <pc:spChg chg="mod">
          <ac:chgData name="Mark Huntly" userId="2f894ec6-1403-4f17-b28b-5f1f7519461e" providerId="ADAL" clId="{28B19D55-2B64-4018-8539-1453B0FDE5DC}" dt="2025-11-16T16:07:07.521" v="354" actId="20577"/>
          <ac:spMkLst>
            <pc:docMk/>
            <pc:sldMk cId="1357402799" sldId="282"/>
            <ac:spMk id="4" creationId="{B3DF2EEB-02FD-7778-39EF-2FCF29496555}"/>
          </ac:spMkLst>
        </pc:spChg>
        <pc:spChg chg="mod">
          <ac:chgData name="Mark Huntly" userId="2f894ec6-1403-4f17-b28b-5f1f7519461e" providerId="ADAL" clId="{28B19D55-2B64-4018-8539-1453B0FDE5DC}" dt="2025-11-16T16:07:41.988" v="357" actId="14100"/>
          <ac:spMkLst>
            <pc:docMk/>
            <pc:sldMk cId="1357402799" sldId="282"/>
            <ac:spMk id="9" creationId="{B9A92973-2787-9B49-015A-53A2BEFEA3CE}"/>
          </ac:spMkLst>
        </pc:spChg>
        <pc:picChg chg="add mod">
          <ac:chgData name="Mark Huntly" userId="2f894ec6-1403-4f17-b28b-5f1f7519461e" providerId="ADAL" clId="{28B19D55-2B64-4018-8539-1453B0FDE5DC}" dt="2025-11-16T16:07:29.915" v="356"/>
          <ac:picMkLst>
            <pc:docMk/>
            <pc:sldMk cId="1357402799" sldId="282"/>
            <ac:picMk id="2" creationId="{BF6CA13F-10E7-DE48-2FF0-63CE41661110}"/>
          </ac:picMkLst>
        </pc:picChg>
      </pc:sldChg>
      <pc:sldChg chg="del">
        <pc:chgData name="Mark Huntly" userId="2f894ec6-1403-4f17-b28b-5f1f7519461e" providerId="ADAL" clId="{28B19D55-2B64-4018-8539-1453B0FDE5DC}" dt="2025-11-16T16:08:03.121" v="358" actId="47"/>
        <pc:sldMkLst>
          <pc:docMk/>
          <pc:sldMk cId="817103682" sldId="283"/>
        </pc:sldMkLst>
      </pc:sldChg>
      <pc:sldChg chg="del">
        <pc:chgData name="Mark Huntly" userId="2f894ec6-1403-4f17-b28b-5f1f7519461e" providerId="ADAL" clId="{28B19D55-2B64-4018-8539-1453B0FDE5DC}" dt="2025-11-16T16:08:05.447" v="359" actId="47"/>
        <pc:sldMkLst>
          <pc:docMk/>
          <pc:sldMk cId="2626221861" sldId="284"/>
        </pc:sldMkLst>
      </pc:sldChg>
      <pc:sldChg chg="addSp delSp modSp mod">
        <pc:chgData name="Mark Huntly" userId="2f894ec6-1403-4f17-b28b-5f1f7519461e" providerId="ADAL" clId="{28B19D55-2B64-4018-8539-1453B0FDE5DC}" dt="2025-11-16T16:09:17.828" v="384" actId="14100"/>
        <pc:sldMkLst>
          <pc:docMk/>
          <pc:sldMk cId="1132508313" sldId="285"/>
        </pc:sldMkLst>
        <pc:spChg chg="mod">
          <ac:chgData name="Mark Huntly" userId="2f894ec6-1403-4f17-b28b-5f1f7519461e" providerId="ADAL" clId="{28B19D55-2B64-4018-8539-1453B0FDE5DC}" dt="2025-11-16T16:08:13.757" v="372" actId="20577"/>
          <ac:spMkLst>
            <pc:docMk/>
            <pc:sldMk cId="1132508313" sldId="285"/>
            <ac:spMk id="4" creationId="{61252DE4-8376-84ED-3EA5-418261BA8695}"/>
          </ac:spMkLst>
        </pc:spChg>
        <pc:spChg chg="mod">
          <ac:chgData name="Mark Huntly" userId="2f894ec6-1403-4f17-b28b-5f1f7519461e" providerId="ADAL" clId="{28B19D55-2B64-4018-8539-1453B0FDE5DC}" dt="2025-11-16T16:09:17.828" v="384" actId="14100"/>
          <ac:spMkLst>
            <pc:docMk/>
            <pc:sldMk cId="1132508313" sldId="285"/>
            <ac:spMk id="5" creationId="{8E2DD0E1-449B-3B59-8BE4-3D9DCE45135C}"/>
          </ac:spMkLst>
        </pc:spChg>
        <pc:picChg chg="add mod ord">
          <ac:chgData name="Mark Huntly" userId="2f894ec6-1403-4f17-b28b-5f1f7519461e" providerId="ADAL" clId="{28B19D55-2B64-4018-8539-1453B0FDE5DC}" dt="2025-11-16T16:09:10.581" v="383" actId="167"/>
          <ac:picMkLst>
            <pc:docMk/>
            <pc:sldMk cId="1132508313" sldId="285"/>
            <ac:picMk id="7" creationId="{82667768-954E-EFD5-8EEA-8CE4FC460FA3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6:10:41.836" v="414" actId="14100"/>
        <pc:sldMkLst>
          <pc:docMk/>
          <pc:sldMk cId="1764516604" sldId="286"/>
        </pc:sldMkLst>
        <pc:spChg chg="add mod">
          <ac:chgData name="Mark Huntly" userId="2f894ec6-1403-4f17-b28b-5f1f7519461e" providerId="ADAL" clId="{28B19D55-2B64-4018-8539-1453B0FDE5DC}" dt="2025-11-16T16:10:32.131" v="412"/>
          <ac:spMkLst>
            <pc:docMk/>
            <pc:sldMk cId="1764516604" sldId="286"/>
            <ac:spMk id="3" creationId="{719A0EBA-7784-6351-86B1-E90C23B22894}"/>
          </ac:spMkLst>
        </pc:spChg>
        <pc:spChg chg="mod">
          <ac:chgData name="Mark Huntly" userId="2f894ec6-1403-4f17-b28b-5f1f7519461e" providerId="ADAL" clId="{28B19D55-2B64-4018-8539-1453B0FDE5DC}" dt="2025-11-16T16:09:44.103" v="405" actId="20577"/>
          <ac:spMkLst>
            <pc:docMk/>
            <pc:sldMk cId="1764516604" sldId="286"/>
            <ac:spMk id="4" creationId="{20233769-3EE3-D37A-13A4-A89BCD5D1FB1}"/>
          </ac:spMkLst>
        </pc:spChg>
        <pc:spChg chg="mod">
          <ac:chgData name="Mark Huntly" userId="2f894ec6-1403-4f17-b28b-5f1f7519461e" providerId="ADAL" clId="{28B19D55-2B64-4018-8539-1453B0FDE5DC}" dt="2025-11-16T16:10:41.836" v="414" actId="14100"/>
          <ac:spMkLst>
            <pc:docMk/>
            <pc:sldMk cId="1764516604" sldId="286"/>
            <ac:spMk id="5" creationId="{D815A83E-9D54-2309-9BEA-C4BBBE9CEE7B}"/>
          </ac:spMkLst>
        </pc:spChg>
        <pc:picChg chg="add mod ord">
          <ac:chgData name="Mark Huntly" userId="2f894ec6-1403-4f17-b28b-5f1f7519461e" providerId="ADAL" clId="{28B19D55-2B64-4018-8539-1453B0FDE5DC}" dt="2025-11-16T16:10:38.373" v="413" actId="167"/>
          <ac:picMkLst>
            <pc:docMk/>
            <pc:sldMk cId="1764516604" sldId="286"/>
            <ac:picMk id="2" creationId="{2FAFE49B-857F-6314-80ED-161C827BDA95}"/>
          </ac:picMkLst>
        </pc:picChg>
      </pc:sldChg>
      <pc:sldChg chg="modSp mod">
        <pc:chgData name="Mark Huntly" userId="2f894ec6-1403-4f17-b28b-5f1f7519461e" providerId="ADAL" clId="{28B19D55-2B64-4018-8539-1453B0FDE5DC}" dt="2025-11-16T16:12:46.027" v="445" actId="255"/>
        <pc:sldMkLst>
          <pc:docMk/>
          <pc:sldMk cId="3996683641" sldId="287"/>
        </pc:sldMkLst>
        <pc:spChg chg="mod">
          <ac:chgData name="Mark Huntly" userId="2f894ec6-1403-4f17-b28b-5f1f7519461e" providerId="ADAL" clId="{28B19D55-2B64-4018-8539-1453B0FDE5DC}" dt="2025-11-16T16:12:21.940" v="442" actId="20577"/>
          <ac:spMkLst>
            <pc:docMk/>
            <pc:sldMk cId="3996683641" sldId="287"/>
            <ac:spMk id="4" creationId="{1D39AA75-8D00-2C7F-9E02-EC19B89E0716}"/>
          </ac:spMkLst>
        </pc:spChg>
        <pc:spChg chg="mod">
          <ac:chgData name="Mark Huntly" userId="2f894ec6-1403-4f17-b28b-5f1f7519461e" providerId="ADAL" clId="{28B19D55-2B64-4018-8539-1453B0FDE5DC}" dt="2025-11-16T16:12:46.027" v="445" actId="255"/>
          <ac:spMkLst>
            <pc:docMk/>
            <pc:sldMk cId="3996683641" sldId="287"/>
            <ac:spMk id="5" creationId="{71721C5C-AA97-1681-23FF-A4073F215980}"/>
          </ac:spMkLst>
        </pc:spChg>
      </pc:sldChg>
      <pc:sldChg chg="addSp delSp modSp mod">
        <pc:chgData name="Mark Huntly" userId="2f894ec6-1403-4f17-b28b-5f1f7519461e" providerId="ADAL" clId="{28B19D55-2B64-4018-8539-1453B0FDE5DC}" dt="2025-11-16T16:41:38.185" v="670" actId="20577"/>
        <pc:sldMkLst>
          <pc:docMk/>
          <pc:sldMk cId="2003171132" sldId="288"/>
        </pc:sldMkLst>
        <pc:spChg chg="mod">
          <ac:chgData name="Mark Huntly" userId="2f894ec6-1403-4f17-b28b-5f1f7519461e" providerId="ADAL" clId="{28B19D55-2B64-4018-8539-1453B0FDE5DC}" dt="2025-11-16T16:41:38.185" v="670" actId="20577"/>
          <ac:spMkLst>
            <pc:docMk/>
            <pc:sldMk cId="2003171132" sldId="288"/>
            <ac:spMk id="4" creationId="{B767B30D-0603-DB57-EC8C-02B75A24EC50}"/>
          </ac:spMkLst>
        </pc:spChg>
        <pc:spChg chg="mod">
          <ac:chgData name="Mark Huntly" userId="2f894ec6-1403-4f17-b28b-5f1f7519461e" providerId="ADAL" clId="{28B19D55-2B64-4018-8539-1453B0FDE5DC}" dt="2025-11-16T16:13:42.491" v="451" actId="27636"/>
          <ac:spMkLst>
            <pc:docMk/>
            <pc:sldMk cId="2003171132" sldId="288"/>
            <ac:spMk id="5" creationId="{DA8C4A4E-1E29-22D9-2EEE-C5B4C32D373B}"/>
          </ac:spMkLst>
        </pc:spChg>
        <pc:picChg chg="add mod">
          <ac:chgData name="Mark Huntly" userId="2f894ec6-1403-4f17-b28b-5f1f7519461e" providerId="ADAL" clId="{28B19D55-2B64-4018-8539-1453B0FDE5DC}" dt="2025-11-16T16:13:22.604" v="447"/>
          <ac:picMkLst>
            <pc:docMk/>
            <pc:sldMk cId="2003171132" sldId="288"/>
            <ac:picMk id="3" creationId="{48F408F9-6B29-661A-539A-B234B1FBEB3F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6:15:15.624" v="491" actId="20577"/>
        <pc:sldMkLst>
          <pc:docMk/>
          <pc:sldMk cId="4081667201" sldId="289"/>
        </pc:sldMkLst>
        <pc:spChg chg="mod">
          <ac:chgData name="Mark Huntly" userId="2f894ec6-1403-4f17-b28b-5f1f7519461e" providerId="ADAL" clId="{28B19D55-2B64-4018-8539-1453B0FDE5DC}" dt="2025-11-16T16:15:15.624" v="491" actId="20577"/>
          <ac:spMkLst>
            <pc:docMk/>
            <pc:sldMk cId="4081667201" sldId="289"/>
            <ac:spMk id="4" creationId="{9013F209-2282-27AC-1646-4BCA4CAFA30D}"/>
          </ac:spMkLst>
        </pc:spChg>
        <pc:spChg chg="mod">
          <ac:chgData name="Mark Huntly" userId="2f894ec6-1403-4f17-b28b-5f1f7519461e" providerId="ADAL" clId="{28B19D55-2B64-4018-8539-1453B0FDE5DC}" dt="2025-11-16T16:14:10.830" v="455"/>
          <ac:spMkLst>
            <pc:docMk/>
            <pc:sldMk cId="4081667201" sldId="289"/>
            <ac:spMk id="5" creationId="{E5F506B5-BF8D-4068-A3A2-9BB898DB6AF5}"/>
          </ac:spMkLst>
        </pc:spChg>
        <pc:picChg chg="add mod">
          <ac:chgData name="Mark Huntly" userId="2f894ec6-1403-4f17-b28b-5f1f7519461e" providerId="ADAL" clId="{28B19D55-2B64-4018-8539-1453B0FDE5DC}" dt="2025-11-16T16:14:20.507" v="456"/>
          <ac:picMkLst>
            <pc:docMk/>
            <pc:sldMk cId="4081667201" sldId="289"/>
            <ac:picMk id="2" creationId="{C1B65904-F1E6-9FAF-B0B1-B22CDDAFA05E}"/>
          </ac:picMkLst>
        </pc:picChg>
      </pc:sldChg>
      <pc:sldChg chg="addSp modSp mod">
        <pc:chgData name="Mark Huntly" userId="2f894ec6-1403-4f17-b28b-5f1f7519461e" providerId="ADAL" clId="{28B19D55-2B64-4018-8539-1453B0FDE5DC}" dt="2025-11-16T16:15:43.997" v="493"/>
        <pc:sldMkLst>
          <pc:docMk/>
          <pc:sldMk cId="1098045527" sldId="290"/>
        </pc:sldMkLst>
        <pc:spChg chg="add mod">
          <ac:chgData name="Mark Huntly" userId="2f894ec6-1403-4f17-b28b-5f1f7519461e" providerId="ADAL" clId="{28B19D55-2B64-4018-8539-1453B0FDE5DC}" dt="2025-11-16T16:15:43.997" v="493"/>
          <ac:spMkLst>
            <pc:docMk/>
            <pc:sldMk cId="1098045527" sldId="290"/>
            <ac:spMk id="2" creationId="{7D9F88AD-6732-DCF5-D96F-F33A713898AE}"/>
          </ac:spMkLst>
        </pc:spChg>
        <pc:spChg chg="mod">
          <ac:chgData name="Mark Huntly" userId="2f894ec6-1403-4f17-b28b-5f1f7519461e" providerId="ADAL" clId="{28B19D55-2B64-4018-8539-1453B0FDE5DC}" dt="2025-11-16T16:15:03.666" v="489" actId="20577"/>
          <ac:spMkLst>
            <pc:docMk/>
            <pc:sldMk cId="1098045527" sldId="290"/>
            <ac:spMk id="4" creationId="{8827FA84-44FE-6A74-C2A5-C2235A4163F4}"/>
          </ac:spMkLst>
        </pc:spChg>
        <pc:spChg chg="mod">
          <ac:chgData name="Mark Huntly" userId="2f894ec6-1403-4f17-b28b-5f1f7519461e" providerId="ADAL" clId="{28B19D55-2B64-4018-8539-1453B0FDE5DC}" dt="2025-11-16T16:15:35.092" v="492"/>
          <ac:spMkLst>
            <pc:docMk/>
            <pc:sldMk cId="1098045527" sldId="290"/>
            <ac:spMk id="5" creationId="{5FE80672-1B44-C2B7-6779-5ACFCC48F8CE}"/>
          </ac:spMkLst>
        </pc:spChg>
      </pc:sldChg>
      <pc:sldChg chg="modSp mod">
        <pc:chgData name="Mark Huntly" userId="2f894ec6-1403-4f17-b28b-5f1f7519461e" providerId="ADAL" clId="{28B19D55-2B64-4018-8539-1453B0FDE5DC}" dt="2025-11-16T16:17:31.692" v="522" actId="20577"/>
        <pc:sldMkLst>
          <pc:docMk/>
          <pc:sldMk cId="594004198" sldId="291"/>
        </pc:sldMkLst>
        <pc:spChg chg="mod">
          <ac:chgData name="Mark Huntly" userId="2f894ec6-1403-4f17-b28b-5f1f7519461e" providerId="ADAL" clId="{28B19D55-2B64-4018-8539-1453B0FDE5DC}" dt="2025-11-16T16:17:31.692" v="522" actId="20577"/>
          <ac:spMkLst>
            <pc:docMk/>
            <pc:sldMk cId="594004198" sldId="291"/>
            <ac:spMk id="4" creationId="{2B74BB2D-7235-4A05-8C43-F9D2683F7FCB}"/>
          </ac:spMkLst>
        </pc:spChg>
        <pc:spChg chg="mod">
          <ac:chgData name="Mark Huntly" userId="2f894ec6-1403-4f17-b28b-5f1f7519461e" providerId="ADAL" clId="{28B19D55-2B64-4018-8539-1453B0FDE5DC}" dt="2025-11-16T16:16:40.286" v="500" actId="27636"/>
          <ac:spMkLst>
            <pc:docMk/>
            <pc:sldMk cId="594004198" sldId="291"/>
            <ac:spMk id="5" creationId="{D2957772-7314-13BB-897B-BA326F4CAC47}"/>
          </ac:spMkLst>
        </pc:spChg>
      </pc:sldChg>
      <pc:sldChg chg="addSp delSp modSp mod">
        <pc:chgData name="Mark Huntly" userId="2f894ec6-1403-4f17-b28b-5f1f7519461e" providerId="ADAL" clId="{28B19D55-2B64-4018-8539-1453B0FDE5DC}" dt="2025-11-16T16:20:08.095" v="585" actId="113"/>
        <pc:sldMkLst>
          <pc:docMk/>
          <pc:sldMk cId="3833394599" sldId="292"/>
        </pc:sldMkLst>
        <pc:spChg chg="mod">
          <ac:chgData name="Mark Huntly" userId="2f894ec6-1403-4f17-b28b-5f1f7519461e" providerId="ADAL" clId="{28B19D55-2B64-4018-8539-1453B0FDE5DC}" dt="2025-11-16T16:17:52.454" v="559" actId="20577"/>
          <ac:spMkLst>
            <pc:docMk/>
            <pc:sldMk cId="3833394599" sldId="292"/>
            <ac:spMk id="4" creationId="{44840791-B481-15AB-47A3-F10ACE24463B}"/>
          </ac:spMkLst>
        </pc:spChg>
        <pc:spChg chg="mod">
          <ac:chgData name="Mark Huntly" userId="2f894ec6-1403-4f17-b28b-5f1f7519461e" providerId="ADAL" clId="{28B19D55-2B64-4018-8539-1453B0FDE5DC}" dt="2025-11-16T16:20:08.095" v="585" actId="113"/>
          <ac:spMkLst>
            <pc:docMk/>
            <pc:sldMk cId="3833394599" sldId="292"/>
            <ac:spMk id="5" creationId="{9ACD008D-9BAF-B2ED-63FB-6A1012CB4F7D}"/>
          </ac:spMkLst>
        </pc:spChg>
      </pc:sldChg>
      <pc:sldChg chg="addSp delSp modSp mod">
        <pc:chgData name="Mark Huntly" userId="2f894ec6-1403-4f17-b28b-5f1f7519461e" providerId="ADAL" clId="{28B19D55-2B64-4018-8539-1453B0FDE5DC}" dt="2025-11-16T16:53:22.860" v="856" actId="1076"/>
        <pc:sldMkLst>
          <pc:docMk/>
          <pc:sldMk cId="4041153245" sldId="293"/>
        </pc:sldMkLst>
        <pc:spChg chg="add mod">
          <ac:chgData name="Mark Huntly" userId="2f894ec6-1403-4f17-b28b-5f1f7519461e" providerId="ADAL" clId="{28B19D55-2B64-4018-8539-1453B0FDE5DC}" dt="2025-11-16T16:51:51.359" v="849" actId="20577"/>
          <ac:spMkLst>
            <pc:docMk/>
            <pc:sldMk cId="4041153245" sldId="293"/>
            <ac:spMk id="3" creationId="{81B19429-941C-1C6C-DDE3-C96034BE0A8B}"/>
          </ac:spMkLst>
        </pc:spChg>
        <pc:spChg chg="mod">
          <ac:chgData name="Mark Huntly" userId="2f894ec6-1403-4f17-b28b-5f1f7519461e" providerId="ADAL" clId="{28B19D55-2B64-4018-8539-1453B0FDE5DC}" dt="2025-11-16T16:21:14.207" v="629" actId="20577"/>
          <ac:spMkLst>
            <pc:docMk/>
            <pc:sldMk cId="4041153245" sldId="293"/>
            <ac:spMk id="4" creationId="{E19795C2-A7A9-6710-6551-03561C6ADDCE}"/>
          </ac:spMkLst>
        </pc:spChg>
        <pc:picChg chg="add mod">
          <ac:chgData name="Mark Huntly" userId="2f894ec6-1403-4f17-b28b-5f1f7519461e" providerId="ADAL" clId="{28B19D55-2B64-4018-8539-1453B0FDE5DC}" dt="2025-11-16T16:46:05.130" v="700" actId="1076"/>
          <ac:picMkLst>
            <pc:docMk/>
            <pc:sldMk cId="4041153245" sldId="293"/>
            <ac:picMk id="7" creationId="{AA5577BA-5191-CA20-FD90-8CBC79CBFE8B}"/>
          </ac:picMkLst>
        </pc:picChg>
        <pc:picChg chg="add mod">
          <ac:chgData name="Mark Huntly" userId="2f894ec6-1403-4f17-b28b-5f1f7519461e" providerId="ADAL" clId="{28B19D55-2B64-4018-8539-1453B0FDE5DC}" dt="2025-11-16T16:49:00.400" v="775" actId="1076"/>
          <ac:picMkLst>
            <pc:docMk/>
            <pc:sldMk cId="4041153245" sldId="293"/>
            <ac:picMk id="11" creationId="{0A8B210D-7FBB-757F-5FA6-AD50F3603150}"/>
          </ac:picMkLst>
        </pc:picChg>
        <pc:picChg chg="add mod">
          <ac:chgData name="Mark Huntly" userId="2f894ec6-1403-4f17-b28b-5f1f7519461e" providerId="ADAL" clId="{28B19D55-2B64-4018-8539-1453B0FDE5DC}" dt="2025-11-16T16:51:10.317" v="809" actId="1036"/>
          <ac:picMkLst>
            <pc:docMk/>
            <pc:sldMk cId="4041153245" sldId="293"/>
            <ac:picMk id="15" creationId="{6FD4CA7F-2ED3-3AC4-7353-2265EAC76A9A}"/>
          </ac:picMkLst>
        </pc:picChg>
        <pc:picChg chg="add mod">
          <ac:chgData name="Mark Huntly" userId="2f894ec6-1403-4f17-b28b-5f1f7519461e" providerId="ADAL" clId="{28B19D55-2B64-4018-8539-1453B0FDE5DC}" dt="2025-11-16T16:53:22.860" v="856" actId="1076"/>
          <ac:picMkLst>
            <pc:docMk/>
            <pc:sldMk cId="4041153245" sldId="293"/>
            <ac:picMk id="19" creationId="{B3125670-58D8-8FB6-AA36-A6F13EA953B2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5-11-16T17:00:22.603" v="1043" actId="1035"/>
        <pc:sldMkLst>
          <pc:docMk/>
          <pc:sldMk cId="1897089795" sldId="294"/>
        </pc:sldMkLst>
        <pc:spChg chg="mod">
          <ac:chgData name="Mark Huntly" userId="2f894ec6-1403-4f17-b28b-5f1f7519461e" providerId="ADAL" clId="{28B19D55-2B64-4018-8539-1453B0FDE5DC}" dt="2025-11-16T16:53:59.010" v="899" actId="20577"/>
          <ac:spMkLst>
            <pc:docMk/>
            <pc:sldMk cId="1897089795" sldId="294"/>
            <ac:spMk id="4" creationId="{63D31D70-54B9-AF25-5C86-263DA728C597}"/>
          </ac:spMkLst>
        </pc:spChg>
        <pc:spChg chg="mod">
          <ac:chgData name="Mark Huntly" userId="2f894ec6-1403-4f17-b28b-5f1f7519461e" providerId="ADAL" clId="{28B19D55-2B64-4018-8539-1453B0FDE5DC}" dt="2025-11-16T16:58:19.269" v="1030" actId="20577"/>
          <ac:spMkLst>
            <pc:docMk/>
            <pc:sldMk cId="1897089795" sldId="294"/>
            <ac:spMk id="5" creationId="{7D9669C2-9EFF-7BC2-48A8-8EF821444BAD}"/>
          </ac:spMkLst>
        </pc:spChg>
        <pc:picChg chg="add mod">
          <ac:chgData name="Mark Huntly" userId="2f894ec6-1403-4f17-b28b-5f1f7519461e" providerId="ADAL" clId="{28B19D55-2B64-4018-8539-1453B0FDE5DC}" dt="2025-11-16T16:56:24.128" v="941" actId="1076"/>
          <ac:picMkLst>
            <pc:docMk/>
            <pc:sldMk cId="1897089795" sldId="294"/>
            <ac:picMk id="8" creationId="{15380CDF-634A-A1AD-B963-92462A948B99}"/>
          </ac:picMkLst>
        </pc:picChg>
        <pc:picChg chg="add mod">
          <ac:chgData name="Mark Huntly" userId="2f894ec6-1403-4f17-b28b-5f1f7519461e" providerId="ADAL" clId="{28B19D55-2B64-4018-8539-1453B0FDE5DC}" dt="2025-11-16T16:57:25.364" v="972" actId="1036"/>
          <ac:picMkLst>
            <pc:docMk/>
            <pc:sldMk cId="1897089795" sldId="294"/>
            <ac:picMk id="9" creationId="{29754D47-CC73-E226-64E0-28845B4EE6D7}"/>
          </ac:picMkLst>
        </pc:picChg>
        <pc:picChg chg="add mod">
          <ac:chgData name="Mark Huntly" userId="2f894ec6-1403-4f17-b28b-5f1f7519461e" providerId="ADAL" clId="{28B19D55-2B64-4018-8539-1453B0FDE5DC}" dt="2025-11-16T16:57:58.081" v="1006" actId="1035"/>
          <ac:picMkLst>
            <pc:docMk/>
            <pc:sldMk cId="1897089795" sldId="294"/>
            <ac:picMk id="10" creationId="{2CC4CB2C-679D-4293-93BA-6EE5C0029CC3}"/>
          </ac:picMkLst>
        </pc:picChg>
        <pc:picChg chg="add mod">
          <ac:chgData name="Mark Huntly" userId="2f894ec6-1403-4f17-b28b-5f1f7519461e" providerId="ADAL" clId="{28B19D55-2B64-4018-8539-1453B0FDE5DC}" dt="2025-11-16T17:00:22.603" v="1043" actId="1035"/>
          <ac:picMkLst>
            <pc:docMk/>
            <pc:sldMk cId="1897089795" sldId="294"/>
            <ac:picMk id="14" creationId="{0D64F85F-B4DB-8202-A2FE-80EE8D983BAD}"/>
          </ac:picMkLst>
        </pc:picChg>
      </pc:sldChg>
      <pc:sldChg chg="addSp delSp modSp mod">
        <pc:chgData name="Mark Huntly" userId="2f894ec6-1403-4f17-b28b-5f1f7519461e" providerId="ADAL" clId="{28B19D55-2B64-4018-8539-1453B0FDE5DC}" dt="2025-11-16T17:03:44.391" v="1168" actId="20577"/>
        <pc:sldMkLst>
          <pc:docMk/>
          <pc:sldMk cId="457917856" sldId="295"/>
        </pc:sldMkLst>
        <pc:spChg chg="add del mod">
          <ac:chgData name="Mark Huntly" userId="2f894ec6-1403-4f17-b28b-5f1f7519461e" providerId="ADAL" clId="{28B19D55-2B64-4018-8539-1453B0FDE5DC}" dt="2025-11-16T17:03:44.391" v="1168" actId="20577"/>
          <ac:spMkLst>
            <pc:docMk/>
            <pc:sldMk cId="457917856" sldId="295"/>
            <ac:spMk id="4" creationId="{48407EA2-A086-10FF-711C-1E463BC4CBD4}"/>
          </ac:spMkLst>
        </pc:spChg>
        <pc:spChg chg="mod">
          <ac:chgData name="Mark Huntly" userId="2f894ec6-1403-4f17-b28b-5f1f7519461e" providerId="ADAL" clId="{28B19D55-2B64-4018-8539-1453B0FDE5DC}" dt="2025-11-16T17:01:38.183" v="1110"/>
          <ac:spMkLst>
            <pc:docMk/>
            <pc:sldMk cId="457917856" sldId="295"/>
            <ac:spMk id="5" creationId="{8AF69036-CE53-AC55-2799-202A282BBA6C}"/>
          </ac:spMkLst>
        </pc:spChg>
        <pc:picChg chg="add del mod">
          <ac:chgData name="Mark Huntly" userId="2f894ec6-1403-4f17-b28b-5f1f7519461e" providerId="ADAL" clId="{28B19D55-2B64-4018-8539-1453B0FDE5DC}" dt="2025-11-16T17:03:32.486" v="1165" actId="478"/>
          <ac:picMkLst>
            <pc:docMk/>
            <pc:sldMk cId="457917856" sldId="295"/>
            <ac:picMk id="6" creationId="{8AAD5883-C1B1-D475-1C9D-B6B92E87DA29}"/>
          </ac:picMkLst>
        </pc:picChg>
      </pc:sldChg>
      <pc:sldChg chg="addSp delSp modSp mod">
        <pc:chgData name="Mark Huntly" userId="2f894ec6-1403-4f17-b28b-5f1f7519461e" providerId="ADAL" clId="{28B19D55-2B64-4018-8539-1453B0FDE5DC}" dt="2025-11-17T15:15:00.656" v="1812" actId="20577"/>
        <pc:sldMkLst>
          <pc:docMk/>
          <pc:sldMk cId="1289119818" sldId="296"/>
        </pc:sldMkLst>
        <pc:spChg chg="mod">
          <ac:chgData name="Mark Huntly" userId="2f894ec6-1403-4f17-b28b-5f1f7519461e" providerId="ADAL" clId="{28B19D55-2B64-4018-8539-1453B0FDE5DC}" dt="2025-11-16T17:04:06.690" v="1205" actId="20577"/>
          <ac:spMkLst>
            <pc:docMk/>
            <pc:sldMk cId="1289119818" sldId="296"/>
            <ac:spMk id="4" creationId="{62C287D0-73C8-6029-32B7-2082C910E1EC}"/>
          </ac:spMkLst>
        </pc:spChg>
        <pc:spChg chg="mod">
          <ac:chgData name="Mark Huntly" userId="2f894ec6-1403-4f17-b28b-5f1f7519461e" providerId="ADAL" clId="{28B19D55-2B64-4018-8539-1453B0FDE5DC}" dt="2025-11-17T15:15:00.656" v="1812" actId="20577"/>
          <ac:spMkLst>
            <pc:docMk/>
            <pc:sldMk cId="1289119818" sldId="296"/>
            <ac:spMk id="5" creationId="{165E3582-9F82-548B-6038-0CD4D949DEC5}"/>
          </ac:spMkLst>
        </pc:spChg>
        <pc:picChg chg="add mod">
          <ac:chgData name="Mark Huntly" userId="2f894ec6-1403-4f17-b28b-5f1f7519461e" providerId="ADAL" clId="{28B19D55-2B64-4018-8539-1453B0FDE5DC}" dt="2025-11-16T17:06:20.076" v="1283" actId="1076"/>
          <ac:picMkLst>
            <pc:docMk/>
            <pc:sldMk cId="1289119818" sldId="296"/>
            <ac:picMk id="7" creationId="{C265F6DF-52FA-BF61-C961-4CF57EBA4A10}"/>
          </ac:picMkLst>
        </pc:picChg>
        <pc:picChg chg="add mod">
          <ac:chgData name="Mark Huntly" userId="2f894ec6-1403-4f17-b28b-5f1f7519461e" providerId="ADAL" clId="{28B19D55-2B64-4018-8539-1453B0FDE5DC}" dt="2025-11-16T17:08:09.366" v="1359" actId="1076"/>
          <ac:picMkLst>
            <pc:docMk/>
            <pc:sldMk cId="1289119818" sldId="296"/>
            <ac:picMk id="9" creationId="{44471798-AF08-6A3F-DF15-60BC956AA766}"/>
          </ac:picMkLst>
        </pc:picChg>
      </pc:sldChg>
      <pc:sldChg chg="modSp add mod">
        <pc:chgData name="Mark Huntly" userId="2f894ec6-1403-4f17-b28b-5f1f7519461e" providerId="ADAL" clId="{28B19D55-2B64-4018-8539-1453B0FDE5DC}" dt="2025-11-16T16:11:08.523" v="417" actId="27636"/>
        <pc:sldMkLst>
          <pc:docMk/>
          <pc:sldMk cId="3221375485" sldId="297"/>
        </pc:sldMkLst>
        <pc:spChg chg="mod">
          <ac:chgData name="Mark Huntly" userId="2f894ec6-1403-4f17-b28b-5f1f7519461e" providerId="ADAL" clId="{28B19D55-2B64-4018-8539-1453B0FDE5DC}" dt="2025-11-16T16:11:08.523" v="417" actId="27636"/>
          <ac:spMkLst>
            <pc:docMk/>
            <pc:sldMk cId="3221375485" sldId="297"/>
            <ac:spMk id="5" creationId="{01454B1C-D35C-19C3-B438-5E7595E5682B}"/>
          </ac:spMkLst>
        </pc:spChg>
      </pc:sldChg>
      <pc:sldChg chg="modSp add mod">
        <pc:chgData name="Mark Huntly" userId="2f894ec6-1403-4f17-b28b-5f1f7519461e" providerId="ADAL" clId="{28B19D55-2B64-4018-8539-1453B0FDE5DC}" dt="2025-11-16T16:11:41.161" v="421" actId="5793"/>
        <pc:sldMkLst>
          <pc:docMk/>
          <pc:sldMk cId="4204640753" sldId="298"/>
        </pc:sldMkLst>
        <pc:spChg chg="mod">
          <ac:chgData name="Mark Huntly" userId="2f894ec6-1403-4f17-b28b-5f1f7519461e" providerId="ADAL" clId="{28B19D55-2B64-4018-8539-1453B0FDE5DC}" dt="2025-11-16T16:11:41.161" v="421" actId="5793"/>
          <ac:spMkLst>
            <pc:docMk/>
            <pc:sldMk cId="4204640753" sldId="298"/>
            <ac:spMk id="5" creationId="{81523D60-12EA-F72D-DA10-A9BEB35BD12E}"/>
          </ac:spMkLst>
        </pc:spChg>
      </pc:sldChg>
      <pc:sldChg chg="modSp add mod">
        <pc:chgData name="Mark Huntly" userId="2f894ec6-1403-4f17-b28b-5f1f7519461e" providerId="ADAL" clId="{28B19D55-2B64-4018-8539-1453B0FDE5DC}" dt="2025-11-16T16:21:42.745" v="633" actId="12"/>
        <pc:sldMkLst>
          <pc:docMk/>
          <pc:sldMk cId="1992235041" sldId="299"/>
        </pc:sldMkLst>
        <pc:spChg chg="mod">
          <ac:chgData name="Mark Huntly" userId="2f894ec6-1403-4f17-b28b-5f1f7519461e" providerId="ADAL" clId="{28B19D55-2B64-4018-8539-1453B0FDE5DC}" dt="2025-11-16T16:21:42.745" v="633" actId="12"/>
          <ac:spMkLst>
            <pc:docMk/>
            <pc:sldMk cId="1992235041" sldId="299"/>
            <ac:spMk id="5" creationId="{C970FEE8-CCB8-0BBA-79E0-E291229C3E38}"/>
          </ac:spMkLst>
        </pc:spChg>
      </pc:sldChg>
      <pc:sldChg chg="addSp delSp modSp add mod">
        <pc:chgData name="Mark Huntly" userId="2f894ec6-1403-4f17-b28b-5f1f7519461e" providerId="ADAL" clId="{28B19D55-2B64-4018-8539-1453B0FDE5DC}" dt="2025-11-16T17:16:22.985" v="1562" actId="1076"/>
        <pc:sldMkLst>
          <pc:docMk/>
          <pc:sldMk cId="3379092784" sldId="300"/>
        </pc:sldMkLst>
        <pc:spChg chg="mod">
          <ac:chgData name="Mark Huntly" userId="2f894ec6-1403-4f17-b28b-5f1f7519461e" providerId="ADAL" clId="{28B19D55-2B64-4018-8539-1453B0FDE5DC}" dt="2025-11-16T17:15:37.485" v="1555" actId="20577"/>
          <ac:spMkLst>
            <pc:docMk/>
            <pc:sldMk cId="3379092784" sldId="300"/>
            <ac:spMk id="4" creationId="{FA219020-33AE-2DE0-01B3-34F5CF0E31B0}"/>
          </ac:spMkLst>
        </pc:spChg>
        <pc:spChg chg="mod">
          <ac:chgData name="Mark Huntly" userId="2f894ec6-1403-4f17-b28b-5f1f7519461e" providerId="ADAL" clId="{28B19D55-2B64-4018-8539-1453B0FDE5DC}" dt="2025-11-16T17:16:02.370" v="1559"/>
          <ac:spMkLst>
            <pc:docMk/>
            <pc:sldMk cId="3379092784" sldId="300"/>
            <ac:spMk id="5" creationId="{B6F8A168-C07F-C99A-27FB-39B835A2E0E1}"/>
          </ac:spMkLst>
        </pc:spChg>
        <pc:picChg chg="add mod">
          <ac:chgData name="Mark Huntly" userId="2f894ec6-1403-4f17-b28b-5f1f7519461e" providerId="ADAL" clId="{28B19D55-2B64-4018-8539-1453B0FDE5DC}" dt="2025-11-16T17:16:22.985" v="1562" actId="1076"/>
          <ac:picMkLst>
            <pc:docMk/>
            <pc:sldMk cId="3379092784" sldId="300"/>
            <ac:picMk id="2" creationId="{2E88D3C5-AF50-8B6E-53F6-8851EE4C5B4E}"/>
          </ac:picMkLst>
        </pc:picChg>
      </pc:sldChg>
      <pc:sldChg chg="addSp delSp modSp add mod">
        <pc:chgData name="Mark Huntly" userId="2f894ec6-1403-4f17-b28b-5f1f7519461e" providerId="ADAL" clId="{28B19D55-2B64-4018-8539-1453B0FDE5DC}" dt="2025-11-16T17:17:07.459" v="1583"/>
        <pc:sldMkLst>
          <pc:docMk/>
          <pc:sldMk cId="1559894889" sldId="301"/>
        </pc:sldMkLst>
        <pc:spChg chg="add mod">
          <ac:chgData name="Mark Huntly" userId="2f894ec6-1403-4f17-b28b-5f1f7519461e" providerId="ADAL" clId="{28B19D55-2B64-4018-8539-1453B0FDE5DC}" dt="2025-11-16T17:17:07.459" v="1583"/>
          <ac:spMkLst>
            <pc:docMk/>
            <pc:sldMk cId="1559894889" sldId="301"/>
            <ac:spMk id="2" creationId="{96D5D64D-CB3B-61B3-4D01-BA6E19D6FD96}"/>
          </ac:spMkLst>
        </pc:spChg>
        <pc:spChg chg="mod">
          <ac:chgData name="Mark Huntly" userId="2f894ec6-1403-4f17-b28b-5f1f7519461e" providerId="ADAL" clId="{28B19D55-2B64-4018-8539-1453B0FDE5DC}" dt="2025-11-16T17:16:39.249" v="1578" actId="20577"/>
          <ac:spMkLst>
            <pc:docMk/>
            <pc:sldMk cId="1559894889" sldId="301"/>
            <ac:spMk id="4" creationId="{C95BAC33-FDCF-BD9E-9353-81CC8A3BA13F}"/>
          </ac:spMkLst>
        </pc:spChg>
        <pc:spChg chg="mod">
          <ac:chgData name="Mark Huntly" userId="2f894ec6-1403-4f17-b28b-5f1f7519461e" providerId="ADAL" clId="{28B19D55-2B64-4018-8539-1453B0FDE5DC}" dt="2025-11-16T17:16:58.215" v="1582" actId="27636"/>
          <ac:spMkLst>
            <pc:docMk/>
            <pc:sldMk cId="1559894889" sldId="301"/>
            <ac:spMk id="5" creationId="{64EAF81A-7DD9-6B43-ED6F-987951B64748}"/>
          </ac:spMkLst>
        </pc:spChg>
      </pc:sldChg>
      <pc:sldChg chg="addSp delSp modSp add mod">
        <pc:chgData name="Mark Huntly" userId="2f894ec6-1403-4f17-b28b-5f1f7519461e" providerId="ADAL" clId="{28B19D55-2B64-4018-8539-1453B0FDE5DC}" dt="2025-11-16T17:19:22.503" v="1635" actId="1076"/>
        <pc:sldMkLst>
          <pc:docMk/>
          <pc:sldMk cId="2119413114" sldId="302"/>
        </pc:sldMkLst>
        <pc:spChg chg="mod">
          <ac:chgData name="Mark Huntly" userId="2f894ec6-1403-4f17-b28b-5f1f7519461e" providerId="ADAL" clId="{28B19D55-2B64-4018-8539-1453B0FDE5DC}" dt="2025-11-16T17:17:33.285" v="1618" actId="20577"/>
          <ac:spMkLst>
            <pc:docMk/>
            <pc:sldMk cId="2119413114" sldId="302"/>
            <ac:spMk id="4" creationId="{16D22551-B560-F8FE-2DA1-4F4BA810E0B6}"/>
          </ac:spMkLst>
        </pc:spChg>
        <pc:spChg chg="mod">
          <ac:chgData name="Mark Huntly" userId="2f894ec6-1403-4f17-b28b-5f1f7519461e" providerId="ADAL" clId="{28B19D55-2B64-4018-8539-1453B0FDE5DC}" dt="2025-11-16T17:18:07.088" v="1625" actId="255"/>
          <ac:spMkLst>
            <pc:docMk/>
            <pc:sldMk cId="2119413114" sldId="302"/>
            <ac:spMk id="5" creationId="{BC19C6BA-5A33-5888-2221-9C73B0E46D88}"/>
          </ac:spMkLst>
        </pc:spChg>
        <pc:picChg chg="add mod">
          <ac:chgData name="Mark Huntly" userId="2f894ec6-1403-4f17-b28b-5f1f7519461e" providerId="ADAL" clId="{28B19D55-2B64-4018-8539-1453B0FDE5DC}" dt="2025-11-16T17:19:22.503" v="1635" actId="1076"/>
          <ac:picMkLst>
            <pc:docMk/>
            <pc:sldMk cId="2119413114" sldId="302"/>
            <ac:picMk id="3" creationId="{AE6D8E21-A074-F639-4890-DF9056ABE87A}"/>
          </ac:picMkLst>
        </pc:picChg>
      </pc:sldChg>
      <pc:sldChg chg="addSp delSp modSp add mod">
        <pc:chgData name="Mark Huntly" userId="2f894ec6-1403-4f17-b28b-5f1f7519461e" providerId="ADAL" clId="{28B19D55-2B64-4018-8539-1453B0FDE5DC}" dt="2025-11-21T16:38:55.570" v="1813" actId="22"/>
        <pc:sldMkLst>
          <pc:docMk/>
          <pc:sldMk cId="3588271771" sldId="303"/>
        </pc:sldMkLst>
        <pc:spChg chg="add">
          <ac:chgData name="Mark Huntly" userId="2f894ec6-1403-4f17-b28b-5f1f7519461e" providerId="ADAL" clId="{28B19D55-2B64-4018-8539-1453B0FDE5DC}" dt="2025-11-21T16:38:55.570" v="1813" actId="22"/>
          <ac:spMkLst>
            <pc:docMk/>
            <pc:sldMk cId="3588271771" sldId="303"/>
            <ac:spMk id="5" creationId="{D8BC2DD0-0D77-AEC6-0843-5B30CAF73C70}"/>
          </ac:spMkLst>
        </pc:spChg>
        <pc:picChg chg="add mod">
          <ac:chgData name="Mark Huntly" userId="2f894ec6-1403-4f17-b28b-5f1f7519461e" providerId="ADAL" clId="{28B19D55-2B64-4018-8539-1453B0FDE5DC}" dt="2025-11-16T17:18:51.889" v="1633" actId="1076"/>
          <ac:picMkLst>
            <pc:docMk/>
            <pc:sldMk cId="3588271771" sldId="303"/>
            <ac:picMk id="2" creationId="{DE6DD8E9-B059-9FEE-8459-3128A7C2A82F}"/>
          </ac:picMkLst>
        </pc:picChg>
      </pc:sldChg>
      <pc:sldChg chg="addSp delSp modSp add mod ord">
        <pc:chgData name="Mark Huntly" userId="2f894ec6-1403-4f17-b28b-5f1f7519461e" providerId="ADAL" clId="{28B19D55-2B64-4018-8539-1453B0FDE5DC}" dt="2025-11-16T17:20:43.554" v="1647" actId="14100"/>
        <pc:sldMkLst>
          <pc:docMk/>
          <pc:sldMk cId="4058865473" sldId="304"/>
        </pc:sldMkLst>
        <pc:spChg chg="mod">
          <ac:chgData name="Mark Huntly" userId="2f894ec6-1403-4f17-b28b-5f1f7519461e" providerId="ADAL" clId="{28B19D55-2B64-4018-8539-1453B0FDE5DC}" dt="2025-11-16T17:19:44.560" v="1639"/>
          <ac:spMkLst>
            <pc:docMk/>
            <pc:sldMk cId="4058865473" sldId="304"/>
            <ac:spMk id="5" creationId="{A9CB0258-62DC-E80D-659D-7FC88400E234}"/>
          </ac:spMkLst>
        </pc:spChg>
        <pc:picChg chg="add mod">
          <ac:chgData name="Mark Huntly" userId="2f894ec6-1403-4f17-b28b-5f1f7519461e" providerId="ADAL" clId="{28B19D55-2B64-4018-8539-1453B0FDE5DC}" dt="2025-11-16T17:20:26.890" v="1644" actId="14100"/>
          <ac:picMkLst>
            <pc:docMk/>
            <pc:sldMk cId="4058865473" sldId="304"/>
            <ac:picMk id="2" creationId="{4DDFB68E-24DF-FA09-4744-F5C6FBE31FED}"/>
          </ac:picMkLst>
        </pc:picChg>
        <pc:picChg chg="add mod">
          <ac:chgData name="Mark Huntly" userId="2f894ec6-1403-4f17-b28b-5f1f7519461e" providerId="ADAL" clId="{28B19D55-2B64-4018-8539-1453B0FDE5DC}" dt="2025-11-16T17:20:43.554" v="1647" actId="14100"/>
          <ac:picMkLst>
            <pc:docMk/>
            <pc:sldMk cId="4058865473" sldId="304"/>
            <ac:picMk id="6" creationId="{88BDDF6B-A579-8C76-9103-D2690D5868C6}"/>
          </ac:picMkLst>
        </pc:picChg>
      </pc:sldChg>
      <pc:sldChg chg="delSp modSp add mod">
        <pc:chgData name="Mark Huntly" userId="2f894ec6-1403-4f17-b28b-5f1f7519461e" providerId="ADAL" clId="{28B19D55-2B64-4018-8539-1453B0FDE5DC}" dt="2025-11-16T17:23:09.647" v="1804" actId="113"/>
        <pc:sldMkLst>
          <pc:docMk/>
          <pc:sldMk cId="2532198233" sldId="305"/>
        </pc:sldMkLst>
        <pc:spChg chg="mod">
          <ac:chgData name="Mark Huntly" userId="2f894ec6-1403-4f17-b28b-5f1f7519461e" providerId="ADAL" clId="{28B19D55-2B64-4018-8539-1453B0FDE5DC}" dt="2025-11-16T17:21:08.668" v="1657" actId="20577"/>
          <ac:spMkLst>
            <pc:docMk/>
            <pc:sldMk cId="2532198233" sldId="305"/>
            <ac:spMk id="4" creationId="{777B7E3B-0E60-167F-39AD-5C1772EAF334}"/>
          </ac:spMkLst>
        </pc:spChg>
        <pc:spChg chg="mod">
          <ac:chgData name="Mark Huntly" userId="2f894ec6-1403-4f17-b28b-5f1f7519461e" providerId="ADAL" clId="{28B19D55-2B64-4018-8539-1453B0FDE5DC}" dt="2025-11-16T17:23:09.647" v="1804" actId="113"/>
          <ac:spMkLst>
            <pc:docMk/>
            <pc:sldMk cId="2532198233" sldId="305"/>
            <ac:spMk id="5" creationId="{48C25478-5DCA-52AC-368B-6D69CE183B1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B0621-F3DB-65EC-A1A0-3DB288AEC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FE0255-57AD-ED27-A6A9-0A00AC0AED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BA97A3-4F98-DCD8-138C-C4E2FA5A5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781B8-7A15-756D-8915-279D2F7D17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08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601C4-06CE-1AB5-D182-BE4A8FED9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7CA4F7-642F-9981-7A58-E41A9F8E1E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7B3992-2EE5-EC9F-4CB3-51E9C10EC7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297343-65A4-8F6A-CAA1-24C1D88C0F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0359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5C5D8-C70C-C091-5BBE-76473074B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BB529E-9E31-E53B-1EDB-DC614BAC5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90F1BD-7A80-BAEC-E727-C38C75C6C4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B07C7E-8FE5-3053-C674-C5A0664270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71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A67AB-48C6-F9C2-E0AE-0E28FAFBF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A4F655-5635-FF9F-F648-EF46CDF9E7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B694E8-89D5-2266-4F3D-FF6034D476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D1AC-9105-A2A6-54DD-0CC7DBB9CB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33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1A385-C1A3-074D-251D-0D45C30CC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FE302B-7DAD-F1AA-7395-E7CFDB5770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BE4B55-B45A-9AE9-6448-5028E6865C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C8977-2F2E-FF10-FC36-135593B66D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95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A795D-F14A-2658-0F27-ED30EE8F7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C61E1A-A71F-7CCE-A1DE-50D5BD851C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73631D-476B-98FD-819F-AAB3136534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E20785-0353-7E27-A43F-CA222F2A43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419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76EC7-BAD2-4225-E7B3-062247BC5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2CD543-5469-FEA9-3117-112DA39EF2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AEFC0D-93F9-2F3F-7F4D-77E7B24FB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7453F1-07CD-392C-B46A-B07D39FEC0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6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E4B0F-3967-361F-7F0A-75A258DA7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8B3339-B894-A98D-261C-3E76130AEF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F7BE34-0288-545F-A2B0-4EBB3AB0D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9DDBC-391C-4F0A-CA3D-A0C85D0008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121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C6E64-98A9-AFD4-63FF-976C55121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C8603A-0E03-9EFD-8810-0AB3BF245F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8027A1-543E-858C-2E3C-0278DDAF84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69E9C0-696A-1E82-99A7-4CC61EEEF9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301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9E498-C8A9-55B5-5A59-953E87C9F0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AB127E-45D4-5F82-EBA1-CB47B7DDDA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56BED4-5D43-778A-E4A4-6C4A634D12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AFB38-3228-850C-A95D-8448159F8F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143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EEBEA-FB16-CB81-AC9E-7B80EC593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A46A1E-3685-6955-2B56-5D67BBD53C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01CC86-2895-8486-8774-F624D7A555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253A5-1769-93E7-EC20-69FBE8023A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5124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D5518-D589-8180-E577-0B2C8ACC8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AAF9AA-A632-51BA-019A-4FA44D59BD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FD7566-AF6B-17DD-44F3-76439B5438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EF84C3-DD28-C786-8812-53F865B254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36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7FBA5A-78B3-AA1A-063C-724195A88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73A6CC-B9A4-13A2-97FD-F15B71D33E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508954-EBD8-3291-42D5-6021869DA3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43703F-BE32-3F92-6870-D277334A5D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4266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623DF-B32F-BFA3-88A3-F5C5FBF063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EB2F44-DCB4-5742-DB07-24E5E958E5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51C43C-A8B5-2F31-9702-BAF6E12E12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C157DD-A7AD-700E-9FA5-0075855E26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5886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B5E90-6E34-E3F1-BB71-0A2644EBF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6D111B-D2C8-D838-5575-8E2513FA0B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4226B0-0574-3515-3C37-8CB70A9F90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89772A-E950-C171-7304-D7CC931D51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3854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C2AE9-D219-0ABE-D516-395CD4AF4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DA146E-45F7-B7C3-657A-FB45A8D7C8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90966D-0ECC-BF8D-BB20-075B32AC38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D17876-B525-6E48-E6BF-FA4A294D24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031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EF911B-9B52-7890-48D2-B54D608EF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28CDF1-2468-06AC-2478-04C6972CA5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793E84-1FEB-B50D-EACC-950465D917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A3315-25DD-AD05-4D2A-55B3854D3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4913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73A2D3-04F1-BD56-9C80-DC58070AE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C7934E-D15A-7E0B-A5E6-1A0D1EC4E1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8799D8-1D16-73BF-9AB0-33B7B0F9B3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D35540-03D7-1365-F58F-0788206A45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4990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C89114-2487-F62E-5BF4-6F31F2136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C335CD-A059-A9F8-BDDB-67A64D667E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5D1E8A-3228-6B9D-C311-27FE2F83C9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379888-56D2-3DF6-5EA9-7EEE885F1F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708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E8FCC-EA20-88AF-8DD7-4F81CEF0B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C75349-68C4-AF8B-EC52-AAB42814C9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9780B2-1DA2-1DB4-6F14-7DE3F1B297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99E8D-1E88-6897-1DA1-D0F8D4CE5C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1401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4D27DB-756A-95F0-7621-8636A066BA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91798D-3A10-E64B-9D10-F031EA72E0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4E0CAE-D9C5-3E0A-A2CE-1B70717AB0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28DD3-B45E-9AE7-5C46-870B2AD631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3208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8DB224-6687-B769-B465-D85B2EF11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654E68-73ED-A5BA-2872-F4A5477935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1FCEF8-B1C2-FA5E-2B1F-CAAF94553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16243A-619E-2381-FC7F-540A2E2297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8666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C6871-10A7-6FCE-A013-F429EBA3F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209071-7B4C-797E-3E7D-12B435FC0A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578B19-147A-A5C2-96D3-5A74173985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NOTE: The modern command form is to include the words “image” and “container”, but the old form is still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6073EF-1737-48EF-C36B-208CA8EF2A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505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27FA3B-E79F-1C05-60A4-E7ABFCF39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E43351-16DA-21DD-07C9-9AB3973D60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3CDEC2-DAFC-C385-D1F5-E35CFCEBDC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27BE61-A80B-1083-4DC0-E1136D2A1E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474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45FCD-5D5E-0EA1-FB96-0A42DF681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71B1AD-F722-372E-0BC4-B8C8D5AB86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837CB6-740B-C50F-BB86-4882670C7F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8697D5-D00A-ABCE-2CD5-70CB9E9326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6727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74C06-A23A-E7E3-5A4F-E4AD9F476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790D86-8F41-8677-8B01-A76EFEDCF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60DFD3-D394-F266-733C-1612D9E650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635848-6178-2C2F-EA35-898851735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6861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7EA56-359C-A929-D848-4A938BAA64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EFD3A3-436B-F813-4CA0-2B25C6CBC1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9A7124-1F44-D090-2725-4D131D0D19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A64FF-02C8-6954-822E-5E22997B1B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09707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C8CB76-CBE9-36B6-1D11-3B574353C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5B237A-10B2-69C0-DDC7-C712C71E0D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6CA5C9-665D-A01C-7F38-0E96C07187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F07A9-8A89-207E-A7FE-497F27FF6C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66859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FD3FF-C88B-F501-A4CC-0076E94EC3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64875B-499E-C0A6-03E8-C3BB3C6ABC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8FC8AD-6199-51A1-DC0B-CCD4D83E71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F2C48B-208E-9EB8-9761-B046CCE1AA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53049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0AE0A6-6823-73F4-EDCE-0CEB78F266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045106-4979-2727-D416-69A80297B2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1A01E0-7765-5CBE-6158-75103AB622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7CFE3-972A-29B1-ABCE-57D8380AFC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80143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268912-6504-5929-C9B4-E35915321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7DCC1B-BF90-EBF9-47EA-7D14F398D4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99168C-9303-49B1-F29A-D3C7977605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2C8C1-4D6F-3D42-4DF0-9D67A43BC1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4100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9AE57-21CF-35FF-4153-AE5EAA7124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88BE55-A045-CBAA-F357-A456BDDDBE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60AD8F-E1A6-B4CA-42DD-ED3102E3DE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5197E9-6343-AE7E-5FB9-6744CA3B65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1187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80063-1C53-F855-9CFE-49F7B6F8F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ABBE09-6966-F1A3-28F4-3FA2746D07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70914E-9C31-795C-824F-AD8326527F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BE0EA8-6458-CD5D-DA40-624A462337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478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2B1804-2F9C-C829-AB71-547B025FB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4F9FEB-709F-2E8C-C139-24C14E077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6E8AAE-69F0-D06C-0999-76C5769789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0382A8-FC58-F233-52C4-05CEF50DC8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91572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105FB-7225-A56C-EC20-8110A3B5B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EC99BC-0209-5D6E-0DBC-A05C22DDC4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F502B2-509C-BDC1-53ED-8C21D0FA30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6488B2-210C-E32C-633B-77CC2EAF91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02793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329D0B-8970-C3BF-8156-919DBC653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BDA8F2-F62B-4CD8-F525-FE6118B795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9DAB6E-E76A-7BFB-5840-BCA48F9316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3F179-5FAD-69F8-76D7-95AF8BEFCD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951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loud.google.com/learn/what-are-container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5.png"/><Relationship Id="rId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9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F74478-4DDF-26C3-ACBF-8B87D9606097}"/>
              </a:ext>
            </a:extLst>
          </p:cNvPr>
          <p:cNvSpPr txBox="1"/>
          <p:nvPr/>
        </p:nvSpPr>
        <p:spPr>
          <a:xfrm>
            <a:off x="2644254" y="1942810"/>
            <a:ext cx="6977418" cy="1882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Cloud Technologies –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6000" dirty="0" err="1">
                <a:solidFill>
                  <a:prstClr val="white"/>
                </a:solidFill>
                <a:latin typeface="Calibri" panose="020F0502020204030204"/>
              </a:rPr>
              <a:t>Containerisation</a:t>
            </a:r>
            <a:endParaRPr kumimoji="0" lang="en-US" sz="6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Virtualisation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 Why Containerisation?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 sz="3200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  Containers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 sz="3200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  Docker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7B18A-EA7C-80F5-5E83-58BE48D2D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8E7FE3-8F88-C138-C1B4-61F1A99BB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Bare Metal: No </a:t>
            </a:r>
            <a:r>
              <a:rPr lang="en-US" sz="6000" b="1" dirty="0" err="1"/>
              <a:t>Virtualisation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6FF36C-D965-A876-2C37-86250C13D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9840"/>
            <a:ext cx="11481847" cy="4493288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With no virtualisation, we are working on what we term as ‘bare metal’.</a:t>
            </a:r>
          </a:p>
          <a:p>
            <a:r>
              <a:rPr lang="en-GB" altLang="en-US" sz="2400" dirty="0"/>
              <a:t>Server that sits directly on a computer with physical components.</a:t>
            </a:r>
          </a:p>
          <a:p>
            <a:r>
              <a:rPr lang="en-GB" altLang="en-US" sz="2400" dirty="0"/>
              <a:t>Single tenant (or host)</a:t>
            </a:r>
          </a:p>
          <a:p>
            <a:pPr lvl="1"/>
            <a:r>
              <a:rPr lang="en-GB" altLang="en-US" dirty="0"/>
              <a:t>Resources are not shared with other “tenants” as opposed to </a:t>
            </a:r>
            <a:r>
              <a:rPr lang="en-GB" altLang="en-US" b="1" dirty="0"/>
              <a:t>multi-tenant</a:t>
            </a:r>
            <a:r>
              <a:rPr lang="en-GB" altLang="en-US" dirty="0"/>
              <a:t> approaches that require virtualisation </a:t>
            </a:r>
          </a:p>
          <a:p>
            <a:pPr lvl="1"/>
            <a:endParaRPr lang="en-GB" altLang="en-US" dirty="0"/>
          </a:p>
          <a:p>
            <a:r>
              <a:rPr lang="en-GB" altLang="en-US" sz="2400" b="1" dirty="0">
                <a:sym typeface="Wingdings" panose="05000000000000000000" pitchFamily="2" charset="2"/>
              </a:rPr>
              <a:t>Potentially expensive</a:t>
            </a:r>
            <a:r>
              <a:rPr lang="en-GB" altLang="en-US" sz="2400" dirty="0">
                <a:sym typeface="Wingdings" panose="05000000000000000000" pitchFamily="2" charset="2"/>
              </a:rPr>
              <a:t> because the resources are dedicated to the single tenant regardless of if they are using them.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Whereas, virtualisation allows multiple companies/users to deploy to the same hardware.</a:t>
            </a:r>
          </a:p>
          <a:p>
            <a:pPr lvl="1"/>
            <a:r>
              <a:rPr lang="en-GB" altLang="en-US" dirty="0">
                <a:sym typeface="Wingdings" panose="05000000000000000000" pitchFamily="2" charset="2"/>
              </a:rPr>
              <a:t>Think of the cost of a dedicated server room, dedicated Internet link, etc.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189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9354E-C2E2-13DE-52C7-6E0B9A986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DB8046-87ED-4EEF-6E4E-A8A281C99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Virtual Machines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2EBCCA-D51E-4419-C3BE-23711C4C5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690688"/>
            <a:ext cx="11481847" cy="4249562"/>
          </a:xfrm>
        </p:spPr>
        <p:txBody>
          <a:bodyPr>
            <a:normAutofit/>
          </a:bodyPr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</a:t>
            </a:r>
          </a:p>
          <a:p>
            <a:endParaRPr lang="en-GB" dirty="0"/>
          </a:p>
          <a:p>
            <a:r>
              <a:rPr lang="en-GB" dirty="0"/>
              <a:t>But virtual machines are bulky—typically gigabytes in size. They don’t really solve problems like portability, software updates, or continuous integration and continuous delivery</a:t>
            </a:r>
          </a:p>
        </p:txBody>
      </p:sp>
    </p:spTree>
    <p:extLst>
      <p:ext uri="{BB962C8B-B14F-4D97-AF65-F5344CB8AC3E}">
        <p14:creationId xmlns:p14="http://schemas.microsoft.com/office/powerpoint/2010/main" val="4288200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D1CAB-844F-7E2C-5080-093CE7506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8CB95A0-03C5-4D20-0048-11D5F9899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Why Containers?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A827A21-BD3F-31BE-39D1-8509DF123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7" y="1690687"/>
            <a:ext cx="11481846" cy="4517409"/>
          </a:xfrm>
        </p:spPr>
        <p:txBody>
          <a:bodyPr>
            <a:normAutofit/>
          </a:bodyPr>
          <a:lstStyle/>
          <a:p>
            <a:r>
              <a:rPr lang="en-GB" dirty="0"/>
              <a:t>Containers make it possible to isolate applications into small, lightweight execution environments that share the operating system kernel. </a:t>
            </a:r>
          </a:p>
          <a:p>
            <a:endParaRPr lang="en-GB" dirty="0"/>
          </a:p>
          <a:p>
            <a:r>
              <a:rPr lang="en-GB" dirty="0"/>
              <a:t>Typically measured in megabytes, containers use far fewer resources than virtual machines and start up almost immediately. </a:t>
            </a:r>
          </a:p>
          <a:p>
            <a:endParaRPr lang="en-GB" dirty="0"/>
          </a:p>
          <a:p>
            <a:r>
              <a:rPr lang="en-GB" dirty="0"/>
              <a:t>They 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</p:spTree>
    <p:extLst>
      <p:ext uri="{BB962C8B-B14F-4D97-AF65-F5344CB8AC3E}">
        <p14:creationId xmlns:p14="http://schemas.microsoft.com/office/powerpoint/2010/main" val="4067013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FBBBEF-A989-A30D-3C01-43CBD5D3A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2ED632-70A8-859D-23F2-B17B36983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Definition of Containers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1C69D9A-1FDC-378D-8AA6-17D67D38A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90437"/>
            <a:ext cx="11481846" cy="449328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Google:</a:t>
            </a:r>
          </a:p>
          <a:p>
            <a:pPr marL="0" indent="0" algn="ctr">
              <a:buNone/>
            </a:pPr>
            <a:r>
              <a:rPr lang="en-US" sz="2400" i="1" u="sng" dirty="0">
                <a:latin typeface="Google Sans Tex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Containers</a:t>
            </a:r>
            <a:r>
              <a:rPr lang="en-US" sz="2400" i="1" dirty="0">
                <a:latin typeface="Google Sans Text"/>
              </a:rPr>
              <a:t> are lightweight, portable, and self-contained executable images that contain software applications and their dependencies. They are used to deploy and run applications in a consistent way across different environments, such as development, staging, and production.</a:t>
            </a:r>
          </a:p>
          <a:p>
            <a:r>
              <a:rPr lang="en-GB" dirty="0"/>
              <a:t>AWS:</a:t>
            </a:r>
          </a:p>
          <a:p>
            <a:pPr marL="0" indent="0" algn="ctr">
              <a:buNone/>
            </a:pPr>
            <a:r>
              <a:rPr lang="en-US" sz="2400" i="1" dirty="0">
                <a:solidFill>
                  <a:srgbClr val="333333"/>
                </a:solidFill>
                <a:latin typeface="AmazonEmber"/>
              </a:rPr>
              <a:t>Containers in cloud computing are image files that contain everything needed to run software: code, runtime, libraries, environment variables, and configuration files.</a:t>
            </a:r>
            <a:endParaRPr lang="en-GB" i="1" dirty="0"/>
          </a:p>
          <a:p>
            <a:r>
              <a:rPr lang="en-GB" dirty="0"/>
              <a:t>Docker:</a:t>
            </a:r>
          </a:p>
          <a:p>
            <a:pPr marL="0" indent="0" algn="ctr">
              <a:buNone/>
            </a:pPr>
            <a:r>
              <a:rPr lang="en-US" sz="2400" i="1" dirty="0">
                <a:solidFill>
                  <a:srgbClr val="00084D"/>
                </a:solidFill>
                <a:latin typeface="Roboto" panose="02000000000000000000" pitchFamily="2" charset="0"/>
              </a:rPr>
              <a:t>A container is a standard unit of software that packages up code and all its dependencies so the application runs quickly and reliably from one computing environment to another.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15229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34F0D-CDCF-26FD-8CBF-95C9D19E5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7985B7-2C2C-2CA1-1804-53F0CD6D0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9202" y="2077871"/>
            <a:ext cx="4802798" cy="270225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5883F14-AFF6-E81C-53E8-71E2E1F44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Containers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72E5976-6CA3-8354-1290-654B7EC9E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525374"/>
            <a:ext cx="7216289" cy="4493288"/>
          </a:xfrm>
        </p:spPr>
        <p:txBody>
          <a:bodyPr>
            <a:normAutofit/>
          </a:bodyPr>
          <a:lstStyle/>
          <a:p>
            <a:r>
              <a:rPr lang="en-GB" sz="2400" dirty="0"/>
              <a:t>Actually, a software container (or container for short)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 </a:t>
            </a:r>
          </a:p>
          <a:p>
            <a:pPr lvl="1"/>
            <a:endParaRPr lang="en-GB" dirty="0"/>
          </a:p>
          <a:p>
            <a:r>
              <a:rPr lang="en-GB" sz="2400" dirty="0"/>
              <a:t>The key difference is that every container shares the same kernel on the host machine, while each virtual machine has its own kernel.</a:t>
            </a:r>
          </a:p>
          <a:p>
            <a:endParaRPr lang="en-GB" sz="2400" dirty="0"/>
          </a:p>
          <a:p>
            <a:r>
              <a:rPr lang="en-GB" sz="2400" dirty="0"/>
              <a:t>Basically, a container uses virtualisation techniques at the level of the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239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22010-684C-CECE-DD1F-9AE82F8BA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6CE076-AE9B-8BA9-16A4-BA306E8F8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/>
              <a:t>Containers Vs VMs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7A45FD3-08FD-00CF-74CD-29A7E31FE9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0853" y="1421944"/>
            <a:ext cx="11409213" cy="401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094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B14B1-3885-21AE-D041-C65F9DC76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2ED9BA-FF72-3507-C0E3-F73BAB46EF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00" t="39014" b="20784"/>
          <a:stretch/>
        </p:blipFill>
        <p:spPr>
          <a:xfrm>
            <a:off x="5928527" y="2977271"/>
            <a:ext cx="6079419" cy="27502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ACBAFED-C11F-1BBC-DA18-2BEA1238F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Containerisation Standard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F4E577C-5C4F-6ABB-D81E-DAF0D9C4B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493288"/>
          </a:xfrm>
        </p:spPr>
        <p:txBody>
          <a:bodyPr>
            <a:normAutofit/>
          </a:bodyPr>
          <a:lstStyle/>
          <a:p>
            <a:r>
              <a:rPr lang="en-US" sz="2400" dirty="0"/>
              <a:t>Containers adhere to the specifications defined by the Open Container Initiative (OCI).</a:t>
            </a:r>
          </a:p>
          <a:p>
            <a:r>
              <a:rPr lang="en-US" sz="2400" dirty="0"/>
              <a:t>This means that the format of container images are </a:t>
            </a:r>
            <a:r>
              <a:rPr lang="en-US" sz="2400" dirty="0" err="1"/>
              <a:t>standardised</a:t>
            </a:r>
            <a:r>
              <a:rPr lang="en-US" sz="2400" dirty="0"/>
              <a:t>.</a:t>
            </a:r>
            <a:endParaRPr lang="en-GB" sz="2400" dirty="0"/>
          </a:p>
          <a:p>
            <a:r>
              <a:rPr lang="en-GB" sz="2400" dirty="0"/>
              <a:t>It allows consistent running of applications packaged as containers across different computing environments.</a:t>
            </a:r>
          </a:p>
          <a:p>
            <a:r>
              <a:rPr lang="en-GB" sz="2400" dirty="0"/>
              <a:t>Their key </a:t>
            </a:r>
            <a:r>
              <a:rPr lang="en-GB" sz="2400" dirty="0" err="1"/>
              <a:t>charactistics</a:t>
            </a:r>
            <a:r>
              <a:rPr lang="en-GB" sz="2400" dirty="0"/>
              <a:t> are:</a:t>
            </a:r>
          </a:p>
          <a:p>
            <a:pPr lvl="1"/>
            <a:r>
              <a:rPr lang="en-GB" dirty="0"/>
              <a:t>Portability</a:t>
            </a:r>
          </a:p>
          <a:p>
            <a:pPr lvl="1"/>
            <a:r>
              <a:rPr lang="en-GB" dirty="0"/>
              <a:t>Interoperability</a:t>
            </a:r>
          </a:p>
          <a:p>
            <a:pPr lvl="1"/>
            <a:r>
              <a:rPr lang="en-GB" dirty="0"/>
              <a:t>Scalability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044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486F3-6AF3-96D2-DFB5-F209026A7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D53078-7EB7-4D2A-36FC-A8BAC7791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Containers and Microservices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D6E8E90-7196-66A6-52EF-57E6DE6CA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493288"/>
          </a:xfrm>
        </p:spPr>
        <p:txBody>
          <a:bodyPr>
            <a:normAutofit/>
          </a:bodyPr>
          <a:lstStyle/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00"/>
              </a:buClr>
              <a:buSzPct val="90000"/>
              <a:buFont typeface="Monotype Sorts" pitchFamily="2" charset="2"/>
              <a:buChar char="n"/>
              <a:defRPr/>
            </a:pPr>
            <a:r>
              <a:rPr kumimoji="1" lang="en-GB" altLang="en-US" sz="2400" dirty="0">
                <a:latin typeface="Helvetica"/>
              </a:rPr>
              <a:t>If a VM is running a microservice the overhead of the OS becomes more significant e.g. it can increase from 2-3% of the total CPU load for a full service to 6-10% for a microservice.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00"/>
              </a:buClr>
              <a:buSzPct val="90000"/>
              <a:buFont typeface="Monotype Sorts" pitchFamily="2" charset="2"/>
              <a:buChar char="n"/>
              <a:defRPr/>
            </a:pPr>
            <a:endParaRPr lang="en-GB" altLang="en-US" sz="2400" dirty="0">
              <a:latin typeface="Helvetica"/>
            </a:endParaRP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00"/>
              </a:buClr>
              <a:buSzPct val="90000"/>
              <a:buFont typeface="Monotype Sorts" pitchFamily="2" charset="2"/>
              <a:buChar char="n"/>
              <a:defRPr/>
            </a:pPr>
            <a:endParaRPr kumimoji="1" lang="en-GB" altLang="en-US" sz="2400" dirty="0">
              <a:latin typeface="Helvetica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00"/>
              </a:buClr>
              <a:buSzPct val="90000"/>
              <a:buNone/>
              <a:defRPr/>
            </a:pPr>
            <a:endParaRPr lang="en-GB" altLang="en-US" sz="2400" dirty="0">
              <a:latin typeface="Helvetica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00"/>
              </a:buClr>
              <a:buSzPct val="90000"/>
              <a:buNone/>
              <a:defRPr/>
            </a:pPr>
            <a:endParaRPr kumimoji="1" lang="en-GB" altLang="en-US" sz="1000" dirty="0">
              <a:latin typeface="Helvetica"/>
            </a:endParaRPr>
          </a:p>
          <a:p>
            <a:pPr marL="342900" indent="-342900" eaLnBrk="0" fontAlgn="base" hangingPunct="0">
              <a:lnSpc>
                <a:spcPct val="100000"/>
              </a:lnSpc>
              <a:spcAft>
                <a:spcPct val="0"/>
              </a:spcAft>
              <a:buClr>
                <a:srgbClr val="006600"/>
              </a:buClr>
              <a:defRPr/>
            </a:pPr>
            <a:r>
              <a:rPr lang="en-GB" altLang="en-US" sz="2400" dirty="0"/>
              <a:t>Using containers, the microservice shares the OS with other microservices with much less overhead and cost.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77FF1A-8C44-A0F2-5D03-C9B9E5B5D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761" y="2512111"/>
            <a:ext cx="6248942" cy="22008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9EC824-6E5C-395F-7F6E-1251835F9B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6584" y="4987636"/>
            <a:ext cx="7430735" cy="173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050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6ED36-3A65-9249-1EB1-E4360F24F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64D0A-14D9-C9CE-4813-89B1793A2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Container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82AA6A0-E3F7-8364-00E9-B79DEE98E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774889" cy="4493288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00084D"/>
                </a:solidFill>
                <a:latin typeface="Roboto" panose="02000000000000000000" pitchFamily="2" charset="0"/>
              </a:rPr>
              <a:t> A Docker container image is a lightweight, standalone, executable package of software that includes everything needed to run an application: code, runtime, system tools, system libraries and settings.</a:t>
            </a:r>
            <a:endParaRPr lang="en-GB" sz="1800" dirty="0"/>
          </a:p>
          <a:p>
            <a:endParaRPr lang="en-GB" altLang="en-US" sz="18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FDDCAC2-575B-437C-7333-3F9C47828C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3109" y="0"/>
            <a:ext cx="6911591" cy="5717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667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B6BCE2-492C-7F29-7116-84D776B63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B12EC64-E7A5-38F2-B72B-B1035A77EF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100154" y="93806"/>
            <a:ext cx="9991691" cy="5607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023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53DBAB-2AF6-EEFD-BF4A-58F8D5E699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7DEC90E-8754-8A3B-47EA-534A3377D2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420499" y="182041"/>
            <a:ext cx="9311990" cy="548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238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9544B0-4A5E-6616-FF82-BFB3D0479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0093A86-5EA9-E714-238F-F020E6B72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b="1" dirty="0"/>
              <a:t>How Containers Work</a:t>
            </a:r>
            <a:endParaRPr lang="en-GB" sz="48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C8122B-DCD8-EC75-C87B-9ED1F898B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5820907" cy="46282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Linux's container technology </a:t>
            </a:r>
            <a:r>
              <a:rPr lang="en-GB" sz="2400" dirty="0"/>
              <a:t>is implemented using kernel support for: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Namespaces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/>
              <a:t>Puts a process into isolation so it has its own set of global resources, such as PIDs and networks.</a:t>
            </a:r>
          </a:p>
          <a:p>
            <a:endParaRPr lang="en-GB" sz="1200" dirty="0"/>
          </a:p>
          <a:p>
            <a:r>
              <a:rPr lang="en-GB" sz="2400" b="1" dirty="0" err="1"/>
              <a:t>Cgroups</a:t>
            </a:r>
            <a:r>
              <a:rPr lang="en-GB" sz="2400" b="1" dirty="0"/>
              <a:t> or control groups </a:t>
            </a:r>
            <a:br>
              <a:rPr lang="en-GB" sz="2400" b="1" dirty="0"/>
            </a:br>
            <a:r>
              <a:rPr lang="en-GB" sz="2400" dirty="0"/>
              <a:t>A mechanism for metering and limiting resources, such as CPU usage, memory, etc.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A97A66-A480-250D-D8C5-3D92C74E27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997527"/>
            <a:ext cx="5945916" cy="47064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01C56B-01BC-EBE2-899A-F5BAE9BCED29}"/>
              </a:ext>
            </a:extLst>
          </p:cNvPr>
          <p:cNvSpPr txBox="1"/>
          <p:nvPr/>
        </p:nvSpPr>
        <p:spPr>
          <a:xfrm>
            <a:off x="3279025" y="5720519"/>
            <a:ext cx="50377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The </a:t>
            </a:r>
            <a:r>
              <a:rPr lang="en-GB" b="1" dirty="0">
                <a:solidFill>
                  <a:srgbClr val="FFC000"/>
                </a:solidFill>
              </a:rPr>
              <a:t>Docker Engine </a:t>
            </a:r>
            <a:r>
              <a:rPr lang="en-GB" dirty="0">
                <a:solidFill>
                  <a:srgbClr val="FFC000"/>
                </a:solidFill>
              </a:rPr>
              <a:t>uses </a:t>
            </a:r>
            <a:r>
              <a:rPr lang="en-GB" b="1" dirty="0" err="1">
                <a:solidFill>
                  <a:srgbClr val="FFC000"/>
                </a:solidFill>
              </a:rPr>
              <a:t>runC</a:t>
            </a:r>
            <a:r>
              <a:rPr lang="en-GB" dirty="0">
                <a:solidFill>
                  <a:srgbClr val="FFC000"/>
                </a:solidFill>
              </a:rPr>
              <a:t> underneath to start each container. </a:t>
            </a:r>
            <a:r>
              <a:rPr lang="en-GB" b="1" dirty="0" err="1">
                <a:solidFill>
                  <a:srgbClr val="FFC000"/>
                </a:solidFill>
              </a:rPr>
              <a:t>runc</a:t>
            </a:r>
            <a:r>
              <a:rPr lang="en-GB" dirty="0">
                <a:solidFill>
                  <a:srgbClr val="FFC000"/>
                </a:solidFill>
              </a:rPr>
              <a:t> is the core engine that uses the </a:t>
            </a:r>
            <a:r>
              <a:rPr lang="en-GB" b="1" dirty="0">
                <a:solidFill>
                  <a:srgbClr val="FFC000"/>
                </a:solidFill>
              </a:rPr>
              <a:t>namespaces</a:t>
            </a:r>
            <a:r>
              <a:rPr lang="en-GB" dirty="0">
                <a:solidFill>
                  <a:srgbClr val="FFC000"/>
                </a:solidFill>
              </a:rPr>
              <a:t> and </a:t>
            </a:r>
            <a:r>
              <a:rPr lang="en-GB" b="1" dirty="0" err="1">
                <a:solidFill>
                  <a:srgbClr val="FFC000"/>
                </a:solidFill>
              </a:rPr>
              <a:t>cgroups</a:t>
            </a:r>
            <a:r>
              <a:rPr lang="en-GB" dirty="0">
                <a:solidFill>
                  <a:srgbClr val="FFC000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2515035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BC809-1BD0-FB62-C82D-9A676448D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83C304C-E0A6-C4A6-8DA4-4A042ACBB5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122" r="24559"/>
          <a:stretch/>
        </p:blipFill>
        <p:spPr>
          <a:xfrm>
            <a:off x="7797521" y="69336"/>
            <a:ext cx="4176937" cy="565115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70817F0-A08D-ACD1-A0F4-07974738E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Images and Containers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4F97C80-E351-64CB-747B-CA6A8410E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120762" cy="4493288"/>
          </a:xfrm>
        </p:spPr>
        <p:txBody>
          <a:bodyPr>
            <a:normAutofit/>
          </a:bodyPr>
          <a:lstStyle/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sz="2800" dirty="0"/>
              <a:t>Container Images are the blueprint used to create a container instance.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sz="2800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sz="2800" dirty="0"/>
              <a:t>Images are generally built in YAML files called the ‘</a:t>
            </a:r>
            <a:r>
              <a:rPr lang="en-US" altLang="en-US" sz="2800" dirty="0" err="1"/>
              <a:t>dockerfile</a:t>
            </a:r>
            <a:r>
              <a:rPr lang="en-US" altLang="en-US" sz="2800" dirty="0"/>
              <a:t>’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sz="2800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sz="2800" dirty="0"/>
              <a:t>An image is built in layers which are immutable.</a:t>
            </a:r>
          </a:p>
          <a:p>
            <a:pPr lvl="1">
              <a:spcBef>
                <a:spcPct val="0"/>
              </a:spcBef>
              <a:buClrTx/>
              <a:buSzTx/>
            </a:pPr>
            <a:endParaRPr lang="en-US" altLang="en-US" sz="2800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sz="2800" dirty="0"/>
              <a:t>Each layer contains a set of filesystem changes.</a:t>
            </a:r>
            <a:endParaRPr lang="en-GB" alt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9FBEA6-82E6-97D0-D11D-48DF9FEA487E}"/>
              </a:ext>
            </a:extLst>
          </p:cNvPr>
          <p:cNvSpPr txBox="1"/>
          <p:nvPr/>
        </p:nvSpPr>
        <p:spPr>
          <a:xfrm>
            <a:off x="3963237" y="5754666"/>
            <a:ext cx="42655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https://docs.docker.com/get-started/docker-concepts/building-images/understanding-image-layers/</a:t>
            </a:r>
          </a:p>
        </p:txBody>
      </p:sp>
    </p:spTree>
    <p:extLst>
      <p:ext uri="{BB962C8B-B14F-4D97-AF65-F5344CB8AC3E}">
        <p14:creationId xmlns:p14="http://schemas.microsoft.com/office/powerpoint/2010/main" val="2135512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9A09B-6E82-24E5-AA24-999C8FAE3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164D76-388F-763B-45AF-6DF3D3D9EF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2200"/>
          <a:stretch/>
        </p:blipFill>
        <p:spPr>
          <a:xfrm>
            <a:off x="7497733" y="358461"/>
            <a:ext cx="4336048" cy="536243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3A3BF58-BE55-0B44-5373-FE41F6C48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Images and Containers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02DB68-D29B-C393-EE51-263EF98CA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7317198" cy="4493288"/>
          </a:xfrm>
        </p:spPr>
        <p:txBody>
          <a:bodyPr>
            <a:normAutofit/>
          </a:bodyPr>
          <a:lstStyle/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sz="2800" dirty="0"/>
              <a:t>Containers are running instances of an image.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sz="2800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sz="2800" dirty="0"/>
              <a:t>Containers are their own isolated executable environments.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sz="2800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sz="2800" dirty="0"/>
              <a:t>A container becomes the unit for distributing and testing your application.</a:t>
            </a:r>
          </a:p>
        </p:txBody>
      </p:sp>
    </p:spTree>
    <p:extLst>
      <p:ext uri="{BB962C8B-B14F-4D97-AF65-F5344CB8AC3E}">
        <p14:creationId xmlns:p14="http://schemas.microsoft.com/office/powerpoint/2010/main" val="3012593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416C3-97AE-928A-770B-E8059A277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DF2EEB-02FD-7778-39EF-2FCF29496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Container Engines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9A92973-2787-9B49-015A-53A2BEFEA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73162" cy="4493288"/>
          </a:xfrm>
        </p:spPr>
        <p:txBody>
          <a:bodyPr>
            <a:normAutofit/>
          </a:bodyPr>
          <a:lstStyle/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The Container Engine (Docker Machine) creates the containers.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It configures them based on the </a:t>
            </a:r>
            <a:r>
              <a:rPr lang="en-US" altLang="en-US" dirty="0" err="1"/>
              <a:t>dockerfile</a:t>
            </a:r>
            <a:r>
              <a:rPr lang="en-US" altLang="en-US" dirty="0"/>
              <a:t>.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There are a number of engines available such as:</a:t>
            </a:r>
          </a:p>
          <a:p>
            <a:pPr lvl="2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 err="1"/>
              <a:t>Podman</a:t>
            </a:r>
            <a:endParaRPr lang="en-US" altLang="en-US" dirty="0"/>
          </a:p>
          <a:p>
            <a:pPr lvl="2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Red Hat OpenShift</a:t>
            </a:r>
          </a:p>
          <a:p>
            <a:pPr lvl="2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Red Hat Cri-o</a:t>
            </a:r>
          </a:p>
          <a:p>
            <a:pPr lvl="2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LXC</a:t>
            </a:r>
          </a:p>
          <a:p>
            <a:pPr lvl="2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 err="1"/>
              <a:t>runC</a:t>
            </a:r>
            <a:endParaRPr lang="en-US" altLang="en-US" dirty="0"/>
          </a:p>
          <a:p>
            <a:pPr lvl="2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 err="1"/>
              <a:t>Containerd</a:t>
            </a:r>
            <a:endParaRPr lang="en-US" altLang="en-US" dirty="0"/>
          </a:p>
          <a:p>
            <a:pPr lvl="2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Docker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6CA13F-10E7-DE48-2FF0-63CE416611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785" r="30490"/>
          <a:stretch/>
        </p:blipFill>
        <p:spPr>
          <a:xfrm>
            <a:off x="7887956" y="-2601"/>
            <a:ext cx="4086501" cy="5654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4027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2C7AC-E5B5-E17C-3B3D-A48BF584BE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2667768-954E-EFD5-8EEA-8CE4FC460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409" y="1566365"/>
            <a:ext cx="5742227" cy="372527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1252DE4-8376-84ED-3EA5-418261BA8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Orchestration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E2DD0E1-449B-3B59-8BE4-3D9DCE451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6790726" cy="3988321"/>
          </a:xfrm>
        </p:spPr>
        <p:txBody>
          <a:bodyPr>
            <a:normAutofit/>
          </a:bodyPr>
          <a:lstStyle/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Orchestration is the process of managing </a:t>
            </a:r>
            <a:r>
              <a:rPr lang="en-US" altLang="en-US" dirty="0" err="1"/>
              <a:t>containerised</a:t>
            </a:r>
            <a:r>
              <a:rPr lang="en-US" altLang="en-US" dirty="0"/>
              <a:t> applications.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It automatically provisions, deploys and scales the lifecycle of </a:t>
            </a:r>
            <a:r>
              <a:rPr lang="en-US" altLang="en-US" dirty="0" err="1"/>
              <a:t>containerised</a:t>
            </a:r>
            <a:r>
              <a:rPr lang="en-US" altLang="en-US" dirty="0"/>
              <a:t> applications. </a:t>
            </a:r>
            <a:r>
              <a:rPr lang="en-US" altLang="en-US" sz="1800" dirty="0"/>
              <a:t>(IBM)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sz="1800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b="1" dirty="0"/>
              <a:t>Kubernetes</a:t>
            </a:r>
            <a:r>
              <a:rPr lang="en-US" altLang="en-US" dirty="0"/>
              <a:t> is the most popular orchestration platform.</a:t>
            </a:r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endParaRPr lang="en-US" altLang="en-US" dirty="0"/>
          </a:p>
          <a:p>
            <a:pPr lvl="1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b="1" dirty="0"/>
              <a:t>Docker Swarm </a:t>
            </a:r>
            <a:r>
              <a:rPr lang="en-US" altLang="en-US" dirty="0"/>
              <a:t>is a cluster of Docker engines running Swarm mode. It can facilitate orchestration.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5083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9EE60-68F0-4AA9-AD2E-B15CB69D4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FAFE49B-857F-6314-80ED-161C827BDA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0607" y="1717462"/>
            <a:ext cx="5780475" cy="342307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0233769-3EE3-D37A-13A4-A89BCD5D1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Further Terminology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815A83E-9D54-2309-9BEA-C4BBBE9CE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6153417" cy="398832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using the user interface for Docker.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Docker Objects</a:t>
            </a:r>
            <a:r>
              <a:rPr lang="en-GB" dirty="0"/>
              <a:t>: These are your main components of Docker: your containers and images. Container images are read-only, and used to create new containers.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9A0EBA-7784-6351-86B1-E90C23B22894}"/>
              </a:ext>
            </a:extLst>
          </p:cNvPr>
          <p:cNvSpPr txBox="1"/>
          <p:nvPr/>
        </p:nvSpPr>
        <p:spPr>
          <a:xfrm>
            <a:off x="7982464" y="5033006"/>
            <a:ext cx="2536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17645166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AAD9F6-8850-0D62-BF1D-16C2E0E60C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B40948-6676-4EAB-84A8-16D5DD7AFD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0607" y="1717462"/>
            <a:ext cx="5780475" cy="342307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A4E126D-5DBB-A877-88C7-AD6DC6089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Further Terminology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454B1C-D35C-19C3-B438-5E7595E56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6153417" cy="398832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the command line. The daemon manages the lifecycle of the containers.</a:t>
            </a:r>
          </a:p>
          <a:p>
            <a:pPr marL="457200" indent="-457200">
              <a:buFont typeface="+mj-lt"/>
              <a:buAutoNum type="arabicPeriod" startAt="3"/>
            </a:pPr>
            <a:endParaRPr lang="en-GB" dirty="0"/>
          </a:p>
          <a:p>
            <a:pPr marL="457200" indent="-457200">
              <a:buFont typeface="+mj-lt"/>
              <a:buAutoNum type="arabicPeriod" startAt="3"/>
            </a:pPr>
            <a:r>
              <a:rPr lang="en-GB" b="1" dirty="0"/>
              <a:t>Docker Registry</a:t>
            </a:r>
            <a:r>
              <a:rPr lang="en-GB" dirty="0"/>
              <a:t>: These are public or private registries.</a:t>
            </a:r>
            <a:br>
              <a:rPr lang="en-GB" dirty="0"/>
            </a:br>
            <a:r>
              <a:rPr lang="en-GB" dirty="0"/>
              <a:t>The public registry is Docker Hub. These registries are where your container images are stored and retrieved. 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F1D4D3-4AE8-8466-ACFE-08B863741127}"/>
              </a:ext>
            </a:extLst>
          </p:cNvPr>
          <p:cNvSpPr txBox="1"/>
          <p:nvPr/>
        </p:nvSpPr>
        <p:spPr>
          <a:xfrm>
            <a:off x="7982464" y="5033006"/>
            <a:ext cx="2536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2213754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398CD-2EDF-C657-91A5-B3445D69C3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4015C8F-7185-4463-2810-102A69C4E4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0607" y="1717462"/>
            <a:ext cx="5780475" cy="342307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CC8680E-A537-BAF0-99B1-E34BB1CBA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Further Terminology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523D60-12EA-F72D-DA10-A9BEB35BD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6153417" cy="3988321"/>
          </a:xfrm>
        </p:spPr>
        <p:txBody>
          <a:bodyPr>
            <a:normAutofit/>
          </a:bodyPr>
          <a:lstStyle/>
          <a:p>
            <a:pPr marL="457200" indent="-457200">
              <a:spcBef>
                <a:spcPct val="0"/>
              </a:spcBef>
              <a:buClr>
                <a:srgbClr val="7030A0"/>
              </a:buClr>
              <a:buSzTx/>
              <a:buFont typeface="+mj-lt"/>
              <a:buAutoNum type="arabicPeriod" startAt="5"/>
            </a:pPr>
            <a:r>
              <a:rPr lang="en-US" altLang="en-US" sz="2400" b="1" dirty="0"/>
              <a:t>Tag: </a:t>
            </a:r>
            <a:r>
              <a:rPr lang="en-US" altLang="en-US" sz="2400" dirty="0"/>
              <a:t>A label applied to a Docker image to distinguish between images / versions.</a:t>
            </a:r>
          </a:p>
          <a:p>
            <a:pPr marL="457200" indent="-457200">
              <a:spcBef>
                <a:spcPct val="0"/>
              </a:spcBef>
              <a:buClr>
                <a:srgbClr val="7030A0"/>
              </a:buClr>
              <a:buSzTx/>
              <a:buFont typeface="+mj-lt"/>
              <a:buAutoNum type="arabicPeriod" startAt="5"/>
            </a:pPr>
            <a:endParaRPr lang="en-US" altLang="en-US" sz="2400" dirty="0"/>
          </a:p>
          <a:p>
            <a:pPr marL="457200" indent="-457200">
              <a:spcBef>
                <a:spcPct val="0"/>
              </a:spcBef>
              <a:buClr>
                <a:srgbClr val="7030A0"/>
              </a:buClr>
              <a:buSzTx/>
              <a:buFont typeface="+mj-lt"/>
              <a:buAutoNum type="arabicPeriod" startAt="5"/>
            </a:pPr>
            <a:r>
              <a:rPr lang="en-US" altLang="en-US" sz="2400" b="1" dirty="0"/>
              <a:t>Volume: </a:t>
            </a:r>
            <a:r>
              <a:rPr lang="en-US" altLang="en-US" sz="2400" dirty="0"/>
              <a:t>This persists data independent of a container’s lifecycle.</a:t>
            </a:r>
          </a:p>
          <a:p>
            <a:pPr marL="971550" lvl="1" indent="-457200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A named volume maps to a host’s disk.</a:t>
            </a:r>
          </a:p>
          <a:p>
            <a:pPr marL="971550" lvl="1" indent="-457200">
              <a:spcBef>
                <a:spcPct val="0"/>
              </a:spcBef>
              <a:buClr>
                <a:srgbClr val="7030A0"/>
              </a:buClr>
              <a:buSzTx/>
            </a:pPr>
            <a:r>
              <a:rPr lang="en-US" altLang="en-US" dirty="0"/>
              <a:t>Anonymous volumes are decided by Docker where the files are stored.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A97953-EA73-C783-118D-B060F5BE34B1}"/>
              </a:ext>
            </a:extLst>
          </p:cNvPr>
          <p:cNvSpPr txBox="1"/>
          <p:nvPr/>
        </p:nvSpPr>
        <p:spPr>
          <a:xfrm>
            <a:off x="7982464" y="5033006"/>
            <a:ext cx="2536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42046407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55199-DA54-CFFA-37B1-2916A08AED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39AA75-8D00-2C7F-9E02-EC19B89E0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Docker CLI Overview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721C5C-AA97-1681-23FF-A4073F215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88321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/>
              <a:t>We will use the API based </a:t>
            </a:r>
            <a:r>
              <a:rPr lang="en-US" altLang="en-US" b="1" dirty="0"/>
              <a:t>Docker Client </a:t>
            </a:r>
            <a:r>
              <a:rPr lang="en-US" altLang="en-US" dirty="0"/>
              <a:t>through the CLI.</a:t>
            </a:r>
          </a:p>
          <a:p>
            <a:endParaRPr lang="en-GB" sz="1300" u="sng" dirty="0"/>
          </a:p>
          <a:p>
            <a:r>
              <a:rPr lang="en-GB" sz="2400" u="sng" dirty="0"/>
              <a:t>Manage Docker images using “docker </a:t>
            </a:r>
            <a:r>
              <a:rPr lang="en-GB" sz="2400" u="sng" dirty="0">
                <a:solidFill>
                  <a:srgbClr val="0070C0"/>
                </a:solidFill>
              </a:rPr>
              <a:t>image</a:t>
            </a:r>
            <a:r>
              <a:rPr lang="en-GB" sz="2400" u="sng" dirty="0"/>
              <a:t>” commands</a:t>
            </a:r>
          </a:p>
          <a:p>
            <a:pPr marL="0" indent="0">
              <a:buNone/>
            </a:pPr>
            <a:r>
              <a:rPr lang="en-GB" sz="2400" i="1" dirty="0"/>
              <a:t>docker </a:t>
            </a:r>
            <a:r>
              <a:rPr lang="en-GB" sz="2400" b="1" i="1" dirty="0">
                <a:solidFill>
                  <a:srgbClr val="0070C0"/>
                </a:solidFill>
              </a:rPr>
              <a:t>image</a:t>
            </a:r>
            <a:r>
              <a:rPr lang="en-GB" sz="2400" i="1" dirty="0"/>
              <a:t> COMMAND</a:t>
            </a:r>
            <a:r>
              <a:rPr lang="en-GB" sz="2400" dirty="0"/>
              <a:t>		</a:t>
            </a:r>
            <a:r>
              <a:rPr lang="en-GB" sz="2400" dirty="0">
                <a:sym typeface="Wingdings" panose="05000000000000000000" pitchFamily="2" charset="2"/>
              </a:rPr>
              <a:t> specify “image”</a:t>
            </a:r>
            <a:br>
              <a:rPr lang="en-GB" sz="2400" i="1" dirty="0"/>
            </a:br>
            <a:endParaRPr lang="en-GB" sz="2400" i="1" dirty="0"/>
          </a:p>
          <a:p>
            <a:pPr marL="0" indent="0">
              <a:buNone/>
            </a:pPr>
            <a:r>
              <a:rPr lang="en-GB" sz="2400" dirty="0"/>
              <a:t>EXAMPLE: List all running images</a:t>
            </a:r>
            <a:br>
              <a:rPr lang="en-GB" sz="2400" dirty="0"/>
            </a:br>
            <a:r>
              <a:rPr lang="en-GB" sz="2400" i="1" dirty="0"/>
              <a:t>docker </a:t>
            </a:r>
            <a:r>
              <a:rPr lang="en-GB" sz="2400" i="1" dirty="0">
                <a:solidFill>
                  <a:srgbClr val="0070C0"/>
                </a:solidFill>
              </a:rPr>
              <a:t>image</a:t>
            </a:r>
            <a:r>
              <a:rPr lang="en-GB" sz="2400" i="1" dirty="0"/>
              <a:t> </a:t>
            </a:r>
            <a:r>
              <a:rPr lang="en-GB" sz="2400" i="1" dirty="0">
                <a:solidFill>
                  <a:srgbClr val="FF0000"/>
                </a:solidFill>
              </a:rPr>
              <a:t>ls</a:t>
            </a:r>
            <a:r>
              <a:rPr lang="en-GB" sz="2400" dirty="0"/>
              <a:t>    </a:t>
            </a:r>
            <a:r>
              <a:rPr lang="en-GB" sz="2400" dirty="0">
                <a:sym typeface="Wingdings" panose="05000000000000000000" pitchFamily="2" charset="2"/>
              </a:rPr>
              <a:t> append “--all” to see </a:t>
            </a:r>
            <a:r>
              <a:rPr lang="en-GB" sz="2400" b="1" dirty="0">
                <a:sym typeface="Wingdings" panose="05000000000000000000" pitchFamily="2" charset="2"/>
              </a:rPr>
              <a:t>all</a:t>
            </a:r>
            <a:r>
              <a:rPr lang="en-GB" sz="2400" dirty="0">
                <a:sym typeface="Wingdings" panose="05000000000000000000" pitchFamily="2" charset="2"/>
              </a:rPr>
              <a:t> the images</a:t>
            </a:r>
          </a:p>
          <a:p>
            <a:pPr marL="0" indent="0">
              <a:buNone/>
            </a:pPr>
            <a:endParaRPr lang="en-GB" sz="2400" i="1" dirty="0"/>
          </a:p>
          <a:p>
            <a:r>
              <a:rPr lang="en-GB" sz="2400" u="sng" dirty="0"/>
              <a:t>Manage Docker containers …. running instances of images</a:t>
            </a:r>
            <a:br>
              <a:rPr lang="en-GB" sz="2400" u="sng" dirty="0"/>
            </a:br>
            <a:r>
              <a:rPr lang="en-GB" sz="2400" u="sng" dirty="0"/>
              <a:t>using “docker </a:t>
            </a:r>
            <a:r>
              <a:rPr lang="en-GB" sz="2400" u="sng" dirty="0">
                <a:solidFill>
                  <a:srgbClr val="0070C0"/>
                </a:solidFill>
              </a:rPr>
              <a:t>container</a:t>
            </a:r>
            <a:r>
              <a:rPr lang="en-GB" sz="2400" u="sng" dirty="0"/>
              <a:t>” commands</a:t>
            </a:r>
          </a:p>
          <a:p>
            <a:pPr marL="0" indent="0">
              <a:buNone/>
            </a:pPr>
            <a:r>
              <a:rPr lang="en-GB" sz="2400" i="1" dirty="0"/>
              <a:t>docker </a:t>
            </a:r>
            <a:r>
              <a:rPr lang="en-GB" sz="2400" b="1" i="1" dirty="0">
                <a:solidFill>
                  <a:srgbClr val="0070C0"/>
                </a:solidFill>
              </a:rPr>
              <a:t>container</a:t>
            </a:r>
            <a:r>
              <a:rPr lang="en-GB" sz="2400" i="1" dirty="0"/>
              <a:t> COMMAND</a:t>
            </a:r>
            <a:r>
              <a:rPr lang="en-GB" sz="2400" dirty="0"/>
              <a:t>		</a:t>
            </a:r>
            <a:r>
              <a:rPr lang="en-GB" sz="2400" dirty="0">
                <a:sym typeface="Wingdings" panose="05000000000000000000" pitchFamily="2" charset="2"/>
              </a:rPr>
              <a:t> specify “container”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6836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996495-71D5-EEFB-F07C-9E3BD8785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67B30D-0603-DB57-EC8C-02B75A24E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Docker CLI Tips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8C4A4E-1E29-22D9-2EEE-C5B4C32D3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7712053" cy="398832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Often Docker command options can be shorthanded</a:t>
            </a:r>
          </a:p>
          <a:p>
            <a:endParaRPr lang="en-GB" dirty="0"/>
          </a:p>
          <a:p>
            <a:r>
              <a:rPr lang="en-GB" dirty="0"/>
              <a:t>Examples</a:t>
            </a:r>
            <a:br>
              <a:rPr lang="en-GB" dirty="0"/>
            </a:br>
            <a:r>
              <a:rPr lang="en-GB" dirty="0"/>
              <a:t>--all		becomes 	-a</a:t>
            </a:r>
            <a:br>
              <a:rPr lang="en-GB" dirty="0"/>
            </a:br>
            <a:r>
              <a:rPr lang="en-GB" dirty="0"/>
              <a:t>--filter	becomes	-f</a:t>
            </a:r>
            <a:br>
              <a:rPr lang="en-GB" dirty="0"/>
            </a:br>
            <a:r>
              <a:rPr lang="en-GB" dirty="0"/>
              <a:t>--publish	becomes	-p</a:t>
            </a:r>
            <a:br>
              <a:rPr lang="en-GB" dirty="0"/>
            </a:br>
            <a:r>
              <a:rPr lang="en-GB" dirty="0"/>
              <a:t>--quiet	becomes	-q</a:t>
            </a:r>
          </a:p>
          <a:p>
            <a:endParaRPr lang="en-GB" dirty="0"/>
          </a:p>
          <a:p>
            <a:r>
              <a:rPr lang="en-GB" dirty="0"/>
              <a:t>For example, the following are equivalent</a:t>
            </a:r>
            <a:br>
              <a:rPr lang="en-GB" dirty="0"/>
            </a:br>
            <a:r>
              <a:rPr lang="en-GB" i="1" dirty="0"/>
              <a:t>docker  container ls  --all</a:t>
            </a:r>
            <a:br>
              <a:rPr lang="en-GB" i="1" dirty="0"/>
            </a:br>
            <a:r>
              <a:rPr lang="en-GB" i="1" dirty="0"/>
              <a:t>docker container ls   -a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F408F9-6B29-661A-539A-B234B1FBE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5224" y="1971429"/>
            <a:ext cx="3720961" cy="3156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1711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AAD28-E518-A9CD-473B-65F98ED39A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13F209-2282-27AC-1646-4BCA4CAFA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CLI Shortcuts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F506B5-BF8D-4068-A3A2-9BB898DB6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pPr lvl="1"/>
            <a:r>
              <a:rPr lang="en-GB" dirty="0"/>
              <a:t>You can also combine options e.g.</a:t>
            </a:r>
            <a:br>
              <a:rPr lang="en-GB" dirty="0"/>
            </a:br>
            <a:r>
              <a:rPr lang="en-GB" i="1" dirty="0"/>
              <a:t>docker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>
                <a:solidFill>
                  <a:srgbClr val="FF0000"/>
                </a:solidFill>
              </a:rPr>
              <a:t>i</a:t>
            </a:r>
            <a:r>
              <a:rPr lang="en-GB" i="1" dirty="0">
                <a:solidFill>
                  <a:srgbClr val="FF0000"/>
                </a:solidFill>
              </a:rPr>
              <a:t>  -t  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br>
              <a:rPr lang="en-GB" dirty="0"/>
            </a:br>
            <a:r>
              <a:rPr lang="en-GB" dirty="0">
                <a:latin typeface="Arial Narrow" panose="020B0606020202030204" pitchFamily="34" charset="0"/>
              </a:rPr>
              <a:t>can be written in a number of combinations</a:t>
            </a:r>
            <a:br>
              <a:rPr lang="en-GB" dirty="0"/>
            </a:br>
            <a:r>
              <a:rPr lang="en-GB" i="1" dirty="0"/>
              <a:t>docker container run </a:t>
            </a:r>
            <a:r>
              <a:rPr lang="en-GB" i="1" dirty="0">
                <a:solidFill>
                  <a:srgbClr val="FF0000"/>
                </a:solidFill>
              </a:rPr>
              <a:t>-it  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br>
              <a:rPr lang="en-GB" i="1" dirty="0"/>
            </a:br>
            <a:r>
              <a:rPr lang="en-GB" i="1" dirty="0"/>
              <a:t>docker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>
                <a:solidFill>
                  <a:srgbClr val="FF0000"/>
                </a:solidFill>
              </a:rPr>
              <a:t>itd</a:t>
            </a:r>
            <a:r>
              <a:rPr lang="en-GB" i="1" dirty="0"/>
              <a:t> 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br>
              <a:rPr lang="en-GB" i="1" dirty="0"/>
            </a:br>
            <a:r>
              <a:rPr lang="en-GB" i="1" dirty="0"/>
              <a:t>docker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>
                <a:solidFill>
                  <a:srgbClr val="FF0000"/>
                </a:solidFill>
              </a:rPr>
              <a:t>tid</a:t>
            </a:r>
            <a:r>
              <a:rPr lang="en-GB" i="1" dirty="0"/>
              <a:t> 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br>
              <a:rPr lang="en-GB" i="1" dirty="0"/>
            </a:br>
            <a:r>
              <a:rPr lang="en-GB" i="1" dirty="0"/>
              <a:t>docker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>
                <a:solidFill>
                  <a:srgbClr val="FF0000"/>
                </a:solidFill>
              </a:rPr>
              <a:t>dit</a:t>
            </a:r>
            <a:r>
              <a:rPr lang="en-GB" i="1" dirty="0"/>
              <a:t> 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br>
              <a:rPr lang="en-GB" i="1" dirty="0"/>
            </a:br>
            <a:r>
              <a:rPr lang="en-GB" i="1" dirty="0"/>
              <a:t>etc.</a:t>
            </a:r>
            <a:endParaRPr lang="en-GB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B65904-F1E6-9FAF-B0B1-B22CDDAFA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8363" y="1989186"/>
            <a:ext cx="3391703" cy="2054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6672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79D514-0745-9D47-3BCA-96543378E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27FA84-44FE-6A74-C2A5-C2235A416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CLI Shortcuts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E80672-1B44-C2B7-6779-5ACFCC48F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Many commands can be shortened (for backward compatibility reasons i.e. the older form of the commands were shorter)</a:t>
            </a:r>
          </a:p>
          <a:p>
            <a:endParaRPr lang="en-GB" sz="2400" dirty="0"/>
          </a:p>
          <a:p>
            <a:r>
              <a:rPr lang="en-GB" sz="2400" dirty="0"/>
              <a:t>For example, the following are equivalent</a:t>
            </a:r>
            <a:br>
              <a:rPr lang="en-GB" sz="2400" dirty="0"/>
            </a:br>
            <a:br>
              <a:rPr lang="en-GB" sz="2400" dirty="0"/>
            </a:br>
            <a:r>
              <a:rPr lang="en-GB" sz="2400" i="1" dirty="0"/>
              <a:t>docker </a:t>
            </a:r>
            <a:r>
              <a:rPr lang="en-GB" sz="2400" b="1" i="1" dirty="0"/>
              <a:t>image</a:t>
            </a:r>
            <a:r>
              <a:rPr lang="en-GB" sz="2400" i="1" dirty="0"/>
              <a:t> build -t  MY_IMAGE_NAME</a:t>
            </a:r>
            <a:br>
              <a:rPr lang="en-GB" sz="2400" i="1" dirty="0"/>
            </a:br>
            <a:r>
              <a:rPr lang="en-GB" sz="2400" i="1" dirty="0"/>
              <a:t>docker build –t MY_IMAGE_NAME </a:t>
            </a:r>
            <a:r>
              <a:rPr lang="en-GB" sz="2400" dirty="0"/>
              <a:t>	</a:t>
            </a:r>
            <a:r>
              <a:rPr lang="en-GB" sz="2400" dirty="0">
                <a:sym typeface="Wingdings" panose="05000000000000000000" pitchFamily="2" charset="2"/>
              </a:rPr>
              <a:t> “image” is implicit</a:t>
            </a:r>
            <a:br>
              <a:rPr lang="en-GB" sz="2400" dirty="0"/>
            </a:br>
            <a:br>
              <a:rPr lang="en-GB" sz="2400" dirty="0"/>
            </a:br>
            <a:r>
              <a:rPr lang="en-GB" sz="2400" i="1" dirty="0"/>
              <a:t>docker </a:t>
            </a:r>
            <a:r>
              <a:rPr lang="en-GB" sz="2400" b="1" i="1" dirty="0"/>
              <a:t>container</a:t>
            </a:r>
            <a:r>
              <a:rPr lang="en-GB" sz="2400" i="1" dirty="0"/>
              <a:t> stop  CONTAINER_ID</a:t>
            </a:r>
            <a:br>
              <a:rPr lang="en-GB" sz="2400" i="1" dirty="0"/>
            </a:br>
            <a:r>
              <a:rPr lang="en-GB" sz="2400" i="1" dirty="0"/>
              <a:t>docker  stop CONTAINER_ID    </a:t>
            </a:r>
            <a:r>
              <a:rPr lang="en-GB" sz="2400" dirty="0"/>
              <a:t>	</a:t>
            </a:r>
            <a:r>
              <a:rPr lang="en-GB" sz="2400" dirty="0">
                <a:sym typeface="Wingdings" panose="05000000000000000000" pitchFamily="2" charset="2"/>
              </a:rPr>
              <a:t> “container” is implicit</a:t>
            </a:r>
            <a:br>
              <a:rPr lang="en-GB" sz="2400" dirty="0">
                <a:sym typeface="Wingdings" panose="05000000000000000000" pitchFamily="2" charset="2"/>
              </a:rPr>
            </a:br>
            <a:br>
              <a:rPr lang="en-GB" sz="2400" dirty="0">
                <a:sym typeface="Wingdings" panose="05000000000000000000" pitchFamily="2" charset="2"/>
              </a:rPr>
            </a:br>
            <a:r>
              <a:rPr lang="en-GB" sz="2400" i="1" dirty="0"/>
              <a:t>docker </a:t>
            </a:r>
            <a:r>
              <a:rPr lang="en-GB" sz="2400" b="1" i="1" dirty="0"/>
              <a:t>container</a:t>
            </a:r>
            <a:r>
              <a:rPr lang="en-GB" sz="2400" i="1" dirty="0"/>
              <a:t> </a:t>
            </a:r>
            <a:r>
              <a:rPr lang="en-GB" sz="2400" i="1" dirty="0" err="1"/>
              <a:t>ps</a:t>
            </a:r>
            <a:r>
              <a:rPr lang="en-GB" sz="2400" i="1" dirty="0"/>
              <a:t>  -a</a:t>
            </a:r>
            <a:br>
              <a:rPr lang="en-GB" sz="2400" i="1" dirty="0"/>
            </a:br>
            <a:r>
              <a:rPr lang="en-GB" sz="2400" i="1" dirty="0"/>
              <a:t>docker  </a:t>
            </a:r>
            <a:r>
              <a:rPr lang="en-GB" sz="2400" i="1" dirty="0" err="1"/>
              <a:t>ps</a:t>
            </a:r>
            <a:r>
              <a:rPr lang="en-GB" sz="2400" i="1" dirty="0"/>
              <a:t> -a </a:t>
            </a:r>
            <a:r>
              <a:rPr lang="en-GB" sz="2400" dirty="0"/>
              <a:t>		    	</a:t>
            </a:r>
            <a:r>
              <a:rPr lang="en-GB" sz="2400" dirty="0">
                <a:sym typeface="Wingdings" panose="05000000000000000000" pitchFamily="2" charset="2"/>
              </a:rPr>
              <a:t> “container” is implicit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9F88AD-6732-DCF5-D96F-F33A713898AE}"/>
              </a:ext>
            </a:extLst>
          </p:cNvPr>
          <p:cNvSpPr txBox="1"/>
          <p:nvPr/>
        </p:nvSpPr>
        <p:spPr>
          <a:xfrm>
            <a:off x="7928150" y="2713056"/>
            <a:ext cx="4096550" cy="255454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/>
              <a:t>When running the commands in these slides in Linux you will need to run them in supervisor mode</a:t>
            </a:r>
          </a:p>
          <a:p>
            <a:r>
              <a:rPr lang="en-GB" sz="2000" dirty="0"/>
              <a:t>Therefore, put “</a:t>
            </a:r>
            <a:r>
              <a:rPr lang="en-GB" sz="2000" dirty="0" err="1"/>
              <a:t>sudo</a:t>
            </a:r>
            <a:r>
              <a:rPr lang="en-GB" sz="2000" dirty="0"/>
              <a:t>” in front of each command e.g.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b="1" i="1" dirty="0" err="1"/>
              <a:t>sudo</a:t>
            </a:r>
            <a:r>
              <a:rPr lang="en-GB" sz="2000" i="1" dirty="0"/>
              <a:t> docker image build –t</a:t>
            </a:r>
            <a:r>
              <a:rPr lang="en-GB" sz="2000" dirty="0"/>
              <a:t> MY_IMAGE_NAME</a:t>
            </a:r>
          </a:p>
        </p:txBody>
      </p:sp>
    </p:spTree>
    <p:extLst>
      <p:ext uri="{BB962C8B-B14F-4D97-AF65-F5344CB8AC3E}">
        <p14:creationId xmlns:p14="http://schemas.microsoft.com/office/powerpoint/2010/main" val="10980455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778FA-9654-8A8F-27FF-F01D4F899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74BB2D-7235-4A05-8C43-F9D2683F7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Exercise – Docker Help and Version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957772-7314-13BB-897B-BA326F4CA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commands</a:t>
            </a:r>
          </a:p>
          <a:p>
            <a:pPr marL="457200" indent="-457200">
              <a:buFont typeface="+mj-lt"/>
              <a:buAutoNum type="arabicPeriod"/>
            </a:pPr>
            <a:endParaRPr lang="en-GB" sz="1000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To see all available commands</a:t>
            </a:r>
            <a:br>
              <a:rPr lang="en-GB" i="1" dirty="0"/>
            </a:br>
            <a:r>
              <a:rPr lang="en-GB" i="1" dirty="0"/>
              <a:t>docker --help </a:t>
            </a:r>
            <a:br>
              <a:rPr lang="en-GB" i="1" dirty="0"/>
            </a:br>
            <a:r>
              <a:rPr lang="en-GB" dirty="0"/>
              <a:t>OR JUST </a:t>
            </a:r>
            <a:br>
              <a:rPr lang="en-GB" dirty="0"/>
            </a:br>
            <a:r>
              <a:rPr lang="en-GB" i="1" dirty="0"/>
              <a:t>docker</a:t>
            </a:r>
          </a:p>
          <a:p>
            <a:pPr marL="457200" indent="-457200">
              <a:buFont typeface="+mj-lt"/>
              <a:buAutoNum type="arabicPeriod"/>
            </a:pPr>
            <a:endParaRPr lang="en-GB" sz="1100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version of Docker are we running?</a:t>
            </a:r>
            <a:br>
              <a:rPr lang="en-GB" dirty="0"/>
            </a:br>
            <a:r>
              <a:rPr lang="en-GB" i="1" dirty="0"/>
              <a:t>docker  --version</a:t>
            </a:r>
            <a:endParaRPr lang="en-US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0041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5DC1F-4DE1-8105-2848-B4AF73259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840791-B481-15AB-47A3-F10ACE244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Exercise – ‘Hello World’ Container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CD008D-9BAF-B2ED-63FB-6A1012CB4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r>
              <a:rPr lang="en-GB" sz="2400" dirty="0"/>
              <a:t>Run your first container:</a:t>
            </a:r>
          </a:p>
          <a:p>
            <a:pPr marL="0" indent="0" algn="ctr">
              <a:buNone/>
            </a:pPr>
            <a:br>
              <a:rPr lang="en-GB" sz="2800" dirty="0"/>
            </a:br>
            <a:r>
              <a:rPr lang="en-GB" b="1" i="1" dirty="0"/>
              <a:t>docker  container   run   hello-world</a:t>
            </a:r>
          </a:p>
          <a:p>
            <a:r>
              <a:rPr lang="en-GB" dirty="0"/>
              <a:t>OR in old command format, just:</a:t>
            </a:r>
          </a:p>
          <a:p>
            <a:pPr marL="0" indent="0" algn="ctr">
              <a:buNone/>
            </a:pPr>
            <a:r>
              <a:rPr lang="en-GB" b="1" i="1" dirty="0"/>
              <a:t>docker  run  hello-world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3945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C14A74-AD79-E632-BAFD-546723F542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35C1F97-C9F9-58E0-73C6-B1DC42E5D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Exercise – ‘Hello World’ Container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70FEE8-CCB8-0BBA-79E0-E291229C3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Run your first container:</a:t>
            </a:r>
            <a:br>
              <a:rPr lang="en-GB" sz="2800" dirty="0"/>
            </a:br>
            <a:r>
              <a:rPr lang="en-GB" b="1" i="1" dirty="0"/>
              <a:t>docker  container   run   hello-world</a:t>
            </a:r>
            <a:br>
              <a:rPr lang="en-GB" i="1" dirty="0"/>
            </a:br>
            <a:r>
              <a:rPr lang="en-GB" dirty="0"/>
              <a:t>OR in old command format, just: </a:t>
            </a:r>
            <a:r>
              <a:rPr lang="en-GB" i="1" dirty="0"/>
              <a:t> </a:t>
            </a:r>
            <a:r>
              <a:rPr lang="en-GB" b="1" i="1" dirty="0"/>
              <a:t>docker  run  hello-world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3B7F37-88B1-1092-3EC0-E731C5446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0570" y="3041073"/>
            <a:ext cx="9450859" cy="2719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2350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8E710-A997-C49A-230B-FF8C25D39A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9795C2-A7A9-6710-6551-03561C6AD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Exercise – ‘Hello World’ Container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19429-941C-1C6C-DDE3-C96034BE0A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/>
              <a:t>Look at your containers:</a:t>
            </a:r>
          </a:p>
          <a:p>
            <a:pPr marL="514350" indent="-514350">
              <a:buFont typeface="+mj-lt"/>
              <a:buAutoNum type="arabicPeriod" startAt="2"/>
            </a:pPr>
            <a:endParaRPr lang="en-GB" dirty="0"/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Remove the container used for ‘Hello World’ (use its name):</a:t>
            </a:r>
          </a:p>
          <a:p>
            <a:pPr marL="514350" indent="-514350">
              <a:buFont typeface="+mj-lt"/>
              <a:buAutoNum type="arabicPeriod" startAt="2"/>
            </a:pPr>
            <a:endParaRPr lang="en-GB" dirty="0"/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Look at your images:</a:t>
            </a:r>
          </a:p>
          <a:p>
            <a:pPr marL="514350" indent="-514350">
              <a:buFont typeface="+mj-lt"/>
              <a:buAutoNum type="arabicPeriod" startAt="2"/>
            </a:pPr>
            <a:endParaRPr lang="en-GB" dirty="0"/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Remove the image by repository name: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5577BA-5191-CA20-FD90-8CBC79CBFE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8828" y="2238399"/>
            <a:ext cx="7474344" cy="4267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8B210D-7FBB-757F-5FA6-AD50F36031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145" y="3317276"/>
            <a:ext cx="11223709" cy="43285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FD4CA7F-2ED3-3AC4-7353-2265EAC76A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8261" y="4281024"/>
            <a:ext cx="6535478" cy="3718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3125670-58D8-8FB6-AA36-A6F13EA953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42908" y="5341481"/>
            <a:ext cx="6706181" cy="35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1532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5C039-EBE5-5C1F-7240-E242202EF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3D31D70-54B9-AF25-5C86-263DA728C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Exercise – ‘Hello World’ Container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9669C2-9EFF-7BC2-48A8-8EF821444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en-GB" dirty="0"/>
              <a:t>Now pull the image from docker:</a:t>
            </a:r>
          </a:p>
          <a:p>
            <a:pPr marL="514350" indent="-514350">
              <a:buFont typeface="+mj-lt"/>
              <a:buAutoNum type="arabicPeriod" startAt="6"/>
            </a:pPr>
            <a:endParaRPr lang="en-GB" dirty="0"/>
          </a:p>
          <a:p>
            <a:pPr marL="514350" indent="-514350">
              <a:buFont typeface="+mj-lt"/>
              <a:buAutoNum type="arabicPeriod" startAt="6"/>
            </a:pPr>
            <a:r>
              <a:rPr lang="en-GB" dirty="0"/>
              <a:t>List your images again:</a:t>
            </a:r>
          </a:p>
          <a:p>
            <a:pPr marL="514350" indent="-514350">
              <a:buFont typeface="+mj-lt"/>
              <a:buAutoNum type="arabicPeriod" startAt="6"/>
            </a:pPr>
            <a:endParaRPr lang="en-GB" dirty="0"/>
          </a:p>
          <a:p>
            <a:pPr marL="514350" indent="-514350">
              <a:buFont typeface="+mj-lt"/>
              <a:buAutoNum type="arabicPeriod" startAt="6"/>
            </a:pPr>
            <a:r>
              <a:rPr lang="en-GB" dirty="0"/>
              <a:t>Check your containers again:</a:t>
            </a:r>
          </a:p>
          <a:p>
            <a:pPr marL="514350" indent="-514350">
              <a:buFont typeface="+mj-lt"/>
              <a:buAutoNum type="arabicPeriod" startAt="6"/>
            </a:pPr>
            <a:endParaRPr lang="en-GB" dirty="0"/>
          </a:p>
          <a:p>
            <a:pPr marL="514350" indent="-514350">
              <a:buFont typeface="+mj-lt"/>
              <a:buAutoNum type="arabicPeriod" startAt="6"/>
            </a:pPr>
            <a:r>
              <a:rPr lang="en-GB" dirty="0"/>
              <a:t>Now run the container:</a:t>
            </a:r>
          </a:p>
          <a:p>
            <a:pPr marL="514350" indent="-514350">
              <a:buFont typeface="+mj-lt"/>
              <a:buAutoNum type="arabicPeriod" startAt="6"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5380CDF-634A-A1AD-B963-92462A948B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7751" y="2249312"/>
            <a:ext cx="7736495" cy="4328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9754D47-CC73-E226-64E0-28845B4EE6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8261" y="3263996"/>
            <a:ext cx="6535478" cy="3718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CC4CB2C-679D-4293-93BA-6EE5C0029C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8826" y="4291177"/>
            <a:ext cx="7474344" cy="42675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64F85F-B4DB-8202-A2FE-80EE8D983B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13695" y="5307691"/>
            <a:ext cx="7364606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0897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4C167-6D6D-6D72-8696-A706FEB19F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407EA2-A086-10FF-711C-1E463BC4C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Docker Observation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F69036-CE53-AC55-2799-202A282BB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Arial" panose="020B0604020202020204" pitchFamily="34" charset="0"/>
              </a:rPr>
              <a:t>We can pull images and run containers separately</a:t>
            </a:r>
          </a:p>
          <a:p>
            <a:r>
              <a:rPr lang="en-GB" dirty="0"/>
              <a:t>However, </a:t>
            </a:r>
            <a:r>
              <a:rPr lang="en-GB" b="1" dirty="0"/>
              <a:t>docker run will pull the image for us automatically</a:t>
            </a:r>
            <a:br>
              <a:rPr lang="en-GB" dirty="0"/>
            </a:br>
            <a:r>
              <a:rPr lang="en-GB" dirty="0"/>
              <a:t>As could be seen when we run the “hello-world” image</a:t>
            </a:r>
          </a:p>
          <a:p>
            <a:endParaRPr lang="en-GB" altLang="en-US" kern="0" dirty="0"/>
          </a:p>
          <a:p>
            <a:endParaRPr lang="en-GB" dirty="0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8AAD5883-C1B1-D475-1C9D-B6B92E87D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901588" y="3243386"/>
            <a:ext cx="8388823" cy="2409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9178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8099B0-4EF4-77C6-FEFE-C6E143F877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C287D0-73C8-6029-32B7-2082C910E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Exercise – Linux OS in a container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65E3582-9F82-548B-6038-0CD4D949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Run a container that will use Debian Linux image (You may need </a:t>
            </a:r>
            <a:r>
              <a:rPr lang="en-GB" dirty="0" err="1"/>
              <a:t>sudo</a:t>
            </a:r>
            <a:r>
              <a:rPr lang="en-GB" dirty="0"/>
              <a:t>):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Notice the # prompt. This indicates you are in the container OS: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Try these bash commands: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# ls –a							5.   # </a:t>
            </a:r>
            <a:r>
              <a:rPr lang="en-GB" dirty="0" err="1"/>
              <a:t>ifconfig</a:t>
            </a:r>
            <a:endParaRPr lang="en-GB" dirty="0"/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# cd </a:t>
            </a:r>
            <a:r>
              <a:rPr lang="en-GB" dirty="0" err="1"/>
              <a:t>usr</a:t>
            </a:r>
            <a:r>
              <a:rPr lang="en-GB" dirty="0"/>
              <a:t>						6.   # exit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# apt-get update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# </a:t>
            </a:r>
            <a:r>
              <a:rPr lang="en-GB"/>
              <a:t>apt-get install </a:t>
            </a:r>
            <a:r>
              <a:rPr lang="en-GB" dirty="0"/>
              <a:t>net-tools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65F6DF-52FA-BF61-C961-4CF57EBA4A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2156" y="2253694"/>
            <a:ext cx="9327688" cy="3596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471798-AF08-6A3F-DF15-60BC956AA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9983" y="3296706"/>
            <a:ext cx="4472034" cy="43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1198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D581A-1624-F481-8505-5B3F788BD8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219020-33AE-2DE0-01B3-34F5CF0E3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Listing Containers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F8A168-C07F-C99A-27FB-39B835A2E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r>
              <a:rPr lang="en-GB" dirty="0"/>
              <a:t>There are a number of other flags, but one more which is useful is --quiet (-q) which just lists the container IDs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88D3C5-AF50-8B6E-53F6-8851EE4C5B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054" y="2982861"/>
            <a:ext cx="10397891" cy="167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0927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89981-880C-AFE0-2ECA-FA1300D3DE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95BAC33-FDCF-BD9E-9353-81CC8A3BA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Container Logs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EAF81A-7DD9-6B43-ED6F-987951B64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Text information output by the container</a:t>
            </a:r>
            <a:br>
              <a:rPr lang="en-GB" sz="2400" dirty="0"/>
            </a:br>
            <a:r>
              <a:rPr lang="en-GB" sz="2400" dirty="0"/>
              <a:t>(</a:t>
            </a:r>
            <a:r>
              <a:rPr lang="en-GB" sz="2400" b="1" dirty="0">
                <a:solidFill>
                  <a:srgbClr val="FF0000"/>
                </a:solidFill>
              </a:rPr>
              <a:t>only works if app is generating log info</a:t>
            </a:r>
            <a:r>
              <a:rPr lang="en-GB" sz="2400" dirty="0"/>
              <a:t>) </a:t>
            </a:r>
          </a:p>
          <a:p>
            <a:pPr lvl="1"/>
            <a:r>
              <a:rPr lang="en-GB" dirty="0"/>
              <a:t>Useful for debugging</a:t>
            </a:r>
          </a:p>
          <a:p>
            <a:pPr lvl="1"/>
            <a:r>
              <a:rPr lang="en-GB" dirty="0"/>
              <a:t>Useful for maintenance</a:t>
            </a:r>
          </a:p>
          <a:p>
            <a:endParaRPr lang="en-GB" sz="2400" dirty="0"/>
          </a:p>
          <a:p>
            <a:r>
              <a:rPr lang="en-GB" sz="2400" dirty="0"/>
              <a:t>Dump the log to the display:</a:t>
            </a:r>
          </a:p>
          <a:p>
            <a:pPr marL="0" indent="0" algn="ctr">
              <a:buNone/>
            </a:pPr>
            <a:r>
              <a:rPr lang="en-GB" sz="2000" b="1" i="1" dirty="0"/>
              <a:t>docker container logs CONTAINER_ID</a:t>
            </a:r>
            <a:endParaRPr lang="en-GB" sz="2400" dirty="0"/>
          </a:p>
          <a:p>
            <a:r>
              <a:rPr lang="en-GB" sz="2400" dirty="0"/>
              <a:t>Dump the log to the display but continue to streaming new output. </a:t>
            </a:r>
            <a:r>
              <a:rPr lang="en-GB" sz="2400" dirty="0" err="1"/>
              <a:t>Ctrl+C</a:t>
            </a:r>
            <a:r>
              <a:rPr lang="en-GB" sz="2400" dirty="0"/>
              <a:t> to escape</a:t>
            </a:r>
          </a:p>
          <a:p>
            <a:pPr marL="0" indent="0" algn="ctr">
              <a:buNone/>
            </a:pPr>
            <a:r>
              <a:rPr lang="en-GB" sz="2000" b="1" i="1" dirty="0"/>
              <a:t>docker container logs CONTAINER_ID  -follow</a:t>
            </a:r>
          </a:p>
          <a:p>
            <a:pPr marL="0" indent="0">
              <a:buNone/>
            </a:pPr>
            <a:r>
              <a:rPr lang="en-GB" sz="2000" i="1" dirty="0"/>
              <a:t>OR SHORTHAND</a:t>
            </a:r>
          </a:p>
          <a:p>
            <a:pPr marL="0" indent="0" algn="ctr">
              <a:buNone/>
            </a:pPr>
            <a:r>
              <a:rPr lang="en-GB" sz="2000" b="1" i="1" dirty="0"/>
              <a:t>docker container logs CONTAINER_ID  -f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D5D64D-CB3B-61B3-4D01-BA6E19D6FD96}"/>
              </a:ext>
            </a:extLst>
          </p:cNvPr>
          <p:cNvSpPr txBox="1"/>
          <p:nvPr/>
        </p:nvSpPr>
        <p:spPr>
          <a:xfrm>
            <a:off x="7901559" y="7465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Show logs before relative time</a:t>
            </a:r>
          </a:p>
          <a:p>
            <a:r>
              <a:rPr lang="en-GB" b="1" dirty="0"/>
              <a:t>--until </a:t>
            </a:r>
          </a:p>
          <a:p>
            <a:r>
              <a:rPr lang="en-GB" dirty="0"/>
              <a:t>Examples</a:t>
            </a:r>
          </a:p>
          <a:p>
            <a:r>
              <a:rPr lang="en-GB" dirty="0"/>
              <a:t>--until  42m</a:t>
            </a:r>
          </a:p>
          <a:p>
            <a:r>
              <a:rPr lang="en-GB" dirty="0"/>
              <a:t>--until  3s</a:t>
            </a:r>
          </a:p>
          <a:p>
            <a:r>
              <a:rPr lang="en-GB" dirty="0"/>
              <a:t>Show logs since relative time</a:t>
            </a:r>
          </a:p>
          <a:p>
            <a:r>
              <a:rPr lang="en-GB" b="1" dirty="0"/>
              <a:t>--since</a:t>
            </a:r>
          </a:p>
          <a:p>
            <a:r>
              <a:rPr lang="en-GB" dirty="0"/>
              <a:t>Example</a:t>
            </a:r>
          </a:p>
          <a:p>
            <a:r>
              <a:rPr lang="en-GB" dirty="0"/>
              <a:t>-- since 42m</a:t>
            </a:r>
          </a:p>
        </p:txBody>
      </p:sp>
    </p:spTree>
    <p:extLst>
      <p:ext uri="{BB962C8B-B14F-4D97-AF65-F5344CB8AC3E}">
        <p14:creationId xmlns:p14="http://schemas.microsoft.com/office/powerpoint/2010/main" val="15598948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F5531-4FA4-7EBE-2930-29A1BE0BC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D22551-B560-F8FE-2DA1-4F4BA810E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Inspecting Containers and Images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19C6BA-5A33-5888-2221-9C73B0E46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r>
              <a:rPr lang="en-GB" sz="2400" dirty="0"/>
              <a:t>Inspect containers and images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	</a:t>
            </a:r>
            <a:r>
              <a:rPr lang="en-GB" sz="2400" b="1" i="1" dirty="0"/>
              <a:t>docker container inspect CONTAINER_ID</a:t>
            </a:r>
          </a:p>
          <a:p>
            <a:pPr marL="0" indent="0">
              <a:buNone/>
            </a:pPr>
            <a:endParaRPr lang="en-GB" sz="1000" dirty="0"/>
          </a:p>
          <a:p>
            <a:pPr marL="0" indent="0" algn="ctr">
              <a:buNone/>
            </a:pPr>
            <a:r>
              <a:rPr lang="en-GB" sz="2400" dirty="0"/>
              <a:t>	</a:t>
            </a:r>
            <a:r>
              <a:rPr lang="en-GB" sz="2400" b="1" i="1" dirty="0"/>
              <a:t>docker image inspect  IMAGE_NAME</a:t>
            </a:r>
          </a:p>
          <a:p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pPr marL="457200" lvl="1" indent="0" algn="ctr">
              <a:spcBef>
                <a:spcPct val="0"/>
              </a:spcBef>
              <a:buClr>
                <a:srgbClr val="7030A0"/>
              </a:buClr>
              <a:buSzTx/>
              <a:buNone/>
            </a:pPr>
            <a:r>
              <a:rPr lang="en-GB" dirty="0"/>
              <a:t>Remember “container” and “image” are implicit if you use the old command form e.g.</a:t>
            </a:r>
            <a:br>
              <a:rPr lang="en-GB" dirty="0"/>
            </a:br>
            <a:r>
              <a:rPr lang="en-GB" b="1" i="1" dirty="0"/>
              <a:t>docker  inspect   IMAGE_NAME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6D8E21-A074-F639-4890-DF9056ABE8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0742" y="1526134"/>
            <a:ext cx="2798409" cy="1325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4131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8F76CD-AE4B-AD1E-2EB3-B92DA37E19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004DA3-890C-DAEC-97FE-1FF2DEBC1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Inspecting Containers and Images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E6DD8E9-B059-9FEE-8459-3128A7C2A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63372" y="1398102"/>
            <a:ext cx="6865256" cy="46808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BC2DD0-0D77-AEC6-0843-5B30CAF73C70}"/>
              </a:ext>
            </a:extLst>
          </p:cNvPr>
          <p:cNvSpPr txBox="1"/>
          <p:nvPr/>
        </p:nvSpPr>
        <p:spPr>
          <a:xfrm>
            <a:off x="3036627" y="3247746"/>
            <a:ext cx="61005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https://introtodeeplearning.com/</a:t>
            </a:r>
          </a:p>
        </p:txBody>
      </p:sp>
    </p:spTree>
    <p:extLst>
      <p:ext uri="{BB962C8B-B14F-4D97-AF65-F5344CB8AC3E}">
        <p14:creationId xmlns:p14="http://schemas.microsoft.com/office/powerpoint/2010/main" val="35882717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AB1383-7C12-32D5-1F0E-06DBC19B7F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476469-6AC1-3ECA-6F84-97F9D0B73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Inspecting Containers and Images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CB0258-62DC-E80D-659D-7FC88400E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r>
              <a:rPr lang="en-GB" b="1" dirty="0"/>
              <a:t>Docker configuration stored in Docker folder in .docker in your home directory</a:t>
            </a:r>
          </a:p>
          <a:p>
            <a:endParaRPr lang="en-GB" sz="1200" dirty="0"/>
          </a:p>
          <a:p>
            <a:pPr lvl="1"/>
            <a:r>
              <a:rPr lang="en-GB" dirty="0"/>
              <a:t>C:\Users\your-username\.docker</a:t>
            </a:r>
          </a:p>
          <a:p>
            <a:pPr lvl="1"/>
            <a:endParaRPr lang="en-GB" sz="1200" dirty="0"/>
          </a:p>
          <a:p>
            <a:r>
              <a:rPr lang="en-GB" b="1" dirty="0"/>
              <a:t>Don’t change these files except you may wish to edit </a:t>
            </a:r>
            <a:r>
              <a:rPr lang="en-GB" b="1" dirty="0" err="1"/>
              <a:t>config.json</a:t>
            </a:r>
            <a:r>
              <a:rPr lang="en-GB" b="1" dirty="0"/>
              <a:t> to configure the output of certain commands.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DDFB68E-24DF-FA09-4744-F5C6FBE31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6253" y="2233649"/>
            <a:ext cx="5428051" cy="11953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BDDF6B-A579-8C76-9103-D2690D5868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936" y="4216012"/>
            <a:ext cx="5045602" cy="264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8654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8E433B-42DA-5480-91C8-9E76A2890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7B7E3B-0E60-167F-39AD-5C1772EAF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C25478-5DCA-52AC-368B-6D69CE183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ClrTx/>
              <a:buSzTx/>
            </a:pPr>
            <a:r>
              <a:rPr lang="en-GB" altLang="en-US" dirty="0"/>
              <a:t> Containerisation is a form of virtualisation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dirty="0"/>
              <a:t> Containers are isolated executable environments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dirty="0"/>
              <a:t> Images are the basis for running containers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dirty="0"/>
              <a:t>Use Docker </a:t>
            </a:r>
            <a:r>
              <a:rPr lang="en-GB" altLang="en-US" dirty="0" err="1"/>
              <a:t>api</a:t>
            </a:r>
            <a:r>
              <a:rPr lang="en-GB" altLang="en-US" dirty="0"/>
              <a:t> command for </a:t>
            </a:r>
            <a:r>
              <a:rPr lang="en-GB" altLang="en-US" b="1" dirty="0"/>
              <a:t>Docker components</a:t>
            </a:r>
            <a:r>
              <a:rPr lang="en-GB" altLang="en-US" dirty="0"/>
              <a:t>, followed by</a:t>
            </a:r>
            <a:r>
              <a:rPr lang="en-GB" altLang="en-US" b="1" dirty="0"/>
              <a:t> image </a:t>
            </a:r>
            <a:r>
              <a:rPr lang="en-GB" altLang="en-US" dirty="0"/>
              <a:t>or </a:t>
            </a:r>
            <a:r>
              <a:rPr lang="en-GB" altLang="en-US" b="1" dirty="0"/>
              <a:t>container</a:t>
            </a:r>
            <a:r>
              <a:rPr lang="en-GB" altLang="en-US" dirty="0"/>
              <a:t> for whichever you want to work with.</a:t>
            </a:r>
          </a:p>
        </p:txBody>
      </p:sp>
    </p:spTree>
    <p:extLst>
      <p:ext uri="{BB962C8B-B14F-4D97-AF65-F5344CB8AC3E}">
        <p14:creationId xmlns:p14="http://schemas.microsoft.com/office/powerpoint/2010/main" val="253219823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2026</Words>
  <Application>Microsoft Office PowerPoint</Application>
  <PresentationFormat>Widescreen</PresentationFormat>
  <Paragraphs>272</Paragraphs>
  <Slides>38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52" baseType="lpstr">
      <vt:lpstr>AmazonEmber</vt:lpstr>
      <vt:lpstr>Google Sans Text</vt:lpstr>
      <vt:lpstr>Monotype Sorts</vt:lpstr>
      <vt:lpstr>Aptos</vt:lpstr>
      <vt:lpstr>Arial</vt:lpstr>
      <vt:lpstr>Arial Narrow</vt:lpstr>
      <vt:lpstr>Calibri</vt:lpstr>
      <vt:lpstr>Calibri Light</vt:lpstr>
      <vt:lpstr>Helvetica</vt:lpstr>
      <vt:lpstr>Roboto</vt:lpstr>
      <vt:lpstr>Wingdings</vt:lpstr>
      <vt:lpstr>UWTSD Holding Page</vt:lpstr>
      <vt:lpstr>UWTSD Text 2</vt:lpstr>
      <vt:lpstr>UWTSD Logo Variations place image in Background</vt:lpstr>
      <vt:lpstr>PowerPoint Presentation</vt:lpstr>
      <vt:lpstr>Virtualisation</vt:lpstr>
      <vt:lpstr>Bare Metal: No Virtualisation</vt:lpstr>
      <vt:lpstr>Virtual Machines</vt:lpstr>
      <vt:lpstr>Why Containers?</vt:lpstr>
      <vt:lpstr>Definition of Containers</vt:lpstr>
      <vt:lpstr>Containers</vt:lpstr>
      <vt:lpstr>Containers Vs VMs</vt:lpstr>
      <vt:lpstr>Containerisation Standard</vt:lpstr>
      <vt:lpstr>Containers and Microservices</vt:lpstr>
      <vt:lpstr>Container</vt:lpstr>
      <vt:lpstr>PowerPoint Presentation</vt:lpstr>
      <vt:lpstr>PowerPoint Presentation</vt:lpstr>
      <vt:lpstr>How Containers Work</vt:lpstr>
      <vt:lpstr>Images and Containers</vt:lpstr>
      <vt:lpstr>Images and Containers</vt:lpstr>
      <vt:lpstr>Container Engines</vt:lpstr>
      <vt:lpstr>Orchestration</vt:lpstr>
      <vt:lpstr>Further Terminology</vt:lpstr>
      <vt:lpstr>Further Terminology</vt:lpstr>
      <vt:lpstr>Further Terminology</vt:lpstr>
      <vt:lpstr>Docker CLI Overview</vt:lpstr>
      <vt:lpstr>Docker CLI Tips</vt:lpstr>
      <vt:lpstr>CLI Shortcuts</vt:lpstr>
      <vt:lpstr>CLI Shortcuts</vt:lpstr>
      <vt:lpstr>Exercise – Docker Help and Version</vt:lpstr>
      <vt:lpstr>Exercise – ‘Hello World’ Container</vt:lpstr>
      <vt:lpstr>Exercise – ‘Hello World’ Container</vt:lpstr>
      <vt:lpstr>Exercise – ‘Hello World’ Container</vt:lpstr>
      <vt:lpstr>Exercise – ‘Hello World’ Container</vt:lpstr>
      <vt:lpstr>Docker Observation</vt:lpstr>
      <vt:lpstr>Exercise – Linux OS in a container</vt:lpstr>
      <vt:lpstr>Listing Containers</vt:lpstr>
      <vt:lpstr>Container Logs</vt:lpstr>
      <vt:lpstr>Inspecting Containers and Images</vt:lpstr>
      <vt:lpstr>Inspecting Containers and Images</vt:lpstr>
      <vt:lpstr>Inspecting Containers and Images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19</cp:revision>
  <dcterms:created xsi:type="dcterms:W3CDTF">2021-03-09T15:35:42Z</dcterms:created>
  <dcterms:modified xsi:type="dcterms:W3CDTF">2025-11-21T16:39:05Z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