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 id="2147483672" r:id="rId2"/>
    <p:sldMasterId id="2147483738" r:id="rId3"/>
  </p:sldMasterIdLst>
  <p:notesMasterIdLst>
    <p:notesMasterId r:id="rId46"/>
  </p:notesMasterIdLst>
  <p:handoutMasterIdLst>
    <p:handoutMasterId r:id="rId47"/>
  </p:handoutMasterIdLst>
  <p:sldIdLst>
    <p:sldId id="256" r:id="rId4"/>
    <p:sldId id="298" r:id="rId5"/>
    <p:sldId id="299" r:id="rId6"/>
    <p:sldId id="300"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92" r:id="rId34"/>
    <p:sldId id="293" r:id="rId35"/>
    <p:sldId id="295" r:id="rId36"/>
    <p:sldId id="285" r:id="rId37"/>
    <p:sldId id="286" r:id="rId38"/>
    <p:sldId id="287" r:id="rId39"/>
    <p:sldId id="288" r:id="rId40"/>
    <p:sldId id="289" r:id="rId41"/>
    <p:sldId id="290" r:id="rId42"/>
    <p:sldId id="297" r:id="rId43"/>
    <p:sldId id="296" r:id="rId44"/>
    <p:sldId id="291" r:id="rId4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F6B91-E121-7A91-25CF-D199152087EF}" v="245" dt="2026-03-08T17:39:32.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3" autoAdjust="0"/>
    <p:restoredTop sz="94660"/>
  </p:normalViewPr>
  <p:slideViewPr>
    <p:cSldViewPr snapToGrid="0">
      <p:cViewPr varScale="1">
        <p:scale>
          <a:sx n="115" d="100"/>
          <a:sy n="115" d="100"/>
        </p:scale>
        <p:origin x="120" y="36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5/10/relationships/revisionInfo" Target="revisionInfo.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104F6B91-E121-7A91-25CF-D199152087EF}"/>
    <pc:docChg chg="addSld modSld">
      <pc:chgData name="Rebecca Francis-Davies" userId="S::r.francis-davies@uwtsd.ac.uk::caf69e2c-2198-47a4-8268-c57958bd4ca9" providerId="AD" clId="Web-{104F6B91-E121-7A91-25CF-D199152087EF}" dt="2026-03-08T17:39:32.938" v="245" actId="20577"/>
      <pc:docMkLst>
        <pc:docMk/>
      </pc:docMkLst>
      <pc:sldChg chg="modSp">
        <pc:chgData name="Rebecca Francis-Davies" userId="S::r.francis-davies@uwtsd.ac.uk::caf69e2c-2198-47a4-8268-c57958bd4ca9" providerId="AD" clId="Web-{104F6B91-E121-7A91-25CF-D199152087EF}" dt="2026-03-08T17:30:59.771" v="9" actId="20577"/>
        <pc:sldMkLst>
          <pc:docMk/>
          <pc:sldMk cId="1194440229" sldId="256"/>
        </pc:sldMkLst>
        <pc:spChg chg="mod">
          <ac:chgData name="Rebecca Francis-Davies" userId="S::r.francis-davies@uwtsd.ac.uk::caf69e2c-2198-47a4-8268-c57958bd4ca9" providerId="AD" clId="Web-{104F6B91-E121-7A91-25CF-D199152087EF}" dt="2026-03-08T17:30:59.771" v="9" actId="20577"/>
          <ac:spMkLst>
            <pc:docMk/>
            <pc:sldMk cId="1194440229" sldId="256"/>
            <ac:spMk id="3" creationId="{00000000-0000-0000-0000-000000000000}"/>
          </ac:spMkLst>
        </pc:spChg>
      </pc:sldChg>
      <pc:sldChg chg="modSp">
        <pc:chgData name="Rebecca Francis-Davies" userId="S::r.francis-davies@uwtsd.ac.uk::caf69e2c-2198-47a4-8268-c57958bd4ca9" providerId="AD" clId="Web-{104F6B91-E121-7A91-25CF-D199152087EF}" dt="2026-03-08T17:31:52.414" v="10" actId="20577"/>
        <pc:sldMkLst>
          <pc:docMk/>
          <pc:sldMk cId="3027852673" sldId="292"/>
        </pc:sldMkLst>
        <pc:spChg chg="mod">
          <ac:chgData name="Rebecca Francis-Davies" userId="S::r.francis-davies@uwtsd.ac.uk::caf69e2c-2198-47a4-8268-c57958bd4ca9" providerId="AD" clId="Web-{104F6B91-E121-7A91-25CF-D199152087EF}" dt="2026-03-08T17:31:52.414" v="10" actId="20577"/>
          <ac:spMkLst>
            <pc:docMk/>
            <pc:sldMk cId="3027852673" sldId="292"/>
            <ac:spMk id="3" creationId="{CCDC544A-C166-0780-46BF-821B5B2F5F02}"/>
          </ac:spMkLst>
        </pc:spChg>
      </pc:sldChg>
      <pc:sldChg chg="addSp delSp modSp new mod setBg">
        <pc:chgData name="Rebecca Francis-Davies" userId="S::r.francis-davies@uwtsd.ac.uk::caf69e2c-2198-47a4-8268-c57958bd4ca9" providerId="AD" clId="Web-{104F6B91-E121-7A91-25CF-D199152087EF}" dt="2026-03-08T17:35:12.954" v="50"/>
        <pc:sldMkLst>
          <pc:docMk/>
          <pc:sldMk cId="2714934407" sldId="298"/>
        </pc:sldMkLst>
        <pc:spChg chg="mod">
          <ac:chgData name="Rebecca Francis-Davies" userId="S::r.francis-davies@uwtsd.ac.uk::caf69e2c-2198-47a4-8268-c57958bd4ca9" providerId="AD" clId="Web-{104F6B91-E121-7A91-25CF-D199152087EF}" dt="2026-03-08T17:35:12.954" v="50"/>
          <ac:spMkLst>
            <pc:docMk/>
            <pc:sldMk cId="2714934407" sldId="298"/>
            <ac:spMk id="2" creationId="{29E24E38-5917-BCC5-9C39-5B94B8490E37}"/>
          </ac:spMkLst>
        </pc:spChg>
        <pc:spChg chg="del mod">
          <ac:chgData name="Rebecca Francis-Davies" userId="S::r.francis-davies@uwtsd.ac.uk::caf69e2c-2198-47a4-8268-c57958bd4ca9" providerId="AD" clId="Web-{104F6B91-E121-7A91-25CF-D199152087EF}" dt="2026-03-08T17:35:12.954" v="50"/>
          <ac:spMkLst>
            <pc:docMk/>
            <pc:sldMk cId="2714934407" sldId="298"/>
            <ac:spMk id="3" creationId="{D957B76E-2E95-4BD0-3437-A1A81952EDCB}"/>
          </ac:spMkLst>
        </pc:spChg>
        <pc:spChg chg="add">
          <ac:chgData name="Rebecca Francis-Davies" userId="S::r.francis-davies@uwtsd.ac.uk::caf69e2c-2198-47a4-8268-c57958bd4ca9" providerId="AD" clId="Web-{104F6B91-E121-7A91-25CF-D199152087EF}" dt="2026-03-08T17:35:12.954" v="50"/>
          <ac:spMkLst>
            <pc:docMk/>
            <pc:sldMk cId="2714934407" sldId="298"/>
            <ac:spMk id="9" creationId="{1C8B38D4-9D92-4608-A16B-260E8CC21335}"/>
          </ac:spMkLst>
        </pc:spChg>
        <pc:spChg chg="add">
          <ac:chgData name="Rebecca Francis-Davies" userId="S::r.francis-davies@uwtsd.ac.uk::caf69e2c-2198-47a4-8268-c57958bd4ca9" providerId="AD" clId="Web-{104F6B91-E121-7A91-25CF-D199152087EF}" dt="2026-03-08T17:35:12.954" v="50"/>
          <ac:spMkLst>
            <pc:docMk/>
            <pc:sldMk cId="2714934407" sldId="298"/>
            <ac:spMk id="11" creationId="{0B25D2F4-7A0E-ACA7-3A97-AEE028D25753}"/>
          </ac:spMkLst>
        </pc:spChg>
        <pc:graphicFrameChg chg="add">
          <ac:chgData name="Rebecca Francis-Davies" userId="S::r.francis-davies@uwtsd.ac.uk::caf69e2c-2198-47a4-8268-c57958bd4ca9" providerId="AD" clId="Web-{104F6B91-E121-7A91-25CF-D199152087EF}" dt="2026-03-08T17:35:12.954" v="50"/>
          <ac:graphicFrameMkLst>
            <pc:docMk/>
            <pc:sldMk cId="2714934407" sldId="298"/>
            <ac:graphicFrameMk id="5" creationId="{4B7D0B85-3CCE-3966-41DA-A83E7E742CA1}"/>
          </ac:graphicFrameMkLst>
        </pc:graphicFrameChg>
      </pc:sldChg>
      <pc:sldChg chg="addSp delSp modSp new mod setBg">
        <pc:chgData name="Rebecca Francis-Davies" userId="S::r.francis-davies@uwtsd.ac.uk::caf69e2c-2198-47a4-8268-c57958bd4ca9" providerId="AD" clId="Web-{104F6B91-E121-7A91-25CF-D199152087EF}" dt="2026-03-08T17:37:54.350" v="170"/>
        <pc:sldMkLst>
          <pc:docMk/>
          <pc:sldMk cId="1615807390" sldId="299"/>
        </pc:sldMkLst>
        <pc:spChg chg="mod">
          <ac:chgData name="Rebecca Francis-Davies" userId="S::r.francis-davies@uwtsd.ac.uk::caf69e2c-2198-47a4-8268-c57958bd4ca9" providerId="AD" clId="Web-{104F6B91-E121-7A91-25CF-D199152087EF}" dt="2026-03-08T17:37:54.350" v="170"/>
          <ac:spMkLst>
            <pc:docMk/>
            <pc:sldMk cId="1615807390" sldId="299"/>
            <ac:spMk id="2" creationId="{81DFBBA0-7E82-F679-9ED1-9C681B5287E8}"/>
          </ac:spMkLst>
        </pc:spChg>
        <pc:spChg chg="del mod">
          <ac:chgData name="Rebecca Francis-Davies" userId="S::r.francis-davies@uwtsd.ac.uk::caf69e2c-2198-47a4-8268-c57958bd4ca9" providerId="AD" clId="Web-{104F6B91-E121-7A91-25CF-D199152087EF}" dt="2026-03-08T17:37:54.350" v="170"/>
          <ac:spMkLst>
            <pc:docMk/>
            <pc:sldMk cId="1615807390" sldId="299"/>
            <ac:spMk id="3" creationId="{42A65DBB-0F51-2C01-EFB5-DE31A0BF3E50}"/>
          </ac:spMkLst>
        </pc:spChg>
        <pc:spChg chg="add">
          <ac:chgData name="Rebecca Francis-Davies" userId="S::r.francis-davies@uwtsd.ac.uk::caf69e2c-2198-47a4-8268-c57958bd4ca9" providerId="AD" clId="Web-{104F6B91-E121-7A91-25CF-D199152087EF}" dt="2026-03-08T17:37:54.350" v="170"/>
          <ac:spMkLst>
            <pc:docMk/>
            <pc:sldMk cId="1615807390" sldId="299"/>
            <ac:spMk id="9" creationId="{1C8B38D4-9D92-4608-A16B-260E8CC21335}"/>
          </ac:spMkLst>
        </pc:spChg>
        <pc:spChg chg="add">
          <ac:chgData name="Rebecca Francis-Davies" userId="S::r.francis-davies@uwtsd.ac.uk::caf69e2c-2198-47a4-8268-c57958bd4ca9" providerId="AD" clId="Web-{104F6B91-E121-7A91-25CF-D199152087EF}" dt="2026-03-08T17:37:54.350" v="170"/>
          <ac:spMkLst>
            <pc:docMk/>
            <pc:sldMk cId="1615807390" sldId="299"/>
            <ac:spMk id="11" creationId="{0B25D2F4-7A0E-ACA7-3A97-AEE028D25753}"/>
          </ac:spMkLst>
        </pc:spChg>
        <pc:graphicFrameChg chg="add">
          <ac:chgData name="Rebecca Francis-Davies" userId="S::r.francis-davies@uwtsd.ac.uk::caf69e2c-2198-47a4-8268-c57958bd4ca9" providerId="AD" clId="Web-{104F6B91-E121-7A91-25CF-D199152087EF}" dt="2026-03-08T17:37:54.350" v="170"/>
          <ac:graphicFrameMkLst>
            <pc:docMk/>
            <pc:sldMk cId="1615807390" sldId="299"/>
            <ac:graphicFrameMk id="5" creationId="{4A04CDE2-7097-0C0D-5E8C-E1CC89832FEA}"/>
          </ac:graphicFrameMkLst>
        </pc:graphicFrameChg>
      </pc:sldChg>
      <pc:sldChg chg="modSp new">
        <pc:chgData name="Rebecca Francis-Davies" userId="S::r.francis-davies@uwtsd.ac.uk::caf69e2c-2198-47a4-8268-c57958bd4ca9" providerId="AD" clId="Web-{104F6B91-E121-7A91-25CF-D199152087EF}" dt="2026-03-08T17:39:32.938" v="245" actId="20577"/>
        <pc:sldMkLst>
          <pc:docMk/>
          <pc:sldMk cId="566130707" sldId="300"/>
        </pc:sldMkLst>
        <pc:spChg chg="mod">
          <ac:chgData name="Rebecca Francis-Davies" userId="S::r.francis-davies@uwtsd.ac.uk::caf69e2c-2198-47a4-8268-c57958bd4ca9" providerId="AD" clId="Web-{104F6B91-E121-7A91-25CF-D199152087EF}" dt="2026-03-08T17:38:22.039" v="173" actId="20577"/>
          <ac:spMkLst>
            <pc:docMk/>
            <pc:sldMk cId="566130707" sldId="300"/>
            <ac:spMk id="2" creationId="{5230D36D-2EFB-021D-69A7-0A56635C5B7A}"/>
          </ac:spMkLst>
        </pc:spChg>
        <pc:spChg chg="mod">
          <ac:chgData name="Rebecca Francis-Davies" userId="S::r.francis-davies@uwtsd.ac.uk::caf69e2c-2198-47a4-8268-c57958bd4ca9" providerId="AD" clId="Web-{104F6B91-E121-7A91-25CF-D199152087EF}" dt="2026-03-08T17:39:32.938" v="245" actId="20577"/>
          <ac:spMkLst>
            <pc:docMk/>
            <pc:sldMk cId="566130707" sldId="300"/>
            <ac:spMk id="3" creationId="{2126109F-3295-4214-A60E-BC8443B213C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4.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6" Type="http://schemas.openxmlformats.org/officeDocument/2006/relationships/image" Target="../media/image45.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diagrams/_rels/data5.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ata6.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sv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11" Type="http://schemas.openxmlformats.org/officeDocument/2006/relationships/image" Target="../media/image69.pn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ata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8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6" Type="http://schemas.openxmlformats.org/officeDocument/2006/relationships/image" Target="../media/image45.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10" Type="http://schemas.openxmlformats.org/officeDocument/2006/relationships/image" Target="../media/image56.svg"/><Relationship Id="rId4" Type="http://schemas.openxmlformats.org/officeDocument/2006/relationships/image" Target="../media/image50.svg"/><Relationship Id="rId9" Type="http://schemas.openxmlformats.org/officeDocument/2006/relationships/image" Target="../media/image5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12" Type="http://schemas.openxmlformats.org/officeDocument/2006/relationships/image" Target="../media/image70.sv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11" Type="http://schemas.openxmlformats.org/officeDocument/2006/relationships/image" Target="../media/image69.pn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rawing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8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9DEE268-1103-43EA-BFD5-A6116D28C4C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EA5ADE-C167-41CF-A77C-89D487599460}">
      <dgm:prSet/>
      <dgm:spPr/>
      <dgm:t>
        <a:bodyPr/>
        <a:lstStyle/>
        <a:p>
          <a:r>
            <a:rPr lang="en-US"/>
            <a:t>The case study</a:t>
          </a:r>
        </a:p>
      </dgm:t>
    </dgm:pt>
    <dgm:pt modelId="{016E0DE1-738B-4AF7-9251-6089FACE2F5D}" type="parTrans" cxnId="{B132F390-E06A-408F-BA64-99DDCC297A1E}">
      <dgm:prSet/>
      <dgm:spPr/>
      <dgm:t>
        <a:bodyPr/>
        <a:lstStyle/>
        <a:p>
          <a:endParaRPr lang="en-US"/>
        </a:p>
      </dgm:t>
    </dgm:pt>
    <dgm:pt modelId="{62FC0B2E-B518-4BCC-9DFA-521B9596E787}" type="sibTrans" cxnId="{B132F390-E06A-408F-BA64-99DDCC297A1E}">
      <dgm:prSet/>
      <dgm:spPr/>
      <dgm:t>
        <a:bodyPr/>
        <a:lstStyle/>
        <a:p>
          <a:endParaRPr lang="en-US"/>
        </a:p>
      </dgm:t>
    </dgm:pt>
    <dgm:pt modelId="{038BEAE2-F6AB-4E1D-A5A8-B32FBF098366}">
      <dgm:prSet/>
      <dgm:spPr/>
      <dgm:t>
        <a:bodyPr/>
        <a:lstStyle/>
        <a:p>
          <a:r>
            <a:rPr lang="en-US"/>
            <a:t>What were your conclusions about corporate governance and AI?</a:t>
          </a:r>
        </a:p>
      </dgm:t>
    </dgm:pt>
    <dgm:pt modelId="{9372C71A-01E2-40DE-AAAC-73042A572847}" type="parTrans" cxnId="{09F75FC8-FA68-4347-BD66-DBFFD4F7AE1A}">
      <dgm:prSet/>
      <dgm:spPr/>
      <dgm:t>
        <a:bodyPr/>
        <a:lstStyle/>
        <a:p>
          <a:endParaRPr lang="en-US"/>
        </a:p>
      </dgm:t>
    </dgm:pt>
    <dgm:pt modelId="{F73D6517-27AF-4F33-BAB8-E441AB7462D4}" type="sibTrans" cxnId="{09F75FC8-FA68-4347-BD66-DBFFD4F7AE1A}">
      <dgm:prSet/>
      <dgm:spPr/>
      <dgm:t>
        <a:bodyPr/>
        <a:lstStyle/>
        <a:p>
          <a:endParaRPr lang="en-US"/>
        </a:p>
      </dgm:t>
    </dgm:pt>
    <dgm:pt modelId="{B120296C-42B3-4D0A-BFCD-124D7A4B641E}" type="pres">
      <dgm:prSet presAssocID="{59DEE268-1103-43EA-BFD5-A6116D28C4C2}" presName="root" presStyleCnt="0">
        <dgm:presLayoutVars>
          <dgm:dir/>
          <dgm:resizeHandles val="exact"/>
        </dgm:presLayoutVars>
      </dgm:prSet>
      <dgm:spPr/>
    </dgm:pt>
    <dgm:pt modelId="{B8FCDB5F-1241-471B-9437-1FF66F53927C}" type="pres">
      <dgm:prSet presAssocID="{8AEA5ADE-C167-41CF-A77C-89D487599460}" presName="compNode" presStyleCnt="0"/>
      <dgm:spPr/>
    </dgm:pt>
    <dgm:pt modelId="{D74C9513-0C0A-4AEB-954C-AE58F639E804}" type="pres">
      <dgm:prSet presAssocID="{8AEA5ADE-C167-41CF-A77C-89D487599460}" presName="bgRect" presStyleLbl="bgShp" presStyleIdx="0" presStyleCnt="2"/>
      <dgm:spPr/>
    </dgm:pt>
    <dgm:pt modelId="{828F682E-7335-4845-86C0-59F130E09941}" type="pres">
      <dgm:prSet presAssocID="{8AEA5ADE-C167-41CF-A77C-89D48759946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4722FF46-38C2-4123-9C29-BA601E33BB04}" type="pres">
      <dgm:prSet presAssocID="{8AEA5ADE-C167-41CF-A77C-89D487599460}" presName="spaceRect" presStyleCnt="0"/>
      <dgm:spPr/>
    </dgm:pt>
    <dgm:pt modelId="{20049417-DA9A-4FFB-83B2-2EE190F17FF5}" type="pres">
      <dgm:prSet presAssocID="{8AEA5ADE-C167-41CF-A77C-89D487599460}" presName="parTx" presStyleLbl="revTx" presStyleIdx="0" presStyleCnt="2">
        <dgm:presLayoutVars>
          <dgm:chMax val="0"/>
          <dgm:chPref val="0"/>
        </dgm:presLayoutVars>
      </dgm:prSet>
      <dgm:spPr/>
    </dgm:pt>
    <dgm:pt modelId="{E236474C-8F92-44C0-8226-F6EDE656AD2F}" type="pres">
      <dgm:prSet presAssocID="{62FC0B2E-B518-4BCC-9DFA-521B9596E787}" presName="sibTrans" presStyleCnt="0"/>
      <dgm:spPr/>
    </dgm:pt>
    <dgm:pt modelId="{115FA3D1-522B-4D92-A517-B290812313C0}" type="pres">
      <dgm:prSet presAssocID="{038BEAE2-F6AB-4E1D-A5A8-B32FBF098366}" presName="compNode" presStyleCnt="0"/>
      <dgm:spPr/>
    </dgm:pt>
    <dgm:pt modelId="{A4B8343F-57EC-4F60-9AA5-A3AC13362498}" type="pres">
      <dgm:prSet presAssocID="{038BEAE2-F6AB-4E1D-A5A8-B32FBF098366}" presName="bgRect" presStyleLbl="bgShp" presStyleIdx="1" presStyleCnt="2"/>
      <dgm:spPr/>
    </dgm:pt>
    <dgm:pt modelId="{3C942EC8-EF9A-4B51-AC72-6A45B733A0F6}" type="pres">
      <dgm:prSet presAssocID="{038BEAE2-F6AB-4E1D-A5A8-B32FBF09836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9AF3B2F-701A-47E6-BA79-04642C4D57FE}" type="pres">
      <dgm:prSet presAssocID="{038BEAE2-F6AB-4E1D-A5A8-B32FBF098366}" presName="spaceRect" presStyleCnt="0"/>
      <dgm:spPr/>
    </dgm:pt>
    <dgm:pt modelId="{B0D1E184-C7A8-44F8-AD9D-C4DFA18BA86A}" type="pres">
      <dgm:prSet presAssocID="{038BEAE2-F6AB-4E1D-A5A8-B32FBF098366}" presName="parTx" presStyleLbl="revTx" presStyleIdx="1" presStyleCnt="2">
        <dgm:presLayoutVars>
          <dgm:chMax val="0"/>
          <dgm:chPref val="0"/>
        </dgm:presLayoutVars>
      </dgm:prSet>
      <dgm:spPr/>
    </dgm:pt>
  </dgm:ptLst>
  <dgm:cxnLst>
    <dgm:cxn modelId="{79128C0B-4BE3-4CD1-85AA-AC95C8996136}" type="presOf" srcId="{59DEE268-1103-43EA-BFD5-A6116D28C4C2}" destId="{B120296C-42B3-4D0A-BFCD-124D7A4B641E}" srcOrd="0" destOrd="0" presId="urn:microsoft.com/office/officeart/2018/2/layout/IconVerticalSolidList"/>
    <dgm:cxn modelId="{D2EECF35-45D6-41DC-9723-650BD7ABE1BC}" type="presOf" srcId="{038BEAE2-F6AB-4E1D-A5A8-B32FBF098366}" destId="{B0D1E184-C7A8-44F8-AD9D-C4DFA18BA86A}" srcOrd="0" destOrd="0" presId="urn:microsoft.com/office/officeart/2018/2/layout/IconVerticalSolidList"/>
    <dgm:cxn modelId="{B132F390-E06A-408F-BA64-99DDCC297A1E}" srcId="{59DEE268-1103-43EA-BFD5-A6116D28C4C2}" destId="{8AEA5ADE-C167-41CF-A77C-89D487599460}" srcOrd="0" destOrd="0" parTransId="{016E0DE1-738B-4AF7-9251-6089FACE2F5D}" sibTransId="{62FC0B2E-B518-4BCC-9DFA-521B9596E787}"/>
    <dgm:cxn modelId="{09F75FC8-FA68-4347-BD66-DBFFD4F7AE1A}" srcId="{59DEE268-1103-43EA-BFD5-A6116D28C4C2}" destId="{038BEAE2-F6AB-4E1D-A5A8-B32FBF098366}" srcOrd="1" destOrd="0" parTransId="{9372C71A-01E2-40DE-AAAC-73042A572847}" sibTransId="{F73D6517-27AF-4F33-BAB8-E441AB7462D4}"/>
    <dgm:cxn modelId="{99878AEB-4589-4475-A79D-A9042D0962FE}" type="presOf" srcId="{8AEA5ADE-C167-41CF-A77C-89D487599460}" destId="{20049417-DA9A-4FFB-83B2-2EE190F17FF5}" srcOrd="0" destOrd="0" presId="urn:microsoft.com/office/officeart/2018/2/layout/IconVerticalSolidList"/>
    <dgm:cxn modelId="{4113FCBD-BAF3-4E5E-9E4F-0F04DCD7ABF9}" type="presParOf" srcId="{B120296C-42B3-4D0A-BFCD-124D7A4B641E}" destId="{B8FCDB5F-1241-471B-9437-1FF66F53927C}" srcOrd="0" destOrd="0" presId="urn:microsoft.com/office/officeart/2018/2/layout/IconVerticalSolidList"/>
    <dgm:cxn modelId="{BFDD5590-E3EA-4CA0-95EC-F8C16DCC0F4C}" type="presParOf" srcId="{B8FCDB5F-1241-471B-9437-1FF66F53927C}" destId="{D74C9513-0C0A-4AEB-954C-AE58F639E804}" srcOrd="0" destOrd="0" presId="urn:microsoft.com/office/officeart/2018/2/layout/IconVerticalSolidList"/>
    <dgm:cxn modelId="{1876D28C-7DDD-4E8A-9AD0-D113253D160E}" type="presParOf" srcId="{B8FCDB5F-1241-471B-9437-1FF66F53927C}" destId="{828F682E-7335-4845-86C0-59F130E09941}" srcOrd="1" destOrd="0" presId="urn:microsoft.com/office/officeart/2018/2/layout/IconVerticalSolidList"/>
    <dgm:cxn modelId="{8708539B-8B88-4ED6-A513-8E50F640CCF0}" type="presParOf" srcId="{B8FCDB5F-1241-471B-9437-1FF66F53927C}" destId="{4722FF46-38C2-4123-9C29-BA601E33BB04}" srcOrd="2" destOrd="0" presId="urn:microsoft.com/office/officeart/2018/2/layout/IconVerticalSolidList"/>
    <dgm:cxn modelId="{4B31BAFC-4770-4646-98F6-207474B87A19}" type="presParOf" srcId="{B8FCDB5F-1241-471B-9437-1FF66F53927C}" destId="{20049417-DA9A-4FFB-83B2-2EE190F17FF5}" srcOrd="3" destOrd="0" presId="urn:microsoft.com/office/officeart/2018/2/layout/IconVerticalSolidList"/>
    <dgm:cxn modelId="{49DF304C-9CD9-4421-9E19-88BD61CC4303}" type="presParOf" srcId="{B120296C-42B3-4D0A-BFCD-124D7A4B641E}" destId="{E236474C-8F92-44C0-8226-F6EDE656AD2F}" srcOrd="1" destOrd="0" presId="urn:microsoft.com/office/officeart/2018/2/layout/IconVerticalSolidList"/>
    <dgm:cxn modelId="{8D03A484-C4DC-460E-8377-32251B022BB0}" type="presParOf" srcId="{B120296C-42B3-4D0A-BFCD-124D7A4B641E}" destId="{115FA3D1-522B-4D92-A517-B290812313C0}" srcOrd="2" destOrd="0" presId="urn:microsoft.com/office/officeart/2018/2/layout/IconVerticalSolidList"/>
    <dgm:cxn modelId="{12270DCD-F250-4E96-B4EF-F64EBF20FA3E}" type="presParOf" srcId="{115FA3D1-522B-4D92-A517-B290812313C0}" destId="{A4B8343F-57EC-4F60-9AA5-A3AC13362498}" srcOrd="0" destOrd="0" presId="urn:microsoft.com/office/officeart/2018/2/layout/IconVerticalSolidList"/>
    <dgm:cxn modelId="{DE80B056-B51B-4F09-82B1-2DF341AAA356}" type="presParOf" srcId="{115FA3D1-522B-4D92-A517-B290812313C0}" destId="{3C942EC8-EF9A-4B51-AC72-6A45B733A0F6}" srcOrd="1" destOrd="0" presId="urn:microsoft.com/office/officeart/2018/2/layout/IconVerticalSolidList"/>
    <dgm:cxn modelId="{D3A7A52B-2D10-4399-8380-AAF1F0EC7B8B}" type="presParOf" srcId="{115FA3D1-522B-4D92-A517-B290812313C0}" destId="{D9AF3B2F-701A-47E6-BA79-04642C4D57FE}" srcOrd="2" destOrd="0" presId="urn:microsoft.com/office/officeart/2018/2/layout/IconVerticalSolidList"/>
    <dgm:cxn modelId="{477E2C15-302C-44E7-A85B-1AA8D7429865}" type="presParOf" srcId="{115FA3D1-522B-4D92-A517-B290812313C0}" destId="{B0D1E184-C7A8-44F8-AD9D-C4DFA18BA8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0D724D-B7AD-4766-9384-FA62C413015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2A53D1-4A51-4AAE-AF0C-F796D09FA25E}">
      <dgm:prSet/>
      <dgm:spPr/>
      <dgm:t>
        <a:bodyPr/>
        <a:lstStyle/>
        <a:p>
          <a:r>
            <a:rPr lang="en-US"/>
            <a:t>Put AI under board level oversight</a:t>
          </a:r>
        </a:p>
      </dgm:t>
    </dgm:pt>
    <dgm:pt modelId="{DA09CFF7-648F-4035-9D14-636330651B40}" type="parTrans" cxnId="{C4BF31B4-2B82-4EC1-B533-90FD2C2B5AA3}">
      <dgm:prSet/>
      <dgm:spPr/>
      <dgm:t>
        <a:bodyPr/>
        <a:lstStyle/>
        <a:p>
          <a:endParaRPr lang="en-US"/>
        </a:p>
      </dgm:t>
    </dgm:pt>
    <dgm:pt modelId="{14A7F6EF-E76E-486B-9C4C-9137F5B2819D}" type="sibTrans" cxnId="{C4BF31B4-2B82-4EC1-B533-90FD2C2B5AA3}">
      <dgm:prSet/>
      <dgm:spPr/>
      <dgm:t>
        <a:bodyPr/>
        <a:lstStyle/>
        <a:p>
          <a:endParaRPr lang="en-US"/>
        </a:p>
      </dgm:t>
    </dgm:pt>
    <dgm:pt modelId="{D22D26BD-11C8-4913-8398-3E4626670CD7}">
      <dgm:prSet/>
      <dgm:spPr/>
      <dgm:t>
        <a:bodyPr/>
        <a:lstStyle/>
        <a:p>
          <a:r>
            <a:rPr lang="en-US"/>
            <a:t>Create a formal AI corporate governance structure</a:t>
          </a:r>
        </a:p>
      </dgm:t>
    </dgm:pt>
    <dgm:pt modelId="{A94239EA-453B-4D13-AB92-7BBE3B972214}" type="parTrans" cxnId="{63BDB939-BA97-49DF-84A7-2534E7D1D86C}">
      <dgm:prSet/>
      <dgm:spPr/>
      <dgm:t>
        <a:bodyPr/>
        <a:lstStyle/>
        <a:p>
          <a:endParaRPr lang="en-US"/>
        </a:p>
      </dgm:t>
    </dgm:pt>
    <dgm:pt modelId="{0E7A8A8D-AAF7-4126-929D-05D17A1ABAAF}" type="sibTrans" cxnId="{63BDB939-BA97-49DF-84A7-2534E7D1D86C}">
      <dgm:prSet/>
      <dgm:spPr/>
      <dgm:t>
        <a:bodyPr/>
        <a:lstStyle/>
        <a:p>
          <a:endParaRPr lang="en-US"/>
        </a:p>
      </dgm:t>
    </dgm:pt>
    <dgm:pt modelId="{336A438D-78DF-4E12-A70F-FD84E5A6184B}">
      <dgm:prSet/>
      <dgm:spPr/>
      <dgm:t>
        <a:bodyPr/>
        <a:lstStyle/>
        <a:p>
          <a:r>
            <a:rPr lang="en-US"/>
            <a:t>AI literacy for senior managers and directors</a:t>
          </a:r>
        </a:p>
      </dgm:t>
    </dgm:pt>
    <dgm:pt modelId="{928C401E-2E35-4A70-A877-ACE7A71B18D6}" type="parTrans" cxnId="{F70BF882-CA88-4E3D-A6DE-AB13D7A6335C}">
      <dgm:prSet/>
      <dgm:spPr/>
      <dgm:t>
        <a:bodyPr/>
        <a:lstStyle/>
        <a:p>
          <a:endParaRPr lang="en-US"/>
        </a:p>
      </dgm:t>
    </dgm:pt>
    <dgm:pt modelId="{F71FD04A-1F2D-4FA0-9B80-CF9673F6C201}" type="sibTrans" cxnId="{F70BF882-CA88-4E3D-A6DE-AB13D7A6335C}">
      <dgm:prSet/>
      <dgm:spPr/>
      <dgm:t>
        <a:bodyPr/>
        <a:lstStyle/>
        <a:p>
          <a:endParaRPr lang="en-US"/>
        </a:p>
      </dgm:t>
    </dgm:pt>
    <dgm:pt modelId="{2D3580C2-B199-41A5-BE08-160CCF62DD84}">
      <dgm:prSet/>
      <dgm:spPr/>
      <dgm:t>
        <a:bodyPr/>
        <a:lstStyle/>
        <a:p>
          <a:r>
            <a:rPr lang="en-US"/>
            <a:t>Set policy, principles, controls</a:t>
          </a:r>
        </a:p>
      </dgm:t>
    </dgm:pt>
    <dgm:pt modelId="{881986FE-E2B6-4226-8421-385F35051E3E}" type="parTrans" cxnId="{65972A9B-0925-4E31-8C3B-82BAE3843051}">
      <dgm:prSet/>
      <dgm:spPr/>
      <dgm:t>
        <a:bodyPr/>
        <a:lstStyle/>
        <a:p>
          <a:endParaRPr lang="en-US"/>
        </a:p>
      </dgm:t>
    </dgm:pt>
    <dgm:pt modelId="{45341E7B-04CF-447C-A602-C89E852F5F27}" type="sibTrans" cxnId="{65972A9B-0925-4E31-8C3B-82BAE3843051}">
      <dgm:prSet/>
      <dgm:spPr/>
      <dgm:t>
        <a:bodyPr/>
        <a:lstStyle/>
        <a:p>
          <a:endParaRPr lang="en-US"/>
        </a:p>
      </dgm:t>
    </dgm:pt>
    <dgm:pt modelId="{16AAE8E5-0C3F-453E-8881-0F69C4B2B748}">
      <dgm:prSet/>
      <dgm:spPr/>
      <dgm:t>
        <a:bodyPr/>
        <a:lstStyle/>
        <a:p>
          <a:r>
            <a:rPr lang="en-US"/>
            <a:t>Accountability</a:t>
          </a:r>
        </a:p>
      </dgm:t>
    </dgm:pt>
    <dgm:pt modelId="{FC69EFFE-09AE-4B9F-9D68-E760CD9F6917}" type="parTrans" cxnId="{9D49338F-83EB-4A10-8988-ECDC23CC5137}">
      <dgm:prSet/>
      <dgm:spPr/>
      <dgm:t>
        <a:bodyPr/>
        <a:lstStyle/>
        <a:p>
          <a:endParaRPr lang="en-US"/>
        </a:p>
      </dgm:t>
    </dgm:pt>
    <dgm:pt modelId="{2821A8C7-BBA7-45D6-9E55-3F2EE337ACF7}" type="sibTrans" cxnId="{9D49338F-83EB-4A10-8988-ECDC23CC5137}">
      <dgm:prSet/>
      <dgm:spPr/>
      <dgm:t>
        <a:bodyPr/>
        <a:lstStyle/>
        <a:p>
          <a:endParaRPr lang="en-US"/>
        </a:p>
      </dgm:t>
    </dgm:pt>
    <dgm:pt modelId="{39DF9C0D-E621-4C22-A891-AA993FD5DE6B}">
      <dgm:prSet/>
      <dgm:spPr/>
      <dgm:t>
        <a:bodyPr/>
        <a:lstStyle/>
        <a:p>
          <a:r>
            <a:rPr lang="en-US"/>
            <a:t>KPIs for AI governance</a:t>
          </a:r>
        </a:p>
      </dgm:t>
    </dgm:pt>
    <dgm:pt modelId="{E8AB347E-8D7A-49CD-80D3-8C01D3F177A3}" type="parTrans" cxnId="{81D08DE7-6DA7-417C-8D7D-93D114A706B4}">
      <dgm:prSet/>
      <dgm:spPr/>
      <dgm:t>
        <a:bodyPr/>
        <a:lstStyle/>
        <a:p>
          <a:endParaRPr lang="en-US"/>
        </a:p>
      </dgm:t>
    </dgm:pt>
    <dgm:pt modelId="{A30F71E5-587E-4D2E-B0C4-2CF1079C7DE1}" type="sibTrans" cxnId="{81D08DE7-6DA7-417C-8D7D-93D114A706B4}">
      <dgm:prSet/>
      <dgm:spPr/>
      <dgm:t>
        <a:bodyPr/>
        <a:lstStyle/>
        <a:p>
          <a:endParaRPr lang="en-US"/>
        </a:p>
      </dgm:t>
    </dgm:pt>
    <dgm:pt modelId="{DC8D7E34-4BEE-4F73-AFAC-65B207A34F69}" type="pres">
      <dgm:prSet presAssocID="{610D724D-B7AD-4766-9384-FA62C413015F}" presName="root" presStyleCnt="0">
        <dgm:presLayoutVars>
          <dgm:dir/>
          <dgm:resizeHandles val="exact"/>
        </dgm:presLayoutVars>
      </dgm:prSet>
      <dgm:spPr/>
    </dgm:pt>
    <dgm:pt modelId="{47969BD0-5F0A-41D0-BF3C-B627FC62D95D}" type="pres">
      <dgm:prSet presAssocID="{032A53D1-4A51-4AAE-AF0C-F796D09FA25E}" presName="compNode" presStyleCnt="0"/>
      <dgm:spPr/>
    </dgm:pt>
    <dgm:pt modelId="{8D113FED-6614-46DE-9351-35CF697CE309}" type="pres">
      <dgm:prSet presAssocID="{032A53D1-4A51-4AAE-AF0C-F796D09FA25E}" presName="bgRect" presStyleLbl="bgShp" presStyleIdx="0" presStyleCnt="6"/>
      <dgm:spPr/>
    </dgm:pt>
    <dgm:pt modelId="{14340130-BA7E-49B5-BA2A-F53292604D4F}" type="pres">
      <dgm:prSet presAssocID="{032A53D1-4A51-4AAE-AF0C-F796D09FA25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E4B3EE31-2B05-4C6F-9137-3809C0E22D38}" type="pres">
      <dgm:prSet presAssocID="{032A53D1-4A51-4AAE-AF0C-F796D09FA25E}" presName="spaceRect" presStyleCnt="0"/>
      <dgm:spPr/>
    </dgm:pt>
    <dgm:pt modelId="{45EAAF5D-796D-4DFD-AD49-CE492DF4ECDF}" type="pres">
      <dgm:prSet presAssocID="{032A53D1-4A51-4AAE-AF0C-F796D09FA25E}" presName="parTx" presStyleLbl="revTx" presStyleIdx="0" presStyleCnt="6">
        <dgm:presLayoutVars>
          <dgm:chMax val="0"/>
          <dgm:chPref val="0"/>
        </dgm:presLayoutVars>
      </dgm:prSet>
      <dgm:spPr/>
    </dgm:pt>
    <dgm:pt modelId="{F0C32852-667A-4117-85FF-14D30D513297}" type="pres">
      <dgm:prSet presAssocID="{14A7F6EF-E76E-486B-9C4C-9137F5B2819D}" presName="sibTrans" presStyleCnt="0"/>
      <dgm:spPr/>
    </dgm:pt>
    <dgm:pt modelId="{A7BEDB28-1C4F-4599-A181-E7B13FBECFD2}" type="pres">
      <dgm:prSet presAssocID="{D22D26BD-11C8-4913-8398-3E4626670CD7}" presName="compNode" presStyleCnt="0"/>
      <dgm:spPr/>
    </dgm:pt>
    <dgm:pt modelId="{BBF6137B-756B-439B-B6A9-326C6C17BF74}" type="pres">
      <dgm:prSet presAssocID="{D22D26BD-11C8-4913-8398-3E4626670CD7}" presName="bgRect" presStyleLbl="bgShp" presStyleIdx="1" presStyleCnt="6"/>
      <dgm:spPr/>
    </dgm:pt>
    <dgm:pt modelId="{C94CCF3E-57D0-4F17-9DDF-FDE8B994CA7F}" type="pres">
      <dgm:prSet presAssocID="{D22D26BD-11C8-4913-8398-3E4626670CD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6BF5951-0FB3-49C8-85ED-2B268AFBB66B}" type="pres">
      <dgm:prSet presAssocID="{D22D26BD-11C8-4913-8398-3E4626670CD7}" presName="spaceRect" presStyleCnt="0"/>
      <dgm:spPr/>
    </dgm:pt>
    <dgm:pt modelId="{99B99FBC-05D2-4CCA-B2E8-5ADE9065638B}" type="pres">
      <dgm:prSet presAssocID="{D22D26BD-11C8-4913-8398-3E4626670CD7}" presName="parTx" presStyleLbl="revTx" presStyleIdx="1" presStyleCnt="6">
        <dgm:presLayoutVars>
          <dgm:chMax val="0"/>
          <dgm:chPref val="0"/>
        </dgm:presLayoutVars>
      </dgm:prSet>
      <dgm:spPr/>
    </dgm:pt>
    <dgm:pt modelId="{D50C03DF-F810-4F6E-87A2-346C8EECB62E}" type="pres">
      <dgm:prSet presAssocID="{0E7A8A8D-AAF7-4126-929D-05D17A1ABAAF}" presName="sibTrans" presStyleCnt="0"/>
      <dgm:spPr/>
    </dgm:pt>
    <dgm:pt modelId="{A11C23FD-3589-4974-B60C-752B5CC16ED1}" type="pres">
      <dgm:prSet presAssocID="{336A438D-78DF-4E12-A70F-FD84E5A6184B}" presName="compNode" presStyleCnt="0"/>
      <dgm:spPr/>
    </dgm:pt>
    <dgm:pt modelId="{236DB3DF-DDA3-4719-AE8D-DF3F807B127F}" type="pres">
      <dgm:prSet presAssocID="{336A438D-78DF-4E12-A70F-FD84E5A6184B}" presName="bgRect" presStyleLbl="bgShp" presStyleIdx="2" presStyleCnt="6"/>
      <dgm:spPr/>
    </dgm:pt>
    <dgm:pt modelId="{201ED702-486D-460B-B583-8FDBAD58FD98}" type="pres">
      <dgm:prSet presAssocID="{336A438D-78DF-4E12-A70F-FD84E5A6184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6E55E61C-EFB0-4533-88D6-43FECF41DEAA}" type="pres">
      <dgm:prSet presAssocID="{336A438D-78DF-4E12-A70F-FD84E5A6184B}" presName="spaceRect" presStyleCnt="0"/>
      <dgm:spPr/>
    </dgm:pt>
    <dgm:pt modelId="{3D56E40A-AE6D-4DCA-851A-50BA9185C292}" type="pres">
      <dgm:prSet presAssocID="{336A438D-78DF-4E12-A70F-FD84E5A6184B}" presName="parTx" presStyleLbl="revTx" presStyleIdx="2" presStyleCnt="6">
        <dgm:presLayoutVars>
          <dgm:chMax val="0"/>
          <dgm:chPref val="0"/>
        </dgm:presLayoutVars>
      </dgm:prSet>
      <dgm:spPr/>
    </dgm:pt>
    <dgm:pt modelId="{F4EDECE6-F99C-4B9E-9541-865F121C7DAA}" type="pres">
      <dgm:prSet presAssocID="{F71FD04A-1F2D-4FA0-9B80-CF9673F6C201}" presName="sibTrans" presStyleCnt="0"/>
      <dgm:spPr/>
    </dgm:pt>
    <dgm:pt modelId="{8BB507D9-D35A-4516-AFD4-5A55DDB8A712}" type="pres">
      <dgm:prSet presAssocID="{2D3580C2-B199-41A5-BE08-160CCF62DD84}" presName="compNode" presStyleCnt="0"/>
      <dgm:spPr/>
    </dgm:pt>
    <dgm:pt modelId="{A3325FFA-6F50-4FB5-8481-49BFF6521F6A}" type="pres">
      <dgm:prSet presAssocID="{2D3580C2-B199-41A5-BE08-160CCF62DD84}" presName="bgRect" presStyleLbl="bgShp" presStyleIdx="3" presStyleCnt="6"/>
      <dgm:spPr/>
    </dgm:pt>
    <dgm:pt modelId="{FB39C753-7E9E-45C5-879E-58ADCB6E1C88}" type="pres">
      <dgm:prSet presAssocID="{2D3580C2-B199-41A5-BE08-160CCF62DD8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11586B85-C5CF-4258-8770-17993F55F248}" type="pres">
      <dgm:prSet presAssocID="{2D3580C2-B199-41A5-BE08-160CCF62DD84}" presName="spaceRect" presStyleCnt="0"/>
      <dgm:spPr/>
    </dgm:pt>
    <dgm:pt modelId="{2A9A80C5-F53A-4F0E-8385-8F71DBC3C0AE}" type="pres">
      <dgm:prSet presAssocID="{2D3580C2-B199-41A5-BE08-160CCF62DD84}" presName="parTx" presStyleLbl="revTx" presStyleIdx="3" presStyleCnt="6">
        <dgm:presLayoutVars>
          <dgm:chMax val="0"/>
          <dgm:chPref val="0"/>
        </dgm:presLayoutVars>
      </dgm:prSet>
      <dgm:spPr/>
    </dgm:pt>
    <dgm:pt modelId="{13C48948-DCCE-4810-B92A-F2B2907626D0}" type="pres">
      <dgm:prSet presAssocID="{45341E7B-04CF-447C-A602-C89E852F5F27}" presName="sibTrans" presStyleCnt="0"/>
      <dgm:spPr/>
    </dgm:pt>
    <dgm:pt modelId="{687810FF-8E9F-4DCC-96D0-4FC34ACA0A78}" type="pres">
      <dgm:prSet presAssocID="{16AAE8E5-0C3F-453E-8881-0F69C4B2B748}" presName="compNode" presStyleCnt="0"/>
      <dgm:spPr/>
    </dgm:pt>
    <dgm:pt modelId="{1239D41F-103B-4C1F-B771-2BDA87E56ABD}" type="pres">
      <dgm:prSet presAssocID="{16AAE8E5-0C3F-453E-8881-0F69C4B2B748}" presName="bgRect" presStyleLbl="bgShp" presStyleIdx="4" presStyleCnt="6"/>
      <dgm:spPr/>
    </dgm:pt>
    <dgm:pt modelId="{B5856B5F-A649-41D1-BE4B-D90B1E9158A1}" type="pres">
      <dgm:prSet presAssocID="{16AAE8E5-0C3F-453E-8881-0F69C4B2B74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E5120C48-2D51-487F-AC51-397DC642187E}" type="pres">
      <dgm:prSet presAssocID="{16AAE8E5-0C3F-453E-8881-0F69C4B2B748}" presName="spaceRect" presStyleCnt="0"/>
      <dgm:spPr/>
    </dgm:pt>
    <dgm:pt modelId="{2E6730DA-6356-4A01-B8D9-84C6FAC7CADE}" type="pres">
      <dgm:prSet presAssocID="{16AAE8E5-0C3F-453E-8881-0F69C4B2B748}" presName="parTx" presStyleLbl="revTx" presStyleIdx="4" presStyleCnt="6">
        <dgm:presLayoutVars>
          <dgm:chMax val="0"/>
          <dgm:chPref val="0"/>
        </dgm:presLayoutVars>
      </dgm:prSet>
      <dgm:spPr/>
    </dgm:pt>
    <dgm:pt modelId="{5DDEC530-7692-4C97-800E-1D56BFCF7A13}" type="pres">
      <dgm:prSet presAssocID="{2821A8C7-BBA7-45D6-9E55-3F2EE337ACF7}" presName="sibTrans" presStyleCnt="0"/>
      <dgm:spPr/>
    </dgm:pt>
    <dgm:pt modelId="{BA7C671E-3645-41B2-911B-BA64D66548B7}" type="pres">
      <dgm:prSet presAssocID="{39DF9C0D-E621-4C22-A891-AA993FD5DE6B}" presName="compNode" presStyleCnt="0"/>
      <dgm:spPr/>
    </dgm:pt>
    <dgm:pt modelId="{C0B9FAB4-005F-4F49-88FE-6B1D7E825C18}" type="pres">
      <dgm:prSet presAssocID="{39DF9C0D-E621-4C22-A891-AA993FD5DE6B}" presName="bgRect" presStyleLbl="bgShp" presStyleIdx="5" presStyleCnt="6"/>
      <dgm:spPr/>
    </dgm:pt>
    <dgm:pt modelId="{4C73B2D1-B03C-4800-975F-FACBBD74C3D6}" type="pres">
      <dgm:prSet presAssocID="{39DF9C0D-E621-4C22-A891-AA993FD5DE6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BDF84E6C-D459-41F5-ACD9-E99B5FFAAC58}" type="pres">
      <dgm:prSet presAssocID="{39DF9C0D-E621-4C22-A891-AA993FD5DE6B}" presName="spaceRect" presStyleCnt="0"/>
      <dgm:spPr/>
    </dgm:pt>
    <dgm:pt modelId="{B27CF020-B017-4E20-991F-CAB7AC870E8F}" type="pres">
      <dgm:prSet presAssocID="{39DF9C0D-E621-4C22-A891-AA993FD5DE6B}" presName="parTx" presStyleLbl="revTx" presStyleIdx="5" presStyleCnt="6">
        <dgm:presLayoutVars>
          <dgm:chMax val="0"/>
          <dgm:chPref val="0"/>
        </dgm:presLayoutVars>
      </dgm:prSet>
      <dgm:spPr/>
    </dgm:pt>
  </dgm:ptLst>
  <dgm:cxnLst>
    <dgm:cxn modelId="{53070E2F-6076-4650-87BE-FD6AC14E6D83}" type="presOf" srcId="{2D3580C2-B199-41A5-BE08-160CCF62DD84}" destId="{2A9A80C5-F53A-4F0E-8385-8F71DBC3C0AE}" srcOrd="0" destOrd="0" presId="urn:microsoft.com/office/officeart/2018/2/layout/IconVerticalSolidList"/>
    <dgm:cxn modelId="{63BDB939-BA97-49DF-84A7-2534E7D1D86C}" srcId="{610D724D-B7AD-4766-9384-FA62C413015F}" destId="{D22D26BD-11C8-4913-8398-3E4626670CD7}" srcOrd="1" destOrd="0" parTransId="{A94239EA-453B-4D13-AB92-7BBE3B972214}" sibTransId="{0E7A8A8D-AAF7-4126-929D-05D17A1ABAAF}"/>
    <dgm:cxn modelId="{025C973A-A38F-40E6-94EE-4E2E6566D613}" type="presOf" srcId="{39DF9C0D-E621-4C22-A891-AA993FD5DE6B}" destId="{B27CF020-B017-4E20-991F-CAB7AC870E8F}" srcOrd="0" destOrd="0" presId="urn:microsoft.com/office/officeart/2018/2/layout/IconVerticalSolidList"/>
    <dgm:cxn modelId="{6C72774B-9893-4127-80F7-5C7A902D1AB5}" type="presOf" srcId="{D22D26BD-11C8-4913-8398-3E4626670CD7}" destId="{99B99FBC-05D2-4CCA-B2E8-5ADE9065638B}" srcOrd="0" destOrd="0" presId="urn:microsoft.com/office/officeart/2018/2/layout/IconVerticalSolidList"/>
    <dgm:cxn modelId="{F70BF882-CA88-4E3D-A6DE-AB13D7A6335C}" srcId="{610D724D-B7AD-4766-9384-FA62C413015F}" destId="{336A438D-78DF-4E12-A70F-FD84E5A6184B}" srcOrd="2" destOrd="0" parTransId="{928C401E-2E35-4A70-A877-ACE7A71B18D6}" sibTransId="{F71FD04A-1F2D-4FA0-9B80-CF9673F6C201}"/>
    <dgm:cxn modelId="{9D49338F-83EB-4A10-8988-ECDC23CC5137}" srcId="{610D724D-B7AD-4766-9384-FA62C413015F}" destId="{16AAE8E5-0C3F-453E-8881-0F69C4B2B748}" srcOrd="4" destOrd="0" parTransId="{FC69EFFE-09AE-4B9F-9D68-E760CD9F6917}" sibTransId="{2821A8C7-BBA7-45D6-9E55-3F2EE337ACF7}"/>
    <dgm:cxn modelId="{65972A9B-0925-4E31-8C3B-82BAE3843051}" srcId="{610D724D-B7AD-4766-9384-FA62C413015F}" destId="{2D3580C2-B199-41A5-BE08-160CCF62DD84}" srcOrd="3" destOrd="0" parTransId="{881986FE-E2B6-4226-8421-385F35051E3E}" sibTransId="{45341E7B-04CF-447C-A602-C89E852F5F27}"/>
    <dgm:cxn modelId="{C4BF31B4-2B82-4EC1-B533-90FD2C2B5AA3}" srcId="{610D724D-B7AD-4766-9384-FA62C413015F}" destId="{032A53D1-4A51-4AAE-AF0C-F796D09FA25E}" srcOrd="0" destOrd="0" parTransId="{DA09CFF7-648F-4035-9D14-636330651B40}" sibTransId="{14A7F6EF-E76E-486B-9C4C-9137F5B2819D}"/>
    <dgm:cxn modelId="{C05F1AC8-FC3F-46C1-A2F3-FB64B55414D5}" type="presOf" srcId="{032A53D1-4A51-4AAE-AF0C-F796D09FA25E}" destId="{45EAAF5D-796D-4DFD-AD49-CE492DF4ECDF}" srcOrd="0" destOrd="0" presId="urn:microsoft.com/office/officeart/2018/2/layout/IconVerticalSolidList"/>
    <dgm:cxn modelId="{F52971C9-9BBC-4FE1-8CCA-37C1FAC8A631}" type="presOf" srcId="{16AAE8E5-0C3F-453E-8881-0F69C4B2B748}" destId="{2E6730DA-6356-4A01-B8D9-84C6FAC7CADE}" srcOrd="0" destOrd="0" presId="urn:microsoft.com/office/officeart/2018/2/layout/IconVerticalSolidList"/>
    <dgm:cxn modelId="{5A56B1DB-44D1-4DD1-87D1-01D9670CF773}" type="presOf" srcId="{610D724D-B7AD-4766-9384-FA62C413015F}" destId="{DC8D7E34-4BEE-4F73-AFAC-65B207A34F69}" srcOrd="0" destOrd="0" presId="urn:microsoft.com/office/officeart/2018/2/layout/IconVerticalSolidList"/>
    <dgm:cxn modelId="{C2C393DD-DB30-4D92-A99D-B113E29D26EE}" type="presOf" srcId="{336A438D-78DF-4E12-A70F-FD84E5A6184B}" destId="{3D56E40A-AE6D-4DCA-851A-50BA9185C292}" srcOrd="0" destOrd="0" presId="urn:microsoft.com/office/officeart/2018/2/layout/IconVerticalSolidList"/>
    <dgm:cxn modelId="{81D08DE7-6DA7-417C-8D7D-93D114A706B4}" srcId="{610D724D-B7AD-4766-9384-FA62C413015F}" destId="{39DF9C0D-E621-4C22-A891-AA993FD5DE6B}" srcOrd="5" destOrd="0" parTransId="{E8AB347E-8D7A-49CD-80D3-8C01D3F177A3}" sibTransId="{A30F71E5-587E-4D2E-B0C4-2CF1079C7DE1}"/>
    <dgm:cxn modelId="{1F6AAB67-0379-470D-A486-C30FA9FC0787}" type="presParOf" srcId="{DC8D7E34-4BEE-4F73-AFAC-65B207A34F69}" destId="{47969BD0-5F0A-41D0-BF3C-B627FC62D95D}" srcOrd="0" destOrd="0" presId="urn:microsoft.com/office/officeart/2018/2/layout/IconVerticalSolidList"/>
    <dgm:cxn modelId="{676B1975-C93B-4EA2-BC9A-4DB403676C8A}" type="presParOf" srcId="{47969BD0-5F0A-41D0-BF3C-B627FC62D95D}" destId="{8D113FED-6614-46DE-9351-35CF697CE309}" srcOrd="0" destOrd="0" presId="urn:microsoft.com/office/officeart/2018/2/layout/IconVerticalSolidList"/>
    <dgm:cxn modelId="{1284B159-A7A1-4729-A3FF-2378A61F5CB3}" type="presParOf" srcId="{47969BD0-5F0A-41D0-BF3C-B627FC62D95D}" destId="{14340130-BA7E-49B5-BA2A-F53292604D4F}" srcOrd="1" destOrd="0" presId="urn:microsoft.com/office/officeart/2018/2/layout/IconVerticalSolidList"/>
    <dgm:cxn modelId="{3A4B65F4-E892-4032-92CE-6CA994B0CCCF}" type="presParOf" srcId="{47969BD0-5F0A-41D0-BF3C-B627FC62D95D}" destId="{E4B3EE31-2B05-4C6F-9137-3809C0E22D38}" srcOrd="2" destOrd="0" presId="urn:microsoft.com/office/officeart/2018/2/layout/IconVerticalSolidList"/>
    <dgm:cxn modelId="{AA68C389-E096-4B37-A05F-9C7188B869FA}" type="presParOf" srcId="{47969BD0-5F0A-41D0-BF3C-B627FC62D95D}" destId="{45EAAF5D-796D-4DFD-AD49-CE492DF4ECDF}" srcOrd="3" destOrd="0" presId="urn:microsoft.com/office/officeart/2018/2/layout/IconVerticalSolidList"/>
    <dgm:cxn modelId="{FB71C7FD-FF34-471D-A806-8E34C6FCE25C}" type="presParOf" srcId="{DC8D7E34-4BEE-4F73-AFAC-65B207A34F69}" destId="{F0C32852-667A-4117-85FF-14D30D513297}" srcOrd="1" destOrd="0" presId="urn:microsoft.com/office/officeart/2018/2/layout/IconVerticalSolidList"/>
    <dgm:cxn modelId="{C0E637D6-1366-4636-9BF6-D9C976DE2623}" type="presParOf" srcId="{DC8D7E34-4BEE-4F73-AFAC-65B207A34F69}" destId="{A7BEDB28-1C4F-4599-A181-E7B13FBECFD2}" srcOrd="2" destOrd="0" presId="urn:microsoft.com/office/officeart/2018/2/layout/IconVerticalSolidList"/>
    <dgm:cxn modelId="{5B741611-7CE9-423B-8D16-9AEC303D2C94}" type="presParOf" srcId="{A7BEDB28-1C4F-4599-A181-E7B13FBECFD2}" destId="{BBF6137B-756B-439B-B6A9-326C6C17BF74}" srcOrd="0" destOrd="0" presId="urn:microsoft.com/office/officeart/2018/2/layout/IconVerticalSolidList"/>
    <dgm:cxn modelId="{B801F339-C946-4278-A4D2-526BADA95E09}" type="presParOf" srcId="{A7BEDB28-1C4F-4599-A181-E7B13FBECFD2}" destId="{C94CCF3E-57D0-4F17-9DDF-FDE8B994CA7F}" srcOrd="1" destOrd="0" presId="urn:microsoft.com/office/officeart/2018/2/layout/IconVerticalSolidList"/>
    <dgm:cxn modelId="{EC5C785C-C333-41DE-8FD4-961700760A7D}" type="presParOf" srcId="{A7BEDB28-1C4F-4599-A181-E7B13FBECFD2}" destId="{E6BF5951-0FB3-49C8-85ED-2B268AFBB66B}" srcOrd="2" destOrd="0" presId="urn:microsoft.com/office/officeart/2018/2/layout/IconVerticalSolidList"/>
    <dgm:cxn modelId="{640E566A-143E-47B4-A2E5-A7D07AB188C5}" type="presParOf" srcId="{A7BEDB28-1C4F-4599-A181-E7B13FBECFD2}" destId="{99B99FBC-05D2-4CCA-B2E8-5ADE9065638B}" srcOrd="3" destOrd="0" presId="urn:microsoft.com/office/officeart/2018/2/layout/IconVerticalSolidList"/>
    <dgm:cxn modelId="{D8CE7F42-1108-41C5-85A2-262E0DB402C1}" type="presParOf" srcId="{DC8D7E34-4BEE-4F73-AFAC-65B207A34F69}" destId="{D50C03DF-F810-4F6E-87A2-346C8EECB62E}" srcOrd="3" destOrd="0" presId="urn:microsoft.com/office/officeart/2018/2/layout/IconVerticalSolidList"/>
    <dgm:cxn modelId="{9A9F9F53-E83D-4D46-86BF-6CD93E16B94D}" type="presParOf" srcId="{DC8D7E34-4BEE-4F73-AFAC-65B207A34F69}" destId="{A11C23FD-3589-4974-B60C-752B5CC16ED1}" srcOrd="4" destOrd="0" presId="urn:microsoft.com/office/officeart/2018/2/layout/IconVerticalSolidList"/>
    <dgm:cxn modelId="{E77502E3-35E3-4708-A5B2-1E4AD09F3990}" type="presParOf" srcId="{A11C23FD-3589-4974-B60C-752B5CC16ED1}" destId="{236DB3DF-DDA3-4719-AE8D-DF3F807B127F}" srcOrd="0" destOrd="0" presId="urn:microsoft.com/office/officeart/2018/2/layout/IconVerticalSolidList"/>
    <dgm:cxn modelId="{B3AEBC1E-3F04-4E4A-B61F-D75F5881BDEB}" type="presParOf" srcId="{A11C23FD-3589-4974-B60C-752B5CC16ED1}" destId="{201ED702-486D-460B-B583-8FDBAD58FD98}" srcOrd="1" destOrd="0" presId="urn:microsoft.com/office/officeart/2018/2/layout/IconVerticalSolidList"/>
    <dgm:cxn modelId="{2401882C-5545-4157-84B1-A360E0CBA95C}" type="presParOf" srcId="{A11C23FD-3589-4974-B60C-752B5CC16ED1}" destId="{6E55E61C-EFB0-4533-88D6-43FECF41DEAA}" srcOrd="2" destOrd="0" presId="urn:microsoft.com/office/officeart/2018/2/layout/IconVerticalSolidList"/>
    <dgm:cxn modelId="{DEA09EDD-2C80-4690-B3D7-53A3CE7EFA33}" type="presParOf" srcId="{A11C23FD-3589-4974-B60C-752B5CC16ED1}" destId="{3D56E40A-AE6D-4DCA-851A-50BA9185C292}" srcOrd="3" destOrd="0" presId="urn:microsoft.com/office/officeart/2018/2/layout/IconVerticalSolidList"/>
    <dgm:cxn modelId="{FC151BEC-CD49-4100-B555-CBC7B41ACC46}" type="presParOf" srcId="{DC8D7E34-4BEE-4F73-AFAC-65B207A34F69}" destId="{F4EDECE6-F99C-4B9E-9541-865F121C7DAA}" srcOrd="5" destOrd="0" presId="urn:microsoft.com/office/officeart/2018/2/layout/IconVerticalSolidList"/>
    <dgm:cxn modelId="{34F9A748-DC24-4C3B-AB81-65338C8651BE}" type="presParOf" srcId="{DC8D7E34-4BEE-4F73-AFAC-65B207A34F69}" destId="{8BB507D9-D35A-4516-AFD4-5A55DDB8A712}" srcOrd="6" destOrd="0" presId="urn:microsoft.com/office/officeart/2018/2/layout/IconVerticalSolidList"/>
    <dgm:cxn modelId="{94EFED84-1347-438D-9DC1-D9C1303BB6CA}" type="presParOf" srcId="{8BB507D9-D35A-4516-AFD4-5A55DDB8A712}" destId="{A3325FFA-6F50-4FB5-8481-49BFF6521F6A}" srcOrd="0" destOrd="0" presId="urn:microsoft.com/office/officeart/2018/2/layout/IconVerticalSolidList"/>
    <dgm:cxn modelId="{5F370FB2-EA81-4B35-BE45-C979713FEC06}" type="presParOf" srcId="{8BB507D9-D35A-4516-AFD4-5A55DDB8A712}" destId="{FB39C753-7E9E-45C5-879E-58ADCB6E1C88}" srcOrd="1" destOrd="0" presId="urn:microsoft.com/office/officeart/2018/2/layout/IconVerticalSolidList"/>
    <dgm:cxn modelId="{2F60029F-2371-44B0-A7F9-6E918063076E}" type="presParOf" srcId="{8BB507D9-D35A-4516-AFD4-5A55DDB8A712}" destId="{11586B85-C5CF-4258-8770-17993F55F248}" srcOrd="2" destOrd="0" presId="urn:microsoft.com/office/officeart/2018/2/layout/IconVerticalSolidList"/>
    <dgm:cxn modelId="{19D817CE-B448-4979-BA7F-20AA794EC95A}" type="presParOf" srcId="{8BB507D9-D35A-4516-AFD4-5A55DDB8A712}" destId="{2A9A80C5-F53A-4F0E-8385-8F71DBC3C0AE}" srcOrd="3" destOrd="0" presId="urn:microsoft.com/office/officeart/2018/2/layout/IconVerticalSolidList"/>
    <dgm:cxn modelId="{5AE93021-C9D9-4C20-8A09-4BEAA9D8CB19}" type="presParOf" srcId="{DC8D7E34-4BEE-4F73-AFAC-65B207A34F69}" destId="{13C48948-DCCE-4810-B92A-F2B2907626D0}" srcOrd="7" destOrd="0" presId="urn:microsoft.com/office/officeart/2018/2/layout/IconVerticalSolidList"/>
    <dgm:cxn modelId="{66D60747-C97D-4FDA-A136-FC93BF500395}" type="presParOf" srcId="{DC8D7E34-4BEE-4F73-AFAC-65B207A34F69}" destId="{687810FF-8E9F-4DCC-96D0-4FC34ACA0A78}" srcOrd="8" destOrd="0" presId="urn:microsoft.com/office/officeart/2018/2/layout/IconVerticalSolidList"/>
    <dgm:cxn modelId="{FC2BEC4C-BFA5-4156-A35C-74152C90E9C4}" type="presParOf" srcId="{687810FF-8E9F-4DCC-96D0-4FC34ACA0A78}" destId="{1239D41F-103B-4C1F-B771-2BDA87E56ABD}" srcOrd="0" destOrd="0" presId="urn:microsoft.com/office/officeart/2018/2/layout/IconVerticalSolidList"/>
    <dgm:cxn modelId="{572DE1A1-9339-4FF5-BC43-684AEEEA21C2}" type="presParOf" srcId="{687810FF-8E9F-4DCC-96D0-4FC34ACA0A78}" destId="{B5856B5F-A649-41D1-BE4B-D90B1E9158A1}" srcOrd="1" destOrd="0" presId="urn:microsoft.com/office/officeart/2018/2/layout/IconVerticalSolidList"/>
    <dgm:cxn modelId="{B3D9660B-862B-4037-8B98-9D2658341EFD}" type="presParOf" srcId="{687810FF-8E9F-4DCC-96D0-4FC34ACA0A78}" destId="{E5120C48-2D51-487F-AC51-397DC642187E}" srcOrd="2" destOrd="0" presId="urn:microsoft.com/office/officeart/2018/2/layout/IconVerticalSolidList"/>
    <dgm:cxn modelId="{7A188CBF-463D-4B26-B584-919F98548838}" type="presParOf" srcId="{687810FF-8E9F-4DCC-96D0-4FC34ACA0A78}" destId="{2E6730DA-6356-4A01-B8D9-84C6FAC7CADE}" srcOrd="3" destOrd="0" presId="urn:microsoft.com/office/officeart/2018/2/layout/IconVerticalSolidList"/>
    <dgm:cxn modelId="{C66B78B3-1F85-4F5A-840C-2D56D2855D1F}" type="presParOf" srcId="{DC8D7E34-4BEE-4F73-AFAC-65B207A34F69}" destId="{5DDEC530-7692-4C97-800E-1D56BFCF7A13}" srcOrd="9" destOrd="0" presId="urn:microsoft.com/office/officeart/2018/2/layout/IconVerticalSolidList"/>
    <dgm:cxn modelId="{259465A4-DC52-410A-A434-6928C51924C2}" type="presParOf" srcId="{DC8D7E34-4BEE-4F73-AFAC-65B207A34F69}" destId="{BA7C671E-3645-41B2-911B-BA64D66548B7}" srcOrd="10" destOrd="0" presId="urn:microsoft.com/office/officeart/2018/2/layout/IconVerticalSolidList"/>
    <dgm:cxn modelId="{C3D1C5AD-10E2-421B-8841-93D64B0E7EE9}" type="presParOf" srcId="{BA7C671E-3645-41B2-911B-BA64D66548B7}" destId="{C0B9FAB4-005F-4F49-88FE-6B1D7E825C18}" srcOrd="0" destOrd="0" presId="urn:microsoft.com/office/officeart/2018/2/layout/IconVerticalSolidList"/>
    <dgm:cxn modelId="{FF5B7DF0-6B19-4A55-9017-D4D6FB066A83}" type="presParOf" srcId="{BA7C671E-3645-41B2-911B-BA64D66548B7}" destId="{4C73B2D1-B03C-4800-975F-FACBBD74C3D6}" srcOrd="1" destOrd="0" presId="urn:microsoft.com/office/officeart/2018/2/layout/IconVerticalSolidList"/>
    <dgm:cxn modelId="{6F0718F6-2DF0-421D-B870-482FBFC29E70}" type="presParOf" srcId="{BA7C671E-3645-41B2-911B-BA64D66548B7}" destId="{BDF84E6C-D459-41F5-ACD9-E99B5FFAAC58}" srcOrd="2" destOrd="0" presId="urn:microsoft.com/office/officeart/2018/2/layout/IconVerticalSolidList"/>
    <dgm:cxn modelId="{36655F12-071D-483A-8236-92CE89761832}" type="presParOf" srcId="{BA7C671E-3645-41B2-911B-BA64D66548B7}" destId="{B27CF020-B017-4E20-991F-CAB7AC870E8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554BF7-993B-4DF0-AB1D-1B7B7964CF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180225-1E4D-4C04-B1DC-1BBA8CA974EB}">
      <dgm:prSet/>
      <dgm:spPr/>
      <dgm:t>
        <a:bodyPr/>
        <a:lstStyle/>
        <a:p>
          <a:r>
            <a:rPr lang="en-GB"/>
            <a:t>Alignment to strategic objectives</a:t>
          </a:r>
          <a:endParaRPr lang="en-US"/>
        </a:p>
      </dgm:t>
    </dgm:pt>
    <dgm:pt modelId="{8FDA8408-2611-4ED9-81E7-75608B30D3B3}" type="parTrans" cxnId="{4A321DC0-B0E3-48E5-8053-12D220FE0B50}">
      <dgm:prSet/>
      <dgm:spPr/>
      <dgm:t>
        <a:bodyPr/>
        <a:lstStyle/>
        <a:p>
          <a:endParaRPr lang="en-US"/>
        </a:p>
      </dgm:t>
    </dgm:pt>
    <dgm:pt modelId="{0A9B1E4E-246E-431E-AFBC-996DB68F50B9}" type="sibTrans" cxnId="{4A321DC0-B0E3-48E5-8053-12D220FE0B50}">
      <dgm:prSet/>
      <dgm:spPr/>
      <dgm:t>
        <a:bodyPr/>
        <a:lstStyle/>
        <a:p>
          <a:endParaRPr lang="en-US"/>
        </a:p>
      </dgm:t>
    </dgm:pt>
    <dgm:pt modelId="{FBF1E854-9F5B-40BA-889A-51A5792D3CD0}">
      <dgm:prSet/>
      <dgm:spPr/>
      <dgm:t>
        <a:bodyPr/>
        <a:lstStyle/>
        <a:p>
          <a:r>
            <a:rPr lang="en-GB"/>
            <a:t>Planning performance to achieve the goals</a:t>
          </a:r>
          <a:endParaRPr lang="en-US"/>
        </a:p>
      </dgm:t>
    </dgm:pt>
    <dgm:pt modelId="{546E8E95-67E0-452D-A64E-AD8DC725A496}" type="parTrans" cxnId="{B9D4D9EB-3B08-4853-9805-FB848B0FA088}">
      <dgm:prSet/>
      <dgm:spPr/>
      <dgm:t>
        <a:bodyPr/>
        <a:lstStyle/>
        <a:p>
          <a:endParaRPr lang="en-US"/>
        </a:p>
      </dgm:t>
    </dgm:pt>
    <dgm:pt modelId="{359E6BC0-9BA7-47C4-890D-9EBC9212EA19}" type="sibTrans" cxnId="{B9D4D9EB-3B08-4853-9805-FB848B0FA088}">
      <dgm:prSet/>
      <dgm:spPr/>
      <dgm:t>
        <a:bodyPr/>
        <a:lstStyle/>
        <a:p>
          <a:endParaRPr lang="en-US"/>
        </a:p>
      </dgm:t>
    </dgm:pt>
    <dgm:pt modelId="{AF14B6E2-A579-4F36-9761-656B64512050}">
      <dgm:prSet/>
      <dgm:spPr/>
      <dgm:t>
        <a:bodyPr/>
        <a:lstStyle/>
        <a:p>
          <a:r>
            <a:rPr lang="en-GB"/>
            <a:t>Reviewing and assessing performance</a:t>
          </a:r>
          <a:endParaRPr lang="en-US"/>
        </a:p>
      </dgm:t>
    </dgm:pt>
    <dgm:pt modelId="{4C0663D9-F86A-443A-B204-BC965A7EDB73}" type="parTrans" cxnId="{2860DC52-EDCD-4A0A-9607-FD84E16D4B88}">
      <dgm:prSet/>
      <dgm:spPr/>
      <dgm:t>
        <a:bodyPr/>
        <a:lstStyle/>
        <a:p>
          <a:endParaRPr lang="en-US"/>
        </a:p>
      </dgm:t>
    </dgm:pt>
    <dgm:pt modelId="{9ED4FC63-DCA5-46F9-91D5-8C1DC3783162}" type="sibTrans" cxnId="{2860DC52-EDCD-4A0A-9607-FD84E16D4B88}">
      <dgm:prSet/>
      <dgm:spPr/>
      <dgm:t>
        <a:bodyPr/>
        <a:lstStyle/>
        <a:p>
          <a:endParaRPr lang="en-US"/>
        </a:p>
      </dgm:t>
    </dgm:pt>
    <dgm:pt modelId="{C11AE876-0046-4210-A00E-1DB7A3842226}">
      <dgm:prSet/>
      <dgm:spPr/>
      <dgm:t>
        <a:bodyPr/>
        <a:lstStyle/>
        <a:p>
          <a:r>
            <a:rPr lang="en-GB"/>
            <a:t>Developing the knowledge, skills and abilities of people</a:t>
          </a:r>
          <a:endParaRPr lang="en-US"/>
        </a:p>
      </dgm:t>
    </dgm:pt>
    <dgm:pt modelId="{4A1FA302-DC58-4D57-B92E-D865F8C4493D}" type="parTrans" cxnId="{7E923BDC-7C96-4F5B-943C-E3FCD31EBC8B}">
      <dgm:prSet/>
      <dgm:spPr/>
      <dgm:t>
        <a:bodyPr/>
        <a:lstStyle/>
        <a:p>
          <a:endParaRPr lang="en-US"/>
        </a:p>
      </dgm:t>
    </dgm:pt>
    <dgm:pt modelId="{E535BB0A-788D-46F1-91FE-216E3A6C6E4F}" type="sibTrans" cxnId="{7E923BDC-7C96-4F5B-943C-E3FCD31EBC8B}">
      <dgm:prSet/>
      <dgm:spPr/>
      <dgm:t>
        <a:bodyPr/>
        <a:lstStyle/>
        <a:p>
          <a:endParaRPr lang="en-US"/>
        </a:p>
      </dgm:t>
    </dgm:pt>
    <dgm:pt modelId="{C9CD299B-564E-4B82-B0F9-2F6FBB197E3F}" type="pres">
      <dgm:prSet presAssocID="{6F554BF7-993B-4DF0-AB1D-1B7B7964CFCD}" presName="root" presStyleCnt="0">
        <dgm:presLayoutVars>
          <dgm:dir/>
          <dgm:resizeHandles val="exact"/>
        </dgm:presLayoutVars>
      </dgm:prSet>
      <dgm:spPr/>
    </dgm:pt>
    <dgm:pt modelId="{E797BEE7-90BB-4F84-B3E8-2BB44E4A909B}" type="pres">
      <dgm:prSet presAssocID="{B5180225-1E4D-4C04-B1DC-1BBA8CA974EB}" presName="compNode" presStyleCnt="0"/>
      <dgm:spPr/>
    </dgm:pt>
    <dgm:pt modelId="{BE726C9C-C0DA-42DF-ABE8-C48BAFEB7143}" type="pres">
      <dgm:prSet presAssocID="{B5180225-1E4D-4C04-B1DC-1BBA8CA974EB}" presName="bgRect" presStyleLbl="bgShp" presStyleIdx="0" presStyleCnt="4"/>
      <dgm:spPr/>
    </dgm:pt>
    <dgm:pt modelId="{A9023E11-C4F4-4FFA-BBC2-437E16D6211C}" type="pres">
      <dgm:prSet presAssocID="{B5180225-1E4D-4C04-B1DC-1BBA8CA974E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79E62BC5-9EC6-4425-A870-ED4F4B3F8A59}" type="pres">
      <dgm:prSet presAssocID="{B5180225-1E4D-4C04-B1DC-1BBA8CA974EB}" presName="spaceRect" presStyleCnt="0"/>
      <dgm:spPr/>
    </dgm:pt>
    <dgm:pt modelId="{4B47C80B-E969-4430-9222-1AA10A0FAB64}" type="pres">
      <dgm:prSet presAssocID="{B5180225-1E4D-4C04-B1DC-1BBA8CA974EB}" presName="parTx" presStyleLbl="revTx" presStyleIdx="0" presStyleCnt="4">
        <dgm:presLayoutVars>
          <dgm:chMax val="0"/>
          <dgm:chPref val="0"/>
        </dgm:presLayoutVars>
      </dgm:prSet>
      <dgm:spPr/>
    </dgm:pt>
    <dgm:pt modelId="{767C5078-079E-47C2-8FA2-B067167BBE9F}" type="pres">
      <dgm:prSet presAssocID="{0A9B1E4E-246E-431E-AFBC-996DB68F50B9}" presName="sibTrans" presStyleCnt="0"/>
      <dgm:spPr/>
    </dgm:pt>
    <dgm:pt modelId="{1B0B2F5E-EF87-40D1-96B3-CA81929EFDC9}" type="pres">
      <dgm:prSet presAssocID="{FBF1E854-9F5B-40BA-889A-51A5792D3CD0}" presName="compNode" presStyleCnt="0"/>
      <dgm:spPr/>
    </dgm:pt>
    <dgm:pt modelId="{A577C08B-EF3B-4FBC-B81E-6D2B2D5620F7}" type="pres">
      <dgm:prSet presAssocID="{FBF1E854-9F5B-40BA-889A-51A5792D3CD0}" presName="bgRect" presStyleLbl="bgShp" presStyleIdx="1" presStyleCnt="4"/>
      <dgm:spPr/>
    </dgm:pt>
    <dgm:pt modelId="{792D892C-04E0-451D-A72A-E5BC9377626E}" type="pres">
      <dgm:prSet presAssocID="{FBF1E854-9F5B-40BA-889A-51A5792D3CD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7CF9B4B0-1BFF-4D4A-836E-AD1F8A5C3F40}" type="pres">
      <dgm:prSet presAssocID="{FBF1E854-9F5B-40BA-889A-51A5792D3CD0}" presName="spaceRect" presStyleCnt="0"/>
      <dgm:spPr/>
    </dgm:pt>
    <dgm:pt modelId="{BA1FA35B-4763-4E81-B88B-B4317BB6F482}" type="pres">
      <dgm:prSet presAssocID="{FBF1E854-9F5B-40BA-889A-51A5792D3CD0}" presName="parTx" presStyleLbl="revTx" presStyleIdx="1" presStyleCnt="4">
        <dgm:presLayoutVars>
          <dgm:chMax val="0"/>
          <dgm:chPref val="0"/>
        </dgm:presLayoutVars>
      </dgm:prSet>
      <dgm:spPr/>
    </dgm:pt>
    <dgm:pt modelId="{1D4A88A2-4AA0-4887-AB44-3F424E4AE0A1}" type="pres">
      <dgm:prSet presAssocID="{359E6BC0-9BA7-47C4-890D-9EBC9212EA19}" presName="sibTrans" presStyleCnt="0"/>
      <dgm:spPr/>
    </dgm:pt>
    <dgm:pt modelId="{8A65124F-AEE6-46F9-80A5-B6BAD0BBF952}" type="pres">
      <dgm:prSet presAssocID="{AF14B6E2-A579-4F36-9761-656B64512050}" presName="compNode" presStyleCnt="0"/>
      <dgm:spPr/>
    </dgm:pt>
    <dgm:pt modelId="{6C886E3E-D2F4-4581-9B18-1479FBE6106B}" type="pres">
      <dgm:prSet presAssocID="{AF14B6E2-A579-4F36-9761-656B64512050}" presName="bgRect" presStyleLbl="bgShp" presStyleIdx="2" presStyleCnt="4"/>
      <dgm:spPr/>
    </dgm:pt>
    <dgm:pt modelId="{51A5666D-0F0C-4A78-82B4-64A3EFFB5735}" type="pres">
      <dgm:prSet presAssocID="{AF14B6E2-A579-4F36-9761-656B645120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B30E3D4D-0584-455A-A8C8-74FD852EE3FC}" type="pres">
      <dgm:prSet presAssocID="{AF14B6E2-A579-4F36-9761-656B64512050}" presName="spaceRect" presStyleCnt="0"/>
      <dgm:spPr/>
    </dgm:pt>
    <dgm:pt modelId="{F4C5AFCB-3833-4BC2-93B8-A41957A30002}" type="pres">
      <dgm:prSet presAssocID="{AF14B6E2-A579-4F36-9761-656B64512050}" presName="parTx" presStyleLbl="revTx" presStyleIdx="2" presStyleCnt="4">
        <dgm:presLayoutVars>
          <dgm:chMax val="0"/>
          <dgm:chPref val="0"/>
        </dgm:presLayoutVars>
      </dgm:prSet>
      <dgm:spPr/>
    </dgm:pt>
    <dgm:pt modelId="{DE7EC1EF-1B4A-4E3C-BD55-5FFF14447C28}" type="pres">
      <dgm:prSet presAssocID="{9ED4FC63-DCA5-46F9-91D5-8C1DC3783162}" presName="sibTrans" presStyleCnt="0"/>
      <dgm:spPr/>
    </dgm:pt>
    <dgm:pt modelId="{B91FE697-1831-4B36-BFC6-1741941374AD}" type="pres">
      <dgm:prSet presAssocID="{C11AE876-0046-4210-A00E-1DB7A3842226}" presName="compNode" presStyleCnt="0"/>
      <dgm:spPr/>
    </dgm:pt>
    <dgm:pt modelId="{57D62E6A-B962-4926-8EB9-45AA56F7E171}" type="pres">
      <dgm:prSet presAssocID="{C11AE876-0046-4210-A00E-1DB7A3842226}" presName="bgRect" presStyleLbl="bgShp" presStyleIdx="3" presStyleCnt="4"/>
      <dgm:spPr/>
    </dgm:pt>
    <dgm:pt modelId="{55642F39-1E64-4756-90CE-6CC83A87AE9E}" type="pres">
      <dgm:prSet presAssocID="{C11AE876-0046-4210-A00E-1DB7A384222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7D0BC34-4EFA-4670-AF2C-522667662047}" type="pres">
      <dgm:prSet presAssocID="{C11AE876-0046-4210-A00E-1DB7A3842226}" presName="spaceRect" presStyleCnt="0"/>
      <dgm:spPr/>
    </dgm:pt>
    <dgm:pt modelId="{1D09A3FB-73BD-4EF5-A3D6-60E35EB4D388}" type="pres">
      <dgm:prSet presAssocID="{C11AE876-0046-4210-A00E-1DB7A3842226}" presName="parTx" presStyleLbl="revTx" presStyleIdx="3" presStyleCnt="4">
        <dgm:presLayoutVars>
          <dgm:chMax val="0"/>
          <dgm:chPref val="0"/>
        </dgm:presLayoutVars>
      </dgm:prSet>
      <dgm:spPr/>
    </dgm:pt>
  </dgm:ptLst>
  <dgm:cxnLst>
    <dgm:cxn modelId="{0751451B-FCF2-44EB-A80F-7B9FA7110D98}" type="presOf" srcId="{6F554BF7-993B-4DF0-AB1D-1B7B7964CFCD}" destId="{C9CD299B-564E-4B82-B0F9-2F6FBB197E3F}" srcOrd="0" destOrd="0" presId="urn:microsoft.com/office/officeart/2018/2/layout/IconVerticalSolidList"/>
    <dgm:cxn modelId="{9D33422D-552F-47D3-8B36-110E871E2570}" type="presOf" srcId="{B5180225-1E4D-4C04-B1DC-1BBA8CA974EB}" destId="{4B47C80B-E969-4430-9222-1AA10A0FAB64}" srcOrd="0" destOrd="0" presId="urn:microsoft.com/office/officeart/2018/2/layout/IconVerticalSolidList"/>
    <dgm:cxn modelId="{8745D05F-753D-43DD-AF62-A84FFE239CE9}" type="presOf" srcId="{FBF1E854-9F5B-40BA-889A-51A5792D3CD0}" destId="{BA1FA35B-4763-4E81-B88B-B4317BB6F482}" srcOrd="0" destOrd="0" presId="urn:microsoft.com/office/officeart/2018/2/layout/IconVerticalSolidList"/>
    <dgm:cxn modelId="{2860DC52-EDCD-4A0A-9607-FD84E16D4B88}" srcId="{6F554BF7-993B-4DF0-AB1D-1B7B7964CFCD}" destId="{AF14B6E2-A579-4F36-9761-656B64512050}" srcOrd="2" destOrd="0" parTransId="{4C0663D9-F86A-443A-B204-BC965A7EDB73}" sibTransId="{9ED4FC63-DCA5-46F9-91D5-8C1DC3783162}"/>
    <dgm:cxn modelId="{E42F5699-C7D3-4F50-B6AA-02A2DB49C9D2}" type="presOf" srcId="{C11AE876-0046-4210-A00E-1DB7A3842226}" destId="{1D09A3FB-73BD-4EF5-A3D6-60E35EB4D388}" srcOrd="0" destOrd="0" presId="urn:microsoft.com/office/officeart/2018/2/layout/IconVerticalSolidList"/>
    <dgm:cxn modelId="{01B15EB9-272B-48AC-8CAD-CEE1D4E78800}" type="presOf" srcId="{AF14B6E2-A579-4F36-9761-656B64512050}" destId="{F4C5AFCB-3833-4BC2-93B8-A41957A30002}" srcOrd="0" destOrd="0" presId="urn:microsoft.com/office/officeart/2018/2/layout/IconVerticalSolidList"/>
    <dgm:cxn modelId="{4A321DC0-B0E3-48E5-8053-12D220FE0B50}" srcId="{6F554BF7-993B-4DF0-AB1D-1B7B7964CFCD}" destId="{B5180225-1E4D-4C04-B1DC-1BBA8CA974EB}" srcOrd="0" destOrd="0" parTransId="{8FDA8408-2611-4ED9-81E7-75608B30D3B3}" sibTransId="{0A9B1E4E-246E-431E-AFBC-996DB68F50B9}"/>
    <dgm:cxn modelId="{7E923BDC-7C96-4F5B-943C-E3FCD31EBC8B}" srcId="{6F554BF7-993B-4DF0-AB1D-1B7B7964CFCD}" destId="{C11AE876-0046-4210-A00E-1DB7A3842226}" srcOrd="3" destOrd="0" parTransId="{4A1FA302-DC58-4D57-B92E-D865F8C4493D}" sibTransId="{E535BB0A-788D-46F1-91FE-216E3A6C6E4F}"/>
    <dgm:cxn modelId="{B9D4D9EB-3B08-4853-9805-FB848B0FA088}" srcId="{6F554BF7-993B-4DF0-AB1D-1B7B7964CFCD}" destId="{FBF1E854-9F5B-40BA-889A-51A5792D3CD0}" srcOrd="1" destOrd="0" parTransId="{546E8E95-67E0-452D-A64E-AD8DC725A496}" sibTransId="{359E6BC0-9BA7-47C4-890D-9EBC9212EA19}"/>
    <dgm:cxn modelId="{11A324B2-82A6-48CB-8C77-705D12258ED9}" type="presParOf" srcId="{C9CD299B-564E-4B82-B0F9-2F6FBB197E3F}" destId="{E797BEE7-90BB-4F84-B3E8-2BB44E4A909B}" srcOrd="0" destOrd="0" presId="urn:microsoft.com/office/officeart/2018/2/layout/IconVerticalSolidList"/>
    <dgm:cxn modelId="{BA9F6F2D-FEF1-4810-91B0-F74D76B9996F}" type="presParOf" srcId="{E797BEE7-90BB-4F84-B3E8-2BB44E4A909B}" destId="{BE726C9C-C0DA-42DF-ABE8-C48BAFEB7143}" srcOrd="0" destOrd="0" presId="urn:microsoft.com/office/officeart/2018/2/layout/IconVerticalSolidList"/>
    <dgm:cxn modelId="{E23ABC79-1B94-49CA-B970-ED9AA15A4570}" type="presParOf" srcId="{E797BEE7-90BB-4F84-B3E8-2BB44E4A909B}" destId="{A9023E11-C4F4-4FFA-BBC2-437E16D6211C}" srcOrd="1" destOrd="0" presId="urn:microsoft.com/office/officeart/2018/2/layout/IconVerticalSolidList"/>
    <dgm:cxn modelId="{22AB7F72-943E-4341-B063-66330F163AB2}" type="presParOf" srcId="{E797BEE7-90BB-4F84-B3E8-2BB44E4A909B}" destId="{79E62BC5-9EC6-4425-A870-ED4F4B3F8A59}" srcOrd="2" destOrd="0" presId="urn:microsoft.com/office/officeart/2018/2/layout/IconVerticalSolidList"/>
    <dgm:cxn modelId="{31F1BAF0-B2B0-4122-AD79-97535948FDCF}" type="presParOf" srcId="{E797BEE7-90BB-4F84-B3E8-2BB44E4A909B}" destId="{4B47C80B-E969-4430-9222-1AA10A0FAB64}" srcOrd="3" destOrd="0" presId="urn:microsoft.com/office/officeart/2018/2/layout/IconVerticalSolidList"/>
    <dgm:cxn modelId="{B1BDBE00-6F31-4EAD-A903-BA02FD9754A7}" type="presParOf" srcId="{C9CD299B-564E-4B82-B0F9-2F6FBB197E3F}" destId="{767C5078-079E-47C2-8FA2-B067167BBE9F}" srcOrd="1" destOrd="0" presId="urn:microsoft.com/office/officeart/2018/2/layout/IconVerticalSolidList"/>
    <dgm:cxn modelId="{8E575026-EB3A-4A28-B4A3-E84875602069}" type="presParOf" srcId="{C9CD299B-564E-4B82-B0F9-2F6FBB197E3F}" destId="{1B0B2F5E-EF87-40D1-96B3-CA81929EFDC9}" srcOrd="2" destOrd="0" presId="urn:microsoft.com/office/officeart/2018/2/layout/IconVerticalSolidList"/>
    <dgm:cxn modelId="{5EE9223A-0E01-447B-9A82-ABBAB183ED78}" type="presParOf" srcId="{1B0B2F5E-EF87-40D1-96B3-CA81929EFDC9}" destId="{A577C08B-EF3B-4FBC-B81E-6D2B2D5620F7}" srcOrd="0" destOrd="0" presId="urn:microsoft.com/office/officeart/2018/2/layout/IconVerticalSolidList"/>
    <dgm:cxn modelId="{1AEE7C80-3FFF-4E48-A97D-1A191A2CFD64}" type="presParOf" srcId="{1B0B2F5E-EF87-40D1-96B3-CA81929EFDC9}" destId="{792D892C-04E0-451D-A72A-E5BC9377626E}" srcOrd="1" destOrd="0" presId="urn:microsoft.com/office/officeart/2018/2/layout/IconVerticalSolidList"/>
    <dgm:cxn modelId="{A0C9FA48-2204-4963-B50D-5554EA6E10D4}" type="presParOf" srcId="{1B0B2F5E-EF87-40D1-96B3-CA81929EFDC9}" destId="{7CF9B4B0-1BFF-4D4A-836E-AD1F8A5C3F40}" srcOrd="2" destOrd="0" presId="urn:microsoft.com/office/officeart/2018/2/layout/IconVerticalSolidList"/>
    <dgm:cxn modelId="{41B605A2-C4D2-47B6-B232-18940196F008}" type="presParOf" srcId="{1B0B2F5E-EF87-40D1-96B3-CA81929EFDC9}" destId="{BA1FA35B-4763-4E81-B88B-B4317BB6F482}" srcOrd="3" destOrd="0" presId="urn:microsoft.com/office/officeart/2018/2/layout/IconVerticalSolidList"/>
    <dgm:cxn modelId="{1F479DCD-7429-417C-B825-271443DDF3ED}" type="presParOf" srcId="{C9CD299B-564E-4B82-B0F9-2F6FBB197E3F}" destId="{1D4A88A2-4AA0-4887-AB44-3F424E4AE0A1}" srcOrd="3" destOrd="0" presId="urn:microsoft.com/office/officeart/2018/2/layout/IconVerticalSolidList"/>
    <dgm:cxn modelId="{C24F007A-6FD7-4A24-8FBB-1B788383CB3C}" type="presParOf" srcId="{C9CD299B-564E-4B82-B0F9-2F6FBB197E3F}" destId="{8A65124F-AEE6-46F9-80A5-B6BAD0BBF952}" srcOrd="4" destOrd="0" presId="urn:microsoft.com/office/officeart/2018/2/layout/IconVerticalSolidList"/>
    <dgm:cxn modelId="{716EFA6A-573A-471C-B45B-0132009F68E4}" type="presParOf" srcId="{8A65124F-AEE6-46F9-80A5-B6BAD0BBF952}" destId="{6C886E3E-D2F4-4581-9B18-1479FBE6106B}" srcOrd="0" destOrd="0" presId="urn:microsoft.com/office/officeart/2018/2/layout/IconVerticalSolidList"/>
    <dgm:cxn modelId="{EAC5B108-1094-4C35-9E67-FF5879BEF98E}" type="presParOf" srcId="{8A65124F-AEE6-46F9-80A5-B6BAD0BBF952}" destId="{51A5666D-0F0C-4A78-82B4-64A3EFFB5735}" srcOrd="1" destOrd="0" presId="urn:microsoft.com/office/officeart/2018/2/layout/IconVerticalSolidList"/>
    <dgm:cxn modelId="{A514A10B-4E53-44FD-99F0-DB716D2513D4}" type="presParOf" srcId="{8A65124F-AEE6-46F9-80A5-B6BAD0BBF952}" destId="{B30E3D4D-0584-455A-A8C8-74FD852EE3FC}" srcOrd="2" destOrd="0" presId="urn:microsoft.com/office/officeart/2018/2/layout/IconVerticalSolidList"/>
    <dgm:cxn modelId="{FC96A1FA-CFD9-4577-86E6-C31C552CF627}" type="presParOf" srcId="{8A65124F-AEE6-46F9-80A5-B6BAD0BBF952}" destId="{F4C5AFCB-3833-4BC2-93B8-A41957A30002}" srcOrd="3" destOrd="0" presId="urn:microsoft.com/office/officeart/2018/2/layout/IconVerticalSolidList"/>
    <dgm:cxn modelId="{0B80C66B-7C2B-44CD-BF98-3AD205741656}" type="presParOf" srcId="{C9CD299B-564E-4B82-B0F9-2F6FBB197E3F}" destId="{DE7EC1EF-1B4A-4E3C-BD55-5FFF14447C28}" srcOrd="5" destOrd="0" presId="urn:microsoft.com/office/officeart/2018/2/layout/IconVerticalSolidList"/>
    <dgm:cxn modelId="{8897D5EC-57DD-4B93-AA04-6FE1AC043B9F}" type="presParOf" srcId="{C9CD299B-564E-4B82-B0F9-2F6FBB197E3F}" destId="{B91FE697-1831-4B36-BFC6-1741941374AD}" srcOrd="6" destOrd="0" presId="urn:microsoft.com/office/officeart/2018/2/layout/IconVerticalSolidList"/>
    <dgm:cxn modelId="{DA1AB88A-20E9-4645-B874-67FB0240483E}" type="presParOf" srcId="{B91FE697-1831-4B36-BFC6-1741941374AD}" destId="{57D62E6A-B962-4926-8EB9-45AA56F7E171}" srcOrd="0" destOrd="0" presId="urn:microsoft.com/office/officeart/2018/2/layout/IconVerticalSolidList"/>
    <dgm:cxn modelId="{A7933545-AADF-4E5A-A81F-E1A9A43841BC}" type="presParOf" srcId="{B91FE697-1831-4B36-BFC6-1741941374AD}" destId="{55642F39-1E64-4756-90CE-6CC83A87AE9E}" srcOrd="1" destOrd="0" presId="urn:microsoft.com/office/officeart/2018/2/layout/IconVerticalSolidList"/>
    <dgm:cxn modelId="{0BA79364-6AB7-4C00-A5D4-13EC6D7D948D}" type="presParOf" srcId="{B91FE697-1831-4B36-BFC6-1741941374AD}" destId="{17D0BC34-4EFA-4670-AF2C-522667662047}" srcOrd="2" destOrd="0" presId="urn:microsoft.com/office/officeart/2018/2/layout/IconVerticalSolidList"/>
    <dgm:cxn modelId="{F79B3BC9-7958-41B2-B527-A7C0B9D60AFC}" type="presParOf" srcId="{B91FE697-1831-4B36-BFC6-1741941374AD}" destId="{1D09A3FB-73BD-4EF5-A3D6-60E35EB4D38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931486-7082-46A1-B2B1-5B8AECA7AB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507BA1-E787-4321-8860-230C45C0EE6A}">
      <dgm:prSet/>
      <dgm:spPr/>
      <dgm:t>
        <a:bodyPr/>
        <a:lstStyle/>
        <a:p>
          <a:r>
            <a:rPr lang="en-GB"/>
            <a:t>Clarify what is expected of team members &amp; set direction</a:t>
          </a:r>
          <a:endParaRPr lang="en-US"/>
        </a:p>
      </dgm:t>
    </dgm:pt>
    <dgm:pt modelId="{01693FE0-4804-4018-ADE7-EC7F3B5A7E0A}" type="parTrans" cxnId="{FB4447FA-40BB-4B37-9098-A5EC509E4DD1}">
      <dgm:prSet/>
      <dgm:spPr/>
      <dgm:t>
        <a:bodyPr/>
        <a:lstStyle/>
        <a:p>
          <a:endParaRPr lang="en-US"/>
        </a:p>
      </dgm:t>
    </dgm:pt>
    <dgm:pt modelId="{804A5A23-26A4-4FB0-A9A8-82E0E1F59500}" type="sibTrans" cxnId="{FB4447FA-40BB-4B37-9098-A5EC509E4DD1}">
      <dgm:prSet/>
      <dgm:spPr/>
      <dgm:t>
        <a:bodyPr/>
        <a:lstStyle/>
        <a:p>
          <a:endParaRPr lang="en-US"/>
        </a:p>
      </dgm:t>
    </dgm:pt>
    <dgm:pt modelId="{1C42F300-B49E-430F-AD54-FD9153E19D48}">
      <dgm:prSet/>
      <dgm:spPr/>
      <dgm:t>
        <a:bodyPr/>
        <a:lstStyle/>
        <a:p>
          <a:r>
            <a:rPr lang="en-GB"/>
            <a:t>Ensure the team has the right skills and resources</a:t>
          </a:r>
          <a:endParaRPr lang="en-US"/>
        </a:p>
      </dgm:t>
    </dgm:pt>
    <dgm:pt modelId="{16F4974C-146F-4E0B-BA1E-83064A416ECB}" type="parTrans" cxnId="{105C2168-4320-4040-9266-7E8E59FFC4CD}">
      <dgm:prSet/>
      <dgm:spPr/>
      <dgm:t>
        <a:bodyPr/>
        <a:lstStyle/>
        <a:p>
          <a:endParaRPr lang="en-US"/>
        </a:p>
      </dgm:t>
    </dgm:pt>
    <dgm:pt modelId="{A24A87F0-4381-48CD-8ACB-CD644AF470E0}" type="sibTrans" cxnId="{105C2168-4320-4040-9266-7E8E59FFC4CD}">
      <dgm:prSet/>
      <dgm:spPr/>
      <dgm:t>
        <a:bodyPr/>
        <a:lstStyle/>
        <a:p>
          <a:endParaRPr lang="en-US"/>
        </a:p>
      </dgm:t>
    </dgm:pt>
    <dgm:pt modelId="{210E8339-8C88-449E-947C-A8FD45E3DCEA}">
      <dgm:prSet/>
      <dgm:spPr/>
      <dgm:t>
        <a:bodyPr/>
        <a:lstStyle/>
        <a:p>
          <a:r>
            <a:rPr lang="en-GB"/>
            <a:t>Motivate them</a:t>
          </a:r>
          <a:endParaRPr lang="en-US"/>
        </a:p>
      </dgm:t>
    </dgm:pt>
    <dgm:pt modelId="{D47A10A0-7F37-4DD6-89AB-8921848E09ED}" type="parTrans" cxnId="{AA4FA745-4F1A-4A44-8A01-FA0F7F9DCFC8}">
      <dgm:prSet/>
      <dgm:spPr/>
      <dgm:t>
        <a:bodyPr/>
        <a:lstStyle/>
        <a:p>
          <a:endParaRPr lang="en-US"/>
        </a:p>
      </dgm:t>
    </dgm:pt>
    <dgm:pt modelId="{6B6A0FC2-F1DE-4538-973C-3E3F8476716D}" type="sibTrans" cxnId="{AA4FA745-4F1A-4A44-8A01-FA0F7F9DCFC8}">
      <dgm:prSet/>
      <dgm:spPr/>
      <dgm:t>
        <a:bodyPr/>
        <a:lstStyle/>
        <a:p>
          <a:endParaRPr lang="en-US"/>
        </a:p>
      </dgm:t>
    </dgm:pt>
    <dgm:pt modelId="{749F9224-8F44-42CD-B0B3-47A99FB18158}">
      <dgm:prSet/>
      <dgm:spPr/>
      <dgm:t>
        <a:bodyPr/>
        <a:lstStyle/>
        <a:p>
          <a:r>
            <a:rPr lang="en-GB"/>
            <a:t>Secure their engagement</a:t>
          </a:r>
          <a:endParaRPr lang="en-US"/>
        </a:p>
      </dgm:t>
    </dgm:pt>
    <dgm:pt modelId="{474BE3BF-8D21-40C2-BF12-81464BE6E924}" type="parTrans" cxnId="{2C2BE00C-EA46-4875-B79B-AAD33306DD3A}">
      <dgm:prSet/>
      <dgm:spPr/>
      <dgm:t>
        <a:bodyPr/>
        <a:lstStyle/>
        <a:p>
          <a:endParaRPr lang="en-US"/>
        </a:p>
      </dgm:t>
    </dgm:pt>
    <dgm:pt modelId="{30B3F535-4CD5-4233-B6DB-0309E289FD74}" type="sibTrans" cxnId="{2C2BE00C-EA46-4875-B79B-AAD33306DD3A}">
      <dgm:prSet/>
      <dgm:spPr/>
      <dgm:t>
        <a:bodyPr/>
        <a:lstStyle/>
        <a:p>
          <a:endParaRPr lang="en-US"/>
        </a:p>
      </dgm:t>
    </dgm:pt>
    <dgm:pt modelId="{F58049AD-11D8-4619-9167-1129EA3C8808}">
      <dgm:prSet/>
      <dgm:spPr/>
      <dgm:t>
        <a:bodyPr/>
        <a:lstStyle/>
        <a:p>
          <a:r>
            <a:rPr lang="en-GB"/>
            <a:t>Monitor progress</a:t>
          </a:r>
          <a:endParaRPr lang="en-US"/>
        </a:p>
      </dgm:t>
    </dgm:pt>
    <dgm:pt modelId="{819040F3-0AEE-4E48-925F-45F934E95264}" type="parTrans" cxnId="{D3485C02-7397-439B-8687-AD932C0348F5}">
      <dgm:prSet/>
      <dgm:spPr/>
      <dgm:t>
        <a:bodyPr/>
        <a:lstStyle/>
        <a:p>
          <a:endParaRPr lang="en-US"/>
        </a:p>
      </dgm:t>
    </dgm:pt>
    <dgm:pt modelId="{FA4DD921-B43D-414B-A0F3-80F8758DC556}" type="sibTrans" cxnId="{D3485C02-7397-439B-8687-AD932C0348F5}">
      <dgm:prSet/>
      <dgm:spPr/>
      <dgm:t>
        <a:bodyPr/>
        <a:lstStyle/>
        <a:p>
          <a:endParaRPr lang="en-US"/>
        </a:p>
      </dgm:t>
    </dgm:pt>
    <dgm:pt modelId="{4EB4F0A1-83D9-4E20-A942-BDCBA21135E4}">
      <dgm:prSet/>
      <dgm:spPr/>
      <dgm:t>
        <a:bodyPr/>
        <a:lstStyle/>
        <a:p>
          <a:r>
            <a:rPr lang="en-GB"/>
            <a:t>Keep them informed of how they are doing</a:t>
          </a:r>
          <a:endParaRPr lang="en-US"/>
        </a:p>
      </dgm:t>
    </dgm:pt>
    <dgm:pt modelId="{987A9097-5C50-4922-84A3-8CE712D48746}" type="parTrans" cxnId="{EA6902C1-ED53-45D9-9EFB-10C65D1F0FCF}">
      <dgm:prSet/>
      <dgm:spPr/>
      <dgm:t>
        <a:bodyPr/>
        <a:lstStyle/>
        <a:p>
          <a:endParaRPr lang="en-US"/>
        </a:p>
      </dgm:t>
    </dgm:pt>
    <dgm:pt modelId="{15661744-162C-4B05-B283-704E438BDDC2}" type="sibTrans" cxnId="{EA6902C1-ED53-45D9-9EFB-10C65D1F0FCF}">
      <dgm:prSet/>
      <dgm:spPr/>
      <dgm:t>
        <a:bodyPr/>
        <a:lstStyle/>
        <a:p>
          <a:endParaRPr lang="en-US"/>
        </a:p>
      </dgm:t>
    </dgm:pt>
    <dgm:pt modelId="{B26D721A-C992-4B3D-A306-E345C93B076C}">
      <dgm:prSet/>
      <dgm:spPr/>
      <dgm:t>
        <a:bodyPr/>
        <a:lstStyle/>
        <a:p>
          <a:r>
            <a:rPr lang="en-GB"/>
            <a:t>Develop their skills through coaching</a:t>
          </a:r>
          <a:endParaRPr lang="en-US"/>
        </a:p>
      </dgm:t>
    </dgm:pt>
    <dgm:pt modelId="{9538147A-1F2B-404F-AF94-9FEE17A713D5}" type="parTrans" cxnId="{F3C71619-2AD3-4270-8266-6F21753669A5}">
      <dgm:prSet/>
      <dgm:spPr/>
      <dgm:t>
        <a:bodyPr/>
        <a:lstStyle/>
        <a:p>
          <a:endParaRPr lang="en-US"/>
        </a:p>
      </dgm:t>
    </dgm:pt>
    <dgm:pt modelId="{74421457-93A2-4E8C-9703-E7B1EBC2B53C}" type="sibTrans" cxnId="{F3C71619-2AD3-4270-8266-6F21753669A5}">
      <dgm:prSet/>
      <dgm:spPr/>
      <dgm:t>
        <a:bodyPr/>
        <a:lstStyle/>
        <a:p>
          <a:endParaRPr lang="en-US"/>
        </a:p>
      </dgm:t>
    </dgm:pt>
    <dgm:pt modelId="{473AD844-BAD9-4AB2-A0C0-59269AE3E3F0}">
      <dgm:prSet/>
      <dgm:spPr/>
      <dgm:t>
        <a:bodyPr/>
        <a:lstStyle/>
        <a:p>
          <a:r>
            <a:rPr lang="en-GB"/>
            <a:t>Take corrective action if required</a:t>
          </a:r>
          <a:endParaRPr lang="en-US"/>
        </a:p>
      </dgm:t>
    </dgm:pt>
    <dgm:pt modelId="{2F4B1173-4F59-4579-906D-EC2F244E8B03}" type="parTrans" cxnId="{D96EC104-A8C5-4A6F-BB4A-31709887BA10}">
      <dgm:prSet/>
      <dgm:spPr/>
      <dgm:t>
        <a:bodyPr/>
        <a:lstStyle/>
        <a:p>
          <a:endParaRPr lang="en-US"/>
        </a:p>
      </dgm:t>
    </dgm:pt>
    <dgm:pt modelId="{04AFBB8D-EAF7-40A0-89EA-9B61CB23288C}" type="sibTrans" cxnId="{D96EC104-A8C5-4A6F-BB4A-31709887BA10}">
      <dgm:prSet/>
      <dgm:spPr/>
      <dgm:t>
        <a:bodyPr/>
        <a:lstStyle/>
        <a:p>
          <a:endParaRPr lang="en-US"/>
        </a:p>
      </dgm:t>
    </dgm:pt>
    <dgm:pt modelId="{D98F41AC-DD7E-4CC4-9A13-BCBB169067D9}" type="pres">
      <dgm:prSet presAssocID="{F0931486-7082-46A1-B2B1-5B8AECA7ABF9}" presName="root" presStyleCnt="0">
        <dgm:presLayoutVars>
          <dgm:dir/>
          <dgm:resizeHandles val="exact"/>
        </dgm:presLayoutVars>
      </dgm:prSet>
      <dgm:spPr/>
    </dgm:pt>
    <dgm:pt modelId="{A7F21818-B087-428B-8DBE-7C0F98C5666A}" type="pres">
      <dgm:prSet presAssocID="{E7507BA1-E787-4321-8860-230C45C0EE6A}" presName="compNode" presStyleCnt="0"/>
      <dgm:spPr/>
    </dgm:pt>
    <dgm:pt modelId="{A216FB87-1896-4610-BC8F-0FA3745AB5B7}" type="pres">
      <dgm:prSet presAssocID="{E7507BA1-E787-4321-8860-230C45C0EE6A}" presName="bgRect" presStyleLbl="bgShp" presStyleIdx="0" presStyleCnt="8"/>
      <dgm:spPr/>
    </dgm:pt>
    <dgm:pt modelId="{43DAFE98-3DC8-47A7-8EBE-DAEA6F66C696}" type="pres">
      <dgm:prSet presAssocID="{E7507BA1-E787-4321-8860-230C45C0EE6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D8D184B6-87FA-4112-8071-5CD010CD25AD}" type="pres">
      <dgm:prSet presAssocID="{E7507BA1-E787-4321-8860-230C45C0EE6A}" presName="spaceRect" presStyleCnt="0"/>
      <dgm:spPr/>
    </dgm:pt>
    <dgm:pt modelId="{15313B7F-D4A8-485D-8BF3-96B9F2959BA6}" type="pres">
      <dgm:prSet presAssocID="{E7507BA1-E787-4321-8860-230C45C0EE6A}" presName="parTx" presStyleLbl="revTx" presStyleIdx="0" presStyleCnt="8">
        <dgm:presLayoutVars>
          <dgm:chMax val="0"/>
          <dgm:chPref val="0"/>
        </dgm:presLayoutVars>
      </dgm:prSet>
      <dgm:spPr/>
    </dgm:pt>
    <dgm:pt modelId="{80EF2C7A-A60A-43F5-8350-7F6D3EA7465A}" type="pres">
      <dgm:prSet presAssocID="{804A5A23-26A4-4FB0-A9A8-82E0E1F59500}" presName="sibTrans" presStyleCnt="0"/>
      <dgm:spPr/>
    </dgm:pt>
    <dgm:pt modelId="{0EC60D8C-0A40-48BF-A7C8-8D6D3475DA84}" type="pres">
      <dgm:prSet presAssocID="{1C42F300-B49E-430F-AD54-FD9153E19D48}" presName="compNode" presStyleCnt="0"/>
      <dgm:spPr/>
    </dgm:pt>
    <dgm:pt modelId="{5EE461CC-FD91-49D6-8B1A-483B18181E94}" type="pres">
      <dgm:prSet presAssocID="{1C42F300-B49E-430F-AD54-FD9153E19D48}" presName="bgRect" presStyleLbl="bgShp" presStyleIdx="1" presStyleCnt="8"/>
      <dgm:spPr/>
    </dgm:pt>
    <dgm:pt modelId="{3732BE28-DB67-4809-8937-8C95BA941628}" type="pres">
      <dgm:prSet presAssocID="{1C42F300-B49E-430F-AD54-FD9153E19D4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5829355-F379-4899-8122-06495591E716}" type="pres">
      <dgm:prSet presAssocID="{1C42F300-B49E-430F-AD54-FD9153E19D48}" presName="spaceRect" presStyleCnt="0"/>
      <dgm:spPr/>
    </dgm:pt>
    <dgm:pt modelId="{D49BE4ED-CEE1-4E2F-AD3A-4B42FE4E581C}" type="pres">
      <dgm:prSet presAssocID="{1C42F300-B49E-430F-AD54-FD9153E19D48}" presName="parTx" presStyleLbl="revTx" presStyleIdx="1" presStyleCnt="8">
        <dgm:presLayoutVars>
          <dgm:chMax val="0"/>
          <dgm:chPref val="0"/>
        </dgm:presLayoutVars>
      </dgm:prSet>
      <dgm:spPr/>
    </dgm:pt>
    <dgm:pt modelId="{83AB0A25-C811-4B5D-BF23-49ED91357A20}" type="pres">
      <dgm:prSet presAssocID="{A24A87F0-4381-48CD-8ACB-CD644AF470E0}" presName="sibTrans" presStyleCnt="0"/>
      <dgm:spPr/>
    </dgm:pt>
    <dgm:pt modelId="{7CA3E325-1950-4670-BAE1-00EBA95669E3}" type="pres">
      <dgm:prSet presAssocID="{210E8339-8C88-449E-947C-A8FD45E3DCEA}" presName="compNode" presStyleCnt="0"/>
      <dgm:spPr/>
    </dgm:pt>
    <dgm:pt modelId="{98C8C2CE-F623-4441-9792-867972CACF65}" type="pres">
      <dgm:prSet presAssocID="{210E8339-8C88-449E-947C-A8FD45E3DCEA}" presName="bgRect" presStyleLbl="bgShp" presStyleIdx="2" presStyleCnt="8"/>
      <dgm:spPr/>
    </dgm:pt>
    <dgm:pt modelId="{3FD1728C-CAD6-4096-BCFE-FBDC261D94F0}" type="pres">
      <dgm:prSet presAssocID="{210E8339-8C88-449E-947C-A8FD45E3DCE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9AFB70AD-1EE9-4786-82F4-68012CF45B55}" type="pres">
      <dgm:prSet presAssocID="{210E8339-8C88-449E-947C-A8FD45E3DCEA}" presName="spaceRect" presStyleCnt="0"/>
      <dgm:spPr/>
    </dgm:pt>
    <dgm:pt modelId="{6CCB4983-961C-4C9B-90D2-5068A7D58297}" type="pres">
      <dgm:prSet presAssocID="{210E8339-8C88-449E-947C-A8FD45E3DCEA}" presName="parTx" presStyleLbl="revTx" presStyleIdx="2" presStyleCnt="8">
        <dgm:presLayoutVars>
          <dgm:chMax val="0"/>
          <dgm:chPref val="0"/>
        </dgm:presLayoutVars>
      </dgm:prSet>
      <dgm:spPr/>
    </dgm:pt>
    <dgm:pt modelId="{174E6BFD-48A2-4198-8D47-91369825FD2C}" type="pres">
      <dgm:prSet presAssocID="{6B6A0FC2-F1DE-4538-973C-3E3F8476716D}" presName="sibTrans" presStyleCnt="0"/>
      <dgm:spPr/>
    </dgm:pt>
    <dgm:pt modelId="{652B3E36-1668-4367-B833-C94D5E2CFB94}" type="pres">
      <dgm:prSet presAssocID="{749F9224-8F44-42CD-B0B3-47A99FB18158}" presName="compNode" presStyleCnt="0"/>
      <dgm:spPr/>
    </dgm:pt>
    <dgm:pt modelId="{E182E466-32DC-43C9-BED4-E2DCB64DD200}" type="pres">
      <dgm:prSet presAssocID="{749F9224-8F44-42CD-B0B3-47A99FB18158}" presName="bgRect" presStyleLbl="bgShp" presStyleIdx="3" presStyleCnt="8"/>
      <dgm:spPr/>
    </dgm:pt>
    <dgm:pt modelId="{6B756284-1522-4F2F-8D67-1BB03C2FA553}" type="pres">
      <dgm:prSet presAssocID="{749F9224-8F44-42CD-B0B3-47A99FB1815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1DF14390-0388-4E63-98FD-3B76289F8D38}" type="pres">
      <dgm:prSet presAssocID="{749F9224-8F44-42CD-B0B3-47A99FB18158}" presName="spaceRect" presStyleCnt="0"/>
      <dgm:spPr/>
    </dgm:pt>
    <dgm:pt modelId="{C5D3C242-9D35-404C-B3E0-C684F02A05F6}" type="pres">
      <dgm:prSet presAssocID="{749F9224-8F44-42CD-B0B3-47A99FB18158}" presName="parTx" presStyleLbl="revTx" presStyleIdx="3" presStyleCnt="8">
        <dgm:presLayoutVars>
          <dgm:chMax val="0"/>
          <dgm:chPref val="0"/>
        </dgm:presLayoutVars>
      </dgm:prSet>
      <dgm:spPr/>
    </dgm:pt>
    <dgm:pt modelId="{1126594B-E8FA-4A27-95AA-1C48F7D7EBD4}" type="pres">
      <dgm:prSet presAssocID="{30B3F535-4CD5-4233-B6DB-0309E289FD74}" presName="sibTrans" presStyleCnt="0"/>
      <dgm:spPr/>
    </dgm:pt>
    <dgm:pt modelId="{BD2C1C8A-311B-424B-8EE6-C168EEA0462A}" type="pres">
      <dgm:prSet presAssocID="{F58049AD-11D8-4619-9167-1129EA3C8808}" presName="compNode" presStyleCnt="0"/>
      <dgm:spPr/>
    </dgm:pt>
    <dgm:pt modelId="{0DF91724-9AB4-4DC3-842E-BC80B14F9ED4}" type="pres">
      <dgm:prSet presAssocID="{F58049AD-11D8-4619-9167-1129EA3C8808}" presName="bgRect" presStyleLbl="bgShp" presStyleIdx="4" presStyleCnt="8"/>
      <dgm:spPr/>
    </dgm:pt>
    <dgm:pt modelId="{4A3D7201-FC3E-4CE4-BE19-7CE6606828E4}" type="pres">
      <dgm:prSet presAssocID="{F58049AD-11D8-4619-9167-1129EA3C880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6FDB4151-D5C0-416C-B8A0-7299654A516C}" type="pres">
      <dgm:prSet presAssocID="{F58049AD-11D8-4619-9167-1129EA3C8808}" presName="spaceRect" presStyleCnt="0"/>
      <dgm:spPr/>
    </dgm:pt>
    <dgm:pt modelId="{718129D3-F732-4F5A-8C6E-1891DFD1ED84}" type="pres">
      <dgm:prSet presAssocID="{F58049AD-11D8-4619-9167-1129EA3C8808}" presName="parTx" presStyleLbl="revTx" presStyleIdx="4" presStyleCnt="8">
        <dgm:presLayoutVars>
          <dgm:chMax val="0"/>
          <dgm:chPref val="0"/>
        </dgm:presLayoutVars>
      </dgm:prSet>
      <dgm:spPr/>
    </dgm:pt>
    <dgm:pt modelId="{F7025900-F028-4284-AB61-C239C4876AD3}" type="pres">
      <dgm:prSet presAssocID="{FA4DD921-B43D-414B-A0F3-80F8758DC556}" presName="sibTrans" presStyleCnt="0"/>
      <dgm:spPr/>
    </dgm:pt>
    <dgm:pt modelId="{A4C46DAD-3F73-49F4-AC97-9D2A3A604F2A}" type="pres">
      <dgm:prSet presAssocID="{4EB4F0A1-83D9-4E20-A942-BDCBA21135E4}" presName="compNode" presStyleCnt="0"/>
      <dgm:spPr/>
    </dgm:pt>
    <dgm:pt modelId="{05C2E2D3-0E08-4C1F-9535-25C5A248C7BD}" type="pres">
      <dgm:prSet presAssocID="{4EB4F0A1-83D9-4E20-A942-BDCBA21135E4}" presName="bgRect" presStyleLbl="bgShp" presStyleIdx="5" presStyleCnt="8"/>
      <dgm:spPr/>
    </dgm:pt>
    <dgm:pt modelId="{25FA090F-826B-428A-8BF0-28F49895049D}" type="pres">
      <dgm:prSet presAssocID="{4EB4F0A1-83D9-4E20-A942-BDCBA21135E4}"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umbs Up Sign"/>
        </a:ext>
      </dgm:extLst>
    </dgm:pt>
    <dgm:pt modelId="{30E5C417-9B9A-4EC6-B3B8-008EC4B5405F}" type="pres">
      <dgm:prSet presAssocID="{4EB4F0A1-83D9-4E20-A942-BDCBA21135E4}" presName="spaceRect" presStyleCnt="0"/>
      <dgm:spPr/>
    </dgm:pt>
    <dgm:pt modelId="{32A4AA02-6A14-4D04-8D71-94D3AE83AD1B}" type="pres">
      <dgm:prSet presAssocID="{4EB4F0A1-83D9-4E20-A942-BDCBA21135E4}" presName="parTx" presStyleLbl="revTx" presStyleIdx="5" presStyleCnt="8">
        <dgm:presLayoutVars>
          <dgm:chMax val="0"/>
          <dgm:chPref val="0"/>
        </dgm:presLayoutVars>
      </dgm:prSet>
      <dgm:spPr/>
    </dgm:pt>
    <dgm:pt modelId="{C572BF38-9609-4C5C-A161-F942287B9B2C}" type="pres">
      <dgm:prSet presAssocID="{15661744-162C-4B05-B283-704E438BDDC2}" presName="sibTrans" presStyleCnt="0"/>
      <dgm:spPr/>
    </dgm:pt>
    <dgm:pt modelId="{A398B71F-C022-483D-A1C6-C48423AD54F3}" type="pres">
      <dgm:prSet presAssocID="{B26D721A-C992-4B3D-A306-E345C93B076C}" presName="compNode" presStyleCnt="0"/>
      <dgm:spPr/>
    </dgm:pt>
    <dgm:pt modelId="{DA5412D7-F756-4D6E-AC3C-77D2A6398D71}" type="pres">
      <dgm:prSet presAssocID="{B26D721A-C992-4B3D-A306-E345C93B076C}" presName="bgRect" presStyleLbl="bgShp" presStyleIdx="6" presStyleCnt="8"/>
      <dgm:spPr/>
    </dgm:pt>
    <dgm:pt modelId="{4371A20D-A05E-4F8A-8C88-89889C3456AD}" type="pres">
      <dgm:prSet presAssocID="{B26D721A-C992-4B3D-A306-E345C93B076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6776E904-D33E-4D4F-87BA-F849DD82C6F3}" type="pres">
      <dgm:prSet presAssocID="{B26D721A-C992-4B3D-A306-E345C93B076C}" presName="spaceRect" presStyleCnt="0"/>
      <dgm:spPr/>
    </dgm:pt>
    <dgm:pt modelId="{52E56100-2D08-465E-BE06-84464E09FCA5}" type="pres">
      <dgm:prSet presAssocID="{B26D721A-C992-4B3D-A306-E345C93B076C}" presName="parTx" presStyleLbl="revTx" presStyleIdx="6" presStyleCnt="8">
        <dgm:presLayoutVars>
          <dgm:chMax val="0"/>
          <dgm:chPref val="0"/>
        </dgm:presLayoutVars>
      </dgm:prSet>
      <dgm:spPr/>
    </dgm:pt>
    <dgm:pt modelId="{96B94BCF-8F40-4E74-84DF-CE1770D176E5}" type="pres">
      <dgm:prSet presAssocID="{74421457-93A2-4E8C-9703-E7B1EBC2B53C}" presName="sibTrans" presStyleCnt="0"/>
      <dgm:spPr/>
    </dgm:pt>
    <dgm:pt modelId="{77CF24A1-C740-4982-901E-580F87C321FE}" type="pres">
      <dgm:prSet presAssocID="{473AD844-BAD9-4AB2-A0C0-59269AE3E3F0}" presName="compNode" presStyleCnt="0"/>
      <dgm:spPr/>
    </dgm:pt>
    <dgm:pt modelId="{A324099E-6C4D-4E28-8758-902E9587EAE2}" type="pres">
      <dgm:prSet presAssocID="{473AD844-BAD9-4AB2-A0C0-59269AE3E3F0}" presName="bgRect" presStyleLbl="bgShp" presStyleIdx="7" presStyleCnt="8"/>
      <dgm:spPr/>
    </dgm:pt>
    <dgm:pt modelId="{C1E644A4-C3DF-4B15-89DA-3BBB238750B6}" type="pres">
      <dgm:prSet presAssocID="{473AD844-BAD9-4AB2-A0C0-59269AE3E3F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ick"/>
        </a:ext>
      </dgm:extLst>
    </dgm:pt>
    <dgm:pt modelId="{B41C1F59-792A-4EA1-8148-676F8BBA8D45}" type="pres">
      <dgm:prSet presAssocID="{473AD844-BAD9-4AB2-A0C0-59269AE3E3F0}" presName="spaceRect" presStyleCnt="0"/>
      <dgm:spPr/>
    </dgm:pt>
    <dgm:pt modelId="{6982B1E1-8EEC-4A06-95D3-11068F90B422}" type="pres">
      <dgm:prSet presAssocID="{473AD844-BAD9-4AB2-A0C0-59269AE3E3F0}" presName="parTx" presStyleLbl="revTx" presStyleIdx="7" presStyleCnt="8">
        <dgm:presLayoutVars>
          <dgm:chMax val="0"/>
          <dgm:chPref val="0"/>
        </dgm:presLayoutVars>
      </dgm:prSet>
      <dgm:spPr/>
    </dgm:pt>
  </dgm:ptLst>
  <dgm:cxnLst>
    <dgm:cxn modelId="{D3485C02-7397-439B-8687-AD932C0348F5}" srcId="{F0931486-7082-46A1-B2B1-5B8AECA7ABF9}" destId="{F58049AD-11D8-4619-9167-1129EA3C8808}" srcOrd="4" destOrd="0" parTransId="{819040F3-0AEE-4E48-925F-45F934E95264}" sibTransId="{FA4DD921-B43D-414B-A0F3-80F8758DC556}"/>
    <dgm:cxn modelId="{D96EC104-A8C5-4A6F-BB4A-31709887BA10}" srcId="{F0931486-7082-46A1-B2B1-5B8AECA7ABF9}" destId="{473AD844-BAD9-4AB2-A0C0-59269AE3E3F0}" srcOrd="7" destOrd="0" parTransId="{2F4B1173-4F59-4579-906D-EC2F244E8B03}" sibTransId="{04AFBB8D-EAF7-40A0-89EA-9B61CB23288C}"/>
    <dgm:cxn modelId="{2C2BE00C-EA46-4875-B79B-AAD33306DD3A}" srcId="{F0931486-7082-46A1-B2B1-5B8AECA7ABF9}" destId="{749F9224-8F44-42CD-B0B3-47A99FB18158}" srcOrd="3" destOrd="0" parTransId="{474BE3BF-8D21-40C2-BF12-81464BE6E924}" sibTransId="{30B3F535-4CD5-4233-B6DB-0309E289FD74}"/>
    <dgm:cxn modelId="{5513CA0E-FB0B-4AEB-9FD6-F2CB50697B68}" type="presOf" srcId="{473AD844-BAD9-4AB2-A0C0-59269AE3E3F0}" destId="{6982B1E1-8EEC-4A06-95D3-11068F90B422}" srcOrd="0" destOrd="0" presId="urn:microsoft.com/office/officeart/2018/2/layout/IconVerticalSolidList"/>
    <dgm:cxn modelId="{EBF48811-63DA-41B6-AF70-398046A75EF6}" type="presOf" srcId="{F58049AD-11D8-4619-9167-1129EA3C8808}" destId="{718129D3-F732-4F5A-8C6E-1891DFD1ED84}" srcOrd="0" destOrd="0" presId="urn:microsoft.com/office/officeart/2018/2/layout/IconVerticalSolidList"/>
    <dgm:cxn modelId="{F3C71619-2AD3-4270-8266-6F21753669A5}" srcId="{F0931486-7082-46A1-B2B1-5B8AECA7ABF9}" destId="{B26D721A-C992-4B3D-A306-E345C93B076C}" srcOrd="6" destOrd="0" parTransId="{9538147A-1F2B-404F-AF94-9FEE17A713D5}" sibTransId="{74421457-93A2-4E8C-9703-E7B1EBC2B53C}"/>
    <dgm:cxn modelId="{0FB62D1F-240D-4770-9F5B-66A77FCB1F56}" type="presOf" srcId="{1C42F300-B49E-430F-AD54-FD9153E19D48}" destId="{D49BE4ED-CEE1-4E2F-AD3A-4B42FE4E581C}" srcOrd="0" destOrd="0" presId="urn:microsoft.com/office/officeart/2018/2/layout/IconVerticalSolidList"/>
    <dgm:cxn modelId="{EB438423-92D6-4254-BB13-7F8F21645201}" type="presOf" srcId="{749F9224-8F44-42CD-B0B3-47A99FB18158}" destId="{C5D3C242-9D35-404C-B3E0-C684F02A05F6}" srcOrd="0" destOrd="0" presId="urn:microsoft.com/office/officeart/2018/2/layout/IconVerticalSolidList"/>
    <dgm:cxn modelId="{AA4FA745-4F1A-4A44-8A01-FA0F7F9DCFC8}" srcId="{F0931486-7082-46A1-B2B1-5B8AECA7ABF9}" destId="{210E8339-8C88-449E-947C-A8FD45E3DCEA}" srcOrd="2" destOrd="0" parTransId="{D47A10A0-7F37-4DD6-89AB-8921848E09ED}" sibTransId="{6B6A0FC2-F1DE-4538-973C-3E3F8476716D}"/>
    <dgm:cxn modelId="{105C2168-4320-4040-9266-7E8E59FFC4CD}" srcId="{F0931486-7082-46A1-B2B1-5B8AECA7ABF9}" destId="{1C42F300-B49E-430F-AD54-FD9153E19D48}" srcOrd="1" destOrd="0" parTransId="{16F4974C-146F-4E0B-BA1E-83064A416ECB}" sibTransId="{A24A87F0-4381-48CD-8ACB-CD644AF470E0}"/>
    <dgm:cxn modelId="{B7BAB26F-4941-4677-831A-97967637569D}" type="presOf" srcId="{B26D721A-C992-4B3D-A306-E345C93B076C}" destId="{52E56100-2D08-465E-BE06-84464E09FCA5}" srcOrd="0" destOrd="0" presId="urn:microsoft.com/office/officeart/2018/2/layout/IconVerticalSolidList"/>
    <dgm:cxn modelId="{88C8FD82-80F3-41E6-BC19-0B81698D51DC}" type="presOf" srcId="{210E8339-8C88-449E-947C-A8FD45E3DCEA}" destId="{6CCB4983-961C-4C9B-90D2-5068A7D58297}" srcOrd="0" destOrd="0" presId="urn:microsoft.com/office/officeart/2018/2/layout/IconVerticalSolidList"/>
    <dgm:cxn modelId="{BBD1DC93-51E4-4CBA-9A5B-0DAE83239DFE}" type="presOf" srcId="{4EB4F0A1-83D9-4E20-A942-BDCBA21135E4}" destId="{32A4AA02-6A14-4D04-8D71-94D3AE83AD1B}" srcOrd="0" destOrd="0" presId="urn:microsoft.com/office/officeart/2018/2/layout/IconVerticalSolidList"/>
    <dgm:cxn modelId="{B9597C9B-E0F0-4FD3-A9E5-0025FC021ADF}" type="presOf" srcId="{F0931486-7082-46A1-B2B1-5B8AECA7ABF9}" destId="{D98F41AC-DD7E-4CC4-9A13-BCBB169067D9}" srcOrd="0" destOrd="0" presId="urn:microsoft.com/office/officeart/2018/2/layout/IconVerticalSolidList"/>
    <dgm:cxn modelId="{9E2509AC-279B-42E3-A6F0-3845E7004518}" type="presOf" srcId="{E7507BA1-E787-4321-8860-230C45C0EE6A}" destId="{15313B7F-D4A8-485D-8BF3-96B9F2959BA6}" srcOrd="0" destOrd="0" presId="urn:microsoft.com/office/officeart/2018/2/layout/IconVerticalSolidList"/>
    <dgm:cxn modelId="{EA6902C1-ED53-45D9-9EFB-10C65D1F0FCF}" srcId="{F0931486-7082-46A1-B2B1-5B8AECA7ABF9}" destId="{4EB4F0A1-83D9-4E20-A942-BDCBA21135E4}" srcOrd="5" destOrd="0" parTransId="{987A9097-5C50-4922-84A3-8CE712D48746}" sibTransId="{15661744-162C-4B05-B283-704E438BDDC2}"/>
    <dgm:cxn modelId="{FB4447FA-40BB-4B37-9098-A5EC509E4DD1}" srcId="{F0931486-7082-46A1-B2B1-5B8AECA7ABF9}" destId="{E7507BA1-E787-4321-8860-230C45C0EE6A}" srcOrd="0" destOrd="0" parTransId="{01693FE0-4804-4018-ADE7-EC7F3B5A7E0A}" sibTransId="{804A5A23-26A4-4FB0-A9A8-82E0E1F59500}"/>
    <dgm:cxn modelId="{189EDB3E-6A7D-45B8-B348-F23096FC7BDC}" type="presParOf" srcId="{D98F41AC-DD7E-4CC4-9A13-BCBB169067D9}" destId="{A7F21818-B087-428B-8DBE-7C0F98C5666A}" srcOrd="0" destOrd="0" presId="urn:microsoft.com/office/officeart/2018/2/layout/IconVerticalSolidList"/>
    <dgm:cxn modelId="{470FC13C-E046-4FD3-8F19-B434D6350675}" type="presParOf" srcId="{A7F21818-B087-428B-8DBE-7C0F98C5666A}" destId="{A216FB87-1896-4610-BC8F-0FA3745AB5B7}" srcOrd="0" destOrd="0" presId="urn:microsoft.com/office/officeart/2018/2/layout/IconVerticalSolidList"/>
    <dgm:cxn modelId="{09A08EA9-959F-48A6-B160-A6E97734D168}" type="presParOf" srcId="{A7F21818-B087-428B-8DBE-7C0F98C5666A}" destId="{43DAFE98-3DC8-47A7-8EBE-DAEA6F66C696}" srcOrd="1" destOrd="0" presId="urn:microsoft.com/office/officeart/2018/2/layout/IconVerticalSolidList"/>
    <dgm:cxn modelId="{551B40FE-606C-43CF-A1ED-B13251431391}" type="presParOf" srcId="{A7F21818-B087-428B-8DBE-7C0F98C5666A}" destId="{D8D184B6-87FA-4112-8071-5CD010CD25AD}" srcOrd="2" destOrd="0" presId="urn:microsoft.com/office/officeart/2018/2/layout/IconVerticalSolidList"/>
    <dgm:cxn modelId="{9C438275-4258-499D-9EC8-44567D6FB9B9}" type="presParOf" srcId="{A7F21818-B087-428B-8DBE-7C0F98C5666A}" destId="{15313B7F-D4A8-485D-8BF3-96B9F2959BA6}" srcOrd="3" destOrd="0" presId="urn:microsoft.com/office/officeart/2018/2/layout/IconVerticalSolidList"/>
    <dgm:cxn modelId="{168F6760-5FCB-4A35-9605-690D4703D06E}" type="presParOf" srcId="{D98F41AC-DD7E-4CC4-9A13-BCBB169067D9}" destId="{80EF2C7A-A60A-43F5-8350-7F6D3EA7465A}" srcOrd="1" destOrd="0" presId="urn:microsoft.com/office/officeart/2018/2/layout/IconVerticalSolidList"/>
    <dgm:cxn modelId="{CB768EB5-9124-4243-97B2-D91D33822EDD}" type="presParOf" srcId="{D98F41AC-DD7E-4CC4-9A13-BCBB169067D9}" destId="{0EC60D8C-0A40-48BF-A7C8-8D6D3475DA84}" srcOrd="2" destOrd="0" presId="urn:microsoft.com/office/officeart/2018/2/layout/IconVerticalSolidList"/>
    <dgm:cxn modelId="{4BD7F83C-EA7E-4B67-9B71-F0DBCC482D09}" type="presParOf" srcId="{0EC60D8C-0A40-48BF-A7C8-8D6D3475DA84}" destId="{5EE461CC-FD91-49D6-8B1A-483B18181E94}" srcOrd="0" destOrd="0" presId="urn:microsoft.com/office/officeart/2018/2/layout/IconVerticalSolidList"/>
    <dgm:cxn modelId="{DF3B966F-CAD3-462E-A54E-591F8ED2D684}" type="presParOf" srcId="{0EC60D8C-0A40-48BF-A7C8-8D6D3475DA84}" destId="{3732BE28-DB67-4809-8937-8C95BA941628}" srcOrd="1" destOrd="0" presId="urn:microsoft.com/office/officeart/2018/2/layout/IconVerticalSolidList"/>
    <dgm:cxn modelId="{7126D5E2-D509-4FC7-9E80-B9BA6902E01F}" type="presParOf" srcId="{0EC60D8C-0A40-48BF-A7C8-8D6D3475DA84}" destId="{D5829355-F379-4899-8122-06495591E716}" srcOrd="2" destOrd="0" presId="urn:microsoft.com/office/officeart/2018/2/layout/IconVerticalSolidList"/>
    <dgm:cxn modelId="{BC5267DD-B089-4AA2-B56F-1529D6FF772D}" type="presParOf" srcId="{0EC60D8C-0A40-48BF-A7C8-8D6D3475DA84}" destId="{D49BE4ED-CEE1-4E2F-AD3A-4B42FE4E581C}" srcOrd="3" destOrd="0" presId="urn:microsoft.com/office/officeart/2018/2/layout/IconVerticalSolidList"/>
    <dgm:cxn modelId="{BC997FB8-D0D1-446F-A11F-5335D563558F}" type="presParOf" srcId="{D98F41AC-DD7E-4CC4-9A13-BCBB169067D9}" destId="{83AB0A25-C811-4B5D-BF23-49ED91357A20}" srcOrd="3" destOrd="0" presId="urn:microsoft.com/office/officeart/2018/2/layout/IconVerticalSolidList"/>
    <dgm:cxn modelId="{36D043ED-D544-445C-A0C0-35DC6806CC98}" type="presParOf" srcId="{D98F41AC-DD7E-4CC4-9A13-BCBB169067D9}" destId="{7CA3E325-1950-4670-BAE1-00EBA95669E3}" srcOrd="4" destOrd="0" presId="urn:microsoft.com/office/officeart/2018/2/layout/IconVerticalSolidList"/>
    <dgm:cxn modelId="{30FE9212-F665-4EF7-A0E4-FDE206E25992}" type="presParOf" srcId="{7CA3E325-1950-4670-BAE1-00EBA95669E3}" destId="{98C8C2CE-F623-4441-9792-867972CACF65}" srcOrd="0" destOrd="0" presId="urn:microsoft.com/office/officeart/2018/2/layout/IconVerticalSolidList"/>
    <dgm:cxn modelId="{7CAC3A03-BF42-4A90-B280-5A6D8C4C0DF2}" type="presParOf" srcId="{7CA3E325-1950-4670-BAE1-00EBA95669E3}" destId="{3FD1728C-CAD6-4096-BCFE-FBDC261D94F0}" srcOrd="1" destOrd="0" presId="urn:microsoft.com/office/officeart/2018/2/layout/IconVerticalSolidList"/>
    <dgm:cxn modelId="{9285BFEE-67A1-4B27-82AB-4058A67F0671}" type="presParOf" srcId="{7CA3E325-1950-4670-BAE1-00EBA95669E3}" destId="{9AFB70AD-1EE9-4786-82F4-68012CF45B55}" srcOrd="2" destOrd="0" presId="urn:microsoft.com/office/officeart/2018/2/layout/IconVerticalSolidList"/>
    <dgm:cxn modelId="{5091E7E8-033C-4049-98BF-9B5555398C16}" type="presParOf" srcId="{7CA3E325-1950-4670-BAE1-00EBA95669E3}" destId="{6CCB4983-961C-4C9B-90D2-5068A7D58297}" srcOrd="3" destOrd="0" presId="urn:microsoft.com/office/officeart/2018/2/layout/IconVerticalSolidList"/>
    <dgm:cxn modelId="{F51E199B-91C0-4BD3-AD8F-A23D1236D514}" type="presParOf" srcId="{D98F41AC-DD7E-4CC4-9A13-BCBB169067D9}" destId="{174E6BFD-48A2-4198-8D47-91369825FD2C}" srcOrd="5" destOrd="0" presId="urn:microsoft.com/office/officeart/2018/2/layout/IconVerticalSolidList"/>
    <dgm:cxn modelId="{C7132AAD-A715-47EF-B166-B1D3DC577614}" type="presParOf" srcId="{D98F41AC-DD7E-4CC4-9A13-BCBB169067D9}" destId="{652B3E36-1668-4367-B833-C94D5E2CFB94}" srcOrd="6" destOrd="0" presId="urn:microsoft.com/office/officeart/2018/2/layout/IconVerticalSolidList"/>
    <dgm:cxn modelId="{5EC127CB-B6C6-484F-9DB8-273BA656890C}" type="presParOf" srcId="{652B3E36-1668-4367-B833-C94D5E2CFB94}" destId="{E182E466-32DC-43C9-BED4-E2DCB64DD200}" srcOrd="0" destOrd="0" presId="urn:microsoft.com/office/officeart/2018/2/layout/IconVerticalSolidList"/>
    <dgm:cxn modelId="{B0B05FAA-E8C9-4049-B9AA-2B24E991758D}" type="presParOf" srcId="{652B3E36-1668-4367-B833-C94D5E2CFB94}" destId="{6B756284-1522-4F2F-8D67-1BB03C2FA553}" srcOrd="1" destOrd="0" presId="urn:microsoft.com/office/officeart/2018/2/layout/IconVerticalSolidList"/>
    <dgm:cxn modelId="{03C66089-CFFD-494E-A776-7A7913693C63}" type="presParOf" srcId="{652B3E36-1668-4367-B833-C94D5E2CFB94}" destId="{1DF14390-0388-4E63-98FD-3B76289F8D38}" srcOrd="2" destOrd="0" presId="urn:microsoft.com/office/officeart/2018/2/layout/IconVerticalSolidList"/>
    <dgm:cxn modelId="{47BAE45A-CFF5-4CD1-A613-E48EE7FF61A1}" type="presParOf" srcId="{652B3E36-1668-4367-B833-C94D5E2CFB94}" destId="{C5D3C242-9D35-404C-B3E0-C684F02A05F6}" srcOrd="3" destOrd="0" presId="urn:microsoft.com/office/officeart/2018/2/layout/IconVerticalSolidList"/>
    <dgm:cxn modelId="{30B92B5E-177A-4D47-9571-8C51BFEB3BA5}" type="presParOf" srcId="{D98F41AC-DD7E-4CC4-9A13-BCBB169067D9}" destId="{1126594B-E8FA-4A27-95AA-1C48F7D7EBD4}" srcOrd="7" destOrd="0" presId="urn:microsoft.com/office/officeart/2018/2/layout/IconVerticalSolidList"/>
    <dgm:cxn modelId="{CB09AEB6-1C45-4F96-9B7E-AADC49B9A936}" type="presParOf" srcId="{D98F41AC-DD7E-4CC4-9A13-BCBB169067D9}" destId="{BD2C1C8A-311B-424B-8EE6-C168EEA0462A}" srcOrd="8" destOrd="0" presId="urn:microsoft.com/office/officeart/2018/2/layout/IconVerticalSolidList"/>
    <dgm:cxn modelId="{808AD729-7A16-48F9-A03F-FABCA2E566C6}" type="presParOf" srcId="{BD2C1C8A-311B-424B-8EE6-C168EEA0462A}" destId="{0DF91724-9AB4-4DC3-842E-BC80B14F9ED4}" srcOrd="0" destOrd="0" presId="urn:microsoft.com/office/officeart/2018/2/layout/IconVerticalSolidList"/>
    <dgm:cxn modelId="{F2432DF6-90C8-4F7B-81E3-F2826A394E6F}" type="presParOf" srcId="{BD2C1C8A-311B-424B-8EE6-C168EEA0462A}" destId="{4A3D7201-FC3E-4CE4-BE19-7CE6606828E4}" srcOrd="1" destOrd="0" presId="urn:microsoft.com/office/officeart/2018/2/layout/IconVerticalSolidList"/>
    <dgm:cxn modelId="{9E0D1B21-6404-432F-BED0-FF6505AA6FC0}" type="presParOf" srcId="{BD2C1C8A-311B-424B-8EE6-C168EEA0462A}" destId="{6FDB4151-D5C0-416C-B8A0-7299654A516C}" srcOrd="2" destOrd="0" presId="urn:microsoft.com/office/officeart/2018/2/layout/IconVerticalSolidList"/>
    <dgm:cxn modelId="{FB77D16E-398B-410C-A195-87998E4C556C}" type="presParOf" srcId="{BD2C1C8A-311B-424B-8EE6-C168EEA0462A}" destId="{718129D3-F732-4F5A-8C6E-1891DFD1ED84}" srcOrd="3" destOrd="0" presId="urn:microsoft.com/office/officeart/2018/2/layout/IconVerticalSolidList"/>
    <dgm:cxn modelId="{1615030F-6FE6-42F6-BB50-C74FBD34D502}" type="presParOf" srcId="{D98F41AC-DD7E-4CC4-9A13-BCBB169067D9}" destId="{F7025900-F028-4284-AB61-C239C4876AD3}" srcOrd="9" destOrd="0" presId="urn:microsoft.com/office/officeart/2018/2/layout/IconVerticalSolidList"/>
    <dgm:cxn modelId="{13CC3E0C-5A9F-4F96-B669-22427A043280}" type="presParOf" srcId="{D98F41AC-DD7E-4CC4-9A13-BCBB169067D9}" destId="{A4C46DAD-3F73-49F4-AC97-9D2A3A604F2A}" srcOrd="10" destOrd="0" presId="urn:microsoft.com/office/officeart/2018/2/layout/IconVerticalSolidList"/>
    <dgm:cxn modelId="{30DF2598-60EE-4810-AB3E-880EF8D98071}" type="presParOf" srcId="{A4C46DAD-3F73-49F4-AC97-9D2A3A604F2A}" destId="{05C2E2D3-0E08-4C1F-9535-25C5A248C7BD}" srcOrd="0" destOrd="0" presId="urn:microsoft.com/office/officeart/2018/2/layout/IconVerticalSolidList"/>
    <dgm:cxn modelId="{FE240EEA-9CE6-43AA-94D8-E95293295BA4}" type="presParOf" srcId="{A4C46DAD-3F73-49F4-AC97-9D2A3A604F2A}" destId="{25FA090F-826B-428A-8BF0-28F49895049D}" srcOrd="1" destOrd="0" presId="urn:microsoft.com/office/officeart/2018/2/layout/IconVerticalSolidList"/>
    <dgm:cxn modelId="{9E8E07FA-3E7F-4517-941F-8A16A1FAF3A9}" type="presParOf" srcId="{A4C46DAD-3F73-49F4-AC97-9D2A3A604F2A}" destId="{30E5C417-9B9A-4EC6-B3B8-008EC4B5405F}" srcOrd="2" destOrd="0" presId="urn:microsoft.com/office/officeart/2018/2/layout/IconVerticalSolidList"/>
    <dgm:cxn modelId="{E3210ABE-A439-441F-A757-EF317F39A55E}" type="presParOf" srcId="{A4C46DAD-3F73-49F4-AC97-9D2A3A604F2A}" destId="{32A4AA02-6A14-4D04-8D71-94D3AE83AD1B}" srcOrd="3" destOrd="0" presId="urn:microsoft.com/office/officeart/2018/2/layout/IconVerticalSolidList"/>
    <dgm:cxn modelId="{C74632B3-EF3C-42D6-8062-18152E7AB79A}" type="presParOf" srcId="{D98F41AC-DD7E-4CC4-9A13-BCBB169067D9}" destId="{C572BF38-9609-4C5C-A161-F942287B9B2C}" srcOrd="11" destOrd="0" presId="urn:microsoft.com/office/officeart/2018/2/layout/IconVerticalSolidList"/>
    <dgm:cxn modelId="{A53AA6D7-7310-4F60-B173-FF79A92DEA00}" type="presParOf" srcId="{D98F41AC-DD7E-4CC4-9A13-BCBB169067D9}" destId="{A398B71F-C022-483D-A1C6-C48423AD54F3}" srcOrd="12" destOrd="0" presId="urn:microsoft.com/office/officeart/2018/2/layout/IconVerticalSolidList"/>
    <dgm:cxn modelId="{5B1A8A39-0051-453D-BCE7-6FCC8843C1A8}" type="presParOf" srcId="{A398B71F-C022-483D-A1C6-C48423AD54F3}" destId="{DA5412D7-F756-4D6E-AC3C-77D2A6398D71}" srcOrd="0" destOrd="0" presId="urn:microsoft.com/office/officeart/2018/2/layout/IconVerticalSolidList"/>
    <dgm:cxn modelId="{89E0D71F-39C5-406D-A68D-32810A47E2BE}" type="presParOf" srcId="{A398B71F-C022-483D-A1C6-C48423AD54F3}" destId="{4371A20D-A05E-4F8A-8C88-89889C3456AD}" srcOrd="1" destOrd="0" presId="urn:microsoft.com/office/officeart/2018/2/layout/IconVerticalSolidList"/>
    <dgm:cxn modelId="{CFEE1B88-3FCC-415F-806A-EC12FAEF2745}" type="presParOf" srcId="{A398B71F-C022-483D-A1C6-C48423AD54F3}" destId="{6776E904-D33E-4D4F-87BA-F849DD82C6F3}" srcOrd="2" destOrd="0" presId="urn:microsoft.com/office/officeart/2018/2/layout/IconVerticalSolidList"/>
    <dgm:cxn modelId="{22D03228-9A12-421C-B4F5-42429270A389}" type="presParOf" srcId="{A398B71F-C022-483D-A1C6-C48423AD54F3}" destId="{52E56100-2D08-465E-BE06-84464E09FCA5}" srcOrd="3" destOrd="0" presId="urn:microsoft.com/office/officeart/2018/2/layout/IconVerticalSolidList"/>
    <dgm:cxn modelId="{510CF312-2914-4646-BC4A-0D118E61A7D0}" type="presParOf" srcId="{D98F41AC-DD7E-4CC4-9A13-BCBB169067D9}" destId="{96B94BCF-8F40-4E74-84DF-CE1770D176E5}" srcOrd="13" destOrd="0" presId="urn:microsoft.com/office/officeart/2018/2/layout/IconVerticalSolidList"/>
    <dgm:cxn modelId="{9AD2A164-3068-471C-9535-8E20A66C2D47}" type="presParOf" srcId="{D98F41AC-DD7E-4CC4-9A13-BCBB169067D9}" destId="{77CF24A1-C740-4982-901E-580F87C321FE}" srcOrd="14" destOrd="0" presId="urn:microsoft.com/office/officeart/2018/2/layout/IconVerticalSolidList"/>
    <dgm:cxn modelId="{0271D30B-2EC8-4D86-A180-7C5E95EA03AB}" type="presParOf" srcId="{77CF24A1-C740-4982-901E-580F87C321FE}" destId="{A324099E-6C4D-4E28-8758-902E9587EAE2}" srcOrd="0" destOrd="0" presId="urn:microsoft.com/office/officeart/2018/2/layout/IconVerticalSolidList"/>
    <dgm:cxn modelId="{2DCDF25B-B390-4E83-A3A4-B65384F450CA}" type="presParOf" srcId="{77CF24A1-C740-4982-901E-580F87C321FE}" destId="{C1E644A4-C3DF-4B15-89DA-3BBB238750B6}" srcOrd="1" destOrd="0" presId="urn:microsoft.com/office/officeart/2018/2/layout/IconVerticalSolidList"/>
    <dgm:cxn modelId="{D48F774B-557C-4D8C-A8F6-755C261E1A34}" type="presParOf" srcId="{77CF24A1-C740-4982-901E-580F87C321FE}" destId="{B41C1F59-792A-4EA1-8148-676F8BBA8D45}" srcOrd="2" destOrd="0" presId="urn:microsoft.com/office/officeart/2018/2/layout/IconVerticalSolidList"/>
    <dgm:cxn modelId="{D49AC2D0-EA09-4D9A-A9A6-00FE93747F76}" type="presParOf" srcId="{77CF24A1-C740-4982-901E-580F87C321FE}" destId="{6982B1E1-8EEC-4A06-95D3-11068F90B4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017C0D-7E4E-41D3-9D80-79CB871F49B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CD46DB4-DB7C-4B11-8CE3-45C54D19FBFD}">
      <dgm:prSet/>
      <dgm:spPr/>
      <dgm:t>
        <a:bodyPr/>
        <a:lstStyle/>
        <a:p>
          <a:r>
            <a:rPr lang="en-GB"/>
            <a:t>Know what is expected of them</a:t>
          </a:r>
          <a:endParaRPr lang="en-US"/>
        </a:p>
      </dgm:t>
    </dgm:pt>
    <dgm:pt modelId="{A14F4D97-912D-4355-8192-A58205B7BB64}" type="parTrans" cxnId="{AD962547-EEFE-42A0-BDAA-9E917EC9F0A0}">
      <dgm:prSet/>
      <dgm:spPr/>
      <dgm:t>
        <a:bodyPr/>
        <a:lstStyle/>
        <a:p>
          <a:endParaRPr lang="en-US"/>
        </a:p>
      </dgm:t>
    </dgm:pt>
    <dgm:pt modelId="{79008AEC-CF21-490C-92D9-5574BF14F202}" type="sibTrans" cxnId="{AD962547-EEFE-42A0-BDAA-9E917EC9F0A0}">
      <dgm:prSet/>
      <dgm:spPr/>
      <dgm:t>
        <a:bodyPr/>
        <a:lstStyle/>
        <a:p>
          <a:endParaRPr lang="en-US"/>
        </a:p>
      </dgm:t>
    </dgm:pt>
    <dgm:pt modelId="{ABE8AD56-7880-47A5-AA03-C6956FCB4BD9}">
      <dgm:prSet/>
      <dgm:spPr/>
      <dgm:t>
        <a:bodyPr/>
        <a:lstStyle/>
        <a:p>
          <a:r>
            <a:rPr lang="en-GB"/>
            <a:t>Know where they stand</a:t>
          </a:r>
          <a:endParaRPr lang="en-US"/>
        </a:p>
      </dgm:t>
    </dgm:pt>
    <dgm:pt modelId="{DD3AA66F-AF5E-4468-A42E-D886BE7B1BD2}" type="parTrans" cxnId="{CB967D23-7DCD-4267-8B09-0A1A49912C13}">
      <dgm:prSet/>
      <dgm:spPr/>
      <dgm:t>
        <a:bodyPr/>
        <a:lstStyle/>
        <a:p>
          <a:endParaRPr lang="en-US"/>
        </a:p>
      </dgm:t>
    </dgm:pt>
    <dgm:pt modelId="{06BF968B-1E88-4E26-BA9C-1947BB4B6A12}" type="sibTrans" cxnId="{CB967D23-7DCD-4267-8B09-0A1A49912C13}">
      <dgm:prSet/>
      <dgm:spPr/>
      <dgm:t>
        <a:bodyPr/>
        <a:lstStyle/>
        <a:p>
          <a:endParaRPr lang="en-US"/>
        </a:p>
      </dgm:t>
    </dgm:pt>
    <dgm:pt modelId="{B9FA017E-C8C5-40E8-A189-182B1BDE3363}">
      <dgm:prSet/>
      <dgm:spPr/>
      <dgm:t>
        <a:bodyPr/>
        <a:lstStyle/>
        <a:p>
          <a:r>
            <a:rPr lang="en-GB"/>
            <a:t>Know what they need to do to achieve objectives</a:t>
          </a:r>
          <a:endParaRPr lang="en-US"/>
        </a:p>
      </dgm:t>
    </dgm:pt>
    <dgm:pt modelId="{12044585-0682-4283-8773-60ED49C706E8}" type="parTrans" cxnId="{A46444FE-77E7-439A-BC13-1B4F5C91CB7B}">
      <dgm:prSet/>
      <dgm:spPr/>
      <dgm:t>
        <a:bodyPr/>
        <a:lstStyle/>
        <a:p>
          <a:endParaRPr lang="en-US"/>
        </a:p>
      </dgm:t>
    </dgm:pt>
    <dgm:pt modelId="{869F22EC-EF35-456A-9468-545F87ABE33A}" type="sibTrans" cxnId="{A46444FE-77E7-439A-BC13-1B4F5C91CB7B}">
      <dgm:prSet/>
      <dgm:spPr/>
      <dgm:t>
        <a:bodyPr/>
        <a:lstStyle/>
        <a:p>
          <a:endParaRPr lang="en-US"/>
        </a:p>
      </dgm:t>
    </dgm:pt>
    <dgm:pt modelId="{8B1295CF-D48C-4341-AEF4-244ADFF822FD}">
      <dgm:prSet/>
      <dgm:spPr/>
      <dgm:t>
        <a:bodyPr/>
        <a:lstStyle/>
        <a:p>
          <a:r>
            <a:rPr lang="en-GB"/>
            <a:t>Be given the opportunity to develop careers</a:t>
          </a:r>
          <a:endParaRPr lang="en-US"/>
        </a:p>
      </dgm:t>
    </dgm:pt>
    <dgm:pt modelId="{66159E60-6EDC-48CD-ADC9-A2A6CA6D8B9E}" type="parTrans" cxnId="{EAC8841E-60A5-4AC1-9583-28F7C67CA9A7}">
      <dgm:prSet/>
      <dgm:spPr/>
      <dgm:t>
        <a:bodyPr/>
        <a:lstStyle/>
        <a:p>
          <a:endParaRPr lang="en-US"/>
        </a:p>
      </dgm:t>
    </dgm:pt>
    <dgm:pt modelId="{EAAE4D27-6E4B-4F4F-8259-4DBCE979454D}" type="sibTrans" cxnId="{EAC8841E-60A5-4AC1-9583-28F7C67CA9A7}">
      <dgm:prSet/>
      <dgm:spPr/>
      <dgm:t>
        <a:bodyPr/>
        <a:lstStyle/>
        <a:p>
          <a:endParaRPr lang="en-US"/>
        </a:p>
      </dgm:t>
    </dgm:pt>
    <dgm:pt modelId="{C54BDBAA-92D5-464D-80CD-624E4F6A08C0}">
      <dgm:prSet/>
      <dgm:spPr/>
      <dgm:t>
        <a:bodyPr/>
        <a:lstStyle/>
        <a:p>
          <a:r>
            <a:rPr lang="en-GB"/>
            <a:t>Discuss their development needs with their manager</a:t>
          </a:r>
          <a:endParaRPr lang="en-US"/>
        </a:p>
      </dgm:t>
    </dgm:pt>
    <dgm:pt modelId="{70473DA2-83D7-42CB-819B-A89DE0853467}" type="parTrans" cxnId="{83434997-0380-4962-8DD7-5A75CF01912F}">
      <dgm:prSet/>
      <dgm:spPr/>
      <dgm:t>
        <a:bodyPr/>
        <a:lstStyle/>
        <a:p>
          <a:endParaRPr lang="en-US"/>
        </a:p>
      </dgm:t>
    </dgm:pt>
    <dgm:pt modelId="{4CF96B3F-E064-45AB-9B74-7A630D666C32}" type="sibTrans" cxnId="{83434997-0380-4962-8DD7-5A75CF01912F}">
      <dgm:prSet/>
      <dgm:spPr/>
      <dgm:t>
        <a:bodyPr/>
        <a:lstStyle/>
        <a:p>
          <a:endParaRPr lang="en-US"/>
        </a:p>
      </dgm:t>
    </dgm:pt>
    <dgm:pt modelId="{6BD018BB-EF68-462E-8428-A7E51312ADFC}" type="pres">
      <dgm:prSet presAssocID="{14017C0D-7E4E-41D3-9D80-79CB871F49B1}" presName="root" presStyleCnt="0">
        <dgm:presLayoutVars>
          <dgm:dir/>
          <dgm:resizeHandles val="exact"/>
        </dgm:presLayoutVars>
      </dgm:prSet>
      <dgm:spPr/>
    </dgm:pt>
    <dgm:pt modelId="{A2E9410F-F329-4420-9424-9F91AF1C1F28}" type="pres">
      <dgm:prSet presAssocID="{FCD46DB4-DB7C-4B11-8CE3-45C54D19FBFD}" presName="compNode" presStyleCnt="0"/>
      <dgm:spPr/>
    </dgm:pt>
    <dgm:pt modelId="{0ED473E5-B854-48D4-B0E6-B1C4B5F90C85}" type="pres">
      <dgm:prSet presAssocID="{FCD46DB4-DB7C-4B11-8CE3-45C54D19FBFD}" presName="bgRect" presStyleLbl="bgShp" presStyleIdx="0" presStyleCnt="5"/>
      <dgm:spPr/>
    </dgm:pt>
    <dgm:pt modelId="{CDB57D41-257A-4C7F-845A-415CEF400D13}" type="pres">
      <dgm:prSet presAssocID="{FCD46DB4-DB7C-4B11-8CE3-45C54D19FB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55E0B42C-8653-439A-87EE-15DFAC08569F}" type="pres">
      <dgm:prSet presAssocID="{FCD46DB4-DB7C-4B11-8CE3-45C54D19FBFD}" presName="spaceRect" presStyleCnt="0"/>
      <dgm:spPr/>
    </dgm:pt>
    <dgm:pt modelId="{31F70B67-3056-4AB6-BFDD-420B1B187D89}" type="pres">
      <dgm:prSet presAssocID="{FCD46DB4-DB7C-4B11-8CE3-45C54D19FBFD}" presName="parTx" presStyleLbl="revTx" presStyleIdx="0" presStyleCnt="5">
        <dgm:presLayoutVars>
          <dgm:chMax val="0"/>
          <dgm:chPref val="0"/>
        </dgm:presLayoutVars>
      </dgm:prSet>
      <dgm:spPr/>
    </dgm:pt>
    <dgm:pt modelId="{3B836E68-07A6-4D36-98E6-786A12FBA97A}" type="pres">
      <dgm:prSet presAssocID="{79008AEC-CF21-490C-92D9-5574BF14F202}" presName="sibTrans" presStyleCnt="0"/>
      <dgm:spPr/>
    </dgm:pt>
    <dgm:pt modelId="{8F9F2A63-9BFA-4388-9CA6-1934A75A41A6}" type="pres">
      <dgm:prSet presAssocID="{ABE8AD56-7880-47A5-AA03-C6956FCB4BD9}" presName="compNode" presStyleCnt="0"/>
      <dgm:spPr/>
    </dgm:pt>
    <dgm:pt modelId="{B23BFAE0-1E7A-496F-B135-28DB11CFD9F3}" type="pres">
      <dgm:prSet presAssocID="{ABE8AD56-7880-47A5-AA03-C6956FCB4BD9}" presName="bgRect" presStyleLbl="bgShp" presStyleIdx="1" presStyleCnt="5"/>
      <dgm:spPr/>
    </dgm:pt>
    <dgm:pt modelId="{A2EE285E-81D3-4076-B27A-65A006FF98E0}" type="pres">
      <dgm:prSet presAssocID="{ABE8AD56-7880-47A5-AA03-C6956FCB4B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FB1447D-69DA-4AAF-8C79-909A475E4B35}" type="pres">
      <dgm:prSet presAssocID="{ABE8AD56-7880-47A5-AA03-C6956FCB4BD9}" presName="spaceRect" presStyleCnt="0"/>
      <dgm:spPr/>
    </dgm:pt>
    <dgm:pt modelId="{7C1358B0-951E-45BF-9683-3CB3620D1EF2}" type="pres">
      <dgm:prSet presAssocID="{ABE8AD56-7880-47A5-AA03-C6956FCB4BD9}" presName="parTx" presStyleLbl="revTx" presStyleIdx="1" presStyleCnt="5">
        <dgm:presLayoutVars>
          <dgm:chMax val="0"/>
          <dgm:chPref val="0"/>
        </dgm:presLayoutVars>
      </dgm:prSet>
      <dgm:spPr/>
    </dgm:pt>
    <dgm:pt modelId="{BE7737FC-DFCB-4534-8367-2E5188585CAC}" type="pres">
      <dgm:prSet presAssocID="{06BF968B-1E88-4E26-BA9C-1947BB4B6A12}" presName="sibTrans" presStyleCnt="0"/>
      <dgm:spPr/>
    </dgm:pt>
    <dgm:pt modelId="{FE810986-9DCC-402C-8EB6-6D19EF1905CC}" type="pres">
      <dgm:prSet presAssocID="{B9FA017E-C8C5-40E8-A189-182B1BDE3363}" presName="compNode" presStyleCnt="0"/>
      <dgm:spPr/>
    </dgm:pt>
    <dgm:pt modelId="{08208F24-1794-4897-8E27-F5DD06FD632D}" type="pres">
      <dgm:prSet presAssocID="{B9FA017E-C8C5-40E8-A189-182B1BDE3363}" presName="bgRect" presStyleLbl="bgShp" presStyleIdx="2" presStyleCnt="5"/>
      <dgm:spPr/>
    </dgm:pt>
    <dgm:pt modelId="{89F8B82A-0C72-417E-9593-A91942233296}" type="pres">
      <dgm:prSet presAssocID="{B9FA017E-C8C5-40E8-A189-182B1BDE33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D720A0F2-4DD7-4340-8396-FEB097C9B2F5}" type="pres">
      <dgm:prSet presAssocID="{B9FA017E-C8C5-40E8-A189-182B1BDE3363}" presName="spaceRect" presStyleCnt="0"/>
      <dgm:spPr/>
    </dgm:pt>
    <dgm:pt modelId="{AE071D82-6B20-45B3-9B96-597C9A39D16C}" type="pres">
      <dgm:prSet presAssocID="{B9FA017E-C8C5-40E8-A189-182B1BDE3363}" presName="parTx" presStyleLbl="revTx" presStyleIdx="2" presStyleCnt="5">
        <dgm:presLayoutVars>
          <dgm:chMax val="0"/>
          <dgm:chPref val="0"/>
        </dgm:presLayoutVars>
      </dgm:prSet>
      <dgm:spPr/>
    </dgm:pt>
    <dgm:pt modelId="{D6566888-B03D-4B5C-ABD2-DD2153802B65}" type="pres">
      <dgm:prSet presAssocID="{869F22EC-EF35-456A-9468-545F87ABE33A}" presName="sibTrans" presStyleCnt="0"/>
      <dgm:spPr/>
    </dgm:pt>
    <dgm:pt modelId="{10BF5663-08C1-4046-9789-5E28F0F95C33}" type="pres">
      <dgm:prSet presAssocID="{8B1295CF-D48C-4341-AEF4-244ADFF822FD}" presName="compNode" presStyleCnt="0"/>
      <dgm:spPr/>
    </dgm:pt>
    <dgm:pt modelId="{5F0C58C0-6719-40CE-BC20-506834C462AB}" type="pres">
      <dgm:prSet presAssocID="{8B1295CF-D48C-4341-AEF4-244ADFF822FD}" presName="bgRect" presStyleLbl="bgShp" presStyleIdx="3" presStyleCnt="5"/>
      <dgm:spPr/>
    </dgm:pt>
    <dgm:pt modelId="{B89A5283-26CE-426E-A171-F878BA044941}" type="pres">
      <dgm:prSet presAssocID="{8B1295CF-D48C-4341-AEF4-244ADFF822F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8EA0E43-0CB0-43F7-8A7D-225131998DB3}" type="pres">
      <dgm:prSet presAssocID="{8B1295CF-D48C-4341-AEF4-244ADFF822FD}" presName="spaceRect" presStyleCnt="0"/>
      <dgm:spPr/>
    </dgm:pt>
    <dgm:pt modelId="{5A190149-18B2-499E-BDE6-38C017838B3A}" type="pres">
      <dgm:prSet presAssocID="{8B1295CF-D48C-4341-AEF4-244ADFF822FD}" presName="parTx" presStyleLbl="revTx" presStyleIdx="3" presStyleCnt="5">
        <dgm:presLayoutVars>
          <dgm:chMax val="0"/>
          <dgm:chPref val="0"/>
        </dgm:presLayoutVars>
      </dgm:prSet>
      <dgm:spPr/>
    </dgm:pt>
    <dgm:pt modelId="{8371EB0F-73F0-4506-8508-560C0E8881BB}" type="pres">
      <dgm:prSet presAssocID="{EAAE4D27-6E4B-4F4F-8259-4DBCE979454D}" presName="sibTrans" presStyleCnt="0"/>
      <dgm:spPr/>
    </dgm:pt>
    <dgm:pt modelId="{F59B4681-D5E4-41FF-8DEA-B9A7BF3A6F1B}" type="pres">
      <dgm:prSet presAssocID="{C54BDBAA-92D5-464D-80CD-624E4F6A08C0}" presName="compNode" presStyleCnt="0"/>
      <dgm:spPr/>
    </dgm:pt>
    <dgm:pt modelId="{556CE96A-1FED-4750-BCE4-8ADC1E59D9A8}" type="pres">
      <dgm:prSet presAssocID="{C54BDBAA-92D5-464D-80CD-624E4F6A08C0}" presName="bgRect" presStyleLbl="bgShp" presStyleIdx="4" presStyleCnt="5"/>
      <dgm:spPr/>
    </dgm:pt>
    <dgm:pt modelId="{A3A062B3-AA08-40F1-942D-01AC05299347}" type="pres">
      <dgm:prSet presAssocID="{C54BDBAA-92D5-464D-80CD-624E4F6A08C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F4134C31-5E98-4C9E-83DE-DE60F1C94981}" type="pres">
      <dgm:prSet presAssocID="{C54BDBAA-92D5-464D-80CD-624E4F6A08C0}" presName="spaceRect" presStyleCnt="0"/>
      <dgm:spPr/>
    </dgm:pt>
    <dgm:pt modelId="{85A61447-0143-4B7A-8F58-A8B0F5B71136}" type="pres">
      <dgm:prSet presAssocID="{C54BDBAA-92D5-464D-80CD-624E4F6A08C0}" presName="parTx" presStyleLbl="revTx" presStyleIdx="4" presStyleCnt="5">
        <dgm:presLayoutVars>
          <dgm:chMax val="0"/>
          <dgm:chPref val="0"/>
        </dgm:presLayoutVars>
      </dgm:prSet>
      <dgm:spPr/>
    </dgm:pt>
  </dgm:ptLst>
  <dgm:cxnLst>
    <dgm:cxn modelId="{AE731814-9027-406D-BE0C-C4FEA9E5999C}" type="presOf" srcId="{14017C0D-7E4E-41D3-9D80-79CB871F49B1}" destId="{6BD018BB-EF68-462E-8428-A7E51312ADFC}" srcOrd="0" destOrd="0" presId="urn:microsoft.com/office/officeart/2018/2/layout/IconVerticalSolidList"/>
    <dgm:cxn modelId="{EAC8841E-60A5-4AC1-9583-28F7C67CA9A7}" srcId="{14017C0D-7E4E-41D3-9D80-79CB871F49B1}" destId="{8B1295CF-D48C-4341-AEF4-244ADFF822FD}" srcOrd="3" destOrd="0" parTransId="{66159E60-6EDC-48CD-ADC9-A2A6CA6D8B9E}" sibTransId="{EAAE4D27-6E4B-4F4F-8259-4DBCE979454D}"/>
    <dgm:cxn modelId="{CB967D23-7DCD-4267-8B09-0A1A49912C13}" srcId="{14017C0D-7E4E-41D3-9D80-79CB871F49B1}" destId="{ABE8AD56-7880-47A5-AA03-C6956FCB4BD9}" srcOrd="1" destOrd="0" parTransId="{DD3AA66F-AF5E-4468-A42E-D886BE7B1BD2}" sibTransId="{06BF968B-1E88-4E26-BA9C-1947BB4B6A12}"/>
    <dgm:cxn modelId="{94C97B39-1B93-44B7-B754-B28C748F61FB}" type="presOf" srcId="{8B1295CF-D48C-4341-AEF4-244ADFF822FD}" destId="{5A190149-18B2-499E-BDE6-38C017838B3A}" srcOrd="0" destOrd="0" presId="urn:microsoft.com/office/officeart/2018/2/layout/IconVerticalSolidList"/>
    <dgm:cxn modelId="{71A18440-3DBB-4FCA-AC03-B380C753B5AD}" type="presOf" srcId="{C54BDBAA-92D5-464D-80CD-624E4F6A08C0}" destId="{85A61447-0143-4B7A-8F58-A8B0F5B71136}" srcOrd="0" destOrd="0" presId="urn:microsoft.com/office/officeart/2018/2/layout/IconVerticalSolidList"/>
    <dgm:cxn modelId="{AD962547-EEFE-42A0-BDAA-9E917EC9F0A0}" srcId="{14017C0D-7E4E-41D3-9D80-79CB871F49B1}" destId="{FCD46DB4-DB7C-4B11-8CE3-45C54D19FBFD}" srcOrd="0" destOrd="0" parTransId="{A14F4D97-912D-4355-8192-A58205B7BB64}" sibTransId="{79008AEC-CF21-490C-92D9-5574BF14F202}"/>
    <dgm:cxn modelId="{550FB84D-289D-4C93-AC4B-41E6737FE7F4}" type="presOf" srcId="{ABE8AD56-7880-47A5-AA03-C6956FCB4BD9}" destId="{7C1358B0-951E-45BF-9683-3CB3620D1EF2}" srcOrd="0" destOrd="0" presId="urn:microsoft.com/office/officeart/2018/2/layout/IconVerticalSolidList"/>
    <dgm:cxn modelId="{E71F7F7C-98C9-40CD-A30E-A520FDC0C739}" type="presOf" srcId="{FCD46DB4-DB7C-4B11-8CE3-45C54D19FBFD}" destId="{31F70B67-3056-4AB6-BFDD-420B1B187D89}" srcOrd="0" destOrd="0" presId="urn:microsoft.com/office/officeart/2018/2/layout/IconVerticalSolidList"/>
    <dgm:cxn modelId="{04E3E987-C608-4F28-95AF-4D594517F83C}" type="presOf" srcId="{B9FA017E-C8C5-40E8-A189-182B1BDE3363}" destId="{AE071D82-6B20-45B3-9B96-597C9A39D16C}" srcOrd="0" destOrd="0" presId="urn:microsoft.com/office/officeart/2018/2/layout/IconVerticalSolidList"/>
    <dgm:cxn modelId="{83434997-0380-4962-8DD7-5A75CF01912F}" srcId="{14017C0D-7E4E-41D3-9D80-79CB871F49B1}" destId="{C54BDBAA-92D5-464D-80CD-624E4F6A08C0}" srcOrd="4" destOrd="0" parTransId="{70473DA2-83D7-42CB-819B-A89DE0853467}" sibTransId="{4CF96B3F-E064-45AB-9B74-7A630D666C32}"/>
    <dgm:cxn modelId="{A46444FE-77E7-439A-BC13-1B4F5C91CB7B}" srcId="{14017C0D-7E4E-41D3-9D80-79CB871F49B1}" destId="{B9FA017E-C8C5-40E8-A189-182B1BDE3363}" srcOrd="2" destOrd="0" parTransId="{12044585-0682-4283-8773-60ED49C706E8}" sibTransId="{869F22EC-EF35-456A-9468-545F87ABE33A}"/>
    <dgm:cxn modelId="{D4DF002A-C972-4938-9721-D709FCFCD1E6}" type="presParOf" srcId="{6BD018BB-EF68-462E-8428-A7E51312ADFC}" destId="{A2E9410F-F329-4420-9424-9F91AF1C1F28}" srcOrd="0" destOrd="0" presId="urn:microsoft.com/office/officeart/2018/2/layout/IconVerticalSolidList"/>
    <dgm:cxn modelId="{8850B82F-59B4-4A13-9ED4-6D1D26764F20}" type="presParOf" srcId="{A2E9410F-F329-4420-9424-9F91AF1C1F28}" destId="{0ED473E5-B854-48D4-B0E6-B1C4B5F90C85}" srcOrd="0" destOrd="0" presId="urn:microsoft.com/office/officeart/2018/2/layout/IconVerticalSolidList"/>
    <dgm:cxn modelId="{16487DB4-3414-4BCD-9333-2A9E67B6B021}" type="presParOf" srcId="{A2E9410F-F329-4420-9424-9F91AF1C1F28}" destId="{CDB57D41-257A-4C7F-845A-415CEF400D13}" srcOrd="1" destOrd="0" presId="urn:microsoft.com/office/officeart/2018/2/layout/IconVerticalSolidList"/>
    <dgm:cxn modelId="{AB0536E4-D04C-47FA-9B4C-88CB64C44A7D}" type="presParOf" srcId="{A2E9410F-F329-4420-9424-9F91AF1C1F28}" destId="{55E0B42C-8653-439A-87EE-15DFAC08569F}" srcOrd="2" destOrd="0" presId="urn:microsoft.com/office/officeart/2018/2/layout/IconVerticalSolidList"/>
    <dgm:cxn modelId="{8EC0E9C2-85EE-44D4-A211-9EB8B1BCDA4E}" type="presParOf" srcId="{A2E9410F-F329-4420-9424-9F91AF1C1F28}" destId="{31F70B67-3056-4AB6-BFDD-420B1B187D89}" srcOrd="3" destOrd="0" presId="urn:microsoft.com/office/officeart/2018/2/layout/IconVerticalSolidList"/>
    <dgm:cxn modelId="{BCDA097D-18BE-4455-BE64-8B6A01263284}" type="presParOf" srcId="{6BD018BB-EF68-462E-8428-A7E51312ADFC}" destId="{3B836E68-07A6-4D36-98E6-786A12FBA97A}" srcOrd="1" destOrd="0" presId="urn:microsoft.com/office/officeart/2018/2/layout/IconVerticalSolidList"/>
    <dgm:cxn modelId="{BC0C4CF0-07F1-4533-BB55-81D3B2ABBB1C}" type="presParOf" srcId="{6BD018BB-EF68-462E-8428-A7E51312ADFC}" destId="{8F9F2A63-9BFA-4388-9CA6-1934A75A41A6}" srcOrd="2" destOrd="0" presId="urn:microsoft.com/office/officeart/2018/2/layout/IconVerticalSolidList"/>
    <dgm:cxn modelId="{FE8B9091-CBA8-4CCA-9741-798DAB2CFDF8}" type="presParOf" srcId="{8F9F2A63-9BFA-4388-9CA6-1934A75A41A6}" destId="{B23BFAE0-1E7A-496F-B135-28DB11CFD9F3}" srcOrd="0" destOrd="0" presId="urn:microsoft.com/office/officeart/2018/2/layout/IconVerticalSolidList"/>
    <dgm:cxn modelId="{3CB021BE-D149-4F6E-9BBE-CC5E23A61DFD}" type="presParOf" srcId="{8F9F2A63-9BFA-4388-9CA6-1934A75A41A6}" destId="{A2EE285E-81D3-4076-B27A-65A006FF98E0}" srcOrd="1" destOrd="0" presId="urn:microsoft.com/office/officeart/2018/2/layout/IconVerticalSolidList"/>
    <dgm:cxn modelId="{74921306-7A59-46D2-8C78-3794DE372736}" type="presParOf" srcId="{8F9F2A63-9BFA-4388-9CA6-1934A75A41A6}" destId="{FFB1447D-69DA-4AAF-8C79-909A475E4B35}" srcOrd="2" destOrd="0" presId="urn:microsoft.com/office/officeart/2018/2/layout/IconVerticalSolidList"/>
    <dgm:cxn modelId="{F859377E-8600-4B79-B7A9-81E7FE4D96FB}" type="presParOf" srcId="{8F9F2A63-9BFA-4388-9CA6-1934A75A41A6}" destId="{7C1358B0-951E-45BF-9683-3CB3620D1EF2}" srcOrd="3" destOrd="0" presId="urn:microsoft.com/office/officeart/2018/2/layout/IconVerticalSolidList"/>
    <dgm:cxn modelId="{C126BBA4-CACA-4947-BBDD-5AA134AF1310}" type="presParOf" srcId="{6BD018BB-EF68-462E-8428-A7E51312ADFC}" destId="{BE7737FC-DFCB-4534-8367-2E5188585CAC}" srcOrd="3" destOrd="0" presId="urn:microsoft.com/office/officeart/2018/2/layout/IconVerticalSolidList"/>
    <dgm:cxn modelId="{D051A0DF-9928-43B7-AC07-84A4409AF22E}" type="presParOf" srcId="{6BD018BB-EF68-462E-8428-A7E51312ADFC}" destId="{FE810986-9DCC-402C-8EB6-6D19EF1905CC}" srcOrd="4" destOrd="0" presId="urn:microsoft.com/office/officeart/2018/2/layout/IconVerticalSolidList"/>
    <dgm:cxn modelId="{17A5BA47-CE17-4819-9A54-B76830AE7B55}" type="presParOf" srcId="{FE810986-9DCC-402C-8EB6-6D19EF1905CC}" destId="{08208F24-1794-4897-8E27-F5DD06FD632D}" srcOrd="0" destOrd="0" presId="urn:microsoft.com/office/officeart/2018/2/layout/IconVerticalSolidList"/>
    <dgm:cxn modelId="{A30EA0CF-ED14-4A3E-A497-F66E2A5D4F1D}" type="presParOf" srcId="{FE810986-9DCC-402C-8EB6-6D19EF1905CC}" destId="{89F8B82A-0C72-417E-9593-A91942233296}" srcOrd="1" destOrd="0" presId="urn:microsoft.com/office/officeart/2018/2/layout/IconVerticalSolidList"/>
    <dgm:cxn modelId="{60FCFFAA-FC7C-4661-82FD-7BB28A09410B}" type="presParOf" srcId="{FE810986-9DCC-402C-8EB6-6D19EF1905CC}" destId="{D720A0F2-4DD7-4340-8396-FEB097C9B2F5}" srcOrd="2" destOrd="0" presId="urn:microsoft.com/office/officeart/2018/2/layout/IconVerticalSolidList"/>
    <dgm:cxn modelId="{9C29F29A-602E-4F08-A591-17876BED0D82}" type="presParOf" srcId="{FE810986-9DCC-402C-8EB6-6D19EF1905CC}" destId="{AE071D82-6B20-45B3-9B96-597C9A39D16C}" srcOrd="3" destOrd="0" presId="urn:microsoft.com/office/officeart/2018/2/layout/IconVerticalSolidList"/>
    <dgm:cxn modelId="{696F26E6-0A31-402D-AF60-C483360D2E19}" type="presParOf" srcId="{6BD018BB-EF68-462E-8428-A7E51312ADFC}" destId="{D6566888-B03D-4B5C-ABD2-DD2153802B65}" srcOrd="5" destOrd="0" presId="urn:microsoft.com/office/officeart/2018/2/layout/IconVerticalSolidList"/>
    <dgm:cxn modelId="{232B3631-6B7A-402A-AAA4-DBDC5C344822}" type="presParOf" srcId="{6BD018BB-EF68-462E-8428-A7E51312ADFC}" destId="{10BF5663-08C1-4046-9789-5E28F0F95C33}" srcOrd="6" destOrd="0" presId="urn:microsoft.com/office/officeart/2018/2/layout/IconVerticalSolidList"/>
    <dgm:cxn modelId="{7EA13DE9-BCF3-48A1-9DBE-1A3A6602EBF1}" type="presParOf" srcId="{10BF5663-08C1-4046-9789-5E28F0F95C33}" destId="{5F0C58C0-6719-40CE-BC20-506834C462AB}" srcOrd="0" destOrd="0" presId="urn:microsoft.com/office/officeart/2018/2/layout/IconVerticalSolidList"/>
    <dgm:cxn modelId="{7C1B0A87-56DF-4DCF-92F6-3642F2946E06}" type="presParOf" srcId="{10BF5663-08C1-4046-9789-5E28F0F95C33}" destId="{B89A5283-26CE-426E-A171-F878BA044941}" srcOrd="1" destOrd="0" presId="urn:microsoft.com/office/officeart/2018/2/layout/IconVerticalSolidList"/>
    <dgm:cxn modelId="{AA5F23F5-9393-4254-9DA9-11AF0F78B77D}" type="presParOf" srcId="{10BF5663-08C1-4046-9789-5E28F0F95C33}" destId="{88EA0E43-0CB0-43F7-8A7D-225131998DB3}" srcOrd="2" destOrd="0" presId="urn:microsoft.com/office/officeart/2018/2/layout/IconVerticalSolidList"/>
    <dgm:cxn modelId="{B5E2C88C-3623-4337-BDDF-5929A78AB09D}" type="presParOf" srcId="{10BF5663-08C1-4046-9789-5E28F0F95C33}" destId="{5A190149-18B2-499E-BDE6-38C017838B3A}" srcOrd="3" destOrd="0" presId="urn:microsoft.com/office/officeart/2018/2/layout/IconVerticalSolidList"/>
    <dgm:cxn modelId="{990C6A21-C87C-487F-83A0-4EE864A187F3}" type="presParOf" srcId="{6BD018BB-EF68-462E-8428-A7E51312ADFC}" destId="{8371EB0F-73F0-4506-8508-560C0E8881BB}" srcOrd="7" destOrd="0" presId="urn:microsoft.com/office/officeart/2018/2/layout/IconVerticalSolidList"/>
    <dgm:cxn modelId="{26EAC9CF-E169-4AAF-A7B5-458D5F5B0BC9}" type="presParOf" srcId="{6BD018BB-EF68-462E-8428-A7E51312ADFC}" destId="{F59B4681-D5E4-41FF-8DEA-B9A7BF3A6F1B}" srcOrd="8" destOrd="0" presId="urn:microsoft.com/office/officeart/2018/2/layout/IconVerticalSolidList"/>
    <dgm:cxn modelId="{6856F0DF-712B-4DB6-8171-A1DD793A6D5A}" type="presParOf" srcId="{F59B4681-D5E4-41FF-8DEA-B9A7BF3A6F1B}" destId="{556CE96A-1FED-4750-BCE4-8ADC1E59D9A8}" srcOrd="0" destOrd="0" presId="urn:microsoft.com/office/officeart/2018/2/layout/IconVerticalSolidList"/>
    <dgm:cxn modelId="{759A6C00-3AEE-44A9-AF45-589549F27A2D}" type="presParOf" srcId="{F59B4681-D5E4-41FF-8DEA-B9A7BF3A6F1B}" destId="{A3A062B3-AA08-40F1-942D-01AC05299347}" srcOrd="1" destOrd="0" presId="urn:microsoft.com/office/officeart/2018/2/layout/IconVerticalSolidList"/>
    <dgm:cxn modelId="{FA735D60-E1AA-44C5-BA67-433E23B7B6FA}" type="presParOf" srcId="{F59B4681-D5E4-41FF-8DEA-B9A7BF3A6F1B}" destId="{F4134C31-5E98-4C9E-83DE-DE60F1C94981}" srcOrd="2" destOrd="0" presId="urn:microsoft.com/office/officeart/2018/2/layout/IconVerticalSolidList"/>
    <dgm:cxn modelId="{ABF256D0-802F-4BF8-8DE8-891753554F41}" type="presParOf" srcId="{F59B4681-D5E4-41FF-8DEA-B9A7BF3A6F1B}" destId="{85A61447-0143-4B7A-8F58-A8B0F5B711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E18F47A-C4B8-406D-BCAF-0E28C05824C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840A63-A669-4E8B-9B57-42B2128FB24B}">
      <dgm:prSet/>
      <dgm:spPr/>
      <dgm:t>
        <a:bodyPr/>
        <a:lstStyle/>
        <a:p>
          <a:r>
            <a:rPr lang="en-GB"/>
            <a:t>The nature of typical performance management systems</a:t>
          </a:r>
          <a:endParaRPr lang="en-US"/>
        </a:p>
      </dgm:t>
    </dgm:pt>
    <dgm:pt modelId="{A9A62584-E2E5-464F-87C7-769483F5C19A}" type="parTrans" cxnId="{1554D978-3B3B-46E9-94F3-70C9D020061C}">
      <dgm:prSet/>
      <dgm:spPr/>
      <dgm:t>
        <a:bodyPr/>
        <a:lstStyle/>
        <a:p>
          <a:endParaRPr lang="en-US"/>
        </a:p>
      </dgm:t>
    </dgm:pt>
    <dgm:pt modelId="{E5A79FF4-86C5-4748-8094-127C152E317D}" type="sibTrans" cxnId="{1554D978-3B3B-46E9-94F3-70C9D020061C}">
      <dgm:prSet/>
      <dgm:spPr/>
      <dgm:t>
        <a:bodyPr/>
        <a:lstStyle/>
        <a:p>
          <a:endParaRPr lang="en-US"/>
        </a:p>
      </dgm:t>
    </dgm:pt>
    <dgm:pt modelId="{7614D7B6-91F8-45F3-9EC6-64596A352D82}">
      <dgm:prSet/>
      <dgm:spPr/>
      <dgm:t>
        <a:bodyPr/>
        <a:lstStyle/>
        <a:p>
          <a:r>
            <a:rPr lang="en-GB"/>
            <a:t>The annual review or appraisal</a:t>
          </a:r>
          <a:endParaRPr lang="en-US"/>
        </a:p>
      </dgm:t>
    </dgm:pt>
    <dgm:pt modelId="{B5EEA710-7BC1-4F35-88CC-71AF0C76F08C}" type="parTrans" cxnId="{9ACC3FE0-9905-4F23-A7A7-753E7D5BF590}">
      <dgm:prSet/>
      <dgm:spPr/>
      <dgm:t>
        <a:bodyPr/>
        <a:lstStyle/>
        <a:p>
          <a:endParaRPr lang="en-US"/>
        </a:p>
      </dgm:t>
    </dgm:pt>
    <dgm:pt modelId="{77010AC2-252A-4D3F-96E1-8CCF381BFCEC}" type="sibTrans" cxnId="{9ACC3FE0-9905-4F23-A7A7-753E7D5BF590}">
      <dgm:prSet/>
      <dgm:spPr/>
      <dgm:t>
        <a:bodyPr/>
        <a:lstStyle/>
        <a:p>
          <a:endParaRPr lang="en-US"/>
        </a:p>
      </dgm:t>
    </dgm:pt>
    <dgm:pt modelId="{07584A1D-D7D7-4F7B-B2FF-C5A7465BC8CB}">
      <dgm:prSet/>
      <dgm:spPr/>
      <dgm:t>
        <a:bodyPr/>
        <a:lstStyle/>
        <a:p>
          <a:r>
            <a:rPr lang="en-GB"/>
            <a:t>The practice of rating</a:t>
          </a:r>
          <a:endParaRPr lang="en-US"/>
        </a:p>
      </dgm:t>
    </dgm:pt>
    <dgm:pt modelId="{2FDBA27D-4669-4A46-A9B9-2F08A095E499}" type="parTrans" cxnId="{8EABE340-CDA9-49C1-BAE1-C714E7417023}">
      <dgm:prSet/>
      <dgm:spPr/>
      <dgm:t>
        <a:bodyPr/>
        <a:lstStyle/>
        <a:p>
          <a:endParaRPr lang="en-US"/>
        </a:p>
      </dgm:t>
    </dgm:pt>
    <dgm:pt modelId="{8FCE9DD4-9AE3-4B84-9229-32A9F79B7C32}" type="sibTrans" cxnId="{8EABE340-CDA9-49C1-BAE1-C714E7417023}">
      <dgm:prSet/>
      <dgm:spPr/>
      <dgm:t>
        <a:bodyPr/>
        <a:lstStyle/>
        <a:p>
          <a:endParaRPr lang="en-US"/>
        </a:p>
      </dgm:t>
    </dgm:pt>
    <dgm:pt modelId="{05176CD3-1D4F-421C-8EDF-55083D8D7999}">
      <dgm:prSet/>
      <dgm:spPr/>
      <dgm:t>
        <a:bodyPr/>
        <a:lstStyle/>
        <a:p>
          <a:r>
            <a:rPr lang="en-GB"/>
            <a:t>Objective setting</a:t>
          </a:r>
          <a:endParaRPr lang="en-US"/>
        </a:p>
      </dgm:t>
    </dgm:pt>
    <dgm:pt modelId="{D8B6A8E3-2B7A-4BE1-AD5D-369D98A5E68D}" type="parTrans" cxnId="{9280BD11-D15E-4BEF-AFCC-18D016D8ECA3}">
      <dgm:prSet/>
      <dgm:spPr/>
      <dgm:t>
        <a:bodyPr/>
        <a:lstStyle/>
        <a:p>
          <a:endParaRPr lang="en-US"/>
        </a:p>
      </dgm:t>
    </dgm:pt>
    <dgm:pt modelId="{518E7B2F-97B1-4257-B75B-620DABD975F7}" type="sibTrans" cxnId="{9280BD11-D15E-4BEF-AFCC-18D016D8ECA3}">
      <dgm:prSet/>
      <dgm:spPr/>
      <dgm:t>
        <a:bodyPr/>
        <a:lstStyle/>
        <a:p>
          <a:endParaRPr lang="en-US"/>
        </a:p>
      </dgm:t>
    </dgm:pt>
    <dgm:pt modelId="{1A8CA584-BD1B-4B1A-B815-56F5D8FEDC56}">
      <dgm:prSet/>
      <dgm:spPr/>
      <dgm:t>
        <a:bodyPr/>
        <a:lstStyle/>
        <a:p>
          <a:r>
            <a:rPr lang="en-GB"/>
            <a:t>The link to performance pay</a:t>
          </a:r>
          <a:endParaRPr lang="en-US"/>
        </a:p>
      </dgm:t>
    </dgm:pt>
    <dgm:pt modelId="{58E45541-AE90-4E46-AEE8-ADE9B3EAA7A5}" type="parTrans" cxnId="{030543AB-5F49-4FAE-8194-A5F0ADD16E6C}">
      <dgm:prSet/>
      <dgm:spPr/>
      <dgm:t>
        <a:bodyPr/>
        <a:lstStyle/>
        <a:p>
          <a:endParaRPr lang="en-US"/>
        </a:p>
      </dgm:t>
    </dgm:pt>
    <dgm:pt modelId="{E6C23E60-CCCA-4ACB-A16A-21067A32EDA1}" type="sibTrans" cxnId="{030543AB-5F49-4FAE-8194-A5F0ADD16E6C}">
      <dgm:prSet/>
      <dgm:spPr/>
      <dgm:t>
        <a:bodyPr/>
        <a:lstStyle/>
        <a:p>
          <a:endParaRPr lang="en-US"/>
        </a:p>
      </dgm:t>
    </dgm:pt>
    <dgm:pt modelId="{F8EF1F1B-F6ED-4B54-A23A-BB198E21DCF6}">
      <dgm:prSet/>
      <dgm:spPr/>
      <dgm:t>
        <a:bodyPr/>
        <a:lstStyle/>
        <a:p>
          <a:r>
            <a:rPr lang="en-GB"/>
            <a:t>Line managers who lack skills and/or interest</a:t>
          </a:r>
          <a:endParaRPr lang="en-US"/>
        </a:p>
      </dgm:t>
    </dgm:pt>
    <dgm:pt modelId="{3271A040-C36D-47AD-99D7-EF62FE94B6A8}" type="parTrans" cxnId="{A7C48BF2-AF73-4577-B648-C86B9645EEB1}">
      <dgm:prSet/>
      <dgm:spPr/>
      <dgm:t>
        <a:bodyPr/>
        <a:lstStyle/>
        <a:p>
          <a:endParaRPr lang="en-US"/>
        </a:p>
      </dgm:t>
    </dgm:pt>
    <dgm:pt modelId="{CD61C08B-DCB7-463D-8CD6-21ED70AC85FF}" type="sibTrans" cxnId="{A7C48BF2-AF73-4577-B648-C86B9645EEB1}">
      <dgm:prSet/>
      <dgm:spPr/>
      <dgm:t>
        <a:bodyPr/>
        <a:lstStyle/>
        <a:p>
          <a:endParaRPr lang="en-US"/>
        </a:p>
      </dgm:t>
    </dgm:pt>
    <dgm:pt modelId="{D7783889-4F64-4A65-97C3-C8A8F8AB7139}" type="pres">
      <dgm:prSet presAssocID="{EE18F47A-C4B8-406D-BCAF-0E28C05824CE}" presName="root" presStyleCnt="0">
        <dgm:presLayoutVars>
          <dgm:dir/>
          <dgm:resizeHandles val="exact"/>
        </dgm:presLayoutVars>
      </dgm:prSet>
      <dgm:spPr/>
    </dgm:pt>
    <dgm:pt modelId="{B3D39082-114D-4BD3-985E-1D3864CF1E65}" type="pres">
      <dgm:prSet presAssocID="{9E840A63-A669-4E8B-9B57-42B2128FB24B}" presName="compNode" presStyleCnt="0"/>
      <dgm:spPr/>
    </dgm:pt>
    <dgm:pt modelId="{F3613BC0-0AF1-4417-9316-C8B7B36614C9}" type="pres">
      <dgm:prSet presAssocID="{9E840A63-A669-4E8B-9B57-42B2128FB24B}" presName="bgRect" presStyleLbl="bgShp" presStyleIdx="0" presStyleCnt="6"/>
      <dgm:spPr/>
    </dgm:pt>
    <dgm:pt modelId="{395C13B3-125C-4F2E-B86B-8F4FBD5E3269}" type="pres">
      <dgm:prSet presAssocID="{9E840A63-A669-4E8B-9B57-42B2128FB24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C81A89BA-C4AF-4593-B56A-94C271CEAE77}" type="pres">
      <dgm:prSet presAssocID="{9E840A63-A669-4E8B-9B57-42B2128FB24B}" presName="spaceRect" presStyleCnt="0"/>
      <dgm:spPr/>
    </dgm:pt>
    <dgm:pt modelId="{FC45CFE1-F0AA-4B0C-BB7A-BEEB708791E4}" type="pres">
      <dgm:prSet presAssocID="{9E840A63-A669-4E8B-9B57-42B2128FB24B}" presName="parTx" presStyleLbl="revTx" presStyleIdx="0" presStyleCnt="6">
        <dgm:presLayoutVars>
          <dgm:chMax val="0"/>
          <dgm:chPref val="0"/>
        </dgm:presLayoutVars>
      </dgm:prSet>
      <dgm:spPr/>
    </dgm:pt>
    <dgm:pt modelId="{D5566745-F6F1-43D5-83B3-5C91D2097E4F}" type="pres">
      <dgm:prSet presAssocID="{E5A79FF4-86C5-4748-8094-127C152E317D}" presName="sibTrans" presStyleCnt="0"/>
      <dgm:spPr/>
    </dgm:pt>
    <dgm:pt modelId="{8C711905-0A2D-4BEF-BBF8-C2B0956751D7}" type="pres">
      <dgm:prSet presAssocID="{7614D7B6-91F8-45F3-9EC6-64596A352D82}" presName="compNode" presStyleCnt="0"/>
      <dgm:spPr/>
    </dgm:pt>
    <dgm:pt modelId="{E16824E8-A35E-471A-B940-FB5B292E3C8D}" type="pres">
      <dgm:prSet presAssocID="{7614D7B6-91F8-45F3-9EC6-64596A352D82}" presName="bgRect" presStyleLbl="bgShp" presStyleIdx="1" presStyleCnt="6"/>
      <dgm:spPr/>
    </dgm:pt>
    <dgm:pt modelId="{712A2AEE-59C4-40CD-8AD4-B7406D26A2C5}" type="pres">
      <dgm:prSet presAssocID="{7614D7B6-91F8-45F3-9EC6-64596A352D8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60EC591-58B0-4C9D-B9F0-6DC71D5654FE}" type="pres">
      <dgm:prSet presAssocID="{7614D7B6-91F8-45F3-9EC6-64596A352D82}" presName="spaceRect" presStyleCnt="0"/>
      <dgm:spPr/>
    </dgm:pt>
    <dgm:pt modelId="{8F7C50FE-273F-4032-96AA-70970D2F56E8}" type="pres">
      <dgm:prSet presAssocID="{7614D7B6-91F8-45F3-9EC6-64596A352D82}" presName="parTx" presStyleLbl="revTx" presStyleIdx="1" presStyleCnt="6">
        <dgm:presLayoutVars>
          <dgm:chMax val="0"/>
          <dgm:chPref val="0"/>
        </dgm:presLayoutVars>
      </dgm:prSet>
      <dgm:spPr/>
    </dgm:pt>
    <dgm:pt modelId="{4D33A2BB-8449-4500-95C8-C17A148590B5}" type="pres">
      <dgm:prSet presAssocID="{77010AC2-252A-4D3F-96E1-8CCF381BFCEC}" presName="sibTrans" presStyleCnt="0"/>
      <dgm:spPr/>
    </dgm:pt>
    <dgm:pt modelId="{D3ABFE9A-A88C-4EED-B82B-16BE5DD6D9F1}" type="pres">
      <dgm:prSet presAssocID="{07584A1D-D7D7-4F7B-B2FF-C5A7465BC8CB}" presName="compNode" presStyleCnt="0"/>
      <dgm:spPr/>
    </dgm:pt>
    <dgm:pt modelId="{EBC3BBC7-2230-4BE2-8B93-51D9B364686E}" type="pres">
      <dgm:prSet presAssocID="{07584A1D-D7D7-4F7B-B2FF-C5A7465BC8CB}" presName="bgRect" presStyleLbl="bgShp" presStyleIdx="2" presStyleCnt="6"/>
      <dgm:spPr/>
    </dgm:pt>
    <dgm:pt modelId="{3A90C0A5-484E-49CA-ACF7-736B7C6034D6}" type="pres">
      <dgm:prSet presAssocID="{07584A1D-D7D7-4F7B-B2FF-C5A7465BC8C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9B5336A5-C751-4B14-A074-0E979C8C304A}" type="pres">
      <dgm:prSet presAssocID="{07584A1D-D7D7-4F7B-B2FF-C5A7465BC8CB}" presName="spaceRect" presStyleCnt="0"/>
      <dgm:spPr/>
    </dgm:pt>
    <dgm:pt modelId="{E6F98C6E-DC7A-42ED-B9E6-0F19036DBD0E}" type="pres">
      <dgm:prSet presAssocID="{07584A1D-D7D7-4F7B-B2FF-C5A7465BC8CB}" presName="parTx" presStyleLbl="revTx" presStyleIdx="2" presStyleCnt="6">
        <dgm:presLayoutVars>
          <dgm:chMax val="0"/>
          <dgm:chPref val="0"/>
        </dgm:presLayoutVars>
      </dgm:prSet>
      <dgm:spPr/>
    </dgm:pt>
    <dgm:pt modelId="{9AC972E9-245A-47DE-909D-D4DC9EF24AE0}" type="pres">
      <dgm:prSet presAssocID="{8FCE9DD4-9AE3-4B84-9229-32A9F79B7C32}" presName="sibTrans" presStyleCnt="0"/>
      <dgm:spPr/>
    </dgm:pt>
    <dgm:pt modelId="{2A31E331-47A6-42A1-842A-00FDD6238227}" type="pres">
      <dgm:prSet presAssocID="{05176CD3-1D4F-421C-8EDF-55083D8D7999}" presName="compNode" presStyleCnt="0"/>
      <dgm:spPr/>
    </dgm:pt>
    <dgm:pt modelId="{89C3B5EA-6D9D-4336-883C-5EE53EC8A782}" type="pres">
      <dgm:prSet presAssocID="{05176CD3-1D4F-421C-8EDF-55083D8D7999}" presName="bgRect" presStyleLbl="bgShp" presStyleIdx="3" presStyleCnt="6"/>
      <dgm:spPr/>
    </dgm:pt>
    <dgm:pt modelId="{4C2C8243-DFB7-4D42-88DC-AAF50202E4C3}" type="pres">
      <dgm:prSet presAssocID="{05176CD3-1D4F-421C-8EDF-55083D8D799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49638838-B3D3-477A-BC3D-147C24DFE6CA}" type="pres">
      <dgm:prSet presAssocID="{05176CD3-1D4F-421C-8EDF-55083D8D7999}" presName="spaceRect" presStyleCnt="0"/>
      <dgm:spPr/>
    </dgm:pt>
    <dgm:pt modelId="{3A750302-718C-4828-822A-8E9BBD2BEF08}" type="pres">
      <dgm:prSet presAssocID="{05176CD3-1D4F-421C-8EDF-55083D8D7999}" presName="parTx" presStyleLbl="revTx" presStyleIdx="3" presStyleCnt="6">
        <dgm:presLayoutVars>
          <dgm:chMax val="0"/>
          <dgm:chPref val="0"/>
        </dgm:presLayoutVars>
      </dgm:prSet>
      <dgm:spPr/>
    </dgm:pt>
    <dgm:pt modelId="{D09990FA-2F54-44BD-8254-3325084263C8}" type="pres">
      <dgm:prSet presAssocID="{518E7B2F-97B1-4257-B75B-620DABD975F7}" presName="sibTrans" presStyleCnt="0"/>
      <dgm:spPr/>
    </dgm:pt>
    <dgm:pt modelId="{D8489D26-D01C-4E11-85B9-A80F0B716B51}" type="pres">
      <dgm:prSet presAssocID="{1A8CA584-BD1B-4B1A-B815-56F5D8FEDC56}" presName="compNode" presStyleCnt="0"/>
      <dgm:spPr/>
    </dgm:pt>
    <dgm:pt modelId="{237FA3FB-DA49-4332-83DB-5E96C0DC0C51}" type="pres">
      <dgm:prSet presAssocID="{1A8CA584-BD1B-4B1A-B815-56F5D8FEDC56}" presName="bgRect" presStyleLbl="bgShp" presStyleIdx="4" presStyleCnt="6"/>
      <dgm:spPr/>
    </dgm:pt>
    <dgm:pt modelId="{53CCC810-3EB6-46BC-ABA9-688F6450B4B5}" type="pres">
      <dgm:prSet presAssocID="{1A8CA584-BD1B-4B1A-B815-56F5D8FEDC5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0F9C355E-8CC1-4AA8-BA30-106FFED74C3E}" type="pres">
      <dgm:prSet presAssocID="{1A8CA584-BD1B-4B1A-B815-56F5D8FEDC56}" presName="spaceRect" presStyleCnt="0"/>
      <dgm:spPr/>
    </dgm:pt>
    <dgm:pt modelId="{1AD38F5D-E544-40D5-9BA6-01A4B1BAAE18}" type="pres">
      <dgm:prSet presAssocID="{1A8CA584-BD1B-4B1A-B815-56F5D8FEDC56}" presName="parTx" presStyleLbl="revTx" presStyleIdx="4" presStyleCnt="6">
        <dgm:presLayoutVars>
          <dgm:chMax val="0"/>
          <dgm:chPref val="0"/>
        </dgm:presLayoutVars>
      </dgm:prSet>
      <dgm:spPr/>
    </dgm:pt>
    <dgm:pt modelId="{4C6BDADD-2CC5-4C81-95D4-9B9CAE4325B9}" type="pres">
      <dgm:prSet presAssocID="{E6C23E60-CCCA-4ACB-A16A-21067A32EDA1}" presName="sibTrans" presStyleCnt="0"/>
      <dgm:spPr/>
    </dgm:pt>
    <dgm:pt modelId="{CB69A6F0-4EC2-4E38-86FB-191B06DA2F6F}" type="pres">
      <dgm:prSet presAssocID="{F8EF1F1B-F6ED-4B54-A23A-BB198E21DCF6}" presName="compNode" presStyleCnt="0"/>
      <dgm:spPr/>
    </dgm:pt>
    <dgm:pt modelId="{9179749F-731B-4FD1-8941-AF4C52632025}" type="pres">
      <dgm:prSet presAssocID="{F8EF1F1B-F6ED-4B54-A23A-BB198E21DCF6}" presName="bgRect" presStyleLbl="bgShp" presStyleIdx="5" presStyleCnt="6"/>
      <dgm:spPr/>
    </dgm:pt>
    <dgm:pt modelId="{385CF491-D0FC-4D2E-AB97-898C67931180}" type="pres">
      <dgm:prSet presAssocID="{F8EF1F1B-F6ED-4B54-A23A-BB198E21DCF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B69D6B91-347E-46EF-A3E6-A64099E6FB21}" type="pres">
      <dgm:prSet presAssocID="{F8EF1F1B-F6ED-4B54-A23A-BB198E21DCF6}" presName="spaceRect" presStyleCnt="0"/>
      <dgm:spPr/>
    </dgm:pt>
    <dgm:pt modelId="{6C4C0172-4B85-41F3-AA29-1313575A1348}" type="pres">
      <dgm:prSet presAssocID="{F8EF1F1B-F6ED-4B54-A23A-BB198E21DCF6}" presName="parTx" presStyleLbl="revTx" presStyleIdx="5" presStyleCnt="6">
        <dgm:presLayoutVars>
          <dgm:chMax val="0"/>
          <dgm:chPref val="0"/>
        </dgm:presLayoutVars>
      </dgm:prSet>
      <dgm:spPr/>
    </dgm:pt>
  </dgm:ptLst>
  <dgm:cxnLst>
    <dgm:cxn modelId="{C69D400C-554D-421F-9FAA-07F12404B87A}" type="presOf" srcId="{EE18F47A-C4B8-406D-BCAF-0E28C05824CE}" destId="{D7783889-4F64-4A65-97C3-C8A8F8AB7139}" srcOrd="0" destOrd="0" presId="urn:microsoft.com/office/officeart/2018/2/layout/IconVerticalSolidList"/>
    <dgm:cxn modelId="{9280BD11-D15E-4BEF-AFCC-18D016D8ECA3}" srcId="{EE18F47A-C4B8-406D-BCAF-0E28C05824CE}" destId="{05176CD3-1D4F-421C-8EDF-55083D8D7999}" srcOrd="3" destOrd="0" parTransId="{D8B6A8E3-2B7A-4BE1-AD5D-369D98A5E68D}" sibTransId="{518E7B2F-97B1-4257-B75B-620DABD975F7}"/>
    <dgm:cxn modelId="{7E9F3D19-C6FB-473A-ACD1-031AEC9A2738}" type="presOf" srcId="{7614D7B6-91F8-45F3-9EC6-64596A352D82}" destId="{8F7C50FE-273F-4032-96AA-70970D2F56E8}" srcOrd="0" destOrd="0" presId="urn:microsoft.com/office/officeart/2018/2/layout/IconVerticalSolidList"/>
    <dgm:cxn modelId="{8EABE340-CDA9-49C1-BAE1-C714E7417023}" srcId="{EE18F47A-C4B8-406D-BCAF-0E28C05824CE}" destId="{07584A1D-D7D7-4F7B-B2FF-C5A7465BC8CB}" srcOrd="2" destOrd="0" parTransId="{2FDBA27D-4669-4A46-A9B9-2F08A095E499}" sibTransId="{8FCE9DD4-9AE3-4B84-9229-32A9F79B7C32}"/>
    <dgm:cxn modelId="{75111E44-B821-4216-9B3A-CB87C55B9C92}" type="presOf" srcId="{F8EF1F1B-F6ED-4B54-A23A-BB198E21DCF6}" destId="{6C4C0172-4B85-41F3-AA29-1313575A1348}" srcOrd="0" destOrd="0" presId="urn:microsoft.com/office/officeart/2018/2/layout/IconVerticalSolidList"/>
    <dgm:cxn modelId="{45BEBB46-E0BF-40C4-8374-88FDB5CFEFE6}" type="presOf" srcId="{07584A1D-D7D7-4F7B-B2FF-C5A7465BC8CB}" destId="{E6F98C6E-DC7A-42ED-B9E6-0F19036DBD0E}" srcOrd="0" destOrd="0" presId="urn:microsoft.com/office/officeart/2018/2/layout/IconVerticalSolidList"/>
    <dgm:cxn modelId="{1554D978-3B3B-46E9-94F3-70C9D020061C}" srcId="{EE18F47A-C4B8-406D-BCAF-0E28C05824CE}" destId="{9E840A63-A669-4E8B-9B57-42B2128FB24B}" srcOrd="0" destOrd="0" parTransId="{A9A62584-E2E5-464F-87C7-769483F5C19A}" sibTransId="{E5A79FF4-86C5-4748-8094-127C152E317D}"/>
    <dgm:cxn modelId="{ECDF8685-8D4E-41FB-9882-010CDAB86A35}" type="presOf" srcId="{9E840A63-A669-4E8B-9B57-42B2128FB24B}" destId="{FC45CFE1-F0AA-4B0C-BB7A-BEEB708791E4}" srcOrd="0" destOrd="0" presId="urn:microsoft.com/office/officeart/2018/2/layout/IconVerticalSolidList"/>
    <dgm:cxn modelId="{030543AB-5F49-4FAE-8194-A5F0ADD16E6C}" srcId="{EE18F47A-C4B8-406D-BCAF-0E28C05824CE}" destId="{1A8CA584-BD1B-4B1A-B815-56F5D8FEDC56}" srcOrd="4" destOrd="0" parTransId="{58E45541-AE90-4E46-AEE8-ADE9B3EAA7A5}" sibTransId="{E6C23E60-CCCA-4ACB-A16A-21067A32EDA1}"/>
    <dgm:cxn modelId="{EC1366CC-FCCB-413A-8CBB-F5E646A458FE}" type="presOf" srcId="{05176CD3-1D4F-421C-8EDF-55083D8D7999}" destId="{3A750302-718C-4828-822A-8E9BBD2BEF08}" srcOrd="0" destOrd="0" presId="urn:microsoft.com/office/officeart/2018/2/layout/IconVerticalSolidList"/>
    <dgm:cxn modelId="{9ACC3FE0-9905-4F23-A7A7-753E7D5BF590}" srcId="{EE18F47A-C4B8-406D-BCAF-0E28C05824CE}" destId="{7614D7B6-91F8-45F3-9EC6-64596A352D82}" srcOrd="1" destOrd="0" parTransId="{B5EEA710-7BC1-4F35-88CC-71AF0C76F08C}" sibTransId="{77010AC2-252A-4D3F-96E1-8CCF381BFCEC}"/>
    <dgm:cxn modelId="{583C3DF2-E54C-4071-8CE1-EAEC27EB7C5F}" type="presOf" srcId="{1A8CA584-BD1B-4B1A-B815-56F5D8FEDC56}" destId="{1AD38F5D-E544-40D5-9BA6-01A4B1BAAE18}" srcOrd="0" destOrd="0" presId="urn:microsoft.com/office/officeart/2018/2/layout/IconVerticalSolidList"/>
    <dgm:cxn modelId="{A7C48BF2-AF73-4577-B648-C86B9645EEB1}" srcId="{EE18F47A-C4B8-406D-BCAF-0E28C05824CE}" destId="{F8EF1F1B-F6ED-4B54-A23A-BB198E21DCF6}" srcOrd="5" destOrd="0" parTransId="{3271A040-C36D-47AD-99D7-EF62FE94B6A8}" sibTransId="{CD61C08B-DCB7-463D-8CD6-21ED70AC85FF}"/>
    <dgm:cxn modelId="{50A63FA8-2EA8-40F7-9437-518534359826}" type="presParOf" srcId="{D7783889-4F64-4A65-97C3-C8A8F8AB7139}" destId="{B3D39082-114D-4BD3-985E-1D3864CF1E65}" srcOrd="0" destOrd="0" presId="urn:microsoft.com/office/officeart/2018/2/layout/IconVerticalSolidList"/>
    <dgm:cxn modelId="{0F222AB8-8BD2-4EEB-8B59-0F574F999771}" type="presParOf" srcId="{B3D39082-114D-4BD3-985E-1D3864CF1E65}" destId="{F3613BC0-0AF1-4417-9316-C8B7B36614C9}" srcOrd="0" destOrd="0" presId="urn:microsoft.com/office/officeart/2018/2/layout/IconVerticalSolidList"/>
    <dgm:cxn modelId="{716119F4-027C-492B-BA63-F100E7D1692B}" type="presParOf" srcId="{B3D39082-114D-4BD3-985E-1D3864CF1E65}" destId="{395C13B3-125C-4F2E-B86B-8F4FBD5E3269}" srcOrd="1" destOrd="0" presId="urn:microsoft.com/office/officeart/2018/2/layout/IconVerticalSolidList"/>
    <dgm:cxn modelId="{F8CF60EC-4EE4-4E8A-A12E-E6A698906923}" type="presParOf" srcId="{B3D39082-114D-4BD3-985E-1D3864CF1E65}" destId="{C81A89BA-C4AF-4593-B56A-94C271CEAE77}" srcOrd="2" destOrd="0" presId="urn:microsoft.com/office/officeart/2018/2/layout/IconVerticalSolidList"/>
    <dgm:cxn modelId="{EFDC932E-1361-48FB-8FC9-76212510D25B}" type="presParOf" srcId="{B3D39082-114D-4BD3-985E-1D3864CF1E65}" destId="{FC45CFE1-F0AA-4B0C-BB7A-BEEB708791E4}" srcOrd="3" destOrd="0" presId="urn:microsoft.com/office/officeart/2018/2/layout/IconVerticalSolidList"/>
    <dgm:cxn modelId="{68229431-0345-4B62-8AF2-C4F826567DE7}" type="presParOf" srcId="{D7783889-4F64-4A65-97C3-C8A8F8AB7139}" destId="{D5566745-F6F1-43D5-83B3-5C91D2097E4F}" srcOrd="1" destOrd="0" presId="urn:microsoft.com/office/officeart/2018/2/layout/IconVerticalSolidList"/>
    <dgm:cxn modelId="{016C8EE9-F77D-4638-B427-AC1C5457460A}" type="presParOf" srcId="{D7783889-4F64-4A65-97C3-C8A8F8AB7139}" destId="{8C711905-0A2D-4BEF-BBF8-C2B0956751D7}" srcOrd="2" destOrd="0" presId="urn:microsoft.com/office/officeart/2018/2/layout/IconVerticalSolidList"/>
    <dgm:cxn modelId="{7C9E898E-056D-4424-A876-C8DF96403B23}" type="presParOf" srcId="{8C711905-0A2D-4BEF-BBF8-C2B0956751D7}" destId="{E16824E8-A35E-471A-B940-FB5B292E3C8D}" srcOrd="0" destOrd="0" presId="urn:microsoft.com/office/officeart/2018/2/layout/IconVerticalSolidList"/>
    <dgm:cxn modelId="{83C32F19-1BA1-40E5-9EA4-ABED733EE959}" type="presParOf" srcId="{8C711905-0A2D-4BEF-BBF8-C2B0956751D7}" destId="{712A2AEE-59C4-40CD-8AD4-B7406D26A2C5}" srcOrd="1" destOrd="0" presId="urn:microsoft.com/office/officeart/2018/2/layout/IconVerticalSolidList"/>
    <dgm:cxn modelId="{1A197B76-3453-473F-BED2-415A1AC0AD3A}" type="presParOf" srcId="{8C711905-0A2D-4BEF-BBF8-C2B0956751D7}" destId="{E60EC591-58B0-4C9D-B9F0-6DC71D5654FE}" srcOrd="2" destOrd="0" presId="urn:microsoft.com/office/officeart/2018/2/layout/IconVerticalSolidList"/>
    <dgm:cxn modelId="{6E95000A-ABB9-42B5-9787-267DC10C5D6F}" type="presParOf" srcId="{8C711905-0A2D-4BEF-BBF8-C2B0956751D7}" destId="{8F7C50FE-273F-4032-96AA-70970D2F56E8}" srcOrd="3" destOrd="0" presId="urn:microsoft.com/office/officeart/2018/2/layout/IconVerticalSolidList"/>
    <dgm:cxn modelId="{58869537-122C-401B-A90D-E9139ED8E3F6}" type="presParOf" srcId="{D7783889-4F64-4A65-97C3-C8A8F8AB7139}" destId="{4D33A2BB-8449-4500-95C8-C17A148590B5}" srcOrd="3" destOrd="0" presId="urn:microsoft.com/office/officeart/2018/2/layout/IconVerticalSolidList"/>
    <dgm:cxn modelId="{F522D8C1-AD01-4E38-8E9C-BF3EC8BA6DBD}" type="presParOf" srcId="{D7783889-4F64-4A65-97C3-C8A8F8AB7139}" destId="{D3ABFE9A-A88C-4EED-B82B-16BE5DD6D9F1}" srcOrd="4" destOrd="0" presId="urn:microsoft.com/office/officeart/2018/2/layout/IconVerticalSolidList"/>
    <dgm:cxn modelId="{3CD2E84C-5085-4FD3-AF14-2BA2596D017E}" type="presParOf" srcId="{D3ABFE9A-A88C-4EED-B82B-16BE5DD6D9F1}" destId="{EBC3BBC7-2230-4BE2-8B93-51D9B364686E}" srcOrd="0" destOrd="0" presId="urn:microsoft.com/office/officeart/2018/2/layout/IconVerticalSolidList"/>
    <dgm:cxn modelId="{DC206B04-AB9A-4B24-B0F1-35D6C909FCF4}" type="presParOf" srcId="{D3ABFE9A-A88C-4EED-B82B-16BE5DD6D9F1}" destId="{3A90C0A5-484E-49CA-ACF7-736B7C6034D6}" srcOrd="1" destOrd="0" presId="urn:microsoft.com/office/officeart/2018/2/layout/IconVerticalSolidList"/>
    <dgm:cxn modelId="{A5B149FE-C6A1-4683-A196-6DA519A84C6F}" type="presParOf" srcId="{D3ABFE9A-A88C-4EED-B82B-16BE5DD6D9F1}" destId="{9B5336A5-C751-4B14-A074-0E979C8C304A}" srcOrd="2" destOrd="0" presId="urn:microsoft.com/office/officeart/2018/2/layout/IconVerticalSolidList"/>
    <dgm:cxn modelId="{64ECEC35-9CF2-4FC0-B225-433189ECD550}" type="presParOf" srcId="{D3ABFE9A-A88C-4EED-B82B-16BE5DD6D9F1}" destId="{E6F98C6E-DC7A-42ED-B9E6-0F19036DBD0E}" srcOrd="3" destOrd="0" presId="urn:microsoft.com/office/officeart/2018/2/layout/IconVerticalSolidList"/>
    <dgm:cxn modelId="{5C649577-9317-4CB5-A667-406738FB6705}" type="presParOf" srcId="{D7783889-4F64-4A65-97C3-C8A8F8AB7139}" destId="{9AC972E9-245A-47DE-909D-D4DC9EF24AE0}" srcOrd="5" destOrd="0" presId="urn:microsoft.com/office/officeart/2018/2/layout/IconVerticalSolidList"/>
    <dgm:cxn modelId="{726EE7A6-FDFA-45AF-AC98-E7E07E7E6A8B}" type="presParOf" srcId="{D7783889-4F64-4A65-97C3-C8A8F8AB7139}" destId="{2A31E331-47A6-42A1-842A-00FDD6238227}" srcOrd="6" destOrd="0" presId="urn:microsoft.com/office/officeart/2018/2/layout/IconVerticalSolidList"/>
    <dgm:cxn modelId="{7B386BB0-3074-4E06-95FC-1AC0AB5034B1}" type="presParOf" srcId="{2A31E331-47A6-42A1-842A-00FDD6238227}" destId="{89C3B5EA-6D9D-4336-883C-5EE53EC8A782}" srcOrd="0" destOrd="0" presId="urn:microsoft.com/office/officeart/2018/2/layout/IconVerticalSolidList"/>
    <dgm:cxn modelId="{57F2C532-32B8-498D-84C5-2C1593E6D861}" type="presParOf" srcId="{2A31E331-47A6-42A1-842A-00FDD6238227}" destId="{4C2C8243-DFB7-4D42-88DC-AAF50202E4C3}" srcOrd="1" destOrd="0" presId="urn:microsoft.com/office/officeart/2018/2/layout/IconVerticalSolidList"/>
    <dgm:cxn modelId="{C6073719-B220-48A1-BE22-9E090D90FF0E}" type="presParOf" srcId="{2A31E331-47A6-42A1-842A-00FDD6238227}" destId="{49638838-B3D3-477A-BC3D-147C24DFE6CA}" srcOrd="2" destOrd="0" presId="urn:microsoft.com/office/officeart/2018/2/layout/IconVerticalSolidList"/>
    <dgm:cxn modelId="{CCA07F34-6973-4AA5-ABAE-665D4EE2910D}" type="presParOf" srcId="{2A31E331-47A6-42A1-842A-00FDD6238227}" destId="{3A750302-718C-4828-822A-8E9BBD2BEF08}" srcOrd="3" destOrd="0" presId="urn:microsoft.com/office/officeart/2018/2/layout/IconVerticalSolidList"/>
    <dgm:cxn modelId="{9C61247B-7E08-4778-916C-DFD5FDCA07F5}" type="presParOf" srcId="{D7783889-4F64-4A65-97C3-C8A8F8AB7139}" destId="{D09990FA-2F54-44BD-8254-3325084263C8}" srcOrd="7" destOrd="0" presId="urn:microsoft.com/office/officeart/2018/2/layout/IconVerticalSolidList"/>
    <dgm:cxn modelId="{65464DFF-EFC0-48EB-B234-3F778B38308A}" type="presParOf" srcId="{D7783889-4F64-4A65-97C3-C8A8F8AB7139}" destId="{D8489D26-D01C-4E11-85B9-A80F0B716B51}" srcOrd="8" destOrd="0" presId="urn:microsoft.com/office/officeart/2018/2/layout/IconVerticalSolidList"/>
    <dgm:cxn modelId="{30864FD4-5864-4A73-92FC-87978502D5F0}" type="presParOf" srcId="{D8489D26-D01C-4E11-85B9-A80F0B716B51}" destId="{237FA3FB-DA49-4332-83DB-5E96C0DC0C51}" srcOrd="0" destOrd="0" presId="urn:microsoft.com/office/officeart/2018/2/layout/IconVerticalSolidList"/>
    <dgm:cxn modelId="{DB10831F-4BB7-4BFE-9536-A9953CFD23DF}" type="presParOf" srcId="{D8489D26-D01C-4E11-85B9-A80F0B716B51}" destId="{53CCC810-3EB6-46BC-ABA9-688F6450B4B5}" srcOrd="1" destOrd="0" presId="urn:microsoft.com/office/officeart/2018/2/layout/IconVerticalSolidList"/>
    <dgm:cxn modelId="{DA55F08A-71D3-471B-A91A-BDFDED05352D}" type="presParOf" srcId="{D8489D26-D01C-4E11-85B9-A80F0B716B51}" destId="{0F9C355E-8CC1-4AA8-BA30-106FFED74C3E}" srcOrd="2" destOrd="0" presId="urn:microsoft.com/office/officeart/2018/2/layout/IconVerticalSolidList"/>
    <dgm:cxn modelId="{8F0744A3-753B-47AF-A41E-BEE63762F334}" type="presParOf" srcId="{D8489D26-D01C-4E11-85B9-A80F0B716B51}" destId="{1AD38F5D-E544-40D5-9BA6-01A4B1BAAE18}" srcOrd="3" destOrd="0" presId="urn:microsoft.com/office/officeart/2018/2/layout/IconVerticalSolidList"/>
    <dgm:cxn modelId="{E07A59F4-76F2-4980-9FB4-134119DD93E1}" type="presParOf" srcId="{D7783889-4F64-4A65-97C3-C8A8F8AB7139}" destId="{4C6BDADD-2CC5-4C81-95D4-9B9CAE4325B9}" srcOrd="9" destOrd="0" presId="urn:microsoft.com/office/officeart/2018/2/layout/IconVerticalSolidList"/>
    <dgm:cxn modelId="{0C316319-BD92-480E-930E-CF5EF1BCCE2F}" type="presParOf" srcId="{D7783889-4F64-4A65-97C3-C8A8F8AB7139}" destId="{CB69A6F0-4EC2-4E38-86FB-191B06DA2F6F}" srcOrd="10" destOrd="0" presId="urn:microsoft.com/office/officeart/2018/2/layout/IconVerticalSolidList"/>
    <dgm:cxn modelId="{08DA4A0F-00AF-4D5E-BD85-B7CEA79871FA}" type="presParOf" srcId="{CB69A6F0-4EC2-4E38-86FB-191B06DA2F6F}" destId="{9179749F-731B-4FD1-8941-AF4C52632025}" srcOrd="0" destOrd="0" presId="urn:microsoft.com/office/officeart/2018/2/layout/IconVerticalSolidList"/>
    <dgm:cxn modelId="{02248E32-FAD9-49C5-BB63-BF88DB95558C}" type="presParOf" srcId="{CB69A6F0-4EC2-4E38-86FB-191B06DA2F6F}" destId="{385CF491-D0FC-4D2E-AB97-898C67931180}" srcOrd="1" destOrd="0" presId="urn:microsoft.com/office/officeart/2018/2/layout/IconVerticalSolidList"/>
    <dgm:cxn modelId="{7E3C3DFB-C682-4793-9ECA-BFF4A262DD2B}" type="presParOf" srcId="{CB69A6F0-4EC2-4E38-86FB-191B06DA2F6F}" destId="{B69D6B91-347E-46EF-A3E6-A64099E6FB21}" srcOrd="2" destOrd="0" presId="urn:microsoft.com/office/officeart/2018/2/layout/IconVerticalSolidList"/>
    <dgm:cxn modelId="{C10B80E0-FBC1-48CA-B86A-5ED42A2570A5}" type="presParOf" srcId="{CB69A6F0-4EC2-4E38-86FB-191B06DA2F6F}" destId="{6C4C0172-4B85-41F3-AA29-1313575A13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0161B7-5198-4A39-8015-0F0D5FA1D96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7D3EE1-F591-4682-9049-4B52258344B5}">
      <dgm:prSet/>
      <dgm:spPr/>
      <dgm:t>
        <a:bodyPr/>
        <a:lstStyle/>
        <a:p>
          <a:r>
            <a:rPr lang="en-GB"/>
            <a:t>Based on the theory and practice of appreciative inquiry, and has roots in positive psychology.</a:t>
          </a:r>
          <a:endParaRPr lang="en-US"/>
        </a:p>
      </dgm:t>
    </dgm:pt>
    <dgm:pt modelId="{6D4980C3-529A-48B0-AF09-43EBC6F5B782}" type="parTrans" cxnId="{B48AC6A4-0A3E-452A-8B36-230BEB63BD15}">
      <dgm:prSet/>
      <dgm:spPr/>
      <dgm:t>
        <a:bodyPr/>
        <a:lstStyle/>
        <a:p>
          <a:endParaRPr lang="en-US"/>
        </a:p>
      </dgm:t>
    </dgm:pt>
    <dgm:pt modelId="{6D1A232B-8AF6-4F5E-BFAF-6D9C9E4FFA98}" type="sibTrans" cxnId="{B48AC6A4-0A3E-452A-8B36-230BEB63BD15}">
      <dgm:prSet/>
      <dgm:spPr/>
      <dgm:t>
        <a:bodyPr/>
        <a:lstStyle/>
        <a:p>
          <a:endParaRPr lang="en-US"/>
        </a:p>
      </dgm:t>
    </dgm:pt>
    <dgm:pt modelId="{7E3E6C04-FA30-4C4F-8778-2CB328C75B01}">
      <dgm:prSet/>
      <dgm:spPr/>
      <dgm:t>
        <a:bodyPr/>
        <a:lstStyle/>
        <a:p>
          <a:r>
            <a:rPr lang="en-GB"/>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a:p>
      </dgm:t>
    </dgm:pt>
    <dgm:pt modelId="{A5BE02DC-8393-4756-AB74-34A4CA793376}" type="parTrans" cxnId="{0FB6D9A0-6F62-44AA-9F17-B3B588919ECD}">
      <dgm:prSet/>
      <dgm:spPr/>
      <dgm:t>
        <a:bodyPr/>
        <a:lstStyle/>
        <a:p>
          <a:endParaRPr lang="en-US"/>
        </a:p>
      </dgm:t>
    </dgm:pt>
    <dgm:pt modelId="{A65CEE6E-E1AD-41EC-BF6D-D3D868AFD350}" type="sibTrans" cxnId="{0FB6D9A0-6F62-44AA-9F17-B3B588919ECD}">
      <dgm:prSet/>
      <dgm:spPr/>
      <dgm:t>
        <a:bodyPr/>
        <a:lstStyle/>
        <a:p>
          <a:endParaRPr lang="en-US"/>
        </a:p>
      </dgm:t>
    </dgm:pt>
    <dgm:pt modelId="{43DD7B9D-6DC8-4C25-A17D-B61806996B63}">
      <dgm:prSet/>
      <dgm:spPr/>
      <dgm:t>
        <a:bodyPr/>
        <a:lstStyle/>
        <a:p>
          <a:r>
            <a:rPr lang="en-GB"/>
            <a:t>Kluger and Nir (2010) developed the "feedforward interview" (FFI) based on the appreciative interview component of appreciate inquiry.  More on the next slide!</a:t>
          </a:r>
          <a:endParaRPr lang="en-US"/>
        </a:p>
      </dgm:t>
    </dgm:pt>
    <dgm:pt modelId="{4C316512-6928-401F-AC92-739B4BB73ADD}" type="parTrans" cxnId="{FCA73857-E270-4E53-B54C-B9A352F03774}">
      <dgm:prSet/>
      <dgm:spPr/>
      <dgm:t>
        <a:bodyPr/>
        <a:lstStyle/>
        <a:p>
          <a:endParaRPr lang="en-US"/>
        </a:p>
      </dgm:t>
    </dgm:pt>
    <dgm:pt modelId="{BBF3A89A-90A8-4877-BE9C-422AB1A08CA2}" type="sibTrans" cxnId="{FCA73857-E270-4E53-B54C-B9A352F03774}">
      <dgm:prSet/>
      <dgm:spPr/>
      <dgm:t>
        <a:bodyPr/>
        <a:lstStyle/>
        <a:p>
          <a:endParaRPr lang="en-US"/>
        </a:p>
      </dgm:t>
    </dgm:pt>
    <dgm:pt modelId="{A30B349D-3E76-4D16-9BF2-685E5AA76DE8}" type="pres">
      <dgm:prSet presAssocID="{B20161B7-5198-4A39-8015-0F0D5FA1D966}" presName="root" presStyleCnt="0">
        <dgm:presLayoutVars>
          <dgm:dir/>
          <dgm:resizeHandles val="exact"/>
        </dgm:presLayoutVars>
      </dgm:prSet>
      <dgm:spPr/>
    </dgm:pt>
    <dgm:pt modelId="{EEAF790E-0F18-46D5-AE56-5B6C00555BF0}" type="pres">
      <dgm:prSet presAssocID="{B57D3EE1-F591-4682-9049-4B52258344B5}" presName="compNode" presStyleCnt="0"/>
      <dgm:spPr/>
    </dgm:pt>
    <dgm:pt modelId="{95451DC6-C3D5-48BB-A09E-0114BDFF1A8D}" type="pres">
      <dgm:prSet presAssocID="{B57D3EE1-F591-4682-9049-4B52258344B5}" presName="bgRect" presStyleLbl="bgShp" presStyleIdx="0" presStyleCnt="3"/>
      <dgm:spPr/>
    </dgm:pt>
    <dgm:pt modelId="{2FE5332B-5497-4898-96D0-EE33BF146135}" type="pres">
      <dgm:prSet presAssocID="{B57D3EE1-F591-4682-9049-4B52258344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8F430B4-697E-4E24-833F-DB03D3DCA509}" type="pres">
      <dgm:prSet presAssocID="{B57D3EE1-F591-4682-9049-4B52258344B5}" presName="spaceRect" presStyleCnt="0"/>
      <dgm:spPr/>
    </dgm:pt>
    <dgm:pt modelId="{37491DB2-11E0-4A0D-8D15-7BB13062F8A0}" type="pres">
      <dgm:prSet presAssocID="{B57D3EE1-F591-4682-9049-4B52258344B5}" presName="parTx" presStyleLbl="revTx" presStyleIdx="0" presStyleCnt="3">
        <dgm:presLayoutVars>
          <dgm:chMax val="0"/>
          <dgm:chPref val="0"/>
        </dgm:presLayoutVars>
      </dgm:prSet>
      <dgm:spPr/>
    </dgm:pt>
    <dgm:pt modelId="{59FA7F0E-297A-42CB-A703-ED2377B8D543}" type="pres">
      <dgm:prSet presAssocID="{6D1A232B-8AF6-4F5E-BFAF-6D9C9E4FFA98}" presName="sibTrans" presStyleCnt="0"/>
      <dgm:spPr/>
    </dgm:pt>
    <dgm:pt modelId="{E0A5C81E-EDD5-4B58-A071-4DA6C66727A2}" type="pres">
      <dgm:prSet presAssocID="{7E3E6C04-FA30-4C4F-8778-2CB328C75B01}" presName="compNode" presStyleCnt="0"/>
      <dgm:spPr/>
    </dgm:pt>
    <dgm:pt modelId="{8F611092-0BFB-48B9-B514-D5B03169B805}" type="pres">
      <dgm:prSet presAssocID="{7E3E6C04-FA30-4C4F-8778-2CB328C75B01}" presName="bgRect" presStyleLbl="bgShp" presStyleIdx="1" presStyleCnt="3"/>
      <dgm:spPr/>
    </dgm:pt>
    <dgm:pt modelId="{B2B2818C-468B-44C5-AF5A-FC7A7603BBD1}" type="pres">
      <dgm:prSet presAssocID="{7E3E6C04-FA30-4C4F-8778-2CB328C75B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797D73F-BCEC-4328-90EA-359F747B1197}" type="pres">
      <dgm:prSet presAssocID="{7E3E6C04-FA30-4C4F-8778-2CB328C75B01}" presName="spaceRect" presStyleCnt="0"/>
      <dgm:spPr/>
    </dgm:pt>
    <dgm:pt modelId="{3EACCD9C-27B2-49E7-A866-29195582ED06}" type="pres">
      <dgm:prSet presAssocID="{7E3E6C04-FA30-4C4F-8778-2CB328C75B01}" presName="parTx" presStyleLbl="revTx" presStyleIdx="1" presStyleCnt="3">
        <dgm:presLayoutVars>
          <dgm:chMax val="0"/>
          <dgm:chPref val="0"/>
        </dgm:presLayoutVars>
      </dgm:prSet>
      <dgm:spPr/>
    </dgm:pt>
    <dgm:pt modelId="{5632F255-387A-4220-B213-3F2FD98C38C8}" type="pres">
      <dgm:prSet presAssocID="{A65CEE6E-E1AD-41EC-BF6D-D3D868AFD350}" presName="sibTrans" presStyleCnt="0"/>
      <dgm:spPr/>
    </dgm:pt>
    <dgm:pt modelId="{A57AB517-E086-4BC1-90DF-18F269442E1B}" type="pres">
      <dgm:prSet presAssocID="{43DD7B9D-6DC8-4C25-A17D-B61806996B63}" presName="compNode" presStyleCnt="0"/>
      <dgm:spPr/>
    </dgm:pt>
    <dgm:pt modelId="{3CF527E2-7886-46BB-87E8-4E5729504C74}" type="pres">
      <dgm:prSet presAssocID="{43DD7B9D-6DC8-4C25-A17D-B61806996B63}" presName="bgRect" presStyleLbl="bgShp" presStyleIdx="2" presStyleCnt="3"/>
      <dgm:spPr/>
    </dgm:pt>
    <dgm:pt modelId="{24408B1E-DBB6-451D-8532-685697BC57A3}" type="pres">
      <dgm:prSet presAssocID="{43DD7B9D-6DC8-4C25-A17D-B61806996B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EA992452-BB61-4891-ACF2-F88F9BBB2E47}" type="pres">
      <dgm:prSet presAssocID="{43DD7B9D-6DC8-4C25-A17D-B61806996B63}" presName="spaceRect" presStyleCnt="0"/>
      <dgm:spPr/>
    </dgm:pt>
    <dgm:pt modelId="{7B010DBF-105F-482D-A552-3CA0C81148C1}" type="pres">
      <dgm:prSet presAssocID="{43DD7B9D-6DC8-4C25-A17D-B61806996B63}" presName="parTx" presStyleLbl="revTx" presStyleIdx="2" presStyleCnt="3">
        <dgm:presLayoutVars>
          <dgm:chMax val="0"/>
          <dgm:chPref val="0"/>
        </dgm:presLayoutVars>
      </dgm:prSet>
      <dgm:spPr/>
    </dgm:pt>
  </dgm:ptLst>
  <dgm:cxnLst>
    <dgm:cxn modelId="{2D83CD66-1AD7-4D81-AA50-A4713B492BA8}" type="presOf" srcId="{B20161B7-5198-4A39-8015-0F0D5FA1D966}" destId="{A30B349D-3E76-4D16-9BF2-685E5AA76DE8}" srcOrd="0" destOrd="0" presId="urn:microsoft.com/office/officeart/2018/2/layout/IconVerticalSolidList"/>
    <dgm:cxn modelId="{5BD60374-E115-42B9-B47F-14030306262B}" type="presOf" srcId="{B57D3EE1-F591-4682-9049-4B52258344B5}" destId="{37491DB2-11E0-4A0D-8D15-7BB13062F8A0}" srcOrd="0" destOrd="0" presId="urn:microsoft.com/office/officeart/2018/2/layout/IconVerticalSolidList"/>
    <dgm:cxn modelId="{FCA73857-E270-4E53-B54C-B9A352F03774}" srcId="{B20161B7-5198-4A39-8015-0F0D5FA1D966}" destId="{43DD7B9D-6DC8-4C25-A17D-B61806996B63}" srcOrd="2" destOrd="0" parTransId="{4C316512-6928-401F-AC92-739B4BB73ADD}" sibTransId="{BBF3A89A-90A8-4877-BE9C-422AB1A08CA2}"/>
    <dgm:cxn modelId="{0FB6D9A0-6F62-44AA-9F17-B3B588919ECD}" srcId="{B20161B7-5198-4A39-8015-0F0D5FA1D966}" destId="{7E3E6C04-FA30-4C4F-8778-2CB328C75B01}" srcOrd="1" destOrd="0" parTransId="{A5BE02DC-8393-4756-AB74-34A4CA793376}" sibTransId="{A65CEE6E-E1AD-41EC-BF6D-D3D868AFD350}"/>
    <dgm:cxn modelId="{B48AC6A4-0A3E-452A-8B36-230BEB63BD15}" srcId="{B20161B7-5198-4A39-8015-0F0D5FA1D966}" destId="{B57D3EE1-F591-4682-9049-4B52258344B5}" srcOrd="0" destOrd="0" parTransId="{6D4980C3-529A-48B0-AF09-43EBC6F5B782}" sibTransId="{6D1A232B-8AF6-4F5E-BFAF-6D9C9E4FFA98}"/>
    <dgm:cxn modelId="{D67B1DAA-AD36-47FA-A90B-707128066FA0}" type="presOf" srcId="{7E3E6C04-FA30-4C4F-8778-2CB328C75B01}" destId="{3EACCD9C-27B2-49E7-A866-29195582ED06}" srcOrd="0" destOrd="0" presId="urn:microsoft.com/office/officeart/2018/2/layout/IconVerticalSolidList"/>
    <dgm:cxn modelId="{3C211FE3-6231-4D4F-9723-670D42E54585}" type="presOf" srcId="{43DD7B9D-6DC8-4C25-A17D-B61806996B63}" destId="{7B010DBF-105F-482D-A552-3CA0C81148C1}" srcOrd="0" destOrd="0" presId="urn:microsoft.com/office/officeart/2018/2/layout/IconVerticalSolidList"/>
    <dgm:cxn modelId="{A0FA8DBF-52A5-4F6E-B708-ED2A6C852BEE}" type="presParOf" srcId="{A30B349D-3E76-4D16-9BF2-685E5AA76DE8}" destId="{EEAF790E-0F18-46D5-AE56-5B6C00555BF0}" srcOrd="0" destOrd="0" presId="urn:microsoft.com/office/officeart/2018/2/layout/IconVerticalSolidList"/>
    <dgm:cxn modelId="{92606DA6-831A-4F15-9F70-9A1670257D6F}" type="presParOf" srcId="{EEAF790E-0F18-46D5-AE56-5B6C00555BF0}" destId="{95451DC6-C3D5-48BB-A09E-0114BDFF1A8D}" srcOrd="0" destOrd="0" presId="urn:microsoft.com/office/officeart/2018/2/layout/IconVerticalSolidList"/>
    <dgm:cxn modelId="{00D2CC52-A781-4B92-8975-2F3050330455}" type="presParOf" srcId="{EEAF790E-0F18-46D5-AE56-5B6C00555BF0}" destId="{2FE5332B-5497-4898-96D0-EE33BF146135}" srcOrd="1" destOrd="0" presId="urn:microsoft.com/office/officeart/2018/2/layout/IconVerticalSolidList"/>
    <dgm:cxn modelId="{E1DED262-968B-4679-97B0-7FBFA696AE6B}" type="presParOf" srcId="{EEAF790E-0F18-46D5-AE56-5B6C00555BF0}" destId="{E8F430B4-697E-4E24-833F-DB03D3DCA509}" srcOrd="2" destOrd="0" presId="urn:microsoft.com/office/officeart/2018/2/layout/IconVerticalSolidList"/>
    <dgm:cxn modelId="{54F685B7-06EC-4E6E-B26B-870732AC2518}" type="presParOf" srcId="{EEAF790E-0F18-46D5-AE56-5B6C00555BF0}" destId="{37491DB2-11E0-4A0D-8D15-7BB13062F8A0}" srcOrd="3" destOrd="0" presId="urn:microsoft.com/office/officeart/2018/2/layout/IconVerticalSolidList"/>
    <dgm:cxn modelId="{58179E75-32FB-4F76-B5AB-23C4A63F98C3}" type="presParOf" srcId="{A30B349D-3E76-4D16-9BF2-685E5AA76DE8}" destId="{59FA7F0E-297A-42CB-A703-ED2377B8D543}" srcOrd="1" destOrd="0" presId="urn:microsoft.com/office/officeart/2018/2/layout/IconVerticalSolidList"/>
    <dgm:cxn modelId="{B8E907F0-D232-405F-ABB5-FCFDABDE13E6}" type="presParOf" srcId="{A30B349D-3E76-4D16-9BF2-685E5AA76DE8}" destId="{E0A5C81E-EDD5-4B58-A071-4DA6C66727A2}" srcOrd="2" destOrd="0" presId="urn:microsoft.com/office/officeart/2018/2/layout/IconVerticalSolidList"/>
    <dgm:cxn modelId="{61FAC524-A7BB-4C7B-A20C-5512853476DF}" type="presParOf" srcId="{E0A5C81E-EDD5-4B58-A071-4DA6C66727A2}" destId="{8F611092-0BFB-48B9-B514-D5B03169B805}" srcOrd="0" destOrd="0" presId="urn:microsoft.com/office/officeart/2018/2/layout/IconVerticalSolidList"/>
    <dgm:cxn modelId="{0A65B85D-145D-4B27-93E5-6301F6E1B96E}" type="presParOf" srcId="{E0A5C81E-EDD5-4B58-A071-4DA6C66727A2}" destId="{B2B2818C-468B-44C5-AF5A-FC7A7603BBD1}" srcOrd="1" destOrd="0" presId="urn:microsoft.com/office/officeart/2018/2/layout/IconVerticalSolidList"/>
    <dgm:cxn modelId="{92455928-B5E9-44AB-8F3D-BA2CAB876ABD}" type="presParOf" srcId="{E0A5C81E-EDD5-4B58-A071-4DA6C66727A2}" destId="{7797D73F-BCEC-4328-90EA-359F747B1197}" srcOrd="2" destOrd="0" presId="urn:microsoft.com/office/officeart/2018/2/layout/IconVerticalSolidList"/>
    <dgm:cxn modelId="{C4FCD648-8BD4-4E9E-B2DB-4CF890A09D11}" type="presParOf" srcId="{E0A5C81E-EDD5-4B58-A071-4DA6C66727A2}" destId="{3EACCD9C-27B2-49E7-A866-29195582ED06}" srcOrd="3" destOrd="0" presId="urn:microsoft.com/office/officeart/2018/2/layout/IconVerticalSolidList"/>
    <dgm:cxn modelId="{6D4B6F37-29E9-4F5C-8F42-B83D29A9A698}" type="presParOf" srcId="{A30B349D-3E76-4D16-9BF2-685E5AA76DE8}" destId="{5632F255-387A-4220-B213-3F2FD98C38C8}" srcOrd="3" destOrd="0" presId="urn:microsoft.com/office/officeart/2018/2/layout/IconVerticalSolidList"/>
    <dgm:cxn modelId="{D6209047-27F7-419C-9330-E8E852864EF1}" type="presParOf" srcId="{A30B349D-3E76-4D16-9BF2-685E5AA76DE8}" destId="{A57AB517-E086-4BC1-90DF-18F269442E1B}" srcOrd="4" destOrd="0" presId="urn:microsoft.com/office/officeart/2018/2/layout/IconVerticalSolidList"/>
    <dgm:cxn modelId="{3510D093-0940-4EA1-B82E-134B30A70827}" type="presParOf" srcId="{A57AB517-E086-4BC1-90DF-18F269442E1B}" destId="{3CF527E2-7886-46BB-87E8-4E5729504C74}" srcOrd="0" destOrd="0" presId="urn:microsoft.com/office/officeart/2018/2/layout/IconVerticalSolidList"/>
    <dgm:cxn modelId="{E96C8885-1370-4151-869C-273066F21000}" type="presParOf" srcId="{A57AB517-E086-4BC1-90DF-18F269442E1B}" destId="{24408B1E-DBB6-451D-8532-685697BC57A3}" srcOrd="1" destOrd="0" presId="urn:microsoft.com/office/officeart/2018/2/layout/IconVerticalSolidList"/>
    <dgm:cxn modelId="{B63B3121-3871-4267-AAAA-1E43A3D66475}" type="presParOf" srcId="{A57AB517-E086-4BC1-90DF-18F269442E1B}" destId="{EA992452-BB61-4891-ACF2-F88F9BBB2E47}" srcOrd="2" destOrd="0" presId="urn:microsoft.com/office/officeart/2018/2/layout/IconVerticalSolidList"/>
    <dgm:cxn modelId="{06D8BDC3-0299-4C54-9D58-D1ABB013E46A}" type="presParOf" srcId="{A57AB517-E086-4BC1-90DF-18F269442E1B}" destId="{7B010DBF-105F-482D-A552-3CA0C81148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C9513-0C0A-4AEB-954C-AE58F639E804}">
      <dsp:nvSpPr>
        <dsp:cNvPr id="0" name=""/>
        <dsp:cNvSpPr/>
      </dsp:nvSpPr>
      <dsp:spPr>
        <a:xfrm>
          <a:off x="0" y="601722"/>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F682E-7335-4845-86C0-59F130E09941}">
      <dsp:nvSpPr>
        <dsp:cNvPr id="0" name=""/>
        <dsp:cNvSpPr/>
      </dsp:nvSpPr>
      <dsp:spPr>
        <a:xfrm>
          <a:off x="336038" y="851668"/>
          <a:ext cx="610979" cy="610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049417-DA9A-4FFB-83B2-2EE190F17FF5}">
      <dsp:nvSpPr>
        <dsp:cNvPr id="0" name=""/>
        <dsp:cNvSpPr/>
      </dsp:nvSpPr>
      <dsp:spPr>
        <a:xfrm>
          <a:off x="1283056" y="601722"/>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US" sz="2500" kern="1200"/>
            <a:t>The case study</a:t>
          </a:r>
        </a:p>
      </dsp:txBody>
      <dsp:txXfrm>
        <a:off x="1283056" y="601722"/>
        <a:ext cx="9003943" cy="1110871"/>
      </dsp:txXfrm>
    </dsp:sp>
    <dsp:sp modelId="{A4B8343F-57EC-4F60-9AA5-A3AC13362498}">
      <dsp:nvSpPr>
        <dsp:cNvPr id="0" name=""/>
        <dsp:cNvSpPr/>
      </dsp:nvSpPr>
      <dsp:spPr>
        <a:xfrm>
          <a:off x="0" y="1990311"/>
          <a:ext cx="10287000" cy="11108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942EC8-EF9A-4B51-AC72-6A45B733A0F6}">
      <dsp:nvSpPr>
        <dsp:cNvPr id="0" name=""/>
        <dsp:cNvSpPr/>
      </dsp:nvSpPr>
      <dsp:spPr>
        <a:xfrm>
          <a:off x="336038" y="2240257"/>
          <a:ext cx="610979" cy="610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D1E184-C7A8-44F8-AD9D-C4DFA18BA86A}">
      <dsp:nvSpPr>
        <dsp:cNvPr id="0" name=""/>
        <dsp:cNvSpPr/>
      </dsp:nvSpPr>
      <dsp:spPr>
        <a:xfrm>
          <a:off x="1283056" y="1990311"/>
          <a:ext cx="9003943" cy="11108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567" tIns="117567" rIns="117567" bIns="117567" numCol="1" spcCol="1270" anchor="ctr" anchorCtr="0">
          <a:noAutofit/>
        </a:bodyPr>
        <a:lstStyle/>
        <a:p>
          <a:pPr marL="0" lvl="0" indent="0" algn="l" defTabSz="1111250">
            <a:lnSpc>
              <a:spcPct val="90000"/>
            </a:lnSpc>
            <a:spcBef>
              <a:spcPct val="0"/>
            </a:spcBef>
            <a:spcAft>
              <a:spcPct val="35000"/>
            </a:spcAft>
            <a:buNone/>
          </a:pPr>
          <a:r>
            <a:rPr lang="en-US" sz="2500" kern="1200"/>
            <a:t>What were your conclusions about corporate governance and AI?</a:t>
          </a:r>
        </a:p>
      </dsp:txBody>
      <dsp:txXfrm>
        <a:off x="1283056" y="1990311"/>
        <a:ext cx="9003943" cy="11108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113FED-6614-46DE-9351-35CF697CE309}">
      <dsp:nvSpPr>
        <dsp:cNvPr id="0" name=""/>
        <dsp:cNvSpPr/>
      </dsp:nvSpPr>
      <dsp:spPr>
        <a:xfrm>
          <a:off x="0" y="1197"/>
          <a:ext cx="10287000" cy="510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340130-BA7E-49B5-BA2A-F53292604D4F}">
      <dsp:nvSpPr>
        <dsp:cNvPr id="0" name=""/>
        <dsp:cNvSpPr/>
      </dsp:nvSpPr>
      <dsp:spPr>
        <a:xfrm>
          <a:off x="154400" y="116041"/>
          <a:ext cx="280728" cy="2807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EAAF5D-796D-4DFD-AD49-CE492DF4ECDF}">
      <dsp:nvSpPr>
        <dsp:cNvPr id="0" name=""/>
        <dsp:cNvSpPr/>
      </dsp:nvSpPr>
      <dsp:spPr>
        <a:xfrm>
          <a:off x="589529" y="1197"/>
          <a:ext cx="9697470" cy="5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019" tIns="54019" rIns="54019" bIns="54019" numCol="1" spcCol="1270" anchor="ctr" anchorCtr="0">
          <a:noAutofit/>
        </a:bodyPr>
        <a:lstStyle/>
        <a:p>
          <a:pPr marL="0" lvl="0" indent="0" algn="l" defTabSz="844550">
            <a:lnSpc>
              <a:spcPct val="90000"/>
            </a:lnSpc>
            <a:spcBef>
              <a:spcPct val="0"/>
            </a:spcBef>
            <a:spcAft>
              <a:spcPct val="35000"/>
            </a:spcAft>
            <a:buNone/>
          </a:pPr>
          <a:r>
            <a:rPr lang="en-US" sz="1900" kern="1200"/>
            <a:t>Put AI under board level oversight</a:t>
          </a:r>
        </a:p>
      </dsp:txBody>
      <dsp:txXfrm>
        <a:off x="589529" y="1197"/>
        <a:ext cx="9697470" cy="510415"/>
      </dsp:txXfrm>
    </dsp:sp>
    <dsp:sp modelId="{BBF6137B-756B-439B-B6A9-326C6C17BF74}">
      <dsp:nvSpPr>
        <dsp:cNvPr id="0" name=""/>
        <dsp:cNvSpPr/>
      </dsp:nvSpPr>
      <dsp:spPr>
        <a:xfrm>
          <a:off x="0" y="639216"/>
          <a:ext cx="10287000" cy="510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4CCF3E-57D0-4F17-9DDF-FDE8B994CA7F}">
      <dsp:nvSpPr>
        <dsp:cNvPr id="0" name=""/>
        <dsp:cNvSpPr/>
      </dsp:nvSpPr>
      <dsp:spPr>
        <a:xfrm>
          <a:off x="154400" y="754060"/>
          <a:ext cx="280728" cy="2807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B99FBC-05D2-4CCA-B2E8-5ADE9065638B}">
      <dsp:nvSpPr>
        <dsp:cNvPr id="0" name=""/>
        <dsp:cNvSpPr/>
      </dsp:nvSpPr>
      <dsp:spPr>
        <a:xfrm>
          <a:off x="589529" y="639216"/>
          <a:ext cx="9697470" cy="5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019" tIns="54019" rIns="54019" bIns="54019" numCol="1" spcCol="1270" anchor="ctr" anchorCtr="0">
          <a:noAutofit/>
        </a:bodyPr>
        <a:lstStyle/>
        <a:p>
          <a:pPr marL="0" lvl="0" indent="0" algn="l" defTabSz="844550">
            <a:lnSpc>
              <a:spcPct val="90000"/>
            </a:lnSpc>
            <a:spcBef>
              <a:spcPct val="0"/>
            </a:spcBef>
            <a:spcAft>
              <a:spcPct val="35000"/>
            </a:spcAft>
            <a:buNone/>
          </a:pPr>
          <a:r>
            <a:rPr lang="en-US" sz="1900" kern="1200"/>
            <a:t>Create a formal AI corporate governance structure</a:t>
          </a:r>
        </a:p>
      </dsp:txBody>
      <dsp:txXfrm>
        <a:off x="589529" y="639216"/>
        <a:ext cx="9697470" cy="510415"/>
      </dsp:txXfrm>
    </dsp:sp>
    <dsp:sp modelId="{236DB3DF-DDA3-4719-AE8D-DF3F807B127F}">
      <dsp:nvSpPr>
        <dsp:cNvPr id="0" name=""/>
        <dsp:cNvSpPr/>
      </dsp:nvSpPr>
      <dsp:spPr>
        <a:xfrm>
          <a:off x="0" y="1277235"/>
          <a:ext cx="10287000" cy="510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1ED702-486D-460B-B583-8FDBAD58FD98}">
      <dsp:nvSpPr>
        <dsp:cNvPr id="0" name=""/>
        <dsp:cNvSpPr/>
      </dsp:nvSpPr>
      <dsp:spPr>
        <a:xfrm>
          <a:off x="154400" y="1392078"/>
          <a:ext cx="280728" cy="2807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6E40A-AE6D-4DCA-851A-50BA9185C292}">
      <dsp:nvSpPr>
        <dsp:cNvPr id="0" name=""/>
        <dsp:cNvSpPr/>
      </dsp:nvSpPr>
      <dsp:spPr>
        <a:xfrm>
          <a:off x="589529" y="1277235"/>
          <a:ext cx="9697470" cy="5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019" tIns="54019" rIns="54019" bIns="54019" numCol="1" spcCol="1270" anchor="ctr" anchorCtr="0">
          <a:noAutofit/>
        </a:bodyPr>
        <a:lstStyle/>
        <a:p>
          <a:pPr marL="0" lvl="0" indent="0" algn="l" defTabSz="844550">
            <a:lnSpc>
              <a:spcPct val="90000"/>
            </a:lnSpc>
            <a:spcBef>
              <a:spcPct val="0"/>
            </a:spcBef>
            <a:spcAft>
              <a:spcPct val="35000"/>
            </a:spcAft>
            <a:buNone/>
          </a:pPr>
          <a:r>
            <a:rPr lang="en-US" sz="1900" kern="1200"/>
            <a:t>AI literacy for senior managers and directors</a:t>
          </a:r>
        </a:p>
      </dsp:txBody>
      <dsp:txXfrm>
        <a:off x="589529" y="1277235"/>
        <a:ext cx="9697470" cy="510415"/>
      </dsp:txXfrm>
    </dsp:sp>
    <dsp:sp modelId="{A3325FFA-6F50-4FB5-8481-49BFF6521F6A}">
      <dsp:nvSpPr>
        <dsp:cNvPr id="0" name=""/>
        <dsp:cNvSpPr/>
      </dsp:nvSpPr>
      <dsp:spPr>
        <a:xfrm>
          <a:off x="0" y="1915254"/>
          <a:ext cx="10287000" cy="510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9C753-7E9E-45C5-879E-58ADCB6E1C88}">
      <dsp:nvSpPr>
        <dsp:cNvPr id="0" name=""/>
        <dsp:cNvSpPr/>
      </dsp:nvSpPr>
      <dsp:spPr>
        <a:xfrm>
          <a:off x="154400" y="2030097"/>
          <a:ext cx="280728" cy="2807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A80C5-F53A-4F0E-8385-8F71DBC3C0AE}">
      <dsp:nvSpPr>
        <dsp:cNvPr id="0" name=""/>
        <dsp:cNvSpPr/>
      </dsp:nvSpPr>
      <dsp:spPr>
        <a:xfrm>
          <a:off x="589529" y="1915254"/>
          <a:ext cx="9697470" cy="5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019" tIns="54019" rIns="54019" bIns="54019" numCol="1" spcCol="1270" anchor="ctr" anchorCtr="0">
          <a:noAutofit/>
        </a:bodyPr>
        <a:lstStyle/>
        <a:p>
          <a:pPr marL="0" lvl="0" indent="0" algn="l" defTabSz="844550">
            <a:lnSpc>
              <a:spcPct val="90000"/>
            </a:lnSpc>
            <a:spcBef>
              <a:spcPct val="0"/>
            </a:spcBef>
            <a:spcAft>
              <a:spcPct val="35000"/>
            </a:spcAft>
            <a:buNone/>
          </a:pPr>
          <a:r>
            <a:rPr lang="en-US" sz="1900" kern="1200"/>
            <a:t>Set policy, principles, controls</a:t>
          </a:r>
        </a:p>
      </dsp:txBody>
      <dsp:txXfrm>
        <a:off x="589529" y="1915254"/>
        <a:ext cx="9697470" cy="510415"/>
      </dsp:txXfrm>
    </dsp:sp>
    <dsp:sp modelId="{1239D41F-103B-4C1F-B771-2BDA87E56ABD}">
      <dsp:nvSpPr>
        <dsp:cNvPr id="0" name=""/>
        <dsp:cNvSpPr/>
      </dsp:nvSpPr>
      <dsp:spPr>
        <a:xfrm>
          <a:off x="0" y="2553273"/>
          <a:ext cx="10287000" cy="510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856B5F-A649-41D1-BE4B-D90B1E9158A1}">
      <dsp:nvSpPr>
        <dsp:cNvPr id="0" name=""/>
        <dsp:cNvSpPr/>
      </dsp:nvSpPr>
      <dsp:spPr>
        <a:xfrm>
          <a:off x="154400" y="2668116"/>
          <a:ext cx="280728" cy="2807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6730DA-6356-4A01-B8D9-84C6FAC7CADE}">
      <dsp:nvSpPr>
        <dsp:cNvPr id="0" name=""/>
        <dsp:cNvSpPr/>
      </dsp:nvSpPr>
      <dsp:spPr>
        <a:xfrm>
          <a:off x="589529" y="2553273"/>
          <a:ext cx="9697470" cy="5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019" tIns="54019" rIns="54019" bIns="54019" numCol="1" spcCol="1270" anchor="ctr" anchorCtr="0">
          <a:noAutofit/>
        </a:bodyPr>
        <a:lstStyle/>
        <a:p>
          <a:pPr marL="0" lvl="0" indent="0" algn="l" defTabSz="844550">
            <a:lnSpc>
              <a:spcPct val="90000"/>
            </a:lnSpc>
            <a:spcBef>
              <a:spcPct val="0"/>
            </a:spcBef>
            <a:spcAft>
              <a:spcPct val="35000"/>
            </a:spcAft>
            <a:buNone/>
          </a:pPr>
          <a:r>
            <a:rPr lang="en-US" sz="1900" kern="1200"/>
            <a:t>Accountability</a:t>
          </a:r>
        </a:p>
      </dsp:txBody>
      <dsp:txXfrm>
        <a:off x="589529" y="2553273"/>
        <a:ext cx="9697470" cy="510415"/>
      </dsp:txXfrm>
    </dsp:sp>
    <dsp:sp modelId="{C0B9FAB4-005F-4F49-88FE-6B1D7E825C18}">
      <dsp:nvSpPr>
        <dsp:cNvPr id="0" name=""/>
        <dsp:cNvSpPr/>
      </dsp:nvSpPr>
      <dsp:spPr>
        <a:xfrm>
          <a:off x="0" y="3191292"/>
          <a:ext cx="10287000" cy="5104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73B2D1-B03C-4800-975F-FACBBD74C3D6}">
      <dsp:nvSpPr>
        <dsp:cNvPr id="0" name=""/>
        <dsp:cNvSpPr/>
      </dsp:nvSpPr>
      <dsp:spPr>
        <a:xfrm>
          <a:off x="154400" y="3306135"/>
          <a:ext cx="280728" cy="2807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7CF020-B017-4E20-991F-CAB7AC870E8F}">
      <dsp:nvSpPr>
        <dsp:cNvPr id="0" name=""/>
        <dsp:cNvSpPr/>
      </dsp:nvSpPr>
      <dsp:spPr>
        <a:xfrm>
          <a:off x="589529" y="3191292"/>
          <a:ext cx="9697470" cy="5104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019" tIns="54019" rIns="54019" bIns="54019" numCol="1" spcCol="1270" anchor="ctr" anchorCtr="0">
          <a:noAutofit/>
        </a:bodyPr>
        <a:lstStyle/>
        <a:p>
          <a:pPr marL="0" lvl="0" indent="0" algn="l" defTabSz="844550">
            <a:lnSpc>
              <a:spcPct val="90000"/>
            </a:lnSpc>
            <a:spcBef>
              <a:spcPct val="0"/>
            </a:spcBef>
            <a:spcAft>
              <a:spcPct val="35000"/>
            </a:spcAft>
            <a:buNone/>
          </a:pPr>
          <a:r>
            <a:rPr lang="en-US" sz="1900" kern="1200"/>
            <a:t>KPIs for AI governance</a:t>
          </a:r>
        </a:p>
      </dsp:txBody>
      <dsp:txXfrm>
        <a:off x="589529" y="3191292"/>
        <a:ext cx="9697470" cy="5104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26C9C-C0DA-42DF-ABE8-C48BAFEB7143}">
      <dsp:nvSpPr>
        <dsp:cNvPr id="0" name=""/>
        <dsp:cNvSpPr/>
      </dsp:nvSpPr>
      <dsp:spPr>
        <a:xfrm>
          <a:off x="0" y="2096"/>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23E11-C4F4-4FFA-BBC2-437E16D6211C}">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47C80B-E969-4430-9222-1AA10A0FAB64}">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Alignment to strategic objectives</a:t>
          </a:r>
          <a:endParaRPr lang="en-US" sz="2200" kern="1200"/>
        </a:p>
      </dsp:txBody>
      <dsp:txXfrm>
        <a:off x="1227274" y="2096"/>
        <a:ext cx="5683112" cy="1062575"/>
      </dsp:txXfrm>
    </dsp:sp>
    <dsp:sp modelId="{A577C08B-EF3B-4FBC-B81E-6D2B2D5620F7}">
      <dsp:nvSpPr>
        <dsp:cNvPr id="0" name=""/>
        <dsp:cNvSpPr/>
      </dsp:nvSpPr>
      <dsp:spPr>
        <a:xfrm>
          <a:off x="0" y="1330315"/>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D892C-04E0-451D-A72A-E5BC9377626E}">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1FA35B-4763-4E81-B88B-B4317BB6F482}">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Planning performance to achieve the goals</a:t>
          </a:r>
          <a:endParaRPr lang="en-US" sz="2200" kern="1200"/>
        </a:p>
      </dsp:txBody>
      <dsp:txXfrm>
        <a:off x="1227274" y="1330315"/>
        <a:ext cx="5683112" cy="1062575"/>
      </dsp:txXfrm>
    </dsp:sp>
    <dsp:sp modelId="{6C886E3E-D2F4-4581-9B18-1479FBE6106B}">
      <dsp:nvSpPr>
        <dsp:cNvPr id="0" name=""/>
        <dsp:cNvSpPr/>
      </dsp:nvSpPr>
      <dsp:spPr>
        <a:xfrm>
          <a:off x="0" y="2658534"/>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5666D-0F0C-4A78-82B4-64A3EFFB5735}">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C5AFCB-3833-4BC2-93B8-A41957A30002}">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Reviewing and assessing performance</a:t>
          </a:r>
          <a:endParaRPr lang="en-US" sz="2200" kern="1200"/>
        </a:p>
      </dsp:txBody>
      <dsp:txXfrm>
        <a:off x="1227274" y="2658534"/>
        <a:ext cx="5683112" cy="1062575"/>
      </dsp:txXfrm>
    </dsp:sp>
    <dsp:sp modelId="{57D62E6A-B962-4926-8EB9-45AA56F7E171}">
      <dsp:nvSpPr>
        <dsp:cNvPr id="0" name=""/>
        <dsp:cNvSpPr/>
      </dsp:nvSpPr>
      <dsp:spPr>
        <a:xfrm>
          <a:off x="0" y="3986753"/>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42F39-1E64-4756-90CE-6CC83A87AE9E}">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9A3FB-73BD-4EF5-A3D6-60E35EB4D388}">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Developing the knowledge, skills and abilities of people</a:t>
          </a:r>
          <a:endParaRPr lang="en-US" sz="2200" kern="1200"/>
        </a:p>
      </dsp:txBody>
      <dsp:txXfrm>
        <a:off x="1227274" y="3986753"/>
        <a:ext cx="5683112" cy="10625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6FB87-1896-4610-BC8F-0FA3745AB5B7}">
      <dsp:nvSpPr>
        <dsp:cNvPr id="0" name=""/>
        <dsp:cNvSpPr/>
      </dsp:nvSpPr>
      <dsp:spPr>
        <a:xfrm>
          <a:off x="0" y="616"/>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AFE98-3DC8-47A7-8EBE-DAEA6F66C696}">
      <dsp:nvSpPr>
        <dsp:cNvPr id="0" name=""/>
        <dsp:cNvSpPr/>
      </dsp:nvSpPr>
      <dsp:spPr>
        <a:xfrm>
          <a:off x="156685" y="117159"/>
          <a:ext cx="284882" cy="2848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313B7F-D4A8-485D-8BF3-96B9F2959BA6}">
      <dsp:nvSpPr>
        <dsp:cNvPr id="0" name=""/>
        <dsp:cNvSpPr/>
      </dsp:nvSpPr>
      <dsp:spPr>
        <a:xfrm>
          <a:off x="598253" y="616"/>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Clarify what is expected of team members &amp; set direction</a:t>
          </a:r>
          <a:endParaRPr lang="en-US" sz="1600" kern="1200"/>
        </a:p>
      </dsp:txBody>
      <dsp:txXfrm>
        <a:off x="598253" y="616"/>
        <a:ext cx="6312133" cy="517968"/>
      </dsp:txXfrm>
    </dsp:sp>
    <dsp:sp modelId="{5EE461CC-FD91-49D6-8B1A-483B18181E94}">
      <dsp:nvSpPr>
        <dsp:cNvPr id="0" name=""/>
        <dsp:cNvSpPr/>
      </dsp:nvSpPr>
      <dsp:spPr>
        <a:xfrm>
          <a:off x="0" y="64807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2BE28-DB67-4809-8937-8C95BA941628}">
      <dsp:nvSpPr>
        <dsp:cNvPr id="0" name=""/>
        <dsp:cNvSpPr/>
      </dsp:nvSpPr>
      <dsp:spPr>
        <a:xfrm>
          <a:off x="156685" y="764619"/>
          <a:ext cx="284882" cy="2848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9BE4ED-CEE1-4E2F-AD3A-4B42FE4E581C}">
      <dsp:nvSpPr>
        <dsp:cNvPr id="0" name=""/>
        <dsp:cNvSpPr/>
      </dsp:nvSpPr>
      <dsp:spPr>
        <a:xfrm>
          <a:off x="598253" y="64807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Ensure the team has the right skills and resources</a:t>
          </a:r>
          <a:endParaRPr lang="en-US" sz="1600" kern="1200"/>
        </a:p>
      </dsp:txBody>
      <dsp:txXfrm>
        <a:off x="598253" y="648077"/>
        <a:ext cx="6312133" cy="517968"/>
      </dsp:txXfrm>
    </dsp:sp>
    <dsp:sp modelId="{98C8C2CE-F623-4441-9792-867972CACF65}">
      <dsp:nvSpPr>
        <dsp:cNvPr id="0" name=""/>
        <dsp:cNvSpPr/>
      </dsp:nvSpPr>
      <dsp:spPr>
        <a:xfrm>
          <a:off x="0" y="129553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1728C-CAD6-4096-BCFE-FBDC261D94F0}">
      <dsp:nvSpPr>
        <dsp:cNvPr id="0" name=""/>
        <dsp:cNvSpPr/>
      </dsp:nvSpPr>
      <dsp:spPr>
        <a:xfrm>
          <a:off x="156685" y="1412080"/>
          <a:ext cx="284882" cy="2848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CB4983-961C-4C9B-90D2-5068A7D58297}">
      <dsp:nvSpPr>
        <dsp:cNvPr id="0" name=""/>
        <dsp:cNvSpPr/>
      </dsp:nvSpPr>
      <dsp:spPr>
        <a:xfrm>
          <a:off x="598253" y="129553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Motivate them</a:t>
          </a:r>
          <a:endParaRPr lang="en-US" sz="1600" kern="1200"/>
        </a:p>
      </dsp:txBody>
      <dsp:txXfrm>
        <a:off x="598253" y="1295537"/>
        <a:ext cx="6312133" cy="517968"/>
      </dsp:txXfrm>
    </dsp:sp>
    <dsp:sp modelId="{E182E466-32DC-43C9-BED4-E2DCB64DD200}">
      <dsp:nvSpPr>
        <dsp:cNvPr id="0" name=""/>
        <dsp:cNvSpPr/>
      </dsp:nvSpPr>
      <dsp:spPr>
        <a:xfrm>
          <a:off x="0" y="194299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56284-1522-4F2F-8D67-1BB03C2FA553}">
      <dsp:nvSpPr>
        <dsp:cNvPr id="0" name=""/>
        <dsp:cNvSpPr/>
      </dsp:nvSpPr>
      <dsp:spPr>
        <a:xfrm>
          <a:off x="156685" y="2059540"/>
          <a:ext cx="284882" cy="2848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D3C242-9D35-404C-B3E0-C684F02A05F6}">
      <dsp:nvSpPr>
        <dsp:cNvPr id="0" name=""/>
        <dsp:cNvSpPr/>
      </dsp:nvSpPr>
      <dsp:spPr>
        <a:xfrm>
          <a:off x="598253" y="194299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Secure their engagement</a:t>
          </a:r>
          <a:endParaRPr lang="en-US" sz="1600" kern="1200"/>
        </a:p>
      </dsp:txBody>
      <dsp:txXfrm>
        <a:off x="598253" y="1942998"/>
        <a:ext cx="6312133" cy="517968"/>
      </dsp:txXfrm>
    </dsp:sp>
    <dsp:sp modelId="{0DF91724-9AB4-4DC3-842E-BC80B14F9ED4}">
      <dsp:nvSpPr>
        <dsp:cNvPr id="0" name=""/>
        <dsp:cNvSpPr/>
      </dsp:nvSpPr>
      <dsp:spPr>
        <a:xfrm>
          <a:off x="0" y="259045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D7201-FC3E-4CE4-BE19-7CE6606828E4}">
      <dsp:nvSpPr>
        <dsp:cNvPr id="0" name=""/>
        <dsp:cNvSpPr/>
      </dsp:nvSpPr>
      <dsp:spPr>
        <a:xfrm>
          <a:off x="156685" y="2707001"/>
          <a:ext cx="284882" cy="2848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8129D3-F732-4F5A-8C6E-1891DFD1ED84}">
      <dsp:nvSpPr>
        <dsp:cNvPr id="0" name=""/>
        <dsp:cNvSpPr/>
      </dsp:nvSpPr>
      <dsp:spPr>
        <a:xfrm>
          <a:off x="598253" y="259045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Monitor progress</a:t>
          </a:r>
          <a:endParaRPr lang="en-US" sz="1600" kern="1200"/>
        </a:p>
      </dsp:txBody>
      <dsp:txXfrm>
        <a:off x="598253" y="2590458"/>
        <a:ext cx="6312133" cy="517968"/>
      </dsp:txXfrm>
    </dsp:sp>
    <dsp:sp modelId="{05C2E2D3-0E08-4C1F-9535-25C5A248C7BD}">
      <dsp:nvSpPr>
        <dsp:cNvPr id="0" name=""/>
        <dsp:cNvSpPr/>
      </dsp:nvSpPr>
      <dsp:spPr>
        <a:xfrm>
          <a:off x="0" y="323791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A090F-826B-428A-8BF0-28F49895049D}">
      <dsp:nvSpPr>
        <dsp:cNvPr id="0" name=""/>
        <dsp:cNvSpPr/>
      </dsp:nvSpPr>
      <dsp:spPr>
        <a:xfrm>
          <a:off x="156685" y="3354461"/>
          <a:ext cx="284882" cy="28488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4AA02-6A14-4D04-8D71-94D3AE83AD1B}">
      <dsp:nvSpPr>
        <dsp:cNvPr id="0" name=""/>
        <dsp:cNvSpPr/>
      </dsp:nvSpPr>
      <dsp:spPr>
        <a:xfrm>
          <a:off x="598253" y="323791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Keep them informed of how they are doing</a:t>
          </a:r>
          <a:endParaRPr lang="en-US" sz="1600" kern="1200"/>
        </a:p>
      </dsp:txBody>
      <dsp:txXfrm>
        <a:off x="598253" y="3237919"/>
        <a:ext cx="6312133" cy="517968"/>
      </dsp:txXfrm>
    </dsp:sp>
    <dsp:sp modelId="{DA5412D7-F756-4D6E-AC3C-77D2A6398D71}">
      <dsp:nvSpPr>
        <dsp:cNvPr id="0" name=""/>
        <dsp:cNvSpPr/>
      </dsp:nvSpPr>
      <dsp:spPr>
        <a:xfrm>
          <a:off x="0" y="388537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1A20D-A05E-4F8A-8C88-89889C3456AD}">
      <dsp:nvSpPr>
        <dsp:cNvPr id="0" name=""/>
        <dsp:cNvSpPr/>
      </dsp:nvSpPr>
      <dsp:spPr>
        <a:xfrm>
          <a:off x="156685" y="4001922"/>
          <a:ext cx="284882" cy="28488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E56100-2D08-465E-BE06-84464E09FCA5}">
      <dsp:nvSpPr>
        <dsp:cNvPr id="0" name=""/>
        <dsp:cNvSpPr/>
      </dsp:nvSpPr>
      <dsp:spPr>
        <a:xfrm>
          <a:off x="598253" y="388537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Develop their skills through coaching</a:t>
          </a:r>
          <a:endParaRPr lang="en-US" sz="1600" kern="1200"/>
        </a:p>
      </dsp:txBody>
      <dsp:txXfrm>
        <a:off x="598253" y="3885379"/>
        <a:ext cx="6312133" cy="517968"/>
      </dsp:txXfrm>
    </dsp:sp>
    <dsp:sp modelId="{A324099E-6C4D-4E28-8758-902E9587EAE2}">
      <dsp:nvSpPr>
        <dsp:cNvPr id="0" name=""/>
        <dsp:cNvSpPr/>
      </dsp:nvSpPr>
      <dsp:spPr>
        <a:xfrm>
          <a:off x="0" y="453283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644A4-C3DF-4B15-89DA-3BBB238750B6}">
      <dsp:nvSpPr>
        <dsp:cNvPr id="0" name=""/>
        <dsp:cNvSpPr/>
      </dsp:nvSpPr>
      <dsp:spPr>
        <a:xfrm>
          <a:off x="156685" y="4649382"/>
          <a:ext cx="284882" cy="28488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82B1E1-8EEC-4A06-95D3-11068F90B422}">
      <dsp:nvSpPr>
        <dsp:cNvPr id="0" name=""/>
        <dsp:cNvSpPr/>
      </dsp:nvSpPr>
      <dsp:spPr>
        <a:xfrm>
          <a:off x="598253" y="453283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Take corrective action if required</a:t>
          </a:r>
          <a:endParaRPr lang="en-US" sz="1600" kern="1200"/>
        </a:p>
      </dsp:txBody>
      <dsp:txXfrm>
        <a:off x="598253" y="4532839"/>
        <a:ext cx="6312133" cy="5179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473E5-B854-48D4-B0E6-B1C4B5F90C85}">
      <dsp:nvSpPr>
        <dsp:cNvPr id="0" name=""/>
        <dsp:cNvSpPr/>
      </dsp:nvSpPr>
      <dsp:spPr>
        <a:xfrm>
          <a:off x="0" y="3946"/>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57D41-257A-4C7F-845A-415CEF400D13}">
      <dsp:nvSpPr>
        <dsp:cNvPr id="0" name=""/>
        <dsp:cNvSpPr/>
      </dsp:nvSpPr>
      <dsp:spPr>
        <a:xfrm>
          <a:off x="254278" y="193078"/>
          <a:ext cx="462323" cy="4623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F70B67-3056-4AB6-BFDD-420B1B187D89}">
      <dsp:nvSpPr>
        <dsp:cNvPr id="0" name=""/>
        <dsp:cNvSpPr/>
      </dsp:nvSpPr>
      <dsp:spPr>
        <a:xfrm>
          <a:off x="970879" y="3946"/>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what is expected of them</a:t>
          </a:r>
          <a:endParaRPr lang="en-US" sz="1900" kern="1200"/>
        </a:p>
      </dsp:txBody>
      <dsp:txXfrm>
        <a:off x="970879" y="3946"/>
        <a:ext cx="5939507" cy="840588"/>
      </dsp:txXfrm>
    </dsp:sp>
    <dsp:sp modelId="{B23BFAE0-1E7A-496F-B135-28DB11CFD9F3}">
      <dsp:nvSpPr>
        <dsp:cNvPr id="0" name=""/>
        <dsp:cNvSpPr/>
      </dsp:nvSpPr>
      <dsp:spPr>
        <a:xfrm>
          <a:off x="0" y="1054682"/>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E285E-81D3-4076-B27A-65A006FF98E0}">
      <dsp:nvSpPr>
        <dsp:cNvPr id="0" name=""/>
        <dsp:cNvSpPr/>
      </dsp:nvSpPr>
      <dsp:spPr>
        <a:xfrm>
          <a:off x="254278" y="1243814"/>
          <a:ext cx="462323" cy="4623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1358B0-951E-45BF-9683-3CB3620D1EF2}">
      <dsp:nvSpPr>
        <dsp:cNvPr id="0" name=""/>
        <dsp:cNvSpPr/>
      </dsp:nvSpPr>
      <dsp:spPr>
        <a:xfrm>
          <a:off x="970879" y="1054682"/>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where they stand</a:t>
          </a:r>
          <a:endParaRPr lang="en-US" sz="1900" kern="1200"/>
        </a:p>
      </dsp:txBody>
      <dsp:txXfrm>
        <a:off x="970879" y="1054682"/>
        <a:ext cx="5939507" cy="840588"/>
      </dsp:txXfrm>
    </dsp:sp>
    <dsp:sp modelId="{08208F24-1794-4897-8E27-F5DD06FD632D}">
      <dsp:nvSpPr>
        <dsp:cNvPr id="0" name=""/>
        <dsp:cNvSpPr/>
      </dsp:nvSpPr>
      <dsp:spPr>
        <a:xfrm>
          <a:off x="0" y="2105418"/>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8B82A-0C72-417E-9593-A91942233296}">
      <dsp:nvSpPr>
        <dsp:cNvPr id="0" name=""/>
        <dsp:cNvSpPr/>
      </dsp:nvSpPr>
      <dsp:spPr>
        <a:xfrm>
          <a:off x="254278" y="2294550"/>
          <a:ext cx="462323" cy="4623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071D82-6B20-45B3-9B96-597C9A39D16C}">
      <dsp:nvSpPr>
        <dsp:cNvPr id="0" name=""/>
        <dsp:cNvSpPr/>
      </dsp:nvSpPr>
      <dsp:spPr>
        <a:xfrm>
          <a:off x="970879" y="2105418"/>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what they need to do to achieve objectives</a:t>
          </a:r>
          <a:endParaRPr lang="en-US" sz="1900" kern="1200"/>
        </a:p>
      </dsp:txBody>
      <dsp:txXfrm>
        <a:off x="970879" y="2105418"/>
        <a:ext cx="5939507" cy="840588"/>
      </dsp:txXfrm>
    </dsp:sp>
    <dsp:sp modelId="{5F0C58C0-6719-40CE-BC20-506834C462AB}">
      <dsp:nvSpPr>
        <dsp:cNvPr id="0" name=""/>
        <dsp:cNvSpPr/>
      </dsp:nvSpPr>
      <dsp:spPr>
        <a:xfrm>
          <a:off x="0" y="3156154"/>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9A5283-26CE-426E-A171-F878BA044941}">
      <dsp:nvSpPr>
        <dsp:cNvPr id="0" name=""/>
        <dsp:cNvSpPr/>
      </dsp:nvSpPr>
      <dsp:spPr>
        <a:xfrm>
          <a:off x="254278" y="3345286"/>
          <a:ext cx="462323" cy="4623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90149-18B2-499E-BDE6-38C017838B3A}">
      <dsp:nvSpPr>
        <dsp:cNvPr id="0" name=""/>
        <dsp:cNvSpPr/>
      </dsp:nvSpPr>
      <dsp:spPr>
        <a:xfrm>
          <a:off x="970879" y="3156154"/>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Be given the opportunity to develop careers</a:t>
          </a:r>
          <a:endParaRPr lang="en-US" sz="1900" kern="1200"/>
        </a:p>
      </dsp:txBody>
      <dsp:txXfrm>
        <a:off x="970879" y="3156154"/>
        <a:ext cx="5939507" cy="840588"/>
      </dsp:txXfrm>
    </dsp:sp>
    <dsp:sp modelId="{556CE96A-1FED-4750-BCE4-8ADC1E59D9A8}">
      <dsp:nvSpPr>
        <dsp:cNvPr id="0" name=""/>
        <dsp:cNvSpPr/>
      </dsp:nvSpPr>
      <dsp:spPr>
        <a:xfrm>
          <a:off x="0" y="4206889"/>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A062B3-AA08-40F1-942D-01AC05299347}">
      <dsp:nvSpPr>
        <dsp:cNvPr id="0" name=""/>
        <dsp:cNvSpPr/>
      </dsp:nvSpPr>
      <dsp:spPr>
        <a:xfrm>
          <a:off x="254278" y="4396022"/>
          <a:ext cx="462323" cy="4623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A61447-0143-4B7A-8F58-A8B0F5B71136}">
      <dsp:nvSpPr>
        <dsp:cNvPr id="0" name=""/>
        <dsp:cNvSpPr/>
      </dsp:nvSpPr>
      <dsp:spPr>
        <a:xfrm>
          <a:off x="970879" y="4206889"/>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Discuss their development needs with their manager</a:t>
          </a:r>
          <a:endParaRPr lang="en-US" sz="1900" kern="1200"/>
        </a:p>
      </dsp:txBody>
      <dsp:txXfrm>
        <a:off x="970879" y="4206889"/>
        <a:ext cx="5939507" cy="8405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13BC0-0AF1-4417-9316-C8B7B36614C9}">
      <dsp:nvSpPr>
        <dsp:cNvPr id="0" name=""/>
        <dsp:cNvSpPr/>
      </dsp:nvSpPr>
      <dsp:spPr>
        <a:xfrm>
          <a:off x="0" y="1634"/>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C13B3-125C-4F2E-B86B-8F4FBD5E3269}">
      <dsp:nvSpPr>
        <dsp:cNvPr id="0" name=""/>
        <dsp:cNvSpPr/>
      </dsp:nvSpPr>
      <dsp:spPr>
        <a:xfrm>
          <a:off x="210629" y="158301"/>
          <a:ext cx="382963" cy="3829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45CFE1-F0AA-4B0C-BB7A-BEEB708791E4}">
      <dsp:nvSpPr>
        <dsp:cNvPr id="0" name=""/>
        <dsp:cNvSpPr/>
      </dsp:nvSpPr>
      <dsp:spPr>
        <a:xfrm>
          <a:off x="804223" y="1634"/>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nature of typical performance management systems</a:t>
          </a:r>
          <a:endParaRPr lang="en-US" sz="1900" kern="1200"/>
        </a:p>
      </dsp:txBody>
      <dsp:txXfrm>
        <a:off x="804223" y="1634"/>
        <a:ext cx="6106163" cy="696297"/>
      </dsp:txXfrm>
    </dsp:sp>
    <dsp:sp modelId="{E16824E8-A35E-471A-B940-FB5B292E3C8D}">
      <dsp:nvSpPr>
        <dsp:cNvPr id="0" name=""/>
        <dsp:cNvSpPr/>
      </dsp:nvSpPr>
      <dsp:spPr>
        <a:xfrm>
          <a:off x="0" y="872005"/>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A2AEE-59C4-40CD-8AD4-B7406D26A2C5}">
      <dsp:nvSpPr>
        <dsp:cNvPr id="0" name=""/>
        <dsp:cNvSpPr/>
      </dsp:nvSpPr>
      <dsp:spPr>
        <a:xfrm>
          <a:off x="210629" y="1028672"/>
          <a:ext cx="382963" cy="3829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7C50FE-273F-4032-96AA-70970D2F56E8}">
      <dsp:nvSpPr>
        <dsp:cNvPr id="0" name=""/>
        <dsp:cNvSpPr/>
      </dsp:nvSpPr>
      <dsp:spPr>
        <a:xfrm>
          <a:off x="804223" y="872005"/>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annual review or appraisal</a:t>
          </a:r>
          <a:endParaRPr lang="en-US" sz="1900" kern="1200"/>
        </a:p>
      </dsp:txBody>
      <dsp:txXfrm>
        <a:off x="804223" y="872005"/>
        <a:ext cx="6106163" cy="696297"/>
      </dsp:txXfrm>
    </dsp:sp>
    <dsp:sp modelId="{EBC3BBC7-2230-4BE2-8B93-51D9B364686E}">
      <dsp:nvSpPr>
        <dsp:cNvPr id="0" name=""/>
        <dsp:cNvSpPr/>
      </dsp:nvSpPr>
      <dsp:spPr>
        <a:xfrm>
          <a:off x="0" y="1742377"/>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0C0A5-484E-49CA-ACF7-736B7C6034D6}">
      <dsp:nvSpPr>
        <dsp:cNvPr id="0" name=""/>
        <dsp:cNvSpPr/>
      </dsp:nvSpPr>
      <dsp:spPr>
        <a:xfrm>
          <a:off x="210629" y="1899044"/>
          <a:ext cx="382963" cy="3829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F98C6E-DC7A-42ED-B9E6-0F19036DBD0E}">
      <dsp:nvSpPr>
        <dsp:cNvPr id="0" name=""/>
        <dsp:cNvSpPr/>
      </dsp:nvSpPr>
      <dsp:spPr>
        <a:xfrm>
          <a:off x="804223" y="1742377"/>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practice of rating</a:t>
          </a:r>
          <a:endParaRPr lang="en-US" sz="1900" kern="1200"/>
        </a:p>
      </dsp:txBody>
      <dsp:txXfrm>
        <a:off x="804223" y="1742377"/>
        <a:ext cx="6106163" cy="696297"/>
      </dsp:txXfrm>
    </dsp:sp>
    <dsp:sp modelId="{89C3B5EA-6D9D-4336-883C-5EE53EC8A782}">
      <dsp:nvSpPr>
        <dsp:cNvPr id="0" name=""/>
        <dsp:cNvSpPr/>
      </dsp:nvSpPr>
      <dsp:spPr>
        <a:xfrm>
          <a:off x="0" y="2612749"/>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C8243-DFB7-4D42-88DC-AAF50202E4C3}">
      <dsp:nvSpPr>
        <dsp:cNvPr id="0" name=""/>
        <dsp:cNvSpPr/>
      </dsp:nvSpPr>
      <dsp:spPr>
        <a:xfrm>
          <a:off x="210629" y="2769416"/>
          <a:ext cx="382963" cy="3829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750302-718C-4828-822A-8E9BBD2BEF08}">
      <dsp:nvSpPr>
        <dsp:cNvPr id="0" name=""/>
        <dsp:cNvSpPr/>
      </dsp:nvSpPr>
      <dsp:spPr>
        <a:xfrm>
          <a:off x="804223" y="2612749"/>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Objective setting</a:t>
          </a:r>
          <a:endParaRPr lang="en-US" sz="1900" kern="1200"/>
        </a:p>
      </dsp:txBody>
      <dsp:txXfrm>
        <a:off x="804223" y="2612749"/>
        <a:ext cx="6106163" cy="696297"/>
      </dsp:txXfrm>
    </dsp:sp>
    <dsp:sp modelId="{237FA3FB-DA49-4332-83DB-5E96C0DC0C51}">
      <dsp:nvSpPr>
        <dsp:cNvPr id="0" name=""/>
        <dsp:cNvSpPr/>
      </dsp:nvSpPr>
      <dsp:spPr>
        <a:xfrm>
          <a:off x="0" y="3483121"/>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CCC810-3EB6-46BC-ABA9-688F6450B4B5}">
      <dsp:nvSpPr>
        <dsp:cNvPr id="0" name=""/>
        <dsp:cNvSpPr/>
      </dsp:nvSpPr>
      <dsp:spPr>
        <a:xfrm>
          <a:off x="210629" y="3639788"/>
          <a:ext cx="382963" cy="3829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D38F5D-E544-40D5-9BA6-01A4B1BAAE18}">
      <dsp:nvSpPr>
        <dsp:cNvPr id="0" name=""/>
        <dsp:cNvSpPr/>
      </dsp:nvSpPr>
      <dsp:spPr>
        <a:xfrm>
          <a:off x="804223" y="3483121"/>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link to performance pay</a:t>
          </a:r>
          <a:endParaRPr lang="en-US" sz="1900" kern="1200"/>
        </a:p>
      </dsp:txBody>
      <dsp:txXfrm>
        <a:off x="804223" y="3483121"/>
        <a:ext cx="6106163" cy="696297"/>
      </dsp:txXfrm>
    </dsp:sp>
    <dsp:sp modelId="{9179749F-731B-4FD1-8941-AF4C52632025}">
      <dsp:nvSpPr>
        <dsp:cNvPr id="0" name=""/>
        <dsp:cNvSpPr/>
      </dsp:nvSpPr>
      <dsp:spPr>
        <a:xfrm>
          <a:off x="0" y="4353493"/>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CF491-D0FC-4D2E-AB97-898C67931180}">
      <dsp:nvSpPr>
        <dsp:cNvPr id="0" name=""/>
        <dsp:cNvSpPr/>
      </dsp:nvSpPr>
      <dsp:spPr>
        <a:xfrm>
          <a:off x="210629" y="4510160"/>
          <a:ext cx="382963" cy="3829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4C0172-4B85-41F3-AA29-1313575A1348}">
      <dsp:nvSpPr>
        <dsp:cNvPr id="0" name=""/>
        <dsp:cNvSpPr/>
      </dsp:nvSpPr>
      <dsp:spPr>
        <a:xfrm>
          <a:off x="804223" y="4353493"/>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Line managers who lack skills and/or interest</a:t>
          </a:r>
          <a:endParaRPr lang="en-US" sz="1900" kern="1200"/>
        </a:p>
      </dsp:txBody>
      <dsp:txXfrm>
        <a:off x="804223" y="4353493"/>
        <a:ext cx="6106163" cy="6962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51DC6-C3D5-48BB-A09E-0114BDFF1A8D}">
      <dsp:nvSpPr>
        <dsp:cNvPr id="0" name=""/>
        <dsp:cNvSpPr/>
      </dsp:nvSpPr>
      <dsp:spPr>
        <a:xfrm>
          <a:off x="0" y="465"/>
          <a:ext cx="11029950" cy="10895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5332B-5497-4898-96D0-EE33BF146135}">
      <dsp:nvSpPr>
        <dsp:cNvPr id="0" name=""/>
        <dsp:cNvSpPr/>
      </dsp:nvSpPr>
      <dsp:spPr>
        <a:xfrm>
          <a:off x="329582" y="245609"/>
          <a:ext cx="599240" cy="5992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491DB2-11E0-4A0D-8D15-7BB13062F8A0}">
      <dsp:nvSpPr>
        <dsp:cNvPr id="0" name=""/>
        <dsp:cNvSpPr/>
      </dsp:nvSpPr>
      <dsp:spPr>
        <a:xfrm>
          <a:off x="1258405" y="465"/>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Based on the theory and practice of appreciative inquiry, and has roots in positive psychology.</a:t>
          </a:r>
          <a:endParaRPr lang="en-US" sz="2000" kern="1200"/>
        </a:p>
      </dsp:txBody>
      <dsp:txXfrm>
        <a:off x="1258405" y="465"/>
        <a:ext cx="9771544" cy="1089528"/>
      </dsp:txXfrm>
    </dsp:sp>
    <dsp:sp modelId="{8F611092-0BFB-48B9-B514-D5B03169B805}">
      <dsp:nvSpPr>
        <dsp:cNvPr id="0" name=""/>
        <dsp:cNvSpPr/>
      </dsp:nvSpPr>
      <dsp:spPr>
        <a:xfrm>
          <a:off x="0" y="1362376"/>
          <a:ext cx="11029950" cy="10895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2818C-468B-44C5-AF5A-FC7A7603BBD1}">
      <dsp:nvSpPr>
        <dsp:cNvPr id="0" name=""/>
        <dsp:cNvSpPr/>
      </dsp:nvSpPr>
      <dsp:spPr>
        <a:xfrm>
          <a:off x="329582" y="1607520"/>
          <a:ext cx="599240" cy="5992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ACCD9C-27B2-49E7-A866-29195582ED06}">
      <dsp:nvSpPr>
        <dsp:cNvPr id="0" name=""/>
        <dsp:cNvSpPr/>
      </dsp:nvSpPr>
      <dsp:spPr>
        <a:xfrm>
          <a:off x="1258405" y="136237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sz="2000" kern="1200"/>
        </a:p>
      </dsp:txBody>
      <dsp:txXfrm>
        <a:off x="1258405" y="1362376"/>
        <a:ext cx="9771544" cy="1089528"/>
      </dsp:txXfrm>
    </dsp:sp>
    <dsp:sp modelId="{3CF527E2-7886-46BB-87E8-4E5729504C74}">
      <dsp:nvSpPr>
        <dsp:cNvPr id="0" name=""/>
        <dsp:cNvSpPr/>
      </dsp:nvSpPr>
      <dsp:spPr>
        <a:xfrm>
          <a:off x="0" y="2724286"/>
          <a:ext cx="11029950" cy="10895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08B1E-DBB6-451D-8532-685697BC57A3}">
      <dsp:nvSpPr>
        <dsp:cNvPr id="0" name=""/>
        <dsp:cNvSpPr/>
      </dsp:nvSpPr>
      <dsp:spPr>
        <a:xfrm>
          <a:off x="329582" y="2969430"/>
          <a:ext cx="599240" cy="5992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010DBF-105F-482D-A552-3CA0C81148C1}">
      <dsp:nvSpPr>
        <dsp:cNvPr id="0" name=""/>
        <dsp:cNvSpPr/>
      </dsp:nvSpPr>
      <dsp:spPr>
        <a:xfrm>
          <a:off x="1258405" y="272428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Kluger and Nir (2010) developed the "feedforward interview" (FFI) based on the appreciative interview component of appreciate inquiry.  More on the next slide!</a:t>
          </a:r>
          <a:endParaRPr lang="en-US" sz="2000" kern="1200"/>
        </a:p>
      </dsp:txBody>
      <dsp:txXfrm>
        <a:off x="1258405" y="2724286"/>
        <a:ext cx="9771544" cy="10895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08/03/2026</a:t>
            </a:fld>
            <a:endParaRPr lang="en-GB" dirty="0"/>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08/03/2026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806C3E-E119-438C-AE91-C1FA81E9FF18}" type="slidenum">
              <a:rPr lang="en-GB" smtClean="0"/>
              <a:t>1</a:t>
            </a:fld>
            <a:endParaRPr lang="en-GB"/>
          </a:p>
        </p:txBody>
      </p:sp>
    </p:spTree>
    <p:extLst>
      <p:ext uri="{BB962C8B-B14F-4D97-AF65-F5344CB8AC3E}">
        <p14:creationId xmlns:p14="http://schemas.microsoft.com/office/powerpoint/2010/main" val="2722407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ARMSTRONG is possibly the leading writer on performance management and it is worth hunting down his books.</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4</a:t>
            </a:fld>
            <a:endParaRPr lang="en-GB" noProof="0"/>
          </a:p>
        </p:txBody>
      </p:sp>
    </p:spTree>
    <p:extLst>
      <p:ext uri="{BB962C8B-B14F-4D97-AF65-F5344CB8AC3E}">
        <p14:creationId xmlns:p14="http://schemas.microsoft.com/office/powerpoint/2010/main" val="2711022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Vertically and horizontally</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5</a:t>
            </a:fld>
            <a:endParaRPr lang="en-GB" noProof="0"/>
          </a:p>
        </p:txBody>
      </p:sp>
    </p:spTree>
    <p:extLst>
      <p:ext uri="{BB962C8B-B14F-4D97-AF65-F5344CB8AC3E}">
        <p14:creationId xmlns:p14="http://schemas.microsoft.com/office/powerpoint/2010/main" val="844367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Integral to discussions about performance management must be reflection on the role of the line manager</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8</a:t>
            </a:fld>
            <a:endParaRPr lang="en-GB" noProof="0"/>
          </a:p>
        </p:txBody>
      </p:sp>
    </p:spTree>
    <p:extLst>
      <p:ext uri="{BB962C8B-B14F-4D97-AF65-F5344CB8AC3E}">
        <p14:creationId xmlns:p14="http://schemas.microsoft.com/office/powerpoint/2010/main" val="260818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Note the date – has it ever been fit for purpose?</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16</a:t>
            </a:fld>
            <a:endParaRPr lang="en-GB" noProof="0"/>
          </a:p>
        </p:txBody>
      </p:sp>
    </p:spTree>
    <p:extLst>
      <p:ext uri="{BB962C8B-B14F-4D97-AF65-F5344CB8AC3E}">
        <p14:creationId xmlns:p14="http://schemas.microsoft.com/office/powerpoint/2010/main" val="3554812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Research has shown that it leads to improved engagement and motivation, better performance and enhanced performance</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28</a:t>
            </a:fld>
            <a:endParaRPr lang="en-GB" noProof="0"/>
          </a:p>
        </p:txBody>
      </p:sp>
    </p:spTree>
    <p:extLst>
      <p:ext uri="{BB962C8B-B14F-4D97-AF65-F5344CB8AC3E}">
        <p14:creationId xmlns:p14="http://schemas.microsoft.com/office/powerpoint/2010/main" val="1500091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us spend a large proportion of our waking hours at work – and so the quality of our working environment has a huge impact on our wellbeing.  Relationships in work affect culture and well as the quality of our work.  Collective and social relationships are therefore important to overall job quality.  If a supportive environment is important to our experience, then conflict can seriously undermine it.  Negativity can undermine performance and productivity. It takes us away from delivering on our objectives and </a:t>
            </a:r>
            <a:r>
              <a:rPr lang="en-US" dirty="0" err="1">
                <a:ea typeface="Calibri"/>
                <a:cs typeface="Calibri"/>
              </a:rPr>
              <a:t>organisational</a:t>
            </a:r>
            <a:r>
              <a:rPr lang="en-US" dirty="0">
                <a:ea typeface="Calibri"/>
                <a:cs typeface="Calibri"/>
              </a:rPr>
              <a:t> priorities.  </a:t>
            </a:r>
          </a:p>
          <a:p>
            <a:endParaRPr lang="en-US" dirty="0">
              <a:ea typeface="Calibri"/>
              <a:cs typeface="Calibri"/>
            </a:endParaRPr>
          </a:p>
          <a:p>
            <a:r>
              <a:rPr lang="en-US" dirty="0">
                <a:ea typeface="Calibri"/>
                <a:cs typeface="Calibri"/>
              </a:rPr>
              <a:t>Conflict can range from low level disagreements and differences of opinion to serious incidents of bullying and harassment.  Movements like MeToo have shone a spotlight on the </a:t>
            </a:r>
            <a:r>
              <a:rPr lang="en-US" dirty="0" err="1">
                <a:ea typeface="Calibri"/>
                <a:cs typeface="Calibri"/>
              </a:rPr>
              <a:t>the</a:t>
            </a:r>
            <a:r>
              <a:rPr lang="en-US" dirty="0">
                <a:ea typeface="Calibri"/>
                <a:cs typeface="Calibri"/>
              </a:rPr>
              <a:t> insidious sexual harassment in the workplace, despite decades of legislation.</a:t>
            </a:r>
          </a:p>
          <a:p>
            <a:endParaRPr lang="en-US" dirty="0">
              <a:ea typeface="Calibri"/>
              <a:cs typeface="Calibri"/>
            </a:endParaRPr>
          </a:p>
          <a:p>
            <a:r>
              <a:rPr lang="en-US" dirty="0">
                <a:ea typeface="Calibri"/>
                <a:cs typeface="Calibri"/>
              </a:rPr>
              <a:t>Not all conflict is negative, but even minor disagreements can fester if not addressed and resolved.  </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32</a:t>
            </a:fld>
            <a:endParaRPr lang="en-GB" noProof="0"/>
          </a:p>
        </p:txBody>
      </p:sp>
    </p:spTree>
    <p:extLst>
      <p:ext uri="{BB962C8B-B14F-4D97-AF65-F5344CB8AC3E}">
        <p14:creationId xmlns:p14="http://schemas.microsoft.com/office/powerpoint/2010/main" val="3478929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CIPD research shows that conflict is very much a significant part of working life.  Research from the CIPD </a:t>
            </a:r>
            <a:r>
              <a:rPr lang="en-US" dirty="0" err="1">
                <a:ea typeface="Calibri"/>
                <a:cs typeface="Calibri"/>
              </a:rPr>
              <a:t>ahows</a:t>
            </a:r>
            <a:r>
              <a:rPr lang="en-US" dirty="0">
                <a:ea typeface="Calibri"/>
                <a:cs typeface="Calibri"/>
              </a:rPr>
              <a:t> a continued reliance on formal processes and procedures to deal with conflict – people are good at raising </a:t>
            </a:r>
            <a:r>
              <a:rPr lang="en-US" dirty="0" err="1">
                <a:ea typeface="Calibri"/>
                <a:cs typeface="Calibri"/>
              </a:rPr>
              <a:t>greivances</a:t>
            </a:r>
            <a:r>
              <a:rPr lang="en-US" dirty="0">
                <a:ea typeface="Calibri"/>
                <a:cs typeface="Calibri"/>
              </a:rPr>
              <a:t> or complaining about harassment but there less than half of these get resolved.  </a:t>
            </a:r>
            <a:endParaRPr lang="en-US"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33</a:t>
            </a:fld>
            <a:endParaRPr lang="en-GB" noProof="0"/>
          </a:p>
        </p:txBody>
      </p:sp>
    </p:spTree>
    <p:extLst>
      <p:ext uri="{BB962C8B-B14F-4D97-AF65-F5344CB8AC3E}">
        <p14:creationId xmlns:p14="http://schemas.microsoft.com/office/powerpoint/2010/main" val="3610550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might this look like?  </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36</a:t>
            </a:fld>
            <a:endParaRPr lang="en-GB" noProof="0"/>
          </a:p>
        </p:txBody>
      </p:sp>
    </p:spTree>
    <p:extLst>
      <p:ext uri="{BB962C8B-B14F-4D97-AF65-F5344CB8AC3E}">
        <p14:creationId xmlns:p14="http://schemas.microsoft.com/office/powerpoint/2010/main" val="2755527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250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82874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559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951041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5944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70743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299812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002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42243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52023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3/8/2026</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547659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3/8/2026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496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3/8/2026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12103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3/8/2026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86394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3/8/2026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497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3/8/2026</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73793883"/>
      </p:ext>
    </p:extLst>
  </p:cSld>
  <p:clrMap bg1="lt1" tx1="dk1" bg2="lt2" tx2="dk2" accent1="accent1" accent2="accent2" accent3="accent3" accent4="accent4" accent5="accent5" accent6="accent6" hlink="hlink" folHlink="folHlink"/>
  <p:sldLayoutIdLst>
    <p:sldLayoutId id="2147483719" r:id="rId1"/>
    <p:sldLayoutId id="2147483718" r:id="rId2"/>
    <p:sldLayoutId id="2147483717" r:id="rId3"/>
    <p:sldLayoutId id="2147483716" r:id="rId4"/>
    <p:sldLayoutId id="2147483715" r:id="rId5"/>
    <p:sldLayoutId id="2147483714" r:id="rId6"/>
    <p:sldLayoutId id="2147483713" r:id="rId7"/>
    <p:sldLayoutId id="2147483712" r:id="rId8"/>
    <p:sldLayoutId id="2147483711" r:id="rId9"/>
    <p:sldLayoutId id="2147483710" r:id="rId10"/>
    <p:sldLayoutId id="2147483709"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3/8/2026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2446"/>
      </p:ext>
    </p:extLst>
  </p:cSld>
  <p:clrMap bg1="lt1" tx1="dk1" bg2="lt2" tx2="dk2" accent1="accent1" accent2="accent2" accent3="accent3" accent4="accent4" accent5="accent5" accent6="accent6" hlink="hlink" folHlink="folHlink"/>
  <p:sldLayoutIdLst>
    <p:sldLayoutId id="2147483679" r:id="rId1"/>
    <p:sldLayoutId id="2147483682" r:id="rId2"/>
    <p:sldLayoutId id="2147483683" r:id="rId3"/>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3/8/2026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12284972"/>
      </p:ext>
    </p:extLst>
  </p:cSld>
  <p:clrMap bg1="lt1" tx1="dk1" bg2="lt2" tx2="dk2" accent1="accent1" accent2="accent2" accent3="accent3" accent4="accent4" accent5="accent5" accent6="accent6" hlink="hlink" folHlink="folHlink"/>
  <p:sldLayoutIdLst>
    <p:sldLayoutId id="2147483734" r:id="rId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hyperlink" Target="https://www.local.gov.uk/case-studies/performance-management-basildon-borough-council" TargetMode="External"/><Relationship Id="rId2" Type="http://schemas.openxmlformats.org/officeDocument/2006/relationships/image" Target="../media/image7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hyperlink" Target="https://www.cipd.org/uk/knowledge/bitesize-research/ratingless-performance-reviews/" TargetMode="Externa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https://www.cipd.org/uk/knowledge/evidence-reviews/evidence-people-performance/?_gl=1*ox0ehx*_ga*MTM2NjY3MzA3OC4xNjk3MDQwMTI0*_ga_D9HN5GYHYY*MTcwOTYzNDMxNC4xOS4xLjE3MDk2MzUyMzguNDAuMC4w" TargetMode="External"/><Relationship Id="rId2" Type="http://schemas.openxmlformats.org/officeDocument/2006/relationships/hyperlink" Target="https://www.cipd.org/uk/knowledge/factsheets/appraisals-factsheet/" TargetMode="External"/><Relationship Id="rId1" Type="http://schemas.openxmlformats.org/officeDocument/2006/relationships/slideLayout" Target="../slideLayouts/slideLayout15.xml"/><Relationship Id="rId4" Type="http://schemas.openxmlformats.org/officeDocument/2006/relationships/image" Target="../media/image77.jpeg"/></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hyperlink" Target="https://online.hbs.edu/blog/post/leadership-vs-managementv" TargetMode="Externa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slideLayout" Target="../slideLayouts/slideLayout15.xml"/><Relationship Id="rId1" Type="http://schemas.openxmlformats.org/officeDocument/2006/relationships/video" Target="https://www.youtube.com/embed/PfXEceZzND0?feature=oembed" TargetMode="External"/><Relationship Id="rId4" Type="http://schemas.openxmlformats.org/officeDocument/2006/relationships/image" Target="../media/image80.jpe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F55FD1-95FA-98DA-84AA-145D29A53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gled shot of pen on a graph">
            <a:extLst>
              <a:ext uri="{FF2B5EF4-FFF2-40B4-BE49-F238E27FC236}">
                <a16:creationId xmlns:a16="http://schemas.microsoft.com/office/drawing/2014/main" id="{F3F0D966-645C-F072-F15D-5BEB66866E0A}"/>
              </a:ext>
            </a:extLst>
          </p:cNvPr>
          <p:cNvPicPr>
            <a:picLocks noChangeAspect="1"/>
          </p:cNvPicPr>
          <p:nvPr/>
        </p:nvPicPr>
        <p:blipFill rotWithShape="1">
          <a:blip r:embed="rId3">
            <a:alphaModFix/>
          </a:blip>
          <a:srcRect t="5390" r="-2" b="10213"/>
          <a:stretch/>
        </p:blipFill>
        <p:spPr>
          <a:xfrm>
            <a:off x="-1" y="10"/>
            <a:ext cx="12192001" cy="6857990"/>
          </a:xfrm>
          <a:prstGeom prst="rect">
            <a:avLst/>
          </a:prstGeom>
        </p:spPr>
      </p:pic>
      <p:sp>
        <p:nvSpPr>
          <p:cNvPr id="11" name="Rectangle 10">
            <a:extLst>
              <a:ext uri="{FF2B5EF4-FFF2-40B4-BE49-F238E27FC236}">
                <a16:creationId xmlns:a16="http://schemas.microsoft.com/office/drawing/2014/main" id="{3AC9EE06-57AF-0FF5-450C-2A606C23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906214"/>
            <a:ext cx="12192000" cy="4957314"/>
          </a:xfrm>
          <a:prstGeom prst="rect">
            <a:avLst/>
          </a:prstGeom>
          <a:gradFill>
            <a:gsLst>
              <a:gs pos="0">
                <a:schemeClr val="accent1">
                  <a:lumMod val="60000"/>
                  <a:lumOff val="40000"/>
                  <a:alpha val="0"/>
                </a:schemeClr>
              </a:gs>
              <a:gs pos="61814">
                <a:schemeClr val="accent1">
                  <a:lumMod val="60000"/>
                  <a:lumOff val="40000"/>
                  <a:alpha val="8900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2714445"/>
            <a:ext cx="7355457" cy="1560167"/>
          </a:xfrm>
        </p:spPr>
        <p:txBody>
          <a:bodyPr rtlCol="0">
            <a:normAutofit/>
          </a:bodyPr>
          <a:lstStyle/>
          <a:p>
            <a:r>
              <a:rPr lang="en-GB" dirty="0"/>
              <a:t>PERFORMANCE MANAGEMENT</a:t>
            </a:r>
          </a:p>
        </p:txBody>
      </p:sp>
      <p:sp>
        <p:nvSpPr>
          <p:cNvPr id="3" name="Subtitle 2"/>
          <p:cNvSpPr>
            <a:spLocks noGrp="1"/>
          </p:cNvSpPr>
          <p:nvPr>
            <p:ph type="subTitle" idx="1"/>
          </p:nvPr>
        </p:nvSpPr>
        <p:spPr>
          <a:xfrm>
            <a:off x="1524000" y="4920137"/>
            <a:ext cx="7172325" cy="1122363"/>
          </a:xfrm>
        </p:spPr>
        <p:txBody>
          <a:bodyPr vert="horz" lIns="91440" tIns="45720" rIns="91440" bIns="45720" rtlCol="0" anchor="t">
            <a:normAutofit/>
          </a:bodyPr>
          <a:lstStyle/>
          <a:p>
            <a:r>
              <a:rPr lang="en-GB"/>
              <a:t>9th March 2026</a:t>
            </a:r>
            <a:endParaRPr lang="en-GB" dirty="0"/>
          </a:p>
        </p:txBody>
      </p:sp>
      <p:cxnSp>
        <p:nvCxnSpPr>
          <p:cNvPr id="13" name="Straight Connector 12">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2574" y="460241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24E38-5917-BCC5-9C39-5B94B8490E37}"/>
              </a:ext>
            </a:extLst>
          </p:cNvPr>
          <p:cNvSpPr>
            <a:spLocks noGrp="1"/>
          </p:cNvSpPr>
          <p:nvPr>
            <p:ph type="title"/>
          </p:nvPr>
        </p:nvSpPr>
        <p:spPr>
          <a:xfrm>
            <a:off x="1524000" y="762001"/>
            <a:ext cx="9144000" cy="869092"/>
          </a:xfrm>
        </p:spPr>
        <p:txBody>
          <a:bodyPr>
            <a:normAutofit/>
          </a:bodyPr>
          <a:lstStyle/>
          <a:p>
            <a:pPr algn="ctr"/>
            <a:r>
              <a:rPr lang="en-US"/>
              <a:t>BUT FIRST</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7D0B85-3CCE-3966-41DA-A83E7E742CA1}"/>
              </a:ext>
            </a:extLst>
          </p:cNvPr>
          <p:cNvGraphicFramePr>
            <a:graphicFrameLocks noGrp="1"/>
          </p:cNvGraphicFramePr>
          <p:nvPr>
            <p:ph idx="1"/>
            <p:extLst>
              <p:ext uri="{D42A27DB-BD31-4B8C-83A1-F6EECF244321}">
                <p14:modId xmlns:p14="http://schemas.microsoft.com/office/powerpoint/2010/main" val="1104452875"/>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49344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FBBA0-7E82-F679-9ED1-9C681B5287E8}"/>
              </a:ext>
            </a:extLst>
          </p:cNvPr>
          <p:cNvSpPr>
            <a:spLocks noGrp="1"/>
          </p:cNvSpPr>
          <p:nvPr>
            <p:ph type="title"/>
          </p:nvPr>
        </p:nvSpPr>
        <p:spPr>
          <a:xfrm>
            <a:off x="1524000" y="762001"/>
            <a:ext cx="9144000" cy="869092"/>
          </a:xfrm>
        </p:spPr>
        <p:txBody>
          <a:bodyPr>
            <a:normAutofit/>
          </a:bodyPr>
          <a:lstStyle/>
          <a:p>
            <a:pPr algn="ctr"/>
            <a:r>
              <a:rPr lang="en-US"/>
              <a:t>Suggestions</a:t>
            </a:r>
          </a:p>
        </p:txBody>
      </p:sp>
      <p:sp>
        <p:nvSpPr>
          <p:cNvPr id="11" name="Rectangle 1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04CDE2-7097-0C0D-5E8C-E1CC89832FEA}"/>
              </a:ext>
            </a:extLst>
          </p:cNvPr>
          <p:cNvGraphicFramePr>
            <a:graphicFrameLocks noGrp="1"/>
          </p:cNvGraphicFramePr>
          <p:nvPr>
            <p:ph idx="1"/>
            <p:extLst>
              <p:ext uri="{D42A27DB-BD31-4B8C-83A1-F6EECF244321}">
                <p14:modId xmlns:p14="http://schemas.microsoft.com/office/powerpoint/2010/main" val="4134933751"/>
              </p:ext>
            </p:extLst>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5807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D36D-2EFB-021D-69A7-0A56635C5B7A}"/>
              </a:ext>
            </a:extLst>
          </p:cNvPr>
          <p:cNvSpPr>
            <a:spLocks noGrp="1"/>
          </p:cNvSpPr>
          <p:nvPr>
            <p:ph type="title"/>
          </p:nvPr>
        </p:nvSpPr>
        <p:spPr/>
        <p:txBody>
          <a:bodyPr/>
          <a:lstStyle/>
          <a:p>
            <a:r>
              <a:rPr lang="en-US" dirty="0"/>
              <a:t>AI </a:t>
            </a:r>
            <a:r>
              <a:rPr lang="en-US"/>
              <a:t>literacy</a:t>
            </a:r>
            <a:endParaRPr lang="en-US" dirty="0"/>
          </a:p>
        </p:txBody>
      </p:sp>
      <p:sp>
        <p:nvSpPr>
          <p:cNvPr id="3" name="Content Placeholder 2">
            <a:extLst>
              <a:ext uri="{FF2B5EF4-FFF2-40B4-BE49-F238E27FC236}">
                <a16:creationId xmlns:a16="http://schemas.microsoft.com/office/drawing/2014/main" id="{2126109F-3295-4214-A60E-BC8443B213C7}"/>
              </a:ext>
            </a:extLst>
          </p:cNvPr>
          <p:cNvSpPr>
            <a:spLocks noGrp="1"/>
          </p:cNvSpPr>
          <p:nvPr>
            <p:ph idx="1"/>
          </p:nvPr>
        </p:nvSpPr>
        <p:spPr/>
        <p:txBody>
          <a:bodyPr vert="horz" lIns="91440" tIns="45720" rIns="91440" bIns="45720" rtlCol="0" anchor="t">
            <a:normAutofit/>
          </a:bodyPr>
          <a:lstStyle/>
          <a:p>
            <a:r>
              <a:rPr lang="en-US" dirty="0"/>
              <a:t>Core technical concepts (what </a:t>
            </a:r>
            <a:r>
              <a:rPr lang="en-US"/>
              <a:t>is it, how value is created, limitations)</a:t>
            </a:r>
            <a:endParaRPr lang="en-US" dirty="0"/>
          </a:p>
          <a:p>
            <a:r>
              <a:rPr lang="en-US" dirty="0"/>
              <a:t>Relation to </a:t>
            </a:r>
            <a:r>
              <a:rPr lang="en-US" dirty="0" err="1"/>
              <a:t>organisational</a:t>
            </a:r>
            <a:r>
              <a:rPr lang="en-US" dirty="0"/>
              <a:t> strategy</a:t>
            </a:r>
          </a:p>
          <a:p>
            <a:r>
              <a:rPr lang="en-US"/>
              <a:t>Stakeholder impact</a:t>
            </a:r>
          </a:p>
          <a:p>
            <a:r>
              <a:rPr lang="en-US"/>
              <a:t>Risk, ethics and regulation</a:t>
            </a:r>
          </a:p>
          <a:p>
            <a:r>
              <a:rPr lang="en-US"/>
              <a:t>Governance </a:t>
            </a:r>
          </a:p>
          <a:p>
            <a:endParaRPr lang="en-US" dirty="0"/>
          </a:p>
        </p:txBody>
      </p:sp>
    </p:spTree>
    <p:extLst>
      <p:ext uri="{BB962C8B-B14F-4D97-AF65-F5344CB8AC3E}">
        <p14:creationId xmlns:p14="http://schemas.microsoft.com/office/powerpoint/2010/main" val="56613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095AE-19F3-58F5-CF5E-C03CCBFC7864}"/>
              </a:ext>
            </a:extLst>
          </p:cNvPr>
          <p:cNvSpPr>
            <a:spLocks noGrp="1"/>
          </p:cNvSpPr>
          <p:nvPr>
            <p:ph type="title"/>
          </p:nvPr>
        </p:nvSpPr>
        <p:spPr>
          <a:xfrm>
            <a:off x="5411931" y="452718"/>
            <a:ext cx="4638903" cy="1400530"/>
          </a:xfrm>
        </p:spPr>
        <p:txBody>
          <a:bodyPr>
            <a:normAutofit/>
          </a:bodyPr>
          <a:lstStyle/>
          <a:p>
            <a:r>
              <a:rPr lang="en-GB"/>
              <a:t>What is it?</a:t>
            </a:r>
          </a:p>
        </p:txBody>
      </p:sp>
      <p:pic>
        <p:nvPicPr>
          <p:cNvPr id="14" name="Picture 13" descr="Group of people holding strings">
            <a:extLst>
              <a:ext uri="{FF2B5EF4-FFF2-40B4-BE49-F238E27FC236}">
                <a16:creationId xmlns:a16="http://schemas.microsoft.com/office/drawing/2014/main" id="{35BF5A9C-32DF-A65B-B4DD-F6909E103B79}"/>
              </a:ext>
            </a:extLst>
          </p:cNvPr>
          <p:cNvPicPr>
            <a:picLocks noChangeAspect="1"/>
          </p:cNvPicPr>
          <p:nvPr/>
        </p:nvPicPr>
        <p:blipFill rotWithShape="1">
          <a:blip r:embed="rId3"/>
          <a:srcRect l="42091" r="6604"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2" name="Slide Number Placeholder 12">
            <a:extLst>
              <a:ext uri="{FF2B5EF4-FFF2-40B4-BE49-F238E27FC236}">
                <a16:creationId xmlns:a16="http://schemas.microsoft.com/office/drawing/2014/main" id="{E81E43C7-A0CC-1802-1337-C72177715401}"/>
              </a:ext>
            </a:extLst>
          </p:cNvPr>
          <p:cNvSpPr>
            <a:spLocks noGrp="1"/>
          </p:cNvSpPr>
          <p:nvPr>
            <p:ph type="sldNum" sz="quarter" idx="12"/>
          </p:nvPr>
        </p:nvSpPr>
        <p:spPr>
          <a:xfrm>
            <a:off x="10352540" y="295729"/>
            <a:ext cx="838199" cy="767687"/>
          </a:xfrm>
        </p:spPr>
        <p:txBody>
          <a:bodyPr>
            <a:normAutofit/>
          </a:bodyPr>
          <a:lstStyle/>
          <a:p>
            <a:pPr>
              <a:spcAft>
                <a:spcPts val="600"/>
              </a:spcAft>
            </a:pPr>
            <a:fld id="{5E84AC6A-A0EF-437B-BCEE-4772B0214A58}" type="slidenum">
              <a:rPr lang="en-US"/>
              <a:pPr>
                <a:spcAft>
                  <a:spcPts val="600"/>
                </a:spcAft>
              </a:pPr>
              <a:t>5</a:t>
            </a:fld>
            <a:endParaRPr lang="en-US"/>
          </a:p>
        </p:txBody>
      </p:sp>
      <p:sp>
        <p:nvSpPr>
          <p:cNvPr id="3" name="Content Placeholder 2">
            <a:extLst>
              <a:ext uri="{FF2B5EF4-FFF2-40B4-BE49-F238E27FC236}">
                <a16:creationId xmlns:a16="http://schemas.microsoft.com/office/drawing/2014/main" id="{05EC1F30-85C0-C9F5-2675-5B3A7F6547DF}"/>
              </a:ext>
            </a:extLst>
          </p:cNvPr>
          <p:cNvSpPr>
            <a:spLocks noGrp="1"/>
          </p:cNvSpPr>
          <p:nvPr>
            <p:ph idx="1"/>
          </p:nvPr>
        </p:nvSpPr>
        <p:spPr>
          <a:xfrm>
            <a:off x="5410950" y="2052918"/>
            <a:ext cx="4638903" cy="4195481"/>
          </a:xfrm>
        </p:spPr>
        <p:txBody>
          <a:bodyPr vert="horz" lIns="91440" tIns="45720" rIns="91440" bIns="45720" rtlCol="0">
            <a:normAutofit/>
          </a:bodyPr>
          <a:lstStyle/>
          <a:p>
            <a:r>
              <a:rPr lang="en-GB"/>
              <a:t>Not a single activity</a:t>
            </a:r>
          </a:p>
          <a:p>
            <a:r>
              <a:rPr lang="en-GB"/>
              <a:t>Establishes objectives in line with mission and strategy</a:t>
            </a:r>
          </a:p>
          <a:p>
            <a:r>
              <a:rPr lang="en-GB"/>
              <a:t>Improves performance</a:t>
            </a:r>
          </a:p>
          <a:p>
            <a:r>
              <a:rPr lang="en-GB"/>
              <a:t>Holds people to account</a:t>
            </a:r>
          </a:p>
          <a:p>
            <a:r>
              <a:rPr lang="en-GB"/>
              <a:t>Two-way, regular, open</a:t>
            </a:r>
          </a:p>
        </p:txBody>
      </p:sp>
      <p:sp>
        <p:nvSpPr>
          <p:cNvPr id="8" name="Date Placeholder 10">
            <a:extLst>
              <a:ext uri="{FF2B5EF4-FFF2-40B4-BE49-F238E27FC236}">
                <a16:creationId xmlns:a16="http://schemas.microsoft.com/office/drawing/2014/main" id="{4DEB0A7C-20DF-4833-FAB5-B191FC96B095}"/>
              </a:ext>
            </a:extLst>
          </p:cNvPr>
          <p:cNvSpPr>
            <a:spLocks noGrp="1"/>
          </p:cNvSpPr>
          <p:nvPr>
            <p:ph type="dt" sz="half" idx="10"/>
          </p:nvPr>
        </p:nvSpPr>
        <p:spPr>
          <a:xfrm rot="5400000">
            <a:off x="10155639" y="1790701"/>
            <a:ext cx="990599" cy="304799"/>
          </a:xfrm>
        </p:spPr>
        <p:txBody>
          <a:bodyPr>
            <a:normAutofit/>
          </a:bodyPr>
          <a:lstStyle/>
          <a:p>
            <a:pPr>
              <a:spcAft>
                <a:spcPts val="600"/>
              </a:spcAft>
            </a:pPr>
            <a:fld id="{8A30D767-F653-423A-93E6-AAC55B8F1B4C}" type="datetime1">
              <a:rPr lang="en-US"/>
              <a:pPr>
                <a:spcAft>
                  <a:spcPts val="600"/>
                </a:spcAft>
              </a:pPr>
              <a:t>3/8/2026</a:t>
            </a:fld>
            <a:endParaRPr lang="en-US"/>
          </a:p>
        </p:txBody>
      </p:sp>
      <p:sp>
        <p:nvSpPr>
          <p:cNvPr id="10" name="Footer Placeholder 11">
            <a:extLst>
              <a:ext uri="{FF2B5EF4-FFF2-40B4-BE49-F238E27FC236}">
                <a16:creationId xmlns:a16="http://schemas.microsoft.com/office/drawing/2014/main" id="{D3F11434-174D-1999-3EFB-12EAB103792E}"/>
              </a:ext>
            </a:extLst>
          </p:cNvPr>
          <p:cNvSpPr>
            <a:spLocks noGrp="1"/>
          </p:cNvSpPr>
          <p:nvPr>
            <p:ph type="ftr" sz="quarter" idx="11"/>
          </p:nvPr>
        </p:nvSpPr>
        <p:spPr>
          <a:xfrm rot="5400000">
            <a:off x="8951573" y="3225297"/>
            <a:ext cx="3859795" cy="304801"/>
          </a:xfrm>
        </p:spPr>
        <p:txBody>
          <a:bodyPr>
            <a:normAutofit/>
          </a:bodyPr>
          <a:lstStyle/>
          <a:p>
            <a:pPr>
              <a:spcAft>
                <a:spcPts val="600"/>
              </a:spcAft>
            </a:pPr>
            <a:r>
              <a:rPr lang="en-US"/>
              <a:t>Sample Footer Text</a:t>
            </a:r>
          </a:p>
        </p:txBody>
      </p:sp>
    </p:spTree>
    <p:extLst>
      <p:ext uri="{BB962C8B-B14F-4D97-AF65-F5344CB8AC3E}">
        <p14:creationId xmlns:p14="http://schemas.microsoft.com/office/powerpoint/2010/main" val="3885393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B055F-75D3-35C2-C176-8029DF218533}"/>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7400" dirty="0">
                <a:solidFill>
                  <a:schemeClr val="tx1">
                    <a:lumMod val="85000"/>
                    <a:lumOff val="15000"/>
                  </a:schemeClr>
                </a:solidFill>
              </a:rPr>
              <a:t>What does it look like?</a:t>
            </a:r>
          </a:p>
        </p:txBody>
      </p:sp>
      <p:sp>
        <p:nvSpPr>
          <p:cNvPr id="3" name="Content Placeholder 2">
            <a:extLst>
              <a:ext uri="{FF2B5EF4-FFF2-40B4-BE49-F238E27FC236}">
                <a16:creationId xmlns:a16="http://schemas.microsoft.com/office/drawing/2014/main" id="{FE820B2C-99F5-18DE-6556-3B79A454533E}"/>
              </a:ext>
            </a:extLst>
          </p:cNvPr>
          <p:cNvSpPr>
            <a:spLocks noGrp="1"/>
          </p:cNvSpPr>
          <p:nvPr>
            <p:ph idx="1"/>
          </p:nvPr>
        </p:nvSpPr>
        <p:spPr>
          <a:xfrm>
            <a:off x="5289753" y="4672739"/>
            <a:ext cx="6269347" cy="1021498"/>
          </a:xfrm>
        </p:spPr>
        <p:txBody>
          <a:bodyPr vert="horz" lIns="91440" tIns="45720" rIns="91440" bIns="45720" rtlCol="0" anchor="t">
            <a:normAutofit/>
          </a:bodyPr>
          <a:lstStyle/>
          <a:p>
            <a:pPr marL="0" indent="0">
              <a:buNone/>
            </a:pPr>
            <a:r>
              <a:rPr lang="en-US" cap="all" spc="200" dirty="0">
                <a:solidFill>
                  <a:schemeClr val="tx1">
                    <a:lumMod val="85000"/>
                    <a:lumOff val="15000"/>
                  </a:schemeClr>
                </a:solidFill>
              </a:rPr>
              <a:t>PROVIDE EXAMPLES FROM DIFFERENT ORGANISATIONS</a:t>
            </a:r>
            <a:endParaRPr lang="en-US" dirty="0">
              <a:solidFill>
                <a:schemeClr val="tx1">
                  <a:lumMod val="85000"/>
                  <a:lumOff val="15000"/>
                </a:schemeClr>
              </a:solidFill>
            </a:endParaRPr>
          </a:p>
        </p:txBody>
      </p:sp>
      <p:pic>
        <p:nvPicPr>
          <p:cNvPr id="5" name="Picture 4" descr="Large skydiving group mid-air">
            <a:extLst>
              <a:ext uri="{FF2B5EF4-FFF2-40B4-BE49-F238E27FC236}">
                <a16:creationId xmlns:a16="http://schemas.microsoft.com/office/drawing/2014/main" id="{DF0D2222-CEDB-6B1F-A6E6-778A814D9CF1}"/>
              </a:ext>
            </a:extLst>
          </p:cNvPr>
          <p:cNvPicPr>
            <a:picLocks noChangeAspect="1"/>
          </p:cNvPicPr>
          <p:nvPr/>
        </p:nvPicPr>
        <p:blipFill rotWithShape="1">
          <a:blip r:embed="rId2"/>
          <a:srcRect l="28332" r="26653" b="3"/>
          <a:stretch/>
        </p:blipFill>
        <p:spPr>
          <a:xfrm>
            <a:off x="-1" y="1"/>
            <a:ext cx="4635315" cy="6857999"/>
          </a:xfrm>
          <a:prstGeom prst="rect">
            <a:avLst/>
          </a:prstGeom>
        </p:spPr>
      </p:pic>
      <p:cxnSp>
        <p:nvCxnSpPr>
          <p:cNvPr id="15" name="Straight Connector 1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788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D1B13EB-D562-22C8-F94D-7C39709564B5}"/>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Defined </a:t>
            </a:r>
          </a:p>
        </p:txBody>
      </p:sp>
      <p:pic>
        <p:nvPicPr>
          <p:cNvPr id="5" name="Picture 4" descr="Three arrows on bullseye">
            <a:extLst>
              <a:ext uri="{FF2B5EF4-FFF2-40B4-BE49-F238E27FC236}">
                <a16:creationId xmlns:a16="http://schemas.microsoft.com/office/drawing/2014/main" id="{D28BF43E-28DC-1E36-04E2-253D3187AF36}"/>
              </a:ext>
            </a:extLst>
          </p:cNvPr>
          <p:cNvPicPr>
            <a:picLocks noChangeAspect="1"/>
          </p:cNvPicPr>
          <p:nvPr/>
        </p:nvPicPr>
        <p:blipFill rotWithShape="1">
          <a:blip r:embed="rId3"/>
          <a:srcRect l="11594" r="44744" b="5"/>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7FEB68-AC33-0E90-739E-42D0707C0C8B}"/>
              </a:ext>
            </a:extLst>
          </p:cNvPr>
          <p:cNvSpPr>
            <a:spLocks noGrp="1"/>
          </p:cNvSpPr>
          <p:nvPr>
            <p:ph idx="1"/>
          </p:nvPr>
        </p:nvSpPr>
        <p:spPr>
          <a:xfrm>
            <a:off x="5116784" y="2546224"/>
            <a:ext cx="5977938" cy="3342747"/>
          </a:xfrm>
        </p:spPr>
        <p:txBody>
          <a:bodyPr vert="horz" lIns="0" tIns="45720" rIns="0" bIns="45720" rtlCol="0">
            <a:normAutofit/>
          </a:bodyPr>
          <a:lstStyle/>
          <a:p>
            <a:r>
              <a:rPr lang="en-GB" sz="1800">
                <a:solidFill>
                  <a:srgbClr val="FFFFFF"/>
                </a:solidFill>
              </a:rPr>
              <a:t>"A broad set of activities aimed at improving employee performance" (DeNisi and Pritchard, 2006)</a:t>
            </a:r>
          </a:p>
          <a:p>
            <a:endParaRPr lang="en-GB" sz="1800">
              <a:solidFill>
                <a:srgbClr val="FFFFFF"/>
              </a:solidFill>
            </a:endParaRPr>
          </a:p>
          <a:p>
            <a:pPr marL="0" indent="0">
              <a:buNone/>
            </a:pPr>
            <a:r>
              <a:rPr lang="en-GB" sz="1800">
                <a:solidFill>
                  <a:srgbClr val="FFFFFF"/>
                </a:solidFill>
              </a:rPr>
              <a:t>"The process of improving performance by setting individual and team goals that are aligned to the strategic goals of the organisation" (Armstrong,  2022)</a:t>
            </a:r>
          </a:p>
        </p:txBody>
      </p:sp>
    </p:spTree>
    <p:extLst>
      <p:ext uri="{BB962C8B-B14F-4D97-AF65-F5344CB8AC3E}">
        <p14:creationId xmlns:p14="http://schemas.microsoft.com/office/powerpoint/2010/main" val="135324285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F5C2C2-F19A-119D-2EF8-48AA2E658EA7}"/>
              </a:ext>
            </a:extLst>
          </p:cNvPr>
          <p:cNvSpPr>
            <a:spLocks noGrp="1"/>
          </p:cNvSpPr>
          <p:nvPr>
            <p:ph type="title"/>
          </p:nvPr>
        </p:nvSpPr>
        <p:spPr>
          <a:xfrm>
            <a:off x="642259" y="634946"/>
            <a:ext cx="3372529" cy="5055904"/>
          </a:xfrm>
        </p:spPr>
        <p:txBody>
          <a:bodyPr anchor="ctr">
            <a:normAutofit/>
          </a:bodyPr>
          <a:lstStyle/>
          <a:p>
            <a:r>
              <a:rPr lang="en-GB" sz="4900"/>
              <a:t>Components (Armstrong, 2022)</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4529D58-8AD8-690F-9917-BB2553C543EC}"/>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907777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8C0E0-17EA-6201-8766-0DF32A01923A}"/>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4800"/>
              <a:t>Distinct from performance appraisal</a:t>
            </a:r>
          </a:p>
        </p:txBody>
      </p:sp>
      <p:cxnSp>
        <p:nvCxnSpPr>
          <p:cNvPr id="24" name="Straight Connector 23">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a:extLst>
              <a:ext uri="{FF2B5EF4-FFF2-40B4-BE49-F238E27FC236}">
                <a16:creationId xmlns:a16="http://schemas.microsoft.com/office/drawing/2014/main" id="{8055C574-43CC-A101-3C1A-0A82ACA6DB2D}"/>
              </a:ext>
            </a:extLst>
          </p:cNvPr>
          <p:cNvSpPr>
            <a:spLocks/>
          </p:cNvSpPr>
          <p:nvPr/>
        </p:nvSpPr>
        <p:spPr>
          <a:xfrm>
            <a:off x="1130760" y="2098515"/>
            <a:ext cx="4608556" cy="731334"/>
          </a:xfrm>
          <a:prstGeom prst="rect">
            <a:avLst/>
          </a:prstGeom>
        </p:spPr>
        <p:txBody>
          <a:bodyPr/>
          <a:lstStyle/>
          <a:p>
            <a:pPr defTabSz="905256">
              <a:spcAft>
                <a:spcPts val="600"/>
              </a:spcAft>
            </a:pPr>
            <a:r>
              <a:rPr lang="en-GB" sz="1782" kern="1200">
                <a:solidFill>
                  <a:schemeClr val="tx1"/>
                </a:solidFill>
                <a:latin typeface="+mn-lt"/>
                <a:ea typeface="+mn-ea"/>
                <a:cs typeface="+mn-cs"/>
              </a:rPr>
              <a:t>Performance management </a:t>
            </a:r>
            <a:endParaRPr lang="en-GB"/>
          </a:p>
        </p:txBody>
      </p:sp>
      <p:sp>
        <p:nvSpPr>
          <p:cNvPr id="4" name="Content Placeholder 3">
            <a:extLst>
              <a:ext uri="{FF2B5EF4-FFF2-40B4-BE49-F238E27FC236}">
                <a16:creationId xmlns:a16="http://schemas.microsoft.com/office/drawing/2014/main" id="{96BA70D9-E2E4-3F5D-C57E-AAA92B23903C}"/>
              </a:ext>
            </a:extLst>
          </p:cNvPr>
          <p:cNvSpPr>
            <a:spLocks/>
          </p:cNvSpPr>
          <p:nvPr/>
        </p:nvSpPr>
        <p:spPr>
          <a:xfrm>
            <a:off x="1130760" y="2993335"/>
            <a:ext cx="4608556" cy="2891260"/>
          </a:xfrm>
          <a:prstGeom prst="rect">
            <a:avLst/>
          </a:prstGeom>
        </p:spPr>
        <p:txBody>
          <a:bodyPr vert="horz" lIns="0" tIns="45720" rIns="0" bIns="45720" rtlCol="0" anchor="t">
            <a:normAutofit/>
          </a:bodyPr>
          <a:lstStyle/>
          <a:p>
            <a:pPr defTabSz="905256">
              <a:spcAft>
                <a:spcPts val="600"/>
              </a:spcAft>
            </a:pPr>
            <a:r>
              <a:rPr lang="en-GB" sz="1782" kern="1200">
                <a:solidFill>
                  <a:schemeClr val="tx1"/>
                </a:solidFill>
                <a:latin typeface="+mn-lt"/>
                <a:ea typeface="+mn-ea"/>
                <a:cs typeface="+mn-cs"/>
              </a:rPr>
              <a:t>A broad set of activities that includes appraisal</a:t>
            </a:r>
          </a:p>
          <a:p>
            <a:pPr defTabSz="905256">
              <a:spcAft>
                <a:spcPts val="600"/>
              </a:spcAft>
            </a:pPr>
            <a:r>
              <a:rPr lang="en-GB" sz="1782" kern="1200">
                <a:solidFill>
                  <a:schemeClr val="tx1"/>
                </a:solidFill>
                <a:latin typeface="+mn-lt"/>
                <a:ea typeface="+mn-ea"/>
                <a:cs typeface="+mn-cs"/>
              </a:rPr>
              <a:t>Term arose when practitioners and scholars began talking about transforming appraisal from an event to a process</a:t>
            </a:r>
          </a:p>
          <a:p>
            <a:pPr defTabSz="905256">
              <a:spcAft>
                <a:spcPts val="600"/>
              </a:spcAft>
            </a:pPr>
            <a:r>
              <a:rPr lang="en-GB" sz="1782" kern="1200">
                <a:solidFill>
                  <a:schemeClr val="tx1"/>
                </a:solidFill>
                <a:latin typeface="+mn-lt"/>
                <a:ea typeface="+mn-ea"/>
                <a:cs typeface="+mn-cs"/>
              </a:rPr>
              <a:t>Aims to improve performance</a:t>
            </a:r>
            <a:endParaRPr lang="en-GB"/>
          </a:p>
        </p:txBody>
      </p:sp>
      <p:sp>
        <p:nvSpPr>
          <p:cNvPr id="5" name="Text Placeholder 4">
            <a:extLst>
              <a:ext uri="{FF2B5EF4-FFF2-40B4-BE49-F238E27FC236}">
                <a16:creationId xmlns:a16="http://schemas.microsoft.com/office/drawing/2014/main" id="{E2A981A4-6076-3C39-E2EA-88D7E54A363A}"/>
              </a:ext>
            </a:extLst>
          </p:cNvPr>
          <p:cNvSpPr>
            <a:spLocks/>
          </p:cNvSpPr>
          <p:nvPr/>
        </p:nvSpPr>
        <p:spPr>
          <a:xfrm>
            <a:off x="6513010" y="2098515"/>
            <a:ext cx="4608556" cy="731334"/>
          </a:xfrm>
          <a:prstGeom prst="rect">
            <a:avLst/>
          </a:prstGeom>
        </p:spPr>
        <p:txBody>
          <a:bodyPr lIns="91440" tIns="45720" rIns="91440" bIns="45720" anchor="t"/>
          <a:lstStyle/>
          <a:p>
            <a:pPr defTabSz="905256">
              <a:spcAft>
                <a:spcPts val="600"/>
              </a:spcAft>
            </a:pPr>
            <a:r>
              <a:rPr lang="en-GB" sz="1750" dirty="0"/>
              <a:t>Appraisal</a:t>
            </a:r>
            <a:endParaRPr lang="en-GB" dirty="0"/>
          </a:p>
        </p:txBody>
      </p:sp>
      <p:sp>
        <p:nvSpPr>
          <p:cNvPr id="6" name="Content Placeholder 5">
            <a:extLst>
              <a:ext uri="{FF2B5EF4-FFF2-40B4-BE49-F238E27FC236}">
                <a16:creationId xmlns:a16="http://schemas.microsoft.com/office/drawing/2014/main" id="{A47C8401-8A61-2D27-1709-335A44F0FD52}"/>
              </a:ext>
            </a:extLst>
          </p:cNvPr>
          <p:cNvSpPr>
            <a:spLocks/>
          </p:cNvSpPr>
          <p:nvPr/>
        </p:nvSpPr>
        <p:spPr>
          <a:xfrm>
            <a:off x="6513010" y="2993334"/>
            <a:ext cx="4608556" cy="2891260"/>
          </a:xfrm>
          <a:prstGeom prst="rect">
            <a:avLst/>
          </a:prstGeom>
        </p:spPr>
        <p:txBody>
          <a:bodyPr vert="horz" lIns="0" tIns="45720" rIns="0" bIns="45720" rtlCol="0" anchor="t">
            <a:normAutofit/>
          </a:bodyPr>
          <a:lstStyle/>
          <a:p>
            <a:pPr defTabSz="905256">
              <a:spcAft>
                <a:spcPts val="600"/>
              </a:spcAft>
            </a:pPr>
            <a:r>
              <a:rPr lang="en-GB" sz="1782" kern="1200">
                <a:solidFill>
                  <a:schemeClr val="tx1"/>
                </a:solidFill>
                <a:latin typeface="+mn-lt"/>
                <a:ea typeface="+mn-ea"/>
                <a:cs typeface="+mn-cs"/>
              </a:rPr>
              <a:t>A discrete, formal event, once or twice a year, which has clearly stated dimensions and an evaluation process.</a:t>
            </a:r>
          </a:p>
          <a:p>
            <a:pPr defTabSz="905256">
              <a:spcAft>
                <a:spcPts val="600"/>
              </a:spcAft>
            </a:pPr>
            <a:r>
              <a:rPr lang="en-GB" sz="1782" kern="1200">
                <a:solidFill>
                  <a:schemeClr val="tx1"/>
                </a:solidFill>
                <a:latin typeface="+mn-lt"/>
                <a:ea typeface="+mn-ea"/>
                <a:cs typeface="+mn-cs"/>
              </a:rPr>
              <a:t>Measures performance</a:t>
            </a:r>
            <a:endParaRPr lang="en-GB"/>
          </a:p>
        </p:txBody>
      </p:sp>
    </p:spTree>
    <p:extLst>
      <p:ext uri="{BB962C8B-B14F-4D97-AF65-F5344CB8AC3E}">
        <p14:creationId xmlns:p14="http://schemas.microsoft.com/office/powerpoint/2010/main" val="155478232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arrows on bullseye">
            <a:extLst>
              <a:ext uri="{FF2B5EF4-FFF2-40B4-BE49-F238E27FC236}">
                <a16:creationId xmlns:a16="http://schemas.microsoft.com/office/drawing/2014/main" id="{59E06D4D-65D1-DD71-BF1B-C6B3432B24C4}"/>
              </a:ext>
            </a:extLst>
          </p:cNvPr>
          <p:cNvPicPr>
            <a:picLocks noChangeAspect="1"/>
          </p:cNvPicPr>
          <p:nvPr/>
        </p:nvPicPr>
        <p:blipFill rotWithShape="1">
          <a:blip r:embed="rId2"/>
          <a:srcRect t="13966" r="-2" b="-2"/>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5BC98-7097-39F6-109D-C0106D9CE693}"/>
              </a:ext>
            </a:extLst>
          </p:cNvPr>
          <p:cNvSpPr>
            <a:spLocks noGrp="1"/>
          </p:cNvSpPr>
          <p:nvPr>
            <p:ph type="title"/>
          </p:nvPr>
        </p:nvSpPr>
        <p:spPr>
          <a:xfrm>
            <a:off x="854277" y="1475234"/>
            <a:ext cx="3214307" cy="2901694"/>
          </a:xfrm>
        </p:spPr>
        <p:txBody>
          <a:bodyPr vert="horz" lIns="91440" tIns="45720" rIns="91440" bIns="45720" rtlCol="0" anchor="b">
            <a:normAutofit/>
          </a:bodyPr>
          <a:lstStyle/>
          <a:p>
            <a:r>
              <a:rPr lang="en-US" sz="4400">
                <a:solidFill>
                  <a:schemeClr val="bg1"/>
                </a:solidFill>
              </a:rPr>
              <a:t>The nature of performance management</a:t>
            </a:r>
          </a:p>
        </p:txBody>
      </p:sp>
      <p:sp>
        <p:nvSpPr>
          <p:cNvPr id="3" name="Content Placeholder 2">
            <a:extLst>
              <a:ext uri="{FF2B5EF4-FFF2-40B4-BE49-F238E27FC236}">
                <a16:creationId xmlns:a16="http://schemas.microsoft.com/office/drawing/2014/main" id="{02ECBD1E-DBC6-79C7-2CEC-DDA7A07BDFF9}"/>
              </a:ext>
            </a:extLst>
          </p:cNvPr>
          <p:cNvSpPr>
            <a:spLocks noGrp="1"/>
          </p:cNvSpPr>
          <p:nvPr>
            <p:ph idx="1"/>
          </p:nvPr>
        </p:nvSpPr>
        <p:spPr>
          <a:xfrm>
            <a:off x="858610" y="4608576"/>
            <a:ext cx="3205640" cy="774186"/>
          </a:xfrm>
        </p:spPr>
        <p:txBody>
          <a:bodyPr vert="horz" lIns="91440" tIns="45720" rIns="91440" bIns="45720" rtlCol="0" anchor="t">
            <a:normAutofit/>
          </a:bodyPr>
          <a:lstStyle/>
          <a:p>
            <a:pPr marL="0" indent="0">
              <a:lnSpc>
                <a:spcPct val="90000"/>
              </a:lnSpc>
              <a:buNone/>
            </a:pPr>
            <a:r>
              <a:rPr lang="en-US" sz="1300" cap="all" spc="200">
                <a:solidFill>
                  <a:schemeClr val="bg1"/>
                </a:solidFill>
              </a:rPr>
              <a:t>Performance management is about leadership and managing the business</a:t>
            </a:r>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351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D93ECE-6AEE-9A9A-2BD2-4BA382071C97}"/>
              </a:ext>
            </a:extLst>
          </p:cNvPr>
          <p:cNvSpPr>
            <a:spLocks noGrp="1"/>
          </p:cNvSpPr>
          <p:nvPr>
            <p:ph type="title"/>
          </p:nvPr>
        </p:nvSpPr>
        <p:spPr>
          <a:xfrm>
            <a:off x="642259" y="634946"/>
            <a:ext cx="3372529" cy="5055904"/>
          </a:xfrm>
        </p:spPr>
        <p:txBody>
          <a:bodyPr anchor="ctr">
            <a:normAutofit/>
          </a:bodyPr>
          <a:lstStyle/>
          <a:p>
            <a:r>
              <a:rPr lang="en-GB" dirty="0"/>
              <a:t>The role of the line manager</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BFE0F14-5EFE-4FFE-64BD-FD2F26D075D3}"/>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480240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BF2B6-2843-7245-7E5D-E957B07A2A9B}"/>
              </a:ext>
            </a:extLst>
          </p:cNvPr>
          <p:cNvSpPr>
            <a:spLocks noGrp="1"/>
          </p:cNvSpPr>
          <p:nvPr>
            <p:ph type="title"/>
          </p:nvPr>
        </p:nvSpPr>
        <p:spPr>
          <a:xfrm>
            <a:off x="5172074" y="286603"/>
            <a:ext cx="5983605" cy="1450757"/>
          </a:xfrm>
        </p:spPr>
        <p:txBody>
          <a:bodyPr>
            <a:normAutofit/>
          </a:bodyPr>
          <a:lstStyle/>
          <a:p>
            <a:r>
              <a:rPr lang="en-GB" sz="4900"/>
              <a:t>Aims of performance management</a:t>
            </a:r>
          </a:p>
        </p:txBody>
      </p:sp>
      <p:pic>
        <p:nvPicPr>
          <p:cNvPr id="5" name="Picture 4" descr="Light bulb on yellow background with sketched light beams and cord">
            <a:extLst>
              <a:ext uri="{FF2B5EF4-FFF2-40B4-BE49-F238E27FC236}">
                <a16:creationId xmlns:a16="http://schemas.microsoft.com/office/drawing/2014/main" id="{1110B024-2EE2-1276-02F6-137A1290074C}"/>
              </a:ext>
            </a:extLst>
          </p:cNvPr>
          <p:cNvPicPr>
            <a:picLocks noChangeAspect="1"/>
          </p:cNvPicPr>
          <p:nvPr/>
        </p:nvPicPr>
        <p:blipFill rotWithShape="1">
          <a:blip r:embed="rId2"/>
          <a:srcRect l="50619" r="8294" b="3"/>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6EC29A-61E6-02DE-1263-722428DAB47B}"/>
              </a:ext>
            </a:extLst>
          </p:cNvPr>
          <p:cNvSpPr>
            <a:spLocks noGrp="1"/>
          </p:cNvSpPr>
          <p:nvPr>
            <p:ph idx="1"/>
          </p:nvPr>
        </p:nvSpPr>
        <p:spPr>
          <a:xfrm>
            <a:off x="5172074" y="2108201"/>
            <a:ext cx="5983606" cy="3760891"/>
          </a:xfrm>
        </p:spPr>
        <p:txBody>
          <a:bodyPr vert="horz" lIns="0" tIns="45720" rIns="0" bIns="45720" rtlCol="0">
            <a:normAutofit/>
          </a:bodyPr>
          <a:lstStyle/>
          <a:p>
            <a:r>
              <a:rPr lang="en-GB" dirty="0"/>
              <a:t>A well-designed and well-accepted performance management system has a four-fold purpose:</a:t>
            </a:r>
          </a:p>
          <a:p>
            <a:pPr marL="383540" lvl="1">
              <a:buFont typeface="Courier New" panose="020F0502020204030204" pitchFamily="34" charset="0"/>
              <a:buChar char="o"/>
            </a:pPr>
            <a:r>
              <a:rPr lang="en-GB" dirty="0"/>
              <a:t>Strategic communication</a:t>
            </a:r>
          </a:p>
          <a:p>
            <a:pPr marL="383540" lvl="1">
              <a:buFont typeface="Courier New" panose="020F0502020204030204" pitchFamily="34" charset="0"/>
              <a:buChar char="o"/>
            </a:pPr>
            <a:r>
              <a:rPr lang="en-GB"/>
              <a:t>Relationship building</a:t>
            </a:r>
          </a:p>
          <a:p>
            <a:pPr marL="383540" lvl="1">
              <a:buFont typeface="Courier New" panose="020F0502020204030204" pitchFamily="34" charset="0"/>
              <a:buChar char="o"/>
            </a:pPr>
            <a:r>
              <a:rPr lang="en-GB" dirty="0"/>
              <a:t>Employee development</a:t>
            </a:r>
          </a:p>
          <a:p>
            <a:pPr marL="383540" lvl="1">
              <a:buFont typeface="Courier New" panose="020F0502020204030204" pitchFamily="34" charset="0"/>
              <a:buChar char="o"/>
            </a:pPr>
            <a:r>
              <a:rPr lang="en-GB" dirty="0"/>
              <a:t>Employee evaluation</a:t>
            </a:r>
          </a:p>
        </p:txBody>
      </p:sp>
    </p:spTree>
    <p:extLst>
      <p:ext uri="{BB962C8B-B14F-4D97-AF65-F5344CB8AC3E}">
        <p14:creationId xmlns:p14="http://schemas.microsoft.com/office/powerpoint/2010/main" val="2353085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0F5F36-CC2B-3ED8-3ECD-59C3B98C8C31}"/>
              </a:ext>
            </a:extLst>
          </p:cNvPr>
          <p:cNvSpPr>
            <a:spLocks noGrp="1"/>
          </p:cNvSpPr>
          <p:nvPr>
            <p:ph type="title"/>
          </p:nvPr>
        </p:nvSpPr>
        <p:spPr>
          <a:xfrm>
            <a:off x="642259" y="634946"/>
            <a:ext cx="3372529" cy="5055904"/>
          </a:xfrm>
        </p:spPr>
        <p:txBody>
          <a:bodyPr anchor="ctr">
            <a:normAutofit/>
          </a:bodyPr>
          <a:lstStyle/>
          <a:p>
            <a:r>
              <a:rPr lang="en-GB" dirty="0"/>
              <a:t>Benefits to the employee</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4C03D65-E8C6-36B0-23D3-78FB07E92CDF}"/>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497733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2949C2C-D231-CA7F-1199-AF84487FAF03}"/>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What management can gain</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76B396-879A-A04B-218F-2EC341AA4FA1}"/>
              </a:ext>
            </a:extLst>
          </p:cNvPr>
          <p:cNvSpPr>
            <a:spLocks noGrp="1"/>
          </p:cNvSpPr>
          <p:nvPr>
            <p:ph idx="1"/>
          </p:nvPr>
        </p:nvSpPr>
        <p:spPr>
          <a:xfrm>
            <a:off x="1097279" y="2546224"/>
            <a:ext cx="5977938" cy="3342747"/>
          </a:xfrm>
        </p:spPr>
        <p:txBody>
          <a:bodyPr vert="horz" lIns="0" tIns="45720" rIns="0" bIns="45720" rtlCol="0">
            <a:normAutofit/>
          </a:bodyPr>
          <a:lstStyle/>
          <a:p>
            <a:r>
              <a:rPr lang="en-GB" sz="1800">
                <a:solidFill>
                  <a:srgbClr val="FFFFFF"/>
                </a:solidFill>
              </a:rPr>
              <a:t>Integrate individual, team and corporate objectives</a:t>
            </a:r>
          </a:p>
          <a:p>
            <a:pPr marL="0" indent="0">
              <a:buNone/>
            </a:pPr>
            <a:r>
              <a:rPr lang="en-GB" sz="1800">
                <a:solidFill>
                  <a:srgbClr val="FFFFFF"/>
                </a:solidFill>
              </a:rPr>
              <a:t>Guide individual and team effort to meet business needs</a:t>
            </a:r>
          </a:p>
          <a:p>
            <a:pPr marL="0" indent="0">
              <a:buNone/>
            </a:pPr>
            <a:r>
              <a:rPr lang="en-GB" sz="1800">
                <a:solidFill>
                  <a:srgbClr val="FFFFFF"/>
                </a:solidFill>
              </a:rPr>
              <a:t>Motivate and engage employees</a:t>
            </a:r>
          </a:p>
          <a:p>
            <a:pPr marL="0" indent="0">
              <a:buNone/>
            </a:pPr>
            <a:r>
              <a:rPr lang="en-GB" sz="1800">
                <a:solidFill>
                  <a:srgbClr val="FFFFFF"/>
                </a:solidFill>
              </a:rPr>
              <a:t>Recognise individual contribution</a:t>
            </a:r>
          </a:p>
          <a:p>
            <a:pPr marL="0" indent="0">
              <a:buNone/>
            </a:pPr>
            <a:r>
              <a:rPr lang="en-GB" sz="1800">
                <a:solidFill>
                  <a:srgbClr val="FFFFFF"/>
                </a:solidFill>
              </a:rPr>
              <a:t>Plan individual careers</a:t>
            </a:r>
          </a:p>
          <a:p>
            <a:pPr marL="0" indent="0">
              <a:buNone/>
            </a:pPr>
            <a:r>
              <a:rPr lang="en-GB" sz="1800">
                <a:solidFill>
                  <a:srgbClr val="FFFFFF"/>
                </a:solidFill>
              </a:rPr>
              <a:t>Introduce relevant the effective learning and development programmes</a:t>
            </a:r>
          </a:p>
        </p:txBody>
      </p:sp>
      <p:pic>
        <p:nvPicPr>
          <p:cNvPr id="5" name="Picture 4" descr="Puzzle pieces">
            <a:extLst>
              <a:ext uri="{FF2B5EF4-FFF2-40B4-BE49-F238E27FC236}">
                <a16:creationId xmlns:a16="http://schemas.microsoft.com/office/drawing/2014/main" id="{C1D26AC5-A98D-AF0A-FC57-38A8465E40EB}"/>
              </a:ext>
            </a:extLst>
          </p:cNvPr>
          <p:cNvPicPr>
            <a:picLocks noChangeAspect="1"/>
          </p:cNvPicPr>
          <p:nvPr/>
        </p:nvPicPr>
        <p:blipFill rotWithShape="1">
          <a:blip r:embed="rId2"/>
          <a:srcRect l="31877" r="23777" b="7"/>
          <a:stretch/>
        </p:blipFill>
        <p:spPr>
          <a:xfrm>
            <a:off x="7611902" y="10"/>
            <a:ext cx="4580097" cy="6857990"/>
          </a:xfrm>
          <a:prstGeom prst="rect">
            <a:avLst/>
          </a:prstGeom>
        </p:spPr>
      </p:pic>
    </p:spTree>
    <p:extLst>
      <p:ext uri="{BB962C8B-B14F-4D97-AF65-F5344CB8AC3E}">
        <p14:creationId xmlns:p14="http://schemas.microsoft.com/office/powerpoint/2010/main" val="222969300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8187592-8285-3480-93D6-0D4038A8F739}"/>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Impact </a:t>
            </a:r>
          </a:p>
        </p:txBody>
      </p:sp>
      <p:pic>
        <p:nvPicPr>
          <p:cNvPr id="5" name="Picture 4" descr="Exclamation mark on a yellow background">
            <a:extLst>
              <a:ext uri="{FF2B5EF4-FFF2-40B4-BE49-F238E27FC236}">
                <a16:creationId xmlns:a16="http://schemas.microsoft.com/office/drawing/2014/main" id="{6AAF74F0-8462-C772-A005-51809254FA43}"/>
              </a:ext>
            </a:extLst>
          </p:cNvPr>
          <p:cNvPicPr>
            <a:picLocks noChangeAspect="1"/>
          </p:cNvPicPr>
          <p:nvPr/>
        </p:nvPicPr>
        <p:blipFill rotWithShape="1">
          <a:blip r:embed="rId2"/>
          <a:srcRect l="31491" r="18423"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C32103-E5ED-280F-313E-5E1CD74FED9E}"/>
              </a:ext>
            </a:extLst>
          </p:cNvPr>
          <p:cNvSpPr>
            <a:spLocks noGrp="1"/>
          </p:cNvSpPr>
          <p:nvPr>
            <p:ph idx="1"/>
          </p:nvPr>
        </p:nvSpPr>
        <p:spPr>
          <a:xfrm>
            <a:off x="5116784" y="2546224"/>
            <a:ext cx="5977938" cy="3342747"/>
          </a:xfrm>
        </p:spPr>
        <p:txBody>
          <a:bodyPr vert="horz" lIns="0" tIns="45720" rIns="0" bIns="45720" rtlCol="0">
            <a:normAutofit/>
          </a:bodyPr>
          <a:lstStyle/>
          <a:p>
            <a:r>
              <a:rPr lang="en-GB" sz="1800">
                <a:solidFill>
                  <a:srgbClr val="FFFFFF"/>
                </a:solidFill>
              </a:rPr>
              <a:t>Armstrong, 2022 – measuring impact of performance management is problematic:</a:t>
            </a:r>
          </a:p>
          <a:p>
            <a:pPr marL="0" indent="0">
              <a:buNone/>
            </a:pPr>
            <a:r>
              <a:rPr lang="en-GB" sz="1800">
                <a:solidFill>
                  <a:srgbClr val="FFFFFF"/>
                </a:solidFill>
              </a:rPr>
              <a:t>Determining link between cause and effect is a problem</a:t>
            </a:r>
          </a:p>
          <a:p>
            <a:pPr marL="0" indent="0">
              <a:buNone/>
            </a:pPr>
            <a:r>
              <a:rPr lang="en-GB" sz="1800">
                <a:solidFill>
                  <a:srgbClr val="FFFFFF"/>
                </a:solidFill>
              </a:rPr>
              <a:t>Correlation does not imply causation</a:t>
            </a:r>
          </a:p>
          <a:p>
            <a:pPr marL="0" indent="0">
              <a:buNone/>
            </a:pPr>
            <a:r>
              <a:rPr lang="en-GB" sz="1800">
                <a:solidFill>
                  <a:srgbClr val="FFFFFF"/>
                </a:solidFill>
              </a:rPr>
              <a:t>May well be other variables that improved performance: </a:t>
            </a:r>
          </a:p>
          <a:p>
            <a:pPr marL="0" indent="0">
              <a:buNone/>
            </a:pPr>
            <a:r>
              <a:rPr lang="en-GB" sz="1800">
                <a:solidFill>
                  <a:srgbClr val="FFFFFF"/>
                </a:solidFill>
              </a:rPr>
              <a:t>    "although it is nice to believes that more HR practices leads to higher                  economic return, it is just as possible that it is successful firms that can afford      more extensive HRM practices" Purcell et al, 2003</a:t>
            </a:r>
          </a:p>
        </p:txBody>
      </p:sp>
    </p:spTree>
    <p:extLst>
      <p:ext uri="{BB962C8B-B14F-4D97-AF65-F5344CB8AC3E}">
        <p14:creationId xmlns:p14="http://schemas.microsoft.com/office/powerpoint/2010/main" val="104623772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3CCB9-36D3-3611-0DF1-0FC41CC6BDEF}"/>
              </a:ext>
            </a:extLst>
          </p:cNvPr>
          <p:cNvSpPr>
            <a:spLocks noGrp="1"/>
          </p:cNvSpPr>
          <p:nvPr>
            <p:ph type="title"/>
          </p:nvPr>
        </p:nvSpPr>
        <p:spPr>
          <a:xfrm>
            <a:off x="858749" y="963997"/>
            <a:ext cx="3787457" cy="4938361"/>
          </a:xfrm>
        </p:spPr>
        <p:txBody>
          <a:bodyPr anchor="ctr">
            <a:normAutofit/>
          </a:bodyPr>
          <a:lstStyle/>
          <a:p>
            <a:pPr algn="r"/>
            <a:r>
              <a:rPr lang="en-GB" dirty="0"/>
              <a:t>How well is it working?</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FA0927-8CA9-4BC1-C757-4899747CEAFF}"/>
              </a:ext>
            </a:extLst>
          </p:cNvPr>
          <p:cNvSpPr>
            <a:spLocks noGrp="1"/>
          </p:cNvSpPr>
          <p:nvPr>
            <p:ph idx="1"/>
          </p:nvPr>
        </p:nvSpPr>
        <p:spPr>
          <a:xfrm>
            <a:off x="5301798" y="963507"/>
            <a:ext cx="5968181" cy="4938851"/>
          </a:xfrm>
        </p:spPr>
        <p:txBody>
          <a:bodyPr vert="horz" lIns="0" tIns="45720" rIns="0" bIns="45720" rtlCol="0" anchor="ctr">
            <a:normAutofit/>
          </a:bodyPr>
          <a:lstStyle/>
          <a:p>
            <a:r>
              <a:rPr lang="en-GB" dirty="0"/>
              <a:t>Low quality, low rates of coverage </a:t>
            </a:r>
          </a:p>
          <a:p>
            <a:r>
              <a:rPr lang="en-GB" dirty="0"/>
              <a:t>"Insidious, this corporate sham" (professor from UCLA Anderson School of Management)</a:t>
            </a:r>
          </a:p>
          <a:p>
            <a:r>
              <a:rPr lang="en-GB" err="1"/>
              <a:t>Pulakos</a:t>
            </a:r>
            <a:r>
              <a:rPr lang="en-GB" dirty="0"/>
              <a:t> and O'Leary 2011 "performance management is broken"</a:t>
            </a:r>
          </a:p>
          <a:p>
            <a:r>
              <a:rPr lang="en-GB" dirty="0"/>
              <a:t>Cappelli and Travis 2016 "something is fundamentally wrong with them" (appraisals)</a:t>
            </a:r>
          </a:p>
          <a:p>
            <a:r>
              <a:rPr lang="en-GB" dirty="0"/>
              <a:t>IES: complex and bureaucratic</a:t>
            </a:r>
          </a:p>
        </p:txBody>
      </p:sp>
    </p:spTree>
    <p:extLst>
      <p:ext uri="{BB962C8B-B14F-4D97-AF65-F5344CB8AC3E}">
        <p14:creationId xmlns:p14="http://schemas.microsoft.com/office/powerpoint/2010/main" val="4085191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F09AA6-8730-4DC1-3E24-A4FA8FF261F1}"/>
              </a:ext>
            </a:extLst>
          </p:cNvPr>
          <p:cNvSpPr>
            <a:spLocks noGrp="1"/>
          </p:cNvSpPr>
          <p:nvPr>
            <p:ph type="title"/>
          </p:nvPr>
        </p:nvSpPr>
        <p:spPr>
          <a:xfrm>
            <a:off x="642259" y="634946"/>
            <a:ext cx="3372529" cy="5055904"/>
          </a:xfrm>
        </p:spPr>
        <p:txBody>
          <a:bodyPr anchor="ctr">
            <a:normAutofit/>
          </a:bodyPr>
          <a:lstStyle/>
          <a:p>
            <a:r>
              <a:rPr lang="en-GB" dirty="0"/>
              <a:t>What is wrong with it? Armstrong 2022</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4138A88-4E90-FEBA-3B30-55F0675E00BF}"/>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500038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207C997-4A36-F774-8040-72A0FA4AE7A6}"/>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Overcoming the problems</a:t>
            </a:r>
          </a:p>
        </p:txBody>
      </p:sp>
      <p:pic>
        <p:nvPicPr>
          <p:cNvPr id="5" name="Picture 4" descr="One in a crowd">
            <a:extLst>
              <a:ext uri="{FF2B5EF4-FFF2-40B4-BE49-F238E27FC236}">
                <a16:creationId xmlns:a16="http://schemas.microsoft.com/office/drawing/2014/main" id="{CC570D4C-FBA5-BEC9-75CC-8894C80EE264}"/>
              </a:ext>
            </a:extLst>
          </p:cNvPr>
          <p:cNvPicPr>
            <a:picLocks noChangeAspect="1"/>
          </p:cNvPicPr>
          <p:nvPr/>
        </p:nvPicPr>
        <p:blipFill rotWithShape="1">
          <a:blip r:embed="rId2"/>
          <a:srcRect l="29260" r="20652"/>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F2CB45-10F1-0D77-EEAA-DD8A666BE443}"/>
              </a:ext>
            </a:extLst>
          </p:cNvPr>
          <p:cNvSpPr>
            <a:spLocks noGrp="1"/>
          </p:cNvSpPr>
          <p:nvPr>
            <p:ph idx="1"/>
          </p:nvPr>
        </p:nvSpPr>
        <p:spPr>
          <a:xfrm>
            <a:off x="5116784" y="2546224"/>
            <a:ext cx="5977938" cy="3342747"/>
          </a:xfrm>
        </p:spPr>
        <p:txBody>
          <a:bodyPr vert="horz" lIns="0" tIns="45720" rIns="0" bIns="45720" rtlCol="0">
            <a:normAutofit/>
          </a:bodyPr>
          <a:lstStyle/>
          <a:p>
            <a:r>
              <a:rPr lang="en-GB" sz="1800">
                <a:solidFill>
                  <a:srgbClr val="FFFFFF"/>
                </a:solidFill>
              </a:rPr>
              <a:t>IES: should be about how people are managed all year round </a:t>
            </a:r>
          </a:p>
          <a:p>
            <a:r>
              <a:rPr lang="en-GB" sz="1800">
                <a:solidFill>
                  <a:srgbClr val="FFFFFF"/>
                </a:solidFill>
              </a:rPr>
              <a:t>Should consist of discussion about:</a:t>
            </a:r>
          </a:p>
          <a:p>
            <a:pPr marL="383540" lvl="1">
              <a:buFont typeface="Courier New" panose="020F0502020204030204" pitchFamily="34" charset="0"/>
              <a:buChar char="o"/>
            </a:pPr>
            <a:r>
              <a:rPr lang="en-GB" sz="1800">
                <a:solidFill>
                  <a:srgbClr val="FFFFFF"/>
                </a:solidFill>
              </a:rPr>
              <a:t>Priorities </a:t>
            </a:r>
          </a:p>
          <a:p>
            <a:pPr marL="383540" lvl="1">
              <a:buFont typeface="Courier New" panose="020F0502020204030204" pitchFamily="34" charset="0"/>
              <a:buChar char="o"/>
            </a:pPr>
            <a:r>
              <a:rPr lang="en-GB" sz="1800">
                <a:solidFill>
                  <a:srgbClr val="FFFFFF"/>
                </a:solidFill>
              </a:rPr>
              <a:t>Feedback</a:t>
            </a:r>
          </a:p>
          <a:p>
            <a:pPr marL="383540" lvl="1">
              <a:buFont typeface="Courier New" panose="020F0502020204030204" pitchFamily="34" charset="0"/>
              <a:buChar char="o"/>
            </a:pPr>
            <a:r>
              <a:rPr lang="en-GB" sz="1800">
                <a:solidFill>
                  <a:srgbClr val="FFFFFF"/>
                </a:solidFill>
              </a:rPr>
              <a:t>Development </a:t>
            </a:r>
          </a:p>
          <a:p>
            <a:pPr marL="383540" lvl="1">
              <a:buFont typeface="Courier New" panose="020F0502020204030204" pitchFamily="34" charset="0"/>
              <a:buChar char="o"/>
            </a:pPr>
            <a:r>
              <a:rPr lang="en-GB" sz="1800">
                <a:solidFill>
                  <a:srgbClr val="FFFFFF"/>
                </a:solidFill>
              </a:rPr>
              <a:t>How these link to business results</a:t>
            </a:r>
          </a:p>
          <a:p>
            <a:pPr marL="383540" lvl="1">
              <a:buFont typeface="Courier New" panose="020F0502020204030204" pitchFamily="34" charset="0"/>
              <a:buChar char="o"/>
            </a:pPr>
            <a:r>
              <a:rPr lang="en-GB" sz="1800">
                <a:solidFill>
                  <a:srgbClr val="FFFFFF"/>
                </a:solidFill>
              </a:rPr>
              <a:t>Not HR led</a:t>
            </a:r>
          </a:p>
          <a:p>
            <a:pPr marL="383540" lvl="1">
              <a:buFont typeface="Courier New" panose="020F0502020204030204" pitchFamily="34" charset="0"/>
              <a:buChar char="o"/>
            </a:pPr>
            <a:endParaRPr lang="en-GB" sz="1800">
              <a:solidFill>
                <a:srgbClr val="FFFFFF"/>
              </a:solidFill>
            </a:endParaRPr>
          </a:p>
        </p:txBody>
      </p:sp>
    </p:spTree>
    <p:extLst>
      <p:ext uri="{BB962C8B-B14F-4D97-AF65-F5344CB8AC3E}">
        <p14:creationId xmlns:p14="http://schemas.microsoft.com/office/powerpoint/2010/main" val="186997750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737EE-DD63-FF5A-8048-21231490E149}"/>
              </a:ext>
            </a:extLst>
          </p:cNvPr>
          <p:cNvSpPr>
            <a:spLocks noGrp="1"/>
          </p:cNvSpPr>
          <p:nvPr>
            <p:ph type="title"/>
          </p:nvPr>
        </p:nvSpPr>
        <p:spPr>
          <a:xfrm>
            <a:off x="5172074" y="286603"/>
            <a:ext cx="5983605" cy="1450757"/>
          </a:xfrm>
        </p:spPr>
        <p:txBody>
          <a:bodyPr>
            <a:normAutofit/>
          </a:bodyPr>
          <a:lstStyle/>
          <a:p>
            <a:r>
              <a:rPr lang="en-GB" sz="4900"/>
              <a:t>Leadership not judgement</a:t>
            </a:r>
          </a:p>
        </p:txBody>
      </p:sp>
      <p:pic>
        <p:nvPicPr>
          <p:cNvPr id="5" name="Picture 4" descr="White bulbs with a yellow one standing out">
            <a:extLst>
              <a:ext uri="{FF2B5EF4-FFF2-40B4-BE49-F238E27FC236}">
                <a16:creationId xmlns:a16="http://schemas.microsoft.com/office/drawing/2014/main" id="{759D90DD-598F-4A03-C7AF-29E285CFB3A4}"/>
              </a:ext>
            </a:extLst>
          </p:cNvPr>
          <p:cNvPicPr>
            <a:picLocks noChangeAspect="1"/>
          </p:cNvPicPr>
          <p:nvPr/>
        </p:nvPicPr>
        <p:blipFill rotWithShape="1">
          <a:blip r:embed="rId3"/>
          <a:srcRect l="37699" r="17788" b="-3"/>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DE5B4A-1347-C1B1-D7A0-BDA2232F820A}"/>
              </a:ext>
            </a:extLst>
          </p:cNvPr>
          <p:cNvSpPr>
            <a:spLocks noGrp="1"/>
          </p:cNvSpPr>
          <p:nvPr>
            <p:ph idx="1"/>
          </p:nvPr>
        </p:nvSpPr>
        <p:spPr>
          <a:xfrm>
            <a:off x="5172074" y="2108201"/>
            <a:ext cx="5983606" cy="3760891"/>
          </a:xfrm>
        </p:spPr>
        <p:txBody>
          <a:bodyPr vert="horz" lIns="0" tIns="45720" rIns="0" bIns="45720" rtlCol="0">
            <a:normAutofit/>
          </a:bodyPr>
          <a:lstStyle/>
          <a:p>
            <a:r>
              <a:rPr lang="en-GB" dirty="0"/>
              <a:t>The modern emphasis upon the manager as a leader who strives to help his team achieve both their own and the company's objectives is inconsistent with the judicial </a:t>
            </a:r>
            <a:r>
              <a:rPr lang="en-GB"/>
              <a:t>role demanded by most appraisal plans</a:t>
            </a:r>
            <a:endParaRPr lang="en-GB" dirty="0"/>
          </a:p>
          <a:p>
            <a:r>
              <a:rPr lang="en-GB" dirty="0"/>
              <a:t>McGregor, 1957</a:t>
            </a:r>
          </a:p>
        </p:txBody>
      </p:sp>
    </p:spTree>
    <p:extLst>
      <p:ext uri="{BB962C8B-B14F-4D97-AF65-F5344CB8AC3E}">
        <p14:creationId xmlns:p14="http://schemas.microsoft.com/office/powerpoint/2010/main" val="3997405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958263A9-6E88-ED76-0154-A9E1941663A7}"/>
              </a:ext>
            </a:extLst>
          </p:cNvPr>
          <p:cNvPicPr>
            <a:picLocks noChangeAspect="1"/>
          </p:cNvPicPr>
          <p:nvPr/>
        </p:nvPicPr>
        <p:blipFill rotWithShape="1">
          <a:blip r:embed="rId2">
            <a:alphaModFix amt="35000"/>
          </a:blip>
          <a:srcRect t="1414" b="14317"/>
          <a:stretch/>
        </p:blipFill>
        <p:spPr>
          <a:xfrm>
            <a:off x="20" y="10"/>
            <a:ext cx="12191980" cy="6857990"/>
          </a:xfrm>
          <a:prstGeom prst="rect">
            <a:avLst/>
          </a:prstGeom>
        </p:spPr>
      </p:pic>
      <p:sp>
        <p:nvSpPr>
          <p:cNvPr id="2" name="Title 1">
            <a:extLst>
              <a:ext uri="{FF2B5EF4-FFF2-40B4-BE49-F238E27FC236}">
                <a16:creationId xmlns:a16="http://schemas.microsoft.com/office/drawing/2014/main" id="{8761B63B-4A33-0919-E375-D81C5BD0698F}"/>
              </a:ext>
            </a:extLst>
          </p:cNvPr>
          <p:cNvSpPr>
            <a:spLocks noGrp="1"/>
          </p:cNvSpPr>
          <p:nvPr>
            <p:ph type="title"/>
          </p:nvPr>
        </p:nvSpPr>
        <p:spPr>
          <a:xfrm>
            <a:off x="1097280" y="286603"/>
            <a:ext cx="10058400" cy="1450757"/>
          </a:xfrm>
        </p:spPr>
        <p:txBody>
          <a:bodyPr>
            <a:normAutofit/>
          </a:bodyPr>
          <a:lstStyle/>
          <a:p>
            <a:r>
              <a:rPr lang="en-GB"/>
              <a:t>Conversations that Count</a:t>
            </a:r>
          </a:p>
        </p:txBody>
      </p:sp>
      <p:cxnSp>
        <p:nvCxnSpPr>
          <p:cNvPr id="20" name="Straight Connector 19">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6C1A18-4CAB-5898-A327-6804F8A5907C}"/>
              </a:ext>
            </a:extLst>
          </p:cNvPr>
          <p:cNvSpPr>
            <a:spLocks noGrp="1"/>
          </p:cNvSpPr>
          <p:nvPr>
            <p:ph idx="1"/>
          </p:nvPr>
        </p:nvSpPr>
        <p:spPr>
          <a:xfrm>
            <a:off x="1097280" y="2108201"/>
            <a:ext cx="10058400" cy="3760891"/>
          </a:xfrm>
        </p:spPr>
        <p:txBody>
          <a:bodyPr vert="horz" lIns="0" tIns="45720" rIns="0" bIns="45720" rtlCol="0">
            <a:normAutofit/>
          </a:bodyPr>
          <a:lstStyle/>
          <a:p>
            <a:r>
              <a:rPr lang="en-GB" dirty="0"/>
              <a:t>Cappelli and Tavis (2016) pointed out that:</a:t>
            </a:r>
          </a:p>
          <a:p>
            <a:pPr marL="383540" lvl="1">
              <a:buFont typeface="Courier New" panose="020F0502020204030204" pitchFamily="34" charset="0"/>
              <a:buChar char="o"/>
            </a:pPr>
            <a:r>
              <a:rPr lang="en-GB" dirty="0"/>
              <a:t>Conversations take place when projects finish, milestones are met, challenges pop up and so forth</a:t>
            </a:r>
          </a:p>
          <a:p>
            <a:pPr marL="383540" lvl="1">
              <a:buFont typeface="Courier New" panose="020F0502020204030204" pitchFamily="34" charset="0"/>
              <a:buChar char="o"/>
            </a:pPr>
            <a:r>
              <a:rPr lang="en-GB" dirty="0"/>
              <a:t>This allows people to solve problems in current performance and develop skills for the future</a:t>
            </a:r>
          </a:p>
          <a:p>
            <a:pPr marL="383540" lvl="1">
              <a:buFont typeface="Courier New" panose="020F0502020204030204" pitchFamily="34" charset="0"/>
              <a:buChar char="o"/>
            </a:pPr>
            <a:r>
              <a:rPr lang="en-GB" dirty="0"/>
              <a:t>Replace the annual discussion with frequent performance and development discussions</a:t>
            </a:r>
          </a:p>
          <a:p>
            <a:pPr marL="383540" lvl="1">
              <a:buFont typeface="Courier New" panose="020F0502020204030204" pitchFamily="34" charset="0"/>
              <a:buChar char="o"/>
            </a:pPr>
            <a:endParaRPr lang="en-GB" dirty="0"/>
          </a:p>
        </p:txBody>
      </p:sp>
      <p:sp>
        <p:nvSpPr>
          <p:cNvPr id="22" name="Rectangle 21">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077602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Blue arrows pointing at a red button">
            <a:extLst>
              <a:ext uri="{FF2B5EF4-FFF2-40B4-BE49-F238E27FC236}">
                <a16:creationId xmlns:a16="http://schemas.microsoft.com/office/drawing/2014/main" id="{F2B6EDA4-4951-70A2-E5EE-13DFB6326CEF}"/>
              </a:ext>
            </a:extLst>
          </p:cNvPr>
          <p:cNvPicPr>
            <a:picLocks noChangeAspect="1"/>
          </p:cNvPicPr>
          <p:nvPr/>
        </p:nvPicPr>
        <p:blipFill rotWithShape="1">
          <a:blip r:embed="rId2"/>
          <a:srcRect t="10811" r="-2" b="4791"/>
          <a:stretch/>
        </p:blipFill>
        <p:spPr>
          <a:xfrm>
            <a:off x="20" y="-22"/>
            <a:ext cx="12191977" cy="6858022"/>
          </a:xfrm>
          <a:prstGeom prst="rect">
            <a:avLst/>
          </a:prstGeom>
        </p:spPr>
      </p:pic>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2DECE-AEE6-C24B-27B7-F589692F0612}"/>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Priorities rather than objectives</a:t>
            </a:r>
          </a:p>
        </p:txBody>
      </p:sp>
      <p:sp>
        <p:nvSpPr>
          <p:cNvPr id="15" name="Rectangle 1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03832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E6BC7-0636-FFA8-86E1-C4F70DE57AC2}"/>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INTRODUCTION </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BCFEDCF-5A83-7C4C-2B00-54A0A62E2FE0}"/>
              </a:ext>
            </a:extLst>
          </p:cNvPr>
          <p:cNvSpPr>
            <a:spLocks noGrp="1"/>
          </p:cNvSpPr>
          <p:nvPr>
            <p:ph idx="1"/>
          </p:nvPr>
        </p:nvSpPr>
        <p:spPr>
          <a:xfrm>
            <a:off x="6441743" y="1507415"/>
            <a:ext cx="4819091" cy="3903331"/>
          </a:xfrm>
          <a:ln w="57150">
            <a:noFill/>
          </a:ln>
        </p:spPr>
        <p:txBody>
          <a:bodyPr anchor="t">
            <a:normAutofit/>
          </a:bodyPr>
          <a:lstStyle/>
          <a:p>
            <a:pPr marL="305435" indent="-305435"/>
            <a:r>
              <a:rPr lang="en-GB" sz="2000"/>
              <a:t>Formal performance management systems attempt to represent the normal processes of management: planning, executing, reviewing, taking corrective action, as a procedure for managing performance. (Armstrong, 2022)</a:t>
            </a:r>
          </a:p>
          <a:p>
            <a:pPr marL="305435" indent="-305435"/>
            <a:r>
              <a:rPr lang="en-GB" sz="2000"/>
              <a:t>In these few slides we will look at the features of a performance management system</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50824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D9DEA-DA12-DDB4-3F9B-FA681BEE04FF}"/>
              </a:ext>
            </a:extLst>
          </p:cNvPr>
          <p:cNvSpPr>
            <a:spLocks noGrp="1"/>
          </p:cNvSpPr>
          <p:nvPr>
            <p:ph type="title"/>
          </p:nvPr>
        </p:nvSpPr>
        <p:spPr/>
        <p:txBody>
          <a:bodyPr/>
          <a:lstStyle/>
          <a:p>
            <a:r>
              <a:rPr lang="en-GB" dirty="0"/>
              <a:t>Features</a:t>
            </a:r>
          </a:p>
        </p:txBody>
      </p:sp>
      <p:sp>
        <p:nvSpPr>
          <p:cNvPr id="3" name="Content Placeholder 2">
            <a:extLst>
              <a:ext uri="{FF2B5EF4-FFF2-40B4-BE49-F238E27FC236}">
                <a16:creationId xmlns:a16="http://schemas.microsoft.com/office/drawing/2014/main" id="{C8A76BF3-98CE-AFA4-D3E1-A934C18F7FE3}"/>
              </a:ext>
            </a:extLst>
          </p:cNvPr>
          <p:cNvSpPr>
            <a:spLocks noGrp="1"/>
          </p:cNvSpPr>
          <p:nvPr>
            <p:ph idx="1"/>
          </p:nvPr>
        </p:nvSpPr>
        <p:spPr/>
        <p:txBody>
          <a:bodyPr/>
          <a:lstStyle/>
          <a:p>
            <a:pPr marL="305435" indent="-305435"/>
            <a:endParaRPr lang="en-GB" dirty="0"/>
          </a:p>
          <a:p>
            <a:pPr marL="305435" indent="-305435"/>
            <a:endParaRPr lang="en-GB" dirty="0"/>
          </a:p>
          <a:p>
            <a:pPr marL="305435" indent="-305435"/>
            <a:endParaRPr lang="en-GB" dirty="0"/>
          </a:p>
        </p:txBody>
      </p:sp>
      <p:pic>
        <p:nvPicPr>
          <p:cNvPr id="4" name="Picture 3" descr="A diagram of performance management&#10;&#10;Description automatically generated">
            <a:extLst>
              <a:ext uri="{FF2B5EF4-FFF2-40B4-BE49-F238E27FC236}">
                <a16:creationId xmlns:a16="http://schemas.microsoft.com/office/drawing/2014/main" id="{ECDA4B2A-E652-2321-0C58-F81EDC382980}"/>
              </a:ext>
            </a:extLst>
          </p:cNvPr>
          <p:cNvPicPr>
            <a:picLocks noChangeAspect="1"/>
          </p:cNvPicPr>
          <p:nvPr/>
        </p:nvPicPr>
        <p:blipFill>
          <a:blip r:embed="rId2"/>
          <a:stretch>
            <a:fillRect/>
          </a:stretch>
        </p:blipFill>
        <p:spPr>
          <a:xfrm>
            <a:off x="1283735" y="1974404"/>
            <a:ext cx="6122754" cy="4261955"/>
          </a:xfrm>
          <a:prstGeom prst="rect">
            <a:avLst/>
          </a:prstGeom>
        </p:spPr>
      </p:pic>
      <p:sp>
        <p:nvSpPr>
          <p:cNvPr id="5" name="TextBox 4">
            <a:extLst>
              <a:ext uri="{FF2B5EF4-FFF2-40B4-BE49-F238E27FC236}">
                <a16:creationId xmlns:a16="http://schemas.microsoft.com/office/drawing/2014/main" id="{29C5742C-D5B0-8DE6-DA34-01D17EEEBC02}"/>
              </a:ext>
            </a:extLst>
          </p:cNvPr>
          <p:cNvSpPr txBox="1"/>
          <p:nvPr/>
        </p:nvSpPr>
        <p:spPr>
          <a:xfrm>
            <a:off x="7581819" y="2552109"/>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performance management cycle as a continuous process</a:t>
            </a:r>
            <a:endParaRPr lang="en-US" dirty="0"/>
          </a:p>
          <a:p>
            <a:endParaRPr lang="en-GB" dirty="0"/>
          </a:p>
          <a:p>
            <a:r>
              <a:rPr lang="en-GB" dirty="0">
                <a:ea typeface="+mn-lt"/>
                <a:cs typeface="+mn-lt"/>
                <a:hlinkClick r:id="rId3"/>
              </a:rPr>
              <a:t>https://www.local.gov.uk/case-studies/performance-management-basildon-borough-council</a:t>
            </a:r>
            <a:r>
              <a:rPr lang="en-GB" dirty="0">
                <a:ea typeface="+mn-lt"/>
                <a:cs typeface="+mn-lt"/>
              </a:rPr>
              <a:t> </a:t>
            </a:r>
            <a:endParaRPr lang="en-GB"/>
          </a:p>
          <a:p>
            <a:endParaRPr lang="en-GB" dirty="0"/>
          </a:p>
          <a:p>
            <a:endParaRPr lang="en-GB" dirty="0"/>
          </a:p>
          <a:p>
            <a:endParaRPr lang="en-GB" dirty="0"/>
          </a:p>
        </p:txBody>
      </p:sp>
    </p:spTree>
    <p:extLst>
      <p:ext uri="{BB962C8B-B14F-4D97-AF65-F5344CB8AC3E}">
        <p14:creationId xmlns:p14="http://schemas.microsoft.com/office/powerpoint/2010/main" val="710389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CD18-CF49-5834-C85D-E98A199B2A17}"/>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DEVELOPMENTS IN PERFORMANCE MANAGEMENT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9D31B45-B557-5BD4-C617-6E98C35AEE0E}"/>
              </a:ext>
            </a:extLst>
          </p:cNvPr>
          <p:cNvSpPr>
            <a:spLocks noGrp="1"/>
          </p:cNvSpPr>
          <p:nvPr>
            <p:ph idx="1"/>
          </p:nvPr>
        </p:nvSpPr>
        <p:spPr>
          <a:xfrm>
            <a:off x="581194" y="1896533"/>
            <a:ext cx="6309003" cy="3962266"/>
          </a:xfrm>
        </p:spPr>
        <p:txBody>
          <a:bodyPr>
            <a:normAutofit/>
          </a:bodyPr>
          <a:lstStyle/>
          <a:p>
            <a:pPr marL="0" indent="0">
              <a:lnSpc>
                <a:spcPct val="100000"/>
              </a:lnSpc>
              <a:buNone/>
            </a:pPr>
            <a:r>
              <a:rPr lang="en-GB" dirty="0">
                <a:solidFill>
                  <a:schemeClr val="tx2"/>
                </a:solidFill>
              </a:rPr>
              <a:t>According to Armstrong (2022) the most popular development is to abolish ratings.  A survey of 430 organisations by the Human Capital Institute quoted by Ledford and Benson (2019) found that 12% had abandoned performance ratings.  These included Accenture, Adobe, Deloitte, IBM and Microsoft.  But what does the evidence say?  The CIPD (2020) considered this:</a:t>
            </a:r>
          </a:p>
          <a:p>
            <a:pPr marL="0" indent="0">
              <a:lnSpc>
                <a:spcPct val="100000"/>
              </a:lnSpc>
              <a:buNone/>
            </a:pPr>
            <a:r>
              <a:rPr lang="en-GB" dirty="0">
                <a:solidFill>
                  <a:schemeClr val="tx2"/>
                </a:solidFill>
                <a:ea typeface="+mn-lt"/>
                <a:cs typeface="+mn-lt"/>
                <a:hlinkClick r:id="rId2">
                  <a:extLst>
                    <a:ext uri="{A12FA001-AC4F-418D-AE19-62706E023703}">
                      <ahyp:hlinkClr xmlns:ahyp="http://schemas.microsoft.com/office/drawing/2018/hyperlinkcolor" val="tx"/>
                    </a:ext>
                  </a:extLst>
                </a:hlinkClick>
              </a:rPr>
              <a:t>https://www.cipd.org/uk/knowledge/bitesize-research/ratingless-performance-reviews/</a:t>
            </a:r>
            <a:endParaRPr lang="en-GB" dirty="0">
              <a:solidFill>
                <a:schemeClr val="tx2"/>
              </a:solidFill>
              <a:ea typeface="+mn-lt"/>
              <a:cs typeface="+mn-lt"/>
            </a:endParaRPr>
          </a:p>
          <a:p>
            <a:pPr marL="0" indent="0">
              <a:lnSpc>
                <a:spcPct val="100000"/>
              </a:lnSpc>
              <a:buNone/>
            </a:pPr>
            <a:r>
              <a:rPr lang="en-GB" b="1" dirty="0">
                <a:solidFill>
                  <a:schemeClr val="tx2"/>
                </a:solidFill>
              </a:rPr>
              <a:t>Do you think </a:t>
            </a:r>
            <a:r>
              <a:rPr lang="en-GB" b="1" dirty="0" err="1">
                <a:solidFill>
                  <a:schemeClr val="tx2"/>
                </a:solidFill>
              </a:rPr>
              <a:t>ratingless</a:t>
            </a:r>
            <a:r>
              <a:rPr lang="en-GB" b="1" dirty="0">
                <a:solidFill>
                  <a:schemeClr val="tx2"/>
                </a:solidFill>
              </a:rPr>
              <a:t> reviews would work in your organisation?  </a:t>
            </a:r>
            <a:r>
              <a:rPr lang="en-GB" dirty="0">
                <a:solidFill>
                  <a:schemeClr val="tx2"/>
                </a:solidFill>
              </a:rPr>
              <a:t>Discuss </a:t>
            </a:r>
          </a:p>
        </p:txBody>
      </p:sp>
      <p:pic>
        <p:nvPicPr>
          <p:cNvPr id="5" name="Picture 4" descr="Graph">
            <a:extLst>
              <a:ext uri="{FF2B5EF4-FFF2-40B4-BE49-F238E27FC236}">
                <a16:creationId xmlns:a16="http://schemas.microsoft.com/office/drawing/2014/main" id="{782442C1-A975-2AE2-9FA7-8B93B65F67C6}"/>
              </a:ext>
            </a:extLst>
          </p:cNvPr>
          <p:cNvPicPr>
            <a:picLocks noChangeAspect="1"/>
          </p:cNvPicPr>
          <p:nvPr/>
        </p:nvPicPr>
        <p:blipFill rotWithShape="1">
          <a:blip r:embed="rId3"/>
          <a:srcRect l="27461" r="29974" b="4"/>
          <a:stretch/>
        </p:blipFill>
        <p:spPr>
          <a:xfrm>
            <a:off x="7521283" y="10"/>
            <a:ext cx="4670717" cy="6857990"/>
          </a:xfrm>
          <a:prstGeom prst="rect">
            <a:avLst/>
          </a:prstGeom>
        </p:spPr>
      </p:pic>
    </p:spTree>
    <p:extLst>
      <p:ext uri="{BB962C8B-B14F-4D97-AF65-F5344CB8AC3E}">
        <p14:creationId xmlns:p14="http://schemas.microsoft.com/office/powerpoint/2010/main" val="20035578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1BB9-FE94-4A71-07FB-5E5165618EC4}"/>
              </a:ext>
            </a:extLst>
          </p:cNvPr>
          <p:cNvSpPr>
            <a:spLocks noGrp="1"/>
          </p:cNvSpPr>
          <p:nvPr>
            <p:ph type="title"/>
          </p:nvPr>
        </p:nvSpPr>
        <p:spPr>
          <a:xfrm>
            <a:off x="581193" y="702156"/>
            <a:ext cx="6309003" cy="1013800"/>
          </a:xfrm>
        </p:spPr>
        <p:txBody>
          <a:bodyPr>
            <a:normAutofit/>
          </a:bodyPr>
          <a:lstStyle/>
          <a:p>
            <a:r>
              <a:rPr lang="en-GB">
                <a:solidFill>
                  <a:schemeClr val="tx2"/>
                </a:solidFill>
              </a:rPr>
              <a:t>CIPD FACTSHEET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12B213-6933-CF9D-9409-16B1E30434C9}"/>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sz="1600" dirty="0">
                <a:solidFill>
                  <a:schemeClr val="tx2"/>
                </a:solidFill>
                <a:ea typeface="+mn-lt"/>
                <a:cs typeface="+mn-lt"/>
                <a:hlinkClick r:id="rId2">
                  <a:extLst>
                    <a:ext uri="{A12FA001-AC4F-418D-AE19-62706E023703}">
                      <ahyp:hlinkClr xmlns:ahyp="http://schemas.microsoft.com/office/drawing/2018/hyperlinkcolor" val="tx"/>
                    </a:ext>
                  </a:extLst>
                </a:hlinkClick>
              </a:rPr>
              <a:t>https://www.cipd.org/uk/knowledge/factsheets/appraisals-factsheet/</a:t>
            </a:r>
            <a:r>
              <a:rPr lang="en-GB" sz="1600" dirty="0">
                <a:solidFill>
                  <a:schemeClr val="tx2"/>
                </a:solidFill>
                <a:ea typeface="+mn-lt"/>
                <a:cs typeface="+mn-lt"/>
              </a:rPr>
              <a:t> </a:t>
            </a:r>
            <a:endParaRPr lang="en-US" dirty="0">
              <a:solidFill>
                <a:schemeClr val="tx2"/>
              </a:solidFill>
            </a:endParaRPr>
          </a:p>
          <a:p>
            <a:pPr marL="305435" indent="-305435">
              <a:lnSpc>
                <a:spcPct val="100000"/>
              </a:lnSpc>
            </a:pPr>
            <a:r>
              <a:rPr lang="en-GB" sz="1600" dirty="0">
                <a:solidFill>
                  <a:schemeClr val="tx2"/>
                </a:solidFill>
              </a:rPr>
              <a:t>It highlights the fact that most organisations are still measuring performance.  It links to the CIPD evidence reviews that explores how managers should understand and measure people performance at the individual and team level:</a:t>
            </a:r>
          </a:p>
          <a:p>
            <a:pPr marL="305435" indent="-305435">
              <a:lnSpc>
                <a:spcPct val="100000"/>
              </a:lnSpc>
            </a:pPr>
            <a:r>
              <a:rPr lang="en-GB" sz="1600" dirty="0">
                <a:solidFill>
                  <a:schemeClr val="tx2"/>
                </a:solidFill>
                <a:ea typeface="+mn-lt"/>
                <a:cs typeface="+mn-lt"/>
                <a:hlinkClick r:id="rId3">
                  <a:extLst>
                    <a:ext uri="{A12FA001-AC4F-418D-AE19-62706E023703}">
                      <ahyp:hlinkClr xmlns:ahyp="http://schemas.microsoft.com/office/drawing/2018/hyperlinkcolor" val="tx"/>
                    </a:ext>
                  </a:extLst>
                </a:hlinkClick>
              </a:rPr>
              <a:t>https://www.cipd.org/uk/knowledge/evidence-reviews/evidence-people-performance/?_gl=1*ox0ehx*_ga*MTM2NjY3MzA3OC4xNjk3MDQwMTI0*_ga_D9HN5GYHYY*MTcwOTYzNDMxNC4xOS4xLjE3MDk2MzUyMzguNDAuMC4w</a:t>
            </a:r>
            <a:r>
              <a:rPr lang="en-GB" sz="1600" dirty="0">
                <a:solidFill>
                  <a:schemeClr val="tx2"/>
                </a:solidFill>
                <a:ea typeface="+mn-lt"/>
                <a:cs typeface="+mn-lt"/>
              </a:rPr>
              <a:t> </a:t>
            </a:r>
            <a:endParaRPr lang="en-GB" sz="1600" dirty="0">
              <a:solidFill>
                <a:schemeClr val="tx2"/>
              </a:solidFill>
            </a:endParaRPr>
          </a:p>
        </p:txBody>
      </p:sp>
      <p:pic>
        <p:nvPicPr>
          <p:cNvPr id="5" name="Picture 4" descr="Speedometer">
            <a:extLst>
              <a:ext uri="{FF2B5EF4-FFF2-40B4-BE49-F238E27FC236}">
                <a16:creationId xmlns:a16="http://schemas.microsoft.com/office/drawing/2014/main" id="{511B7E46-E838-D726-6721-50F9F98C7809}"/>
              </a:ext>
            </a:extLst>
          </p:cNvPr>
          <p:cNvPicPr>
            <a:picLocks noChangeAspect="1"/>
          </p:cNvPicPr>
          <p:nvPr/>
        </p:nvPicPr>
        <p:blipFill rotWithShape="1">
          <a:blip r:embed="rId4"/>
          <a:srcRect l="33399" r="24131" b="-7"/>
          <a:stretch/>
        </p:blipFill>
        <p:spPr>
          <a:xfrm>
            <a:off x="7521283" y="10"/>
            <a:ext cx="4670717" cy="6857990"/>
          </a:xfrm>
          <a:prstGeom prst="rect">
            <a:avLst/>
          </a:prstGeom>
        </p:spPr>
      </p:pic>
    </p:spTree>
    <p:extLst>
      <p:ext uri="{BB962C8B-B14F-4D97-AF65-F5344CB8AC3E}">
        <p14:creationId xmlns:p14="http://schemas.microsoft.com/office/powerpoint/2010/main" val="19591502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0EE93-34C8-9787-43B9-F750B984B041}"/>
              </a:ext>
            </a:extLst>
          </p:cNvPr>
          <p:cNvSpPr>
            <a:spLocks noGrp="1"/>
          </p:cNvSpPr>
          <p:nvPr>
            <p:ph type="title"/>
          </p:nvPr>
        </p:nvSpPr>
        <p:spPr>
          <a:xfrm>
            <a:off x="581193" y="702156"/>
            <a:ext cx="6309003" cy="1013800"/>
          </a:xfrm>
        </p:spPr>
        <p:txBody>
          <a:bodyPr>
            <a:normAutofit/>
          </a:bodyPr>
          <a:lstStyle/>
          <a:p>
            <a:r>
              <a:rPr lang="en-GB">
                <a:solidFill>
                  <a:schemeClr val="tx2"/>
                </a:solidFill>
              </a:rPr>
              <a:t>PERFORMANCE LEADERSHIP</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5524EC-EBD0-08DC-87B6-000A9DC8DFB3}"/>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a:solidFill>
                  <a:schemeClr val="tx2"/>
                </a:solidFill>
              </a:rPr>
              <a:t>Pulakos</a:t>
            </a:r>
            <a:r>
              <a:rPr lang="en-GB" i="1">
                <a:solidFill>
                  <a:schemeClr val="tx2"/>
                </a:solidFill>
              </a:rPr>
              <a:t> et al (2015) </a:t>
            </a:r>
            <a:r>
              <a:rPr lang="en-GB">
                <a:solidFill>
                  <a:schemeClr val="tx2"/>
                </a:solidFill>
              </a:rPr>
              <a:t>commented that one of the problems with performance management systems is that they reduce performance management to something disconnected from day-to-day work and behaviours that actually drive performance.  They argue that the things that really have an impact on performance are:</a:t>
            </a:r>
          </a:p>
          <a:p>
            <a:pPr marL="629920" lvl="1" indent="-305435">
              <a:lnSpc>
                <a:spcPct val="100000"/>
              </a:lnSpc>
              <a:buFont typeface="Courier New" panose="05020102010507070707" pitchFamily="18" charset="2"/>
              <a:buChar char="o"/>
            </a:pPr>
            <a:r>
              <a:rPr lang="en-GB">
                <a:solidFill>
                  <a:schemeClr val="tx2"/>
                </a:solidFill>
              </a:rPr>
              <a:t>Communicating ongoing expectations</a:t>
            </a:r>
          </a:p>
          <a:p>
            <a:pPr marL="629920" lvl="1" indent="-305435">
              <a:lnSpc>
                <a:spcPct val="100000"/>
              </a:lnSpc>
              <a:buFont typeface="Courier New" panose="05020102010507070707" pitchFamily="18" charset="2"/>
              <a:buChar char="o"/>
            </a:pPr>
            <a:r>
              <a:rPr lang="en-GB">
                <a:solidFill>
                  <a:schemeClr val="tx2"/>
                </a:solidFill>
              </a:rPr>
              <a:t>Providing informal feedback in real-time</a:t>
            </a:r>
          </a:p>
          <a:p>
            <a:pPr marL="629920" lvl="1" indent="-305435">
              <a:lnSpc>
                <a:spcPct val="100000"/>
              </a:lnSpc>
              <a:buFont typeface="Courier New" panose="05020102010507070707" pitchFamily="18" charset="2"/>
              <a:buChar char="o"/>
            </a:pPr>
            <a:r>
              <a:rPr lang="en-GB">
                <a:solidFill>
                  <a:schemeClr val="tx2"/>
                </a:solidFill>
              </a:rPr>
              <a:t>Developing employees through experience</a:t>
            </a:r>
          </a:p>
          <a:p>
            <a:pPr marL="324485" lvl="1" indent="0">
              <a:lnSpc>
                <a:spcPct val="100000"/>
              </a:lnSpc>
              <a:buNone/>
            </a:pPr>
            <a:r>
              <a:rPr lang="en-GB">
                <a:solidFill>
                  <a:schemeClr val="tx2"/>
                </a:solidFill>
              </a:rPr>
              <a:t>They argue that performance management needs to shift from being about formal systems and processes to focusing on the behaviours that matter every day.</a:t>
            </a:r>
          </a:p>
        </p:txBody>
      </p:sp>
      <p:pic>
        <p:nvPicPr>
          <p:cNvPr id="5" name="Picture 4" descr="Large skydiving group mid-air">
            <a:extLst>
              <a:ext uri="{FF2B5EF4-FFF2-40B4-BE49-F238E27FC236}">
                <a16:creationId xmlns:a16="http://schemas.microsoft.com/office/drawing/2014/main" id="{E9FE587C-BC9B-B897-3018-13B002750215}"/>
              </a:ext>
            </a:extLst>
          </p:cNvPr>
          <p:cNvPicPr>
            <a:picLocks noChangeAspect="1"/>
          </p:cNvPicPr>
          <p:nvPr/>
        </p:nvPicPr>
        <p:blipFill rotWithShape="1">
          <a:blip r:embed="rId2"/>
          <a:srcRect l="28160" r="26482" b="3"/>
          <a:stretch/>
        </p:blipFill>
        <p:spPr>
          <a:xfrm>
            <a:off x="7521283" y="10"/>
            <a:ext cx="4670717" cy="6857990"/>
          </a:xfrm>
          <a:prstGeom prst="rect">
            <a:avLst/>
          </a:prstGeom>
        </p:spPr>
      </p:pic>
    </p:spTree>
    <p:extLst>
      <p:ext uri="{BB962C8B-B14F-4D97-AF65-F5344CB8AC3E}">
        <p14:creationId xmlns:p14="http://schemas.microsoft.com/office/powerpoint/2010/main" val="8822698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43DDCE-EDAA-470E-B1BA-95B2AB75A2A8}"/>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What do engaging managers do?</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2C77774-FFD7-969F-0979-9AAC8794E59D}"/>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a:solidFill>
                  <a:schemeClr val="tx2"/>
                </a:solidFill>
              </a:rPr>
              <a:t>Research for the Institute for Employment Studies (2013) considered this question.  The author, Dilys Robinson described the behaviour of "engaging managers" who were most successful at leading and motivating teams.  They were:</a:t>
            </a:r>
          </a:p>
          <a:p>
            <a:pPr marL="629920" lvl="1" indent="-305435">
              <a:lnSpc>
                <a:spcPct val="100000"/>
              </a:lnSpc>
              <a:buFont typeface="Courier New" panose="05020102010507070707" pitchFamily="18" charset="2"/>
              <a:buChar char="o"/>
            </a:pPr>
            <a:r>
              <a:rPr lang="en-GB">
                <a:solidFill>
                  <a:schemeClr val="tx2"/>
                </a:solidFill>
              </a:rPr>
              <a:t>Managers who were very clear about expectations, which gave a focus and sense of purpose.</a:t>
            </a:r>
          </a:p>
          <a:p>
            <a:pPr marL="629920" lvl="1" indent="-305435">
              <a:lnSpc>
                <a:spcPct val="100000"/>
              </a:lnSpc>
              <a:buFont typeface="Courier New" panose="05020102010507070707" pitchFamily="18" charset="2"/>
              <a:buChar char="o"/>
            </a:pPr>
            <a:r>
              <a:rPr lang="en-GB">
                <a:solidFill>
                  <a:schemeClr val="tx2"/>
                </a:solidFill>
              </a:rPr>
              <a:t>They explained the task, the intended outcome, and why it was important and then allowed people to get on with it.</a:t>
            </a:r>
          </a:p>
          <a:p>
            <a:pPr marL="629920" lvl="1" indent="-305435">
              <a:lnSpc>
                <a:spcPct val="100000"/>
              </a:lnSpc>
              <a:buFont typeface="Courier New" panose="05020102010507070707" pitchFamily="18" charset="2"/>
              <a:buChar char="o"/>
            </a:pPr>
            <a:r>
              <a:rPr lang="en-GB">
                <a:solidFill>
                  <a:schemeClr val="tx2"/>
                </a:solidFill>
              </a:rPr>
              <a:t>They set clear behavioural and quality standards and importantly, acted as role models.</a:t>
            </a:r>
          </a:p>
          <a:p>
            <a:pPr marL="629920" lvl="1" indent="-305435">
              <a:lnSpc>
                <a:spcPct val="100000"/>
              </a:lnSpc>
              <a:buFont typeface="Courier New" panose="05020102010507070707" pitchFamily="18" charset="2"/>
              <a:buChar char="o"/>
            </a:pPr>
            <a:r>
              <a:rPr lang="en-GB">
                <a:solidFill>
                  <a:schemeClr val="tx2"/>
                </a:solidFill>
              </a:rPr>
              <a:t>Managers gave frequent feedback, both positive and remedial.</a:t>
            </a:r>
          </a:p>
        </p:txBody>
      </p:sp>
      <p:pic>
        <p:nvPicPr>
          <p:cNvPr id="5" name="Picture 4" descr="White paper ships being led by a yellow ship">
            <a:extLst>
              <a:ext uri="{FF2B5EF4-FFF2-40B4-BE49-F238E27FC236}">
                <a16:creationId xmlns:a16="http://schemas.microsoft.com/office/drawing/2014/main" id="{46529105-87B1-E1B3-BC2C-7D2ECE5D89F7}"/>
              </a:ext>
            </a:extLst>
          </p:cNvPr>
          <p:cNvPicPr>
            <a:picLocks noChangeAspect="1"/>
          </p:cNvPicPr>
          <p:nvPr/>
        </p:nvPicPr>
        <p:blipFill rotWithShape="1">
          <a:blip r:embed="rId2"/>
          <a:srcRect l="41055" r="13484" b="-1"/>
          <a:stretch/>
        </p:blipFill>
        <p:spPr>
          <a:xfrm>
            <a:off x="7521283" y="10"/>
            <a:ext cx="4670717" cy="6857990"/>
          </a:xfrm>
          <a:prstGeom prst="rect">
            <a:avLst/>
          </a:prstGeom>
        </p:spPr>
      </p:pic>
    </p:spTree>
    <p:extLst>
      <p:ext uri="{BB962C8B-B14F-4D97-AF65-F5344CB8AC3E}">
        <p14:creationId xmlns:p14="http://schemas.microsoft.com/office/powerpoint/2010/main" val="3335830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48A81-4141-AA38-9D80-44A6817DE36F}"/>
              </a:ext>
            </a:extLst>
          </p:cNvPr>
          <p:cNvSpPr>
            <a:spLocks noGrp="1"/>
          </p:cNvSpPr>
          <p:nvPr>
            <p:ph type="title"/>
          </p:nvPr>
        </p:nvSpPr>
        <p:spPr>
          <a:xfrm>
            <a:off x="581193" y="702156"/>
            <a:ext cx="6309003" cy="1013800"/>
          </a:xfrm>
        </p:spPr>
        <p:txBody>
          <a:bodyPr>
            <a:normAutofit/>
          </a:bodyPr>
          <a:lstStyle/>
          <a:p>
            <a:r>
              <a:rPr lang="en-GB">
                <a:solidFill>
                  <a:schemeClr val="tx2"/>
                </a:solidFill>
              </a:rPr>
              <a:t>DO WE LEAD OR DO WE MANAGE?</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E082FB5-C257-1962-5B6A-E21606B815DB}"/>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To lead is to influence, guide and inspire.  It is the process of getting people to do their best and to achieve a desired result.  </a:t>
            </a:r>
          </a:p>
          <a:p>
            <a:pPr marL="305435" indent="-305435"/>
            <a:r>
              <a:rPr lang="en-GB">
                <a:solidFill>
                  <a:schemeClr val="tx2"/>
                </a:solidFill>
              </a:rPr>
              <a:t>Management is about the systematic achievement of results by effectively utilising and controlling all available resources.</a:t>
            </a:r>
          </a:p>
          <a:p>
            <a:pPr marL="305435" indent="-305435"/>
            <a:r>
              <a:rPr lang="en-GB">
                <a:solidFill>
                  <a:schemeClr val="tx2"/>
                </a:solidFill>
              </a:rPr>
              <a:t>Is this a useful debate in the context of performance management?  Do you think there is a difference?</a:t>
            </a:r>
          </a:p>
          <a:p>
            <a:pPr marL="305435" indent="-305435"/>
            <a:r>
              <a:rPr lang="en-GB">
                <a:solidFill>
                  <a:schemeClr val="tx2"/>
                </a:solidFill>
                <a:ea typeface="+mn-lt"/>
                <a:cs typeface="+mn-lt"/>
                <a:hlinkClick r:id="rId2"/>
              </a:rPr>
              <a:t>https://online.hbs.edu/blog/post/leadership-vs-managementv</a:t>
            </a:r>
            <a:r>
              <a:rPr lang="en-GB">
                <a:solidFill>
                  <a:schemeClr val="tx2"/>
                </a:solidFill>
                <a:ea typeface="+mn-lt"/>
                <a:cs typeface="+mn-lt"/>
              </a:rPr>
              <a:t> </a:t>
            </a:r>
            <a:endParaRPr lang="en-GB">
              <a:solidFill>
                <a:schemeClr val="tx2"/>
              </a:solidFill>
            </a:endParaRPr>
          </a:p>
        </p:txBody>
      </p:sp>
      <p:pic>
        <p:nvPicPr>
          <p:cNvPr id="5" name="Picture 4" descr="Arrows pointing towards light">
            <a:extLst>
              <a:ext uri="{FF2B5EF4-FFF2-40B4-BE49-F238E27FC236}">
                <a16:creationId xmlns:a16="http://schemas.microsoft.com/office/drawing/2014/main" id="{F7A5F145-0E65-481B-B386-BB5D5334EF90}"/>
              </a:ext>
            </a:extLst>
          </p:cNvPr>
          <p:cNvPicPr>
            <a:picLocks noChangeAspect="1"/>
          </p:cNvPicPr>
          <p:nvPr/>
        </p:nvPicPr>
        <p:blipFill rotWithShape="1">
          <a:blip r:embed="rId3"/>
          <a:srcRect l="7346" r="47193" b="-1"/>
          <a:stretch/>
        </p:blipFill>
        <p:spPr>
          <a:xfrm>
            <a:off x="7521283" y="10"/>
            <a:ext cx="4670717" cy="6857990"/>
          </a:xfrm>
          <a:prstGeom prst="rect">
            <a:avLst/>
          </a:prstGeom>
        </p:spPr>
      </p:pic>
    </p:spTree>
    <p:extLst>
      <p:ext uri="{BB962C8B-B14F-4D97-AF65-F5344CB8AC3E}">
        <p14:creationId xmlns:p14="http://schemas.microsoft.com/office/powerpoint/2010/main" val="38030600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2" name="Rectangle 31">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B2E3F6D3-D56D-EC5E-82F8-3F51C633E78A}"/>
              </a:ext>
            </a:extLst>
          </p:cNvPr>
          <p:cNvPicPr>
            <a:picLocks noChangeAspect="1"/>
          </p:cNvPicPr>
          <p:nvPr/>
        </p:nvPicPr>
        <p:blipFill rotWithShape="1">
          <a:blip r:embed="rId3"/>
          <a:srcRect r="-2" b="15603"/>
          <a:stretch/>
        </p:blipFill>
        <p:spPr>
          <a:xfrm>
            <a:off x="441139" y="716292"/>
            <a:ext cx="5477059" cy="3085438"/>
          </a:xfrm>
          <a:prstGeom prst="rect">
            <a:avLst/>
          </a:prstGeom>
        </p:spPr>
      </p:pic>
      <p:pic>
        <p:nvPicPr>
          <p:cNvPr id="4" name="Online Media 3" title="Changing trends in performance management">
            <a:hlinkClick r:id="" action="ppaction://media"/>
            <a:extLst>
              <a:ext uri="{FF2B5EF4-FFF2-40B4-BE49-F238E27FC236}">
                <a16:creationId xmlns:a16="http://schemas.microsoft.com/office/drawing/2014/main" id="{AEFB2646-8CC6-93CA-5C8F-32381B68E8F4}"/>
              </a:ext>
            </a:extLst>
          </p:cNvPr>
          <p:cNvPicPr>
            <a:picLocks noRot="1" noChangeAspect="1"/>
          </p:cNvPicPr>
          <p:nvPr>
            <a:videoFile r:link="rId1"/>
          </p:nvPr>
        </p:nvPicPr>
        <p:blipFill>
          <a:blip r:embed="rId4"/>
          <a:stretch>
            <a:fillRect/>
          </a:stretch>
        </p:blipFill>
        <p:spPr>
          <a:xfrm>
            <a:off x="6239931" y="702638"/>
            <a:ext cx="5509282" cy="3112744"/>
          </a:xfrm>
          <a:prstGeom prst="rect">
            <a:avLst/>
          </a:prstGeom>
        </p:spPr>
      </p:pic>
      <p:sp>
        <p:nvSpPr>
          <p:cNvPr id="34" name="Rectangle 33">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97735"/>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FD8B2D7-D64C-DBF4-90CA-3464625BAA6A}"/>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rgbClr val="FFFFFF"/>
                </a:solidFill>
              </a:rPr>
              <a:t>THE STRENGTHS BASED APPROACH</a:t>
            </a:r>
          </a:p>
        </p:txBody>
      </p:sp>
    </p:spTree>
    <p:extLst>
      <p:ext uri="{BB962C8B-B14F-4D97-AF65-F5344CB8AC3E}">
        <p14:creationId xmlns:p14="http://schemas.microsoft.com/office/powerpoint/2010/main" val="27659771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2CBE5BC1-1D51-E3F7-CDDC-161C76A3AC26}"/>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WHAT IS IT?</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9188D78-B5AE-6CB9-7A5E-40EFFA5A3996}"/>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007147"/>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25F6B-19FE-BE80-C24B-76E52364BBEF}"/>
              </a:ext>
            </a:extLst>
          </p:cNvPr>
          <p:cNvSpPr>
            <a:spLocks noGrp="1"/>
          </p:cNvSpPr>
          <p:nvPr>
            <p:ph type="title"/>
          </p:nvPr>
        </p:nvSpPr>
        <p:spPr>
          <a:xfrm>
            <a:off x="4382724" y="702156"/>
            <a:ext cx="7225075" cy="1013800"/>
          </a:xfrm>
        </p:spPr>
        <p:txBody>
          <a:bodyPr>
            <a:normAutofit/>
          </a:bodyPr>
          <a:lstStyle/>
          <a:p>
            <a:pPr>
              <a:lnSpc>
                <a:spcPct val="90000"/>
              </a:lnSpc>
            </a:pPr>
            <a:r>
              <a:rPr lang="en-US">
                <a:solidFill>
                  <a:schemeClr val="tx2"/>
                </a:solidFill>
              </a:rPr>
              <a:t>What is the strengths based approach?</a:t>
            </a:r>
          </a:p>
        </p:txBody>
      </p:sp>
      <p:sp>
        <p:nvSpPr>
          <p:cNvPr id="18" name="Rectangle 1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2" name="Rectangle 2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4" descr="Wood human figure">
            <a:extLst>
              <a:ext uri="{FF2B5EF4-FFF2-40B4-BE49-F238E27FC236}">
                <a16:creationId xmlns:a16="http://schemas.microsoft.com/office/drawing/2014/main" id="{74040FE7-C910-EF92-8729-DFDAA178E009}"/>
              </a:ext>
            </a:extLst>
          </p:cNvPr>
          <p:cNvPicPr>
            <a:picLocks noChangeAspect="1"/>
          </p:cNvPicPr>
          <p:nvPr/>
        </p:nvPicPr>
        <p:blipFill>
          <a:blip r:embed="rId3"/>
          <a:srcRect l="3240" r="53949"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CCDC544A-C166-0780-46BF-821B5B2F5F02}"/>
              </a:ext>
            </a:extLst>
          </p:cNvPr>
          <p:cNvSpPr>
            <a:spLocks noGrp="1"/>
          </p:cNvSpPr>
          <p:nvPr>
            <p:ph idx="1"/>
          </p:nvPr>
        </p:nvSpPr>
        <p:spPr>
          <a:xfrm>
            <a:off x="4382726" y="1896533"/>
            <a:ext cx="6878108" cy="3962266"/>
          </a:xfrm>
        </p:spPr>
        <p:txBody>
          <a:bodyPr>
            <a:normAutofit/>
          </a:bodyPr>
          <a:lstStyle/>
          <a:p>
            <a:pPr marL="305435" indent="-305435"/>
            <a:r>
              <a:rPr lang="en-US" dirty="0"/>
              <a:t>Identifying, developing and leveraging unique strengths and talents to improve performance and achieve </a:t>
            </a:r>
            <a:r>
              <a:rPr lang="en-US" dirty="0" err="1"/>
              <a:t>organisational</a:t>
            </a:r>
            <a:r>
              <a:rPr lang="en-US" dirty="0"/>
              <a:t> goals</a:t>
            </a:r>
          </a:p>
          <a:p>
            <a:pPr marL="305435" indent="-305435"/>
            <a:r>
              <a:rPr lang="en-US" dirty="0"/>
              <a:t>Requires managers to identify key strengths</a:t>
            </a:r>
          </a:p>
          <a:p>
            <a:pPr marL="305435" indent="-305435"/>
            <a:r>
              <a:rPr lang="en-US" dirty="0"/>
              <a:t>Positive feedback and recognition</a:t>
            </a:r>
          </a:p>
          <a:p>
            <a:pPr marL="305435" indent="-305435"/>
            <a:r>
              <a:rPr lang="en-US" dirty="0"/>
              <a:t>Goals</a:t>
            </a:r>
          </a:p>
          <a:p>
            <a:pPr marL="305435" indent="-305435"/>
            <a:r>
              <a:rPr lang="en-US" dirty="0"/>
              <a:t>Collaboration </a:t>
            </a:r>
          </a:p>
        </p:txBody>
      </p:sp>
    </p:spTree>
    <p:extLst>
      <p:ext uri="{BB962C8B-B14F-4D97-AF65-F5344CB8AC3E}">
        <p14:creationId xmlns:p14="http://schemas.microsoft.com/office/powerpoint/2010/main" val="30278526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7D125-FDF3-757C-99B9-299980A462F6}"/>
              </a:ext>
            </a:extLst>
          </p:cNvPr>
          <p:cNvSpPr>
            <a:spLocks noGrp="1"/>
          </p:cNvSpPr>
          <p:nvPr>
            <p:ph type="title"/>
          </p:nvPr>
        </p:nvSpPr>
        <p:spPr/>
        <p:txBody>
          <a:bodyPr/>
          <a:lstStyle/>
          <a:p>
            <a:r>
              <a:rPr lang="en-US" dirty="0"/>
              <a:t>DIFFERENT METHODS OF PERFORMANCE MANAGEMENT</a:t>
            </a:r>
          </a:p>
        </p:txBody>
      </p:sp>
      <p:sp>
        <p:nvSpPr>
          <p:cNvPr id="3" name="Content Placeholder 2">
            <a:extLst>
              <a:ext uri="{FF2B5EF4-FFF2-40B4-BE49-F238E27FC236}">
                <a16:creationId xmlns:a16="http://schemas.microsoft.com/office/drawing/2014/main" id="{DD9249B5-F3C7-5BFE-F41C-150EACAEE623}"/>
              </a:ext>
            </a:extLst>
          </p:cNvPr>
          <p:cNvSpPr>
            <a:spLocks noGrp="1"/>
          </p:cNvSpPr>
          <p:nvPr>
            <p:ph idx="1"/>
          </p:nvPr>
        </p:nvSpPr>
        <p:spPr/>
        <p:txBody>
          <a:bodyPr/>
          <a:lstStyle/>
          <a:p>
            <a:pPr marL="305435" indent="-305435"/>
            <a:r>
              <a:rPr lang="en-US" dirty="0"/>
              <a:t>Please research different methods of performance management techniques</a:t>
            </a:r>
          </a:p>
          <a:p>
            <a:pPr marL="305435" indent="-305435"/>
            <a:r>
              <a:rPr lang="en-US" dirty="0"/>
              <a:t>Evaluate their usefulness </a:t>
            </a:r>
          </a:p>
          <a:p>
            <a:pPr marL="305435" indent="-305435"/>
            <a:r>
              <a:rPr lang="en-US" dirty="0"/>
              <a:t>Come back ready to discuss different methods of performance management</a:t>
            </a:r>
          </a:p>
          <a:p>
            <a:pPr marL="305435" indent="-305435"/>
            <a:r>
              <a:rPr lang="en-US" dirty="0"/>
              <a:t>40 minutes</a:t>
            </a:r>
          </a:p>
        </p:txBody>
      </p:sp>
    </p:spTree>
    <p:extLst>
      <p:ext uri="{BB962C8B-B14F-4D97-AF65-F5344CB8AC3E}">
        <p14:creationId xmlns:p14="http://schemas.microsoft.com/office/powerpoint/2010/main" val="29377888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808CD-C3EA-8654-E734-FCEA56D05FC6}"/>
              </a:ext>
            </a:extLst>
          </p:cNvPr>
          <p:cNvSpPr>
            <a:spLocks noGrp="1"/>
          </p:cNvSpPr>
          <p:nvPr>
            <p:ph type="title"/>
          </p:nvPr>
        </p:nvSpPr>
        <p:spPr/>
        <p:txBody>
          <a:bodyPr/>
          <a:lstStyle/>
          <a:p>
            <a:r>
              <a:rPr lang="en-US" dirty="0"/>
              <a:t>DIFFERENT METHODS</a:t>
            </a:r>
          </a:p>
        </p:txBody>
      </p:sp>
      <p:sp>
        <p:nvSpPr>
          <p:cNvPr id="3" name="Content Placeholder 2">
            <a:extLst>
              <a:ext uri="{FF2B5EF4-FFF2-40B4-BE49-F238E27FC236}">
                <a16:creationId xmlns:a16="http://schemas.microsoft.com/office/drawing/2014/main" id="{65DD9319-DCAB-9A5B-4182-D51B84FA0100}"/>
              </a:ext>
            </a:extLst>
          </p:cNvPr>
          <p:cNvSpPr>
            <a:spLocks noGrp="1"/>
          </p:cNvSpPr>
          <p:nvPr>
            <p:ph idx="1"/>
          </p:nvPr>
        </p:nvSpPr>
        <p:spPr/>
        <p:txBody>
          <a:bodyPr vert="horz" lIns="91440" tIns="45720" rIns="91440" bIns="45720" rtlCol="0" anchor="t">
            <a:normAutofit fontScale="92500" lnSpcReduction="20000"/>
          </a:bodyPr>
          <a:lstStyle/>
          <a:p>
            <a:r>
              <a:rPr lang="en-US" dirty="0"/>
              <a:t>360 degree feedback</a:t>
            </a:r>
          </a:p>
          <a:p>
            <a:r>
              <a:rPr lang="en-US" dirty="0"/>
              <a:t>Balanced scorecard</a:t>
            </a:r>
          </a:p>
          <a:p>
            <a:r>
              <a:rPr lang="en-US" dirty="0"/>
              <a:t>Objectives and Key Results (OKRs)</a:t>
            </a:r>
          </a:p>
          <a:p>
            <a:r>
              <a:rPr lang="en-US" dirty="0"/>
              <a:t>SMART goals</a:t>
            </a:r>
          </a:p>
          <a:p>
            <a:r>
              <a:rPr lang="en-US" dirty="0"/>
              <a:t>Continuous feedback (regular feedback rather than once a year appraisals)</a:t>
            </a:r>
          </a:p>
          <a:p>
            <a:r>
              <a:rPr lang="en-US" dirty="0"/>
              <a:t>Competency-based appraisals</a:t>
            </a:r>
          </a:p>
          <a:p>
            <a:r>
              <a:rPr lang="en-US" dirty="0" err="1"/>
              <a:t>Behavioural</a:t>
            </a:r>
            <a:r>
              <a:rPr lang="en-US" dirty="0"/>
              <a:t> observation scales</a:t>
            </a:r>
          </a:p>
          <a:p>
            <a:r>
              <a:rPr lang="en-US" dirty="0"/>
              <a:t>Assessment </a:t>
            </a:r>
            <a:r>
              <a:rPr lang="en-US" err="1"/>
              <a:t>centres</a:t>
            </a:r>
            <a:endParaRPr lang="en-US"/>
          </a:p>
          <a:p>
            <a:r>
              <a:rPr lang="en-US" dirty="0"/>
              <a:t>Critical Incident Technique</a:t>
            </a:r>
          </a:p>
          <a:p>
            <a:r>
              <a:rPr lang="en-US" dirty="0"/>
              <a:t>Forced distribution</a:t>
            </a:r>
          </a:p>
          <a:p>
            <a:pPr marL="0" indent="0">
              <a:buNone/>
            </a:pPr>
            <a:endParaRPr lang="en-US" dirty="0"/>
          </a:p>
        </p:txBody>
      </p:sp>
    </p:spTree>
    <p:extLst>
      <p:ext uri="{BB962C8B-B14F-4D97-AF65-F5344CB8AC3E}">
        <p14:creationId xmlns:p14="http://schemas.microsoft.com/office/powerpoint/2010/main" val="37488595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7D14DD8-215A-17D1-D4C1-CF8EB6D7257A}"/>
              </a:ext>
            </a:extLst>
          </p:cNvPr>
          <p:cNvSpPr>
            <a:spLocks noGrp="1"/>
          </p:cNvSpPr>
          <p:nvPr>
            <p:ph type="title"/>
          </p:nvPr>
        </p:nvSpPr>
        <p:spPr>
          <a:xfrm>
            <a:off x="8013433" y="702156"/>
            <a:ext cx="3568661" cy="1188720"/>
          </a:xfrm>
        </p:spPr>
        <p:txBody>
          <a:bodyPr>
            <a:normAutofit/>
          </a:bodyPr>
          <a:lstStyle/>
          <a:p>
            <a:r>
              <a:rPr lang="en-GB" dirty="0"/>
              <a:t>CONFLICT MANAGEMENT</a:t>
            </a:r>
          </a:p>
        </p:txBody>
      </p:sp>
      <p:pic>
        <p:nvPicPr>
          <p:cNvPr id="5" name="Picture 4" descr="A group of yellow figures and a red figure on the other side">
            <a:extLst>
              <a:ext uri="{FF2B5EF4-FFF2-40B4-BE49-F238E27FC236}">
                <a16:creationId xmlns:a16="http://schemas.microsoft.com/office/drawing/2014/main" id="{056F5A6B-6E59-399E-0B35-F0AA986B634A}"/>
              </a:ext>
            </a:extLst>
          </p:cNvPr>
          <p:cNvPicPr>
            <a:picLocks noChangeAspect="1"/>
          </p:cNvPicPr>
          <p:nvPr/>
        </p:nvPicPr>
        <p:blipFill rotWithShape="1">
          <a:blip r:embed="rId2"/>
          <a:srcRect l="26745" r="-3" b="-3"/>
          <a:stretch/>
        </p:blipFill>
        <p:spPr>
          <a:xfrm>
            <a:off x="20" y="10"/>
            <a:ext cx="7537685" cy="6857990"/>
          </a:xfrm>
          <a:prstGeom prst="rect">
            <a:avLst/>
          </a:prstGeom>
        </p:spPr>
      </p:pic>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58E5568-45B8-D06A-132D-5EC3B69B0100}"/>
              </a:ext>
            </a:extLst>
          </p:cNvPr>
          <p:cNvSpPr>
            <a:spLocks noGrp="1"/>
          </p:cNvSpPr>
          <p:nvPr>
            <p:ph idx="1"/>
          </p:nvPr>
        </p:nvSpPr>
        <p:spPr>
          <a:xfrm>
            <a:off x="8013433" y="2340864"/>
            <a:ext cx="3568661" cy="3634486"/>
          </a:xfrm>
        </p:spPr>
        <p:txBody>
          <a:bodyPr>
            <a:normAutofit/>
          </a:bodyPr>
          <a:lstStyle/>
          <a:p>
            <a:pPr marL="305435" indent="-305435"/>
            <a:r>
              <a:rPr lang="en-GB" dirty="0"/>
              <a:t>Conflict inevitable in organisations?</a:t>
            </a:r>
          </a:p>
          <a:p>
            <a:pPr marL="305435" indent="-305435"/>
            <a:r>
              <a:rPr lang="en-GB" dirty="0"/>
              <a:t>Arises where there is change, or frustration</a:t>
            </a:r>
          </a:p>
          <a:p>
            <a:pPr marL="305435" indent="-305435"/>
            <a:r>
              <a:rPr lang="en-GB" dirty="0"/>
              <a:t>Should conflict be embraced?</a:t>
            </a:r>
          </a:p>
          <a:p>
            <a:pPr marL="305435" indent="-305435"/>
            <a:r>
              <a:rPr lang="en-GB" dirty="0"/>
              <a:t>Creative conflict – examining different points of view</a:t>
            </a:r>
          </a:p>
          <a:p>
            <a:pPr marL="305435" indent="-305435"/>
            <a:r>
              <a:rPr lang="en-GB" dirty="0"/>
              <a:t>Unproductive when it is based on personality clashes</a:t>
            </a:r>
          </a:p>
        </p:txBody>
      </p:sp>
    </p:spTree>
    <p:extLst>
      <p:ext uri="{BB962C8B-B14F-4D97-AF65-F5344CB8AC3E}">
        <p14:creationId xmlns:p14="http://schemas.microsoft.com/office/powerpoint/2010/main" val="22278459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BABA7-ECB0-219A-328B-8F85BD31C19D}"/>
              </a:ext>
            </a:extLst>
          </p:cNvPr>
          <p:cNvSpPr>
            <a:spLocks noGrp="1"/>
          </p:cNvSpPr>
          <p:nvPr>
            <p:ph type="title"/>
          </p:nvPr>
        </p:nvSpPr>
        <p:spPr>
          <a:xfrm>
            <a:off x="581193" y="702156"/>
            <a:ext cx="6309003" cy="1013800"/>
          </a:xfrm>
        </p:spPr>
        <p:txBody>
          <a:bodyPr>
            <a:normAutofit/>
          </a:bodyPr>
          <a:lstStyle/>
          <a:p>
            <a:r>
              <a:rPr lang="en-GB">
                <a:solidFill>
                  <a:schemeClr val="tx2"/>
                </a:solidFill>
              </a:rPr>
              <a:t>CONFLICT AT WORK</a:t>
            </a:r>
            <a:endParaRPr lang="en-US">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0DFFB78-DA15-DE14-DC29-0C4148F5A888}"/>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Quality of the working environment has a significant impact on our well-being</a:t>
            </a:r>
          </a:p>
          <a:p>
            <a:pPr marL="305435" indent="-305435"/>
            <a:r>
              <a:rPr lang="en-GB">
                <a:solidFill>
                  <a:schemeClr val="tx2"/>
                </a:solidFill>
              </a:rPr>
              <a:t>Collective and social relationships can be impacted by conflict: impact on culture, performance and productivity</a:t>
            </a:r>
          </a:p>
          <a:p>
            <a:pPr marL="305435" indent="-305435"/>
            <a:r>
              <a:rPr lang="en-GB">
                <a:solidFill>
                  <a:schemeClr val="tx2"/>
                </a:solidFill>
              </a:rPr>
              <a:t>Can be stressful and time-consuming</a:t>
            </a:r>
          </a:p>
        </p:txBody>
      </p:sp>
      <p:pic>
        <p:nvPicPr>
          <p:cNvPr id="5" name="Picture 4" descr="Plant growing in a concrete crack">
            <a:extLst>
              <a:ext uri="{FF2B5EF4-FFF2-40B4-BE49-F238E27FC236}">
                <a16:creationId xmlns:a16="http://schemas.microsoft.com/office/drawing/2014/main" id="{7957ACF7-C3E1-659B-86C4-FF9E97C2626D}"/>
              </a:ext>
            </a:extLst>
          </p:cNvPr>
          <p:cNvPicPr>
            <a:picLocks noChangeAspect="1"/>
          </p:cNvPicPr>
          <p:nvPr/>
        </p:nvPicPr>
        <p:blipFill rotWithShape="1">
          <a:blip r:embed="rId3"/>
          <a:srcRect l="18205" r="36400" b="-3"/>
          <a:stretch/>
        </p:blipFill>
        <p:spPr>
          <a:xfrm>
            <a:off x="7521283" y="10"/>
            <a:ext cx="4670717" cy="6857990"/>
          </a:xfrm>
          <a:prstGeom prst="rect">
            <a:avLst/>
          </a:prstGeom>
        </p:spPr>
      </p:pic>
    </p:spTree>
    <p:extLst>
      <p:ext uri="{BB962C8B-B14F-4D97-AF65-F5344CB8AC3E}">
        <p14:creationId xmlns:p14="http://schemas.microsoft.com/office/powerpoint/2010/main" val="1798743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AE4C8-43F7-4241-3FC8-4E60D1A73D07}"/>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What do we mean by conflict? (CIPD, 2020)</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1B04338-2314-A3D5-B63F-80A0006BBD2A}"/>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Experienced by 26% of employees</a:t>
            </a:r>
          </a:p>
          <a:p>
            <a:pPr marL="305435" indent="-305435"/>
            <a:r>
              <a:rPr lang="en-GB">
                <a:solidFill>
                  <a:schemeClr val="tx2"/>
                </a:solidFill>
              </a:rPr>
              <a:t>20% of employers</a:t>
            </a:r>
          </a:p>
          <a:p>
            <a:pPr marL="305435" indent="-305435"/>
            <a:r>
              <a:rPr lang="en-GB">
                <a:solidFill>
                  <a:schemeClr val="tx2"/>
                </a:solidFill>
              </a:rPr>
              <a:t>35% of people have experienced interpersonal conflict</a:t>
            </a:r>
          </a:p>
          <a:p>
            <a:pPr marL="305435" indent="-305435"/>
            <a:r>
              <a:rPr lang="en-GB">
                <a:solidFill>
                  <a:schemeClr val="tx2"/>
                </a:solidFill>
              </a:rPr>
              <a:t>4% experience sexual harassment</a:t>
            </a:r>
          </a:p>
        </p:txBody>
      </p:sp>
      <p:pic>
        <p:nvPicPr>
          <p:cNvPr id="5" name="Picture 4" descr="A group of multi coloured wooden stick figures">
            <a:extLst>
              <a:ext uri="{FF2B5EF4-FFF2-40B4-BE49-F238E27FC236}">
                <a16:creationId xmlns:a16="http://schemas.microsoft.com/office/drawing/2014/main" id="{6137635D-E2C9-D5D9-6F12-3B8BF3296935}"/>
              </a:ext>
            </a:extLst>
          </p:cNvPr>
          <p:cNvPicPr>
            <a:picLocks noChangeAspect="1"/>
          </p:cNvPicPr>
          <p:nvPr/>
        </p:nvPicPr>
        <p:blipFill rotWithShape="1">
          <a:blip r:embed="rId3"/>
          <a:srcRect l="23596" r="29186" b="9"/>
          <a:stretch/>
        </p:blipFill>
        <p:spPr>
          <a:xfrm>
            <a:off x="7521283" y="10"/>
            <a:ext cx="4670717" cy="6857990"/>
          </a:xfrm>
          <a:prstGeom prst="rect">
            <a:avLst/>
          </a:prstGeom>
        </p:spPr>
      </p:pic>
    </p:spTree>
    <p:extLst>
      <p:ext uri="{BB962C8B-B14F-4D97-AF65-F5344CB8AC3E}">
        <p14:creationId xmlns:p14="http://schemas.microsoft.com/office/powerpoint/2010/main" val="41192091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0B15E-DAC1-8760-F8B3-E5E077FEA926}"/>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BUILD INCLUSIVE CULTURES BASED ON PREVENTION</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68D73E7-C4D1-ED0A-11DC-27A53AA922FD}"/>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CIPD findings show organisations need to take stronger action to prevent stereotypical attitudes and unfair treatment</a:t>
            </a:r>
          </a:p>
          <a:p>
            <a:pPr marL="305435" indent="-305435"/>
            <a:r>
              <a:rPr lang="en-GB">
                <a:solidFill>
                  <a:schemeClr val="tx2"/>
                </a:solidFill>
              </a:rPr>
              <a:t>Employers must take complaints seriously – 24% of employees think employers do not take appropriate action to address harassment </a:t>
            </a:r>
          </a:p>
          <a:p>
            <a:pPr marL="305435" indent="-305435"/>
            <a:r>
              <a:rPr lang="en-GB">
                <a:solidFill>
                  <a:schemeClr val="tx2"/>
                </a:solidFill>
              </a:rPr>
              <a:t>One in five believe that "people in my team reject others for being different"</a:t>
            </a:r>
          </a:p>
          <a:p>
            <a:pPr marL="305435" indent="-305435"/>
            <a:r>
              <a:rPr lang="en-GB">
                <a:solidFill>
                  <a:schemeClr val="tx2"/>
                </a:solidFill>
              </a:rPr>
              <a:t>Should promote inclusive cultures</a:t>
            </a:r>
          </a:p>
        </p:txBody>
      </p:sp>
      <p:pic>
        <p:nvPicPr>
          <p:cNvPr id="5" name="Picture 4" descr="A group of multi coloured wooden stick figures">
            <a:extLst>
              <a:ext uri="{FF2B5EF4-FFF2-40B4-BE49-F238E27FC236}">
                <a16:creationId xmlns:a16="http://schemas.microsoft.com/office/drawing/2014/main" id="{CE978B05-4DB8-9642-C4DB-D86C4DE89D3F}"/>
              </a:ext>
            </a:extLst>
          </p:cNvPr>
          <p:cNvPicPr>
            <a:picLocks noChangeAspect="1"/>
          </p:cNvPicPr>
          <p:nvPr/>
        </p:nvPicPr>
        <p:blipFill rotWithShape="1">
          <a:blip r:embed="rId2"/>
          <a:srcRect l="23596" r="29186" b="9"/>
          <a:stretch/>
        </p:blipFill>
        <p:spPr>
          <a:xfrm>
            <a:off x="7521283" y="10"/>
            <a:ext cx="4670717" cy="6857990"/>
          </a:xfrm>
          <a:prstGeom prst="rect">
            <a:avLst/>
          </a:prstGeom>
        </p:spPr>
      </p:pic>
    </p:spTree>
    <p:extLst>
      <p:ext uri="{BB962C8B-B14F-4D97-AF65-F5344CB8AC3E}">
        <p14:creationId xmlns:p14="http://schemas.microsoft.com/office/powerpoint/2010/main" val="13479146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3225C4D2-0D85-A8F4-B2A2-62CC8195F1D0}"/>
              </a:ext>
            </a:extLst>
          </p:cNvPr>
          <p:cNvPicPr>
            <a:picLocks noChangeAspect="1"/>
          </p:cNvPicPr>
          <p:nvPr/>
        </p:nvPicPr>
        <p:blipFill rotWithShape="1">
          <a:blip r:embed="rId2"/>
          <a:srcRect t="14604" r="-2" b="-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737C26-3119-F1B7-2F6A-33BF11C0E8FF}"/>
              </a:ext>
            </a:extLst>
          </p:cNvPr>
          <p:cNvSpPr>
            <a:spLocks noGrp="1"/>
          </p:cNvSpPr>
          <p:nvPr>
            <p:ph type="title"/>
          </p:nvPr>
        </p:nvSpPr>
        <p:spPr>
          <a:xfrm>
            <a:off x="897227" y="1153886"/>
            <a:ext cx="3374265" cy="971306"/>
          </a:xfrm>
        </p:spPr>
        <p:txBody>
          <a:bodyPr>
            <a:normAutofit/>
          </a:bodyPr>
          <a:lstStyle/>
          <a:p>
            <a:r>
              <a:rPr lang="en-GB" sz="2400">
                <a:solidFill>
                  <a:schemeClr val="tx1"/>
                </a:solidFill>
              </a:rPr>
              <a:t>MORE FOCUS ON EMPLOYEE RELATIONS</a:t>
            </a:r>
          </a:p>
        </p:txBody>
      </p:sp>
      <p:sp>
        <p:nvSpPr>
          <p:cNvPr id="3" name="Content Placeholder 2">
            <a:extLst>
              <a:ext uri="{FF2B5EF4-FFF2-40B4-BE49-F238E27FC236}">
                <a16:creationId xmlns:a16="http://schemas.microsoft.com/office/drawing/2014/main" id="{CC8B73F7-C367-D4B1-53F5-9F61BA17BC9E}"/>
              </a:ext>
            </a:extLst>
          </p:cNvPr>
          <p:cNvSpPr>
            <a:spLocks noGrp="1"/>
          </p:cNvSpPr>
          <p:nvPr>
            <p:ph idx="1"/>
          </p:nvPr>
        </p:nvSpPr>
        <p:spPr>
          <a:xfrm>
            <a:off x="897226" y="2266683"/>
            <a:ext cx="3374265" cy="2704562"/>
          </a:xfrm>
        </p:spPr>
        <p:txBody>
          <a:bodyPr>
            <a:normAutofit/>
          </a:bodyPr>
          <a:lstStyle/>
          <a:p>
            <a:pPr marL="305435" indent="-305435"/>
            <a:r>
              <a:rPr lang="en-GB" sz="1600"/>
              <a:t>Decline in Trade Union membership </a:t>
            </a:r>
            <a:endParaRPr lang="en-US" sz="1600"/>
          </a:p>
          <a:p>
            <a:pPr marL="305435" indent="-305435"/>
            <a:r>
              <a:rPr lang="en-GB" sz="1600"/>
              <a:t>Less focus on conflict resolution processes </a:t>
            </a:r>
          </a:p>
          <a:p>
            <a:pPr marL="305435" indent="-305435"/>
            <a:r>
              <a:rPr lang="en-GB" sz="1600"/>
              <a:t>Lack of understanding and skills in this area</a:t>
            </a:r>
          </a:p>
        </p:txBody>
      </p:sp>
    </p:spTree>
    <p:extLst>
      <p:ext uri="{BB962C8B-B14F-4D97-AF65-F5344CB8AC3E}">
        <p14:creationId xmlns:p14="http://schemas.microsoft.com/office/powerpoint/2010/main" val="1640440193"/>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B876AC4-E021-76DD-9AD8-8A87F4ADD29C}"/>
              </a:ext>
            </a:extLst>
          </p:cNvPr>
          <p:cNvSpPr>
            <a:spLocks noGrp="1"/>
          </p:cNvSpPr>
          <p:nvPr>
            <p:ph type="title"/>
          </p:nvPr>
        </p:nvSpPr>
        <p:spPr>
          <a:xfrm>
            <a:off x="609906" y="702156"/>
            <a:ext cx="3568661" cy="1188720"/>
          </a:xfrm>
        </p:spPr>
        <p:txBody>
          <a:bodyPr>
            <a:normAutofit/>
          </a:bodyPr>
          <a:lstStyle/>
          <a:p>
            <a:pPr>
              <a:lnSpc>
                <a:spcPct val="90000"/>
              </a:lnSpc>
            </a:pPr>
            <a:r>
              <a:rPr lang="en-GB" sz="2700"/>
              <a:t>Shift from process to resolution</a:t>
            </a:r>
          </a:p>
        </p:txBody>
      </p:sp>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20612C4-AF28-8633-258C-9AF0698C03FE}"/>
              </a:ext>
            </a:extLst>
          </p:cNvPr>
          <p:cNvSpPr>
            <a:spLocks noGrp="1"/>
          </p:cNvSpPr>
          <p:nvPr>
            <p:ph idx="1"/>
          </p:nvPr>
        </p:nvSpPr>
        <p:spPr>
          <a:xfrm>
            <a:off x="609906" y="2340864"/>
            <a:ext cx="3568661" cy="3634486"/>
          </a:xfrm>
        </p:spPr>
        <p:txBody>
          <a:bodyPr>
            <a:normAutofit/>
          </a:bodyPr>
          <a:lstStyle/>
          <a:p>
            <a:pPr marL="305435" indent="-305435"/>
            <a:r>
              <a:rPr lang="en-GB" dirty="0"/>
              <a:t>Employment relations are reactive and focus on process</a:t>
            </a:r>
          </a:p>
          <a:p>
            <a:pPr marL="305435" indent="-305435"/>
            <a:r>
              <a:rPr lang="en-GB" dirty="0"/>
              <a:t>Unlikely to promote solutions</a:t>
            </a:r>
          </a:p>
          <a:p>
            <a:pPr marL="305435" indent="-305435"/>
            <a:r>
              <a:rPr lang="en-GB" dirty="0"/>
              <a:t>Confrontational in nature</a:t>
            </a:r>
          </a:p>
          <a:p>
            <a:pPr marL="305435" indent="-305435"/>
            <a:r>
              <a:rPr lang="en-GB" dirty="0"/>
              <a:t>Compliance focused</a:t>
            </a:r>
          </a:p>
          <a:p>
            <a:pPr marL="305435" indent="-305435"/>
            <a:r>
              <a:rPr lang="en-GB" dirty="0"/>
              <a:t>Should be more focus on mediation and collaboration </a:t>
            </a:r>
          </a:p>
        </p:txBody>
      </p:sp>
      <p:pic>
        <p:nvPicPr>
          <p:cNvPr id="5" name="Picture 4" descr="Conference room table">
            <a:extLst>
              <a:ext uri="{FF2B5EF4-FFF2-40B4-BE49-F238E27FC236}">
                <a16:creationId xmlns:a16="http://schemas.microsoft.com/office/drawing/2014/main" id="{EDAA63B2-4012-4DDE-088D-56BA7CD91B69}"/>
              </a:ext>
            </a:extLst>
          </p:cNvPr>
          <p:cNvPicPr>
            <a:picLocks noChangeAspect="1"/>
          </p:cNvPicPr>
          <p:nvPr/>
        </p:nvPicPr>
        <p:blipFill rotWithShape="1">
          <a:blip r:embed="rId3"/>
          <a:srcRect l="1949" r="8" b="8"/>
          <a:stretch/>
        </p:blipFill>
        <p:spPr>
          <a:xfrm>
            <a:off x="4654295" y="10"/>
            <a:ext cx="7537705" cy="6857990"/>
          </a:xfrm>
          <a:prstGeom prst="rect">
            <a:avLst/>
          </a:prstGeom>
        </p:spPr>
      </p:pic>
    </p:spTree>
    <p:extLst>
      <p:ext uri="{BB962C8B-B14F-4D97-AF65-F5344CB8AC3E}">
        <p14:creationId xmlns:p14="http://schemas.microsoft.com/office/powerpoint/2010/main" val="27963553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7DFDE-1368-245E-FD63-1FE22C6E5110}"/>
              </a:ext>
            </a:extLst>
          </p:cNvPr>
          <p:cNvSpPr>
            <a:spLocks noGrp="1"/>
          </p:cNvSpPr>
          <p:nvPr>
            <p:ph type="title"/>
          </p:nvPr>
        </p:nvSpPr>
        <p:spPr/>
        <p:txBody>
          <a:bodyPr/>
          <a:lstStyle/>
          <a:p>
            <a:r>
              <a:rPr lang="en-US" dirty="0"/>
              <a:t>The legal context - CONFLICT</a:t>
            </a:r>
          </a:p>
        </p:txBody>
      </p:sp>
      <p:sp>
        <p:nvSpPr>
          <p:cNvPr id="3" name="Content Placeholder 2">
            <a:extLst>
              <a:ext uri="{FF2B5EF4-FFF2-40B4-BE49-F238E27FC236}">
                <a16:creationId xmlns:a16="http://schemas.microsoft.com/office/drawing/2014/main" id="{9F5726C0-5507-1D03-8B20-A5CB53F0C60E}"/>
              </a:ext>
            </a:extLst>
          </p:cNvPr>
          <p:cNvSpPr>
            <a:spLocks noGrp="1"/>
          </p:cNvSpPr>
          <p:nvPr>
            <p:ph idx="1"/>
          </p:nvPr>
        </p:nvSpPr>
        <p:spPr/>
        <p:txBody>
          <a:bodyPr>
            <a:normAutofit lnSpcReduction="10000"/>
          </a:bodyPr>
          <a:lstStyle/>
          <a:p>
            <a:pPr marL="305435" indent="-305435"/>
            <a:r>
              <a:rPr lang="en-US" dirty="0"/>
              <a:t>Grievances are the formal process for raising issues at work</a:t>
            </a:r>
          </a:p>
          <a:p>
            <a:pPr marL="305435" indent="-305435"/>
            <a:r>
              <a:rPr lang="en-US" dirty="0"/>
              <a:t>Process is set out in the ACAS Code of Practice on disciplinary and grievance procedures</a:t>
            </a:r>
          </a:p>
          <a:p>
            <a:pPr marL="305435" indent="-305435"/>
            <a:r>
              <a:rPr lang="en-US" dirty="0"/>
              <a:t>Employers must:</a:t>
            </a:r>
          </a:p>
          <a:p>
            <a:pPr marL="629920" lvl="1" indent="-305435">
              <a:buFont typeface="Courier New" panose="05020102010507070707" pitchFamily="18" charset="2"/>
              <a:buChar char="o"/>
            </a:pPr>
            <a:r>
              <a:rPr lang="en-US" dirty="0"/>
              <a:t>Deal with grievances fairly and consistently</a:t>
            </a:r>
          </a:p>
          <a:p>
            <a:pPr marL="629920" lvl="1" indent="-305435">
              <a:buFont typeface="Courier New" panose="05020102010507070707" pitchFamily="18" charset="2"/>
              <a:buChar char="o"/>
            </a:pPr>
            <a:r>
              <a:rPr lang="en-US" dirty="0"/>
              <a:t>Investigate to get as much information as possible</a:t>
            </a:r>
          </a:p>
          <a:p>
            <a:pPr marL="629920" lvl="1" indent="-305435">
              <a:buFont typeface="Courier New" panose="05020102010507070707" pitchFamily="18" charset="2"/>
              <a:buChar char="o"/>
            </a:pPr>
            <a:r>
              <a:rPr lang="en-US" dirty="0"/>
              <a:t>Allow the employee to bring a relevant person to the grievance meeting</a:t>
            </a:r>
          </a:p>
          <a:p>
            <a:pPr marL="629920" lvl="1" indent="-305435">
              <a:buFont typeface="Courier New" panose="05020102010507070707" pitchFamily="18" charset="2"/>
              <a:buChar char="o"/>
            </a:pPr>
            <a:r>
              <a:rPr lang="en-US" dirty="0"/>
              <a:t>Give everyone a chance to have their say before making a decision</a:t>
            </a:r>
          </a:p>
          <a:p>
            <a:pPr marL="629920" lvl="1" indent="-305435">
              <a:buFont typeface="Courier New" panose="05020102010507070707" pitchFamily="18" charset="2"/>
              <a:buChar char="o"/>
            </a:pPr>
            <a:r>
              <a:rPr lang="en-US" dirty="0"/>
              <a:t>Take actions and make </a:t>
            </a:r>
            <a:r>
              <a:rPr lang="en-US" dirty="0" err="1"/>
              <a:t>descisions</a:t>
            </a:r>
            <a:r>
              <a:rPr lang="en-US" dirty="0"/>
              <a:t> as soon as they can</a:t>
            </a:r>
          </a:p>
          <a:p>
            <a:pPr marL="629920" lvl="1" indent="-305435">
              <a:buFont typeface="Courier New" panose="05020102010507070707" pitchFamily="18" charset="2"/>
              <a:buChar char="o"/>
            </a:pPr>
            <a:r>
              <a:rPr lang="en-US" dirty="0"/>
              <a:t>Allow the employee to appeal against the decision</a:t>
            </a:r>
          </a:p>
          <a:p>
            <a:pPr marL="305435" indent="-305435"/>
            <a:endParaRPr lang="en-US" dirty="0"/>
          </a:p>
        </p:txBody>
      </p:sp>
    </p:spTree>
    <p:extLst>
      <p:ext uri="{BB962C8B-B14F-4D97-AF65-F5344CB8AC3E}">
        <p14:creationId xmlns:p14="http://schemas.microsoft.com/office/powerpoint/2010/main" val="11919252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B8ED5-6814-A298-E6D4-04F35A91A51B}"/>
              </a:ext>
            </a:extLst>
          </p:cNvPr>
          <p:cNvSpPr>
            <a:spLocks noGrp="1"/>
          </p:cNvSpPr>
          <p:nvPr>
            <p:ph type="title"/>
          </p:nvPr>
        </p:nvSpPr>
        <p:spPr/>
        <p:txBody>
          <a:bodyPr/>
          <a:lstStyle/>
          <a:p>
            <a:r>
              <a:rPr lang="en-US" dirty="0"/>
              <a:t>MEDIATION V GRIEVANCES</a:t>
            </a:r>
          </a:p>
        </p:txBody>
      </p:sp>
      <p:sp>
        <p:nvSpPr>
          <p:cNvPr id="3" name="Content Placeholder 2">
            <a:extLst>
              <a:ext uri="{FF2B5EF4-FFF2-40B4-BE49-F238E27FC236}">
                <a16:creationId xmlns:a16="http://schemas.microsoft.com/office/drawing/2014/main" id="{CDA85FA8-2493-0276-EFDE-71EEC3AF92AF}"/>
              </a:ext>
            </a:extLst>
          </p:cNvPr>
          <p:cNvSpPr>
            <a:spLocks noGrp="1"/>
          </p:cNvSpPr>
          <p:nvPr>
            <p:ph idx="1"/>
          </p:nvPr>
        </p:nvSpPr>
        <p:spPr/>
        <p:txBody>
          <a:bodyPr/>
          <a:lstStyle/>
          <a:p>
            <a:pPr marL="305435" indent="-305435"/>
            <a:r>
              <a:rPr lang="en-US" dirty="0"/>
              <a:t>Why might mediation be better?  </a:t>
            </a:r>
          </a:p>
          <a:p>
            <a:pPr marL="305435" indent="-305435"/>
            <a:r>
              <a:rPr lang="en-US" dirty="0"/>
              <a:t>What do we mean by grievances?</a:t>
            </a:r>
          </a:p>
          <a:p>
            <a:pPr marL="305435" indent="-305435"/>
            <a:r>
              <a:rPr lang="en-US" dirty="0"/>
              <a:t>What is mediation</a:t>
            </a:r>
          </a:p>
        </p:txBody>
      </p:sp>
    </p:spTree>
    <p:extLst>
      <p:ext uri="{BB962C8B-B14F-4D97-AF65-F5344CB8AC3E}">
        <p14:creationId xmlns:p14="http://schemas.microsoft.com/office/powerpoint/2010/main" val="21726185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A7632546-9D02-1CFB-5602-DDDEC488BB23}"/>
              </a:ext>
            </a:extLst>
          </p:cNvPr>
          <p:cNvPicPr>
            <a:picLocks noChangeAspect="1"/>
          </p:cNvPicPr>
          <p:nvPr/>
        </p:nvPicPr>
        <p:blipFill rotWithShape="1">
          <a:blip r:embed="rId2"/>
          <a:srcRect t="12232" r="-2" b="3309"/>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CB4E6B-ADF3-486F-7365-3E5C019D25FF}"/>
              </a:ext>
            </a:extLst>
          </p:cNvPr>
          <p:cNvSpPr>
            <a:spLocks noGrp="1"/>
          </p:cNvSpPr>
          <p:nvPr>
            <p:ph type="title"/>
          </p:nvPr>
        </p:nvSpPr>
        <p:spPr>
          <a:xfrm>
            <a:off x="897227" y="1153886"/>
            <a:ext cx="3374265" cy="971306"/>
          </a:xfrm>
        </p:spPr>
        <p:txBody>
          <a:bodyPr>
            <a:normAutofit/>
          </a:bodyPr>
          <a:lstStyle/>
          <a:p>
            <a:r>
              <a:rPr lang="en-GB" sz="2400">
                <a:solidFill>
                  <a:schemeClr val="tx1"/>
                </a:solidFill>
              </a:rPr>
              <a:t>BETTER SUPPORT FOR MANAGERS</a:t>
            </a:r>
          </a:p>
        </p:txBody>
      </p:sp>
      <p:sp>
        <p:nvSpPr>
          <p:cNvPr id="3" name="Content Placeholder 2">
            <a:extLst>
              <a:ext uri="{FF2B5EF4-FFF2-40B4-BE49-F238E27FC236}">
                <a16:creationId xmlns:a16="http://schemas.microsoft.com/office/drawing/2014/main" id="{82F8A314-05FE-A11E-3C30-C6F6135ED00F}"/>
              </a:ext>
            </a:extLst>
          </p:cNvPr>
          <p:cNvSpPr>
            <a:spLocks noGrp="1"/>
          </p:cNvSpPr>
          <p:nvPr>
            <p:ph idx="1"/>
          </p:nvPr>
        </p:nvSpPr>
        <p:spPr>
          <a:xfrm>
            <a:off x="897226" y="2266683"/>
            <a:ext cx="3374265" cy="2704562"/>
          </a:xfrm>
        </p:spPr>
        <p:txBody>
          <a:bodyPr>
            <a:normAutofit/>
          </a:bodyPr>
          <a:lstStyle/>
          <a:p>
            <a:pPr marL="305435" indent="-305435"/>
            <a:r>
              <a:rPr lang="en-GB" sz="1600"/>
              <a:t>Often lack the training and skills required</a:t>
            </a:r>
          </a:p>
          <a:p>
            <a:pPr marL="305435" indent="-305435"/>
            <a:r>
              <a:rPr lang="en-GB" sz="1600"/>
              <a:t>Managers feel less confident dealing with people issues</a:t>
            </a:r>
          </a:p>
          <a:p>
            <a:pPr marL="305435" indent="-305435"/>
            <a:r>
              <a:rPr lang="en-GB" sz="1600"/>
              <a:t>40% of managers feel trained and well-supported to deal with conflict</a:t>
            </a:r>
          </a:p>
        </p:txBody>
      </p:sp>
    </p:spTree>
    <p:extLst>
      <p:ext uri="{BB962C8B-B14F-4D97-AF65-F5344CB8AC3E}">
        <p14:creationId xmlns:p14="http://schemas.microsoft.com/office/powerpoint/2010/main" val="15702482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242A41"/>
      </a:dk2>
      <a:lt2>
        <a:srgbClr val="E8E2E5"/>
      </a:lt2>
      <a:accent1>
        <a:srgbClr val="32B67D"/>
      </a:accent1>
      <a:accent2>
        <a:srgbClr val="37B0AD"/>
      </a:accent2>
      <a:accent3>
        <a:srgbClr val="46A9EA"/>
      </a:accent3>
      <a:accent4>
        <a:srgbClr val="4E6BEB"/>
      </a:accent4>
      <a:accent5>
        <a:srgbClr val="8C6EEE"/>
      </a:accent5>
      <a:accent6>
        <a:srgbClr val="B34EEB"/>
      </a:accent6>
      <a:hlink>
        <a:srgbClr val="AE6987"/>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RetrospectVTI">
  <a:themeElements>
    <a:clrScheme name="AnalogousFromDarkSeed_2SEEDS">
      <a:dk1>
        <a:srgbClr val="000000"/>
      </a:dk1>
      <a:lt1>
        <a:srgbClr val="FFFFFF"/>
      </a:lt1>
      <a:dk2>
        <a:srgbClr val="2C3A21"/>
      </a:dk2>
      <a:lt2>
        <a:srgbClr val="E2E6E8"/>
      </a:lt2>
      <a:accent1>
        <a:srgbClr val="D55517"/>
      </a:accent1>
      <a:accent2>
        <a:srgbClr val="E7293B"/>
      </a:accent2>
      <a:accent3>
        <a:srgbClr val="C89D24"/>
      </a:accent3>
      <a:accent4>
        <a:srgbClr val="51B814"/>
      </a:accent4>
      <a:accent5>
        <a:srgbClr val="21BD28"/>
      </a:accent5>
      <a:accent6>
        <a:srgbClr val="14BB61"/>
      </a:accent6>
      <a:hlink>
        <a:srgbClr val="429230"/>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3.xml><?xml version="1.0" encoding="utf-8"?>
<a:theme xmlns:a="http://schemas.openxmlformats.org/drawingml/2006/main" name="DividendVTI">
  <a:themeElements>
    <a:clrScheme name="AnalogousFromLightSeedRightStep">
      <a:dk1>
        <a:srgbClr val="000000"/>
      </a:dk1>
      <a:lt1>
        <a:srgbClr val="FFFFFF"/>
      </a:lt1>
      <a:dk2>
        <a:srgbClr val="2E3920"/>
      </a:dk2>
      <a:lt2>
        <a:srgbClr val="E2E4E8"/>
      </a:lt2>
      <a:accent1>
        <a:srgbClr val="D9942E"/>
      </a:accent1>
      <a:accent2>
        <a:srgbClr val="A5A63A"/>
      </a:accent2>
      <a:accent3>
        <a:srgbClr val="84AD4C"/>
      </a:accent3>
      <a:accent4>
        <a:srgbClr val="4CB539"/>
      </a:accent4>
      <a:accent5>
        <a:srgbClr val="37B858"/>
      </a:accent5>
      <a:accent6>
        <a:srgbClr val="3CB58E"/>
      </a:accent6>
      <a:hlink>
        <a:srgbClr val="6582AC"/>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TotalTime>0</TotalTime>
  <Words>1</Words>
  <Application>Microsoft Office PowerPoint</Application>
  <PresentationFormat>Widescreen</PresentationFormat>
  <Paragraphs>1</Paragraphs>
  <Slides>42</Slides>
  <Notes>9</Notes>
  <HiddenSlides>0</HiddenSlides>
  <MMClips>0</MMClips>
  <ScaleCrop>false</ScaleCrop>
  <HeadingPairs>
    <vt:vector size="4" baseType="variant">
      <vt:variant>
        <vt:lpstr>Theme</vt:lpstr>
      </vt:variant>
      <vt:variant>
        <vt:i4>3</vt:i4>
      </vt:variant>
      <vt:variant>
        <vt:lpstr>Slide Titles</vt:lpstr>
      </vt:variant>
      <vt:variant>
        <vt:i4>42</vt:i4>
      </vt:variant>
    </vt:vector>
  </HeadingPairs>
  <TitlesOfParts>
    <vt:vector size="45" baseType="lpstr">
      <vt:lpstr>AfterglowVTI</vt:lpstr>
      <vt:lpstr>RetrospectVTI</vt:lpstr>
      <vt:lpstr>DividendVTI</vt:lpstr>
      <vt:lpstr>PERFORMANCE MANAGEMENT</vt:lpstr>
      <vt:lpstr>BUT FIRST</vt:lpstr>
      <vt:lpstr>Suggestions</vt:lpstr>
      <vt:lpstr>AI literacy</vt:lpstr>
      <vt:lpstr>What is it?</vt:lpstr>
      <vt:lpstr>What does it look like?</vt:lpstr>
      <vt:lpstr>Defined </vt:lpstr>
      <vt:lpstr>Components (Armstrong, 2022)</vt:lpstr>
      <vt:lpstr>Distinct from performance appraisal</vt:lpstr>
      <vt:lpstr>The nature of performance management</vt:lpstr>
      <vt:lpstr>The role of the line manager</vt:lpstr>
      <vt:lpstr>Aims of performance management</vt:lpstr>
      <vt:lpstr>Benefits to the employee</vt:lpstr>
      <vt:lpstr>What management can gain</vt:lpstr>
      <vt:lpstr>Impact </vt:lpstr>
      <vt:lpstr>How well is it working?</vt:lpstr>
      <vt:lpstr>What is wrong with it? Armstrong 2022</vt:lpstr>
      <vt:lpstr>Overcoming the problems</vt:lpstr>
      <vt:lpstr>Leadership not judgement</vt:lpstr>
      <vt:lpstr>Conversations that Count</vt:lpstr>
      <vt:lpstr>Priorities rather than objectives</vt:lpstr>
      <vt:lpstr>INTRODUCTION </vt:lpstr>
      <vt:lpstr>Features</vt:lpstr>
      <vt:lpstr>DEVELOPMENTS IN PERFORMANCE MANAGEMENT</vt:lpstr>
      <vt:lpstr>CIPD FACTSHEET</vt:lpstr>
      <vt:lpstr>PERFORMANCE LEADERSHIP</vt:lpstr>
      <vt:lpstr>What do engaging managers do?</vt:lpstr>
      <vt:lpstr>DO WE LEAD OR DO WE MANAGE?</vt:lpstr>
      <vt:lpstr>THE STRENGTHS BASED APPROACH</vt:lpstr>
      <vt:lpstr>WHAT IS IT?</vt:lpstr>
      <vt:lpstr>What is the strengths based approach?</vt:lpstr>
      <vt:lpstr>DIFFERENT METHODS OF PERFORMANCE MANAGEMENT</vt:lpstr>
      <vt:lpstr>DIFFERENT METHODS</vt:lpstr>
      <vt:lpstr>CONFLICT MANAGEMENT</vt:lpstr>
      <vt:lpstr>CONFLICT AT WORK</vt:lpstr>
      <vt:lpstr>What do we mean by conflict? (CIPD, 2020)</vt:lpstr>
      <vt:lpstr>BUILD INCLUSIVE CULTURES BASED ON PREVENTION</vt:lpstr>
      <vt:lpstr>MORE FOCUS ON EMPLOYEE RELATIONS</vt:lpstr>
      <vt:lpstr>Shift from process to resolution</vt:lpstr>
      <vt:lpstr>The legal context - CONFLICT</vt:lpstr>
      <vt:lpstr>MEDIATION V GRIEVANCES</vt:lpstr>
      <vt:lpstr>BETTER SUPPORT FOR MANAGERS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507</cp:revision>
  <dcterms:created xsi:type="dcterms:W3CDTF">2024-03-16T16:19:46Z</dcterms:created>
  <dcterms:modified xsi:type="dcterms:W3CDTF">2026-03-08T17:39:39Z</dcterms:modified>
</cp:coreProperties>
</file>