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4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  <p:sldId id="267" r:id="rId10"/>
    <p:sldId id="264" r:id="rId11"/>
    <p:sldId id="265" r:id="rId12"/>
    <p:sldId id="266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4660"/>
  </p:normalViewPr>
  <p:slideViewPr>
    <p:cSldViewPr snapToGrid="0">
      <p:cViewPr>
        <p:scale>
          <a:sx n="73" d="100"/>
          <a:sy n="73" d="100"/>
        </p:scale>
        <p:origin x="364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gum Akhtar (2329697)" userId="819a1a9e-e8a2-4ae4-928a-6c8b37d4ef5f" providerId="ADAL" clId="{9763A8EB-F447-40BB-8ADB-7540845B5FC6}"/>
    <pc:docChg chg="undo redo custSel addSld delSld modSld sldOrd">
      <pc:chgData name="Begum Akhtar (2329697)" userId="819a1a9e-e8a2-4ae4-928a-6c8b37d4ef5f" providerId="ADAL" clId="{9763A8EB-F447-40BB-8ADB-7540845B5FC6}" dt="2026-07-08T20:22:23.087" v="6420" actId="20577"/>
      <pc:docMkLst>
        <pc:docMk/>
      </pc:docMkLst>
      <pc:sldChg chg="addSp delSp modSp mod modTransition delDesignElem">
        <pc:chgData name="Begum Akhtar (2329697)" userId="819a1a9e-e8a2-4ae4-928a-6c8b37d4ef5f" providerId="ADAL" clId="{9763A8EB-F447-40BB-8ADB-7540845B5FC6}" dt="2026-07-08T19:39:04.546" v="5750" actId="26606"/>
        <pc:sldMkLst>
          <pc:docMk/>
          <pc:sldMk cId="2441841810" sldId="256"/>
        </pc:sldMkLst>
        <pc:spChg chg="mod">
          <ac:chgData name="Begum Akhtar (2329697)" userId="819a1a9e-e8a2-4ae4-928a-6c8b37d4ef5f" providerId="ADAL" clId="{9763A8EB-F447-40BB-8ADB-7540845B5FC6}" dt="2026-07-08T19:39:04.546" v="5750" actId="26606"/>
          <ac:spMkLst>
            <pc:docMk/>
            <pc:sldMk cId="2441841810" sldId="256"/>
            <ac:spMk id="2" creationId="{28117482-53BE-23CF-18B8-793E53B75AB9}"/>
          </ac:spMkLst>
        </pc:spChg>
        <pc:spChg chg="mod ord">
          <ac:chgData name="Begum Akhtar (2329697)" userId="819a1a9e-e8a2-4ae4-928a-6c8b37d4ef5f" providerId="ADAL" clId="{9763A8EB-F447-40BB-8ADB-7540845B5FC6}" dt="2026-07-08T19:39:04.546" v="5750" actId="26606"/>
          <ac:spMkLst>
            <pc:docMk/>
            <pc:sldMk cId="2441841810" sldId="256"/>
            <ac:spMk id="3" creationId="{F7B588C9-15FF-A594-013F-75CB22DA414F}"/>
          </ac:spMkLst>
        </pc:spChg>
        <pc:spChg chg="add del">
          <ac:chgData name="Begum Akhtar (2329697)" userId="819a1a9e-e8a2-4ae4-928a-6c8b37d4ef5f" providerId="ADAL" clId="{9763A8EB-F447-40BB-8ADB-7540845B5FC6}" dt="2026-07-08T19:39:04.546" v="5750" actId="26606"/>
          <ac:spMkLst>
            <pc:docMk/>
            <pc:sldMk cId="2441841810" sldId="256"/>
            <ac:spMk id="156" creationId="{5E7AA7E8-8006-4E1F-A566-FCF37EE6F35D}"/>
          </ac:spMkLst>
        </pc:spChg>
        <pc:spChg chg="add">
          <ac:chgData name="Begum Akhtar (2329697)" userId="819a1a9e-e8a2-4ae4-928a-6c8b37d4ef5f" providerId="ADAL" clId="{9763A8EB-F447-40BB-8ADB-7540845B5FC6}" dt="2026-07-08T19:39:04.546" v="5750" actId="26606"/>
          <ac:spMkLst>
            <pc:docMk/>
            <pc:sldMk cId="2441841810" sldId="256"/>
            <ac:spMk id="163" creationId="{081EA652-8C6A-4E69-BEB9-170809474553}"/>
          </ac:spMkLst>
        </pc:spChg>
        <pc:spChg chg="add">
          <ac:chgData name="Begum Akhtar (2329697)" userId="819a1a9e-e8a2-4ae4-928a-6c8b37d4ef5f" providerId="ADAL" clId="{9763A8EB-F447-40BB-8ADB-7540845B5FC6}" dt="2026-07-08T19:39:04.546" v="5750" actId="26606"/>
          <ac:spMkLst>
            <pc:docMk/>
            <pc:sldMk cId="2441841810" sldId="256"/>
            <ac:spMk id="165" creationId="{5298780A-33B9-4EA2-8F67-DE68AD62841B}"/>
          </ac:spMkLst>
        </pc:spChg>
        <pc:spChg chg="add">
          <ac:chgData name="Begum Akhtar (2329697)" userId="819a1a9e-e8a2-4ae4-928a-6c8b37d4ef5f" providerId="ADAL" clId="{9763A8EB-F447-40BB-8ADB-7540845B5FC6}" dt="2026-07-08T19:39:04.546" v="5750" actId="26606"/>
          <ac:spMkLst>
            <pc:docMk/>
            <pc:sldMk cId="2441841810" sldId="256"/>
            <ac:spMk id="167" creationId="{7F488E8B-4E1E-4402-8935-D4E6C02615C7}"/>
          </ac:spMkLst>
        </pc:spChg>
        <pc:cxnChg chg="add del">
          <ac:chgData name="Begum Akhtar (2329697)" userId="819a1a9e-e8a2-4ae4-928a-6c8b37d4ef5f" providerId="ADAL" clId="{9763A8EB-F447-40BB-8ADB-7540845B5FC6}" dt="2026-07-08T19:39:04.546" v="5750" actId="26606"/>
          <ac:cxnSpMkLst>
            <pc:docMk/>
            <pc:sldMk cId="2441841810" sldId="256"/>
            <ac:cxnSpMk id="158" creationId="{56020367-4FD5-4596-8E10-C5F095CD8DBF}"/>
          </ac:cxnSpMkLst>
        </pc:cxnChg>
      </pc:sldChg>
      <pc:sldChg chg="addSp delSp modSp new mod ord setBg addAnim">
        <pc:chgData name="Begum Akhtar (2329697)" userId="819a1a9e-e8a2-4ae4-928a-6c8b37d4ef5f" providerId="ADAL" clId="{9763A8EB-F447-40BB-8ADB-7540845B5FC6}" dt="2026-07-08T20:04:35.552" v="6270" actId="478"/>
        <pc:sldMkLst>
          <pc:docMk/>
          <pc:sldMk cId="1995547252" sldId="257"/>
        </pc:sldMkLst>
        <pc:spChg chg="mod ord">
          <ac:chgData name="Begum Akhtar (2329697)" userId="819a1a9e-e8a2-4ae4-928a-6c8b37d4ef5f" providerId="ADAL" clId="{9763A8EB-F447-40BB-8ADB-7540845B5FC6}" dt="2026-07-08T20:03:05.640" v="6219" actId="26606"/>
          <ac:spMkLst>
            <pc:docMk/>
            <pc:sldMk cId="1995547252" sldId="257"/>
            <ac:spMk id="2" creationId="{3AF32265-60E1-AA58-8023-F88CE23ACC93}"/>
          </ac:spMkLst>
        </pc:spChg>
        <pc:spChg chg="mod ord">
          <ac:chgData name="Begum Akhtar (2329697)" userId="819a1a9e-e8a2-4ae4-928a-6c8b37d4ef5f" providerId="ADAL" clId="{9763A8EB-F447-40BB-8ADB-7540845B5FC6}" dt="2026-07-08T20:03:05.640" v="6219" actId="26606"/>
          <ac:spMkLst>
            <pc:docMk/>
            <pc:sldMk cId="1995547252" sldId="257"/>
            <ac:spMk id="3" creationId="{EC9843AF-9FAD-6BC0-9038-2C891BF417BD}"/>
          </ac:spMkLst>
        </pc:spChg>
        <pc:spChg chg="add del mod">
          <ac:chgData name="Begum Akhtar (2329697)" userId="819a1a9e-e8a2-4ae4-928a-6c8b37d4ef5f" providerId="ADAL" clId="{9763A8EB-F447-40BB-8ADB-7540845B5FC6}" dt="2026-07-08T20:04:35.552" v="6270" actId="478"/>
          <ac:spMkLst>
            <pc:docMk/>
            <pc:sldMk cId="1995547252" sldId="257"/>
            <ac:spMk id="10" creationId="{C95860D2-549D-EAAD-4C45-CEAB12311863}"/>
          </ac:spMkLst>
        </pc:spChg>
        <pc:spChg chg="add del">
          <ac:chgData name="Begum Akhtar (2329697)" userId="819a1a9e-e8a2-4ae4-928a-6c8b37d4ef5f" providerId="ADAL" clId="{9763A8EB-F447-40BB-8ADB-7540845B5FC6}" dt="2026-07-08T20:03:05.640" v="6219" actId="26606"/>
          <ac:spMkLst>
            <pc:docMk/>
            <pc:sldMk cId="1995547252" sldId="257"/>
            <ac:spMk id="53" creationId="{5BF4DF2C-F028-4921-9C23-41303F650A62}"/>
          </ac:spMkLst>
        </pc:spChg>
        <pc:spChg chg="add del">
          <ac:chgData name="Begum Akhtar (2329697)" userId="819a1a9e-e8a2-4ae4-928a-6c8b37d4ef5f" providerId="ADAL" clId="{9763A8EB-F447-40BB-8ADB-7540845B5FC6}" dt="2026-07-08T20:03:05.640" v="6219" actId="26606"/>
          <ac:spMkLst>
            <pc:docMk/>
            <pc:sldMk cId="1995547252" sldId="257"/>
            <ac:spMk id="55" creationId="{158B3569-73B2-4D05-8E95-886A6EE17F1F}"/>
          </ac:spMkLst>
        </pc:spChg>
        <pc:spChg chg="add">
          <ac:chgData name="Begum Akhtar (2329697)" userId="819a1a9e-e8a2-4ae4-928a-6c8b37d4ef5f" providerId="ADAL" clId="{9763A8EB-F447-40BB-8ADB-7540845B5FC6}" dt="2026-07-08T20:03:05.640" v="6219" actId="26606"/>
          <ac:spMkLst>
            <pc:docMk/>
            <pc:sldMk cId="1995547252" sldId="257"/>
            <ac:spMk id="66" creationId="{ECC07320-C2CA-4E29-8481-9D9E143C7788}"/>
          </ac:spMkLst>
        </pc:spChg>
        <pc:spChg chg="add">
          <ac:chgData name="Begum Akhtar (2329697)" userId="819a1a9e-e8a2-4ae4-928a-6c8b37d4ef5f" providerId="ADAL" clId="{9763A8EB-F447-40BB-8ADB-7540845B5FC6}" dt="2026-07-08T20:03:05.640" v="6219" actId="26606"/>
          <ac:spMkLst>
            <pc:docMk/>
            <pc:sldMk cId="1995547252" sldId="257"/>
            <ac:spMk id="68" creationId="{178FB36B-5BFE-42CA-BC60-1115E0D95EEC}"/>
          </ac:spMkLst>
        </pc:spChg>
        <pc:grpChg chg="del">
          <ac:chgData name="Begum Akhtar (2329697)" userId="819a1a9e-e8a2-4ae4-928a-6c8b37d4ef5f" providerId="ADAL" clId="{9763A8EB-F447-40BB-8ADB-7540845B5FC6}" dt="2026-07-08T20:03:05.640" v="6219" actId="26606"/>
          <ac:grpSpMkLst>
            <pc:docMk/>
            <pc:sldMk cId="1995547252" sldId="257"/>
            <ac:grpSpMk id="59" creationId="{892B7B61-D701-474B-AE8F-EA238B550A78}"/>
          </ac:grpSpMkLst>
        </pc:grpChg>
        <pc:picChg chg="add mod ord">
          <ac:chgData name="Begum Akhtar (2329697)" userId="819a1a9e-e8a2-4ae4-928a-6c8b37d4ef5f" providerId="ADAL" clId="{9763A8EB-F447-40BB-8ADB-7540845B5FC6}" dt="2026-07-08T20:03:05.640" v="6219" actId="26606"/>
          <ac:picMkLst>
            <pc:docMk/>
            <pc:sldMk cId="1995547252" sldId="257"/>
            <ac:picMk id="6" creationId="{9DF46684-B090-474C-2C47-8FDD484BD01D}"/>
          </ac:picMkLst>
        </pc:picChg>
        <pc:cxnChg chg="del">
          <ac:chgData name="Begum Akhtar (2329697)" userId="819a1a9e-e8a2-4ae4-928a-6c8b37d4ef5f" providerId="ADAL" clId="{9763A8EB-F447-40BB-8ADB-7540845B5FC6}" dt="2026-07-08T20:03:05.640" v="6219" actId="26606"/>
          <ac:cxnSpMkLst>
            <pc:docMk/>
            <pc:sldMk cId="1995547252" sldId="257"/>
            <ac:cxnSpMk id="57" creationId="{56020367-4FD5-4596-8E10-C5F095CD8DBF}"/>
          </ac:cxnSpMkLst>
        </pc:cxnChg>
      </pc:sldChg>
      <pc:sldChg chg="addSp delSp modSp new mod setBg delDesignElem">
        <pc:chgData name="Begum Akhtar (2329697)" userId="819a1a9e-e8a2-4ae4-928a-6c8b37d4ef5f" providerId="ADAL" clId="{9763A8EB-F447-40BB-8ADB-7540845B5FC6}" dt="2026-07-08T20:00:51.577" v="6218" actId="20577"/>
        <pc:sldMkLst>
          <pc:docMk/>
          <pc:sldMk cId="3012380445" sldId="258"/>
        </pc:sldMkLst>
        <pc:spChg chg="mod ord">
          <ac:chgData name="Begum Akhtar (2329697)" userId="819a1a9e-e8a2-4ae4-928a-6c8b37d4ef5f" providerId="ADAL" clId="{9763A8EB-F447-40BB-8ADB-7540845B5FC6}" dt="2026-06-14T23:02:17.852" v="2894" actId="207"/>
          <ac:spMkLst>
            <pc:docMk/>
            <pc:sldMk cId="3012380445" sldId="258"/>
            <ac:spMk id="2" creationId="{20BF3F77-65EB-4061-C850-2B407D60CAE6}"/>
          </ac:spMkLst>
        </pc:spChg>
        <pc:spChg chg="add mod">
          <ac:chgData name="Begum Akhtar (2329697)" userId="819a1a9e-e8a2-4ae4-928a-6c8b37d4ef5f" providerId="ADAL" clId="{9763A8EB-F447-40BB-8ADB-7540845B5FC6}" dt="2026-07-08T20:00:05.019" v="6176" actId="20577"/>
          <ac:spMkLst>
            <pc:docMk/>
            <pc:sldMk cId="3012380445" sldId="258"/>
            <ac:spMk id="3" creationId="{592DF7AD-FCC4-721B-28A0-3F6DF05A8BF7}"/>
          </ac:spMkLst>
        </pc:spChg>
        <pc:spChg chg="add mod">
          <ac:chgData name="Begum Akhtar (2329697)" userId="819a1a9e-e8a2-4ae4-928a-6c8b37d4ef5f" providerId="ADAL" clId="{9763A8EB-F447-40BB-8ADB-7540845B5FC6}" dt="2026-07-08T20:00:51.577" v="6218" actId="20577"/>
          <ac:spMkLst>
            <pc:docMk/>
            <pc:sldMk cId="3012380445" sldId="258"/>
            <ac:spMk id="4" creationId="{D6238998-1466-09C0-B11B-405F8E4EA0B9}"/>
          </ac:spMkLst>
        </pc:spChg>
        <pc:spChg chg="add mod">
          <ac:chgData name="Begum Akhtar (2329697)" userId="819a1a9e-e8a2-4ae4-928a-6c8b37d4ef5f" providerId="ADAL" clId="{9763A8EB-F447-40BB-8ADB-7540845B5FC6}" dt="2026-07-06T10:58:41.403" v="5721" actId="20577"/>
          <ac:spMkLst>
            <pc:docMk/>
            <pc:sldMk cId="3012380445" sldId="258"/>
            <ac:spMk id="8" creationId="{42A7ACEF-4080-1384-ED78-C4C6FCED5E5E}"/>
          </ac:spMkLst>
        </pc:spChg>
        <pc:spChg chg="add mod">
          <ac:chgData name="Begum Akhtar (2329697)" userId="819a1a9e-e8a2-4ae4-928a-6c8b37d4ef5f" providerId="ADAL" clId="{9763A8EB-F447-40BB-8ADB-7540845B5FC6}" dt="2026-07-06T10:59:15.928" v="5734" actId="20577"/>
          <ac:spMkLst>
            <pc:docMk/>
            <pc:sldMk cId="3012380445" sldId="258"/>
            <ac:spMk id="11" creationId="{D1C06C3F-B095-6C0F-3771-F6C64E2AF051}"/>
          </ac:spMkLst>
        </pc:spChg>
        <pc:graphicFrameChg chg="add mod modGraphic">
          <ac:chgData name="Begum Akhtar (2329697)" userId="819a1a9e-e8a2-4ae4-928a-6c8b37d4ef5f" providerId="ADAL" clId="{9763A8EB-F447-40BB-8ADB-7540845B5FC6}" dt="2026-07-08T20:00:42.193" v="6199" actId="20577"/>
          <ac:graphicFrameMkLst>
            <pc:docMk/>
            <pc:sldMk cId="3012380445" sldId="258"/>
            <ac:graphicFrameMk id="26" creationId="{D8DA8A44-8566-5B56-A5FD-98AB099BF58F}"/>
          </ac:graphicFrameMkLst>
        </pc:graphicFrameChg>
        <pc:picChg chg="add mod ord">
          <ac:chgData name="Begum Akhtar (2329697)" userId="819a1a9e-e8a2-4ae4-928a-6c8b37d4ef5f" providerId="ADAL" clId="{9763A8EB-F447-40BB-8ADB-7540845B5FC6}" dt="2026-06-14T21:03:14.868" v="1336" actId="26606"/>
          <ac:picMkLst>
            <pc:docMk/>
            <pc:sldMk cId="3012380445" sldId="258"/>
            <ac:picMk id="5" creationId="{A919DB82-722F-68ED-5254-34A0544F7D79}"/>
          </ac:picMkLst>
        </pc:picChg>
        <pc:picChg chg="add mod">
          <ac:chgData name="Begum Akhtar (2329697)" userId="819a1a9e-e8a2-4ae4-928a-6c8b37d4ef5f" providerId="ADAL" clId="{9763A8EB-F447-40BB-8ADB-7540845B5FC6}" dt="2026-07-03T18:07:26.085" v="5020" actId="1076"/>
          <ac:picMkLst>
            <pc:docMk/>
            <pc:sldMk cId="3012380445" sldId="258"/>
            <ac:picMk id="6" creationId="{9764EC44-9A1A-B025-8CCF-E9A0B208967B}"/>
          </ac:picMkLst>
        </pc:picChg>
        <pc:picChg chg="add mod">
          <ac:chgData name="Begum Akhtar (2329697)" userId="819a1a9e-e8a2-4ae4-928a-6c8b37d4ef5f" providerId="ADAL" clId="{9763A8EB-F447-40BB-8ADB-7540845B5FC6}" dt="2026-07-03T18:17:38.906" v="5091" actId="1076"/>
          <ac:picMkLst>
            <pc:docMk/>
            <pc:sldMk cId="3012380445" sldId="258"/>
            <ac:picMk id="10" creationId="{E986009F-DFC0-8A76-9335-2AC1EB1EDA20}"/>
          </ac:picMkLst>
        </pc:picChg>
      </pc:sldChg>
      <pc:sldChg chg="addSp delSp modSp new mod setBg setClrOvrMap delDesignElem">
        <pc:chgData name="Begum Akhtar (2329697)" userId="819a1a9e-e8a2-4ae4-928a-6c8b37d4ef5f" providerId="ADAL" clId="{9763A8EB-F447-40BB-8ADB-7540845B5FC6}" dt="2026-07-08T20:15:19.811" v="6412" actId="26606"/>
        <pc:sldMkLst>
          <pc:docMk/>
          <pc:sldMk cId="268245807" sldId="259"/>
        </pc:sldMkLst>
        <pc:spChg chg="mod ord">
          <ac:chgData name="Begum Akhtar (2329697)" userId="819a1a9e-e8a2-4ae4-928a-6c8b37d4ef5f" providerId="ADAL" clId="{9763A8EB-F447-40BB-8ADB-7540845B5FC6}" dt="2026-07-08T20:15:19.811" v="6412" actId="26606"/>
          <ac:spMkLst>
            <pc:docMk/>
            <pc:sldMk cId="268245807" sldId="259"/>
            <ac:spMk id="2" creationId="{FE17BB96-9806-AF47-791A-7B399102354D}"/>
          </ac:spMkLst>
        </pc:spChg>
        <pc:spChg chg="mod ord">
          <ac:chgData name="Begum Akhtar (2329697)" userId="819a1a9e-e8a2-4ae4-928a-6c8b37d4ef5f" providerId="ADAL" clId="{9763A8EB-F447-40BB-8ADB-7540845B5FC6}" dt="2026-07-08T20:15:19.811" v="6412" actId="26606"/>
          <ac:spMkLst>
            <pc:docMk/>
            <pc:sldMk cId="268245807" sldId="259"/>
            <ac:spMk id="3" creationId="{CD1403DB-DAF1-AAA9-257E-4BC218472BF8}"/>
          </ac:spMkLst>
        </pc:spChg>
        <pc:spChg chg="add del">
          <ac:chgData name="Begum Akhtar (2329697)" userId="819a1a9e-e8a2-4ae4-928a-6c8b37d4ef5f" providerId="ADAL" clId="{9763A8EB-F447-40BB-8ADB-7540845B5FC6}" dt="2026-07-08T20:15:19.811" v="6412" actId="26606"/>
          <ac:spMkLst>
            <pc:docMk/>
            <pc:sldMk cId="268245807" sldId="259"/>
            <ac:spMk id="83" creationId="{99F1FFA9-D672-408C-9220-ADEEC6ABDD09}"/>
          </ac:spMkLst>
        </pc:spChg>
        <pc:spChg chg="add">
          <ac:chgData name="Begum Akhtar (2329697)" userId="819a1a9e-e8a2-4ae4-928a-6c8b37d4ef5f" providerId="ADAL" clId="{9763A8EB-F447-40BB-8ADB-7540845B5FC6}" dt="2026-07-08T20:15:19.811" v="6412" actId="26606"/>
          <ac:spMkLst>
            <pc:docMk/>
            <pc:sldMk cId="268245807" sldId="259"/>
            <ac:spMk id="88" creationId="{35C956CA-A8FB-4F91-A258-FBE459CD99FC}"/>
          </ac:spMkLst>
        </pc:spChg>
        <pc:spChg chg="add">
          <ac:chgData name="Begum Akhtar (2329697)" userId="819a1a9e-e8a2-4ae4-928a-6c8b37d4ef5f" providerId="ADAL" clId="{9763A8EB-F447-40BB-8ADB-7540845B5FC6}" dt="2026-07-08T20:15:19.811" v="6412" actId="26606"/>
          <ac:spMkLst>
            <pc:docMk/>
            <pc:sldMk cId="268245807" sldId="259"/>
            <ac:spMk id="90" creationId="{70A48D59-8581-41F7-B529-F4617FE07A9A}"/>
          </ac:spMkLst>
        </pc:spChg>
        <pc:picChg chg="add mod ord">
          <ac:chgData name="Begum Akhtar (2329697)" userId="819a1a9e-e8a2-4ae4-928a-6c8b37d4ef5f" providerId="ADAL" clId="{9763A8EB-F447-40BB-8ADB-7540845B5FC6}" dt="2026-07-08T20:15:19.811" v="6412" actId="26606"/>
          <ac:picMkLst>
            <pc:docMk/>
            <pc:sldMk cId="268245807" sldId="259"/>
            <ac:picMk id="9" creationId="{79D80C76-FA74-ECA0-AD65-5D0C44D1D6C4}"/>
          </ac:picMkLst>
        </pc:picChg>
        <pc:picChg chg="add mod ord">
          <ac:chgData name="Begum Akhtar (2329697)" userId="819a1a9e-e8a2-4ae4-928a-6c8b37d4ef5f" providerId="ADAL" clId="{9763A8EB-F447-40BB-8ADB-7540845B5FC6}" dt="2026-07-08T20:15:19.811" v="6412" actId="26606"/>
          <ac:picMkLst>
            <pc:docMk/>
            <pc:sldMk cId="268245807" sldId="259"/>
            <ac:picMk id="15" creationId="{253795B9-0C44-FE35-C832-7ACA648E796A}"/>
          </ac:picMkLst>
        </pc:picChg>
        <pc:cxnChg chg="add">
          <ac:chgData name="Begum Akhtar (2329697)" userId="819a1a9e-e8a2-4ae4-928a-6c8b37d4ef5f" providerId="ADAL" clId="{9763A8EB-F447-40BB-8ADB-7540845B5FC6}" dt="2026-07-08T20:15:19.811" v="6412" actId="26606"/>
          <ac:cxnSpMkLst>
            <pc:docMk/>
            <pc:sldMk cId="268245807" sldId="259"/>
            <ac:cxnSpMk id="92" creationId="{967F2066-0253-4771-A5F6-68111E1FE832}"/>
          </ac:cxnSpMkLst>
        </pc:cxnChg>
      </pc:sldChg>
      <pc:sldChg chg="addSp delSp modSp new mod setBg">
        <pc:chgData name="Begum Akhtar (2329697)" userId="819a1a9e-e8a2-4ae4-928a-6c8b37d4ef5f" providerId="ADAL" clId="{9763A8EB-F447-40BB-8ADB-7540845B5FC6}" dt="2026-07-08T20:09:53.308" v="6410" actId="20577"/>
        <pc:sldMkLst>
          <pc:docMk/>
          <pc:sldMk cId="321031606" sldId="260"/>
        </pc:sldMkLst>
        <pc:spChg chg="mod">
          <ac:chgData name="Begum Akhtar (2329697)" userId="819a1a9e-e8a2-4ae4-928a-6c8b37d4ef5f" providerId="ADAL" clId="{9763A8EB-F447-40BB-8ADB-7540845B5FC6}" dt="2026-06-14T20:52:47.347" v="1325" actId="26606"/>
          <ac:spMkLst>
            <pc:docMk/>
            <pc:sldMk cId="321031606" sldId="260"/>
            <ac:spMk id="2" creationId="{7183C213-EFA1-8569-BBD5-94D56584BCEE}"/>
          </ac:spMkLst>
        </pc:spChg>
        <pc:spChg chg="add">
          <ac:chgData name="Begum Akhtar (2329697)" userId="819a1a9e-e8a2-4ae4-928a-6c8b37d4ef5f" providerId="ADAL" clId="{9763A8EB-F447-40BB-8ADB-7540845B5FC6}" dt="2026-06-14T20:52:47.347" v="1325" actId="26606"/>
          <ac:spMkLst>
            <pc:docMk/>
            <pc:sldMk cId="321031606" sldId="260"/>
            <ac:spMk id="63" creationId="{53B021B3-DE93-4AB7-8A18-CF5F1CED88B8}"/>
          </ac:spMkLst>
        </pc:spChg>
        <pc:spChg chg="add">
          <ac:chgData name="Begum Akhtar (2329697)" userId="819a1a9e-e8a2-4ae4-928a-6c8b37d4ef5f" providerId="ADAL" clId="{9763A8EB-F447-40BB-8ADB-7540845B5FC6}" dt="2026-06-14T20:52:47.347" v="1325" actId="26606"/>
          <ac:spMkLst>
            <pc:docMk/>
            <pc:sldMk cId="321031606" sldId="260"/>
            <ac:spMk id="64" creationId="{52D502E5-F6B4-4D58-B4AE-FC466FF15EE8}"/>
          </ac:spMkLst>
        </pc:spChg>
        <pc:spChg chg="add">
          <ac:chgData name="Begum Akhtar (2329697)" userId="819a1a9e-e8a2-4ae4-928a-6c8b37d4ef5f" providerId="ADAL" clId="{9763A8EB-F447-40BB-8ADB-7540845B5FC6}" dt="2026-06-14T20:52:47.347" v="1325" actId="26606"/>
          <ac:spMkLst>
            <pc:docMk/>
            <pc:sldMk cId="321031606" sldId="260"/>
            <ac:spMk id="65" creationId="{9DECDBF4-02B6-4BB4-B65B-B8107AD6A9E8}"/>
          </ac:spMkLst>
        </pc:spChg>
        <pc:graphicFrameChg chg="add mod modGraphic">
          <ac:chgData name="Begum Akhtar (2329697)" userId="819a1a9e-e8a2-4ae4-928a-6c8b37d4ef5f" providerId="ADAL" clId="{9763A8EB-F447-40BB-8ADB-7540845B5FC6}" dt="2026-07-08T20:09:53.308" v="6410" actId="20577"/>
          <ac:graphicFrameMkLst>
            <pc:docMk/>
            <pc:sldMk cId="321031606" sldId="260"/>
            <ac:graphicFrameMk id="66" creationId="{3227AB1A-D2D1-2D0B-7DB5-390B1413EA5C}"/>
          </ac:graphicFrameMkLst>
        </pc:graphicFrameChg>
      </pc:sldChg>
      <pc:sldChg chg="addSp delSp modSp new mod setBg">
        <pc:chgData name="Begum Akhtar (2329697)" userId="819a1a9e-e8a2-4ae4-928a-6c8b37d4ef5f" providerId="ADAL" clId="{9763A8EB-F447-40BB-8ADB-7540845B5FC6}" dt="2026-07-08T20:18:06.500" v="6418" actId="20577"/>
        <pc:sldMkLst>
          <pc:docMk/>
          <pc:sldMk cId="4080794210" sldId="261"/>
        </pc:sldMkLst>
        <pc:spChg chg="mod">
          <ac:chgData name="Begum Akhtar (2329697)" userId="819a1a9e-e8a2-4ae4-928a-6c8b37d4ef5f" providerId="ADAL" clId="{9763A8EB-F447-40BB-8ADB-7540845B5FC6}" dt="2026-06-19T18:08:51.874" v="3411" actId="26606"/>
          <ac:spMkLst>
            <pc:docMk/>
            <pc:sldMk cId="4080794210" sldId="261"/>
            <ac:spMk id="2" creationId="{56EB9420-203F-F795-4615-B47CE2A3AEEF}"/>
          </ac:spMkLst>
        </pc:spChg>
        <pc:spChg chg="add del mod">
          <ac:chgData name="Begum Akhtar (2329697)" userId="819a1a9e-e8a2-4ae4-928a-6c8b37d4ef5f" providerId="ADAL" clId="{9763A8EB-F447-40BB-8ADB-7540845B5FC6}" dt="2026-07-08T19:43:21.866" v="5822" actId="478"/>
          <ac:spMkLst>
            <pc:docMk/>
            <pc:sldMk cId="4080794210" sldId="261"/>
            <ac:spMk id="4" creationId="{181E993F-ADB9-9A15-4456-2AD01B0B6FC9}"/>
          </ac:spMkLst>
        </pc:spChg>
        <pc:spChg chg="add mod">
          <ac:chgData name="Begum Akhtar (2329697)" userId="819a1a9e-e8a2-4ae4-928a-6c8b37d4ef5f" providerId="ADAL" clId="{9763A8EB-F447-40BB-8ADB-7540845B5FC6}" dt="2026-07-08T19:44:50.313" v="5884" actId="20577"/>
          <ac:spMkLst>
            <pc:docMk/>
            <pc:sldMk cId="4080794210" sldId="261"/>
            <ac:spMk id="6" creationId="{73A3B32C-0B01-49E3-6595-CC61BF838B04}"/>
          </ac:spMkLst>
        </pc:spChg>
        <pc:spChg chg="add del mod">
          <ac:chgData name="Begum Akhtar (2329697)" userId="819a1a9e-e8a2-4ae4-928a-6c8b37d4ef5f" providerId="ADAL" clId="{9763A8EB-F447-40BB-8ADB-7540845B5FC6}" dt="2026-07-08T19:45:17.284" v="5909"/>
          <ac:spMkLst>
            <pc:docMk/>
            <pc:sldMk cId="4080794210" sldId="261"/>
            <ac:spMk id="7" creationId="{C4396D15-50D5-D564-B9E3-86D3563A5E97}"/>
          </ac:spMkLst>
        </pc:spChg>
        <pc:spChg chg="add mod">
          <ac:chgData name="Begum Akhtar (2329697)" userId="819a1a9e-e8a2-4ae4-928a-6c8b37d4ef5f" providerId="ADAL" clId="{9763A8EB-F447-40BB-8ADB-7540845B5FC6}" dt="2026-07-08T19:46:08.078" v="5989" actId="20577"/>
          <ac:spMkLst>
            <pc:docMk/>
            <pc:sldMk cId="4080794210" sldId="261"/>
            <ac:spMk id="8" creationId="{52DDB33D-BA4B-0BBB-F140-48AC2FD01674}"/>
          </ac:spMkLst>
        </pc:spChg>
        <pc:spChg chg="add">
          <ac:chgData name="Begum Akhtar (2329697)" userId="819a1a9e-e8a2-4ae4-928a-6c8b37d4ef5f" providerId="ADAL" clId="{9763A8EB-F447-40BB-8ADB-7540845B5FC6}" dt="2026-06-19T18:08:51.874" v="3411" actId="26606"/>
          <ac:spMkLst>
            <pc:docMk/>
            <pc:sldMk cId="4080794210" sldId="261"/>
            <ac:spMk id="43" creationId="{BACC6370-2D7E-4714-9D71-7542949D7D5D}"/>
          </ac:spMkLst>
        </pc:spChg>
        <pc:spChg chg="add">
          <ac:chgData name="Begum Akhtar (2329697)" userId="819a1a9e-e8a2-4ae4-928a-6c8b37d4ef5f" providerId="ADAL" clId="{9763A8EB-F447-40BB-8ADB-7540845B5FC6}" dt="2026-06-19T18:08:51.874" v="3411" actId="26606"/>
          <ac:spMkLst>
            <pc:docMk/>
            <pc:sldMk cId="4080794210" sldId="261"/>
            <ac:spMk id="45" creationId="{F68B3F68-107C-434F-AA38-110D5EA91B85}"/>
          </ac:spMkLst>
        </pc:spChg>
        <pc:spChg chg="add">
          <ac:chgData name="Begum Akhtar (2329697)" userId="819a1a9e-e8a2-4ae4-928a-6c8b37d4ef5f" providerId="ADAL" clId="{9763A8EB-F447-40BB-8ADB-7540845B5FC6}" dt="2026-06-19T18:08:51.874" v="3411" actId="26606"/>
          <ac:spMkLst>
            <pc:docMk/>
            <pc:sldMk cId="4080794210" sldId="261"/>
            <ac:spMk id="47" creationId="{AAD0DBB9-1A4B-4391-81D4-CB19F9AB918A}"/>
          </ac:spMkLst>
        </pc:spChg>
        <pc:spChg chg="add">
          <ac:chgData name="Begum Akhtar (2329697)" userId="819a1a9e-e8a2-4ae4-928a-6c8b37d4ef5f" providerId="ADAL" clId="{9763A8EB-F447-40BB-8ADB-7540845B5FC6}" dt="2026-06-19T18:08:51.874" v="3411" actId="26606"/>
          <ac:spMkLst>
            <pc:docMk/>
            <pc:sldMk cId="4080794210" sldId="261"/>
            <ac:spMk id="49" creationId="{063BBA22-50EA-4C4D-BE05-F1CE4E63AA56}"/>
          </ac:spMkLst>
        </pc:spChg>
        <pc:graphicFrameChg chg="mod modGraphic">
          <ac:chgData name="Begum Akhtar (2329697)" userId="819a1a9e-e8a2-4ae4-928a-6c8b37d4ef5f" providerId="ADAL" clId="{9763A8EB-F447-40BB-8ADB-7540845B5FC6}" dt="2026-07-08T20:18:06.500" v="6418" actId="20577"/>
          <ac:graphicFrameMkLst>
            <pc:docMk/>
            <pc:sldMk cId="4080794210" sldId="261"/>
            <ac:graphicFrameMk id="32" creationId="{909936E9-2C82-5C72-DECA-70599B9AEAAD}"/>
          </ac:graphicFrameMkLst>
        </pc:graphicFrameChg>
      </pc:sldChg>
      <pc:sldChg chg="addSp delSp modSp new mod setBg">
        <pc:chgData name="Begum Akhtar (2329697)" userId="819a1a9e-e8a2-4ae4-928a-6c8b37d4ef5f" providerId="ADAL" clId="{9763A8EB-F447-40BB-8ADB-7540845B5FC6}" dt="2026-07-03T18:50:07.161" v="5237" actId="20577"/>
        <pc:sldMkLst>
          <pc:docMk/>
          <pc:sldMk cId="1839329863" sldId="262"/>
        </pc:sldMkLst>
        <pc:spChg chg="mod ord">
          <ac:chgData name="Begum Akhtar (2329697)" userId="819a1a9e-e8a2-4ae4-928a-6c8b37d4ef5f" providerId="ADAL" clId="{9763A8EB-F447-40BB-8ADB-7540845B5FC6}" dt="2026-06-19T18:12:44.845" v="3416" actId="26606"/>
          <ac:spMkLst>
            <pc:docMk/>
            <pc:sldMk cId="1839329863" sldId="262"/>
            <ac:spMk id="2" creationId="{50C6CFAD-81CC-0CD8-4B77-0EC7BE97F61D}"/>
          </ac:spMkLst>
        </pc:spChg>
        <pc:spChg chg="mod ord">
          <ac:chgData name="Begum Akhtar (2329697)" userId="819a1a9e-e8a2-4ae4-928a-6c8b37d4ef5f" providerId="ADAL" clId="{9763A8EB-F447-40BB-8ADB-7540845B5FC6}" dt="2026-07-03T18:50:07.161" v="5237" actId="20577"/>
          <ac:spMkLst>
            <pc:docMk/>
            <pc:sldMk cId="1839329863" sldId="262"/>
            <ac:spMk id="3" creationId="{E171A8C0-BD87-2DC0-100E-0F2AB4F05118}"/>
          </ac:spMkLst>
        </pc:spChg>
        <pc:spChg chg="add">
          <ac:chgData name="Begum Akhtar (2329697)" userId="819a1a9e-e8a2-4ae4-928a-6c8b37d4ef5f" providerId="ADAL" clId="{9763A8EB-F447-40BB-8ADB-7540845B5FC6}" dt="2026-06-19T18:12:44.845" v="3416" actId="26606"/>
          <ac:spMkLst>
            <pc:docMk/>
            <pc:sldMk cId="1839329863" sldId="262"/>
            <ac:spMk id="69" creationId="{64C8907B-F259-4C46-9FA2-0C4CED526E36}"/>
          </ac:spMkLst>
        </pc:spChg>
        <pc:spChg chg="add">
          <ac:chgData name="Begum Akhtar (2329697)" userId="819a1a9e-e8a2-4ae4-928a-6c8b37d4ef5f" providerId="ADAL" clId="{9763A8EB-F447-40BB-8ADB-7540845B5FC6}" dt="2026-06-19T18:12:44.845" v="3416" actId="26606"/>
          <ac:spMkLst>
            <pc:docMk/>
            <pc:sldMk cId="1839329863" sldId="262"/>
            <ac:spMk id="71" creationId="{FEA3E6C2-0820-41EE-816A-5D9A9CB330C8}"/>
          </ac:spMkLst>
        </pc:spChg>
        <pc:grpChg chg="add">
          <ac:chgData name="Begum Akhtar (2329697)" userId="819a1a9e-e8a2-4ae4-928a-6c8b37d4ef5f" providerId="ADAL" clId="{9763A8EB-F447-40BB-8ADB-7540845B5FC6}" dt="2026-06-19T18:12:44.845" v="3416" actId="26606"/>
          <ac:grpSpMkLst>
            <pc:docMk/>
            <pc:sldMk cId="1839329863" sldId="262"/>
            <ac:grpSpMk id="72" creationId="{5D01AD62-7667-4B80-8DAB-18653E48B9E1}"/>
          </ac:grpSpMkLst>
        </pc:grpChg>
        <pc:grpChg chg="add">
          <ac:chgData name="Begum Akhtar (2329697)" userId="819a1a9e-e8a2-4ae4-928a-6c8b37d4ef5f" providerId="ADAL" clId="{9763A8EB-F447-40BB-8ADB-7540845B5FC6}" dt="2026-06-19T18:12:44.845" v="3416" actId="26606"/>
          <ac:grpSpMkLst>
            <pc:docMk/>
            <pc:sldMk cId="1839329863" sldId="262"/>
            <ac:grpSpMk id="76" creationId="{3B020FA2-20FE-4BF4-B82D-F7680DDAA197}"/>
          </ac:grpSpMkLst>
        </pc:grpChg>
        <pc:picChg chg="add mod ord">
          <ac:chgData name="Begum Akhtar (2329697)" userId="819a1a9e-e8a2-4ae4-928a-6c8b37d4ef5f" providerId="ADAL" clId="{9763A8EB-F447-40BB-8ADB-7540845B5FC6}" dt="2026-06-19T18:12:44.845" v="3416" actId="26606"/>
          <ac:picMkLst>
            <pc:docMk/>
            <pc:sldMk cId="1839329863" sldId="262"/>
            <ac:picMk id="9" creationId="{012CBD3B-A535-F4C4-87CF-9477E41DD763}"/>
          </ac:picMkLst>
        </pc:picChg>
      </pc:sldChg>
      <pc:sldChg chg="addSp delSp modSp new mod ord setBg">
        <pc:chgData name="Begum Akhtar (2329697)" userId="819a1a9e-e8a2-4ae4-928a-6c8b37d4ef5f" providerId="ADAL" clId="{9763A8EB-F447-40BB-8ADB-7540845B5FC6}" dt="2026-07-08T19:58:36.490" v="6128" actId="20577"/>
        <pc:sldMkLst>
          <pc:docMk/>
          <pc:sldMk cId="1068593307" sldId="263"/>
        </pc:sldMkLst>
        <pc:spChg chg="mod ord">
          <ac:chgData name="Begum Akhtar (2329697)" userId="819a1a9e-e8a2-4ae4-928a-6c8b37d4ef5f" providerId="ADAL" clId="{9763A8EB-F447-40BB-8ADB-7540845B5FC6}" dt="2026-07-06T10:52:50.416" v="5673" actId="26606"/>
          <ac:spMkLst>
            <pc:docMk/>
            <pc:sldMk cId="1068593307" sldId="263"/>
            <ac:spMk id="2" creationId="{B4CA42A0-CB51-F5AD-3101-791C834C0C2A}"/>
          </ac:spMkLst>
        </pc:spChg>
        <pc:spChg chg="mod ord">
          <ac:chgData name="Begum Akhtar (2329697)" userId="819a1a9e-e8a2-4ae4-928a-6c8b37d4ef5f" providerId="ADAL" clId="{9763A8EB-F447-40BB-8ADB-7540845B5FC6}" dt="2026-07-08T19:58:36.490" v="6128" actId="20577"/>
          <ac:spMkLst>
            <pc:docMk/>
            <pc:sldMk cId="1068593307" sldId="263"/>
            <ac:spMk id="3" creationId="{03335729-924E-35F5-3A64-B14056225EA6}"/>
          </ac:spMkLst>
        </pc:spChg>
        <pc:spChg chg="add del mod">
          <ac:chgData name="Begum Akhtar (2329697)" userId="819a1a9e-e8a2-4ae4-928a-6c8b37d4ef5f" providerId="ADAL" clId="{9763A8EB-F447-40BB-8ADB-7540845B5FC6}" dt="2026-07-08T19:50:17.002" v="6048" actId="478"/>
          <ac:spMkLst>
            <pc:docMk/>
            <pc:sldMk cId="1068593307" sldId="263"/>
            <ac:spMk id="6" creationId="{6F8ED475-1DBB-0BC9-1E8A-D0D9C34B3641}"/>
          </ac:spMkLst>
        </pc:spChg>
        <pc:spChg chg="add mod">
          <ac:chgData name="Begum Akhtar (2329697)" userId="819a1a9e-e8a2-4ae4-928a-6c8b37d4ef5f" providerId="ADAL" clId="{9763A8EB-F447-40BB-8ADB-7540845B5FC6}" dt="2026-07-08T19:52:14.047" v="6090" actId="20577"/>
          <ac:spMkLst>
            <pc:docMk/>
            <pc:sldMk cId="1068593307" sldId="263"/>
            <ac:spMk id="8" creationId="{35088280-7922-3CE3-E573-1DB168ED878D}"/>
          </ac:spMkLst>
        </pc:spChg>
        <pc:spChg chg="add del">
          <ac:chgData name="Begum Akhtar (2329697)" userId="819a1a9e-e8a2-4ae4-928a-6c8b37d4ef5f" providerId="ADAL" clId="{9763A8EB-F447-40BB-8ADB-7540845B5FC6}" dt="2026-07-06T10:52:50.416" v="5673" actId="26606"/>
          <ac:spMkLst>
            <pc:docMk/>
            <pc:sldMk cId="1068593307" sldId="263"/>
            <ac:spMk id="127" creationId="{D2B783EE-0239-4717-BBEA-8C9EAC61C824}"/>
          </ac:spMkLst>
        </pc:spChg>
        <pc:spChg chg="add del">
          <ac:chgData name="Begum Akhtar (2329697)" userId="819a1a9e-e8a2-4ae4-928a-6c8b37d4ef5f" providerId="ADAL" clId="{9763A8EB-F447-40BB-8ADB-7540845B5FC6}" dt="2026-07-06T10:52:50.416" v="5673" actId="26606"/>
          <ac:spMkLst>
            <pc:docMk/>
            <pc:sldMk cId="1068593307" sldId="263"/>
            <ac:spMk id="128" creationId="{A7B99495-F43F-4D80-A44F-2CB4764EB90B}"/>
          </ac:spMkLst>
        </pc:spChg>
        <pc:spChg chg="add del">
          <ac:chgData name="Begum Akhtar (2329697)" userId="819a1a9e-e8a2-4ae4-928a-6c8b37d4ef5f" providerId="ADAL" clId="{9763A8EB-F447-40BB-8ADB-7540845B5FC6}" dt="2026-07-06T10:52:50.416" v="5673" actId="26606"/>
          <ac:spMkLst>
            <pc:docMk/>
            <pc:sldMk cId="1068593307" sldId="263"/>
            <ac:spMk id="129" creationId="{70BEB1E7-2F88-40BC-B73D-42E5B6F80BFC}"/>
          </ac:spMkLst>
        </pc:spChg>
        <pc:picChg chg="add mod ord">
          <ac:chgData name="Begum Akhtar (2329697)" userId="819a1a9e-e8a2-4ae4-928a-6c8b37d4ef5f" providerId="ADAL" clId="{9763A8EB-F447-40BB-8ADB-7540845B5FC6}" dt="2026-07-06T10:53:52.864" v="5674" actId="1076"/>
          <ac:picMkLst>
            <pc:docMk/>
            <pc:sldMk cId="1068593307" sldId="263"/>
            <ac:picMk id="4" creationId="{718591DA-3AEB-E634-CEF0-34DAF6185889}"/>
          </ac:picMkLst>
        </pc:picChg>
      </pc:sldChg>
      <pc:sldChg chg="addSp delSp modSp new mod ord modTransition setBg">
        <pc:chgData name="Begum Akhtar (2329697)" userId="819a1a9e-e8a2-4ae4-928a-6c8b37d4ef5f" providerId="ADAL" clId="{9763A8EB-F447-40BB-8ADB-7540845B5FC6}" dt="2026-07-06T11:02:25.191" v="5737" actId="20577"/>
        <pc:sldMkLst>
          <pc:docMk/>
          <pc:sldMk cId="2033284668" sldId="264"/>
        </pc:sldMkLst>
        <pc:spChg chg="mod">
          <ac:chgData name="Begum Akhtar (2329697)" userId="819a1a9e-e8a2-4ae4-928a-6c8b37d4ef5f" providerId="ADAL" clId="{9763A8EB-F447-40BB-8ADB-7540845B5FC6}" dt="2026-06-19T18:35:43.105" v="3422" actId="26606"/>
          <ac:spMkLst>
            <pc:docMk/>
            <pc:sldMk cId="2033284668" sldId="264"/>
            <ac:spMk id="2" creationId="{3CFC1665-F944-5406-422D-0DB0206B9A41}"/>
          </ac:spMkLst>
        </pc:spChg>
        <pc:spChg chg="mod ord">
          <ac:chgData name="Begum Akhtar (2329697)" userId="819a1a9e-e8a2-4ae4-928a-6c8b37d4ef5f" providerId="ADAL" clId="{9763A8EB-F447-40BB-8ADB-7540845B5FC6}" dt="2026-07-06T11:02:25.191" v="5737" actId="20577"/>
          <ac:spMkLst>
            <pc:docMk/>
            <pc:sldMk cId="2033284668" sldId="264"/>
            <ac:spMk id="3" creationId="{43766DA3-B291-2155-D721-82C1F889C5D3}"/>
          </ac:spMkLst>
        </pc:spChg>
        <pc:spChg chg="add">
          <ac:chgData name="Begum Akhtar (2329697)" userId="819a1a9e-e8a2-4ae4-928a-6c8b37d4ef5f" providerId="ADAL" clId="{9763A8EB-F447-40BB-8ADB-7540845B5FC6}" dt="2026-06-21T19:42:09.355" v="4053" actId="26606"/>
          <ac:spMkLst>
            <pc:docMk/>
            <pc:sldMk cId="2033284668" sldId="264"/>
            <ac:spMk id="50" creationId="{04812C46-200A-4DEB-A05E-3ED6C68C2387}"/>
          </ac:spMkLst>
        </pc:spChg>
        <pc:spChg chg="add">
          <ac:chgData name="Begum Akhtar (2329697)" userId="819a1a9e-e8a2-4ae4-928a-6c8b37d4ef5f" providerId="ADAL" clId="{9763A8EB-F447-40BB-8ADB-7540845B5FC6}" dt="2026-06-21T19:42:09.355" v="4053" actId="26606"/>
          <ac:spMkLst>
            <pc:docMk/>
            <pc:sldMk cId="2033284668" sldId="264"/>
            <ac:spMk id="52" creationId="{D1EA859B-E555-4109-94F3-6700E046E008}"/>
          </ac:spMkLst>
        </pc:spChg>
        <pc:picChg chg="add mod ord">
          <ac:chgData name="Begum Akhtar (2329697)" userId="819a1a9e-e8a2-4ae4-928a-6c8b37d4ef5f" providerId="ADAL" clId="{9763A8EB-F447-40BB-8ADB-7540845B5FC6}" dt="2026-06-21T19:42:09.355" v="4053" actId="26606"/>
          <ac:picMkLst>
            <pc:docMk/>
            <pc:sldMk cId="2033284668" sldId="264"/>
            <ac:picMk id="4" creationId="{D5FAD10F-00FD-A070-CC52-8192C06BD7BF}"/>
          </ac:picMkLst>
        </pc:picChg>
      </pc:sldChg>
      <pc:sldChg chg="addSp delSp modSp new mod setBg">
        <pc:chgData name="Begum Akhtar (2329697)" userId="819a1a9e-e8a2-4ae4-928a-6c8b37d4ef5f" providerId="ADAL" clId="{9763A8EB-F447-40BB-8ADB-7540845B5FC6}" dt="2026-07-06T10:10:04.534" v="5339" actId="20577"/>
        <pc:sldMkLst>
          <pc:docMk/>
          <pc:sldMk cId="3188168838" sldId="265"/>
        </pc:sldMkLst>
        <pc:spChg chg="add mod">
          <ac:chgData name="Begum Akhtar (2329697)" userId="819a1a9e-e8a2-4ae4-928a-6c8b37d4ef5f" providerId="ADAL" clId="{9763A8EB-F447-40BB-8ADB-7540845B5FC6}" dt="2026-07-06T10:10:04.534" v="5339" actId="20577"/>
          <ac:spMkLst>
            <pc:docMk/>
            <pc:sldMk cId="3188168838" sldId="265"/>
            <ac:spMk id="4" creationId="{AEDE5C52-2329-C841-1B8D-CA050FDF07A6}"/>
          </ac:spMkLst>
        </pc:spChg>
      </pc:sldChg>
      <pc:sldChg chg="addSp delSp modSp new mod">
        <pc:chgData name="Begum Akhtar (2329697)" userId="819a1a9e-e8a2-4ae4-928a-6c8b37d4ef5f" providerId="ADAL" clId="{9763A8EB-F447-40BB-8ADB-7540845B5FC6}" dt="2026-07-08T20:22:23.087" v="6420" actId="20577"/>
        <pc:sldMkLst>
          <pc:docMk/>
          <pc:sldMk cId="3560181650" sldId="266"/>
        </pc:sldMkLst>
        <pc:spChg chg="add mod ord">
          <ac:chgData name="Begum Akhtar (2329697)" userId="819a1a9e-e8a2-4ae4-928a-6c8b37d4ef5f" providerId="ADAL" clId="{9763A8EB-F447-40BB-8ADB-7540845B5FC6}" dt="2026-07-08T20:22:23.087" v="6420" actId="20577"/>
          <ac:spMkLst>
            <pc:docMk/>
            <pc:sldMk cId="3560181650" sldId="266"/>
            <ac:spMk id="7" creationId="{5D51FAFB-0F18-9865-5249-4774EE1342B6}"/>
          </ac:spMkLst>
        </pc:spChg>
      </pc:sldChg>
      <pc:sldChg chg="addSp delSp modSp new mod ord setBg">
        <pc:chgData name="Begum Akhtar (2329697)" userId="819a1a9e-e8a2-4ae4-928a-6c8b37d4ef5f" providerId="ADAL" clId="{9763A8EB-F447-40BB-8ADB-7540845B5FC6}" dt="2026-07-08T19:54:55.341" v="6097" actId="14861"/>
        <pc:sldMkLst>
          <pc:docMk/>
          <pc:sldMk cId="3181786470" sldId="267"/>
        </pc:sldMkLst>
        <pc:spChg chg="mod ord">
          <ac:chgData name="Begum Akhtar (2329697)" userId="819a1a9e-e8a2-4ae4-928a-6c8b37d4ef5f" providerId="ADAL" clId="{9763A8EB-F447-40BB-8ADB-7540845B5FC6}" dt="2026-07-08T19:54:24.367" v="6096" actId="113"/>
          <ac:spMkLst>
            <pc:docMk/>
            <pc:sldMk cId="3181786470" sldId="267"/>
            <ac:spMk id="2" creationId="{6D5BB46B-7A33-CE67-4461-A24D4E4A964C}"/>
          </ac:spMkLst>
        </pc:spChg>
        <pc:spChg chg="add del mod ord">
          <ac:chgData name="Begum Akhtar (2329697)" userId="819a1a9e-e8a2-4ae4-928a-6c8b37d4ef5f" providerId="ADAL" clId="{9763A8EB-F447-40BB-8ADB-7540845B5FC6}" dt="2026-07-08T19:53:38.070" v="6093" actId="255"/>
          <ac:spMkLst>
            <pc:docMk/>
            <pc:sldMk cId="3181786470" sldId="267"/>
            <ac:spMk id="3" creationId="{D866F5C5-4D97-B733-178A-EF5BDD1A213E}"/>
          </ac:spMkLst>
        </pc:spChg>
        <pc:spChg chg="add">
          <ac:chgData name="Begum Akhtar (2329697)" userId="819a1a9e-e8a2-4ae4-928a-6c8b37d4ef5f" providerId="ADAL" clId="{9763A8EB-F447-40BB-8ADB-7540845B5FC6}" dt="2026-07-03T18:26:44.209" v="5143" actId="26606"/>
          <ac:spMkLst>
            <pc:docMk/>
            <pc:sldMk cId="3181786470" sldId="267"/>
            <ac:spMk id="51" creationId="{04812C46-200A-4DEB-A05E-3ED6C68C2387}"/>
          </ac:spMkLst>
        </pc:spChg>
        <pc:spChg chg="add">
          <ac:chgData name="Begum Akhtar (2329697)" userId="819a1a9e-e8a2-4ae4-928a-6c8b37d4ef5f" providerId="ADAL" clId="{9763A8EB-F447-40BB-8ADB-7540845B5FC6}" dt="2026-07-03T18:26:44.209" v="5143" actId="26606"/>
          <ac:spMkLst>
            <pc:docMk/>
            <pc:sldMk cId="3181786470" sldId="267"/>
            <ac:spMk id="52" creationId="{D1EA859B-E555-4109-94F3-6700E046E008}"/>
          </ac:spMkLst>
        </pc:spChg>
        <pc:picChg chg="add mod ord">
          <ac:chgData name="Begum Akhtar (2329697)" userId="819a1a9e-e8a2-4ae4-928a-6c8b37d4ef5f" providerId="ADAL" clId="{9763A8EB-F447-40BB-8ADB-7540845B5FC6}" dt="2026-07-08T19:54:55.341" v="6097" actId="14861"/>
          <ac:picMkLst>
            <pc:docMk/>
            <pc:sldMk cId="3181786470" sldId="267"/>
            <ac:picMk id="7" creationId="{8C365D0E-9564-E511-BD14-52F5E60A7EB7}"/>
          </ac:picMkLst>
        </pc:picChg>
      </pc:sldChg>
      <pc:sldChg chg="modSp new mod">
        <pc:chgData name="Begum Akhtar (2329697)" userId="819a1a9e-e8a2-4ae4-928a-6c8b37d4ef5f" providerId="ADAL" clId="{9763A8EB-F447-40BB-8ADB-7540845B5FC6}" dt="2026-07-08T20:21:56.075" v="6419" actId="20577"/>
        <pc:sldMkLst>
          <pc:docMk/>
          <pc:sldMk cId="3029300657" sldId="268"/>
        </pc:sldMkLst>
        <pc:spChg chg="mod">
          <ac:chgData name="Begum Akhtar (2329697)" userId="819a1a9e-e8a2-4ae4-928a-6c8b37d4ef5f" providerId="ADAL" clId="{9763A8EB-F447-40BB-8ADB-7540845B5FC6}" dt="2026-07-03T18:28:58.621" v="5146" actId="20577"/>
          <ac:spMkLst>
            <pc:docMk/>
            <pc:sldMk cId="3029300657" sldId="268"/>
            <ac:spMk id="2" creationId="{D57BBA52-91B8-F79C-5930-21FE2ED4BB76}"/>
          </ac:spMkLst>
        </pc:spChg>
        <pc:spChg chg="mod">
          <ac:chgData name="Begum Akhtar (2329697)" userId="819a1a9e-e8a2-4ae4-928a-6c8b37d4ef5f" providerId="ADAL" clId="{9763A8EB-F447-40BB-8ADB-7540845B5FC6}" dt="2026-07-08T20:21:56.075" v="6419" actId="20577"/>
          <ac:spMkLst>
            <pc:docMk/>
            <pc:sldMk cId="3029300657" sldId="268"/>
            <ac:spMk id="3" creationId="{EF82CD70-51D2-8E5E-F8C2-3ABAC2DB263A}"/>
          </ac:spMkLst>
        </pc:spChg>
      </pc:sldChg>
      <pc:sldChg chg="addSp delSp modSp new mod setBg addAnim delAnim">
        <pc:chgData name="Begum Akhtar (2329697)" userId="819a1a9e-e8a2-4ae4-928a-6c8b37d4ef5f" providerId="ADAL" clId="{9763A8EB-F447-40BB-8ADB-7540845B5FC6}" dt="2026-07-03T19:14:42.471" v="5321" actId="1076"/>
        <pc:sldMkLst>
          <pc:docMk/>
          <pc:sldMk cId="2769001047" sldId="269"/>
        </pc:sldMkLst>
        <pc:spChg chg="mod">
          <ac:chgData name="Begum Akhtar (2329697)" userId="819a1a9e-e8a2-4ae4-928a-6c8b37d4ef5f" providerId="ADAL" clId="{9763A8EB-F447-40BB-8ADB-7540845B5FC6}" dt="2026-07-03T19:14:42.471" v="5321" actId="1076"/>
          <ac:spMkLst>
            <pc:docMk/>
            <pc:sldMk cId="2769001047" sldId="269"/>
            <ac:spMk id="2" creationId="{F713128E-22D4-08F4-3B59-FFF7D5936909}"/>
          </ac:spMkLst>
        </pc:spChg>
        <pc:spChg chg="add">
          <ac:chgData name="Begum Akhtar (2329697)" userId="819a1a9e-e8a2-4ae4-928a-6c8b37d4ef5f" providerId="ADAL" clId="{9763A8EB-F447-40BB-8ADB-7540845B5FC6}" dt="2026-07-03T19:13:55.598" v="5317" actId="26606"/>
          <ac:spMkLst>
            <pc:docMk/>
            <pc:sldMk cId="2769001047" sldId="269"/>
            <ac:spMk id="39" creationId="{A8CCCB6D-5162-4AAE-A5E3-3AC55410DBCE}"/>
          </ac:spMkLst>
        </pc:spChg>
        <pc:spChg chg="add">
          <ac:chgData name="Begum Akhtar (2329697)" userId="819a1a9e-e8a2-4ae4-928a-6c8b37d4ef5f" providerId="ADAL" clId="{9763A8EB-F447-40BB-8ADB-7540845B5FC6}" dt="2026-07-03T19:13:55.598" v="5317" actId="26606"/>
          <ac:spMkLst>
            <pc:docMk/>
            <pc:sldMk cId="2769001047" sldId="269"/>
            <ac:spMk id="40" creationId="{0BCD8C04-CC7B-40EF-82EB-E9821F79BB86}"/>
          </ac:spMkLst>
        </pc:spChg>
        <pc:picChg chg="add mod ord">
          <ac:chgData name="Begum Akhtar (2329697)" userId="819a1a9e-e8a2-4ae4-928a-6c8b37d4ef5f" providerId="ADAL" clId="{9763A8EB-F447-40BB-8ADB-7540845B5FC6}" dt="2026-07-03T19:13:55.598" v="5317" actId="26606"/>
          <ac:picMkLst>
            <pc:docMk/>
            <pc:sldMk cId="2769001047" sldId="269"/>
            <ac:picMk id="5" creationId="{33FA9AA2-F9E6-70F8-F9EA-1F00705CC2F3}"/>
          </ac:picMkLst>
        </pc:picChg>
        <pc:picChg chg="add mod ord">
          <ac:chgData name="Begum Akhtar (2329697)" userId="819a1a9e-e8a2-4ae4-928a-6c8b37d4ef5f" providerId="ADAL" clId="{9763A8EB-F447-40BB-8ADB-7540845B5FC6}" dt="2026-07-03T19:13:55.598" v="5317" actId="26606"/>
          <ac:picMkLst>
            <pc:docMk/>
            <pc:sldMk cId="2769001047" sldId="269"/>
            <ac:picMk id="6" creationId="{156F71B7-1EA0-3330-A7B1-E054FDA37484}"/>
          </ac:picMkLst>
        </pc:pic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image" Target="../media/image7.svg"/><Relationship Id="rId4" Type="http://schemas.openxmlformats.org/officeDocument/2006/relationships/image" Target="../media/image10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image" Target="../media/image7.sv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924DD97-61F1-4A86-A298-6553FDD250CF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8271E23-B4EC-4556-9A63-C7AB5B94BCE4}">
      <dgm:prSet/>
      <dgm:spPr/>
      <dgm:t>
        <a:bodyPr/>
        <a:lstStyle/>
        <a:p>
          <a:r>
            <a:rPr lang="en-GB" dirty="0"/>
            <a:t>Launched 2019, replaced NHS choices (Crouch, 2019).</a:t>
          </a:r>
          <a:endParaRPr lang="en-US" dirty="0"/>
        </a:p>
      </dgm:t>
    </dgm:pt>
    <dgm:pt modelId="{D414F641-6C79-45D7-A816-9CA319FD3A2E}" type="parTrans" cxnId="{DC69906E-C28F-4C7A-AB05-3CF73DF2EF1A}">
      <dgm:prSet/>
      <dgm:spPr/>
      <dgm:t>
        <a:bodyPr/>
        <a:lstStyle/>
        <a:p>
          <a:endParaRPr lang="en-US"/>
        </a:p>
      </dgm:t>
    </dgm:pt>
    <dgm:pt modelId="{78BBD401-79E1-4D60-80C3-2E4CDAA80059}" type="sibTrans" cxnId="{DC69906E-C28F-4C7A-AB05-3CF73DF2EF1A}">
      <dgm:prSet/>
      <dgm:spPr/>
      <dgm:t>
        <a:bodyPr/>
        <a:lstStyle/>
        <a:p>
          <a:endParaRPr lang="en-US"/>
        </a:p>
      </dgm:t>
    </dgm:pt>
    <dgm:pt modelId="{1E5E4292-C5EA-4CAD-A636-27F6E84B5F1C}">
      <dgm:prSet/>
      <dgm:spPr/>
      <dgm:t>
        <a:bodyPr/>
        <a:lstStyle/>
        <a:p>
          <a:r>
            <a:rPr lang="en-GB" dirty="0"/>
            <a:t>Key features: book GP appointments, order repeat prescriptions, view medical records (Reidy et al., 2025a). </a:t>
          </a:r>
          <a:endParaRPr lang="en-US" dirty="0"/>
        </a:p>
      </dgm:t>
    </dgm:pt>
    <dgm:pt modelId="{8CDBCF5C-D651-4000-A37C-200D32D0A4ED}" type="parTrans" cxnId="{CA9F7407-E162-4433-9498-AFFE662242D3}">
      <dgm:prSet/>
      <dgm:spPr/>
      <dgm:t>
        <a:bodyPr/>
        <a:lstStyle/>
        <a:p>
          <a:endParaRPr lang="en-US"/>
        </a:p>
      </dgm:t>
    </dgm:pt>
    <dgm:pt modelId="{E2E2F21C-A07F-4917-B09D-249A0BBD39AC}" type="sibTrans" cxnId="{CA9F7407-E162-4433-9498-AFFE662242D3}">
      <dgm:prSet/>
      <dgm:spPr/>
      <dgm:t>
        <a:bodyPr/>
        <a:lstStyle/>
        <a:p>
          <a:endParaRPr lang="en-US"/>
        </a:p>
      </dgm:t>
    </dgm:pt>
    <dgm:pt modelId="{EB58AFA4-450A-47C7-B05E-6CE80D967CC1}">
      <dgm:prSet/>
      <dgm:spPr/>
      <dgm:t>
        <a:bodyPr/>
        <a:lstStyle/>
        <a:p>
          <a:r>
            <a:rPr lang="en-GB"/>
            <a:t>Part of NHS Long Term Plan (2019) for digital – first access </a:t>
          </a:r>
          <a:endParaRPr lang="en-US"/>
        </a:p>
      </dgm:t>
    </dgm:pt>
    <dgm:pt modelId="{FC6BCCF5-D966-4528-8AB1-6CE324F6C7D6}" type="parTrans" cxnId="{B26B01E5-5F56-44AC-A3F0-F6AEAAA167FF}">
      <dgm:prSet/>
      <dgm:spPr/>
      <dgm:t>
        <a:bodyPr/>
        <a:lstStyle/>
        <a:p>
          <a:endParaRPr lang="en-US"/>
        </a:p>
      </dgm:t>
    </dgm:pt>
    <dgm:pt modelId="{990B51CD-CA30-4F07-9C86-BE351ACB0546}" type="sibTrans" cxnId="{B26B01E5-5F56-44AC-A3F0-F6AEAAA167FF}">
      <dgm:prSet/>
      <dgm:spPr/>
      <dgm:t>
        <a:bodyPr/>
        <a:lstStyle/>
        <a:p>
          <a:endParaRPr lang="en-US"/>
        </a:p>
      </dgm:t>
    </dgm:pt>
    <dgm:pt modelId="{48EBA4AA-9789-46D7-B691-8CB2E3A552CE}" type="pres">
      <dgm:prSet presAssocID="{C924DD97-61F1-4A86-A298-6553FDD250C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B49C92E-C5AA-4A52-BFB2-163330B92E20}" type="pres">
      <dgm:prSet presAssocID="{98271E23-B4EC-4556-9A63-C7AB5B94BCE4}" presName="hierRoot1" presStyleCnt="0"/>
      <dgm:spPr/>
    </dgm:pt>
    <dgm:pt modelId="{DA4C8B3E-52FB-4720-BE18-1622B4131CD1}" type="pres">
      <dgm:prSet presAssocID="{98271E23-B4EC-4556-9A63-C7AB5B94BCE4}" presName="composite" presStyleCnt="0"/>
      <dgm:spPr/>
    </dgm:pt>
    <dgm:pt modelId="{B545E243-A23F-4DDC-9EB8-B106F4E25F8D}" type="pres">
      <dgm:prSet presAssocID="{98271E23-B4EC-4556-9A63-C7AB5B94BCE4}" presName="background" presStyleLbl="node0" presStyleIdx="0" presStyleCnt="3"/>
      <dgm:spPr/>
    </dgm:pt>
    <dgm:pt modelId="{3C52FD4D-8E2D-424A-BDAA-FEC6D30E71D3}" type="pres">
      <dgm:prSet presAssocID="{98271E23-B4EC-4556-9A63-C7AB5B94BCE4}" presName="text" presStyleLbl="fgAcc0" presStyleIdx="0" presStyleCnt="3" custScaleX="102176" custScaleY="126475">
        <dgm:presLayoutVars>
          <dgm:chPref val="3"/>
        </dgm:presLayoutVars>
      </dgm:prSet>
      <dgm:spPr/>
    </dgm:pt>
    <dgm:pt modelId="{23BB1A72-1C6F-424C-A3CE-A678392A6604}" type="pres">
      <dgm:prSet presAssocID="{98271E23-B4EC-4556-9A63-C7AB5B94BCE4}" presName="hierChild2" presStyleCnt="0"/>
      <dgm:spPr/>
    </dgm:pt>
    <dgm:pt modelId="{4B36728B-84C9-47EE-BD2C-F691D2CF13F5}" type="pres">
      <dgm:prSet presAssocID="{1E5E4292-C5EA-4CAD-A636-27F6E84B5F1C}" presName="hierRoot1" presStyleCnt="0"/>
      <dgm:spPr/>
    </dgm:pt>
    <dgm:pt modelId="{7A4842CB-CD7F-4115-9AA9-0F8991CE0188}" type="pres">
      <dgm:prSet presAssocID="{1E5E4292-C5EA-4CAD-A636-27F6E84B5F1C}" presName="composite" presStyleCnt="0"/>
      <dgm:spPr/>
    </dgm:pt>
    <dgm:pt modelId="{358CE0D4-2701-4A39-B4E5-1FD7202FBECA}" type="pres">
      <dgm:prSet presAssocID="{1E5E4292-C5EA-4CAD-A636-27F6E84B5F1C}" presName="background" presStyleLbl="node0" presStyleIdx="1" presStyleCnt="3"/>
      <dgm:spPr/>
    </dgm:pt>
    <dgm:pt modelId="{B3AFACFB-C1A3-439A-BE67-4DA5337F4A50}" type="pres">
      <dgm:prSet presAssocID="{1E5E4292-C5EA-4CAD-A636-27F6E84B5F1C}" presName="text" presStyleLbl="fgAcc0" presStyleIdx="1" presStyleCnt="3" custScaleX="98462" custScaleY="149466">
        <dgm:presLayoutVars>
          <dgm:chPref val="3"/>
        </dgm:presLayoutVars>
      </dgm:prSet>
      <dgm:spPr/>
    </dgm:pt>
    <dgm:pt modelId="{BFB11917-D114-48CA-B2AB-A0357AE38E1C}" type="pres">
      <dgm:prSet presAssocID="{1E5E4292-C5EA-4CAD-A636-27F6E84B5F1C}" presName="hierChild2" presStyleCnt="0"/>
      <dgm:spPr/>
    </dgm:pt>
    <dgm:pt modelId="{427939BA-0360-46B9-A788-931A46143B52}" type="pres">
      <dgm:prSet presAssocID="{EB58AFA4-450A-47C7-B05E-6CE80D967CC1}" presName="hierRoot1" presStyleCnt="0"/>
      <dgm:spPr/>
    </dgm:pt>
    <dgm:pt modelId="{F02A493C-41E4-41C2-AB17-9EC266F331A4}" type="pres">
      <dgm:prSet presAssocID="{EB58AFA4-450A-47C7-B05E-6CE80D967CC1}" presName="composite" presStyleCnt="0"/>
      <dgm:spPr/>
    </dgm:pt>
    <dgm:pt modelId="{424F713E-DFA3-4EEA-81E5-ECCD5C623E19}" type="pres">
      <dgm:prSet presAssocID="{EB58AFA4-450A-47C7-B05E-6CE80D967CC1}" presName="background" presStyleLbl="node0" presStyleIdx="2" presStyleCnt="3"/>
      <dgm:spPr/>
    </dgm:pt>
    <dgm:pt modelId="{EF8EF948-DC45-4AE8-9940-89A72A49BAEB}" type="pres">
      <dgm:prSet presAssocID="{EB58AFA4-450A-47C7-B05E-6CE80D967CC1}" presName="text" presStyleLbl="fgAcc0" presStyleIdx="2" presStyleCnt="3">
        <dgm:presLayoutVars>
          <dgm:chPref val="3"/>
        </dgm:presLayoutVars>
      </dgm:prSet>
      <dgm:spPr/>
    </dgm:pt>
    <dgm:pt modelId="{22746C7D-E1D4-491B-B78E-74E8755A76FA}" type="pres">
      <dgm:prSet presAssocID="{EB58AFA4-450A-47C7-B05E-6CE80D967CC1}" presName="hierChild2" presStyleCnt="0"/>
      <dgm:spPr/>
    </dgm:pt>
  </dgm:ptLst>
  <dgm:cxnLst>
    <dgm:cxn modelId="{CA9F7407-E162-4433-9498-AFFE662242D3}" srcId="{C924DD97-61F1-4A86-A298-6553FDD250CF}" destId="{1E5E4292-C5EA-4CAD-A636-27F6E84B5F1C}" srcOrd="1" destOrd="0" parTransId="{8CDBCF5C-D651-4000-A37C-200D32D0A4ED}" sibTransId="{E2E2F21C-A07F-4917-B09D-249A0BBD39AC}"/>
    <dgm:cxn modelId="{40EE5D37-628E-474B-9B24-7A489FAF8805}" type="presOf" srcId="{EB58AFA4-450A-47C7-B05E-6CE80D967CC1}" destId="{EF8EF948-DC45-4AE8-9940-89A72A49BAEB}" srcOrd="0" destOrd="0" presId="urn:microsoft.com/office/officeart/2005/8/layout/hierarchy1"/>
    <dgm:cxn modelId="{DC69906E-C28F-4C7A-AB05-3CF73DF2EF1A}" srcId="{C924DD97-61F1-4A86-A298-6553FDD250CF}" destId="{98271E23-B4EC-4556-9A63-C7AB5B94BCE4}" srcOrd="0" destOrd="0" parTransId="{D414F641-6C79-45D7-A816-9CA319FD3A2E}" sibTransId="{78BBD401-79E1-4D60-80C3-2E4CDAA80059}"/>
    <dgm:cxn modelId="{B322F680-BD41-4AF6-AB23-B9E59C918E2B}" type="presOf" srcId="{98271E23-B4EC-4556-9A63-C7AB5B94BCE4}" destId="{3C52FD4D-8E2D-424A-BDAA-FEC6D30E71D3}" srcOrd="0" destOrd="0" presId="urn:microsoft.com/office/officeart/2005/8/layout/hierarchy1"/>
    <dgm:cxn modelId="{49C855A6-F399-4FE3-9985-7D68B1CC6068}" type="presOf" srcId="{1E5E4292-C5EA-4CAD-A636-27F6E84B5F1C}" destId="{B3AFACFB-C1A3-439A-BE67-4DA5337F4A50}" srcOrd="0" destOrd="0" presId="urn:microsoft.com/office/officeart/2005/8/layout/hierarchy1"/>
    <dgm:cxn modelId="{CC6158C4-7F14-45BE-A11F-517D3A2B18CD}" type="presOf" srcId="{C924DD97-61F1-4A86-A298-6553FDD250CF}" destId="{48EBA4AA-9789-46D7-B691-8CB2E3A552CE}" srcOrd="0" destOrd="0" presId="urn:microsoft.com/office/officeart/2005/8/layout/hierarchy1"/>
    <dgm:cxn modelId="{B26B01E5-5F56-44AC-A3F0-F6AEAAA167FF}" srcId="{C924DD97-61F1-4A86-A298-6553FDD250CF}" destId="{EB58AFA4-450A-47C7-B05E-6CE80D967CC1}" srcOrd="2" destOrd="0" parTransId="{FC6BCCF5-D966-4528-8AB1-6CE324F6C7D6}" sibTransId="{990B51CD-CA30-4F07-9C86-BE351ACB0546}"/>
    <dgm:cxn modelId="{262FE27E-6A3D-40B8-A7D1-0DB4D0348658}" type="presParOf" srcId="{48EBA4AA-9789-46D7-B691-8CB2E3A552CE}" destId="{5B49C92E-C5AA-4A52-BFB2-163330B92E20}" srcOrd="0" destOrd="0" presId="urn:microsoft.com/office/officeart/2005/8/layout/hierarchy1"/>
    <dgm:cxn modelId="{D3678CA3-03A5-4224-BC86-3380931C32B7}" type="presParOf" srcId="{5B49C92E-C5AA-4A52-BFB2-163330B92E20}" destId="{DA4C8B3E-52FB-4720-BE18-1622B4131CD1}" srcOrd="0" destOrd="0" presId="urn:microsoft.com/office/officeart/2005/8/layout/hierarchy1"/>
    <dgm:cxn modelId="{78D6D578-8DE3-4CA6-AA52-6B6AC9EE787D}" type="presParOf" srcId="{DA4C8B3E-52FB-4720-BE18-1622B4131CD1}" destId="{B545E243-A23F-4DDC-9EB8-B106F4E25F8D}" srcOrd="0" destOrd="0" presId="urn:microsoft.com/office/officeart/2005/8/layout/hierarchy1"/>
    <dgm:cxn modelId="{0FA127FC-44CF-47B1-B4AB-C22DE470FDD7}" type="presParOf" srcId="{DA4C8B3E-52FB-4720-BE18-1622B4131CD1}" destId="{3C52FD4D-8E2D-424A-BDAA-FEC6D30E71D3}" srcOrd="1" destOrd="0" presId="urn:microsoft.com/office/officeart/2005/8/layout/hierarchy1"/>
    <dgm:cxn modelId="{1F27BA0C-5793-4A94-BB65-0659116EDCD2}" type="presParOf" srcId="{5B49C92E-C5AA-4A52-BFB2-163330B92E20}" destId="{23BB1A72-1C6F-424C-A3CE-A678392A6604}" srcOrd="1" destOrd="0" presId="urn:microsoft.com/office/officeart/2005/8/layout/hierarchy1"/>
    <dgm:cxn modelId="{67566723-5DCC-4C2F-B1AC-2C747B0ED659}" type="presParOf" srcId="{48EBA4AA-9789-46D7-B691-8CB2E3A552CE}" destId="{4B36728B-84C9-47EE-BD2C-F691D2CF13F5}" srcOrd="1" destOrd="0" presId="urn:microsoft.com/office/officeart/2005/8/layout/hierarchy1"/>
    <dgm:cxn modelId="{B7E85541-5B9E-4BDC-9BD0-6A32ECF77C9C}" type="presParOf" srcId="{4B36728B-84C9-47EE-BD2C-F691D2CF13F5}" destId="{7A4842CB-CD7F-4115-9AA9-0F8991CE0188}" srcOrd="0" destOrd="0" presId="urn:microsoft.com/office/officeart/2005/8/layout/hierarchy1"/>
    <dgm:cxn modelId="{58921C00-E5B2-46B5-9084-A6269F3D50DA}" type="presParOf" srcId="{7A4842CB-CD7F-4115-9AA9-0F8991CE0188}" destId="{358CE0D4-2701-4A39-B4E5-1FD7202FBECA}" srcOrd="0" destOrd="0" presId="urn:microsoft.com/office/officeart/2005/8/layout/hierarchy1"/>
    <dgm:cxn modelId="{D4C859A5-ABFA-4432-8425-C1199918B295}" type="presParOf" srcId="{7A4842CB-CD7F-4115-9AA9-0F8991CE0188}" destId="{B3AFACFB-C1A3-439A-BE67-4DA5337F4A50}" srcOrd="1" destOrd="0" presId="urn:microsoft.com/office/officeart/2005/8/layout/hierarchy1"/>
    <dgm:cxn modelId="{100DF116-53D2-4B24-895F-59D3EC6EB875}" type="presParOf" srcId="{4B36728B-84C9-47EE-BD2C-F691D2CF13F5}" destId="{BFB11917-D114-48CA-B2AB-A0357AE38E1C}" srcOrd="1" destOrd="0" presId="urn:microsoft.com/office/officeart/2005/8/layout/hierarchy1"/>
    <dgm:cxn modelId="{A1D70EC9-09A6-4E3B-A292-0289BA46D3B6}" type="presParOf" srcId="{48EBA4AA-9789-46D7-B691-8CB2E3A552CE}" destId="{427939BA-0360-46B9-A788-931A46143B52}" srcOrd="2" destOrd="0" presId="urn:microsoft.com/office/officeart/2005/8/layout/hierarchy1"/>
    <dgm:cxn modelId="{234F1CC1-DEB4-41F9-90E7-66B88A4766DE}" type="presParOf" srcId="{427939BA-0360-46B9-A788-931A46143B52}" destId="{F02A493C-41E4-41C2-AB17-9EC266F331A4}" srcOrd="0" destOrd="0" presId="urn:microsoft.com/office/officeart/2005/8/layout/hierarchy1"/>
    <dgm:cxn modelId="{79EDE04F-FD59-4508-9327-60B3B564ED6D}" type="presParOf" srcId="{F02A493C-41E4-41C2-AB17-9EC266F331A4}" destId="{424F713E-DFA3-4EEA-81E5-ECCD5C623E19}" srcOrd="0" destOrd="0" presId="urn:microsoft.com/office/officeart/2005/8/layout/hierarchy1"/>
    <dgm:cxn modelId="{31966247-C093-4354-8162-13BCDB5FFCD6}" type="presParOf" srcId="{F02A493C-41E4-41C2-AB17-9EC266F331A4}" destId="{EF8EF948-DC45-4AE8-9940-89A72A49BAEB}" srcOrd="1" destOrd="0" presId="urn:microsoft.com/office/officeart/2005/8/layout/hierarchy1"/>
    <dgm:cxn modelId="{1B02DC4B-4200-4499-A832-7CB149B87F42}" type="presParOf" srcId="{427939BA-0360-46B9-A788-931A46143B52}" destId="{22746C7D-E1D4-491B-B78E-74E8755A76FA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10D3CDC-EC6C-48DB-A523-9CC481AFC30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C7AA4E31-B8E2-4F16-B1CB-B3901CFF7FAF}">
      <dgm:prSet/>
      <dgm:spPr/>
      <dgm:t>
        <a:bodyPr/>
        <a:lstStyle/>
        <a:p>
          <a:r>
            <a:rPr lang="en-GB" dirty="0"/>
            <a:t>Role changes: Receptionists – fewer routine calls, more face to face help, Pharmacists- less paper, more clinical advice; Practice managers- added digital duties  (admin </a:t>
          </a:r>
          <a:r>
            <a:rPr lang="en-GB" dirty="0" err="1"/>
            <a:t>redmoorhealth</a:t>
          </a:r>
          <a:r>
            <a:rPr lang="en-GB" dirty="0"/>
            <a:t> staging, 2024).</a:t>
          </a:r>
          <a:endParaRPr lang="en-US" dirty="0"/>
        </a:p>
      </dgm:t>
    </dgm:pt>
    <dgm:pt modelId="{276297BA-F572-4DFA-87A6-E5A914E84829}" type="parTrans" cxnId="{BF3711DA-1B23-432C-AF7C-A53DB0BEC39E}">
      <dgm:prSet/>
      <dgm:spPr/>
      <dgm:t>
        <a:bodyPr/>
        <a:lstStyle/>
        <a:p>
          <a:endParaRPr lang="en-US"/>
        </a:p>
      </dgm:t>
    </dgm:pt>
    <dgm:pt modelId="{0A5A9F64-4390-4A30-BF2D-824F9325A4F1}" type="sibTrans" cxnId="{BF3711DA-1B23-432C-AF7C-A53DB0BEC39E}">
      <dgm:prSet/>
      <dgm:spPr/>
      <dgm:t>
        <a:bodyPr/>
        <a:lstStyle/>
        <a:p>
          <a:endParaRPr lang="en-US"/>
        </a:p>
      </dgm:t>
    </dgm:pt>
    <dgm:pt modelId="{9540D168-3B96-4D1D-9512-4E2FE3AC5DDE}">
      <dgm:prSet/>
      <dgm:spPr/>
      <dgm:t>
        <a:bodyPr/>
        <a:lstStyle/>
        <a:p>
          <a:r>
            <a:rPr lang="en-GB" dirty="0"/>
            <a:t>New skills: Computer literacy, data privacy, patient tech support  ( NHS England, 2023). </a:t>
          </a:r>
          <a:endParaRPr lang="en-US" dirty="0"/>
        </a:p>
      </dgm:t>
    </dgm:pt>
    <dgm:pt modelId="{534AD0B9-30BE-4283-9565-6F125319659F}" type="parTrans" cxnId="{AC333AE1-A740-4485-BB51-40F904E579AF}">
      <dgm:prSet/>
      <dgm:spPr/>
      <dgm:t>
        <a:bodyPr/>
        <a:lstStyle/>
        <a:p>
          <a:endParaRPr lang="en-US"/>
        </a:p>
      </dgm:t>
    </dgm:pt>
    <dgm:pt modelId="{FCD8A499-0C27-4DD4-8517-D7651C837F82}" type="sibTrans" cxnId="{AC333AE1-A740-4485-BB51-40F904E579AF}">
      <dgm:prSet/>
      <dgm:spPr/>
      <dgm:t>
        <a:bodyPr/>
        <a:lstStyle/>
        <a:p>
          <a:endParaRPr lang="en-US"/>
        </a:p>
      </dgm:t>
    </dgm:pt>
    <dgm:pt modelId="{8161B685-24F2-4A9A-A012-66BDBA994078}">
      <dgm:prSet/>
      <dgm:spPr/>
      <dgm:t>
        <a:bodyPr/>
        <a:lstStyle/>
        <a:p>
          <a:r>
            <a:rPr lang="en-GB" dirty="0"/>
            <a:t>Benefits:  Fewer phone errors, instant cancellations, less phone queue stress </a:t>
          </a:r>
          <a:endParaRPr lang="en-US" dirty="0"/>
        </a:p>
      </dgm:t>
    </dgm:pt>
    <dgm:pt modelId="{C5D4067C-E09C-4BDF-8AAB-A61672539582}" type="parTrans" cxnId="{93D63ED0-92A5-4E52-B180-CD214103599A}">
      <dgm:prSet/>
      <dgm:spPr/>
      <dgm:t>
        <a:bodyPr/>
        <a:lstStyle/>
        <a:p>
          <a:endParaRPr lang="en-US"/>
        </a:p>
      </dgm:t>
    </dgm:pt>
    <dgm:pt modelId="{B355EFD6-8799-4845-8D10-2397350DD3ED}" type="sibTrans" cxnId="{93D63ED0-92A5-4E52-B180-CD214103599A}">
      <dgm:prSet/>
      <dgm:spPr/>
      <dgm:t>
        <a:bodyPr/>
        <a:lstStyle/>
        <a:p>
          <a:endParaRPr lang="en-US"/>
        </a:p>
      </dgm:t>
    </dgm:pt>
    <dgm:pt modelId="{58940A94-5DB4-4340-AE62-5BB049BAE482}">
      <dgm:prSet/>
      <dgm:spPr/>
      <dgm:t>
        <a:bodyPr/>
        <a:lstStyle/>
        <a:p>
          <a:r>
            <a:rPr lang="en-GB" dirty="0"/>
            <a:t>Challenges: Fear of extra work (doctors), rapid updates, uneven training  (Turner et al., 2022).  </a:t>
          </a:r>
          <a:endParaRPr lang="en-US" dirty="0"/>
        </a:p>
      </dgm:t>
    </dgm:pt>
    <dgm:pt modelId="{1D4F95AB-F831-48BF-B527-6DBA889DC12D}" type="parTrans" cxnId="{1FE690BD-5E22-4B33-B2E5-78833FBAA530}">
      <dgm:prSet/>
      <dgm:spPr/>
      <dgm:t>
        <a:bodyPr/>
        <a:lstStyle/>
        <a:p>
          <a:endParaRPr lang="en-US"/>
        </a:p>
      </dgm:t>
    </dgm:pt>
    <dgm:pt modelId="{7FE2FD9B-71D8-4984-835E-37FBB6DE1352}" type="sibTrans" cxnId="{1FE690BD-5E22-4B33-B2E5-78833FBAA530}">
      <dgm:prSet/>
      <dgm:spPr/>
      <dgm:t>
        <a:bodyPr/>
        <a:lstStyle/>
        <a:p>
          <a:endParaRPr lang="en-US"/>
        </a:p>
      </dgm:t>
    </dgm:pt>
    <dgm:pt modelId="{A5F05EF7-4868-4453-AAF0-1A3CD20099A6}" type="pres">
      <dgm:prSet presAssocID="{510D3CDC-EC6C-48DB-A523-9CC481AFC30F}" presName="root" presStyleCnt="0">
        <dgm:presLayoutVars>
          <dgm:dir/>
          <dgm:resizeHandles val="exact"/>
        </dgm:presLayoutVars>
      </dgm:prSet>
      <dgm:spPr/>
    </dgm:pt>
    <dgm:pt modelId="{B6B7E45C-A451-4CB8-A35E-8A134CAD8844}" type="pres">
      <dgm:prSet presAssocID="{C7AA4E31-B8E2-4F16-B1CB-B3901CFF7FAF}" presName="compNode" presStyleCnt="0"/>
      <dgm:spPr/>
    </dgm:pt>
    <dgm:pt modelId="{1FC01EBD-6652-4EBD-A52B-9AFDE1F0859B}" type="pres">
      <dgm:prSet presAssocID="{C7AA4E31-B8E2-4F16-B1CB-B3901CFF7FAF}" presName="bgRect" presStyleLbl="bgShp" presStyleIdx="0" presStyleCnt="4"/>
      <dgm:spPr/>
    </dgm:pt>
    <dgm:pt modelId="{92217168-4222-4B02-A1B0-BE8DBA89E840}" type="pres">
      <dgm:prSet presAssocID="{C7AA4E31-B8E2-4F16-B1CB-B3901CFF7FAF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97C2CD01-2422-4F3D-9B02-C7F7585A45D9}" type="pres">
      <dgm:prSet presAssocID="{C7AA4E31-B8E2-4F16-B1CB-B3901CFF7FAF}" presName="spaceRect" presStyleCnt="0"/>
      <dgm:spPr/>
    </dgm:pt>
    <dgm:pt modelId="{D915C519-59BA-4783-B405-89F8793006E0}" type="pres">
      <dgm:prSet presAssocID="{C7AA4E31-B8E2-4F16-B1CB-B3901CFF7FAF}" presName="parTx" presStyleLbl="revTx" presStyleIdx="0" presStyleCnt="4">
        <dgm:presLayoutVars>
          <dgm:chMax val="0"/>
          <dgm:chPref val="0"/>
        </dgm:presLayoutVars>
      </dgm:prSet>
      <dgm:spPr/>
    </dgm:pt>
    <dgm:pt modelId="{E30066FB-0C9D-4212-9478-0D06809D16EF}" type="pres">
      <dgm:prSet presAssocID="{0A5A9F64-4390-4A30-BF2D-824F9325A4F1}" presName="sibTrans" presStyleCnt="0"/>
      <dgm:spPr/>
    </dgm:pt>
    <dgm:pt modelId="{13CAD20D-3A89-43E5-8A78-629B4ED615E1}" type="pres">
      <dgm:prSet presAssocID="{9540D168-3B96-4D1D-9512-4E2FE3AC5DDE}" presName="compNode" presStyleCnt="0"/>
      <dgm:spPr/>
    </dgm:pt>
    <dgm:pt modelId="{B700BF9F-1C75-426C-9E66-991E1DDE816F}" type="pres">
      <dgm:prSet presAssocID="{9540D168-3B96-4D1D-9512-4E2FE3AC5DDE}" presName="bgRect" presStyleLbl="bgShp" presStyleIdx="1" presStyleCnt="4"/>
      <dgm:spPr/>
    </dgm:pt>
    <dgm:pt modelId="{CECD0A7F-2606-4385-8F8F-C6FD023C90E1}" type="pres">
      <dgm:prSet presAssocID="{9540D168-3B96-4D1D-9512-4E2FE3AC5DDE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grammer"/>
        </a:ext>
      </dgm:extLst>
    </dgm:pt>
    <dgm:pt modelId="{1C87FA6E-5779-4825-956D-EF0C0FD819FA}" type="pres">
      <dgm:prSet presAssocID="{9540D168-3B96-4D1D-9512-4E2FE3AC5DDE}" presName="spaceRect" presStyleCnt="0"/>
      <dgm:spPr/>
    </dgm:pt>
    <dgm:pt modelId="{56F88E5A-68DD-4C6D-8FF2-3949ECF9CF17}" type="pres">
      <dgm:prSet presAssocID="{9540D168-3B96-4D1D-9512-4E2FE3AC5DDE}" presName="parTx" presStyleLbl="revTx" presStyleIdx="1" presStyleCnt="4">
        <dgm:presLayoutVars>
          <dgm:chMax val="0"/>
          <dgm:chPref val="0"/>
        </dgm:presLayoutVars>
      </dgm:prSet>
      <dgm:spPr/>
    </dgm:pt>
    <dgm:pt modelId="{6BB6AF5D-E0FC-42AF-948B-F8BFBB50D437}" type="pres">
      <dgm:prSet presAssocID="{FCD8A499-0C27-4DD4-8517-D7651C837F82}" presName="sibTrans" presStyleCnt="0"/>
      <dgm:spPr/>
    </dgm:pt>
    <dgm:pt modelId="{FA248D46-3EFF-4C46-9DC7-3A1171EEF645}" type="pres">
      <dgm:prSet presAssocID="{8161B685-24F2-4A9A-A012-66BDBA994078}" presName="compNode" presStyleCnt="0"/>
      <dgm:spPr/>
    </dgm:pt>
    <dgm:pt modelId="{05670CD1-B1FF-4143-8545-53514AD15039}" type="pres">
      <dgm:prSet presAssocID="{8161B685-24F2-4A9A-A012-66BDBA994078}" presName="bgRect" presStyleLbl="bgShp" presStyleIdx="2" presStyleCnt="4"/>
      <dgm:spPr/>
    </dgm:pt>
    <dgm:pt modelId="{9C1A9DC6-9555-46BF-BF83-0D0E80EAB0D7}" type="pres">
      <dgm:prSet presAssocID="{8161B685-24F2-4A9A-A012-66BDBA994078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A4DFA60B-2995-47B0-97A8-F1F783F217BC}" type="pres">
      <dgm:prSet presAssocID="{8161B685-24F2-4A9A-A012-66BDBA994078}" presName="spaceRect" presStyleCnt="0"/>
      <dgm:spPr/>
    </dgm:pt>
    <dgm:pt modelId="{5FDF9337-949D-4636-8A35-4F7AB64F7DA0}" type="pres">
      <dgm:prSet presAssocID="{8161B685-24F2-4A9A-A012-66BDBA994078}" presName="parTx" presStyleLbl="revTx" presStyleIdx="2" presStyleCnt="4">
        <dgm:presLayoutVars>
          <dgm:chMax val="0"/>
          <dgm:chPref val="0"/>
        </dgm:presLayoutVars>
      </dgm:prSet>
      <dgm:spPr/>
    </dgm:pt>
    <dgm:pt modelId="{83EA420A-A23F-4BCE-B360-9870061B2EA1}" type="pres">
      <dgm:prSet presAssocID="{B355EFD6-8799-4845-8D10-2397350DD3ED}" presName="sibTrans" presStyleCnt="0"/>
      <dgm:spPr/>
    </dgm:pt>
    <dgm:pt modelId="{9E057519-BE04-4B95-8371-4ADEEF1D81D8}" type="pres">
      <dgm:prSet presAssocID="{58940A94-5DB4-4340-AE62-5BB049BAE482}" presName="compNode" presStyleCnt="0"/>
      <dgm:spPr/>
    </dgm:pt>
    <dgm:pt modelId="{8DFDEC24-08AE-42F1-9323-05BBA6193109}" type="pres">
      <dgm:prSet presAssocID="{58940A94-5DB4-4340-AE62-5BB049BAE482}" presName="bgRect" presStyleLbl="bgShp" presStyleIdx="3" presStyleCnt="4"/>
      <dgm:spPr/>
    </dgm:pt>
    <dgm:pt modelId="{EFA8F65E-C175-4022-85BB-249580B5E26B}" type="pres">
      <dgm:prSet presAssocID="{58940A94-5DB4-4340-AE62-5BB049BAE482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A58CA2FF-2772-4244-8DD4-76FA94FB17A1}" type="pres">
      <dgm:prSet presAssocID="{58940A94-5DB4-4340-AE62-5BB049BAE482}" presName="spaceRect" presStyleCnt="0"/>
      <dgm:spPr/>
    </dgm:pt>
    <dgm:pt modelId="{1C49974E-B5EF-4125-B248-BF5A904DEFB4}" type="pres">
      <dgm:prSet presAssocID="{58940A94-5DB4-4340-AE62-5BB049BAE482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DED9F10C-D923-4717-8BCE-7CEB4723586E}" type="presOf" srcId="{510D3CDC-EC6C-48DB-A523-9CC481AFC30F}" destId="{A5F05EF7-4868-4453-AAF0-1A3CD20099A6}" srcOrd="0" destOrd="0" presId="urn:microsoft.com/office/officeart/2018/2/layout/IconVerticalSolidList"/>
    <dgm:cxn modelId="{2D5C084B-5CA9-4F9C-84F1-608B75C8497E}" type="presOf" srcId="{58940A94-5DB4-4340-AE62-5BB049BAE482}" destId="{1C49974E-B5EF-4125-B248-BF5A904DEFB4}" srcOrd="0" destOrd="0" presId="urn:microsoft.com/office/officeart/2018/2/layout/IconVerticalSolidList"/>
    <dgm:cxn modelId="{CBA57077-BFE8-42DB-AA9D-63EC1593F242}" type="presOf" srcId="{9540D168-3B96-4D1D-9512-4E2FE3AC5DDE}" destId="{56F88E5A-68DD-4C6D-8FF2-3949ECF9CF17}" srcOrd="0" destOrd="0" presId="urn:microsoft.com/office/officeart/2018/2/layout/IconVerticalSolidList"/>
    <dgm:cxn modelId="{1FE690BD-5E22-4B33-B2E5-78833FBAA530}" srcId="{510D3CDC-EC6C-48DB-A523-9CC481AFC30F}" destId="{58940A94-5DB4-4340-AE62-5BB049BAE482}" srcOrd="3" destOrd="0" parTransId="{1D4F95AB-F831-48BF-B527-6DBA889DC12D}" sibTransId="{7FE2FD9B-71D8-4984-835E-37FBB6DE1352}"/>
    <dgm:cxn modelId="{44A94EC7-2C9E-433A-B2F6-2E95B4A60304}" type="presOf" srcId="{C7AA4E31-B8E2-4F16-B1CB-B3901CFF7FAF}" destId="{D915C519-59BA-4783-B405-89F8793006E0}" srcOrd="0" destOrd="0" presId="urn:microsoft.com/office/officeart/2018/2/layout/IconVerticalSolidList"/>
    <dgm:cxn modelId="{93D63ED0-92A5-4E52-B180-CD214103599A}" srcId="{510D3CDC-EC6C-48DB-A523-9CC481AFC30F}" destId="{8161B685-24F2-4A9A-A012-66BDBA994078}" srcOrd="2" destOrd="0" parTransId="{C5D4067C-E09C-4BDF-8AAB-A61672539582}" sibTransId="{B355EFD6-8799-4845-8D10-2397350DD3ED}"/>
    <dgm:cxn modelId="{BF3711DA-1B23-432C-AF7C-A53DB0BEC39E}" srcId="{510D3CDC-EC6C-48DB-A523-9CC481AFC30F}" destId="{C7AA4E31-B8E2-4F16-B1CB-B3901CFF7FAF}" srcOrd="0" destOrd="0" parTransId="{276297BA-F572-4DFA-87A6-E5A914E84829}" sibTransId="{0A5A9F64-4390-4A30-BF2D-824F9325A4F1}"/>
    <dgm:cxn modelId="{250CE6DA-1553-4E1F-9297-B6E98C2D453A}" type="presOf" srcId="{8161B685-24F2-4A9A-A012-66BDBA994078}" destId="{5FDF9337-949D-4636-8A35-4F7AB64F7DA0}" srcOrd="0" destOrd="0" presId="urn:microsoft.com/office/officeart/2018/2/layout/IconVerticalSolidList"/>
    <dgm:cxn modelId="{AC333AE1-A740-4485-BB51-40F904E579AF}" srcId="{510D3CDC-EC6C-48DB-A523-9CC481AFC30F}" destId="{9540D168-3B96-4D1D-9512-4E2FE3AC5DDE}" srcOrd="1" destOrd="0" parTransId="{534AD0B9-30BE-4283-9565-6F125319659F}" sibTransId="{FCD8A499-0C27-4DD4-8517-D7651C837F82}"/>
    <dgm:cxn modelId="{BADC66A5-BA59-4FEE-9A07-986463ECEB8E}" type="presParOf" srcId="{A5F05EF7-4868-4453-AAF0-1A3CD20099A6}" destId="{B6B7E45C-A451-4CB8-A35E-8A134CAD8844}" srcOrd="0" destOrd="0" presId="urn:microsoft.com/office/officeart/2018/2/layout/IconVerticalSolidList"/>
    <dgm:cxn modelId="{DEB9C68A-1475-4936-AE7A-2EB66DAF3B6D}" type="presParOf" srcId="{B6B7E45C-A451-4CB8-A35E-8A134CAD8844}" destId="{1FC01EBD-6652-4EBD-A52B-9AFDE1F0859B}" srcOrd="0" destOrd="0" presId="urn:microsoft.com/office/officeart/2018/2/layout/IconVerticalSolidList"/>
    <dgm:cxn modelId="{20F12D21-0757-4099-ADC5-0760D62AFDFC}" type="presParOf" srcId="{B6B7E45C-A451-4CB8-A35E-8A134CAD8844}" destId="{92217168-4222-4B02-A1B0-BE8DBA89E840}" srcOrd="1" destOrd="0" presId="urn:microsoft.com/office/officeart/2018/2/layout/IconVerticalSolidList"/>
    <dgm:cxn modelId="{DA476357-78BE-4918-B434-26562FF9B0C9}" type="presParOf" srcId="{B6B7E45C-A451-4CB8-A35E-8A134CAD8844}" destId="{97C2CD01-2422-4F3D-9B02-C7F7585A45D9}" srcOrd="2" destOrd="0" presId="urn:microsoft.com/office/officeart/2018/2/layout/IconVerticalSolidList"/>
    <dgm:cxn modelId="{6471C7E2-2494-471B-9535-66ACF5867EC5}" type="presParOf" srcId="{B6B7E45C-A451-4CB8-A35E-8A134CAD8844}" destId="{D915C519-59BA-4783-B405-89F8793006E0}" srcOrd="3" destOrd="0" presId="urn:microsoft.com/office/officeart/2018/2/layout/IconVerticalSolidList"/>
    <dgm:cxn modelId="{08618A35-2957-47BB-84AA-9039DF4B88D6}" type="presParOf" srcId="{A5F05EF7-4868-4453-AAF0-1A3CD20099A6}" destId="{E30066FB-0C9D-4212-9478-0D06809D16EF}" srcOrd="1" destOrd="0" presId="urn:microsoft.com/office/officeart/2018/2/layout/IconVerticalSolidList"/>
    <dgm:cxn modelId="{240F1AC1-F0E8-4D1D-9C06-3C98977DE0E6}" type="presParOf" srcId="{A5F05EF7-4868-4453-AAF0-1A3CD20099A6}" destId="{13CAD20D-3A89-43E5-8A78-629B4ED615E1}" srcOrd="2" destOrd="0" presId="urn:microsoft.com/office/officeart/2018/2/layout/IconVerticalSolidList"/>
    <dgm:cxn modelId="{6E4FE4D7-6BE5-46A9-A706-6F7960E4155A}" type="presParOf" srcId="{13CAD20D-3A89-43E5-8A78-629B4ED615E1}" destId="{B700BF9F-1C75-426C-9E66-991E1DDE816F}" srcOrd="0" destOrd="0" presId="urn:microsoft.com/office/officeart/2018/2/layout/IconVerticalSolidList"/>
    <dgm:cxn modelId="{D65C28A3-6B26-45F8-B5CC-ADF7550BA1B4}" type="presParOf" srcId="{13CAD20D-3A89-43E5-8A78-629B4ED615E1}" destId="{CECD0A7F-2606-4385-8F8F-C6FD023C90E1}" srcOrd="1" destOrd="0" presId="urn:microsoft.com/office/officeart/2018/2/layout/IconVerticalSolidList"/>
    <dgm:cxn modelId="{9162C20C-1875-40E5-B77E-B50D0AA87078}" type="presParOf" srcId="{13CAD20D-3A89-43E5-8A78-629B4ED615E1}" destId="{1C87FA6E-5779-4825-956D-EF0C0FD819FA}" srcOrd="2" destOrd="0" presId="urn:microsoft.com/office/officeart/2018/2/layout/IconVerticalSolidList"/>
    <dgm:cxn modelId="{826E4982-F1DA-4E77-8335-E3EE39CB8D52}" type="presParOf" srcId="{13CAD20D-3A89-43E5-8A78-629B4ED615E1}" destId="{56F88E5A-68DD-4C6D-8FF2-3949ECF9CF17}" srcOrd="3" destOrd="0" presId="urn:microsoft.com/office/officeart/2018/2/layout/IconVerticalSolidList"/>
    <dgm:cxn modelId="{07209878-9E67-499C-B8B1-1E71A3CD2044}" type="presParOf" srcId="{A5F05EF7-4868-4453-AAF0-1A3CD20099A6}" destId="{6BB6AF5D-E0FC-42AF-948B-F8BFBB50D437}" srcOrd="3" destOrd="0" presId="urn:microsoft.com/office/officeart/2018/2/layout/IconVerticalSolidList"/>
    <dgm:cxn modelId="{B76726CA-D851-4E14-A144-7D2BF32B88C8}" type="presParOf" srcId="{A5F05EF7-4868-4453-AAF0-1A3CD20099A6}" destId="{FA248D46-3EFF-4C46-9DC7-3A1171EEF645}" srcOrd="4" destOrd="0" presId="urn:microsoft.com/office/officeart/2018/2/layout/IconVerticalSolidList"/>
    <dgm:cxn modelId="{97464210-05FA-4219-B3C4-FA619F1555A3}" type="presParOf" srcId="{FA248D46-3EFF-4C46-9DC7-3A1171EEF645}" destId="{05670CD1-B1FF-4143-8545-53514AD15039}" srcOrd="0" destOrd="0" presId="urn:microsoft.com/office/officeart/2018/2/layout/IconVerticalSolidList"/>
    <dgm:cxn modelId="{E9FC9C50-A963-42EA-A41B-BF6912F54634}" type="presParOf" srcId="{FA248D46-3EFF-4C46-9DC7-3A1171EEF645}" destId="{9C1A9DC6-9555-46BF-BF83-0D0E80EAB0D7}" srcOrd="1" destOrd="0" presId="urn:microsoft.com/office/officeart/2018/2/layout/IconVerticalSolidList"/>
    <dgm:cxn modelId="{63D2B09F-4F55-40AA-B226-368648FD77B2}" type="presParOf" srcId="{FA248D46-3EFF-4C46-9DC7-3A1171EEF645}" destId="{A4DFA60B-2995-47B0-97A8-F1F783F217BC}" srcOrd="2" destOrd="0" presId="urn:microsoft.com/office/officeart/2018/2/layout/IconVerticalSolidList"/>
    <dgm:cxn modelId="{EAC6017F-2303-41F4-8E4A-B4440B946507}" type="presParOf" srcId="{FA248D46-3EFF-4C46-9DC7-3A1171EEF645}" destId="{5FDF9337-949D-4636-8A35-4F7AB64F7DA0}" srcOrd="3" destOrd="0" presId="urn:microsoft.com/office/officeart/2018/2/layout/IconVerticalSolidList"/>
    <dgm:cxn modelId="{D1377420-5DBD-4048-9CBC-B8EC1CEF49BF}" type="presParOf" srcId="{A5F05EF7-4868-4453-AAF0-1A3CD20099A6}" destId="{83EA420A-A23F-4BCE-B360-9870061B2EA1}" srcOrd="5" destOrd="0" presId="urn:microsoft.com/office/officeart/2018/2/layout/IconVerticalSolidList"/>
    <dgm:cxn modelId="{12064AED-3964-4015-ABDC-759AB9826735}" type="presParOf" srcId="{A5F05EF7-4868-4453-AAF0-1A3CD20099A6}" destId="{9E057519-BE04-4B95-8371-4ADEEF1D81D8}" srcOrd="6" destOrd="0" presId="urn:microsoft.com/office/officeart/2018/2/layout/IconVerticalSolidList"/>
    <dgm:cxn modelId="{AB18B802-833C-49AA-B4B5-3AB284ACE090}" type="presParOf" srcId="{9E057519-BE04-4B95-8371-4ADEEF1D81D8}" destId="{8DFDEC24-08AE-42F1-9323-05BBA6193109}" srcOrd="0" destOrd="0" presId="urn:microsoft.com/office/officeart/2018/2/layout/IconVerticalSolidList"/>
    <dgm:cxn modelId="{175B17E3-F72A-4448-83A9-7E197D402176}" type="presParOf" srcId="{9E057519-BE04-4B95-8371-4ADEEF1D81D8}" destId="{EFA8F65E-C175-4022-85BB-249580B5E26B}" srcOrd="1" destOrd="0" presId="urn:microsoft.com/office/officeart/2018/2/layout/IconVerticalSolidList"/>
    <dgm:cxn modelId="{194A2C10-87D2-4E43-A6AA-50666CEA3034}" type="presParOf" srcId="{9E057519-BE04-4B95-8371-4ADEEF1D81D8}" destId="{A58CA2FF-2772-4244-8DD4-76FA94FB17A1}" srcOrd="2" destOrd="0" presId="urn:microsoft.com/office/officeart/2018/2/layout/IconVerticalSolidList"/>
    <dgm:cxn modelId="{167B185C-213D-4F84-AC23-E84338130C7F}" type="presParOf" srcId="{9E057519-BE04-4B95-8371-4ADEEF1D81D8}" destId="{1C49974E-B5EF-4125-B248-BF5A904DEFB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E988899-20AC-4B59-B161-92E0779B6060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A299C8D-F0F4-4C84-BCD0-F5950AE3F73F}">
      <dgm:prSet/>
      <dgm:spPr/>
      <dgm:t>
        <a:bodyPr/>
        <a:lstStyle/>
        <a:p>
          <a:r>
            <a:rPr lang="en-GB" dirty="0"/>
            <a:t>BENEFITS: 24/7 access, faster prescriptions, empowerment, autonomy, shared decision making  (Reidy et al., 2025b) ; (Ofori </a:t>
          </a:r>
          <a:r>
            <a:rPr lang="en-GB" dirty="0" err="1"/>
            <a:t>Canacoo</a:t>
          </a:r>
          <a:r>
            <a:rPr lang="en-GB" dirty="0"/>
            <a:t>, 2018). </a:t>
          </a:r>
          <a:endParaRPr lang="en-US" dirty="0"/>
        </a:p>
      </dgm:t>
    </dgm:pt>
    <dgm:pt modelId="{12F2D1DA-76C6-4A0D-9527-65023A67C825}" type="parTrans" cxnId="{719B1960-1015-4EDF-9448-298B72BC3BD1}">
      <dgm:prSet/>
      <dgm:spPr/>
      <dgm:t>
        <a:bodyPr/>
        <a:lstStyle/>
        <a:p>
          <a:endParaRPr lang="en-US"/>
        </a:p>
      </dgm:t>
    </dgm:pt>
    <dgm:pt modelId="{049ED645-66BD-4802-90B9-9F8A2ECB1BC0}" type="sibTrans" cxnId="{719B1960-1015-4EDF-9448-298B72BC3BD1}">
      <dgm:prSet/>
      <dgm:spPr/>
      <dgm:t>
        <a:bodyPr/>
        <a:lstStyle/>
        <a:p>
          <a:endParaRPr lang="en-US"/>
        </a:p>
      </dgm:t>
    </dgm:pt>
    <dgm:pt modelId="{692E4997-D0D1-4C55-BC21-600CB050BFAE}">
      <dgm:prSet/>
      <dgm:spPr/>
      <dgm:t>
        <a:bodyPr/>
        <a:lstStyle/>
        <a:p>
          <a:r>
            <a:rPr lang="en-GB" dirty="0"/>
            <a:t>Digital divide: No smartphone/ID/internet = exclusion (older adults, homeless, low income) (Hamblin and Whitfield, 2026).  </a:t>
          </a:r>
          <a:endParaRPr lang="en-US" dirty="0"/>
        </a:p>
      </dgm:t>
    </dgm:pt>
    <dgm:pt modelId="{90F20198-4445-4584-A400-511B72CF7159}" type="parTrans" cxnId="{4356656D-BDF8-4907-9944-AB0D0C82124C}">
      <dgm:prSet/>
      <dgm:spPr/>
      <dgm:t>
        <a:bodyPr/>
        <a:lstStyle/>
        <a:p>
          <a:endParaRPr lang="en-US"/>
        </a:p>
      </dgm:t>
    </dgm:pt>
    <dgm:pt modelId="{913581B9-4A1F-40FA-A380-665F8295FB76}" type="sibTrans" cxnId="{4356656D-BDF8-4907-9944-AB0D0C82124C}">
      <dgm:prSet/>
      <dgm:spPr/>
      <dgm:t>
        <a:bodyPr/>
        <a:lstStyle/>
        <a:p>
          <a:endParaRPr lang="en-US"/>
        </a:p>
      </dgm:t>
    </dgm:pt>
    <dgm:pt modelId="{38BDFCC4-3F15-4D7F-9286-4C3612C9F090}">
      <dgm:prSet/>
      <dgm:spPr/>
      <dgm:t>
        <a:bodyPr/>
        <a:lstStyle/>
        <a:p>
          <a:r>
            <a:rPr lang="en-GB" dirty="0"/>
            <a:t>Confusing language: Complex medical terms cause unnecessary worry (Rowe and Goodwin, 2025).  </a:t>
          </a:r>
          <a:endParaRPr lang="en-US" dirty="0"/>
        </a:p>
      </dgm:t>
    </dgm:pt>
    <dgm:pt modelId="{777D9A09-73FF-406A-AB8D-ED1DFA64361A}" type="parTrans" cxnId="{4B4F8575-2C4B-44B8-8F69-EA0C18BB35A0}">
      <dgm:prSet/>
      <dgm:spPr/>
      <dgm:t>
        <a:bodyPr/>
        <a:lstStyle/>
        <a:p>
          <a:endParaRPr lang="en-US"/>
        </a:p>
      </dgm:t>
    </dgm:pt>
    <dgm:pt modelId="{BFAF464D-BBB5-4630-A420-F573DE70C2FB}" type="sibTrans" cxnId="{4B4F8575-2C4B-44B8-8F69-EA0C18BB35A0}">
      <dgm:prSet/>
      <dgm:spPr/>
      <dgm:t>
        <a:bodyPr/>
        <a:lstStyle/>
        <a:p>
          <a:endParaRPr lang="en-US"/>
        </a:p>
      </dgm:t>
    </dgm:pt>
    <dgm:pt modelId="{2BDDEA95-EA78-4AAB-A265-23E043813B4A}">
      <dgm:prSet/>
      <dgm:spPr/>
      <dgm:t>
        <a:bodyPr/>
        <a:lstStyle/>
        <a:p>
          <a:r>
            <a:rPr lang="en-GB" dirty="0"/>
            <a:t>Privacy concerns: 62% unaware data used for research – lack of transparency (Public attitudes toward the use of patient data, 2021).  </a:t>
          </a:r>
          <a:endParaRPr lang="en-US" dirty="0"/>
        </a:p>
      </dgm:t>
    </dgm:pt>
    <dgm:pt modelId="{931AC1B0-7EAF-4721-8ADB-9BDACC9368D3}" type="parTrans" cxnId="{2E0DE74F-B320-4526-97F4-0C7B77174488}">
      <dgm:prSet/>
      <dgm:spPr/>
      <dgm:t>
        <a:bodyPr/>
        <a:lstStyle/>
        <a:p>
          <a:endParaRPr lang="en-US"/>
        </a:p>
      </dgm:t>
    </dgm:pt>
    <dgm:pt modelId="{282ED540-64E6-41BC-BCF8-4EB95953E414}" type="sibTrans" cxnId="{2E0DE74F-B320-4526-97F4-0C7B77174488}">
      <dgm:prSet/>
      <dgm:spPr/>
      <dgm:t>
        <a:bodyPr/>
        <a:lstStyle/>
        <a:p>
          <a:endParaRPr lang="en-US"/>
        </a:p>
      </dgm:t>
    </dgm:pt>
    <dgm:pt modelId="{5D7EF3B6-8BDD-4043-B80B-5F03F0674B62}" type="pres">
      <dgm:prSet presAssocID="{4E988899-20AC-4B59-B161-92E0779B606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12817AE0-9681-41E1-A333-B30CC939EF2C}" type="pres">
      <dgm:prSet presAssocID="{3A299C8D-F0F4-4C84-BCD0-F5950AE3F73F}" presName="hierRoot1" presStyleCnt="0"/>
      <dgm:spPr/>
    </dgm:pt>
    <dgm:pt modelId="{B61E1DEB-89FC-4CBC-A7C5-705A60C0BEB9}" type="pres">
      <dgm:prSet presAssocID="{3A299C8D-F0F4-4C84-BCD0-F5950AE3F73F}" presName="composite" presStyleCnt="0"/>
      <dgm:spPr/>
    </dgm:pt>
    <dgm:pt modelId="{8F37D137-76E5-4A4A-B972-B381B76C9B0E}" type="pres">
      <dgm:prSet presAssocID="{3A299C8D-F0F4-4C84-BCD0-F5950AE3F73F}" presName="background" presStyleLbl="node0" presStyleIdx="0" presStyleCnt="4"/>
      <dgm:spPr/>
    </dgm:pt>
    <dgm:pt modelId="{4139F039-A484-4B68-B078-E3ACD401B025}" type="pres">
      <dgm:prSet presAssocID="{3A299C8D-F0F4-4C84-BCD0-F5950AE3F73F}" presName="text" presStyleLbl="fgAcc0" presStyleIdx="0" presStyleCnt="4" custScaleX="112564" custScaleY="169103">
        <dgm:presLayoutVars>
          <dgm:chPref val="3"/>
        </dgm:presLayoutVars>
      </dgm:prSet>
      <dgm:spPr/>
    </dgm:pt>
    <dgm:pt modelId="{7C8D7207-01C2-4773-BAF4-F274B40C78FB}" type="pres">
      <dgm:prSet presAssocID="{3A299C8D-F0F4-4C84-BCD0-F5950AE3F73F}" presName="hierChild2" presStyleCnt="0"/>
      <dgm:spPr/>
    </dgm:pt>
    <dgm:pt modelId="{C9F6913D-75EE-4BCE-BFE6-2DEDB5017B27}" type="pres">
      <dgm:prSet presAssocID="{692E4997-D0D1-4C55-BC21-600CB050BFAE}" presName="hierRoot1" presStyleCnt="0"/>
      <dgm:spPr/>
    </dgm:pt>
    <dgm:pt modelId="{BD612032-6391-48F7-A1B4-E0451EA22147}" type="pres">
      <dgm:prSet presAssocID="{692E4997-D0D1-4C55-BC21-600CB050BFAE}" presName="composite" presStyleCnt="0"/>
      <dgm:spPr/>
    </dgm:pt>
    <dgm:pt modelId="{09014320-B7AB-45B4-ADF5-00DB96F6722A}" type="pres">
      <dgm:prSet presAssocID="{692E4997-D0D1-4C55-BC21-600CB050BFAE}" presName="background" presStyleLbl="node0" presStyleIdx="1" presStyleCnt="4"/>
      <dgm:spPr/>
    </dgm:pt>
    <dgm:pt modelId="{ABC02818-C3A5-46BC-B00C-1A400BB2805D}" type="pres">
      <dgm:prSet presAssocID="{692E4997-D0D1-4C55-BC21-600CB050BFAE}" presName="text" presStyleLbl="fgAcc0" presStyleIdx="1" presStyleCnt="4" custScaleX="106071" custScaleY="156495">
        <dgm:presLayoutVars>
          <dgm:chPref val="3"/>
        </dgm:presLayoutVars>
      </dgm:prSet>
      <dgm:spPr/>
    </dgm:pt>
    <dgm:pt modelId="{6D7BA432-157F-463A-BC41-D072C214F616}" type="pres">
      <dgm:prSet presAssocID="{692E4997-D0D1-4C55-BC21-600CB050BFAE}" presName="hierChild2" presStyleCnt="0"/>
      <dgm:spPr/>
    </dgm:pt>
    <dgm:pt modelId="{961AB803-09CF-4292-BB92-0BD0AC5B5DF1}" type="pres">
      <dgm:prSet presAssocID="{38BDFCC4-3F15-4D7F-9286-4C3612C9F090}" presName="hierRoot1" presStyleCnt="0"/>
      <dgm:spPr/>
    </dgm:pt>
    <dgm:pt modelId="{09A22876-E951-4BDC-88AB-4C13065376D2}" type="pres">
      <dgm:prSet presAssocID="{38BDFCC4-3F15-4D7F-9286-4C3612C9F090}" presName="composite" presStyleCnt="0"/>
      <dgm:spPr/>
    </dgm:pt>
    <dgm:pt modelId="{18D890A0-9E27-4B03-A13F-1ADED534CF9F}" type="pres">
      <dgm:prSet presAssocID="{38BDFCC4-3F15-4D7F-9286-4C3612C9F090}" presName="background" presStyleLbl="node0" presStyleIdx="2" presStyleCnt="4"/>
      <dgm:spPr/>
    </dgm:pt>
    <dgm:pt modelId="{8BCD9144-3950-40E5-B44C-B90FC9796299}" type="pres">
      <dgm:prSet presAssocID="{38BDFCC4-3F15-4D7F-9286-4C3612C9F090}" presName="text" presStyleLbl="fgAcc0" presStyleIdx="2" presStyleCnt="4" custScaleY="151599" custLinFactNeighborX="-5404" custLinFactNeighborY="42668">
        <dgm:presLayoutVars>
          <dgm:chPref val="3"/>
        </dgm:presLayoutVars>
      </dgm:prSet>
      <dgm:spPr/>
    </dgm:pt>
    <dgm:pt modelId="{512AE211-5C01-4EB7-996C-C3B34AE7A46F}" type="pres">
      <dgm:prSet presAssocID="{38BDFCC4-3F15-4D7F-9286-4C3612C9F090}" presName="hierChild2" presStyleCnt="0"/>
      <dgm:spPr/>
    </dgm:pt>
    <dgm:pt modelId="{96463D78-52FE-4F1A-96B7-8C324A821BD1}" type="pres">
      <dgm:prSet presAssocID="{2BDDEA95-EA78-4AAB-A265-23E043813B4A}" presName="hierRoot1" presStyleCnt="0"/>
      <dgm:spPr/>
    </dgm:pt>
    <dgm:pt modelId="{117A6ECB-10C8-4AF6-8FD1-977B0D35E5D9}" type="pres">
      <dgm:prSet presAssocID="{2BDDEA95-EA78-4AAB-A265-23E043813B4A}" presName="composite" presStyleCnt="0"/>
      <dgm:spPr/>
    </dgm:pt>
    <dgm:pt modelId="{E2356247-FBBC-4020-8027-A49C3D6A561D}" type="pres">
      <dgm:prSet presAssocID="{2BDDEA95-EA78-4AAB-A265-23E043813B4A}" presName="background" presStyleLbl="node0" presStyleIdx="3" presStyleCnt="4"/>
      <dgm:spPr/>
    </dgm:pt>
    <dgm:pt modelId="{C5F47F5D-A1BC-4451-B0DD-E2E6AE84B6A0}" type="pres">
      <dgm:prSet presAssocID="{2BDDEA95-EA78-4AAB-A265-23E043813B4A}" presName="text" presStyleLbl="fgAcc0" presStyleIdx="3" presStyleCnt="4" custScaleX="101488" custScaleY="192783" custLinFactNeighborX="217" custLinFactNeighborY="2371">
        <dgm:presLayoutVars>
          <dgm:chPref val="3"/>
        </dgm:presLayoutVars>
      </dgm:prSet>
      <dgm:spPr/>
    </dgm:pt>
    <dgm:pt modelId="{CE6B3848-6320-4DB1-B3D8-549A42C609D2}" type="pres">
      <dgm:prSet presAssocID="{2BDDEA95-EA78-4AAB-A265-23E043813B4A}" presName="hierChild2" presStyleCnt="0"/>
      <dgm:spPr/>
    </dgm:pt>
  </dgm:ptLst>
  <dgm:cxnLst>
    <dgm:cxn modelId="{0236E203-C6B5-4AAA-8D36-876F6466218A}" type="presOf" srcId="{692E4997-D0D1-4C55-BC21-600CB050BFAE}" destId="{ABC02818-C3A5-46BC-B00C-1A400BB2805D}" srcOrd="0" destOrd="0" presId="urn:microsoft.com/office/officeart/2005/8/layout/hierarchy1"/>
    <dgm:cxn modelId="{719B1960-1015-4EDF-9448-298B72BC3BD1}" srcId="{4E988899-20AC-4B59-B161-92E0779B6060}" destId="{3A299C8D-F0F4-4C84-BCD0-F5950AE3F73F}" srcOrd="0" destOrd="0" parTransId="{12F2D1DA-76C6-4A0D-9527-65023A67C825}" sibTransId="{049ED645-66BD-4802-90B9-9F8A2ECB1BC0}"/>
    <dgm:cxn modelId="{F993FB48-F7BA-44DC-8520-F75CE0E64EAD}" type="presOf" srcId="{2BDDEA95-EA78-4AAB-A265-23E043813B4A}" destId="{C5F47F5D-A1BC-4451-B0DD-E2E6AE84B6A0}" srcOrd="0" destOrd="0" presId="urn:microsoft.com/office/officeart/2005/8/layout/hierarchy1"/>
    <dgm:cxn modelId="{4356656D-BDF8-4907-9944-AB0D0C82124C}" srcId="{4E988899-20AC-4B59-B161-92E0779B6060}" destId="{692E4997-D0D1-4C55-BC21-600CB050BFAE}" srcOrd="1" destOrd="0" parTransId="{90F20198-4445-4584-A400-511B72CF7159}" sibTransId="{913581B9-4A1F-40FA-A380-665F8295FB76}"/>
    <dgm:cxn modelId="{2E0DE74F-B320-4526-97F4-0C7B77174488}" srcId="{4E988899-20AC-4B59-B161-92E0779B6060}" destId="{2BDDEA95-EA78-4AAB-A265-23E043813B4A}" srcOrd="3" destOrd="0" parTransId="{931AC1B0-7EAF-4721-8ADB-9BDACC9368D3}" sibTransId="{282ED540-64E6-41BC-BCF8-4EB95953E414}"/>
    <dgm:cxn modelId="{4B4F8575-2C4B-44B8-8F69-EA0C18BB35A0}" srcId="{4E988899-20AC-4B59-B161-92E0779B6060}" destId="{38BDFCC4-3F15-4D7F-9286-4C3612C9F090}" srcOrd="2" destOrd="0" parTransId="{777D9A09-73FF-406A-AB8D-ED1DFA64361A}" sibTransId="{BFAF464D-BBB5-4630-A420-F573DE70C2FB}"/>
    <dgm:cxn modelId="{14CC8097-7626-4B11-9A9C-FFC53F7DAD03}" type="presOf" srcId="{38BDFCC4-3F15-4D7F-9286-4C3612C9F090}" destId="{8BCD9144-3950-40E5-B44C-B90FC9796299}" srcOrd="0" destOrd="0" presId="urn:microsoft.com/office/officeart/2005/8/layout/hierarchy1"/>
    <dgm:cxn modelId="{41705B9D-2C6A-4158-AE14-DC930F73E033}" type="presOf" srcId="{4E988899-20AC-4B59-B161-92E0779B6060}" destId="{5D7EF3B6-8BDD-4043-B80B-5F03F0674B62}" srcOrd="0" destOrd="0" presId="urn:microsoft.com/office/officeart/2005/8/layout/hierarchy1"/>
    <dgm:cxn modelId="{9F9AC5AD-8042-4745-A08E-C4AF3F9D7AFA}" type="presOf" srcId="{3A299C8D-F0F4-4C84-BCD0-F5950AE3F73F}" destId="{4139F039-A484-4B68-B078-E3ACD401B025}" srcOrd="0" destOrd="0" presId="urn:microsoft.com/office/officeart/2005/8/layout/hierarchy1"/>
    <dgm:cxn modelId="{93AB441F-BF4F-4E67-AB85-E35819F69746}" type="presParOf" srcId="{5D7EF3B6-8BDD-4043-B80B-5F03F0674B62}" destId="{12817AE0-9681-41E1-A333-B30CC939EF2C}" srcOrd="0" destOrd="0" presId="urn:microsoft.com/office/officeart/2005/8/layout/hierarchy1"/>
    <dgm:cxn modelId="{1B740359-9BDA-4060-82B4-3F01932DCEDB}" type="presParOf" srcId="{12817AE0-9681-41E1-A333-B30CC939EF2C}" destId="{B61E1DEB-89FC-4CBC-A7C5-705A60C0BEB9}" srcOrd="0" destOrd="0" presId="urn:microsoft.com/office/officeart/2005/8/layout/hierarchy1"/>
    <dgm:cxn modelId="{D0F3FD3F-3AFE-4333-BD8B-3D93F1147AAB}" type="presParOf" srcId="{B61E1DEB-89FC-4CBC-A7C5-705A60C0BEB9}" destId="{8F37D137-76E5-4A4A-B972-B381B76C9B0E}" srcOrd="0" destOrd="0" presId="urn:microsoft.com/office/officeart/2005/8/layout/hierarchy1"/>
    <dgm:cxn modelId="{BA441E50-CCEF-48A8-9DD6-B0104D43DF45}" type="presParOf" srcId="{B61E1DEB-89FC-4CBC-A7C5-705A60C0BEB9}" destId="{4139F039-A484-4B68-B078-E3ACD401B025}" srcOrd="1" destOrd="0" presId="urn:microsoft.com/office/officeart/2005/8/layout/hierarchy1"/>
    <dgm:cxn modelId="{2C1D9336-36F8-496B-BAE6-3EBC69D824AA}" type="presParOf" srcId="{12817AE0-9681-41E1-A333-B30CC939EF2C}" destId="{7C8D7207-01C2-4773-BAF4-F274B40C78FB}" srcOrd="1" destOrd="0" presId="urn:microsoft.com/office/officeart/2005/8/layout/hierarchy1"/>
    <dgm:cxn modelId="{EECD4F7D-2FB9-4CBB-B4DC-37DD58767708}" type="presParOf" srcId="{5D7EF3B6-8BDD-4043-B80B-5F03F0674B62}" destId="{C9F6913D-75EE-4BCE-BFE6-2DEDB5017B27}" srcOrd="1" destOrd="0" presId="urn:microsoft.com/office/officeart/2005/8/layout/hierarchy1"/>
    <dgm:cxn modelId="{9F219DE5-ACA5-44C2-90EE-3621372C6DB1}" type="presParOf" srcId="{C9F6913D-75EE-4BCE-BFE6-2DEDB5017B27}" destId="{BD612032-6391-48F7-A1B4-E0451EA22147}" srcOrd="0" destOrd="0" presId="urn:microsoft.com/office/officeart/2005/8/layout/hierarchy1"/>
    <dgm:cxn modelId="{3B1C774E-A94C-47DE-B966-76F72A6C12A5}" type="presParOf" srcId="{BD612032-6391-48F7-A1B4-E0451EA22147}" destId="{09014320-B7AB-45B4-ADF5-00DB96F6722A}" srcOrd="0" destOrd="0" presId="urn:microsoft.com/office/officeart/2005/8/layout/hierarchy1"/>
    <dgm:cxn modelId="{1E9D443F-58AF-4EA3-9422-0333DFB1AE2E}" type="presParOf" srcId="{BD612032-6391-48F7-A1B4-E0451EA22147}" destId="{ABC02818-C3A5-46BC-B00C-1A400BB2805D}" srcOrd="1" destOrd="0" presId="urn:microsoft.com/office/officeart/2005/8/layout/hierarchy1"/>
    <dgm:cxn modelId="{E0A697D9-955D-4851-889E-0AC5B00F9BA2}" type="presParOf" srcId="{C9F6913D-75EE-4BCE-BFE6-2DEDB5017B27}" destId="{6D7BA432-157F-463A-BC41-D072C214F616}" srcOrd="1" destOrd="0" presId="urn:microsoft.com/office/officeart/2005/8/layout/hierarchy1"/>
    <dgm:cxn modelId="{566DB10A-52C9-4AB5-8CEE-443B760169CB}" type="presParOf" srcId="{5D7EF3B6-8BDD-4043-B80B-5F03F0674B62}" destId="{961AB803-09CF-4292-BB92-0BD0AC5B5DF1}" srcOrd="2" destOrd="0" presId="urn:microsoft.com/office/officeart/2005/8/layout/hierarchy1"/>
    <dgm:cxn modelId="{40493C05-39B7-4D41-AB9C-25F5535B7D95}" type="presParOf" srcId="{961AB803-09CF-4292-BB92-0BD0AC5B5DF1}" destId="{09A22876-E951-4BDC-88AB-4C13065376D2}" srcOrd="0" destOrd="0" presId="urn:microsoft.com/office/officeart/2005/8/layout/hierarchy1"/>
    <dgm:cxn modelId="{CB7A7312-330F-4C4A-822D-77DEA7505B1B}" type="presParOf" srcId="{09A22876-E951-4BDC-88AB-4C13065376D2}" destId="{18D890A0-9E27-4B03-A13F-1ADED534CF9F}" srcOrd="0" destOrd="0" presId="urn:microsoft.com/office/officeart/2005/8/layout/hierarchy1"/>
    <dgm:cxn modelId="{F4611FC3-A86A-4697-8718-9B409EC45EE0}" type="presParOf" srcId="{09A22876-E951-4BDC-88AB-4C13065376D2}" destId="{8BCD9144-3950-40E5-B44C-B90FC9796299}" srcOrd="1" destOrd="0" presId="urn:microsoft.com/office/officeart/2005/8/layout/hierarchy1"/>
    <dgm:cxn modelId="{5F15F98A-7FCA-4FDF-BA3A-A299A1EC8BA6}" type="presParOf" srcId="{961AB803-09CF-4292-BB92-0BD0AC5B5DF1}" destId="{512AE211-5C01-4EB7-996C-C3B34AE7A46F}" srcOrd="1" destOrd="0" presId="urn:microsoft.com/office/officeart/2005/8/layout/hierarchy1"/>
    <dgm:cxn modelId="{E093695B-62AC-4061-8109-3C8840D2C3D5}" type="presParOf" srcId="{5D7EF3B6-8BDD-4043-B80B-5F03F0674B62}" destId="{96463D78-52FE-4F1A-96B7-8C324A821BD1}" srcOrd="3" destOrd="0" presId="urn:microsoft.com/office/officeart/2005/8/layout/hierarchy1"/>
    <dgm:cxn modelId="{5EE01678-72CC-4746-9E08-CFF7A3073573}" type="presParOf" srcId="{96463D78-52FE-4F1A-96B7-8C324A821BD1}" destId="{117A6ECB-10C8-4AF6-8FD1-977B0D35E5D9}" srcOrd="0" destOrd="0" presId="urn:microsoft.com/office/officeart/2005/8/layout/hierarchy1"/>
    <dgm:cxn modelId="{43090D26-3B24-4572-88BE-8A2DDF67680D}" type="presParOf" srcId="{117A6ECB-10C8-4AF6-8FD1-977B0D35E5D9}" destId="{E2356247-FBBC-4020-8027-A49C3D6A561D}" srcOrd="0" destOrd="0" presId="urn:microsoft.com/office/officeart/2005/8/layout/hierarchy1"/>
    <dgm:cxn modelId="{C28B3FFD-9776-4FBF-B793-85ED4F301D8D}" type="presParOf" srcId="{117A6ECB-10C8-4AF6-8FD1-977B0D35E5D9}" destId="{C5F47F5D-A1BC-4451-B0DD-E2E6AE84B6A0}" srcOrd="1" destOrd="0" presId="urn:microsoft.com/office/officeart/2005/8/layout/hierarchy1"/>
    <dgm:cxn modelId="{B324327A-FD16-4259-90ED-86FACDE314F1}" type="presParOf" srcId="{96463D78-52FE-4F1A-96B7-8C324A821BD1}" destId="{CE6B3848-6320-4DB1-B3D8-549A42C609D2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45E243-A23F-4DDC-9EB8-B106F4E25F8D}">
      <dsp:nvSpPr>
        <dsp:cNvPr id="0" name=""/>
        <dsp:cNvSpPr/>
      </dsp:nvSpPr>
      <dsp:spPr>
        <a:xfrm>
          <a:off x="313037" y="76"/>
          <a:ext cx="2218002" cy="174337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52FD4D-8E2D-424A-BDAA-FEC6D30E71D3}">
      <dsp:nvSpPr>
        <dsp:cNvPr id="0" name=""/>
        <dsp:cNvSpPr/>
      </dsp:nvSpPr>
      <dsp:spPr>
        <a:xfrm>
          <a:off x="554234" y="229213"/>
          <a:ext cx="2218002" cy="174337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Launched 2019, replaced NHS choices (Crouch, 2019).</a:t>
          </a:r>
          <a:endParaRPr lang="en-US" sz="1800" kern="1200" dirty="0"/>
        </a:p>
      </dsp:txBody>
      <dsp:txXfrm>
        <a:off x="605296" y="280275"/>
        <a:ext cx="2115878" cy="1641254"/>
      </dsp:txXfrm>
    </dsp:sp>
    <dsp:sp modelId="{358CE0D4-2701-4A39-B4E5-1FD7202FBECA}">
      <dsp:nvSpPr>
        <dsp:cNvPr id="0" name=""/>
        <dsp:cNvSpPr/>
      </dsp:nvSpPr>
      <dsp:spPr>
        <a:xfrm>
          <a:off x="3013433" y="76"/>
          <a:ext cx="2137380" cy="206029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AFACFB-C1A3-439A-BE67-4DA5337F4A50}">
      <dsp:nvSpPr>
        <dsp:cNvPr id="0" name=""/>
        <dsp:cNvSpPr/>
      </dsp:nvSpPr>
      <dsp:spPr>
        <a:xfrm>
          <a:off x="3254629" y="229213"/>
          <a:ext cx="2137380" cy="206029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Key features: book GP appointments, order repeat prescriptions, view medical records (Reidy et al., 2025a). </a:t>
          </a:r>
          <a:endParaRPr lang="en-US" sz="1800" kern="1200" dirty="0"/>
        </a:p>
      </dsp:txBody>
      <dsp:txXfrm>
        <a:off x="3314973" y="289557"/>
        <a:ext cx="2016692" cy="1939606"/>
      </dsp:txXfrm>
    </dsp:sp>
    <dsp:sp modelId="{424F713E-DFA3-4EEA-81E5-ECCD5C623E19}">
      <dsp:nvSpPr>
        <dsp:cNvPr id="0" name=""/>
        <dsp:cNvSpPr/>
      </dsp:nvSpPr>
      <dsp:spPr>
        <a:xfrm>
          <a:off x="5633206" y="76"/>
          <a:ext cx="2170767" cy="13784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8EF948-DC45-4AE8-9940-89A72A49BAEB}">
      <dsp:nvSpPr>
        <dsp:cNvPr id="0" name=""/>
        <dsp:cNvSpPr/>
      </dsp:nvSpPr>
      <dsp:spPr>
        <a:xfrm>
          <a:off x="5874403" y="229213"/>
          <a:ext cx="2170767" cy="137843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Part of NHS Long Term Plan (2019) for digital – first access </a:t>
          </a:r>
          <a:endParaRPr lang="en-US" sz="1800" kern="1200"/>
        </a:p>
      </dsp:txBody>
      <dsp:txXfrm>
        <a:off x="5914776" y="269586"/>
        <a:ext cx="2090021" cy="129769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C01EBD-6652-4EBD-A52B-9AFDE1F0859B}">
      <dsp:nvSpPr>
        <dsp:cNvPr id="0" name=""/>
        <dsp:cNvSpPr/>
      </dsp:nvSpPr>
      <dsp:spPr>
        <a:xfrm>
          <a:off x="0" y="1808"/>
          <a:ext cx="10515600" cy="91661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217168-4222-4B02-A1B0-BE8DBA89E840}">
      <dsp:nvSpPr>
        <dsp:cNvPr id="0" name=""/>
        <dsp:cNvSpPr/>
      </dsp:nvSpPr>
      <dsp:spPr>
        <a:xfrm>
          <a:off x="277275" y="208046"/>
          <a:ext cx="504136" cy="50413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15C519-59BA-4783-B405-89F8793006E0}">
      <dsp:nvSpPr>
        <dsp:cNvPr id="0" name=""/>
        <dsp:cNvSpPr/>
      </dsp:nvSpPr>
      <dsp:spPr>
        <a:xfrm>
          <a:off x="1058686" y="1808"/>
          <a:ext cx="94569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Role changes: Receptionists – fewer routine calls, more face to face help, Pharmacists- less paper, more clinical advice; Practice managers- added digital duties  (admin </a:t>
          </a:r>
          <a:r>
            <a:rPr lang="en-GB" sz="1700" kern="1200" dirty="0" err="1"/>
            <a:t>redmoorhealth</a:t>
          </a:r>
          <a:r>
            <a:rPr lang="en-GB" sz="1700" kern="1200" dirty="0"/>
            <a:t> staging, 2024).</a:t>
          </a:r>
          <a:endParaRPr lang="en-US" sz="1700" kern="1200" dirty="0"/>
        </a:p>
      </dsp:txBody>
      <dsp:txXfrm>
        <a:off x="1058686" y="1808"/>
        <a:ext cx="9456913" cy="916611"/>
      </dsp:txXfrm>
    </dsp:sp>
    <dsp:sp modelId="{B700BF9F-1C75-426C-9E66-991E1DDE816F}">
      <dsp:nvSpPr>
        <dsp:cNvPr id="0" name=""/>
        <dsp:cNvSpPr/>
      </dsp:nvSpPr>
      <dsp:spPr>
        <a:xfrm>
          <a:off x="0" y="1147573"/>
          <a:ext cx="10515600" cy="91661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CD0A7F-2606-4385-8F8F-C6FD023C90E1}">
      <dsp:nvSpPr>
        <dsp:cNvPr id="0" name=""/>
        <dsp:cNvSpPr/>
      </dsp:nvSpPr>
      <dsp:spPr>
        <a:xfrm>
          <a:off x="277275" y="1353811"/>
          <a:ext cx="504136" cy="50413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F88E5A-68DD-4C6D-8FF2-3949ECF9CF17}">
      <dsp:nvSpPr>
        <dsp:cNvPr id="0" name=""/>
        <dsp:cNvSpPr/>
      </dsp:nvSpPr>
      <dsp:spPr>
        <a:xfrm>
          <a:off x="1058686" y="1147573"/>
          <a:ext cx="94569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New skills: Computer literacy, data privacy, patient tech support  ( NHS England, 2023). </a:t>
          </a:r>
          <a:endParaRPr lang="en-US" sz="1700" kern="1200" dirty="0"/>
        </a:p>
      </dsp:txBody>
      <dsp:txXfrm>
        <a:off x="1058686" y="1147573"/>
        <a:ext cx="9456913" cy="916611"/>
      </dsp:txXfrm>
    </dsp:sp>
    <dsp:sp modelId="{05670CD1-B1FF-4143-8545-53514AD15039}">
      <dsp:nvSpPr>
        <dsp:cNvPr id="0" name=""/>
        <dsp:cNvSpPr/>
      </dsp:nvSpPr>
      <dsp:spPr>
        <a:xfrm>
          <a:off x="0" y="2293338"/>
          <a:ext cx="10515600" cy="91661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1A9DC6-9555-46BF-BF83-0D0E80EAB0D7}">
      <dsp:nvSpPr>
        <dsp:cNvPr id="0" name=""/>
        <dsp:cNvSpPr/>
      </dsp:nvSpPr>
      <dsp:spPr>
        <a:xfrm>
          <a:off x="277275" y="2499576"/>
          <a:ext cx="504136" cy="50413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DF9337-949D-4636-8A35-4F7AB64F7DA0}">
      <dsp:nvSpPr>
        <dsp:cNvPr id="0" name=""/>
        <dsp:cNvSpPr/>
      </dsp:nvSpPr>
      <dsp:spPr>
        <a:xfrm>
          <a:off x="1058686" y="2293338"/>
          <a:ext cx="94569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Benefits:  Fewer phone errors, instant cancellations, less phone queue stress </a:t>
          </a:r>
          <a:endParaRPr lang="en-US" sz="1700" kern="1200" dirty="0"/>
        </a:p>
      </dsp:txBody>
      <dsp:txXfrm>
        <a:off x="1058686" y="2293338"/>
        <a:ext cx="9456913" cy="916611"/>
      </dsp:txXfrm>
    </dsp:sp>
    <dsp:sp modelId="{8DFDEC24-08AE-42F1-9323-05BBA6193109}">
      <dsp:nvSpPr>
        <dsp:cNvPr id="0" name=""/>
        <dsp:cNvSpPr/>
      </dsp:nvSpPr>
      <dsp:spPr>
        <a:xfrm>
          <a:off x="0" y="3439103"/>
          <a:ext cx="10515600" cy="91661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A8F65E-C175-4022-85BB-249580B5E26B}">
      <dsp:nvSpPr>
        <dsp:cNvPr id="0" name=""/>
        <dsp:cNvSpPr/>
      </dsp:nvSpPr>
      <dsp:spPr>
        <a:xfrm>
          <a:off x="277275" y="3645341"/>
          <a:ext cx="504136" cy="50413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49974E-B5EF-4125-B248-BF5A904DEFB4}">
      <dsp:nvSpPr>
        <dsp:cNvPr id="0" name=""/>
        <dsp:cNvSpPr/>
      </dsp:nvSpPr>
      <dsp:spPr>
        <a:xfrm>
          <a:off x="1058686" y="3439103"/>
          <a:ext cx="94569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Challenges: Fear of extra work (doctors), rapid updates, uneven training  (Turner et al., 2022).  </a:t>
          </a:r>
          <a:endParaRPr lang="en-US" sz="1700" kern="1200" dirty="0"/>
        </a:p>
      </dsp:txBody>
      <dsp:txXfrm>
        <a:off x="1058686" y="3439103"/>
        <a:ext cx="9456913" cy="91661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37D137-76E5-4A4A-B972-B381B76C9B0E}">
      <dsp:nvSpPr>
        <dsp:cNvPr id="0" name=""/>
        <dsp:cNvSpPr/>
      </dsp:nvSpPr>
      <dsp:spPr>
        <a:xfrm>
          <a:off x="357" y="385567"/>
          <a:ext cx="2470370" cy="235660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39F039-A484-4B68-B078-E3ACD401B025}">
      <dsp:nvSpPr>
        <dsp:cNvPr id="0" name=""/>
        <dsp:cNvSpPr/>
      </dsp:nvSpPr>
      <dsp:spPr>
        <a:xfrm>
          <a:off x="244206" y="617224"/>
          <a:ext cx="2470370" cy="235660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BENEFITS: 24/7 access, faster prescriptions, empowerment, autonomy, shared decision making  (Reidy et al., 2025b) ; (Ofori </a:t>
          </a:r>
          <a:r>
            <a:rPr lang="en-GB" sz="1500" kern="1200" dirty="0" err="1"/>
            <a:t>Canacoo</a:t>
          </a:r>
          <a:r>
            <a:rPr lang="en-GB" sz="1500" kern="1200" dirty="0"/>
            <a:t>, 2018). </a:t>
          </a:r>
          <a:endParaRPr lang="en-US" sz="1500" kern="1200" dirty="0"/>
        </a:p>
      </dsp:txBody>
      <dsp:txXfrm>
        <a:off x="313229" y="686247"/>
        <a:ext cx="2332324" cy="2218563"/>
      </dsp:txXfrm>
    </dsp:sp>
    <dsp:sp modelId="{09014320-B7AB-45B4-ADF5-00DB96F6722A}">
      <dsp:nvSpPr>
        <dsp:cNvPr id="0" name=""/>
        <dsp:cNvSpPr/>
      </dsp:nvSpPr>
      <dsp:spPr>
        <a:xfrm>
          <a:off x="2958425" y="385567"/>
          <a:ext cx="2327873" cy="218090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C02818-C3A5-46BC-B00C-1A400BB2805D}">
      <dsp:nvSpPr>
        <dsp:cNvPr id="0" name=""/>
        <dsp:cNvSpPr/>
      </dsp:nvSpPr>
      <dsp:spPr>
        <a:xfrm>
          <a:off x="3202274" y="617224"/>
          <a:ext cx="2327873" cy="218090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Digital divide: No smartphone/ID/internet = exclusion (older adults, homeless, low income) (Hamblin and Whitfield, 2026).  </a:t>
          </a:r>
          <a:endParaRPr lang="en-US" sz="1500" kern="1200" dirty="0"/>
        </a:p>
      </dsp:txBody>
      <dsp:txXfrm>
        <a:off x="3266151" y="681101"/>
        <a:ext cx="2200119" cy="2053151"/>
      </dsp:txXfrm>
    </dsp:sp>
    <dsp:sp modelId="{18D890A0-9E27-4B03-A13F-1ADED534CF9F}">
      <dsp:nvSpPr>
        <dsp:cNvPr id="0" name=""/>
        <dsp:cNvSpPr/>
      </dsp:nvSpPr>
      <dsp:spPr>
        <a:xfrm>
          <a:off x="5655397" y="980186"/>
          <a:ext cx="2194636" cy="211267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CD9144-3950-40E5-B44C-B90FC9796299}">
      <dsp:nvSpPr>
        <dsp:cNvPr id="0" name=""/>
        <dsp:cNvSpPr/>
      </dsp:nvSpPr>
      <dsp:spPr>
        <a:xfrm>
          <a:off x="5899246" y="1211842"/>
          <a:ext cx="2194636" cy="211267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Confusing language: Complex medical terms cause unnecessary worry (Rowe and Goodwin, 2025).  </a:t>
          </a:r>
          <a:endParaRPr lang="en-US" sz="1500" kern="1200" dirty="0"/>
        </a:p>
      </dsp:txBody>
      <dsp:txXfrm>
        <a:off x="5961124" y="1273720"/>
        <a:ext cx="2070880" cy="1988919"/>
      </dsp:txXfrm>
    </dsp:sp>
    <dsp:sp modelId="{E2356247-FBBC-4020-8027-A49C3D6A561D}">
      <dsp:nvSpPr>
        <dsp:cNvPr id="0" name=""/>
        <dsp:cNvSpPr/>
      </dsp:nvSpPr>
      <dsp:spPr>
        <a:xfrm>
          <a:off x="8456687" y="418610"/>
          <a:ext cx="2227292" cy="268661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F47F5D-A1BC-4451-B0DD-E2E6AE84B6A0}">
      <dsp:nvSpPr>
        <dsp:cNvPr id="0" name=""/>
        <dsp:cNvSpPr/>
      </dsp:nvSpPr>
      <dsp:spPr>
        <a:xfrm>
          <a:off x="8700536" y="650266"/>
          <a:ext cx="2227292" cy="268661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Privacy concerns: 62% unaware data used for research – lack of transparency (Public attitudes toward the use of patient data, 2021).  </a:t>
          </a:r>
          <a:endParaRPr lang="en-US" sz="1500" kern="1200" dirty="0"/>
        </a:p>
      </dsp:txBody>
      <dsp:txXfrm>
        <a:off x="8765771" y="715501"/>
        <a:ext cx="2096822" cy="255614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D7086A-07B5-4337-BC92-6007AF2B5ED6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703782-F7CF-46C5-B606-BE5375CB33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71093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703782-F7CF-46C5-B606-BE5375CB336E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31240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49248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17796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71242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4501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05926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90246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96204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15267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49441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9198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05911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F72BA41-EC5B-4197-BCC8-0FD2E523CD7A}" type="datetimeFigureOut">
              <a:rPr lang="en-US" smtClean="0"/>
              <a:pPr/>
              <a:t>6/15/2026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E15108C-154A-4A5A-9C05-91A49A422BA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58534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5" r:id="rId1"/>
    <p:sldLayoutId id="2147483766" r:id="rId2"/>
    <p:sldLayoutId id="2147483767" r:id="rId3"/>
    <p:sldLayoutId id="2147483768" r:id="rId4"/>
    <p:sldLayoutId id="2147483769" r:id="rId5"/>
    <p:sldLayoutId id="2147483770" r:id="rId6"/>
    <p:sldLayoutId id="2147483771" r:id="rId7"/>
    <p:sldLayoutId id="2147483772" r:id="rId8"/>
    <p:sldLayoutId id="2147483773" r:id="rId9"/>
    <p:sldLayoutId id="2147483774" r:id="rId10"/>
    <p:sldLayoutId id="214748377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sv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3" name="Rectangle 162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5" name="Right Triangle 164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7" name="Rectangle 166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117482-53BE-23CF-18B8-793E53B75A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5240" y="1050595"/>
            <a:ext cx="8074815" cy="161848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72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                          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7B588C9-15FF-A594-013F-75CB22DA41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85240" y="2969469"/>
            <a:ext cx="8074815" cy="2800395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b="1"/>
              <a:t>Name</a:t>
            </a:r>
            <a:r>
              <a:rPr lang="en-US" sz="2000"/>
              <a:t>: Begum Shamima Akhtar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b="1"/>
              <a:t>Student Number</a:t>
            </a:r>
            <a:r>
              <a:rPr lang="en-US" sz="2000"/>
              <a:t>: 2329697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b="1"/>
              <a:t>Module</a:t>
            </a:r>
            <a:r>
              <a:rPr lang="en-US" sz="2000"/>
              <a:t>: Digital Transformation in the  Health and Care Professions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b="1"/>
              <a:t>Module Code</a:t>
            </a:r>
            <a:r>
              <a:rPr lang="en-US" sz="2000"/>
              <a:t>: BMHP6026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b="1"/>
              <a:t>Lecturer:</a:t>
            </a:r>
            <a:r>
              <a:rPr lang="en-US" sz="2000"/>
              <a:t> Martin Svejda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b="1"/>
              <a:t>Assignment Title</a:t>
            </a:r>
            <a:r>
              <a:rPr lang="en-US" sz="2000"/>
              <a:t>: Component 2: Viva  Voce (Oral Presentation) 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24418418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6" name="Rectangle 65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NHS App Registration – A step-by-step guide - West Bridgford Medical Centre">
            <a:extLst>
              <a:ext uri="{FF2B5EF4-FFF2-40B4-BE49-F238E27FC236}">
                <a16:creationId xmlns:a16="http://schemas.microsoft.com/office/drawing/2014/main" id="{9DF46684-B090-474C-2C47-8FDD484BD01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599" r="687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68" name="Rectangle 67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F32265-60E1-AA58-8023-F88CE23ACC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5402" y="743447"/>
            <a:ext cx="3445765" cy="3692028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>
                <a:effectLst>
                  <a:reflection blurRad="6350" stA="55000" endA="300" endPos="45500" dir="5400000" sy="-100000" algn="bl" rotWithShape="0"/>
                </a:effectLst>
              </a:rPr>
              <a:t>Critical Evaluation of the NHS App Digital innovation in the UK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9843AF-9FAD-6BC0-9038-2C891BF417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5403" y="4629234"/>
            <a:ext cx="3445766" cy="1485319"/>
          </a:xfrm>
          <a:noFill/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400"/>
              <a:t>Impact  on Workforce, Patients, and value to Health &amp; Social Care </a:t>
            </a:r>
          </a:p>
        </p:txBody>
      </p:sp>
    </p:spTree>
    <p:extLst>
      <p:ext uri="{BB962C8B-B14F-4D97-AF65-F5344CB8AC3E}">
        <p14:creationId xmlns:p14="http://schemas.microsoft.com/office/powerpoint/2010/main" val="19955472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Device and text message bubbles">
            <a:extLst>
              <a:ext uri="{FF2B5EF4-FFF2-40B4-BE49-F238E27FC236}">
                <a16:creationId xmlns:a16="http://schemas.microsoft.com/office/drawing/2014/main" id="{A919DB82-722F-68ED-5254-34A0544F7D7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448" r="9279" b="-3"/>
          <a:stretch>
            <a:fillRect/>
          </a:stretch>
        </p:blipFill>
        <p:spPr>
          <a:xfrm>
            <a:off x="1524" y="1"/>
            <a:ext cx="4056023" cy="3596861"/>
          </a:xfrm>
          <a:custGeom>
            <a:avLst/>
            <a:gdLst/>
            <a:ahLst/>
            <a:cxnLst/>
            <a:rect l="l" t="t" r="r" b="b"/>
            <a:pathLst>
              <a:path w="4056023" h="3596861">
                <a:moveTo>
                  <a:pt x="0" y="0"/>
                </a:moveTo>
                <a:lnTo>
                  <a:pt x="4056023" y="0"/>
                </a:lnTo>
                <a:lnTo>
                  <a:pt x="4056023" y="3576224"/>
                </a:lnTo>
                <a:lnTo>
                  <a:pt x="3618595" y="3593670"/>
                </a:lnTo>
                <a:cubicBezTo>
                  <a:pt x="2666333" y="3611930"/>
                  <a:pt x="1523619" y="3553872"/>
                  <a:pt x="0" y="3366590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0BF3F77-65EB-4061-C850-2B407D60CA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9" y="725951"/>
            <a:ext cx="10325000" cy="1614187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is the NHS App? </a:t>
            </a:r>
          </a:p>
        </p:txBody>
      </p:sp>
      <p:graphicFrame>
        <p:nvGraphicFramePr>
          <p:cNvPr id="26" name="Content Placeholder 2">
            <a:extLst>
              <a:ext uri="{FF2B5EF4-FFF2-40B4-BE49-F238E27FC236}">
                <a16:creationId xmlns:a16="http://schemas.microsoft.com/office/drawing/2014/main" id="{D8DA8A44-8566-5B56-A5FD-98AB099BF58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53519701"/>
              </p:ext>
            </p:extLst>
          </p:nvPr>
        </p:nvGraphicFramePr>
        <p:xfrm>
          <a:off x="691079" y="3971878"/>
          <a:ext cx="8358208" cy="22895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592DF7AD-FCC4-721B-28A0-3F6DF05A8BF7}"/>
              </a:ext>
            </a:extLst>
          </p:cNvPr>
          <p:cNvSpPr txBox="1"/>
          <p:nvPr/>
        </p:nvSpPr>
        <p:spPr>
          <a:xfrm>
            <a:off x="1247045" y="5592245"/>
            <a:ext cx="2358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6238998-1466-09C0-B11B-405F8E4EA0B9}"/>
              </a:ext>
            </a:extLst>
          </p:cNvPr>
          <p:cNvSpPr txBox="1"/>
          <p:nvPr/>
        </p:nvSpPr>
        <p:spPr>
          <a:xfrm>
            <a:off x="4057547" y="5892131"/>
            <a:ext cx="21858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</a:p>
        </p:txBody>
      </p:sp>
      <p:pic>
        <p:nvPicPr>
          <p:cNvPr id="6" name="Picture 5" descr="Healthcare in the UK">
            <a:extLst>
              <a:ext uri="{FF2B5EF4-FFF2-40B4-BE49-F238E27FC236}">
                <a16:creationId xmlns:a16="http://schemas.microsoft.com/office/drawing/2014/main" id="{9764EC44-9A1A-B025-8CCF-E9A0B208967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31132" y="-635048"/>
            <a:ext cx="6316942" cy="35880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2A7ACEF-4080-1384-ED78-C4C6FCED5E5E}"/>
              </a:ext>
            </a:extLst>
          </p:cNvPr>
          <p:cNvSpPr txBox="1"/>
          <p:nvPr/>
        </p:nvSpPr>
        <p:spPr>
          <a:xfrm>
            <a:off x="7207958" y="2092559"/>
            <a:ext cx="45632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NHS Logo (info.Ise.ac.uk, 2026). </a:t>
            </a:r>
          </a:p>
        </p:txBody>
      </p:sp>
      <p:pic>
        <p:nvPicPr>
          <p:cNvPr id="10" name="Picture 9" descr="NHS App">
            <a:extLst>
              <a:ext uri="{FF2B5EF4-FFF2-40B4-BE49-F238E27FC236}">
                <a16:creationId xmlns:a16="http://schemas.microsoft.com/office/drawing/2014/main" id="{E986009F-DFC0-8A76-9335-2AC1EB1EDA2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577180" y="2794488"/>
            <a:ext cx="2194076" cy="3038972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1C06C3F-B095-6C0F-3771-F6C64E2AF051}"/>
              </a:ext>
            </a:extLst>
          </p:cNvPr>
          <p:cNvSpPr txBox="1"/>
          <p:nvPr/>
        </p:nvSpPr>
        <p:spPr>
          <a:xfrm>
            <a:off x="9440091" y="5776911"/>
            <a:ext cx="259054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NHS App  (admin, 2021). </a:t>
            </a:r>
          </a:p>
        </p:txBody>
      </p:sp>
    </p:spTree>
    <p:extLst>
      <p:ext uri="{BB962C8B-B14F-4D97-AF65-F5344CB8AC3E}">
        <p14:creationId xmlns:p14="http://schemas.microsoft.com/office/powerpoint/2010/main" val="30123804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Rectangle 87">
            <a:extLst>
              <a:ext uri="{FF2B5EF4-FFF2-40B4-BE49-F238E27FC236}">
                <a16:creationId xmlns:a16="http://schemas.microsoft.com/office/drawing/2014/main" id="{35C956CA-A8FB-4F91-A258-FBE459CD99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Picture 8" descr="Close up of clipboard">
            <a:extLst>
              <a:ext uri="{FF2B5EF4-FFF2-40B4-BE49-F238E27FC236}">
                <a16:creationId xmlns:a16="http://schemas.microsoft.com/office/drawing/2014/main" id="{79D80C76-FA74-ECA0-AD65-5D0C44D1D6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862" r="2" b="11230"/>
          <a:stretch>
            <a:fillRect/>
          </a:stretch>
        </p:blipFill>
        <p:spPr>
          <a:xfrm>
            <a:off x="5546558" y="-1"/>
            <a:ext cx="6645441" cy="2391331"/>
          </a:xfrm>
          <a:prstGeom prst="rect">
            <a:avLst/>
          </a:prstGeom>
        </p:spPr>
      </p:pic>
      <p:pic>
        <p:nvPicPr>
          <p:cNvPr id="15" name="Picture 14" descr="Magnifying glass showing decling performance">
            <a:extLst>
              <a:ext uri="{FF2B5EF4-FFF2-40B4-BE49-F238E27FC236}">
                <a16:creationId xmlns:a16="http://schemas.microsoft.com/office/drawing/2014/main" id="{253795B9-0C44-FE35-C832-7ACA648E796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90"/>
          <a:stretch>
            <a:fillRect/>
          </a:stretch>
        </p:blipFill>
        <p:spPr>
          <a:xfrm>
            <a:off x="5546558" y="2391337"/>
            <a:ext cx="6645441" cy="4466657"/>
          </a:xfrm>
          <a:prstGeom prst="rect">
            <a:avLst/>
          </a:prstGeom>
        </p:spPr>
      </p:pic>
      <p:sp>
        <p:nvSpPr>
          <p:cNvPr id="90" name="Rectangle 89">
            <a:extLst>
              <a:ext uri="{FF2B5EF4-FFF2-40B4-BE49-F238E27FC236}">
                <a16:creationId xmlns:a16="http://schemas.microsoft.com/office/drawing/2014/main" id="{70A48D59-8581-41F7-B529-F4617FE07A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46000">
                <a:schemeClr val="tx1">
                  <a:lumMod val="95000"/>
                  <a:lumOff val="5000"/>
                </a:schemeClr>
              </a:gs>
              <a:gs pos="90000">
                <a:schemeClr val="tx1">
                  <a:lumMod val="95000"/>
                  <a:lumOff val="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17BB96-9806-AF47-791A-7B39910235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7668" y="910431"/>
            <a:ext cx="4641631" cy="1466455"/>
          </a:xfrm>
        </p:spPr>
        <p:txBody>
          <a:bodyPr anchor="b">
            <a:normAutofit/>
          </a:bodyPr>
          <a:lstStyle/>
          <a:p>
            <a:r>
              <a:rPr lang="en-GB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Focus &amp; Methods </a:t>
            </a:r>
          </a:p>
        </p:txBody>
      </p:sp>
      <p:cxnSp>
        <p:nvCxnSpPr>
          <p:cNvPr id="92" name="Straight Connector 91">
            <a:extLst>
              <a:ext uri="{FF2B5EF4-FFF2-40B4-BE49-F238E27FC236}">
                <a16:creationId xmlns:a16="http://schemas.microsoft.com/office/drawing/2014/main" id="{967F2066-0253-4771-A5F6-68111E1FE8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87669" y="2397906"/>
            <a:ext cx="11004331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1403DB-DAF1-AAA9-257E-4BC218472B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7668" y="2492080"/>
            <a:ext cx="4641631" cy="3015849"/>
          </a:xfrm>
        </p:spPr>
        <p:txBody>
          <a:bodyPr>
            <a:normAutofit/>
          </a:bodyPr>
          <a:lstStyle/>
          <a:p>
            <a:r>
              <a:rPr lang="en-GB" sz="17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Mixed methods: review of surveys, qualitative studies, policy documents </a:t>
            </a:r>
          </a:p>
          <a:p>
            <a:r>
              <a:rPr lang="en-GB" sz="17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Two main areas: </a:t>
            </a:r>
          </a:p>
          <a:p>
            <a:pPr lvl="1"/>
            <a:r>
              <a:rPr lang="en-GB" sz="17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(1) Workforce- job roles, skills, benefits, challenges;  </a:t>
            </a:r>
          </a:p>
          <a:p>
            <a:pPr lvl="1"/>
            <a:r>
              <a:rPr lang="en-GB" sz="17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(2) Patients/ Service users – access, convenience, digital divide, privacy, ethics - </a:t>
            </a:r>
          </a:p>
          <a:p>
            <a:r>
              <a:rPr lang="en-GB" sz="17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lens: Data Protection Act 2018, fairness, equity (Sampy, 2024). </a:t>
            </a:r>
          </a:p>
        </p:txBody>
      </p:sp>
    </p:spTree>
    <p:extLst>
      <p:ext uri="{BB962C8B-B14F-4D97-AF65-F5344CB8AC3E}">
        <p14:creationId xmlns:p14="http://schemas.microsoft.com/office/powerpoint/2010/main" val="2682458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3" name="Rectangle 62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83C213-EFA1-8569-BBD5-94D56584BC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GB"/>
              <a:t>Impact on Workforce </a:t>
            </a:r>
            <a:endParaRPr lang="en-GB" dirty="0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66" name="Content Placeholder 2">
            <a:extLst>
              <a:ext uri="{FF2B5EF4-FFF2-40B4-BE49-F238E27FC236}">
                <a16:creationId xmlns:a16="http://schemas.microsoft.com/office/drawing/2014/main" id="{3227AB1A-D2D1-2D0B-7DB5-390B1413EA5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25606349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10316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B9420-203F-F795-4615-B47CE2A3AE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Impact on Patients/ Service users </a:t>
            </a:r>
          </a:p>
        </p:txBody>
      </p:sp>
      <p:graphicFrame>
        <p:nvGraphicFramePr>
          <p:cNvPr id="32" name="Content Placeholder 2">
            <a:extLst>
              <a:ext uri="{FF2B5EF4-FFF2-40B4-BE49-F238E27FC236}">
                <a16:creationId xmlns:a16="http://schemas.microsoft.com/office/drawing/2014/main" id="{909936E9-2C82-5C72-DECA-70599B9AEAA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59261374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73A3B32C-0B01-49E3-6595-CC61BF838B04}"/>
              </a:ext>
            </a:extLst>
          </p:cNvPr>
          <p:cNvSpPr txBox="1"/>
          <p:nvPr/>
        </p:nvSpPr>
        <p:spPr>
          <a:xfrm>
            <a:off x="4043661" y="4734617"/>
            <a:ext cx="20643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2DDB33D-BA4B-0BBB-F140-48AC2FD01674}"/>
              </a:ext>
            </a:extLst>
          </p:cNvPr>
          <p:cNvSpPr txBox="1"/>
          <p:nvPr/>
        </p:nvSpPr>
        <p:spPr>
          <a:xfrm>
            <a:off x="9527052" y="5057783"/>
            <a:ext cx="22158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807942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7" name="Rectangle 126">
            <a:extLst>
              <a:ext uri="{FF2B5EF4-FFF2-40B4-BE49-F238E27FC236}">
                <a16:creationId xmlns:a16="http://schemas.microsoft.com/office/drawing/2014/main" id="{D2B783EE-0239-4717-BBEA-8C9EAC61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CA42A0-CB51-F5AD-3101-791C834C0C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45810"/>
            <a:ext cx="5120561" cy="1325563"/>
          </a:xfrm>
        </p:spPr>
        <p:txBody>
          <a:bodyPr>
            <a:normAutofit/>
          </a:bodyPr>
          <a:lstStyle/>
          <a:p>
            <a:r>
              <a:rPr lang="en-GB" sz="4100">
                <a:latin typeface="Arial" panose="020B0604020202020204" pitchFamily="34" charset="0"/>
                <a:cs typeface="Arial" panose="020B0604020202020204" pitchFamily="34" charset="0"/>
              </a:rPr>
              <a:t>Balanced Judgement &amp; Recommendations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335729-924E-35F5-3A64-B14056225E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825625"/>
            <a:ext cx="5092194" cy="4351338"/>
          </a:xfrm>
        </p:spPr>
        <p:txBody>
          <a:bodyPr>
            <a:normAutofit/>
          </a:bodyPr>
          <a:lstStyle/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Essential but flawed: App cannot be abandoned, but urgently needs reform </a:t>
            </a: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SWOT: Strength (convenience), Weakness (digital divide/poor transparency), Opportunity (targeted inclusion), Threat (regulatory fines, loss of trust)  </a:t>
            </a:r>
          </a:p>
          <a:p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Recommendations </a:t>
            </a: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In – person sign- up support (volunteer digital buddies) </a:t>
            </a: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Plain- English test result summaries </a:t>
            </a: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Just- in-time privacy notices before data sharing </a:t>
            </a: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Protected, paid training for staff on digital &amp; data protection </a:t>
            </a: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Independent compliance audit (ICO involvement) </a:t>
            </a:r>
          </a:p>
        </p:txBody>
      </p:sp>
      <p:sp>
        <p:nvSpPr>
          <p:cNvPr id="128" name="Oval 127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 descr="Swot Analysis For Strengths Weaknesses Opportunity Threats Concept With ...">
            <a:extLst>
              <a:ext uri="{FF2B5EF4-FFF2-40B4-BE49-F238E27FC236}">
                <a16:creationId xmlns:a16="http://schemas.microsoft.com/office/drawing/2014/main" id="{718591DA-3AEB-E634-CEF0-34DAF618588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60" r="1" b="1781"/>
          <a:stretch>
            <a:fillRect/>
          </a:stretch>
        </p:blipFill>
        <p:spPr>
          <a:xfrm>
            <a:off x="7364315" y="1141677"/>
            <a:ext cx="4290741" cy="4130271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</p:spPr>
      </p:pic>
      <p:sp>
        <p:nvSpPr>
          <p:cNvPr id="129" name="Arc 128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5088280-7922-3CE3-E573-1DB168ED878D}"/>
              </a:ext>
            </a:extLst>
          </p:cNvPr>
          <p:cNvSpPr txBox="1"/>
          <p:nvPr/>
        </p:nvSpPr>
        <p:spPr>
          <a:xfrm>
            <a:off x="8438605" y="4993946"/>
            <a:ext cx="31437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Fig 1. Swot Diagram (</a:t>
            </a:r>
            <a:r>
              <a:rPr lang="en-GB" dirty="0" err="1"/>
              <a:t>Vecteezy</a:t>
            </a:r>
            <a:r>
              <a:rPr lang="en-GB" dirty="0"/>
              <a:t>, 2019). </a:t>
            </a:r>
          </a:p>
        </p:txBody>
      </p:sp>
    </p:spTree>
    <p:extLst>
      <p:ext uri="{BB962C8B-B14F-4D97-AF65-F5344CB8AC3E}">
        <p14:creationId xmlns:p14="http://schemas.microsoft.com/office/powerpoint/2010/main" val="10685933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9" name="Rectangle 68">
            <a:extLst>
              <a:ext uri="{FF2B5EF4-FFF2-40B4-BE49-F238E27FC236}">
                <a16:creationId xmlns:a16="http://schemas.microsoft.com/office/drawing/2014/main" id="{64C8907B-F259-4C46-9FA2-0C4CED526E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FEA3E6C2-0820-41EE-816A-5D9A9CB330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623271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Graphic 8" descr="Hospital with solid fill">
            <a:extLst>
              <a:ext uri="{FF2B5EF4-FFF2-40B4-BE49-F238E27FC236}">
                <a16:creationId xmlns:a16="http://schemas.microsoft.com/office/drawing/2014/main" id="{012CBD3B-A535-F4C4-87CF-9477E41DD763}"/>
              </a:ext>
            </a:extLst>
          </p:cNvPr>
          <p:cNvPicPr>
            <a:picLocks noChangeAspect="1"/>
          </p:cNvPicPr>
          <p:nvPr/>
        </p:nvPicPr>
        <p:blipFill>
          <a:blip>
            <a:duotone>
              <a:prstClr val="black"/>
              <a:schemeClr val="bg1">
                <a:tint val="45000"/>
                <a:satMod val="400000"/>
              </a:schemeClr>
            </a:duotone>
            <a:alphaModFix amt="10000"/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66134" y="1294000"/>
            <a:ext cx="5563999" cy="5563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0C6CFAD-81CC-0CD8-4B77-0EC7BE97F6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1" y="1170431"/>
            <a:ext cx="4875904" cy="5138923"/>
          </a:xfrm>
        </p:spPr>
        <p:txBody>
          <a:bodyPr anchor="ctr">
            <a:normAutofit/>
          </a:bodyPr>
          <a:lstStyle/>
          <a:p>
            <a:r>
              <a:rPr lang="en-GB" sz="5400" dirty="0">
                <a:solidFill>
                  <a:schemeClr val="tx2"/>
                </a:solidFill>
              </a:rPr>
              <a:t>The Value of This Research to Health and Social care Settings </a:t>
            </a:r>
          </a:p>
        </p:txBody>
      </p:sp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0DD36E3F-40E5-4FAC-99EE-5F35ACDB2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2568" y="246028"/>
            <a:ext cx="255495" cy="546559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6" name="Group 75">
            <a:extLst>
              <a:ext uri="{FF2B5EF4-FFF2-40B4-BE49-F238E27FC236}">
                <a16:creationId xmlns:a16="http://schemas.microsoft.com/office/drawing/2014/main" id="{3B020FA2-20FE-4BF4-B82D-F7680DDAA1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9049" y="1111120"/>
            <a:ext cx="338328" cy="182880"/>
            <a:chOff x="4089400" y="933450"/>
            <a:chExt cx="338328" cy="341938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0573FC6D-55C3-4027-9DBE-859078C454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258564" y="933450"/>
              <a:ext cx="0" cy="341938"/>
            </a:xfrm>
            <a:prstGeom prst="line">
              <a:avLst/>
            </a:prstGeom>
            <a:ln w="127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7DAD97A6-D416-4FF5-96DE-3B41FBBBEF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089400" y="1104419"/>
              <a:ext cx="338328" cy="0"/>
            </a:xfrm>
            <a:prstGeom prst="line">
              <a:avLst/>
            </a:prstGeom>
            <a:ln w="127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71A8C0-BD87-2DC0-100E-0F2AB4F051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5441" y="1170432"/>
            <a:ext cx="5175196" cy="5138920"/>
          </a:xfrm>
        </p:spPr>
        <p:txBody>
          <a:bodyPr anchor="ctr">
            <a:normAutofit lnSpcReduction="10000"/>
          </a:bodyPr>
          <a:lstStyle/>
          <a:p>
            <a:r>
              <a:rPr lang="en-GB" sz="1800" dirty="0">
                <a:solidFill>
                  <a:schemeClr val="tx2"/>
                </a:solidFill>
              </a:rPr>
              <a:t>Why this research matters: Moves beyond hype to real – world evidence </a:t>
            </a:r>
          </a:p>
          <a:p>
            <a:r>
              <a:rPr lang="en-GB" sz="18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Value for Practice</a:t>
            </a:r>
            <a:r>
              <a:rPr lang="en-GB" sz="1800" dirty="0">
                <a:solidFill>
                  <a:schemeClr val="tx2"/>
                </a:solidFill>
              </a:rPr>
              <a:t>: </a:t>
            </a:r>
          </a:p>
          <a:p>
            <a:r>
              <a:rPr lang="en-GB" sz="1800" dirty="0">
                <a:solidFill>
                  <a:schemeClr val="tx2"/>
                </a:solidFill>
              </a:rPr>
              <a:t>Identifies hidden workload shifts (receptionists vs doctors) </a:t>
            </a:r>
          </a:p>
          <a:p>
            <a:r>
              <a:rPr lang="en-GB" sz="1800" dirty="0">
                <a:solidFill>
                  <a:schemeClr val="tx2"/>
                </a:solidFill>
              </a:rPr>
              <a:t>Highlights training gaps (data protection, digital skills) </a:t>
            </a:r>
          </a:p>
          <a:p>
            <a:r>
              <a:rPr lang="en-GB" sz="1800" dirty="0">
                <a:solidFill>
                  <a:schemeClr val="tx2"/>
                </a:solidFill>
              </a:rPr>
              <a:t>Quantities digital exclusion risks </a:t>
            </a:r>
          </a:p>
          <a:p>
            <a:r>
              <a:rPr lang="en-GB" sz="1800" dirty="0">
                <a:solidFill>
                  <a:schemeClr val="tx2"/>
                </a:solidFill>
              </a:rPr>
              <a:t>Provides actionable recommendations </a:t>
            </a:r>
          </a:p>
          <a:p>
            <a:r>
              <a:rPr lang="en-GB" sz="18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Value for policy </a:t>
            </a:r>
          </a:p>
          <a:p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Evidence for retaining non- digital access routes </a:t>
            </a:r>
          </a:p>
          <a:p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Legal compliance audit needed Data Protection Act (Sampy, 2024). </a:t>
            </a:r>
          </a:p>
          <a:p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Fairness metrics for digital health (Sampy, 2024). </a:t>
            </a:r>
          </a:p>
          <a:p>
            <a:endParaRPr lang="en-GB" sz="1800" dirty="0">
              <a:solidFill>
                <a:schemeClr val="tx2"/>
              </a:solidFill>
            </a:endParaRPr>
          </a:p>
        </p:txBody>
      </p:sp>
      <p:cxnSp>
        <p:nvCxnSpPr>
          <p:cNvPr id="70" name="Straight Connector 69">
            <a:extLst>
              <a:ext uri="{FF2B5EF4-FFF2-40B4-BE49-F238E27FC236}">
                <a16:creationId xmlns:a16="http://schemas.microsoft.com/office/drawing/2014/main" id="{ED753876-C406-4F2F-BE6A-7DABEA33E8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40441" y="6522756"/>
            <a:ext cx="10717187" cy="0"/>
          </a:xfrm>
          <a:prstGeom prst="line">
            <a:avLst/>
          </a:prstGeom>
          <a:ln w="12700" cap="sq">
            <a:solidFill>
              <a:schemeClr val="tx2"/>
            </a:solidFill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2" name="Group 71">
            <a:extLst>
              <a:ext uri="{FF2B5EF4-FFF2-40B4-BE49-F238E27FC236}">
                <a16:creationId xmlns:a16="http://schemas.microsoft.com/office/drawing/2014/main" id="{5D01AD62-7667-4B80-8DAB-18653E48B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2829917" y="6400800"/>
            <a:ext cx="338328" cy="240175"/>
            <a:chOff x="4089400" y="933450"/>
            <a:chExt cx="338328" cy="341938"/>
          </a:xfrm>
        </p:grpSpPr>
        <p:cxnSp>
          <p:nvCxnSpPr>
            <p:cNvPr id="73" name="Straight Connector 72">
              <a:extLst>
                <a:ext uri="{FF2B5EF4-FFF2-40B4-BE49-F238E27FC236}">
                  <a16:creationId xmlns:a16="http://schemas.microsoft.com/office/drawing/2014/main" id="{BC9A8930-9A7F-4259-97E3-CA6509A3A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258564" y="933450"/>
              <a:ext cx="0" cy="341938"/>
            </a:xfrm>
            <a:prstGeom prst="line">
              <a:avLst/>
            </a:prstGeom>
            <a:ln w="127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>
              <a:extLst>
                <a:ext uri="{FF2B5EF4-FFF2-40B4-BE49-F238E27FC236}">
                  <a16:creationId xmlns:a16="http://schemas.microsoft.com/office/drawing/2014/main" id="{A25A8B48-FD81-48F3-8D94-9115788BB2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089400" y="1104419"/>
              <a:ext cx="338328" cy="0"/>
            </a:xfrm>
            <a:prstGeom prst="line">
              <a:avLst/>
            </a:prstGeom>
            <a:ln w="127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8393298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Vintage compass and blurred forest trail">
            <a:extLst>
              <a:ext uri="{FF2B5EF4-FFF2-40B4-BE49-F238E27FC236}">
                <a16:creationId xmlns:a16="http://schemas.microsoft.com/office/drawing/2014/main" id="{8C365D0E-9564-E511-BD14-52F5E60A7EB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882" b="-1"/>
          <a:stretch>
            <a:fillRect/>
          </a:stretch>
        </p:blipFill>
        <p:spPr>
          <a:xfrm>
            <a:off x="2943496" y="10"/>
            <a:ext cx="9248501" cy="6857990"/>
          </a:xfrm>
          <a:prstGeom prst="rect">
            <a:avLst/>
          </a:prstGeom>
          <a:effectLst>
            <a:softEdge rad="635000"/>
          </a:effectLst>
        </p:spPr>
      </p:pic>
      <p:sp>
        <p:nvSpPr>
          <p:cNvPr id="52" name="Rectangle 5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5BB46B-7A33-CE67-4461-A24D4E4A96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Directions for future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66F5C5-4D97-B733-178A-EF5BDD1A21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10831286" cy="374276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Future Research- What We Still Need to Know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Long- term staff burnout- Does the app make more likely to leave over time? 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Digital inclusion schemes- Do volunteer helpers actually reduce the access gap? 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Safety of patient- entered data- Does typing symptoms lead to missed diagnosis? 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Intersectional inequalities – How do age, disability, ethnicity, and income combine to affect access?</a:t>
            </a:r>
          </a:p>
          <a:p>
            <a:pPr marL="0" indent="0">
              <a:buNone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1817864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Inclusion Diversity Equity Stock Illustrations – 2,643 Inclusion ...">
            <a:extLst>
              <a:ext uri="{FF2B5EF4-FFF2-40B4-BE49-F238E27FC236}">
                <a16:creationId xmlns:a16="http://schemas.microsoft.com/office/drawing/2014/main" id="{D5FAD10F-00FD-A070-CC52-8192C06BD7B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211" r="7117" b="-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52" name="Rectangle 5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FC1665-F944-5406-422D-0DB0206B9A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766DA3-B291-2155-D721-82C1F889C5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4288816"/>
          </a:xfrm>
        </p:spPr>
        <p:txBody>
          <a:bodyPr>
            <a:normAutofit/>
          </a:bodyPr>
          <a:lstStyle/>
          <a:p>
            <a:r>
              <a:rPr lang="en-GB" sz="1900" dirty="0"/>
              <a:t>The NHS App is a double- edged sword: benefits some, excludes others </a:t>
            </a:r>
          </a:p>
          <a:p>
            <a:r>
              <a:rPr lang="en-GB" sz="1900" dirty="0"/>
              <a:t>Without reform, it deepens health inequalities and violates data protection principles </a:t>
            </a:r>
          </a:p>
          <a:p>
            <a:r>
              <a:rPr lang="en-GB" sz="1900" dirty="0"/>
              <a:t>Final statement: Digital health must serve everyone- not just the confident few.  </a:t>
            </a:r>
          </a:p>
        </p:txBody>
      </p:sp>
    </p:spTree>
    <p:extLst>
      <p:ext uri="{BB962C8B-B14F-4D97-AF65-F5344CB8AC3E}">
        <p14:creationId xmlns:p14="http://schemas.microsoft.com/office/powerpoint/2010/main" val="2033284668"/>
      </p:ext>
    </p:extLst>
  </p:cSld>
  <p:clrMapOvr>
    <a:masterClrMapping/>
  </p:clrMapOvr>
  <p:transition spd="slow">
    <p:randomBar dir="vert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EDE5C52-2329-C841-1B8D-CA050FDF07A6}"/>
              </a:ext>
            </a:extLst>
          </p:cNvPr>
          <p:cNvSpPr txBox="1"/>
          <p:nvPr/>
        </p:nvSpPr>
        <p:spPr>
          <a:xfrm>
            <a:off x="169817" y="209005"/>
            <a:ext cx="11852365" cy="69095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r>
              <a:rPr lang="en-GB" dirty="0"/>
              <a:t> 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admin (2021)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Wilmslow Health Centre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[online] Wilmslow Health Centre | Expert Healthcare at your doorstep. Available at: https://wilmslowhealthcentre.com/help-using-the-nhs-app/ (Accessed 3 Jul. 2026).</a:t>
            </a:r>
          </a:p>
          <a:p>
            <a:endParaRPr lang="en-GB" dirty="0"/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admin_redmoorhealth_staging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(2024)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Maximising NHS App Adoption: Why It Matters and How to Get Patients Using It - 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Redmoor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Health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Redmoor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Health. Available at: https://www.redmoorhealth.co.uk/maximising-nhs-app-adoption-why-it-matters-and-how-to-get-patients-using-it/ (Accessed 25 May 2026). </a:t>
            </a:r>
          </a:p>
          <a:p>
            <a:endParaRPr lang="en-GB" dirty="0"/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Crouch, H. (2019)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Digitally enabled care to go ‘mainstream’ in the next decade, Long Term Plan promises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[online] Digital Health. Available at: https://www.digitalhealth.net/2019/01/nhs-technology-milestones-long-term-plan/ (Accessed 21 May 2026).</a:t>
            </a:r>
          </a:p>
          <a:p>
            <a:endParaRPr lang="en-GB" dirty="0"/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Hamblin, K. and Whitfield, G. (2026)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Digital Exclusion and Social Care: Evidence Briefing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https://centreforcare.ac.uk/wp-content/uploads/2025/11/DIGITAL-EXCLUSION-briefing-Nov-2025-FINAL-resized.pdf (Accessed 30 May 2026).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info.lse.ac.uk. (2026)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Healthcare in the 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https://info.lse.ac.uk/current-students/student-wellbeing/healthcare-in-the-uk (Accessed 3 Jul. 2026).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NHS England (2023)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NHS England» Digital education and training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[online] www.england.nhs.uk. Available at: https://www.england.nhs.uk/long-read/digital-education-and-training/ (Accessed 25 May 2026).</a:t>
            </a:r>
          </a:p>
          <a:p>
            <a:endParaRPr lang="en-GB" dirty="0"/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81688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5D51FAFB-0F18-9865-5249-4774EE1342B6}"/>
              </a:ext>
            </a:extLst>
          </p:cNvPr>
          <p:cNvSpPr txBox="1"/>
          <p:nvPr/>
        </p:nvSpPr>
        <p:spPr>
          <a:xfrm>
            <a:off x="0" y="212736"/>
            <a:ext cx="11930741" cy="71096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REFERENCES  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Ofori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Canacoo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(2018)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The new NHS App and patient access - PHG Foundation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[online] PHG Foundation. Available at: https://www.phgfoundation.org/blog/nhs-app-and-patient-access/ (Accessed 29 May 2026).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Public attitudes toward the use of patient data. (2021) Available at: https://www.understandingpatientdata.org.uk/sites/default/files/2024-09/Public%20Attitudes%202021-2024.pdf (Accessed 30 May 2026).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Reidy, C., Papoutsi, C., KC, S.,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Gudgin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B., Laverty, A.A., Greaves, F. and Powell, J. (2025a) Qualitative evaluation of the implementation and national roll-out of the NHS App in England.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BMC Medicine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23(1).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://doi.org/10.1186/s12916-024-03842-w.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Reidy, C., Papoutsi, C., KC, S.,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Gudgin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B., Laverty, A.A., Greaves, F. and Powell, J. (2025b) Qualitative evaluation of the implementation and national roll-out of the NHS App in England.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BMC Medicine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23(1).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://doi.org/10.1186/s12916-024-03842-w.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601816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BBA52-91B8-F79C-5930-21FE2ED4BB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211" y="78377"/>
            <a:ext cx="11240589" cy="1612311"/>
          </a:xfrm>
        </p:spPr>
        <p:txBody>
          <a:bodyPr>
            <a:norm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82CD70-51D2-8E5E-F8C2-3ABAC2DB26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211" y="1219200"/>
            <a:ext cx="11240589" cy="50274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Rowe, D. and Goodwin, C.R. (2025) Unintended Consequences of Patient Portal Access. </a:t>
            </a:r>
            <a:r>
              <a:rPr lang="en-GB" sz="1900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://doi.org/10.1001/jamaoncol.2025.0415.</a:t>
            </a: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Sampy, R. (2024)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Data Protection Act 2018 &amp; Why it Matters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 [online] www.skillcast.com. Available at: https://www.skillcast.com/blog/data-protection-act-2018 (Accessed 21 Jun. 2026).</a:t>
            </a: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Turner, A., Morris, R., McDonagh, L., Hamilton, F., Blake, S., Farr, M., Stevenson, F., Banks, J., Atherton, H., Rakhra, D., Lasseter, G., Feder, G.,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Ziebland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, S., Hyde, E., Powell, J. and Horwood, J. (2022) Unintended consequences of patient online access to health records: a qualitative study in UK primary care.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British Journal of General Practice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, 73(726), p.BJGP.2021.0720.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://doi.org/10.3399/bjgp.2021.0720.  </a:t>
            </a:r>
          </a:p>
          <a:p>
            <a:pPr marL="0" indent="0">
              <a:buNone/>
            </a:pP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Vecteezy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(2019) </a:t>
            </a:r>
            <a:r>
              <a:rPr lang="en-GB" sz="1800" i="1" dirty="0" err="1">
                <a:latin typeface="Arial" panose="020B0604020202020204" pitchFamily="34" charset="0"/>
                <a:cs typeface="Arial" panose="020B0604020202020204" pitchFamily="34" charset="0"/>
              </a:rPr>
              <a:t>vecteezy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Vecteezy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https://www.vecteezy.com/ (Accessed 29 Jun. 2026.)</a:t>
            </a: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93006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A8CCCB6D-5162-4AAE-A5E3-3AC55410D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0BCD8C04-CC7B-40EF-82EB-E9821F79BB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70" y="2458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erial view of a highway near the ocean">
            <a:extLst>
              <a:ext uri="{FF2B5EF4-FFF2-40B4-BE49-F238E27FC236}">
                <a16:creationId xmlns:a16="http://schemas.microsoft.com/office/drawing/2014/main" id="{33FA9AA2-F9E6-70F8-F9EA-1F00705CC2F3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40000"/>
          </a:blip>
          <a:srcRect l="5352" r="2234"/>
          <a:stretch>
            <a:fillRect/>
          </a:stretch>
        </p:blipFill>
        <p:spPr>
          <a:xfrm>
            <a:off x="-170" y="10"/>
            <a:ext cx="8450317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713128E-22D4-08F4-3B59-FFF7D59369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32931" y="-479938"/>
            <a:ext cx="4620584" cy="456713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Thank you </a:t>
            </a:r>
          </a:p>
        </p:txBody>
      </p:sp>
      <p:pic>
        <p:nvPicPr>
          <p:cNvPr id="6" name="Picture 5" descr="A checkered flag on a pole">
            <a:extLst>
              <a:ext uri="{FF2B5EF4-FFF2-40B4-BE49-F238E27FC236}">
                <a16:creationId xmlns:a16="http://schemas.microsoft.com/office/drawing/2014/main" id="{156F71B7-1EA0-3330-A7B1-E054FDA3748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857" r="21106" b="-2"/>
          <a:stretch>
            <a:fillRect/>
          </a:stretch>
        </p:blipFill>
        <p:spPr>
          <a:xfrm>
            <a:off x="6225997" y="-2458"/>
            <a:ext cx="5962785" cy="685800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769001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35289</TotalTime>
  <Words>1436</Words>
  <Application>Microsoft Office PowerPoint</Application>
  <PresentationFormat>Widescreen</PresentationFormat>
  <Paragraphs>106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Aptos</vt:lpstr>
      <vt:lpstr>Aptos Display</vt:lpstr>
      <vt:lpstr>Arial</vt:lpstr>
      <vt:lpstr>Calibri</vt:lpstr>
      <vt:lpstr>Office Theme</vt:lpstr>
      <vt:lpstr>                            </vt:lpstr>
      <vt:lpstr>Critical Evaluation of the NHS App Digital innovation in the UK </vt:lpstr>
      <vt:lpstr>What is the NHS App? </vt:lpstr>
      <vt:lpstr>Research Focus &amp; Methods </vt:lpstr>
      <vt:lpstr>Impact on Workforce </vt:lpstr>
      <vt:lpstr>Impact on Patients/ Service users </vt:lpstr>
      <vt:lpstr>Balanced Judgement &amp; Recommendations </vt:lpstr>
      <vt:lpstr>The Value of This Research to Health and Social care Settings </vt:lpstr>
      <vt:lpstr>Directions for future work</vt:lpstr>
      <vt:lpstr>Conclusion </vt:lpstr>
      <vt:lpstr>PowerPoint Presentation</vt:lpstr>
      <vt:lpstr>PowerPoint Presentation</vt:lpstr>
      <vt:lpstr>REFERENCES </vt:lpstr>
      <vt:lpstr>Thank you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Begum Akhtar (2329697)</dc:creator>
  <cp:lastModifiedBy>Begum Akhtar (2329697)</cp:lastModifiedBy>
  <cp:revision>1</cp:revision>
  <dcterms:created xsi:type="dcterms:W3CDTF">2026-06-13T22:58:28Z</dcterms:created>
  <dcterms:modified xsi:type="dcterms:W3CDTF">2026-07-08T20:23:28Z</dcterms:modified>
</cp:coreProperties>
</file>