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notesSlides/notesSlide1.xml" ContentType="application/vnd.openxmlformats-officedocument.presentationml.notesSl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notesSlides/notesSlide2.xml" ContentType="application/vnd.openxmlformats-officedocument.presentationml.notesSl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notesSlides/notesSlide3.xml" ContentType="application/vnd.openxmlformats-officedocument.presentationml.notesSlide+xml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ppt/theme/themeOverride9.xml" ContentType="application/vnd.openxmlformats-officedocument.themeOverride+xml"/>
  <Override PartName="/ppt/theme/themeOverride10.xml" ContentType="application/vnd.openxmlformats-officedocument.themeOverride+xml"/>
  <Override PartName="/ppt/theme/themeOverride11.xml" ContentType="application/vnd.openxmlformats-officedocument.themeOverride+xml"/>
  <Override PartName="/ppt/theme/themeOverride12.xml" ContentType="application/vnd.openxmlformats-officedocument.themeOverride+xml"/>
  <Override PartName="/ppt/theme/themeOverride13.xml" ContentType="application/vnd.openxmlformats-officedocument.themeOverride+xml"/>
  <Override PartName="/ppt/theme/themeOverride14.xml" ContentType="application/vnd.openxmlformats-officedocument.themeOverride+xml"/>
  <Override PartName="/ppt/theme/themeOverride15.xml" ContentType="application/vnd.openxmlformats-officedocument.themeOverride+xml"/>
  <Override PartName="/ppt/theme/themeOverride16.xml" ContentType="application/vnd.openxmlformats-officedocument.themeOverride+xml"/>
  <Override PartName="/ppt/theme/themeOverride17.xml" ContentType="application/vnd.openxmlformats-officedocument.themeOverride+xml"/>
  <Override PartName="/ppt/theme/themeOverride18.xml" ContentType="application/vnd.openxmlformats-officedocument.themeOverride+xml"/>
  <Override PartName="/ppt/theme/themeOverride19.xml" ContentType="application/vnd.openxmlformats-officedocument.themeOverride+xml"/>
  <Override PartName="/ppt/theme/themeOverride20.xml" ContentType="application/vnd.openxmlformats-officedocument.themeOverride+xml"/>
  <Override PartName="/ppt/theme/themeOverride21.xml" ContentType="application/vnd.openxmlformats-officedocument.themeOverride+xml"/>
  <Override PartName="/ppt/theme/themeOverride22.xml" ContentType="application/vnd.openxmlformats-officedocument.themeOverride+xml"/>
  <Override PartName="/ppt/theme/themeOverride23.xml" ContentType="application/vnd.openxmlformats-officedocument.themeOverride+xml"/>
  <Override PartName="/ppt/theme/themeOverride24.xml" ContentType="application/vnd.openxmlformats-officedocument.themeOverride+xml"/>
  <Override PartName="/ppt/theme/themeOverride25.xml" ContentType="application/vnd.openxmlformats-officedocument.themeOverride+xml"/>
  <Override PartName="/ppt/theme/themeOverride26.xml" ContentType="application/vnd.openxmlformats-officedocument.themeOverride+xml"/>
  <Override PartName="/ppt/theme/themeOverride27.xml" ContentType="application/vnd.openxmlformats-officedocument.themeOverride+xml"/>
  <Override PartName="/ppt/theme/themeOverride28.xml" ContentType="application/vnd.openxmlformats-officedocument.themeOverr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800" r:id="rId1"/>
  </p:sldMasterIdLst>
  <p:notesMasterIdLst>
    <p:notesMasterId r:id="rId30"/>
  </p:notesMasterIdLst>
  <p:sldIdLst>
    <p:sldId id="257" r:id="rId2"/>
    <p:sldId id="259" r:id="rId3"/>
    <p:sldId id="261" r:id="rId4"/>
    <p:sldId id="260" r:id="rId5"/>
    <p:sldId id="262" r:id="rId6"/>
    <p:sldId id="263" r:id="rId7"/>
    <p:sldId id="264" r:id="rId8"/>
    <p:sldId id="268" r:id="rId9"/>
    <p:sldId id="265" r:id="rId10"/>
    <p:sldId id="275" r:id="rId11"/>
    <p:sldId id="266" r:id="rId12"/>
    <p:sldId id="276" r:id="rId13"/>
    <p:sldId id="267" r:id="rId14"/>
    <p:sldId id="277" r:id="rId15"/>
    <p:sldId id="269" r:id="rId16"/>
    <p:sldId id="278" r:id="rId17"/>
    <p:sldId id="279" r:id="rId18"/>
    <p:sldId id="298" r:id="rId19"/>
    <p:sldId id="299" r:id="rId20"/>
    <p:sldId id="280" r:id="rId21"/>
    <p:sldId id="270" r:id="rId22"/>
    <p:sldId id="271" r:id="rId23"/>
    <p:sldId id="272" r:id="rId24"/>
    <p:sldId id="281" r:id="rId25"/>
    <p:sldId id="273" r:id="rId26"/>
    <p:sldId id="274" r:id="rId27"/>
    <p:sldId id="300" r:id="rId28"/>
    <p:sldId id="284" r:id="rId2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66"/>
    <a:srgbClr val="6600CC"/>
    <a:srgbClr val="0066FF"/>
    <a:srgbClr val="777777"/>
    <a:srgbClr val="000000"/>
    <a:srgbClr val="808000"/>
    <a:srgbClr val="663300"/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1224FAB-0051-4A34-AA00-988CB3082ED3}" v="59" dt="2025-06-30T22:12:51.78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48" autoAdjust="0"/>
    <p:restoredTop sz="94660"/>
  </p:normalViewPr>
  <p:slideViewPr>
    <p:cSldViewPr>
      <p:cViewPr varScale="1">
        <p:scale>
          <a:sx n="99" d="100"/>
          <a:sy n="99" d="100"/>
        </p:scale>
        <p:origin x="300" y="6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35" Type="http://schemas.microsoft.com/office/2016/11/relationships/changesInfo" Target="changesInfos/changesInfo1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eena Joseph" userId="cf2afdda-3d9d-41a3-a122-1e48d3b244a1" providerId="ADAL" clId="{14ACA538-92EB-45AC-BD69-BEC55C76977A}"/>
    <pc:docChg chg="undo custSel addSld modSld sldOrd">
      <pc:chgData name="Seena Joseph" userId="cf2afdda-3d9d-41a3-a122-1e48d3b244a1" providerId="ADAL" clId="{14ACA538-92EB-45AC-BD69-BEC55C76977A}" dt="2024-06-11T11:37:23.450" v="1004" actId="20577"/>
      <pc:docMkLst>
        <pc:docMk/>
      </pc:docMkLst>
      <pc:sldChg chg="modSp mod">
        <pc:chgData name="Seena Joseph" userId="cf2afdda-3d9d-41a3-a122-1e48d3b244a1" providerId="ADAL" clId="{14ACA538-92EB-45AC-BD69-BEC55C76977A}" dt="2024-06-10T12:45:43.289" v="38" actId="20577"/>
        <pc:sldMkLst>
          <pc:docMk/>
          <pc:sldMk cId="0" sldId="257"/>
        </pc:sldMkLst>
      </pc:sldChg>
      <pc:sldChg chg="modSp mod">
        <pc:chgData name="Seena Joseph" userId="cf2afdda-3d9d-41a3-a122-1e48d3b244a1" providerId="ADAL" clId="{14ACA538-92EB-45AC-BD69-BEC55C76977A}" dt="2024-06-10T13:42:24.524" v="996" actId="20577"/>
        <pc:sldMkLst>
          <pc:docMk/>
          <pc:sldMk cId="887946537" sldId="275"/>
        </pc:sldMkLst>
      </pc:sldChg>
      <pc:sldChg chg="modSp mod">
        <pc:chgData name="Seena Joseph" userId="cf2afdda-3d9d-41a3-a122-1e48d3b244a1" providerId="ADAL" clId="{14ACA538-92EB-45AC-BD69-BEC55C76977A}" dt="2024-06-10T12:41:26.334" v="12"/>
        <pc:sldMkLst>
          <pc:docMk/>
          <pc:sldMk cId="2710471553" sldId="278"/>
        </pc:sldMkLst>
      </pc:sldChg>
      <pc:sldChg chg="modSp mod ord">
        <pc:chgData name="Seena Joseph" userId="cf2afdda-3d9d-41a3-a122-1e48d3b244a1" providerId="ADAL" clId="{14ACA538-92EB-45AC-BD69-BEC55C76977A}" dt="2024-06-10T12:58:43.565" v="798" actId="20577"/>
        <pc:sldMkLst>
          <pc:docMk/>
          <pc:sldMk cId="2169119913" sldId="280"/>
        </pc:sldMkLst>
      </pc:sldChg>
      <pc:sldChg chg="modSp mod">
        <pc:chgData name="Seena Joseph" userId="cf2afdda-3d9d-41a3-a122-1e48d3b244a1" providerId="ADAL" clId="{14ACA538-92EB-45AC-BD69-BEC55C76977A}" dt="2024-06-10T13:41:47.298" v="984" actId="20577"/>
        <pc:sldMkLst>
          <pc:docMk/>
          <pc:sldMk cId="3480678997" sldId="284"/>
        </pc:sldMkLst>
      </pc:sldChg>
      <pc:sldChg chg="modSp add mod">
        <pc:chgData name="Seena Joseph" userId="cf2afdda-3d9d-41a3-a122-1e48d3b244a1" providerId="ADAL" clId="{14ACA538-92EB-45AC-BD69-BEC55C76977A}" dt="2024-06-11T11:37:23.450" v="1004" actId="20577"/>
        <pc:sldMkLst>
          <pc:docMk/>
          <pc:sldMk cId="4158077378" sldId="298"/>
        </pc:sldMkLst>
      </pc:sldChg>
      <pc:sldChg chg="modSp add mod">
        <pc:chgData name="Seena Joseph" userId="cf2afdda-3d9d-41a3-a122-1e48d3b244a1" providerId="ADAL" clId="{14ACA538-92EB-45AC-BD69-BEC55C76977A}" dt="2024-06-10T12:58:36.346" v="796" actId="20577"/>
        <pc:sldMkLst>
          <pc:docMk/>
          <pc:sldMk cId="1930959477" sldId="299"/>
        </pc:sldMkLst>
      </pc:sldChg>
      <pc:sldChg chg="addSp modSp add mod">
        <pc:chgData name="Seena Joseph" userId="cf2afdda-3d9d-41a3-a122-1e48d3b244a1" providerId="ADAL" clId="{14ACA538-92EB-45AC-BD69-BEC55C76977A}" dt="2024-06-10T13:32:48.701" v="849" actId="1076"/>
        <pc:sldMkLst>
          <pc:docMk/>
          <pc:sldMk cId="2931993232" sldId="300"/>
        </pc:sldMkLst>
      </pc:sldChg>
    </pc:docChg>
  </pc:docChgLst>
  <pc:docChgLst>
    <pc:chgData name="Seena Joseph" userId="cf2afdda-3d9d-41a3-a122-1e48d3b244a1" providerId="ADAL" clId="{61224FAB-0051-4A34-AA00-988CB3082ED3}"/>
    <pc:docChg chg="undo redo custSel delSld modSld">
      <pc:chgData name="Seena Joseph" userId="cf2afdda-3d9d-41a3-a122-1e48d3b244a1" providerId="ADAL" clId="{61224FAB-0051-4A34-AA00-988CB3082ED3}" dt="2025-06-30T22:12:53.015" v="201" actId="6549"/>
      <pc:docMkLst>
        <pc:docMk/>
      </pc:docMkLst>
      <pc:sldChg chg="delSp modSp mod setBg delDesignElem">
        <pc:chgData name="Seena Joseph" userId="cf2afdda-3d9d-41a3-a122-1e48d3b244a1" providerId="ADAL" clId="{61224FAB-0051-4A34-AA00-988CB3082ED3}" dt="2025-06-30T21:58:54.295" v="47" actId="207"/>
        <pc:sldMkLst>
          <pc:docMk/>
          <pc:sldMk cId="0" sldId="257"/>
        </pc:sldMkLst>
        <pc:spChg chg="mod">
          <ac:chgData name="Seena Joseph" userId="cf2afdda-3d9d-41a3-a122-1e48d3b244a1" providerId="ADAL" clId="{61224FAB-0051-4A34-AA00-988CB3082ED3}" dt="2025-06-30T21:58:51.635" v="46" actId="207"/>
          <ac:spMkLst>
            <pc:docMk/>
            <pc:sldMk cId="0" sldId="257"/>
            <ac:spMk id="3074" creationId="{00000000-0000-0000-0000-000000000000}"/>
          </ac:spMkLst>
        </pc:spChg>
        <pc:spChg chg="mod">
          <ac:chgData name="Seena Joseph" userId="cf2afdda-3d9d-41a3-a122-1e48d3b244a1" providerId="ADAL" clId="{61224FAB-0051-4A34-AA00-988CB3082ED3}" dt="2025-06-30T21:58:54.295" v="47" actId="207"/>
          <ac:spMkLst>
            <pc:docMk/>
            <pc:sldMk cId="0" sldId="257"/>
            <ac:spMk id="3075" creationId="{00000000-0000-0000-0000-000000000000}"/>
          </ac:spMkLst>
        </pc:spChg>
        <pc:spChg chg="del">
          <ac:chgData name="Seena Joseph" userId="cf2afdda-3d9d-41a3-a122-1e48d3b244a1" providerId="ADAL" clId="{61224FAB-0051-4A34-AA00-988CB3082ED3}" dt="2025-06-30T21:57:16.537" v="3"/>
          <ac:spMkLst>
            <pc:docMk/>
            <pc:sldMk cId="0" sldId="257"/>
            <ac:spMk id="3077" creationId="{61C6D790-69F0-40CA-813A-84D724D1C6D2}"/>
          </ac:spMkLst>
        </pc:spChg>
        <pc:spChg chg="del">
          <ac:chgData name="Seena Joseph" userId="cf2afdda-3d9d-41a3-a122-1e48d3b244a1" providerId="ADAL" clId="{61224FAB-0051-4A34-AA00-988CB3082ED3}" dt="2025-06-30T21:57:16.537" v="3"/>
          <ac:spMkLst>
            <pc:docMk/>
            <pc:sldMk cId="0" sldId="257"/>
            <ac:spMk id="3078" creationId="{F5A78137-DBB7-4A93-98AC-5606814E2DC5}"/>
          </ac:spMkLst>
        </pc:spChg>
      </pc:sldChg>
      <pc:sldChg chg="modSp mod setBg">
        <pc:chgData name="Seena Joseph" userId="cf2afdda-3d9d-41a3-a122-1e48d3b244a1" providerId="ADAL" clId="{61224FAB-0051-4A34-AA00-988CB3082ED3}" dt="2025-06-30T21:59:44.981" v="60" actId="403"/>
        <pc:sldMkLst>
          <pc:docMk/>
          <pc:sldMk cId="2873685094" sldId="259"/>
        </pc:sldMkLst>
        <pc:spChg chg="mod">
          <ac:chgData name="Seena Joseph" userId="cf2afdda-3d9d-41a3-a122-1e48d3b244a1" providerId="ADAL" clId="{61224FAB-0051-4A34-AA00-988CB3082ED3}" dt="2025-06-30T21:59:03.834" v="49" actId="14100"/>
          <ac:spMkLst>
            <pc:docMk/>
            <pc:sldMk cId="2873685094" sldId="259"/>
            <ac:spMk id="2" creationId="{00000000-0000-0000-0000-000000000000}"/>
          </ac:spMkLst>
        </pc:spChg>
        <pc:spChg chg="mod">
          <ac:chgData name="Seena Joseph" userId="cf2afdda-3d9d-41a3-a122-1e48d3b244a1" providerId="ADAL" clId="{61224FAB-0051-4A34-AA00-988CB3082ED3}" dt="2025-06-30T21:59:44.981" v="60" actId="403"/>
          <ac:spMkLst>
            <pc:docMk/>
            <pc:sldMk cId="2873685094" sldId="259"/>
            <ac:spMk id="3" creationId="{00000000-0000-0000-0000-000000000000}"/>
          </ac:spMkLst>
        </pc:spChg>
      </pc:sldChg>
      <pc:sldChg chg="modSp mod setBg">
        <pc:chgData name="Seena Joseph" userId="cf2afdda-3d9d-41a3-a122-1e48d3b244a1" providerId="ADAL" clId="{61224FAB-0051-4A34-AA00-988CB3082ED3}" dt="2025-06-30T22:00:35.261" v="78" actId="14100"/>
        <pc:sldMkLst>
          <pc:docMk/>
          <pc:sldMk cId="1551534914" sldId="260"/>
        </pc:sldMkLst>
        <pc:spChg chg="mod">
          <ac:chgData name="Seena Joseph" userId="cf2afdda-3d9d-41a3-a122-1e48d3b244a1" providerId="ADAL" clId="{61224FAB-0051-4A34-AA00-988CB3082ED3}" dt="2025-06-30T22:00:30.438" v="76" actId="1076"/>
          <ac:spMkLst>
            <pc:docMk/>
            <pc:sldMk cId="1551534914" sldId="260"/>
            <ac:spMk id="2" creationId="{00000000-0000-0000-0000-000000000000}"/>
          </ac:spMkLst>
        </pc:spChg>
        <pc:spChg chg="mod">
          <ac:chgData name="Seena Joseph" userId="cf2afdda-3d9d-41a3-a122-1e48d3b244a1" providerId="ADAL" clId="{61224FAB-0051-4A34-AA00-988CB3082ED3}" dt="2025-06-30T22:00:35.261" v="78" actId="14100"/>
          <ac:spMkLst>
            <pc:docMk/>
            <pc:sldMk cId="1551534914" sldId="260"/>
            <ac:spMk id="3" creationId="{00000000-0000-0000-0000-000000000000}"/>
          </ac:spMkLst>
        </pc:spChg>
      </pc:sldChg>
      <pc:sldChg chg="modSp mod setBg">
        <pc:chgData name="Seena Joseph" userId="cf2afdda-3d9d-41a3-a122-1e48d3b244a1" providerId="ADAL" clId="{61224FAB-0051-4A34-AA00-988CB3082ED3}" dt="2025-06-30T22:00:02.232" v="62" actId="27636"/>
        <pc:sldMkLst>
          <pc:docMk/>
          <pc:sldMk cId="2497949952" sldId="261"/>
        </pc:sldMkLst>
        <pc:spChg chg="mod">
          <ac:chgData name="Seena Joseph" userId="cf2afdda-3d9d-41a3-a122-1e48d3b244a1" providerId="ADAL" clId="{61224FAB-0051-4A34-AA00-988CB3082ED3}" dt="2025-06-30T21:59:14.060" v="50" actId="1076"/>
          <ac:spMkLst>
            <pc:docMk/>
            <pc:sldMk cId="2497949952" sldId="261"/>
            <ac:spMk id="2" creationId="{00000000-0000-0000-0000-000000000000}"/>
          </ac:spMkLst>
        </pc:spChg>
        <pc:spChg chg="mod">
          <ac:chgData name="Seena Joseph" userId="cf2afdda-3d9d-41a3-a122-1e48d3b244a1" providerId="ADAL" clId="{61224FAB-0051-4A34-AA00-988CB3082ED3}" dt="2025-06-30T22:00:02.232" v="62" actId="27636"/>
          <ac:spMkLst>
            <pc:docMk/>
            <pc:sldMk cId="2497949952" sldId="261"/>
            <ac:spMk id="3" creationId="{00000000-0000-0000-0000-000000000000}"/>
          </ac:spMkLst>
        </pc:spChg>
      </pc:sldChg>
      <pc:sldChg chg="modSp mod setBg">
        <pc:chgData name="Seena Joseph" userId="cf2afdda-3d9d-41a3-a122-1e48d3b244a1" providerId="ADAL" clId="{61224FAB-0051-4A34-AA00-988CB3082ED3}" dt="2025-06-30T22:00:51.069" v="84"/>
        <pc:sldMkLst>
          <pc:docMk/>
          <pc:sldMk cId="2724461800" sldId="262"/>
        </pc:sldMkLst>
        <pc:spChg chg="mod">
          <ac:chgData name="Seena Joseph" userId="cf2afdda-3d9d-41a3-a122-1e48d3b244a1" providerId="ADAL" clId="{61224FAB-0051-4A34-AA00-988CB3082ED3}" dt="2025-06-30T22:00:43.630" v="81" actId="1076"/>
          <ac:spMkLst>
            <pc:docMk/>
            <pc:sldMk cId="2724461800" sldId="262"/>
            <ac:spMk id="2" creationId="{00000000-0000-0000-0000-000000000000}"/>
          </ac:spMkLst>
        </pc:spChg>
        <pc:spChg chg="mod">
          <ac:chgData name="Seena Joseph" userId="cf2afdda-3d9d-41a3-a122-1e48d3b244a1" providerId="ADAL" clId="{61224FAB-0051-4A34-AA00-988CB3082ED3}" dt="2025-06-30T22:00:51.069" v="84"/>
          <ac:spMkLst>
            <pc:docMk/>
            <pc:sldMk cId="2724461800" sldId="262"/>
            <ac:spMk id="3" creationId="{00000000-0000-0000-0000-000000000000}"/>
          </ac:spMkLst>
        </pc:spChg>
      </pc:sldChg>
      <pc:sldChg chg="modSp mod setBg">
        <pc:chgData name="Seena Joseph" userId="cf2afdda-3d9d-41a3-a122-1e48d3b244a1" providerId="ADAL" clId="{61224FAB-0051-4A34-AA00-988CB3082ED3}" dt="2025-06-30T22:01:02.554" v="88" actId="27636"/>
        <pc:sldMkLst>
          <pc:docMk/>
          <pc:sldMk cId="2905032581" sldId="263"/>
        </pc:sldMkLst>
        <pc:spChg chg="mod">
          <ac:chgData name="Seena Joseph" userId="cf2afdda-3d9d-41a3-a122-1e48d3b244a1" providerId="ADAL" clId="{61224FAB-0051-4A34-AA00-988CB3082ED3}" dt="2025-06-30T21:57:35.203" v="12"/>
          <ac:spMkLst>
            <pc:docMk/>
            <pc:sldMk cId="2905032581" sldId="263"/>
            <ac:spMk id="2" creationId="{00000000-0000-0000-0000-000000000000}"/>
          </ac:spMkLst>
        </pc:spChg>
        <pc:spChg chg="mod">
          <ac:chgData name="Seena Joseph" userId="cf2afdda-3d9d-41a3-a122-1e48d3b244a1" providerId="ADAL" clId="{61224FAB-0051-4A34-AA00-988CB3082ED3}" dt="2025-06-30T22:01:02.554" v="88" actId="27636"/>
          <ac:spMkLst>
            <pc:docMk/>
            <pc:sldMk cId="2905032581" sldId="263"/>
            <ac:spMk id="3" creationId="{00000000-0000-0000-0000-000000000000}"/>
          </ac:spMkLst>
        </pc:spChg>
      </pc:sldChg>
      <pc:sldChg chg="modSp mod setBg">
        <pc:chgData name="Seena Joseph" userId="cf2afdda-3d9d-41a3-a122-1e48d3b244a1" providerId="ADAL" clId="{61224FAB-0051-4A34-AA00-988CB3082ED3}" dt="2025-06-30T22:01:14.079" v="93" actId="1076"/>
        <pc:sldMkLst>
          <pc:docMk/>
          <pc:sldMk cId="3949193967" sldId="264"/>
        </pc:sldMkLst>
        <pc:spChg chg="mod">
          <ac:chgData name="Seena Joseph" userId="cf2afdda-3d9d-41a3-a122-1e48d3b244a1" providerId="ADAL" clId="{61224FAB-0051-4A34-AA00-988CB3082ED3}" dt="2025-06-30T22:01:14.079" v="93" actId="1076"/>
          <ac:spMkLst>
            <pc:docMk/>
            <pc:sldMk cId="3949193967" sldId="264"/>
            <ac:spMk id="2" creationId="{00000000-0000-0000-0000-000000000000}"/>
          </ac:spMkLst>
        </pc:spChg>
        <pc:spChg chg="mod">
          <ac:chgData name="Seena Joseph" userId="cf2afdda-3d9d-41a3-a122-1e48d3b244a1" providerId="ADAL" clId="{61224FAB-0051-4A34-AA00-988CB3082ED3}" dt="2025-06-30T22:01:11.027" v="92" actId="27636"/>
          <ac:spMkLst>
            <pc:docMk/>
            <pc:sldMk cId="3949193967" sldId="264"/>
            <ac:spMk id="3" creationId="{00000000-0000-0000-0000-000000000000}"/>
          </ac:spMkLst>
        </pc:spChg>
      </pc:sldChg>
      <pc:sldChg chg="modSp mod setBg">
        <pc:chgData name="Seena Joseph" userId="cf2afdda-3d9d-41a3-a122-1e48d3b244a1" providerId="ADAL" clId="{61224FAB-0051-4A34-AA00-988CB3082ED3}" dt="2025-06-30T22:01:40.692" v="98" actId="27636"/>
        <pc:sldMkLst>
          <pc:docMk/>
          <pc:sldMk cId="3854810104" sldId="265"/>
        </pc:sldMkLst>
        <pc:spChg chg="mod">
          <ac:chgData name="Seena Joseph" userId="cf2afdda-3d9d-41a3-a122-1e48d3b244a1" providerId="ADAL" clId="{61224FAB-0051-4A34-AA00-988CB3082ED3}" dt="2025-06-30T22:01:40.692" v="98" actId="27636"/>
          <ac:spMkLst>
            <pc:docMk/>
            <pc:sldMk cId="3854810104" sldId="265"/>
            <ac:spMk id="2" creationId="{00000000-0000-0000-0000-000000000000}"/>
          </ac:spMkLst>
        </pc:spChg>
      </pc:sldChg>
      <pc:sldChg chg="modSp mod setBg">
        <pc:chgData name="Seena Joseph" userId="cf2afdda-3d9d-41a3-a122-1e48d3b244a1" providerId="ADAL" clId="{61224FAB-0051-4A34-AA00-988CB3082ED3}" dt="2025-06-30T22:02:23.840" v="105"/>
        <pc:sldMkLst>
          <pc:docMk/>
          <pc:sldMk cId="3080369092" sldId="266"/>
        </pc:sldMkLst>
        <pc:spChg chg="mod">
          <ac:chgData name="Seena Joseph" userId="cf2afdda-3d9d-41a3-a122-1e48d3b244a1" providerId="ADAL" clId="{61224FAB-0051-4A34-AA00-988CB3082ED3}" dt="2025-06-30T22:02:13.930" v="103" actId="1076"/>
          <ac:spMkLst>
            <pc:docMk/>
            <pc:sldMk cId="3080369092" sldId="266"/>
            <ac:spMk id="2" creationId="{00000000-0000-0000-0000-000000000000}"/>
          </ac:spMkLst>
        </pc:spChg>
        <pc:spChg chg="mod">
          <ac:chgData name="Seena Joseph" userId="cf2afdda-3d9d-41a3-a122-1e48d3b244a1" providerId="ADAL" clId="{61224FAB-0051-4A34-AA00-988CB3082ED3}" dt="2025-06-30T22:02:23.840" v="105"/>
          <ac:spMkLst>
            <pc:docMk/>
            <pc:sldMk cId="3080369092" sldId="266"/>
            <ac:spMk id="3" creationId="{00000000-0000-0000-0000-000000000000}"/>
          </ac:spMkLst>
        </pc:spChg>
      </pc:sldChg>
      <pc:sldChg chg="modSp mod setBg">
        <pc:chgData name="Seena Joseph" userId="cf2afdda-3d9d-41a3-a122-1e48d3b244a1" providerId="ADAL" clId="{61224FAB-0051-4A34-AA00-988CB3082ED3}" dt="2025-06-30T22:02:55.961" v="113"/>
        <pc:sldMkLst>
          <pc:docMk/>
          <pc:sldMk cId="145245540" sldId="267"/>
        </pc:sldMkLst>
        <pc:spChg chg="mod">
          <ac:chgData name="Seena Joseph" userId="cf2afdda-3d9d-41a3-a122-1e48d3b244a1" providerId="ADAL" clId="{61224FAB-0051-4A34-AA00-988CB3082ED3}" dt="2025-06-30T22:02:49.428" v="111" actId="1076"/>
          <ac:spMkLst>
            <pc:docMk/>
            <pc:sldMk cId="145245540" sldId="267"/>
            <ac:spMk id="2" creationId="{00000000-0000-0000-0000-000000000000}"/>
          </ac:spMkLst>
        </pc:spChg>
        <pc:spChg chg="mod">
          <ac:chgData name="Seena Joseph" userId="cf2afdda-3d9d-41a3-a122-1e48d3b244a1" providerId="ADAL" clId="{61224FAB-0051-4A34-AA00-988CB3082ED3}" dt="2025-06-30T22:02:55.961" v="113"/>
          <ac:spMkLst>
            <pc:docMk/>
            <pc:sldMk cId="145245540" sldId="267"/>
            <ac:spMk id="3" creationId="{00000000-0000-0000-0000-000000000000}"/>
          </ac:spMkLst>
        </pc:spChg>
      </pc:sldChg>
      <pc:sldChg chg="modSp mod setBg">
        <pc:chgData name="Seena Joseph" userId="cf2afdda-3d9d-41a3-a122-1e48d3b244a1" providerId="ADAL" clId="{61224FAB-0051-4A34-AA00-988CB3082ED3}" dt="2025-06-30T22:01:29.518" v="96"/>
        <pc:sldMkLst>
          <pc:docMk/>
          <pc:sldMk cId="3879585100" sldId="268"/>
        </pc:sldMkLst>
        <pc:spChg chg="mod">
          <ac:chgData name="Seena Joseph" userId="cf2afdda-3d9d-41a3-a122-1e48d3b244a1" providerId="ADAL" clId="{61224FAB-0051-4A34-AA00-988CB3082ED3}" dt="2025-06-30T21:57:41.976" v="16"/>
          <ac:spMkLst>
            <pc:docMk/>
            <pc:sldMk cId="3879585100" sldId="268"/>
            <ac:spMk id="2" creationId="{00000000-0000-0000-0000-000000000000}"/>
          </ac:spMkLst>
        </pc:spChg>
        <pc:spChg chg="mod">
          <ac:chgData name="Seena Joseph" userId="cf2afdda-3d9d-41a3-a122-1e48d3b244a1" providerId="ADAL" clId="{61224FAB-0051-4A34-AA00-988CB3082ED3}" dt="2025-06-30T22:01:29.518" v="96"/>
          <ac:spMkLst>
            <pc:docMk/>
            <pc:sldMk cId="3879585100" sldId="268"/>
            <ac:spMk id="3" creationId="{00000000-0000-0000-0000-000000000000}"/>
          </ac:spMkLst>
        </pc:spChg>
      </pc:sldChg>
      <pc:sldChg chg="modSp mod setBg">
        <pc:chgData name="Seena Joseph" userId="cf2afdda-3d9d-41a3-a122-1e48d3b244a1" providerId="ADAL" clId="{61224FAB-0051-4A34-AA00-988CB3082ED3}" dt="2025-06-30T22:03:15.809" v="118" actId="27636"/>
        <pc:sldMkLst>
          <pc:docMk/>
          <pc:sldMk cId="2556183334" sldId="269"/>
        </pc:sldMkLst>
        <pc:spChg chg="mod">
          <ac:chgData name="Seena Joseph" userId="cf2afdda-3d9d-41a3-a122-1e48d3b244a1" providerId="ADAL" clId="{61224FAB-0051-4A34-AA00-988CB3082ED3}" dt="2025-06-30T21:58:07.902" v="23"/>
          <ac:spMkLst>
            <pc:docMk/>
            <pc:sldMk cId="2556183334" sldId="269"/>
            <ac:spMk id="2" creationId="{00000000-0000-0000-0000-000000000000}"/>
          </ac:spMkLst>
        </pc:spChg>
        <pc:spChg chg="mod">
          <ac:chgData name="Seena Joseph" userId="cf2afdda-3d9d-41a3-a122-1e48d3b244a1" providerId="ADAL" clId="{61224FAB-0051-4A34-AA00-988CB3082ED3}" dt="2025-06-30T22:03:15.809" v="118" actId="27636"/>
          <ac:spMkLst>
            <pc:docMk/>
            <pc:sldMk cId="2556183334" sldId="269"/>
            <ac:spMk id="3" creationId="{00000000-0000-0000-0000-000000000000}"/>
          </ac:spMkLst>
        </pc:spChg>
      </pc:sldChg>
      <pc:sldChg chg="modSp mod setBg">
        <pc:chgData name="Seena Joseph" userId="cf2afdda-3d9d-41a3-a122-1e48d3b244a1" providerId="ADAL" clId="{61224FAB-0051-4A34-AA00-988CB3082ED3}" dt="2025-06-30T22:04:53.460" v="146" actId="14100"/>
        <pc:sldMkLst>
          <pc:docMk/>
          <pc:sldMk cId="849160128" sldId="270"/>
        </pc:sldMkLst>
        <pc:spChg chg="mod">
          <ac:chgData name="Seena Joseph" userId="cf2afdda-3d9d-41a3-a122-1e48d3b244a1" providerId="ADAL" clId="{61224FAB-0051-4A34-AA00-988CB3082ED3}" dt="2025-06-30T21:58:27.228" v="33"/>
          <ac:spMkLst>
            <pc:docMk/>
            <pc:sldMk cId="849160128" sldId="270"/>
            <ac:spMk id="2" creationId="{00000000-0000-0000-0000-000000000000}"/>
          </ac:spMkLst>
        </pc:spChg>
        <pc:spChg chg="mod">
          <ac:chgData name="Seena Joseph" userId="cf2afdda-3d9d-41a3-a122-1e48d3b244a1" providerId="ADAL" clId="{61224FAB-0051-4A34-AA00-988CB3082ED3}" dt="2025-06-30T22:04:53.460" v="146" actId="14100"/>
          <ac:spMkLst>
            <pc:docMk/>
            <pc:sldMk cId="849160128" sldId="270"/>
            <ac:spMk id="3" creationId="{00000000-0000-0000-0000-000000000000}"/>
          </ac:spMkLst>
        </pc:spChg>
      </pc:sldChg>
      <pc:sldChg chg="modSp mod setBg">
        <pc:chgData name="Seena Joseph" userId="cf2afdda-3d9d-41a3-a122-1e48d3b244a1" providerId="ADAL" clId="{61224FAB-0051-4A34-AA00-988CB3082ED3}" dt="2025-06-30T22:05:06.680" v="149" actId="27636"/>
        <pc:sldMkLst>
          <pc:docMk/>
          <pc:sldMk cId="3836288289" sldId="271"/>
        </pc:sldMkLst>
        <pc:spChg chg="mod">
          <ac:chgData name="Seena Joseph" userId="cf2afdda-3d9d-41a3-a122-1e48d3b244a1" providerId="ADAL" clId="{61224FAB-0051-4A34-AA00-988CB3082ED3}" dt="2025-06-30T21:58:29.571" v="36" actId="27636"/>
          <ac:spMkLst>
            <pc:docMk/>
            <pc:sldMk cId="3836288289" sldId="271"/>
            <ac:spMk id="2" creationId="{00000000-0000-0000-0000-000000000000}"/>
          </ac:spMkLst>
        </pc:spChg>
        <pc:spChg chg="mod">
          <ac:chgData name="Seena Joseph" userId="cf2afdda-3d9d-41a3-a122-1e48d3b244a1" providerId="ADAL" clId="{61224FAB-0051-4A34-AA00-988CB3082ED3}" dt="2025-06-30T22:05:06.680" v="149" actId="27636"/>
          <ac:spMkLst>
            <pc:docMk/>
            <pc:sldMk cId="3836288289" sldId="271"/>
            <ac:spMk id="3" creationId="{00000000-0000-0000-0000-000000000000}"/>
          </ac:spMkLst>
        </pc:spChg>
      </pc:sldChg>
      <pc:sldChg chg="modSp mod setBg">
        <pc:chgData name="Seena Joseph" userId="cf2afdda-3d9d-41a3-a122-1e48d3b244a1" providerId="ADAL" clId="{61224FAB-0051-4A34-AA00-988CB3082ED3}" dt="2025-06-30T22:05:09.558" v="151" actId="27636"/>
        <pc:sldMkLst>
          <pc:docMk/>
          <pc:sldMk cId="1301057886" sldId="272"/>
        </pc:sldMkLst>
        <pc:spChg chg="mod">
          <ac:chgData name="Seena Joseph" userId="cf2afdda-3d9d-41a3-a122-1e48d3b244a1" providerId="ADAL" clId="{61224FAB-0051-4A34-AA00-988CB3082ED3}" dt="2025-06-30T21:58:31.670" v="38"/>
          <ac:spMkLst>
            <pc:docMk/>
            <pc:sldMk cId="1301057886" sldId="272"/>
            <ac:spMk id="2" creationId="{00000000-0000-0000-0000-000000000000}"/>
          </ac:spMkLst>
        </pc:spChg>
        <pc:spChg chg="mod">
          <ac:chgData name="Seena Joseph" userId="cf2afdda-3d9d-41a3-a122-1e48d3b244a1" providerId="ADAL" clId="{61224FAB-0051-4A34-AA00-988CB3082ED3}" dt="2025-06-30T22:05:09.558" v="151" actId="27636"/>
          <ac:spMkLst>
            <pc:docMk/>
            <pc:sldMk cId="1301057886" sldId="272"/>
            <ac:spMk id="3" creationId="{00000000-0000-0000-0000-000000000000}"/>
          </ac:spMkLst>
        </pc:spChg>
      </pc:sldChg>
      <pc:sldChg chg="modSp mod setBg">
        <pc:chgData name="Seena Joseph" userId="cf2afdda-3d9d-41a3-a122-1e48d3b244a1" providerId="ADAL" clId="{61224FAB-0051-4A34-AA00-988CB3082ED3}" dt="2025-06-30T22:11:27.597" v="190" actId="27636"/>
        <pc:sldMkLst>
          <pc:docMk/>
          <pc:sldMk cId="613272273" sldId="273"/>
        </pc:sldMkLst>
        <pc:spChg chg="mod">
          <ac:chgData name="Seena Joseph" userId="cf2afdda-3d9d-41a3-a122-1e48d3b244a1" providerId="ADAL" clId="{61224FAB-0051-4A34-AA00-988CB3082ED3}" dt="2025-06-30T21:58:34.934" v="40"/>
          <ac:spMkLst>
            <pc:docMk/>
            <pc:sldMk cId="613272273" sldId="273"/>
            <ac:spMk id="2" creationId="{00000000-0000-0000-0000-000000000000}"/>
          </ac:spMkLst>
        </pc:spChg>
        <pc:spChg chg="mod">
          <ac:chgData name="Seena Joseph" userId="cf2afdda-3d9d-41a3-a122-1e48d3b244a1" providerId="ADAL" clId="{61224FAB-0051-4A34-AA00-988CB3082ED3}" dt="2025-06-30T22:11:27.597" v="190" actId="27636"/>
          <ac:spMkLst>
            <pc:docMk/>
            <pc:sldMk cId="613272273" sldId="273"/>
            <ac:spMk id="3" creationId="{00000000-0000-0000-0000-000000000000}"/>
          </ac:spMkLst>
        </pc:spChg>
      </pc:sldChg>
      <pc:sldChg chg="modSp mod setBg">
        <pc:chgData name="Seena Joseph" userId="cf2afdda-3d9d-41a3-a122-1e48d3b244a1" providerId="ADAL" clId="{61224FAB-0051-4A34-AA00-988CB3082ED3}" dt="2025-06-30T22:11:19.976" v="188" actId="27636"/>
        <pc:sldMkLst>
          <pc:docMk/>
          <pc:sldMk cId="338730930" sldId="274"/>
        </pc:sldMkLst>
        <pc:spChg chg="mod">
          <ac:chgData name="Seena Joseph" userId="cf2afdda-3d9d-41a3-a122-1e48d3b244a1" providerId="ADAL" clId="{61224FAB-0051-4A34-AA00-988CB3082ED3}" dt="2025-06-30T22:11:17.428" v="186" actId="14100"/>
          <ac:spMkLst>
            <pc:docMk/>
            <pc:sldMk cId="338730930" sldId="274"/>
            <ac:spMk id="2" creationId="{00000000-0000-0000-0000-000000000000}"/>
          </ac:spMkLst>
        </pc:spChg>
        <pc:spChg chg="mod">
          <ac:chgData name="Seena Joseph" userId="cf2afdda-3d9d-41a3-a122-1e48d3b244a1" providerId="ADAL" clId="{61224FAB-0051-4A34-AA00-988CB3082ED3}" dt="2025-06-30T22:11:19.976" v="188" actId="27636"/>
          <ac:spMkLst>
            <pc:docMk/>
            <pc:sldMk cId="338730930" sldId="274"/>
            <ac:spMk id="3" creationId="{00000000-0000-0000-0000-000000000000}"/>
          </ac:spMkLst>
        </pc:spChg>
      </pc:sldChg>
      <pc:sldChg chg="modSp setBg">
        <pc:chgData name="Seena Joseph" userId="cf2afdda-3d9d-41a3-a122-1e48d3b244a1" providerId="ADAL" clId="{61224FAB-0051-4A34-AA00-988CB3082ED3}" dt="2025-06-30T22:01:57.334" v="99"/>
        <pc:sldMkLst>
          <pc:docMk/>
          <pc:sldMk cId="887946537" sldId="275"/>
        </pc:sldMkLst>
        <pc:spChg chg="mod">
          <ac:chgData name="Seena Joseph" userId="cf2afdda-3d9d-41a3-a122-1e48d3b244a1" providerId="ADAL" clId="{61224FAB-0051-4A34-AA00-988CB3082ED3}" dt="2025-06-30T21:57:48.672" v="18"/>
          <ac:spMkLst>
            <pc:docMk/>
            <pc:sldMk cId="887946537" sldId="275"/>
            <ac:spMk id="2" creationId="{00000000-0000-0000-0000-000000000000}"/>
          </ac:spMkLst>
        </pc:spChg>
        <pc:spChg chg="mod">
          <ac:chgData name="Seena Joseph" userId="cf2afdda-3d9d-41a3-a122-1e48d3b244a1" providerId="ADAL" clId="{61224FAB-0051-4A34-AA00-988CB3082ED3}" dt="2025-06-30T22:01:57.334" v="99"/>
          <ac:spMkLst>
            <pc:docMk/>
            <pc:sldMk cId="887946537" sldId="275"/>
            <ac:spMk id="3" creationId="{00000000-0000-0000-0000-000000000000}"/>
          </ac:spMkLst>
        </pc:spChg>
      </pc:sldChg>
      <pc:sldChg chg="modSp setBg">
        <pc:chgData name="Seena Joseph" userId="cf2afdda-3d9d-41a3-a122-1e48d3b244a1" providerId="ADAL" clId="{61224FAB-0051-4A34-AA00-988CB3082ED3}" dt="2025-06-30T22:02:28.074" v="106"/>
        <pc:sldMkLst>
          <pc:docMk/>
          <pc:sldMk cId="877254891" sldId="276"/>
        </pc:sldMkLst>
        <pc:spChg chg="mod">
          <ac:chgData name="Seena Joseph" userId="cf2afdda-3d9d-41a3-a122-1e48d3b244a1" providerId="ADAL" clId="{61224FAB-0051-4A34-AA00-988CB3082ED3}" dt="2025-06-30T21:57:55.926" v="20"/>
          <ac:spMkLst>
            <pc:docMk/>
            <pc:sldMk cId="877254891" sldId="276"/>
            <ac:spMk id="2" creationId="{00000000-0000-0000-0000-000000000000}"/>
          </ac:spMkLst>
        </pc:spChg>
        <pc:spChg chg="mod">
          <ac:chgData name="Seena Joseph" userId="cf2afdda-3d9d-41a3-a122-1e48d3b244a1" providerId="ADAL" clId="{61224FAB-0051-4A34-AA00-988CB3082ED3}" dt="2025-06-30T22:02:28.074" v="106"/>
          <ac:spMkLst>
            <pc:docMk/>
            <pc:sldMk cId="877254891" sldId="276"/>
            <ac:spMk id="3" creationId="{00000000-0000-0000-0000-000000000000}"/>
          </ac:spMkLst>
        </pc:spChg>
      </pc:sldChg>
      <pc:sldChg chg="modSp setBg">
        <pc:chgData name="Seena Joseph" userId="cf2afdda-3d9d-41a3-a122-1e48d3b244a1" providerId="ADAL" clId="{61224FAB-0051-4A34-AA00-988CB3082ED3}" dt="2025-06-30T22:03:01.597" v="114"/>
        <pc:sldMkLst>
          <pc:docMk/>
          <pc:sldMk cId="2372781438" sldId="277"/>
        </pc:sldMkLst>
        <pc:spChg chg="mod">
          <ac:chgData name="Seena Joseph" userId="cf2afdda-3d9d-41a3-a122-1e48d3b244a1" providerId="ADAL" clId="{61224FAB-0051-4A34-AA00-988CB3082ED3}" dt="2025-06-30T21:58:04.304" v="22"/>
          <ac:spMkLst>
            <pc:docMk/>
            <pc:sldMk cId="2372781438" sldId="277"/>
            <ac:spMk id="2" creationId="{00000000-0000-0000-0000-000000000000}"/>
          </ac:spMkLst>
        </pc:spChg>
        <pc:spChg chg="mod">
          <ac:chgData name="Seena Joseph" userId="cf2afdda-3d9d-41a3-a122-1e48d3b244a1" providerId="ADAL" clId="{61224FAB-0051-4A34-AA00-988CB3082ED3}" dt="2025-06-30T22:03:01.597" v="114"/>
          <ac:spMkLst>
            <pc:docMk/>
            <pc:sldMk cId="2372781438" sldId="277"/>
            <ac:spMk id="3" creationId="{00000000-0000-0000-0000-000000000000}"/>
          </ac:spMkLst>
        </pc:spChg>
      </pc:sldChg>
      <pc:sldChg chg="modSp mod setBg">
        <pc:chgData name="Seena Joseph" userId="cf2afdda-3d9d-41a3-a122-1e48d3b244a1" providerId="ADAL" clId="{61224FAB-0051-4A34-AA00-988CB3082ED3}" dt="2025-06-30T22:03:28.570" v="122" actId="27636"/>
        <pc:sldMkLst>
          <pc:docMk/>
          <pc:sldMk cId="2710471553" sldId="278"/>
        </pc:sldMkLst>
        <pc:spChg chg="mod">
          <ac:chgData name="Seena Joseph" userId="cf2afdda-3d9d-41a3-a122-1e48d3b244a1" providerId="ADAL" clId="{61224FAB-0051-4A34-AA00-988CB3082ED3}" dt="2025-06-30T21:58:10.668" v="25"/>
          <ac:spMkLst>
            <pc:docMk/>
            <pc:sldMk cId="2710471553" sldId="278"/>
            <ac:spMk id="2" creationId="{00000000-0000-0000-0000-000000000000}"/>
          </ac:spMkLst>
        </pc:spChg>
        <pc:spChg chg="mod">
          <ac:chgData name="Seena Joseph" userId="cf2afdda-3d9d-41a3-a122-1e48d3b244a1" providerId="ADAL" clId="{61224FAB-0051-4A34-AA00-988CB3082ED3}" dt="2025-06-30T22:03:28.570" v="122" actId="27636"/>
          <ac:spMkLst>
            <pc:docMk/>
            <pc:sldMk cId="2710471553" sldId="278"/>
            <ac:spMk id="3" creationId="{00000000-0000-0000-0000-000000000000}"/>
          </ac:spMkLst>
        </pc:spChg>
      </pc:sldChg>
      <pc:sldChg chg="modSp mod setBg">
        <pc:chgData name="Seena Joseph" userId="cf2afdda-3d9d-41a3-a122-1e48d3b244a1" providerId="ADAL" clId="{61224FAB-0051-4A34-AA00-988CB3082ED3}" dt="2025-06-30T22:03:51.978" v="129"/>
        <pc:sldMkLst>
          <pc:docMk/>
          <pc:sldMk cId="984416504" sldId="279"/>
        </pc:sldMkLst>
        <pc:spChg chg="mod">
          <ac:chgData name="Seena Joseph" userId="cf2afdda-3d9d-41a3-a122-1e48d3b244a1" providerId="ADAL" clId="{61224FAB-0051-4A34-AA00-988CB3082ED3}" dt="2025-06-30T22:03:45.765" v="127" actId="14100"/>
          <ac:spMkLst>
            <pc:docMk/>
            <pc:sldMk cId="984416504" sldId="279"/>
            <ac:spMk id="23554" creationId="{00000000-0000-0000-0000-000000000000}"/>
          </ac:spMkLst>
        </pc:spChg>
        <pc:spChg chg="mod">
          <ac:chgData name="Seena Joseph" userId="cf2afdda-3d9d-41a3-a122-1e48d3b244a1" providerId="ADAL" clId="{61224FAB-0051-4A34-AA00-988CB3082ED3}" dt="2025-06-30T22:03:51.978" v="129"/>
          <ac:spMkLst>
            <pc:docMk/>
            <pc:sldMk cId="984416504" sldId="279"/>
            <ac:spMk id="23555" creationId="{00000000-0000-0000-0000-000000000000}"/>
          </ac:spMkLst>
        </pc:spChg>
      </pc:sldChg>
      <pc:sldChg chg="modSp mod setBg">
        <pc:chgData name="Seena Joseph" userId="cf2afdda-3d9d-41a3-a122-1e48d3b244a1" providerId="ADAL" clId="{61224FAB-0051-4A34-AA00-988CB3082ED3}" dt="2025-06-30T22:12:53.015" v="201" actId="6549"/>
        <pc:sldMkLst>
          <pc:docMk/>
          <pc:sldMk cId="2169119913" sldId="280"/>
        </pc:sldMkLst>
        <pc:spChg chg="mod">
          <ac:chgData name="Seena Joseph" userId="cf2afdda-3d9d-41a3-a122-1e48d3b244a1" providerId="ADAL" clId="{61224FAB-0051-4A34-AA00-988CB3082ED3}" dt="2025-06-30T21:58:23.602" v="32"/>
          <ac:spMkLst>
            <pc:docMk/>
            <pc:sldMk cId="2169119913" sldId="280"/>
            <ac:spMk id="2" creationId="{00000000-0000-0000-0000-000000000000}"/>
          </ac:spMkLst>
        </pc:spChg>
        <pc:spChg chg="mod">
          <ac:chgData name="Seena Joseph" userId="cf2afdda-3d9d-41a3-a122-1e48d3b244a1" providerId="ADAL" clId="{61224FAB-0051-4A34-AA00-988CB3082ED3}" dt="2025-06-30T22:12:53.015" v="201" actId="6549"/>
          <ac:spMkLst>
            <pc:docMk/>
            <pc:sldMk cId="2169119913" sldId="280"/>
            <ac:spMk id="3" creationId="{00000000-0000-0000-0000-000000000000}"/>
          </ac:spMkLst>
        </pc:spChg>
      </pc:sldChg>
      <pc:sldChg chg="modSp mod setBg">
        <pc:chgData name="Seena Joseph" userId="cf2afdda-3d9d-41a3-a122-1e48d3b244a1" providerId="ADAL" clId="{61224FAB-0051-4A34-AA00-988CB3082ED3}" dt="2025-06-30T22:05:46.062" v="161" actId="1076"/>
        <pc:sldMkLst>
          <pc:docMk/>
          <pc:sldMk cId="1715775878" sldId="281"/>
        </pc:sldMkLst>
        <pc:spChg chg="mod">
          <ac:chgData name="Seena Joseph" userId="cf2afdda-3d9d-41a3-a122-1e48d3b244a1" providerId="ADAL" clId="{61224FAB-0051-4A34-AA00-988CB3082ED3}" dt="2025-06-30T22:05:33.318" v="157" actId="1076"/>
          <ac:spMkLst>
            <pc:docMk/>
            <pc:sldMk cId="1715775878" sldId="281"/>
            <ac:spMk id="2" creationId="{00000000-0000-0000-0000-000000000000}"/>
          </ac:spMkLst>
        </pc:spChg>
        <pc:spChg chg="mod">
          <ac:chgData name="Seena Joseph" userId="cf2afdda-3d9d-41a3-a122-1e48d3b244a1" providerId="ADAL" clId="{61224FAB-0051-4A34-AA00-988CB3082ED3}" dt="2025-06-30T22:05:46.062" v="161" actId="1076"/>
          <ac:spMkLst>
            <pc:docMk/>
            <pc:sldMk cId="1715775878" sldId="281"/>
            <ac:spMk id="3" creationId="{00000000-0000-0000-0000-000000000000}"/>
          </ac:spMkLst>
        </pc:spChg>
      </pc:sldChg>
      <pc:sldChg chg="modSp mod setBg">
        <pc:chgData name="Seena Joseph" userId="cf2afdda-3d9d-41a3-a122-1e48d3b244a1" providerId="ADAL" clId="{61224FAB-0051-4A34-AA00-988CB3082ED3}" dt="2025-06-30T22:10:38.786" v="183"/>
        <pc:sldMkLst>
          <pc:docMk/>
          <pc:sldMk cId="3480678997" sldId="284"/>
        </pc:sldMkLst>
        <pc:spChg chg="mod">
          <ac:chgData name="Seena Joseph" userId="cf2afdda-3d9d-41a3-a122-1e48d3b244a1" providerId="ADAL" clId="{61224FAB-0051-4A34-AA00-988CB3082ED3}" dt="2025-06-30T22:07:03.110" v="166" actId="1076"/>
          <ac:spMkLst>
            <pc:docMk/>
            <pc:sldMk cId="3480678997" sldId="284"/>
            <ac:spMk id="2" creationId="{00000000-0000-0000-0000-000000000000}"/>
          </ac:spMkLst>
        </pc:spChg>
        <pc:spChg chg="mod">
          <ac:chgData name="Seena Joseph" userId="cf2afdda-3d9d-41a3-a122-1e48d3b244a1" providerId="ADAL" clId="{61224FAB-0051-4A34-AA00-988CB3082ED3}" dt="2025-06-30T22:10:38.786" v="183"/>
          <ac:spMkLst>
            <pc:docMk/>
            <pc:sldMk cId="3480678997" sldId="284"/>
            <ac:spMk id="3" creationId="{00000000-0000-0000-0000-000000000000}"/>
          </ac:spMkLst>
        </pc:spChg>
      </pc:sldChg>
      <pc:sldChg chg="del">
        <pc:chgData name="Seena Joseph" userId="cf2afdda-3d9d-41a3-a122-1e48d3b244a1" providerId="ADAL" clId="{61224FAB-0051-4A34-AA00-988CB3082ED3}" dt="2025-06-30T21:56:24.032" v="0" actId="47"/>
        <pc:sldMkLst>
          <pc:docMk/>
          <pc:sldMk cId="0" sldId="297"/>
        </pc:sldMkLst>
      </pc:sldChg>
      <pc:sldChg chg="modSp mod setBg">
        <pc:chgData name="Seena Joseph" userId="cf2afdda-3d9d-41a3-a122-1e48d3b244a1" providerId="ADAL" clId="{61224FAB-0051-4A34-AA00-988CB3082ED3}" dt="2025-06-30T22:04:33.737" v="141" actId="403"/>
        <pc:sldMkLst>
          <pc:docMk/>
          <pc:sldMk cId="4158077378" sldId="298"/>
        </pc:sldMkLst>
        <pc:spChg chg="mod">
          <ac:chgData name="Seena Joseph" userId="cf2afdda-3d9d-41a3-a122-1e48d3b244a1" providerId="ADAL" clId="{61224FAB-0051-4A34-AA00-988CB3082ED3}" dt="2025-06-30T22:03:59.398" v="131" actId="14100"/>
          <ac:spMkLst>
            <pc:docMk/>
            <pc:sldMk cId="4158077378" sldId="298"/>
            <ac:spMk id="2" creationId="{00000000-0000-0000-0000-000000000000}"/>
          </ac:spMkLst>
        </pc:spChg>
        <pc:spChg chg="mod">
          <ac:chgData name="Seena Joseph" userId="cf2afdda-3d9d-41a3-a122-1e48d3b244a1" providerId="ADAL" clId="{61224FAB-0051-4A34-AA00-988CB3082ED3}" dt="2025-06-30T22:04:33.737" v="141" actId="403"/>
          <ac:spMkLst>
            <pc:docMk/>
            <pc:sldMk cId="4158077378" sldId="298"/>
            <ac:spMk id="3" creationId="{00000000-0000-0000-0000-000000000000}"/>
          </ac:spMkLst>
        </pc:spChg>
      </pc:sldChg>
      <pc:sldChg chg="modSp mod setBg">
        <pc:chgData name="Seena Joseph" userId="cf2afdda-3d9d-41a3-a122-1e48d3b244a1" providerId="ADAL" clId="{61224FAB-0051-4A34-AA00-988CB3082ED3}" dt="2025-06-30T22:04:41.323" v="142"/>
        <pc:sldMkLst>
          <pc:docMk/>
          <pc:sldMk cId="1930959477" sldId="299"/>
        </pc:sldMkLst>
        <pc:spChg chg="mod">
          <ac:chgData name="Seena Joseph" userId="cf2afdda-3d9d-41a3-a122-1e48d3b244a1" providerId="ADAL" clId="{61224FAB-0051-4A34-AA00-988CB3082ED3}" dt="2025-06-30T21:58:21.428" v="30"/>
          <ac:spMkLst>
            <pc:docMk/>
            <pc:sldMk cId="1930959477" sldId="299"/>
            <ac:spMk id="2" creationId="{00000000-0000-0000-0000-000000000000}"/>
          </ac:spMkLst>
        </pc:spChg>
        <pc:spChg chg="mod">
          <ac:chgData name="Seena Joseph" userId="cf2afdda-3d9d-41a3-a122-1e48d3b244a1" providerId="ADAL" clId="{61224FAB-0051-4A34-AA00-988CB3082ED3}" dt="2025-06-30T22:04:41.323" v="142"/>
          <ac:spMkLst>
            <pc:docMk/>
            <pc:sldMk cId="1930959477" sldId="299"/>
            <ac:spMk id="3" creationId="{00000000-0000-0000-0000-000000000000}"/>
          </ac:spMkLst>
        </pc:spChg>
      </pc:sldChg>
      <pc:sldChg chg="modSp mod setBg">
        <pc:chgData name="Seena Joseph" userId="cf2afdda-3d9d-41a3-a122-1e48d3b244a1" providerId="ADAL" clId="{61224FAB-0051-4A34-AA00-988CB3082ED3}" dt="2025-06-30T22:06:33.422" v="164"/>
        <pc:sldMkLst>
          <pc:docMk/>
          <pc:sldMk cId="2931993232" sldId="300"/>
        </pc:sldMkLst>
        <pc:spChg chg="mod">
          <ac:chgData name="Seena Joseph" userId="cf2afdda-3d9d-41a3-a122-1e48d3b244a1" providerId="ADAL" clId="{61224FAB-0051-4A34-AA00-988CB3082ED3}" dt="2025-06-30T21:58:39.274" v="44"/>
          <ac:spMkLst>
            <pc:docMk/>
            <pc:sldMk cId="2931993232" sldId="300"/>
            <ac:spMk id="2" creationId="{00000000-0000-0000-0000-000000000000}"/>
          </ac:spMkLst>
        </pc:spChg>
        <pc:spChg chg="mod">
          <ac:chgData name="Seena Joseph" userId="cf2afdda-3d9d-41a3-a122-1e48d3b244a1" providerId="ADAL" clId="{61224FAB-0051-4A34-AA00-988CB3082ED3}" dt="2025-06-30T22:06:33.422" v="164"/>
          <ac:spMkLst>
            <pc:docMk/>
            <pc:sldMk cId="2931993232" sldId="300"/>
            <ac:spMk id="3" creationId="{00000000-0000-0000-0000-000000000000}"/>
          </ac:spMkLst>
        </pc:spChg>
        <pc:picChg chg="mod">
          <ac:chgData name="Seena Joseph" userId="cf2afdda-3d9d-41a3-a122-1e48d3b244a1" providerId="ADAL" clId="{61224FAB-0051-4A34-AA00-988CB3082ED3}" dt="2025-06-30T22:06:24.876" v="162" actId="1076"/>
          <ac:picMkLst>
            <pc:docMk/>
            <pc:sldMk cId="2931993232" sldId="300"/>
            <ac:picMk id="5" creationId="{7417668E-1165-DB47-C6B4-725727B371D5}"/>
          </ac:picMkLst>
        </pc:picChg>
        <pc:picChg chg="mod">
          <ac:chgData name="Seena Joseph" userId="cf2afdda-3d9d-41a3-a122-1e48d3b244a1" providerId="ADAL" clId="{61224FAB-0051-4A34-AA00-988CB3082ED3}" dt="2025-06-30T22:06:26.652" v="163" actId="1076"/>
          <ac:picMkLst>
            <pc:docMk/>
            <pc:sldMk cId="2931993232" sldId="300"/>
            <ac:picMk id="7" creationId="{9E0451F8-931D-27EF-24EF-8004C0AF1710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B5492ACD-F42D-4B63-9E34-D78A94F01715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862373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E19A590-F88F-496D-88E0-14EBDEAE19A4}" type="slidenum">
              <a:rPr lang="en-GB"/>
              <a:pPr/>
              <a:t>1</a:t>
            </a:fld>
            <a:endParaRPr lang="en-GB"/>
          </a:p>
        </p:txBody>
      </p:sp>
      <p:sp>
        <p:nvSpPr>
          <p:cNvPr id="51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Ch5, p108 (Weaver, Success In</a:t>
            </a:r>
            <a:r>
              <a:rPr lang="en-GB" baseline="0" dirty="0"/>
              <a:t> Your Project)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5BB4A-8CDF-4A88-90FA-F8FE6AA5FB5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81412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/>
              <a:t>Ch5, p109 (Weaver, Success In</a:t>
            </a:r>
            <a:r>
              <a:rPr lang="en-GB" baseline="0"/>
              <a:t> Your Project)</a:t>
            </a:r>
            <a:endParaRPr lang="en-GB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5BB4A-8CDF-4A88-90FA-F8FE6AA5FB5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36791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S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13259" y="1300786"/>
            <a:ext cx="6517482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13259" y="3886201"/>
            <a:ext cx="6517482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A0A728-58A8-4400-8922-32EBFA9DE4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83062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330" y="2367093"/>
            <a:ext cx="777287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7385637"/>
      </p:ext>
    </p:extLst>
  </p:cSld>
  <p:clrMapOvr>
    <a:masterClrMapping/>
  </p:clrMapOvr>
  <p:hf hdr="0" ftr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828564"/>
            <a:ext cx="7763814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331" y="3657458"/>
            <a:ext cx="7763814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CAD4A-9A78-436A-B712-C2F2C1BDE2D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95680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332" y="618518"/>
            <a:ext cx="7773338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330" y="2367093"/>
            <a:ext cx="382952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4629150" y="2367093"/>
            <a:ext cx="382905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6513051"/>
      </p:ext>
    </p:extLst>
  </p:cSld>
  <p:clrMapOvr>
    <a:masterClrMapping/>
  </p:clrMapOvr>
  <p:hf hdr="0" ftr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332" y="618518"/>
            <a:ext cx="7773338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9746" y="2371018"/>
            <a:ext cx="3655106" cy="679994"/>
          </a:xfrm>
        </p:spPr>
        <p:txBody>
          <a:bodyPr anchor="b">
            <a:noAutofit/>
          </a:bodyPr>
          <a:lstStyle>
            <a:lvl1pPr marL="0" indent="0">
              <a:lnSpc>
                <a:spcPct val="7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685331" y="3051013"/>
            <a:ext cx="3829520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97317" y="2371018"/>
            <a:ext cx="3661353" cy="679994"/>
          </a:xfrm>
        </p:spPr>
        <p:txBody>
          <a:bodyPr anchor="b">
            <a:noAutofit/>
          </a:bodyPr>
          <a:lstStyle>
            <a:lvl1pPr marL="0" indent="0">
              <a:lnSpc>
                <a:spcPct val="7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4629150" y="3051013"/>
            <a:ext cx="382905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1289105"/>
      </p:ext>
    </p:extLst>
  </p:cSld>
  <p:clrMapOvr>
    <a:masterClrMapping/>
  </p:clrMapOvr>
  <p:hf hdr="0" ftr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55670-3E6A-43D3-8215-C1C48E0C9650}" type="datetimeFigureOut">
              <a:rPr lang="en-US" smtClean="0"/>
              <a:t>6/30/2025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C7589-490C-489F-8478-54DCAA9AA8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61180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2FDC1-C426-46F0-A50A-E2690F78E5D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89997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609600"/>
            <a:ext cx="2951766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3808547" y="609601"/>
            <a:ext cx="4650122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2632852"/>
            <a:ext cx="2951767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0788997"/>
      </p:ext>
    </p:extLst>
  </p:cSld>
  <p:clrMapOvr>
    <a:masterClrMapping/>
  </p:clrMapOvr>
  <p:hf hdr="0" ftr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2" y="609600"/>
            <a:ext cx="4129618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004270" y="609601"/>
            <a:ext cx="3005851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6" y="2632853"/>
            <a:ext cx="4129604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604B-AEF8-4CAD-9FCE-84916A090B4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28556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6" y="4289374"/>
            <a:ext cx="7773324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88558" y="698261"/>
            <a:ext cx="7366899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5108728"/>
            <a:ext cx="7773339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1633270"/>
      </p:ext>
    </p:extLst>
  </p:cSld>
  <p:clrMapOvr>
    <a:masterClrMapping/>
  </p:clrMapOvr>
  <p:hf hdr="0" ft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609600"/>
            <a:ext cx="7773339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4204821"/>
            <a:ext cx="7773339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3276733"/>
      </p:ext>
    </p:extLst>
  </p:cSld>
  <p:clrMapOvr>
    <a:masterClrMapping/>
  </p:clrMapOvr>
  <p:hf hdr="0" ftr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59" y="872588"/>
            <a:ext cx="6977064" cy="2729915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290484" y="3610032"/>
            <a:ext cx="6564224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4372797"/>
            <a:ext cx="7773339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737626" y="887859"/>
            <a:ext cx="546888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7850130" y="3120015"/>
            <a:ext cx="553641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89339198"/>
      </p:ext>
    </p:extLst>
  </p:cSld>
  <p:clrMapOvr>
    <a:masterClrMapping/>
  </p:clrMapOvr>
  <p:hf hdr="0" ftr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2138722"/>
            <a:ext cx="7773339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4662335"/>
            <a:ext cx="777333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7283780"/>
      </p:ext>
    </p:extLst>
  </p:cSld>
  <p:clrMapOvr>
    <a:masterClrMapping/>
  </p:clrMapOvr>
  <p:hf hdr="0" ftr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331" y="609600"/>
            <a:ext cx="7773339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331" y="2367093"/>
            <a:ext cx="2474232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331" y="2943356"/>
            <a:ext cx="2474232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39292" y="2367093"/>
            <a:ext cx="246864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331012" y="2943356"/>
            <a:ext cx="2477513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79974" y="2367093"/>
            <a:ext cx="247869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979974" y="2943356"/>
            <a:ext cx="247869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4874237"/>
      </p:ext>
    </p:extLst>
  </p:cSld>
  <p:clrMapOvr>
    <a:masterClrMapping/>
  </p:clrMapOvr>
  <p:hf hdr="0" ftr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331" y="610772"/>
            <a:ext cx="7773339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5331" y="4204820"/>
            <a:ext cx="2472307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5331" y="2367093"/>
            <a:ext cx="2472307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5331" y="4781082"/>
            <a:ext cx="2472307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32069" y="4204820"/>
            <a:ext cx="247637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331011" y="2367093"/>
            <a:ext cx="2477514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331011" y="4781081"/>
            <a:ext cx="2477514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79974" y="4204820"/>
            <a:ext cx="247551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979974" y="2367093"/>
            <a:ext cx="2478696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979880" y="4781079"/>
            <a:ext cx="2478790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6828913"/>
      </p:ext>
    </p:extLst>
  </p:cSld>
  <p:clrMapOvr>
    <a:masterClrMapping/>
  </p:clrMapOvr>
  <p:hf hdr="0" ftr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331" y="2367094"/>
            <a:ext cx="7773339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6088618"/>
      </p:ext>
    </p:extLst>
  </p:cSld>
  <p:clrMapOvr>
    <a:masterClrMapping/>
  </p:clrMapOvr>
  <p:hf hdr="0" ftr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609602"/>
            <a:ext cx="1914995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331" y="609602"/>
            <a:ext cx="5744043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0404597"/>
      </p:ext>
    </p:extLst>
  </p:cSld>
  <p:clrMapOvr>
    <a:masterClrMapping/>
  </p:clrMapOvr>
  <p:hf hdr="0" ftr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8155236"/>
      </p:ext>
    </p:extLst>
  </p:cSld>
  <p:clrMapOvr>
    <a:masterClrMapping/>
  </p:clrMapOvr>
  <p:hf hdr="0" ftr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>
            <a:alphaModFix amt="8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1"/>
            <a:ext cx="9144002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332" y="618518"/>
            <a:ext cx="7773338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331" y="2367094"/>
            <a:ext cx="7773339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59053" y="5883276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r>
              <a:rPr lang="en-GB"/>
              <a:t>Dr Nik Whitehead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331" y="5883276"/>
            <a:ext cx="50046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85509" y="5883276"/>
            <a:ext cx="57316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78117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1" r:id="rId1"/>
    <p:sldLayoutId id="2147483802" r:id="rId2"/>
    <p:sldLayoutId id="2147483803" r:id="rId3"/>
    <p:sldLayoutId id="2147483804" r:id="rId4"/>
    <p:sldLayoutId id="2147483805" r:id="rId5"/>
    <p:sldLayoutId id="2147483806" r:id="rId6"/>
    <p:sldLayoutId id="2147483807" r:id="rId7"/>
    <p:sldLayoutId id="2147483808" r:id="rId8"/>
    <p:sldLayoutId id="2147483809" r:id="rId9"/>
    <p:sldLayoutId id="2147483810" r:id="rId10"/>
    <p:sldLayoutId id="2147483811" r:id="rId11"/>
    <p:sldLayoutId id="2147483812" r:id="rId12"/>
    <p:sldLayoutId id="2147483813" r:id="rId13"/>
    <p:sldLayoutId id="2147483814" r:id="rId14"/>
    <p:sldLayoutId id="2147483815" r:id="rId15"/>
    <p:sldLayoutId id="2147483816" r:id="rId16"/>
    <p:sldLayoutId id="2147483817" r:id="rId17"/>
    <p:sldLayoutId id="2147483818" r:id="rId18"/>
  </p:sldLayoutIdLst>
  <p:hf hdr="0" ftr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8.xml"/><Relationship Id="rId1" Type="http://schemas.openxmlformats.org/officeDocument/2006/relationships/themeOverride" Target="../theme/themeOverr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18.xml"/><Relationship Id="rId1" Type="http://schemas.openxmlformats.org/officeDocument/2006/relationships/themeOverride" Target="../theme/themeOverride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8.xml"/><Relationship Id="rId1" Type="http://schemas.openxmlformats.org/officeDocument/2006/relationships/themeOverride" Target="../theme/themeOverride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8.xml"/><Relationship Id="rId1" Type="http://schemas.openxmlformats.org/officeDocument/2006/relationships/themeOverride" Target="../theme/themeOverr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18.xml"/><Relationship Id="rId1" Type="http://schemas.openxmlformats.org/officeDocument/2006/relationships/themeOverride" Target="../theme/themeOverride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8.xml"/><Relationship Id="rId1" Type="http://schemas.openxmlformats.org/officeDocument/2006/relationships/themeOverride" Target="../theme/themeOverride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8.xml"/><Relationship Id="rId1" Type="http://schemas.openxmlformats.org/officeDocument/2006/relationships/themeOverride" Target="../theme/themeOverride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8.xml"/><Relationship Id="rId1" Type="http://schemas.openxmlformats.org/officeDocument/2006/relationships/themeOverride" Target="../theme/themeOverride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8.xml"/><Relationship Id="rId1" Type="http://schemas.openxmlformats.org/officeDocument/2006/relationships/themeOverride" Target="../theme/themeOverride10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8.xml"/><Relationship Id="rId1" Type="http://schemas.openxmlformats.org/officeDocument/2006/relationships/themeOverride" Target="../theme/themeOverride1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8.xml"/><Relationship Id="rId1" Type="http://schemas.openxmlformats.org/officeDocument/2006/relationships/themeOverride" Target="../theme/themeOverride1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8.xml"/><Relationship Id="rId1" Type="http://schemas.openxmlformats.org/officeDocument/2006/relationships/themeOverride" Target="../theme/themeOverride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8.xml"/><Relationship Id="rId1" Type="http://schemas.openxmlformats.org/officeDocument/2006/relationships/themeOverride" Target="../theme/themeOverride1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8.xml"/><Relationship Id="rId1" Type="http://schemas.openxmlformats.org/officeDocument/2006/relationships/themeOverride" Target="../theme/themeOverride1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clockify.me/timeboxing" TargetMode="External"/><Relationship Id="rId2" Type="http://schemas.openxmlformats.org/officeDocument/2006/relationships/slideLayout" Target="../slideLayouts/slideLayout18.xml"/><Relationship Id="rId1" Type="http://schemas.openxmlformats.org/officeDocument/2006/relationships/themeOverride" Target="../theme/themeOverride1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8.xml"/><Relationship Id="rId1" Type="http://schemas.openxmlformats.org/officeDocument/2006/relationships/themeOverride" Target="../theme/themeOverride1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8.xml"/><Relationship Id="rId1" Type="http://schemas.openxmlformats.org/officeDocument/2006/relationships/themeOverride" Target="../theme/themeOverride18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8.xml"/><Relationship Id="rId1" Type="http://schemas.openxmlformats.org/officeDocument/2006/relationships/themeOverride" Target="../theme/themeOverride19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8.xml"/><Relationship Id="rId1" Type="http://schemas.openxmlformats.org/officeDocument/2006/relationships/themeOverride" Target="../theme/themeOverride20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8.xml"/><Relationship Id="rId1" Type="http://schemas.openxmlformats.org/officeDocument/2006/relationships/themeOverride" Target="../theme/themeOverride2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8.xml"/><Relationship Id="rId1" Type="http://schemas.openxmlformats.org/officeDocument/2006/relationships/themeOverride" Target="../theme/themeOverride2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8.xml"/><Relationship Id="rId1" Type="http://schemas.openxmlformats.org/officeDocument/2006/relationships/themeOverride" Target="../theme/themeOverride2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8.xml"/><Relationship Id="rId1" Type="http://schemas.openxmlformats.org/officeDocument/2006/relationships/themeOverride" Target="../theme/themeOverride2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8.xml"/><Relationship Id="rId1" Type="http://schemas.openxmlformats.org/officeDocument/2006/relationships/themeOverride" Target="../theme/themeOverride25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8.xml"/><Relationship Id="rId1" Type="http://schemas.openxmlformats.org/officeDocument/2006/relationships/themeOverride" Target="../theme/themeOverride26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rojectmanager.com/guides/gantt-chart" TargetMode="External"/><Relationship Id="rId2" Type="http://schemas.openxmlformats.org/officeDocument/2006/relationships/slideLayout" Target="../slideLayouts/slideLayout18.xml"/><Relationship Id="rId1" Type="http://schemas.openxmlformats.org/officeDocument/2006/relationships/themeOverride" Target="../theme/themeOverride2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hyperlink" Target="https://youtu.be/zC22yPmc6Kw?si=NyKFAwSwIfzj1sw5" TargetMode="Externa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8.xml"/><Relationship Id="rId1" Type="http://schemas.openxmlformats.org/officeDocument/2006/relationships/themeOverride" Target="../theme/themeOverride2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013858" y="1125511"/>
            <a:ext cx="5351675" cy="2656971"/>
          </a:xfrm>
        </p:spPr>
        <p:txBody>
          <a:bodyPr>
            <a:normAutofit/>
          </a:bodyPr>
          <a:lstStyle/>
          <a:p>
            <a:r>
              <a:rPr lang="en-GB" sz="4700" dirty="0"/>
              <a:t>Industrial-Based Research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013104" y="3782482"/>
            <a:ext cx="5352570" cy="1204383"/>
          </a:xfrm>
        </p:spPr>
        <p:txBody>
          <a:bodyPr>
            <a:normAutofit/>
          </a:bodyPr>
          <a:lstStyle/>
          <a:p>
            <a:r>
              <a:rPr lang="en-GB" sz="1600" dirty="0">
                <a:solidFill>
                  <a:schemeClr val="tx1"/>
                </a:solidFill>
              </a:rPr>
              <a:t>Project Planning</a:t>
            </a:r>
          </a:p>
          <a:p>
            <a:r>
              <a:rPr lang="en-GB" sz="1600" dirty="0">
                <a:solidFill>
                  <a:schemeClr val="tx1"/>
                </a:solidFill>
              </a:rPr>
              <a:t>prof Nik Whitehead and Dr </a:t>
            </a:r>
            <a:r>
              <a:rPr lang="en-GB" sz="1600" dirty="0" err="1">
                <a:solidFill>
                  <a:schemeClr val="tx1"/>
                </a:solidFill>
              </a:rPr>
              <a:t>seena</a:t>
            </a:r>
            <a:r>
              <a:rPr lang="en-GB" sz="1600" dirty="0">
                <a:solidFill>
                  <a:schemeClr val="tx1"/>
                </a:solidFill>
              </a:rPr>
              <a:t> joseph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16633"/>
            <a:ext cx="7773338" cy="1296144"/>
          </a:xfrm>
        </p:spPr>
        <p:txBody>
          <a:bodyPr>
            <a:normAutofit/>
          </a:bodyPr>
          <a:lstStyle/>
          <a:p>
            <a:r>
              <a:rPr lang="en-GB" dirty="0"/>
              <a:t>Getting organised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331" y="1484784"/>
            <a:ext cx="7773339" cy="4608512"/>
          </a:xfrm>
        </p:spPr>
        <p:txBody>
          <a:bodyPr>
            <a:normAutofit/>
          </a:bodyPr>
          <a:lstStyle/>
          <a:p>
            <a:r>
              <a:rPr lang="en-GB" sz="2400" cap="none" dirty="0"/>
              <a:t>It is possible to successfully complete a project without proper planning, but it will be much harder and far more stressful</a:t>
            </a:r>
          </a:p>
          <a:p>
            <a:r>
              <a:rPr lang="en-GB" sz="2400" cap="none" dirty="0"/>
              <a:t>Planning and setting up a project in advance saves a lot of time and effort in the long term</a:t>
            </a:r>
          </a:p>
          <a:p>
            <a:r>
              <a:rPr lang="en-GB" sz="2400" cap="none" dirty="0"/>
              <a:t>Not everything needs to be done on a computer</a:t>
            </a:r>
          </a:p>
          <a:p>
            <a:pPr marL="228600" lvl="1">
              <a:spcBef>
                <a:spcPts val="1000"/>
              </a:spcBef>
            </a:pPr>
            <a:r>
              <a:rPr lang="en-GB" sz="2400" cap="none" dirty="0"/>
              <a:t>Use the most efficient mechanism, not the most technologically impressive</a:t>
            </a:r>
          </a:p>
          <a:p>
            <a:r>
              <a:rPr lang="en-GB" sz="2400" cap="none" dirty="0"/>
              <a:t>Keep backups of paper as well as electronic materials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368509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44624"/>
            <a:ext cx="7773338" cy="1596177"/>
          </a:xfrm>
        </p:spPr>
        <p:txBody>
          <a:bodyPr>
            <a:normAutofit/>
          </a:bodyPr>
          <a:lstStyle/>
          <a:p>
            <a:r>
              <a:rPr lang="en-GB" dirty="0"/>
              <a:t>Your project notebook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331" y="1412776"/>
            <a:ext cx="7773339" cy="4378425"/>
          </a:xfrm>
        </p:spPr>
        <p:txBody>
          <a:bodyPr>
            <a:normAutofit/>
          </a:bodyPr>
          <a:lstStyle/>
          <a:p>
            <a:r>
              <a:rPr lang="en-GB" cap="none" dirty="0"/>
              <a:t>This should be relatively informal, and contain things such as</a:t>
            </a:r>
          </a:p>
          <a:p>
            <a:pPr lvl="1"/>
            <a:r>
              <a:rPr lang="en-GB" cap="none" dirty="0"/>
              <a:t>A diary with brief notes on what you have done each day</a:t>
            </a:r>
          </a:p>
          <a:p>
            <a:pPr lvl="1"/>
            <a:r>
              <a:rPr lang="en-GB" cap="none" dirty="0"/>
              <a:t>A to-do list (regularly updated!)</a:t>
            </a:r>
          </a:p>
          <a:p>
            <a:pPr lvl="1"/>
            <a:r>
              <a:rPr lang="en-GB" cap="none" dirty="0"/>
              <a:t>Questions for your supervisor and follow-up actions for yourself</a:t>
            </a:r>
          </a:p>
          <a:p>
            <a:pPr lvl="1"/>
            <a:r>
              <a:rPr lang="en-GB" cap="none" dirty="0"/>
              <a:t>Ideas on how to solve problems or address requirements</a:t>
            </a:r>
          </a:p>
          <a:p>
            <a:pPr lvl="1"/>
            <a:r>
              <a:rPr lang="en-GB" cap="none" dirty="0"/>
              <a:t>Notes on newly-identified issues or risks</a:t>
            </a:r>
          </a:p>
          <a:p>
            <a:pPr lvl="1"/>
            <a:r>
              <a:rPr lang="en-GB" cap="none" dirty="0"/>
              <a:t>Useful bits of information such as websites or software tools that you come across</a:t>
            </a:r>
          </a:p>
          <a:p>
            <a:pPr lvl="1"/>
            <a:endParaRPr lang="en-GB" cap="none" dirty="0"/>
          </a:p>
          <a:p>
            <a:r>
              <a:rPr lang="en-GB" cap="none" dirty="0"/>
              <a:t>Depending on your preference this can be electronic or paper – </a:t>
            </a:r>
            <a:r>
              <a:rPr lang="en-GB" cap="none" dirty="0" err="1"/>
              <a:t>microsoft</a:t>
            </a:r>
            <a:r>
              <a:rPr lang="en-GB" cap="none" dirty="0"/>
              <a:t> </a:t>
            </a:r>
            <a:r>
              <a:rPr lang="en-GB" cap="none" dirty="0" err="1"/>
              <a:t>onenote</a:t>
            </a:r>
            <a:r>
              <a:rPr lang="en-GB" cap="none" dirty="0"/>
              <a:t> is a good app for this</a:t>
            </a:r>
          </a:p>
        </p:txBody>
      </p:sp>
    </p:spTree>
    <p:extLst>
      <p:ext uri="{BB962C8B-B14F-4D97-AF65-F5344CB8AC3E}">
        <p14:creationId xmlns:p14="http://schemas.microsoft.com/office/powerpoint/2010/main" val="249794995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41672"/>
            <a:ext cx="7773338" cy="794258"/>
          </a:xfrm>
        </p:spPr>
        <p:txBody>
          <a:bodyPr>
            <a:normAutofit/>
          </a:bodyPr>
          <a:lstStyle/>
          <a:p>
            <a:r>
              <a:rPr lang="en-GB" dirty="0"/>
              <a:t>Notebook sections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331" y="1196752"/>
            <a:ext cx="7773339" cy="4968552"/>
          </a:xfrm>
        </p:spPr>
        <p:txBody>
          <a:bodyPr>
            <a:noAutofit/>
          </a:bodyPr>
          <a:lstStyle/>
          <a:p>
            <a:r>
              <a:rPr lang="en-GB" sz="1500" cap="none" dirty="0"/>
              <a:t>Background documents</a:t>
            </a:r>
          </a:p>
          <a:p>
            <a:r>
              <a:rPr lang="en-GB" sz="1500" cap="none" dirty="0"/>
              <a:t>Project start-up documents</a:t>
            </a:r>
          </a:p>
          <a:p>
            <a:r>
              <a:rPr lang="en-GB" sz="1500" cap="none" dirty="0"/>
              <a:t>Project plans</a:t>
            </a:r>
          </a:p>
          <a:p>
            <a:r>
              <a:rPr lang="en-GB" sz="1500" cap="none" dirty="0"/>
              <a:t>Literature search results</a:t>
            </a:r>
          </a:p>
          <a:p>
            <a:r>
              <a:rPr lang="en-GB" sz="1500" cap="none" dirty="0"/>
              <a:t>System development documents &amp; models</a:t>
            </a:r>
          </a:p>
          <a:p>
            <a:r>
              <a:rPr lang="en-GB" sz="1500" cap="none" dirty="0"/>
              <a:t>Fact-finding results</a:t>
            </a:r>
          </a:p>
          <a:p>
            <a:r>
              <a:rPr lang="en-GB" sz="1500" cap="none" dirty="0"/>
              <a:t>Project control documents</a:t>
            </a:r>
          </a:p>
          <a:p>
            <a:r>
              <a:rPr lang="en-GB" sz="1500" cap="none" dirty="0"/>
              <a:t>Correspondence</a:t>
            </a:r>
          </a:p>
          <a:p>
            <a:r>
              <a:rPr lang="en-GB" sz="1500" cap="none" dirty="0"/>
              <a:t>Draft reports</a:t>
            </a:r>
          </a:p>
          <a:p>
            <a:r>
              <a:rPr lang="en-GB" sz="1500" cap="none" dirty="0"/>
              <a:t>Project handbook</a:t>
            </a:r>
          </a:p>
          <a:p>
            <a:r>
              <a:rPr lang="en-GB" sz="1500" cap="none" dirty="0"/>
              <a:t>Meeting agendas and minutes</a:t>
            </a:r>
          </a:p>
        </p:txBody>
      </p:sp>
    </p:spTree>
    <p:extLst>
      <p:ext uri="{BB962C8B-B14F-4D97-AF65-F5344CB8AC3E}">
        <p14:creationId xmlns:p14="http://schemas.microsoft.com/office/powerpoint/2010/main" val="155153491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59" y="116632"/>
            <a:ext cx="7773338" cy="1142734"/>
          </a:xfrm>
        </p:spPr>
        <p:txBody>
          <a:bodyPr>
            <a:normAutofit/>
          </a:bodyPr>
          <a:lstStyle/>
          <a:p>
            <a:r>
              <a:rPr lang="en-GB" dirty="0"/>
              <a:t>Project planning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331" y="1556792"/>
            <a:ext cx="7773339" cy="4234409"/>
          </a:xfrm>
        </p:spPr>
        <p:txBody>
          <a:bodyPr>
            <a:normAutofit/>
          </a:bodyPr>
          <a:lstStyle/>
          <a:p>
            <a:r>
              <a:rPr lang="en-GB" cap="none" dirty="0"/>
              <a:t>Always plan a project; don’t just start doing things</a:t>
            </a:r>
          </a:p>
          <a:p>
            <a:r>
              <a:rPr lang="en-GB" cap="none" dirty="0"/>
              <a:t>Whenever you start something you need to know </a:t>
            </a:r>
          </a:p>
          <a:p>
            <a:pPr lvl="1"/>
            <a:r>
              <a:rPr lang="en-GB" cap="none" dirty="0"/>
              <a:t>Why are you doing it?</a:t>
            </a:r>
          </a:p>
          <a:p>
            <a:pPr lvl="1"/>
            <a:r>
              <a:rPr lang="en-GB" cap="none" dirty="0"/>
              <a:t>What is the planned outcome?</a:t>
            </a:r>
          </a:p>
          <a:p>
            <a:pPr lvl="1"/>
            <a:r>
              <a:rPr lang="en-GB" cap="none" dirty="0"/>
              <a:t>How long it will take?</a:t>
            </a:r>
          </a:p>
          <a:p>
            <a:pPr lvl="1"/>
            <a:r>
              <a:rPr lang="en-GB" cap="none" dirty="0"/>
              <a:t>What you will do once you’ve finished?</a:t>
            </a:r>
          </a:p>
          <a:p>
            <a:r>
              <a:rPr lang="en-GB" cap="none" dirty="0"/>
              <a:t>Your project will almost certainly not go according to plan, but a good plan can adapt to change</a:t>
            </a:r>
          </a:p>
          <a:p>
            <a:r>
              <a:rPr lang="en-GB" cap="none" dirty="0"/>
              <a:t>Plans therefore need to be monitored carefully and (sometimes) adjusted as needed</a:t>
            </a:r>
          </a:p>
        </p:txBody>
      </p:sp>
    </p:spTree>
    <p:extLst>
      <p:ext uri="{BB962C8B-B14F-4D97-AF65-F5344CB8AC3E}">
        <p14:creationId xmlns:p14="http://schemas.microsoft.com/office/powerpoint/2010/main" val="272446180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project plan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331" y="1844824"/>
            <a:ext cx="7773339" cy="3946377"/>
          </a:xfrm>
        </p:spPr>
        <p:txBody>
          <a:bodyPr>
            <a:normAutofit/>
          </a:bodyPr>
          <a:lstStyle/>
          <a:p>
            <a:r>
              <a:rPr lang="en-GB" cap="none" dirty="0"/>
              <a:t>You plan should attempt to do the following:</a:t>
            </a:r>
          </a:p>
          <a:p>
            <a:pPr lvl="1"/>
            <a:r>
              <a:rPr lang="en-GB" cap="none" dirty="0"/>
              <a:t>Ensure you can complete all necessary activities in time</a:t>
            </a:r>
          </a:p>
          <a:p>
            <a:pPr lvl="1"/>
            <a:r>
              <a:rPr lang="en-GB" cap="none" dirty="0"/>
              <a:t>Establish what you need to do each day</a:t>
            </a:r>
          </a:p>
          <a:p>
            <a:pPr lvl="1"/>
            <a:r>
              <a:rPr lang="en-GB" cap="none" dirty="0"/>
              <a:t>Identify when you need to obtain certain skills</a:t>
            </a:r>
          </a:p>
          <a:p>
            <a:pPr lvl="1"/>
            <a:r>
              <a:rPr lang="en-GB" cap="none" dirty="0"/>
              <a:t>Identify project dependencies and conflicts</a:t>
            </a:r>
          </a:p>
          <a:p>
            <a:pPr lvl="1"/>
            <a:r>
              <a:rPr lang="en-GB" cap="none" dirty="0"/>
              <a:t>Demonstrate you your markers that you have thought out the project carefully</a:t>
            </a:r>
          </a:p>
          <a:p>
            <a:pPr lvl="1"/>
            <a:r>
              <a:rPr lang="en-GB" cap="none" dirty="0"/>
              <a:t>Enable you to track progress</a:t>
            </a:r>
          </a:p>
          <a:p>
            <a:pPr lvl="1"/>
            <a:r>
              <a:rPr lang="en-GB" cap="none" dirty="0"/>
              <a:t>Identify when you need to have access to particular resources</a:t>
            </a:r>
          </a:p>
        </p:txBody>
      </p:sp>
    </p:spTree>
    <p:extLst>
      <p:ext uri="{BB962C8B-B14F-4D97-AF65-F5344CB8AC3E}">
        <p14:creationId xmlns:p14="http://schemas.microsoft.com/office/powerpoint/2010/main" val="290503258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5937" y="268710"/>
            <a:ext cx="7773338" cy="1596177"/>
          </a:xfrm>
        </p:spPr>
        <p:txBody>
          <a:bodyPr>
            <a:normAutofit/>
          </a:bodyPr>
          <a:lstStyle/>
          <a:p>
            <a:r>
              <a:rPr lang="en-GB" dirty="0"/>
              <a:t>Producing a task 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331" y="1988840"/>
            <a:ext cx="7773339" cy="3802361"/>
          </a:xfrm>
        </p:spPr>
        <p:txBody>
          <a:bodyPr>
            <a:normAutofit lnSpcReduction="10000"/>
          </a:bodyPr>
          <a:lstStyle/>
          <a:p>
            <a:r>
              <a:rPr lang="en-GB" cap="none" dirty="0"/>
              <a:t>To produce an effective plan you need to identify a set of small tasks you can schedule</a:t>
            </a:r>
          </a:p>
          <a:p>
            <a:r>
              <a:rPr lang="en-GB" cap="none" dirty="0"/>
              <a:t>A task is something that cannot be </a:t>
            </a:r>
            <a:r>
              <a:rPr lang="en-GB" i="1" cap="none" dirty="0"/>
              <a:t>meaningfully</a:t>
            </a:r>
            <a:r>
              <a:rPr lang="en-GB" cap="none" dirty="0"/>
              <a:t> broken down further but is small enough to estimated accurately</a:t>
            </a:r>
          </a:p>
          <a:p>
            <a:r>
              <a:rPr lang="en-GB" cap="none" dirty="0"/>
              <a:t>This will normally be between 2 and 15 hours (most are between 4 and 10)</a:t>
            </a:r>
          </a:p>
          <a:p>
            <a:pPr lvl="1"/>
            <a:r>
              <a:rPr lang="en-GB" cap="none" dirty="0"/>
              <a:t>Anything smaller than this is too detailed</a:t>
            </a:r>
          </a:p>
          <a:p>
            <a:pPr lvl="1"/>
            <a:r>
              <a:rPr lang="en-GB" cap="none" dirty="0"/>
              <a:t>Anything larger than this will be difficult to estimate effectively</a:t>
            </a:r>
          </a:p>
          <a:p>
            <a:pPr lvl="1"/>
            <a:r>
              <a:rPr lang="en-GB" cap="none" dirty="0"/>
              <a:t>Larger tasks will also contain smaller tasks that should themselves be scheduled</a:t>
            </a:r>
          </a:p>
        </p:txBody>
      </p:sp>
    </p:spTree>
    <p:extLst>
      <p:ext uri="{BB962C8B-B14F-4D97-AF65-F5344CB8AC3E}">
        <p14:creationId xmlns:p14="http://schemas.microsoft.com/office/powerpoint/2010/main" val="394919396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Producing a task 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331" y="1916832"/>
            <a:ext cx="7773339" cy="3874369"/>
          </a:xfrm>
        </p:spPr>
        <p:txBody>
          <a:bodyPr/>
          <a:lstStyle/>
          <a:p>
            <a:r>
              <a:rPr lang="en-GB" cap="none" dirty="0"/>
              <a:t>The first step is to create a </a:t>
            </a:r>
            <a:r>
              <a:rPr lang="en-GB" i="1" cap="none" dirty="0"/>
              <a:t>work breakdown structure</a:t>
            </a:r>
            <a:endParaRPr lang="en-GB" cap="none" dirty="0"/>
          </a:p>
          <a:p>
            <a:r>
              <a:rPr lang="en-GB" cap="none" dirty="0"/>
              <a:t>This starts with a list of the high-level phases of the subject</a:t>
            </a:r>
          </a:p>
          <a:p>
            <a:r>
              <a:rPr lang="en-GB" cap="none" dirty="0"/>
              <a:t>Some of the phases identified will probably resemble the objectives defined in the project proposal</a:t>
            </a:r>
          </a:p>
          <a:p>
            <a:r>
              <a:rPr lang="en-GB" cap="none" dirty="0"/>
              <a:t>Not all phases will be equal in size</a:t>
            </a:r>
          </a:p>
          <a:p>
            <a:pPr lvl="1"/>
            <a:r>
              <a:rPr lang="en-GB" cap="none" dirty="0"/>
              <a:t>They don’t need to be, but make sure that everything is covered</a:t>
            </a:r>
          </a:p>
          <a:p>
            <a:endParaRPr lang="en-GB" cap="none" dirty="0"/>
          </a:p>
        </p:txBody>
      </p:sp>
    </p:spTree>
    <p:extLst>
      <p:ext uri="{BB962C8B-B14F-4D97-AF65-F5344CB8AC3E}">
        <p14:creationId xmlns:p14="http://schemas.microsoft.com/office/powerpoint/2010/main" val="387958510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2" y="618518"/>
            <a:ext cx="7773338" cy="434217"/>
          </a:xfrm>
        </p:spPr>
        <p:txBody>
          <a:bodyPr>
            <a:normAutofit fontScale="90000"/>
          </a:bodyPr>
          <a:lstStyle/>
          <a:p>
            <a:r>
              <a:rPr lang="en-GB" dirty="0"/>
              <a:t>Producing a task 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792088"/>
          </a:xfrm>
        </p:spPr>
        <p:txBody>
          <a:bodyPr/>
          <a:lstStyle/>
          <a:p>
            <a:r>
              <a:rPr lang="en-GB" dirty="0"/>
              <a:t>Phase-level work breakdown structure</a:t>
            </a:r>
          </a:p>
        </p:txBody>
      </p:sp>
      <p:sp>
        <p:nvSpPr>
          <p:cNvPr id="4" name="Rectangle 3"/>
          <p:cNvSpPr/>
          <p:nvPr/>
        </p:nvSpPr>
        <p:spPr>
          <a:xfrm>
            <a:off x="2843808" y="1844824"/>
            <a:ext cx="151216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0: Machine translation project</a:t>
            </a:r>
          </a:p>
        </p:txBody>
      </p:sp>
      <p:sp>
        <p:nvSpPr>
          <p:cNvPr id="5" name="Rectangle 4"/>
          <p:cNvSpPr/>
          <p:nvPr/>
        </p:nvSpPr>
        <p:spPr>
          <a:xfrm>
            <a:off x="755576" y="4509120"/>
            <a:ext cx="151216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1: Literature review</a:t>
            </a:r>
          </a:p>
        </p:txBody>
      </p:sp>
      <p:sp>
        <p:nvSpPr>
          <p:cNvPr id="6" name="Rectangle 5"/>
          <p:cNvSpPr/>
          <p:nvPr/>
        </p:nvSpPr>
        <p:spPr>
          <a:xfrm>
            <a:off x="2051720" y="3470920"/>
            <a:ext cx="151216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2: Capture </a:t>
            </a:r>
            <a:r>
              <a:rPr lang="en-GB" sz="1600" dirty="0" err="1"/>
              <a:t>req’ments</a:t>
            </a:r>
            <a:endParaRPr lang="en-GB" sz="1600" dirty="0"/>
          </a:p>
        </p:txBody>
      </p:sp>
      <p:sp>
        <p:nvSpPr>
          <p:cNvPr id="7" name="Rectangle 6"/>
          <p:cNvSpPr/>
          <p:nvPr/>
        </p:nvSpPr>
        <p:spPr>
          <a:xfrm>
            <a:off x="3312580" y="4509120"/>
            <a:ext cx="151216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3:Design system</a:t>
            </a:r>
          </a:p>
        </p:txBody>
      </p:sp>
      <p:sp>
        <p:nvSpPr>
          <p:cNvPr id="8" name="Rectangle 7"/>
          <p:cNvSpPr/>
          <p:nvPr/>
        </p:nvSpPr>
        <p:spPr>
          <a:xfrm>
            <a:off x="4615139" y="3470920"/>
            <a:ext cx="151216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4: Implement prototype</a:t>
            </a:r>
          </a:p>
        </p:txBody>
      </p:sp>
      <p:sp>
        <p:nvSpPr>
          <p:cNvPr id="9" name="Rectangle 8"/>
          <p:cNvSpPr/>
          <p:nvPr/>
        </p:nvSpPr>
        <p:spPr>
          <a:xfrm>
            <a:off x="5868144" y="4509120"/>
            <a:ext cx="151216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5: Critical evaluation</a:t>
            </a:r>
          </a:p>
        </p:txBody>
      </p:sp>
      <p:sp>
        <p:nvSpPr>
          <p:cNvPr id="10" name="Rectangle 9"/>
          <p:cNvSpPr/>
          <p:nvPr/>
        </p:nvSpPr>
        <p:spPr>
          <a:xfrm>
            <a:off x="7164288" y="3470920"/>
            <a:ext cx="151216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6: Write final report</a:t>
            </a:r>
          </a:p>
        </p:txBody>
      </p:sp>
      <p:cxnSp>
        <p:nvCxnSpPr>
          <p:cNvPr id="31" name="Straight Connector 30"/>
          <p:cNvCxnSpPr/>
          <p:nvPr/>
        </p:nvCxnSpPr>
        <p:spPr>
          <a:xfrm>
            <a:off x="1511660" y="2996952"/>
            <a:ext cx="6408712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/>
          <p:cNvCxnSpPr>
            <a:endCxn id="4" idx="2"/>
          </p:cNvCxnSpPr>
          <p:nvPr/>
        </p:nvCxnSpPr>
        <p:spPr>
          <a:xfrm flipV="1">
            <a:off x="3599892" y="2708920"/>
            <a:ext cx="0" cy="288032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>
            <a:stCxn id="5" idx="0"/>
          </p:cNvCxnSpPr>
          <p:nvPr/>
        </p:nvCxnSpPr>
        <p:spPr>
          <a:xfrm flipV="1">
            <a:off x="1511660" y="2996952"/>
            <a:ext cx="0" cy="151216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/>
          <p:cNvCxnSpPr>
            <a:stCxn id="6" idx="0"/>
          </p:cNvCxnSpPr>
          <p:nvPr/>
        </p:nvCxnSpPr>
        <p:spPr>
          <a:xfrm flipV="1">
            <a:off x="2807804" y="2996952"/>
            <a:ext cx="0" cy="47396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/>
          <p:cNvCxnSpPr>
            <a:stCxn id="7" idx="0"/>
          </p:cNvCxnSpPr>
          <p:nvPr/>
        </p:nvCxnSpPr>
        <p:spPr>
          <a:xfrm flipH="1" flipV="1">
            <a:off x="4062878" y="2996952"/>
            <a:ext cx="5786" cy="151216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/>
          <p:cNvCxnSpPr>
            <a:stCxn id="8" idx="0"/>
          </p:cNvCxnSpPr>
          <p:nvPr/>
        </p:nvCxnSpPr>
        <p:spPr>
          <a:xfrm flipV="1">
            <a:off x="5371223" y="2996952"/>
            <a:ext cx="0" cy="47396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Connector 38"/>
          <p:cNvCxnSpPr>
            <a:stCxn id="9" idx="0"/>
          </p:cNvCxnSpPr>
          <p:nvPr/>
        </p:nvCxnSpPr>
        <p:spPr>
          <a:xfrm flipV="1">
            <a:off x="6624228" y="2996952"/>
            <a:ext cx="0" cy="151216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Connector 39"/>
          <p:cNvCxnSpPr>
            <a:stCxn id="10" idx="0"/>
          </p:cNvCxnSpPr>
          <p:nvPr/>
        </p:nvCxnSpPr>
        <p:spPr>
          <a:xfrm flipV="1">
            <a:off x="7920372" y="2996952"/>
            <a:ext cx="0" cy="47396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5481010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cap="none" dirty="0"/>
              <a:t>Define a phase-level work breakdown package for the project below</a:t>
            </a:r>
          </a:p>
          <a:p>
            <a:pPr lvl="1"/>
            <a:r>
              <a:rPr lang="en-GB" sz="2200" cap="none" dirty="0"/>
              <a:t>Investigating the factors responsible for network outages</a:t>
            </a:r>
          </a:p>
          <a:p>
            <a:pPr lvl="1"/>
            <a:r>
              <a:rPr lang="en-GB" sz="2000" cap="none" dirty="0"/>
              <a:t>Or any suitable project that relates to your field of work/expertise </a:t>
            </a:r>
          </a:p>
          <a:p>
            <a:pPr lvl="1"/>
            <a:endParaRPr lang="en-GB" sz="22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794653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353299"/>
            <a:ext cx="7773338" cy="506226"/>
          </a:xfrm>
        </p:spPr>
        <p:txBody>
          <a:bodyPr>
            <a:normAutofit fontScale="90000"/>
          </a:bodyPr>
          <a:lstStyle/>
          <a:p>
            <a:r>
              <a:rPr lang="en-GB" dirty="0"/>
              <a:t>Producing a task 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3429" y="1124744"/>
            <a:ext cx="8229600" cy="1296144"/>
          </a:xfrm>
        </p:spPr>
        <p:txBody>
          <a:bodyPr>
            <a:normAutofit/>
          </a:bodyPr>
          <a:lstStyle/>
          <a:p>
            <a:r>
              <a:rPr lang="en-GB" cap="none" dirty="0"/>
              <a:t>Next, split each phase into the activities involved in that phase to produce a second-level work breakdown structure</a:t>
            </a:r>
          </a:p>
        </p:txBody>
      </p:sp>
      <p:sp>
        <p:nvSpPr>
          <p:cNvPr id="4" name="Rectangle 3"/>
          <p:cNvSpPr/>
          <p:nvPr/>
        </p:nvSpPr>
        <p:spPr>
          <a:xfrm>
            <a:off x="2843808" y="2564904"/>
            <a:ext cx="151216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2: Capture </a:t>
            </a:r>
            <a:r>
              <a:rPr lang="en-GB" dirty="0" err="1"/>
              <a:t>req’ments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755576" y="5229200"/>
            <a:ext cx="151216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2.1: Conduct workshop</a:t>
            </a:r>
          </a:p>
        </p:txBody>
      </p:sp>
      <p:sp>
        <p:nvSpPr>
          <p:cNvPr id="6" name="Rectangle 5"/>
          <p:cNvSpPr/>
          <p:nvPr/>
        </p:nvSpPr>
        <p:spPr>
          <a:xfrm>
            <a:off x="2051720" y="4191000"/>
            <a:ext cx="151216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2.2: Examine previous study</a:t>
            </a:r>
          </a:p>
        </p:txBody>
      </p:sp>
      <p:sp>
        <p:nvSpPr>
          <p:cNvPr id="7" name="Rectangle 6"/>
          <p:cNvSpPr/>
          <p:nvPr/>
        </p:nvSpPr>
        <p:spPr>
          <a:xfrm>
            <a:off x="3312580" y="5229200"/>
            <a:ext cx="151216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2.3: Interview users</a:t>
            </a:r>
          </a:p>
        </p:txBody>
      </p:sp>
      <p:sp>
        <p:nvSpPr>
          <p:cNvPr id="8" name="Rectangle 7"/>
          <p:cNvSpPr/>
          <p:nvPr/>
        </p:nvSpPr>
        <p:spPr>
          <a:xfrm>
            <a:off x="4615139" y="4191000"/>
            <a:ext cx="151216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2.4: Model existing system</a:t>
            </a:r>
          </a:p>
        </p:txBody>
      </p:sp>
      <p:sp>
        <p:nvSpPr>
          <p:cNvPr id="9" name="Rectangle 8"/>
          <p:cNvSpPr/>
          <p:nvPr/>
        </p:nvSpPr>
        <p:spPr>
          <a:xfrm>
            <a:off x="5868144" y="5229200"/>
            <a:ext cx="151216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2.5 Define &amp; document </a:t>
            </a:r>
            <a:r>
              <a:rPr lang="en-GB" sz="1600" dirty="0" err="1"/>
              <a:t>req’ments</a:t>
            </a:r>
            <a:endParaRPr lang="en-GB" sz="1600" dirty="0"/>
          </a:p>
        </p:txBody>
      </p:sp>
      <p:sp>
        <p:nvSpPr>
          <p:cNvPr id="10" name="Rectangle 9"/>
          <p:cNvSpPr/>
          <p:nvPr/>
        </p:nvSpPr>
        <p:spPr>
          <a:xfrm>
            <a:off x="7164288" y="4191000"/>
            <a:ext cx="151216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2.6: Investigate poss. </a:t>
            </a:r>
            <a:r>
              <a:rPr lang="en-GB" sz="1600" dirty="0" err="1"/>
              <a:t>sol’ns</a:t>
            </a:r>
            <a:endParaRPr lang="en-GB" sz="1600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511660" y="3717032"/>
            <a:ext cx="6408712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/>
          <p:cNvCxnSpPr>
            <a:endCxn id="4" idx="2"/>
          </p:cNvCxnSpPr>
          <p:nvPr/>
        </p:nvCxnSpPr>
        <p:spPr>
          <a:xfrm flipV="1">
            <a:off x="3599892" y="3429000"/>
            <a:ext cx="0" cy="288032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>
            <a:stCxn id="5" idx="0"/>
          </p:cNvCxnSpPr>
          <p:nvPr/>
        </p:nvCxnSpPr>
        <p:spPr>
          <a:xfrm flipV="1">
            <a:off x="1511660" y="3717032"/>
            <a:ext cx="0" cy="151216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/>
          <p:cNvCxnSpPr>
            <a:stCxn id="6" idx="0"/>
          </p:cNvCxnSpPr>
          <p:nvPr/>
        </p:nvCxnSpPr>
        <p:spPr>
          <a:xfrm flipV="1">
            <a:off x="2807804" y="3717032"/>
            <a:ext cx="0" cy="47396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/>
          <p:cNvCxnSpPr>
            <a:stCxn id="7" idx="0"/>
          </p:cNvCxnSpPr>
          <p:nvPr/>
        </p:nvCxnSpPr>
        <p:spPr>
          <a:xfrm flipH="1" flipV="1">
            <a:off x="4062878" y="3717032"/>
            <a:ext cx="5786" cy="151216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/>
          <p:cNvCxnSpPr>
            <a:stCxn id="8" idx="0"/>
          </p:cNvCxnSpPr>
          <p:nvPr/>
        </p:nvCxnSpPr>
        <p:spPr>
          <a:xfrm flipV="1">
            <a:off x="5371223" y="3717032"/>
            <a:ext cx="0" cy="47396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Connector 38"/>
          <p:cNvCxnSpPr>
            <a:stCxn id="9" idx="0"/>
          </p:cNvCxnSpPr>
          <p:nvPr/>
        </p:nvCxnSpPr>
        <p:spPr>
          <a:xfrm flipV="1">
            <a:off x="6624228" y="3717032"/>
            <a:ext cx="0" cy="151216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Connector 39"/>
          <p:cNvCxnSpPr>
            <a:stCxn id="10" idx="0"/>
          </p:cNvCxnSpPr>
          <p:nvPr/>
        </p:nvCxnSpPr>
        <p:spPr>
          <a:xfrm flipV="1">
            <a:off x="7920372" y="3717032"/>
            <a:ext cx="0" cy="47396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8036909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cap="none" dirty="0"/>
              <a:t>Using the phase-level work breakdown structure, create a second-level work breakdown structure</a:t>
            </a:r>
          </a:p>
          <a:p>
            <a:pPr lvl="1"/>
            <a:r>
              <a:rPr lang="en-GB" sz="2400" cap="none" dirty="0"/>
              <a:t>Investigating the factors responsible for network outages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725489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80268"/>
            <a:ext cx="7773338" cy="434218"/>
          </a:xfrm>
        </p:spPr>
        <p:txBody>
          <a:bodyPr>
            <a:normAutofit fontScale="90000"/>
          </a:bodyPr>
          <a:lstStyle/>
          <a:p>
            <a:r>
              <a:rPr lang="en-GB" dirty="0"/>
              <a:t>Producing a task 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95433"/>
            <a:ext cx="8229600" cy="1944216"/>
          </a:xfrm>
        </p:spPr>
        <p:txBody>
          <a:bodyPr/>
          <a:lstStyle/>
          <a:p>
            <a:r>
              <a:rPr lang="en-GB" cap="none" dirty="0"/>
              <a:t>At this point some of the tasks are still likely to be too big to estimate effectively</a:t>
            </a:r>
          </a:p>
          <a:p>
            <a:pPr lvl="1"/>
            <a:r>
              <a:rPr lang="en-GB" cap="none" dirty="0"/>
              <a:t>Some tasks may take weeks</a:t>
            </a:r>
          </a:p>
          <a:p>
            <a:pPr lvl="1"/>
            <a:r>
              <a:rPr lang="en-GB" cap="none" dirty="0"/>
              <a:t>These tasks will need to be split further</a:t>
            </a:r>
          </a:p>
        </p:txBody>
      </p:sp>
      <p:sp>
        <p:nvSpPr>
          <p:cNvPr id="4" name="Rectangle 3"/>
          <p:cNvSpPr/>
          <p:nvPr/>
        </p:nvSpPr>
        <p:spPr>
          <a:xfrm>
            <a:off x="3568969" y="3284984"/>
            <a:ext cx="151216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2.4: Model existing system</a:t>
            </a:r>
          </a:p>
        </p:txBody>
      </p:sp>
      <p:sp>
        <p:nvSpPr>
          <p:cNvPr id="5" name="Rectangle 4"/>
          <p:cNvSpPr/>
          <p:nvPr/>
        </p:nvSpPr>
        <p:spPr>
          <a:xfrm>
            <a:off x="755576" y="4911079"/>
            <a:ext cx="1512168" cy="12324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2.4.1: Produce business activity model</a:t>
            </a:r>
          </a:p>
        </p:txBody>
      </p:sp>
      <p:sp>
        <p:nvSpPr>
          <p:cNvPr id="6" name="Rectangle 5"/>
          <p:cNvSpPr/>
          <p:nvPr/>
        </p:nvSpPr>
        <p:spPr>
          <a:xfrm>
            <a:off x="2627784" y="4911080"/>
            <a:ext cx="1512168" cy="123243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2.4.2: Produce logical data model</a:t>
            </a:r>
          </a:p>
        </p:txBody>
      </p:sp>
      <p:sp>
        <p:nvSpPr>
          <p:cNvPr id="8" name="Rectangle 7"/>
          <p:cNvSpPr/>
          <p:nvPr/>
        </p:nvSpPr>
        <p:spPr>
          <a:xfrm>
            <a:off x="4499992" y="4911080"/>
            <a:ext cx="1512168" cy="123243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2.4.3: Create user catalogue</a:t>
            </a:r>
          </a:p>
        </p:txBody>
      </p:sp>
      <p:sp>
        <p:nvSpPr>
          <p:cNvPr id="10" name="Rectangle 9"/>
          <p:cNvSpPr/>
          <p:nvPr/>
        </p:nvSpPr>
        <p:spPr>
          <a:xfrm>
            <a:off x="6382362" y="4919378"/>
            <a:ext cx="1512168" cy="12241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2.4.4:Produce technical infrastructure diagram</a:t>
            </a:r>
          </a:p>
        </p:txBody>
      </p:sp>
      <p:cxnSp>
        <p:nvCxnSpPr>
          <p:cNvPr id="11" name="Straight Connector 10"/>
          <p:cNvCxnSpPr/>
          <p:nvPr/>
        </p:nvCxnSpPr>
        <p:spPr>
          <a:xfrm>
            <a:off x="1511660" y="4437112"/>
            <a:ext cx="5626786" cy="8299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>
            <a:endCxn id="4" idx="2"/>
          </p:cNvCxnSpPr>
          <p:nvPr/>
        </p:nvCxnSpPr>
        <p:spPr>
          <a:xfrm flipV="1">
            <a:off x="4325053" y="4149080"/>
            <a:ext cx="0" cy="288032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>
            <a:stCxn id="5" idx="0"/>
          </p:cNvCxnSpPr>
          <p:nvPr/>
        </p:nvCxnSpPr>
        <p:spPr>
          <a:xfrm flipV="1">
            <a:off x="1511660" y="4437113"/>
            <a:ext cx="0" cy="473966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>
            <a:stCxn id="6" idx="0"/>
          </p:cNvCxnSpPr>
          <p:nvPr/>
        </p:nvCxnSpPr>
        <p:spPr>
          <a:xfrm flipV="1">
            <a:off x="3383868" y="4437112"/>
            <a:ext cx="0" cy="47396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>
            <a:stCxn id="8" idx="0"/>
          </p:cNvCxnSpPr>
          <p:nvPr/>
        </p:nvCxnSpPr>
        <p:spPr>
          <a:xfrm flipV="1">
            <a:off x="5256076" y="4437112"/>
            <a:ext cx="0" cy="47396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>
            <a:stCxn id="10" idx="0"/>
          </p:cNvCxnSpPr>
          <p:nvPr/>
        </p:nvCxnSpPr>
        <p:spPr>
          <a:xfrm flipV="1">
            <a:off x="7138446" y="4445412"/>
            <a:ext cx="0" cy="473966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524554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cap="none" dirty="0"/>
              <a:t>Using the second-level work breakdown structure as a starting point, generate a task list for the project</a:t>
            </a:r>
          </a:p>
          <a:p>
            <a:pPr lvl="1"/>
            <a:r>
              <a:rPr lang="en-GB" sz="2200" cap="none" dirty="0"/>
              <a:t>Investigating the factors responsible for network outages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278143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Adding timings to tasks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331" y="1772816"/>
            <a:ext cx="7773339" cy="4018385"/>
          </a:xfrm>
        </p:spPr>
        <p:txBody>
          <a:bodyPr>
            <a:normAutofit fontScale="92500" lnSpcReduction="10000"/>
          </a:bodyPr>
          <a:lstStyle/>
          <a:p>
            <a:r>
              <a:rPr lang="en-GB" cap="none" dirty="0"/>
              <a:t>Once the task list is complete you should estimate how many hours each task will take</a:t>
            </a:r>
          </a:p>
          <a:p>
            <a:pPr lvl="1"/>
            <a:r>
              <a:rPr lang="en-GB" cap="none" dirty="0"/>
              <a:t>Task length – how many hours are needed, </a:t>
            </a:r>
            <a:r>
              <a:rPr lang="en-GB" cap="none" dirty="0" err="1"/>
              <a:t>e.G.</a:t>
            </a:r>
            <a:r>
              <a:rPr lang="en-GB" cap="none" dirty="0"/>
              <a:t> 6 hours</a:t>
            </a:r>
          </a:p>
          <a:p>
            <a:pPr lvl="1"/>
            <a:r>
              <a:rPr lang="en-GB" cap="none" dirty="0"/>
              <a:t>Task duration – those hours may have to be split over 2 days, so the duration would be 2 days</a:t>
            </a:r>
          </a:p>
          <a:p>
            <a:r>
              <a:rPr lang="en-GB" cap="none" dirty="0"/>
              <a:t>A 40-credit module requires 400 hours of work</a:t>
            </a:r>
          </a:p>
          <a:p>
            <a:pPr lvl="1"/>
            <a:r>
              <a:rPr lang="en-GB" cap="none" dirty="0"/>
              <a:t>Approximately 65 6-hour tasks</a:t>
            </a:r>
          </a:p>
          <a:p>
            <a:pPr lvl="1"/>
            <a:r>
              <a:rPr lang="en-GB" cap="none" dirty="0"/>
              <a:t>Less than 2 pages at one task per line </a:t>
            </a:r>
            <a:r>
              <a:rPr lang="en-GB" cap="none" dirty="0">
                <a:sym typeface="Wingdings" pitchFamily="2" charset="2"/>
              </a:rPr>
              <a:t></a:t>
            </a:r>
          </a:p>
          <a:p>
            <a:r>
              <a:rPr lang="en-GB" cap="none" dirty="0">
                <a:sym typeface="Wingdings" pitchFamily="2" charset="2"/>
              </a:rPr>
              <a:t>Tasks such as fact-finding, prototyping and writing the final report may be open-ended</a:t>
            </a:r>
          </a:p>
          <a:p>
            <a:pPr lvl="1"/>
            <a:r>
              <a:rPr lang="en-GB" cap="none" dirty="0">
                <a:sym typeface="Wingdings" pitchFamily="2" charset="2"/>
              </a:rPr>
              <a:t>Consider timeboxing these tasks</a:t>
            </a:r>
            <a:endParaRPr lang="en-GB" cap="none" dirty="0"/>
          </a:p>
        </p:txBody>
      </p:sp>
    </p:spTree>
    <p:extLst>
      <p:ext uri="{BB962C8B-B14F-4D97-AF65-F5344CB8AC3E}">
        <p14:creationId xmlns:p14="http://schemas.microsoft.com/office/powerpoint/2010/main" val="255618333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Timeboxing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331" y="1988840"/>
            <a:ext cx="7773339" cy="3802361"/>
          </a:xfrm>
        </p:spPr>
        <p:txBody>
          <a:bodyPr>
            <a:normAutofit fontScale="92500" lnSpcReduction="20000"/>
          </a:bodyPr>
          <a:lstStyle/>
          <a:p>
            <a:r>
              <a:rPr lang="en-GB" cap="none" dirty="0"/>
              <a:t>Timeboxing is a time management technique that defines a set period of time (a </a:t>
            </a:r>
            <a:r>
              <a:rPr lang="en-GB" i="1" cap="none" dirty="0"/>
              <a:t>timebox</a:t>
            </a:r>
            <a:r>
              <a:rPr lang="en-GB" cap="none" dirty="0"/>
              <a:t>) for each planned activity.</a:t>
            </a:r>
          </a:p>
          <a:p>
            <a:r>
              <a:rPr lang="en-GB" cap="none" dirty="0"/>
              <a:t>Example: </a:t>
            </a:r>
            <a:r>
              <a:rPr lang="en-US" cap="none" dirty="0">
                <a:hlinkClick r:id="rId3"/>
              </a:rPr>
              <a:t>timeboxing - the complete guide (</a:t>
            </a:r>
            <a:r>
              <a:rPr lang="en-US" cap="none" dirty="0" err="1">
                <a:hlinkClick r:id="rId3"/>
              </a:rPr>
              <a:t>clockify.Me</a:t>
            </a:r>
            <a:r>
              <a:rPr lang="en-US" cap="none" dirty="0">
                <a:hlinkClick r:id="rId3"/>
              </a:rPr>
              <a:t>)</a:t>
            </a:r>
            <a:endParaRPr lang="en-GB" cap="none" dirty="0"/>
          </a:p>
          <a:p>
            <a:r>
              <a:rPr lang="en-GB" cap="none" dirty="0"/>
              <a:t>Commonly used in agile software development</a:t>
            </a:r>
          </a:p>
          <a:p>
            <a:pPr lvl="1"/>
            <a:r>
              <a:rPr lang="en-GB" cap="none" dirty="0"/>
              <a:t>A project timebox is often 1-2 weeks</a:t>
            </a:r>
          </a:p>
          <a:p>
            <a:r>
              <a:rPr lang="en-GB" cap="none" dirty="0"/>
              <a:t>Timeboxes support risk management</a:t>
            </a:r>
          </a:p>
          <a:p>
            <a:pPr lvl="1"/>
            <a:r>
              <a:rPr lang="en-GB" cap="none" dirty="0"/>
              <a:t>To identify uncertain task/time relationships</a:t>
            </a:r>
          </a:p>
          <a:p>
            <a:pPr lvl="1"/>
            <a:r>
              <a:rPr lang="en-GB" cap="none" dirty="0"/>
              <a:t>Time is fixed; if something overruns then either reduce the scope or increase the cost</a:t>
            </a:r>
          </a:p>
          <a:p>
            <a:r>
              <a:rPr lang="en-GB" cap="none" dirty="0"/>
              <a:t>Ordering of items in timeboxes is done using the </a:t>
            </a:r>
            <a:r>
              <a:rPr lang="en-GB" cap="none" dirty="0" err="1"/>
              <a:t>moscow</a:t>
            </a:r>
            <a:r>
              <a:rPr lang="en-GB" cap="none" dirty="0"/>
              <a:t> criteria</a:t>
            </a:r>
          </a:p>
        </p:txBody>
      </p:sp>
    </p:spTree>
    <p:extLst>
      <p:ext uri="{BB962C8B-B14F-4D97-AF65-F5344CB8AC3E}">
        <p14:creationId xmlns:p14="http://schemas.microsoft.com/office/powerpoint/2010/main" val="271047155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4"/>
          <p:cNvSpPr>
            <a:spLocks noGrp="1" noChangeArrowheads="1"/>
          </p:cNvSpPr>
          <p:nvPr>
            <p:ph type="title"/>
          </p:nvPr>
        </p:nvSpPr>
        <p:spPr>
          <a:xfrm>
            <a:off x="539552" y="332656"/>
            <a:ext cx="7773338" cy="504056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MoSCoW</a:t>
            </a:r>
            <a:r>
              <a:rPr lang="en-GB" dirty="0"/>
              <a:t> Criteria </a:t>
            </a:r>
          </a:p>
        </p:txBody>
      </p:sp>
      <p:sp>
        <p:nvSpPr>
          <p:cNvPr id="23555" name="Rectangle 5"/>
          <p:cNvSpPr>
            <a:spLocks noGrp="1" noChangeArrowheads="1"/>
          </p:cNvSpPr>
          <p:nvPr>
            <p:ph idx="1"/>
          </p:nvPr>
        </p:nvSpPr>
        <p:spPr>
          <a:xfrm>
            <a:off x="467544" y="1052736"/>
            <a:ext cx="8472518" cy="5572164"/>
          </a:xfrm>
        </p:spPr>
        <p:txBody>
          <a:bodyPr>
            <a:normAutofit/>
          </a:bodyPr>
          <a:lstStyle/>
          <a:p>
            <a:r>
              <a:rPr lang="en-GB" cap="none" dirty="0"/>
              <a:t>M = ‘the must haves’</a:t>
            </a:r>
          </a:p>
          <a:p>
            <a:pPr lvl="1"/>
            <a:r>
              <a:rPr lang="en-GB" cap="none" dirty="0"/>
              <a:t>Without these features the project is not viable, </a:t>
            </a:r>
            <a:r>
              <a:rPr lang="en-GB" cap="none" dirty="0" err="1"/>
              <a:t>i.E.</a:t>
            </a:r>
            <a:r>
              <a:rPr lang="en-GB" cap="none" dirty="0"/>
              <a:t> These are the minimum critical success factors fundamental to the project’s success</a:t>
            </a:r>
          </a:p>
          <a:p>
            <a:r>
              <a:rPr lang="en-GB" cap="none" dirty="0"/>
              <a:t>S = ‘the should haves’</a:t>
            </a:r>
          </a:p>
          <a:p>
            <a:pPr lvl="1"/>
            <a:r>
              <a:rPr lang="en-GB" cap="none" dirty="0"/>
              <a:t>To gain maximum benefit these features will be delivered but the project’s success does not rely on them</a:t>
            </a:r>
          </a:p>
          <a:p>
            <a:r>
              <a:rPr lang="en-GB" cap="none" dirty="0"/>
              <a:t>C = ‘the could haves’</a:t>
            </a:r>
          </a:p>
          <a:p>
            <a:pPr lvl="1"/>
            <a:r>
              <a:rPr lang="en-GB" cap="none" dirty="0"/>
              <a:t>If time and resources allow these features will be delivered but they can easily be left out without impacting on the project</a:t>
            </a:r>
            <a:endParaRPr lang="fr-FR" cap="none" dirty="0"/>
          </a:p>
          <a:p>
            <a:r>
              <a:rPr lang="en-GB" cap="none" dirty="0"/>
              <a:t>W = ‘the won't haves’</a:t>
            </a:r>
          </a:p>
          <a:p>
            <a:pPr lvl="1"/>
            <a:r>
              <a:rPr lang="en-GB" cap="none" dirty="0"/>
              <a:t>These features will not be delivered. They can be left out and possibly, although not necessarily, be done in a later version of the project</a:t>
            </a:r>
          </a:p>
        </p:txBody>
      </p:sp>
    </p:spTree>
    <p:extLst>
      <p:ext uri="{BB962C8B-B14F-4D97-AF65-F5344CB8AC3E}">
        <p14:creationId xmlns:p14="http://schemas.microsoft.com/office/powerpoint/2010/main" val="98441650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88641"/>
            <a:ext cx="7773338" cy="1224136"/>
          </a:xfrm>
        </p:spPr>
        <p:txBody>
          <a:bodyPr>
            <a:normAutofit/>
          </a:bodyPr>
          <a:lstStyle/>
          <a:p>
            <a:r>
              <a:rPr lang="en-GB" dirty="0"/>
              <a:t>Example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331" y="1484784"/>
            <a:ext cx="7773339" cy="4824536"/>
          </a:xfrm>
        </p:spPr>
        <p:txBody>
          <a:bodyPr>
            <a:normAutofit/>
          </a:bodyPr>
          <a:lstStyle/>
          <a:p>
            <a:r>
              <a:rPr lang="en-GB" sz="2400" cap="none" dirty="0"/>
              <a:t>Apply the </a:t>
            </a:r>
            <a:r>
              <a:rPr lang="en-GB" sz="2400" cap="none" dirty="0" err="1"/>
              <a:t>moscow</a:t>
            </a:r>
            <a:r>
              <a:rPr lang="en-GB" sz="2400" cap="none" dirty="0"/>
              <a:t> criteria to the project plan and classify each task as a ‘</a:t>
            </a:r>
            <a:r>
              <a:rPr lang="en-GB" sz="2400" i="1" cap="none" dirty="0"/>
              <a:t>must</a:t>
            </a:r>
            <a:r>
              <a:rPr lang="en-GB" sz="2400" cap="none" dirty="0"/>
              <a:t>’, ‘</a:t>
            </a:r>
            <a:r>
              <a:rPr lang="en-GB" sz="2400" i="1" cap="none" dirty="0"/>
              <a:t>should</a:t>
            </a:r>
            <a:r>
              <a:rPr lang="en-GB" sz="2400" cap="none" dirty="0"/>
              <a:t>’, ‘</a:t>
            </a:r>
            <a:r>
              <a:rPr lang="en-GB" sz="2400" i="1" cap="none" dirty="0"/>
              <a:t>could</a:t>
            </a:r>
            <a:r>
              <a:rPr lang="en-GB" sz="2400" cap="none" dirty="0"/>
              <a:t>’, ‘</a:t>
            </a:r>
            <a:r>
              <a:rPr lang="en-GB" sz="2400" i="1" cap="none" dirty="0"/>
              <a:t>won’t</a:t>
            </a:r>
            <a:r>
              <a:rPr lang="en-GB" sz="2400" cap="none" dirty="0"/>
              <a:t>’</a:t>
            </a:r>
          </a:p>
          <a:p>
            <a:pPr lvl="1"/>
            <a:r>
              <a:rPr lang="en-GB" sz="2000" cap="none" dirty="0"/>
              <a:t>A project to develop a new e-commerce website</a:t>
            </a:r>
          </a:p>
          <a:p>
            <a:pPr lvl="2"/>
            <a:r>
              <a:rPr lang="en-GB" sz="1800" b="1" cap="none" dirty="0">
                <a:solidFill>
                  <a:srgbClr val="002060"/>
                </a:solidFill>
              </a:rPr>
              <a:t>Must have</a:t>
            </a:r>
            <a:endParaRPr lang="en-GB" sz="1800" cap="none" dirty="0">
              <a:solidFill>
                <a:srgbClr val="002060"/>
              </a:solidFill>
            </a:endParaRPr>
          </a:p>
          <a:p>
            <a:pPr lvl="3"/>
            <a:r>
              <a:rPr lang="en-GB" sz="1600" cap="none" dirty="0"/>
              <a:t>Account management and user authentication</a:t>
            </a:r>
          </a:p>
          <a:p>
            <a:pPr lvl="3"/>
            <a:r>
              <a:rPr lang="en-GB" sz="1600" cap="none" dirty="0"/>
              <a:t>Product listing and functionality</a:t>
            </a:r>
          </a:p>
          <a:p>
            <a:pPr lvl="3"/>
            <a:r>
              <a:rPr lang="en-GB" sz="1600" cap="none" dirty="0"/>
              <a:t>Shopping cart and checkout process</a:t>
            </a:r>
          </a:p>
          <a:p>
            <a:pPr lvl="3"/>
            <a:r>
              <a:rPr lang="en-GB" sz="1600" cap="none" dirty="0"/>
              <a:t>Payment gateway process</a:t>
            </a:r>
          </a:p>
          <a:p>
            <a:pPr lvl="2"/>
            <a:r>
              <a:rPr lang="en-GB" sz="1800" b="1" cap="none" dirty="0">
                <a:solidFill>
                  <a:srgbClr val="002060"/>
                </a:solidFill>
              </a:rPr>
              <a:t>Should have</a:t>
            </a:r>
          </a:p>
          <a:p>
            <a:pPr lvl="3"/>
            <a:r>
              <a:rPr lang="en-GB" sz="1600" cap="none" dirty="0"/>
              <a:t>Order tracking</a:t>
            </a:r>
          </a:p>
          <a:p>
            <a:pPr lvl="3"/>
            <a:r>
              <a:rPr lang="en-GB" sz="1600" cap="none" dirty="0"/>
              <a:t>Customer review and ratings</a:t>
            </a:r>
          </a:p>
          <a:p>
            <a:pPr lvl="3"/>
            <a:r>
              <a:rPr lang="en-GB" sz="1600" cap="none" dirty="0"/>
              <a:t>Personalized comments</a:t>
            </a:r>
          </a:p>
        </p:txBody>
      </p:sp>
    </p:spTree>
    <p:extLst>
      <p:ext uri="{BB962C8B-B14F-4D97-AF65-F5344CB8AC3E}">
        <p14:creationId xmlns:p14="http://schemas.microsoft.com/office/powerpoint/2010/main" val="415807737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Example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cap="none" dirty="0"/>
              <a:t>Apply the </a:t>
            </a:r>
            <a:r>
              <a:rPr lang="en-GB" cap="none" dirty="0" err="1"/>
              <a:t>moscow</a:t>
            </a:r>
            <a:r>
              <a:rPr lang="en-GB" cap="none" dirty="0"/>
              <a:t> criteria to the project plan and classify each task as a ‘</a:t>
            </a:r>
            <a:r>
              <a:rPr lang="en-GB" i="1" cap="none" dirty="0"/>
              <a:t>must</a:t>
            </a:r>
            <a:r>
              <a:rPr lang="en-GB" cap="none" dirty="0"/>
              <a:t>’, ‘</a:t>
            </a:r>
            <a:r>
              <a:rPr lang="en-GB" i="1" cap="none" dirty="0"/>
              <a:t>should</a:t>
            </a:r>
            <a:r>
              <a:rPr lang="en-GB" cap="none" dirty="0"/>
              <a:t>’, ‘</a:t>
            </a:r>
            <a:r>
              <a:rPr lang="en-GB" i="1" cap="none" dirty="0"/>
              <a:t>could</a:t>
            </a:r>
            <a:r>
              <a:rPr lang="en-GB" cap="none" dirty="0"/>
              <a:t>’, ‘</a:t>
            </a:r>
            <a:r>
              <a:rPr lang="en-GB" i="1" cap="none" dirty="0"/>
              <a:t>won’t</a:t>
            </a:r>
            <a:r>
              <a:rPr lang="en-GB" cap="none" dirty="0"/>
              <a:t>’</a:t>
            </a:r>
          </a:p>
          <a:p>
            <a:pPr lvl="1"/>
            <a:r>
              <a:rPr lang="en-GB" cap="none" dirty="0"/>
              <a:t>A project to develop a new e-commerce</a:t>
            </a:r>
          </a:p>
          <a:p>
            <a:pPr lvl="2"/>
            <a:r>
              <a:rPr lang="en-GB" b="1" cap="none" dirty="0">
                <a:solidFill>
                  <a:srgbClr val="002060"/>
                </a:solidFill>
              </a:rPr>
              <a:t>Could have</a:t>
            </a:r>
          </a:p>
          <a:p>
            <a:pPr lvl="3"/>
            <a:r>
              <a:rPr lang="en-GB" cap="none" dirty="0"/>
              <a:t>Advanced search filter</a:t>
            </a:r>
          </a:p>
          <a:p>
            <a:pPr lvl="3"/>
            <a:r>
              <a:rPr lang="en-GB" cap="none" dirty="0"/>
              <a:t>Social media sharing option</a:t>
            </a:r>
          </a:p>
          <a:p>
            <a:pPr lvl="3"/>
            <a:r>
              <a:rPr lang="en-GB" cap="none" dirty="0"/>
              <a:t>Multilanguage support</a:t>
            </a:r>
          </a:p>
          <a:p>
            <a:pPr lvl="2"/>
            <a:r>
              <a:rPr lang="en-GB" b="1" cap="none" dirty="0">
                <a:solidFill>
                  <a:srgbClr val="002060"/>
                </a:solidFill>
              </a:rPr>
              <a:t>Won’t have</a:t>
            </a:r>
          </a:p>
          <a:p>
            <a:pPr lvl="3"/>
            <a:r>
              <a:rPr lang="en-GB" cap="none" dirty="0"/>
              <a:t>AI enabled chatbots for customer service</a:t>
            </a:r>
          </a:p>
          <a:p>
            <a:pPr lvl="3"/>
            <a:r>
              <a:rPr lang="en-GB" cap="none" dirty="0"/>
              <a:t>Virtual reality product review</a:t>
            </a:r>
          </a:p>
          <a:p>
            <a:pPr lvl="3"/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93095947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Example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cap="none" dirty="0"/>
              <a:t>Apply the </a:t>
            </a:r>
            <a:r>
              <a:rPr lang="en-GB" cap="none" dirty="0" err="1"/>
              <a:t>moscow</a:t>
            </a:r>
            <a:r>
              <a:rPr lang="en-GB" cap="none" dirty="0"/>
              <a:t> criteria to the project plan and classify each task as a ‘</a:t>
            </a:r>
            <a:r>
              <a:rPr lang="en-GB" i="1" cap="none" dirty="0"/>
              <a:t>must</a:t>
            </a:r>
            <a:r>
              <a:rPr lang="en-GB" cap="none" dirty="0"/>
              <a:t>’, ‘</a:t>
            </a:r>
            <a:r>
              <a:rPr lang="en-GB" i="1" cap="none" dirty="0"/>
              <a:t>should</a:t>
            </a:r>
            <a:r>
              <a:rPr lang="en-GB" cap="none" dirty="0"/>
              <a:t>’, ‘</a:t>
            </a:r>
            <a:r>
              <a:rPr lang="en-GB" i="1" cap="none" dirty="0"/>
              <a:t>could</a:t>
            </a:r>
            <a:r>
              <a:rPr lang="en-GB" cap="none" dirty="0"/>
              <a:t>’, ‘</a:t>
            </a:r>
            <a:r>
              <a:rPr lang="en-GB" i="1" cap="none" dirty="0"/>
              <a:t>won’t</a:t>
            </a:r>
            <a:r>
              <a:rPr lang="en-GB" cap="none" dirty="0"/>
              <a:t>’</a:t>
            </a:r>
          </a:p>
          <a:p>
            <a:pPr lvl="1"/>
            <a:r>
              <a:rPr lang="en-GB" sz="2400" cap="none" dirty="0"/>
              <a:t>Investigating the factors responsible for network outages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911991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Identifying task dependencies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331" y="1988840"/>
            <a:ext cx="7773339" cy="3802361"/>
          </a:xfrm>
        </p:spPr>
        <p:txBody>
          <a:bodyPr>
            <a:normAutofit/>
          </a:bodyPr>
          <a:lstStyle/>
          <a:p>
            <a:r>
              <a:rPr lang="en-GB" cap="none" dirty="0"/>
              <a:t>Many of the tasks will come in a logical order</a:t>
            </a:r>
          </a:p>
          <a:p>
            <a:pPr lvl="1"/>
            <a:r>
              <a:rPr lang="en-GB" cap="none" dirty="0"/>
              <a:t>You cannot demonstrate a prototype before building it!</a:t>
            </a:r>
          </a:p>
          <a:p>
            <a:r>
              <a:rPr lang="en-GB" cap="none" dirty="0"/>
              <a:t>These are often in long chains of tasks that are interdependent on each other, but independent of tasks in a separate chain</a:t>
            </a:r>
          </a:p>
          <a:p>
            <a:pPr lvl="1"/>
            <a:r>
              <a:rPr lang="en-GB" cap="none" dirty="0"/>
              <a:t>Defining requirements are probably independent of learning java</a:t>
            </a:r>
          </a:p>
          <a:p>
            <a:r>
              <a:rPr lang="en-GB" cap="none" dirty="0"/>
              <a:t>These can be shown in a </a:t>
            </a:r>
            <a:r>
              <a:rPr lang="en-GB" cap="none" dirty="0" err="1"/>
              <a:t>gantt</a:t>
            </a:r>
            <a:r>
              <a:rPr lang="en-GB" cap="none" dirty="0"/>
              <a:t> chart, with each chain shown as a linked set of tasks</a:t>
            </a:r>
          </a:p>
        </p:txBody>
      </p:sp>
    </p:spTree>
    <p:extLst>
      <p:ext uri="{BB962C8B-B14F-4D97-AF65-F5344CB8AC3E}">
        <p14:creationId xmlns:p14="http://schemas.microsoft.com/office/powerpoint/2010/main" val="84916012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Identifying planning constraints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cap="none" dirty="0"/>
              <a:t>Constraints need to be considered when planning a project</a:t>
            </a:r>
          </a:p>
          <a:p>
            <a:r>
              <a:rPr lang="en-GB" cap="none" dirty="0"/>
              <a:t>Obvious constraints are presentation dates and hand-in dates</a:t>
            </a:r>
          </a:p>
          <a:p>
            <a:pPr lvl="1"/>
            <a:r>
              <a:rPr lang="en-GB" cap="none" dirty="0"/>
              <a:t>These are shown as milestones</a:t>
            </a:r>
          </a:p>
          <a:p>
            <a:r>
              <a:rPr lang="en-GB" cap="none" dirty="0"/>
              <a:t>Less obvious constraints include the availability of resources</a:t>
            </a:r>
          </a:p>
          <a:p>
            <a:pPr lvl="1"/>
            <a:r>
              <a:rPr lang="en-GB" cap="none" dirty="0"/>
              <a:t>Access to specific equipment or people</a:t>
            </a:r>
          </a:p>
          <a:p>
            <a:pPr lvl="1"/>
            <a:r>
              <a:rPr lang="en-GB" cap="none" dirty="0"/>
              <a:t>Holidays</a:t>
            </a:r>
          </a:p>
          <a:p>
            <a:pPr lvl="1"/>
            <a:r>
              <a:rPr lang="en-GB" cap="none" dirty="0"/>
              <a:t>Other </a:t>
            </a:r>
            <a:r>
              <a:rPr lang="en-GB" cap="none" dirty="0" err="1"/>
              <a:t>courseworks</a:t>
            </a:r>
            <a:endParaRPr lang="en-GB" cap="none" dirty="0"/>
          </a:p>
        </p:txBody>
      </p:sp>
    </p:spTree>
    <p:extLst>
      <p:ext uri="{BB962C8B-B14F-4D97-AF65-F5344CB8AC3E}">
        <p14:creationId xmlns:p14="http://schemas.microsoft.com/office/powerpoint/2010/main" val="383628828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Contingency planning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cap="none" dirty="0"/>
              <a:t>You </a:t>
            </a:r>
            <a:r>
              <a:rPr lang="en-GB" b="1" cap="none" dirty="0"/>
              <a:t>will</a:t>
            </a:r>
            <a:r>
              <a:rPr lang="en-GB" cap="none" dirty="0"/>
              <a:t> be over-optimistic in what you think you can do in a set period of time </a:t>
            </a:r>
            <a:r>
              <a:rPr lang="en-GB" cap="none" dirty="0">
                <a:sym typeface="Wingdings" pitchFamily="2" charset="2"/>
              </a:rPr>
              <a:t></a:t>
            </a:r>
          </a:p>
          <a:p>
            <a:r>
              <a:rPr lang="en-GB" cap="none" dirty="0">
                <a:sym typeface="Wingdings" pitchFamily="2" charset="2"/>
              </a:rPr>
              <a:t>You should therefore build time into your plan for contingencies</a:t>
            </a:r>
          </a:p>
          <a:p>
            <a:pPr lvl="1"/>
            <a:r>
              <a:rPr lang="en-GB" cap="none" dirty="0">
                <a:sym typeface="Wingdings" pitchFamily="2" charset="2"/>
              </a:rPr>
              <a:t>Task-level: identify high-risk tasks and allocate them extra time</a:t>
            </a:r>
          </a:p>
          <a:p>
            <a:pPr lvl="1"/>
            <a:r>
              <a:rPr lang="en-GB" cap="none" dirty="0">
                <a:sym typeface="Wingdings" pitchFamily="2" charset="2"/>
              </a:rPr>
              <a:t>Phase-level: common practice is to add 20% extra time to phases to cope with unexpected events such as sickness</a:t>
            </a:r>
          </a:p>
          <a:p>
            <a:pPr lvl="1"/>
            <a:r>
              <a:rPr lang="en-GB" cap="none" dirty="0">
                <a:sym typeface="Wingdings" pitchFamily="2" charset="2"/>
              </a:rPr>
              <a:t>Alternative plans: some tasks may have more time-efficient but less desirable alternatives that could be used if the project falls behind. Identify these early</a:t>
            </a:r>
            <a:endParaRPr lang="en-GB" cap="none" dirty="0"/>
          </a:p>
        </p:txBody>
      </p:sp>
    </p:spTree>
    <p:extLst>
      <p:ext uri="{BB962C8B-B14F-4D97-AF65-F5344CB8AC3E}">
        <p14:creationId xmlns:p14="http://schemas.microsoft.com/office/powerpoint/2010/main" val="130105788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116632"/>
            <a:ext cx="7773338" cy="1063113"/>
          </a:xfrm>
        </p:spPr>
        <p:txBody>
          <a:bodyPr>
            <a:normAutofit/>
          </a:bodyPr>
          <a:lstStyle/>
          <a:p>
            <a:r>
              <a:rPr lang="en-GB" dirty="0"/>
              <a:t>Contingency Planning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1471" y="1141108"/>
            <a:ext cx="7429499" cy="4792870"/>
          </a:xfrm>
        </p:spPr>
        <p:txBody>
          <a:bodyPr>
            <a:normAutofit/>
          </a:bodyPr>
          <a:lstStyle/>
          <a:p>
            <a:r>
              <a:rPr lang="en-GB" cap="none" dirty="0"/>
              <a:t>The minimum viable project (MVP) requires all of the ‘must have’ tasks to the completed</a:t>
            </a:r>
          </a:p>
          <a:p>
            <a:r>
              <a:rPr lang="en-GB" cap="none" dirty="0"/>
              <a:t>The expected outcome (EO) is all of the ‘must have’ tasks and all of the </a:t>
            </a:r>
            <a:r>
              <a:rPr lang="en-GB" cap="none" dirty="0" err="1"/>
              <a:t>the</a:t>
            </a:r>
            <a:r>
              <a:rPr lang="en-GB" cap="none" dirty="0"/>
              <a:t> ‘should have’ tasks</a:t>
            </a:r>
          </a:p>
          <a:p>
            <a:r>
              <a:rPr lang="en-GB" cap="none" dirty="0"/>
              <a:t>Use of the </a:t>
            </a:r>
            <a:r>
              <a:rPr lang="en-GB" cap="none" dirty="0" err="1"/>
              <a:t>moscow</a:t>
            </a:r>
            <a:r>
              <a:rPr lang="en-GB" cap="none" dirty="0"/>
              <a:t> criteria can be helpful in contingency planning</a:t>
            </a:r>
          </a:p>
          <a:p>
            <a:r>
              <a:rPr lang="en-GB" cap="none" dirty="0"/>
              <a:t>If necessary, ‘could have’ tasks can be eliminated if things over-run</a:t>
            </a:r>
          </a:p>
          <a:p>
            <a:r>
              <a:rPr lang="en-GB" cap="none" dirty="0"/>
              <a:t>If absolutely necessary, ‘should have’ tasks can be eliminated</a:t>
            </a:r>
          </a:p>
          <a:p>
            <a:pPr lvl="1"/>
            <a:r>
              <a:rPr lang="en-GB" cap="none" dirty="0"/>
              <a:t>But not until all of the ‘could have’ tasks are removed</a:t>
            </a:r>
          </a:p>
        </p:txBody>
      </p:sp>
    </p:spTree>
    <p:extLst>
      <p:ext uri="{BB962C8B-B14F-4D97-AF65-F5344CB8AC3E}">
        <p14:creationId xmlns:p14="http://schemas.microsoft.com/office/powerpoint/2010/main" val="171577587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Scheduling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cap="none" dirty="0"/>
              <a:t>Use an appropriate software package to create a </a:t>
            </a:r>
            <a:r>
              <a:rPr lang="en-GB" cap="none" dirty="0" err="1"/>
              <a:t>gantt</a:t>
            </a:r>
            <a:r>
              <a:rPr lang="en-GB" cap="none" dirty="0"/>
              <a:t> chart</a:t>
            </a:r>
          </a:p>
          <a:p>
            <a:r>
              <a:rPr lang="en-GB" cap="none" dirty="0"/>
              <a:t>Create the task list before setting any timings</a:t>
            </a:r>
          </a:p>
          <a:p>
            <a:r>
              <a:rPr lang="en-GB" cap="none" dirty="0"/>
              <a:t>Add any milestones and their dates</a:t>
            </a:r>
          </a:p>
          <a:p>
            <a:r>
              <a:rPr lang="en-GB" cap="none" dirty="0"/>
              <a:t>Identify task and milestone dependencies by linking tasks with arrows</a:t>
            </a:r>
          </a:p>
          <a:p>
            <a:r>
              <a:rPr lang="en-GB" cap="none" dirty="0"/>
              <a:t>Take each task in turn and add the start date and projected length</a:t>
            </a:r>
          </a:p>
          <a:p>
            <a:r>
              <a:rPr lang="en-GB" cap="none" dirty="0"/>
              <a:t>Double-check that you will complete all tasks by their respective milestones and that you are not trying to do too many things in parallel</a:t>
            </a:r>
          </a:p>
        </p:txBody>
      </p:sp>
    </p:spTree>
    <p:extLst>
      <p:ext uri="{BB962C8B-B14F-4D97-AF65-F5344CB8AC3E}">
        <p14:creationId xmlns:p14="http://schemas.microsoft.com/office/powerpoint/2010/main" val="61327227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2" y="618519"/>
            <a:ext cx="7773338" cy="1154298"/>
          </a:xfrm>
        </p:spPr>
        <p:txBody>
          <a:bodyPr>
            <a:normAutofit/>
          </a:bodyPr>
          <a:lstStyle/>
          <a:p>
            <a:r>
              <a:rPr lang="en-GB" dirty="0"/>
              <a:t>If it doesn’t fit…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331" y="1916832"/>
            <a:ext cx="7773339" cy="3874369"/>
          </a:xfrm>
        </p:spPr>
        <p:txBody>
          <a:bodyPr>
            <a:normAutofit/>
          </a:bodyPr>
          <a:lstStyle/>
          <a:p>
            <a:r>
              <a:rPr lang="en-GB" cap="none" dirty="0"/>
              <a:t>You may need to tweak some of your tasks to make sure that you can complete the project in the time allotted</a:t>
            </a:r>
          </a:p>
          <a:p>
            <a:r>
              <a:rPr lang="en-GB" cap="none" dirty="0"/>
              <a:t>If it doesn’t fit after this, you </a:t>
            </a:r>
            <a:r>
              <a:rPr lang="en-GB" b="1" cap="none" dirty="0"/>
              <a:t>must</a:t>
            </a:r>
            <a:r>
              <a:rPr lang="en-GB" cap="none" dirty="0"/>
              <a:t> discuss this with your supervisor</a:t>
            </a:r>
          </a:p>
          <a:p>
            <a:pPr lvl="1"/>
            <a:r>
              <a:rPr lang="en-GB" cap="none" dirty="0"/>
              <a:t>You may have to change your project objectives or otherwise reduce the scope of your project</a:t>
            </a:r>
          </a:p>
          <a:p>
            <a:r>
              <a:rPr lang="en-GB" cap="none" dirty="0"/>
              <a:t>You </a:t>
            </a:r>
            <a:r>
              <a:rPr lang="en-GB" b="1" cap="none" dirty="0"/>
              <a:t>must not</a:t>
            </a:r>
            <a:r>
              <a:rPr lang="en-GB" cap="none" dirty="0"/>
              <a:t> just cut time off tasks until it fits</a:t>
            </a:r>
          </a:p>
          <a:p>
            <a:pPr lvl="1"/>
            <a:r>
              <a:rPr lang="en-GB" cap="none" dirty="0"/>
              <a:t>You will just end up falling behind and having to change the scope later in the project or accept that you will complete the project late</a:t>
            </a:r>
          </a:p>
          <a:p>
            <a:pPr lvl="1"/>
            <a:r>
              <a:rPr lang="en-GB" cap="none" dirty="0"/>
              <a:t>Neither of these is likely to have a happy ending</a:t>
            </a:r>
          </a:p>
        </p:txBody>
      </p:sp>
    </p:spTree>
    <p:extLst>
      <p:ext uri="{BB962C8B-B14F-4D97-AF65-F5344CB8AC3E}">
        <p14:creationId xmlns:p14="http://schemas.microsoft.com/office/powerpoint/2010/main" val="33873093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Gantt chart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cap="none" dirty="0">
                <a:hlinkClick r:id="rId3"/>
              </a:rPr>
              <a:t>What is a </a:t>
            </a:r>
            <a:r>
              <a:rPr lang="en-US" cap="none" dirty="0" err="1">
                <a:hlinkClick r:id="rId3"/>
              </a:rPr>
              <a:t>gantt</a:t>
            </a:r>
            <a:r>
              <a:rPr lang="en-US" cap="none" dirty="0">
                <a:hlinkClick r:id="rId3"/>
              </a:rPr>
              <a:t> chart? (Examples &amp; templates) – </a:t>
            </a:r>
            <a:r>
              <a:rPr lang="en-US" cap="none" dirty="0" err="1">
                <a:hlinkClick r:id="rId3"/>
              </a:rPr>
              <a:t>projectmanager</a:t>
            </a:r>
            <a:endParaRPr lang="en-US" cap="none" dirty="0"/>
          </a:p>
          <a:p>
            <a:r>
              <a:rPr lang="en-GB" cap="none" dirty="0">
                <a:hlinkClick r:id="rId4"/>
              </a:rPr>
              <a:t>Https://youtu.Be/zc22ypmc6kw?Si=nykfawswifzj1sw5</a:t>
            </a:r>
            <a:endParaRPr lang="en-GB" cap="none" dirty="0"/>
          </a:p>
          <a:p>
            <a:r>
              <a:rPr lang="en-GB" cap="none" dirty="0"/>
              <a:t>Sample </a:t>
            </a:r>
            <a:r>
              <a:rPr lang="en-GB" cap="none" dirty="0" err="1"/>
              <a:t>gantt</a:t>
            </a:r>
            <a:r>
              <a:rPr lang="en-GB" cap="none" dirty="0"/>
              <a:t> charts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417668E-1165-DB47-C6B4-725727B371D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20160" y="4365104"/>
            <a:ext cx="3347864" cy="197454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E0451F8-931D-27EF-24EF-8004C0AF171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99650" y="4606231"/>
            <a:ext cx="3993849" cy="14922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199323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7773338" cy="1596177"/>
          </a:xfrm>
        </p:spPr>
        <p:txBody>
          <a:bodyPr>
            <a:normAutofit/>
          </a:bodyPr>
          <a:lstStyle/>
          <a:p>
            <a:r>
              <a:rPr lang="en-GB" dirty="0"/>
              <a:t>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331" y="1844824"/>
            <a:ext cx="7773339" cy="3946377"/>
          </a:xfrm>
        </p:spPr>
        <p:txBody>
          <a:bodyPr/>
          <a:lstStyle/>
          <a:p>
            <a:r>
              <a:rPr lang="en-GB" cap="none" dirty="0"/>
              <a:t>Apply the </a:t>
            </a:r>
            <a:r>
              <a:rPr lang="en-GB" cap="none" dirty="0" err="1"/>
              <a:t>moscow</a:t>
            </a:r>
            <a:r>
              <a:rPr lang="en-GB" cap="none" dirty="0"/>
              <a:t> criteria to the project plan and identify the minimum set of tasks that are needed to make the project a success</a:t>
            </a:r>
          </a:p>
          <a:p>
            <a:pPr lvl="1"/>
            <a:r>
              <a:rPr lang="en-GB" sz="2000" cap="none" dirty="0"/>
              <a:t>Investigating the factors responsible for network outages</a:t>
            </a:r>
          </a:p>
          <a:p>
            <a:pPr lvl="1"/>
            <a:r>
              <a:rPr lang="en-GB" sz="2000" cap="none" dirty="0"/>
              <a:t>Build an AI tool that automatically generates test cases for software based on code analysis and requirements.</a:t>
            </a:r>
          </a:p>
          <a:p>
            <a:pPr lvl="1"/>
            <a:r>
              <a:rPr lang="en-GB" sz="2000" cap="none" dirty="0"/>
              <a:t>Create a basic AI chatbot that answers general questions for a university help desk.</a:t>
            </a:r>
          </a:p>
          <a:p>
            <a:pPr lvl="1"/>
            <a:r>
              <a:rPr lang="en-GB" sz="2000" cap="none" dirty="0"/>
              <a:t>Or any suitable topic that relates to your field of work/expertise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067899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Droplet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phClr">
                <a:shade val="92000"/>
                <a:satMod val="170000"/>
                <a:lumMod val="96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C71B277C-C29A-4BA0-A7BA-43502DF21AB3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Blue Warm">
    <a:dk1>
      <a:sysClr val="windowText" lastClr="000000"/>
    </a:dk1>
    <a:lt1>
      <a:sysClr val="window" lastClr="FFFFFF"/>
    </a:lt1>
    <a:dk2>
      <a:srgbClr val="242852"/>
    </a:dk2>
    <a:lt2>
      <a:srgbClr val="ACCBF9"/>
    </a:lt2>
    <a:accent1>
      <a:srgbClr val="4A66AC"/>
    </a:accent1>
    <a:accent2>
      <a:srgbClr val="629DD1"/>
    </a:accent2>
    <a:accent3>
      <a:srgbClr val="297FD5"/>
    </a:accent3>
    <a:accent4>
      <a:srgbClr val="7F8FA9"/>
    </a:accent4>
    <a:accent5>
      <a:srgbClr val="5AA2AE"/>
    </a:accent5>
    <a:accent6>
      <a:srgbClr val="9D90A0"/>
    </a:accent6>
    <a:hlink>
      <a:srgbClr val="9454C3"/>
    </a:hlink>
    <a:folHlink>
      <a:srgbClr val="3EBBF0"/>
    </a:folHlink>
  </a:clrScheme>
</a:themeOverride>
</file>

<file path=ppt/theme/themeOverride2.xml><?xml version="1.0" encoding="utf-8"?>
<a:themeOverride xmlns:a="http://schemas.openxmlformats.org/drawingml/2006/main">
  <a:clrScheme name="Blue Warm">
    <a:dk1>
      <a:sysClr val="windowText" lastClr="000000"/>
    </a:dk1>
    <a:lt1>
      <a:sysClr val="window" lastClr="FFFFFF"/>
    </a:lt1>
    <a:dk2>
      <a:srgbClr val="242852"/>
    </a:dk2>
    <a:lt2>
      <a:srgbClr val="ACCBF9"/>
    </a:lt2>
    <a:accent1>
      <a:srgbClr val="4A66AC"/>
    </a:accent1>
    <a:accent2>
      <a:srgbClr val="629DD1"/>
    </a:accent2>
    <a:accent3>
      <a:srgbClr val="297FD5"/>
    </a:accent3>
    <a:accent4>
      <a:srgbClr val="7F8FA9"/>
    </a:accent4>
    <a:accent5>
      <a:srgbClr val="5AA2AE"/>
    </a:accent5>
    <a:accent6>
      <a:srgbClr val="9D90A0"/>
    </a:accent6>
    <a:hlink>
      <a:srgbClr val="9454C3"/>
    </a:hlink>
    <a:folHlink>
      <a:srgbClr val="3EBBF0"/>
    </a:folHlink>
  </a:clrScheme>
</a:themeOverride>
</file>

<file path=ppt/theme/themeOverride3.xml><?xml version="1.0" encoding="utf-8"?>
<a:themeOverride xmlns:a="http://schemas.openxmlformats.org/drawingml/2006/main">
  <a:clrScheme name="Blue Warm">
    <a:dk1>
      <a:sysClr val="windowText" lastClr="000000"/>
    </a:dk1>
    <a:lt1>
      <a:sysClr val="window" lastClr="FFFFFF"/>
    </a:lt1>
    <a:dk2>
      <a:srgbClr val="242852"/>
    </a:dk2>
    <a:lt2>
      <a:srgbClr val="ACCBF9"/>
    </a:lt2>
    <a:accent1>
      <a:srgbClr val="4A66AC"/>
    </a:accent1>
    <a:accent2>
      <a:srgbClr val="629DD1"/>
    </a:accent2>
    <a:accent3>
      <a:srgbClr val="297FD5"/>
    </a:accent3>
    <a:accent4>
      <a:srgbClr val="7F8FA9"/>
    </a:accent4>
    <a:accent5>
      <a:srgbClr val="5AA2AE"/>
    </a:accent5>
    <a:accent6>
      <a:srgbClr val="9D90A0"/>
    </a:accent6>
    <a:hlink>
      <a:srgbClr val="9454C3"/>
    </a:hlink>
    <a:folHlink>
      <a:srgbClr val="3EBBF0"/>
    </a:folHlink>
  </a:clrScheme>
</a:themeOverride>
</file>

<file path=ppt/theme/themeOverride4.xml><?xml version="1.0" encoding="utf-8"?>
<a:themeOverride xmlns:a="http://schemas.openxmlformats.org/drawingml/2006/main">
  <a:clrScheme name="Blue Warm">
    <a:dk1>
      <a:sysClr val="windowText" lastClr="000000"/>
    </a:dk1>
    <a:lt1>
      <a:sysClr val="window" lastClr="FFFFFF"/>
    </a:lt1>
    <a:dk2>
      <a:srgbClr val="242852"/>
    </a:dk2>
    <a:lt2>
      <a:srgbClr val="ACCBF9"/>
    </a:lt2>
    <a:accent1>
      <a:srgbClr val="4A66AC"/>
    </a:accent1>
    <a:accent2>
      <a:srgbClr val="629DD1"/>
    </a:accent2>
    <a:accent3>
      <a:srgbClr val="297FD5"/>
    </a:accent3>
    <a:accent4>
      <a:srgbClr val="7F8FA9"/>
    </a:accent4>
    <a:accent5>
      <a:srgbClr val="5AA2AE"/>
    </a:accent5>
    <a:accent6>
      <a:srgbClr val="9D90A0"/>
    </a:accent6>
    <a:hlink>
      <a:srgbClr val="9454C3"/>
    </a:hlink>
    <a:folHlink>
      <a:srgbClr val="3EBBF0"/>
    </a:folHlink>
  </a:clrScheme>
</a:themeOverride>
</file>

<file path=ppt/theme/themeOverride5.xml><?xml version="1.0" encoding="utf-8"?>
<a:themeOverride xmlns:a="http://schemas.openxmlformats.org/drawingml/2006/main">
  <a:clrScheme name="Blue Warm">
    <a:dk1>
      <a:sysClr val="windowText" lastClr="000000"/>
    </a:dk1>
    <a:lt1>
      <a:sysClr val="window" lastClr="FFFFFF"/>
    </a:lt1>
    <a:dk2>
      <a:srgbClr val="242852"/>
    </a:dk2>
    <a:lt2>
      <a:srgbClr val="ACCBF9"/>
    </a:lt2>
    <a:accent1>
      <a:srgbClr val="4A66AC"/>
    </a:accent1>
    <a:accent2>
      <a:srgbClr val="629DD1"/>
    </a:accent2>
    <a:accent3>
      <a:srgbClr val="297FD5"/>
    </a:accent3>
    <a:accent4>
      <a:srgbClr val="7F8FA9"/>
    </a:accent4>
    <a:accent5>
      <a:srgbClr val="5AA2AE"/>
    </a:accent5>
    <a:accent6>
      <a:srgbClr val="9D90A0"/>
    </a:accent6>
    <a:hlink>
      <a:srgbClr val="9454C3"/>
    </a:hlink>
    <a:folHlink>
      <a:srgbClr val="3EBBF0"/>
    </a:folHlink>
  </a:clrScheme>
</a:themeOverride>
</file>

<file path=ppt/theme/themeOverride6.xml><?xml version="1.0" encoding="utf-8"?>
<a:themeOverride xmlns:a="http://schemas.openxmlformats.org/drawingml/2006/main">
  <a:clrScheme name="Blue Warm">
    <a:dk1>
      <a:sysClr val="windowText" lastClr="000000"/>
    </a:dk1>
    <a:lt1>
      <a:sysClr val="window" lastClr="FFFFFF"/>
    </a:lt1>
    <a:dk2>
      <a:srgbClr val="242852"/>
    </a:dk2>
    <a:lt2>
      <a:srgbClr val="ACCBF9"/>
    </a:lt2>
    <a:accent1>
      <a:srgbClr val="4A66AC"/>
    </a:accent1>
    <a:accent2>
      <a:srgbClr val="629DD1"/>
    </a:accent2>
    <a:accent3>
      <a:srgbClr val="297FD5"/>
    </a:accent3>
    <a:accent4>
      <a:srgbClr val="7F8FA9"/>
    </a:accent4>
    <a:accent5>
      <a:srgbClr val="5AA2AE"/>
    </a:accent5>
    <a:accent6>
      <a:srgbClr val="9D90A0"/>
    </a:accent6>
    <a:hlink>
      <a:srgbClr val="9454C3"/>
    </a:hlink>
    <a:folHlink>
      <a:srgbClr val="3EBBF0"/>
    </a:folHlink>
  </a:clrScheme>
</a:themeOverride>
</file>

<file path=ppt/theme/themeOverride7.xml><?xml version="1.0" encoding="utf-8"?>
<a:themeOverride xmlns:a="http://schemas.openxmlformats.org/drawingml/2006/main">
  <a:clrScheme name="Blue Warm">
    <a:dk1>
      <a:sysClr val="windowText" lastClr="000000"/>
    </a:dk1>
    <a:lt1>
      <a:sysClr val="window" lastClr="FFFFFF"/>
    </a:lt1>
    <a:dk2>
      <a:srgbClr val="242852"/>
    </a:dk2>
    <a:lt2>
      <a:srgbClr val="ACCBF9"/>
    </a:lt2>
    <a:accent1>
      <a:srgbClr val="4A66AC"/>
    </a:accent1>
    <a:accent2>
      <a:srgbClr val="629DD1"/>
    </a:accent2>
    <a:accent3>
      <a:srgbClr val="297FD5"/>
    </a:accent3>
    <a:accent4>
      <a:srgbClr val="7F8FA9"/>
    </a:accent4>
    <a:accent5>
      <a:srgbClr val="5AA2AE"/>
    </a:accent5>
    <a:accent6>
      <a:srgbClr val="9D90A0"/>
    </a:accent6>
    <a:hlink>
      <a:srgbClr val="9454C3"/>
    </a:hlink>
    <a:folHlink>
      <a:srgbClr val="3EBBF0"/>
    </a:folHlink>
  </a:clrScheme>
</a:themeOverride>
</file>

<file path=ppt/theme/themeOverride8.xml><?xml version="1.0" encoding="utf-8"?>
<a:themeOverride xmlns:a="http://schemas.openxmlformats.org/drawingml/2006/main">
  <a:clrScheme name="Blue Warm">
    <a:dk1>
      <a:sysClr val="windowText" lastClr="000000"/>
    </a:dk1>
    <a:lt1>
      <a:sysClr val="window" lastClr="FFFFFF"/>
    </a:lt1>
    <a:dk2>
      <a:srgbClr val="242852"/>
    </a:dk2>
    <a:lt2>
      <a:srgbClr val="ACCBF9"/>
    </a:lt2>
    <a:accent1>
      <a:srgbClr val="4A66AC"/>
    </a:accent1>
    <a:accent2>
      <a:srgbClr val="629DD1"/>
    </a:accent2>
    <a:accent3>
      <a:srgbClr val="297FD5"/>
    </a:accent3>
    <a:accent4>
      <a:srgbClr val="7F8FA9"/>
    </a:accent4>
    <a:accent5>
      <a:srgbClr val="5AA2AE"/>
    </a:accent5>
    <a:accent6>
      <a:srgbClr val="9D90A0"/>
    </a:accent6>
    <a:hlink>
      <a:srgbClr val="9454C3"/>
    </a:hlink>
    <a:folHlink>
      <a:srgbClr val="3EBBF0"/>
    </a:folHlink>
  </a:clrScheme>
</a:themeOverride>
</file>

<file path=ppt/theme/themeOverride9.xml><?xml version="1.0" encoding="utf-8"?>
<a:themeOverride xmlns:a="http://schemas.openxmlformats.org/drawingml/2006/main">
  <a:clrScheme name="Blue Warm">
    <a:dk1>
      <a:sysClr val="windowText" lastClr="000000"/>
    </a:dk1>
    <a:lt1>
      <a:sysClr val="window" lastClr="FFFFFF"/>
    </a:lt1>
    <a:dk2>
      <a:srgbClr val="242852"/>
    </a:dk2>
    <a:lt2>
      <a:srgbClr val="ACCBF9"/>
    </a:lt2>
    <a:accent1>
      <a:srgbClr val="4A66AC"/>
    </a:accent1>
    <a:accent2>
      <a:srgbClr val="629DD1"/>
    </a:accent2>
    <a:accent3>
      <a:srgbClr val="297FD5"/>
    </a:accent3>
    <a:accent4>
      <a:srgbClr val="7F8FA9"/>
    </a:accent4>
    <a:accent5>
      <a:srgbClr val="5AA2AE"/>
    </a:accent5>
    <a:accent6>
      <a:srgbClr val="9D90A0"/>
    </a:accent6>
    <a:hlink>
      <a:srgbClr val="9454C3"/>
    </a:hlink>
    <a:folHlink>
      <a:srgbClr val="3EBBF0"/>
    </a:folHlink>
  </a:clrScheme>
</a:themeOverride>
</file>

<file path=ppt/theme/themeOverride10.xml><?xml version="1.0" encoding="utf-8"?>
<a:themeOverride xmlns:a="http://schemas.openxmlformats.org/drawingml/2006/main">
  <a:clrScheme name="Blue Warm">
    <a:dk1>
      <a:sysClr val="windowText" lastClr="000000"/>
    </a:dk1>
    <a:lt1>
      <a:sysClr val="window" lastClr="FFFFFF"/>
    </a:lt1>
    <a:dk2>
      <a:srgbClr val="242852"/>
    </a:dk2>
    <a:lt2>
      <a:srgbClr val="ACCBF9"/>
    </a:lt2>
    <a:accent1>
      <a:srgbClr val="4A66AC"/>
    </a:accent1>
    <a:accent2>
      <a:srgbClr val="629DD1"/>
    </a:accent2>
    <a:accent3>
      <a:srgbClr val="297FD5"/>
    </a:accent3>
    <a:accent4>
      <a:srgbClr val="7F8FA9"/>
    </a:accent4>
    <a:accent5>
      <a:srgbClr val="5AA2AE"/>
    </a:accent5>
    <a:accent6>
      <a:srgbClr val="9D90A0"/>
    </a:accent6>
    <a:hlink>
      <a:srgbClr val="9454C3"/>
    </a:hlink>
    <a:folHlink>
      <a:srgbClr val="3EBBF0"/>
    </a:folHlink>
  </a:clrScheme>
</a:themeOverride>
</file>

<file path=ppt/theme/themeOverride11.xml><?xml version="1.0" encoding="utf-8"?>
<a:themeOverride xmlns:a="http://schemas.openxmlformats.org/drawingml/2006/main">
  <a:clrScheme name="Blue Warm">
    <a:dk1>
      <a:sysClr val="windowText" lastClr="000000"/>
    </a:dk1>
    <a:lt1>
      <a:sysClr val="window" lastClr="FFFFFF"/>
    </a:lt1>
    <a:dk2>
      <a:srgbClr val="242852"/>
    </a:dk2>
    <a:lt2>
      <a:srgbClr val="ACCBF9"/>
    </a:lt2>
    <a:accent1>
      <a:srgbClr val="4A66AC"/>
    </a:accent1>
    <a:accent2>
      <a:srgbClr val="629DD1"/>
    </a:accent2>
    <a:accent3>
      <a:srgbClr val="297FD5"/>
    </a:accent3>
    <a:accent4>
      <a:srgbClr val="7F8FA9"/>
    </a:accent4>
    <a:accent5>
      <a:srgbClr val="5AA2AE"/>
    </a:accent5>
    <a:accent6>
      <a:srgbClr val="9D90A0"/>
    </a:accent6>
    <a:hlink>
      <a:srgbClr val="9454C3"/>
    </a:hlink>
    <a:folHlink>
      <a:srgbClr val="3EBBF0"/>
    </a:folHlink>
  </a:clrScheme>
</a:themeOverride>
</file>

<file path=ppt/theme/themeOverride12.xml><?xml version="1.0" encoding="utf-8"?>
<a:themeOverride xmlns:a="http://schemas.openxmlformats.org/drawingml/2006/main">
  <a:clrScheme name="Blue Warm">
    <a:dk1>
      <a:sysClr val="windowText" lastClr="000000"/>
    </a:dk1>
    <a:lt1>
      <a:sysClr val="window" lastClr="FFFFFF"/>
    </a:lt1>
    <a:dk2>
      <a:srgbClr val="242852"/>
    </a:dk2>
    <a:lt2>
      <a:srgbClr val="ACCBF9"/>
    </a:lt2>
    <a:accent1>
      <a:srgbClr val="4A66AC"/>
    </a:accent1>
    <a:accent2>
      <a:srgbClr val="629DD1"/>
    </a:accent2>
    <a:accent3>
      <a:srgbClr val="297FD5"/>
    </a:accent3>
    <a:accent4>
      <a:srgbClr val="7F8FA9"/>
    </a:accent4>
    <a:accent5>
      <a:srgbClr val="5AA2AE"/>
    </a:accent5>
    <a:accent6>
      <a:srgbClr val="9D90A0"/>
    </a:accent6>
    <a:hlink>
      <a:srgbClr val="9454C3"/>
    </a:hlink>
    <a:folHlink>
      <a:srgbClr val="3EBBF0"/>
    </a:folHlink>
  </a:clrScheme>
</a:themeOverride>
</file>

<file path=ppt/theme/themeOverride13.xml><?xml version="1.0" encoding="utf-8"?>
<a:themeOverride xmlns:a="http://schemas.openxmlformats.org/drawingml/2006/main">
  <a:clrScheme name="Blue Warm">
    <a:dk1>
      <a:sysClr val="windowText" lastClr="000000"/>
    </a:dk1>
    <a:lt1>
      <a:sysClr val="window" lastClr="FFFFFF"/>
    </a:lt1>
    <a:dk2>
      <a:srgbClr val="242852"/>
    </a:dk2>
    <a:lt2>
      <a:srgbClr val="ACCBF9"/>
    </a:lt2>
    <a:accent1>
      <a:srgbClr val="4A66AC"/>
    </a:accent1>
    <a:accent2>
      <a:srgbClr val="629DD1"/>
    </a:accent2>
    <a:accent3>
      <a:srgbClr val="297FD5"/>
    </a:accent3>
    <a:accent4>
      <a:srgbClr val="7F8FA9"/>
    </a:accent4>
    <a:accent5>
      <a:srgbClr val="5AA2AE"/>
    </a:accent5>
    <a:accent6>
      <a:srgbClr val="9D90A0"/>
    </a:accent6>
    <a:hlink>
      <a:srgbClr val="9454C3"/>
    </a:hlink>
    <a:folHlink>
      <a:srgbClr val="3EBBF0"/>
    </a:folHlink>
  </a:clrScheme>
</a:themeOverride>
</file>

<file path=ppt/theme/themeOverride14.xml><?xml version="1.0" encoding="utf-8"?>
<a:themeOverride xmlns:a="http://schemas.openxmlformats.org/drawingml/2006/main">
  <a:clrScheme name="Blue Warm">
    <a:dk1>
      <a:sysClr val="windowText" lastClr="000000"/>
    </a:dk1>
    <a:lt1>
      <a:sysClr val="window" lastClr="FFFFFF"/>
    </a:lt1>
    <a:dk2>
      <a:srgbClr val="242852"/>
    </a:dk2>
    <a:lt2>
      <a:srgbClr val="ACCBF9"/>
    </a:lt2>
    <a:accent1>
      <a:srgbClr val="4A66AC"/>
    </a:accent1>
    <a:accent2>
      <a:srgbClr val="629DD1"/>
    </a:accent2>
    <a:accent3>
      <a:srgbClr val="297FD5"/>
    </a:accent3>
    <a:accent4>
      <a:srgbClr val="7F8FA9"/>
    </a:accent4>
    <a:accent5>
      <a:srgbClr val="5AA2AE"/>
    </a:accent5>
    <a:accent6>
      <a:srgbClr val="9D90A0"/>
    </a:accent6>
    <a:hlink>
      <a:srgbClr val="9454C3"/>
    </a:hlink>
    <a:folHlink>
      <a:srgbClr val="3EBBF0"/>
    </a:folHlink>
  </a:clrScheme>
</a:themeOverride>
</file>

<file path=ppt/theme/themeOverride15.xml><?xml version="1.0" encoding="utf-8"?>
<a:themeOverride xmlns:a="http://schemas.openxmlformats.org/drawingml/2006/main">
  <a:clrScheme name="Blue Warm">
    <a:dk1>
      <a:sysClr val="windowText" lastClr="000000"/>
    </a:dk1>
    <a:lt1>
      <a:sysClr val="window" lastClr="FFFFFF"/>
    </a:lt1>
    <a:dk2>
      <a:srgbClr val="242852"/>
    </a:dk2>
    <a:lt2>
      <a:srgbClr val="ACCBF9"/>
    </a:lt2>
    <a:accent1>
      <a:srgbClr val="4A66AC"/>
    </a:accent1>
    <a:accent2>
      <a:srgbClr val="629DD1"/>
    </a:accent2>
    <a:accent3>
      <a:srgbClr val="297FD5"/>
    </a:accent3>
    <a:accent4>
      <a:srgbClr val="7F8FA9"/>
    </a:accent4>
    <a:accent5>
      <a:srgbClr val="5AA2AE"/>
    </a:accent5>
    <a:accent6>
      <a:srgbClr val="9D90A0"/>
    </a:accent6>
    <a:hlink>
      <a:srgbClr val="9454C3"/>
    </a:hlink>
    <a:folHlink>
      <a:srgbClr val="3EBBF0"/>
    </a:folHlink>
  </a:clrScheme>
</a:themeOverride>
</file>

<file path=ppt/theme/themeOverride16.xml><?xml version="1.0" encoding="utf-8"?>
<a:themeOverride xmlns:a="http://schemas.openxmlformats.org/drawingml/2006/main">
  <a:clrScheme name="Blue Warm">
    <a:dk1>
      <a:sysClr val="windowText" lastClr="000000"/>
    </a:dk1>
    <a:lt1>
      <a:sysClr val="window" lastClr="FFFFFF"/>
    </a:lt1>
    <a:dk2>
      <a:srgbClr val="242852"/>
    </a:dk2>
    <a:lt2>
      <a:srgbClr val="ACCBF9"/>
    </a:lt2>
    <a:accent1>
      <a:srgbClr val="4A66AC"/>
    </a:accent1>
    <a:accent2>
      <a:srgbClr val="629DD1"/>
    </a:accent2>
    <a:accent3>
      <a:srgbClr val="297FD5"/>
    </a:accent3>
    <a:accent4>
      <a:srgbClr val="7F8FA9"/>
    </a:accent4>
    <a:accent5>
      <a:srgbClr val="5AA2AE"/>
    </a:accent5>
    <a:accent6>
      <a:srgbClr val="9D90A0"/>
    </a:accent6>
    <a:hlink>
      <a:srgbClr val="9454C3"/>
    </a:hlink>
    <a:folHlink>
      <a:srgbClr val="3EBBF0"/>
    </a:folHlink>
  </a:clrScheme>
</a:themeOverride>
</file>

<file path=ppt/theme/themeOverride17.xml><?xml version="1.0" encoding="utf-8"?>
<a:themeOverride xmlns:a="http://schemas.openxmlformats.org/drawingml/2006/main">
  <a:clrScheme name="Blue Warm">
    <a:dk1>
      <a:sysClr val="windowText" lastClr="000000"/>
    </a:dk1>
    <a:lt1>
      <a:sysClr val="window" lastClr="FFFFFF"/>
    </a:lt1>
    <a:dk2>
      <a:srgbClr val="242852"/>
    </a:dk2>
    <a:lt2>
      <a:srgbClr val="ACCBF9"/>
    </a:lt2>
    <a:accent1>
      <a:srgbClr val="4A66AC"/>
    </a:accent1>
    <a:accent2>
      <a:srgbClr val="629DD1"/>
    </a:accent2>
    <a:accent3>
      <a:srgbClr val="297FD5"/>
    </a:accent3>
    <a:accent4>
      <a:srgbClr val="7F8FA9"/>
    </a:accent4>
    <a:accent5>
      <a:srgbClr val="5AA2AE"/>
    </a:accent5>
    <a:accent6>
      <a:srgbClr val="9D90A0"/>
    </a:accent6>
    <a:hlink>
      <a:srgbClr val="9454C3"/>
    </a:hlink>
    <a:folHlink>
      <a:srgbClr val="3EBBF0"/>
    </a:folHlink>
  </a:clrScheme>
</a:themeOverride>
</file>

<file path=ppt/theme/themeOverride18.xml><?xml version="1.0" encoding="utf-8"?>
<a:themeOverride xmlns:a="http://schemas.openxmlformats.org/drawingml/2006/main">
  <a:clrScheme name="Blue Warm">
    <a:dk1>
      <a:sysClr val="windowText" lastClr="000000"/>
    </a:dk1>
    <a:lt1>
      <a:sysClr val="window" lastClr="FFFFFF"/>
    </a:lt1>
    <a:dk2>
      <a:srgbClr val="242852"/>
    </a:dk2>
    <a:lt2>
      <a:srgbClr val="ACCBF9"/>
    </a:lt2>
    <a:accent1>
      <a:srgbClr val="4A66AC"/>
    </a:accent1>
    <a:accent2>
      <a:srgbClr val="629DD1"/>
    </a:accent2>
    <a:accent3>
      <a:srgbClr val="297FD5"/>
    </a:accent3>
    <a:accent4>
      <a:srgbClr val="7F8FA9"/>
    </a:accent4>
    <a:accent5>
      <a:srgbClr val="5AA2AE"/>
    </a:accent5>
    <a:accent6>
      <a:srgbClr val="9D90A0"/>
    </a:accent6>
    <a:hlink>
      <a:srgbClr val="9454C3"/>
    </a:hlink>
    <a:folHlink>
      <a:srgbClr val="3EBBF0"/>
    </a:folHlink>
  </a:clrScheme>
</a:themeOverride>
</file>

<file path=ppt/theme/themeOverride19.xml><?xml version="1.0" encoding="utf-8"?>
<a:themeOverride xmlns:a="http://schemas.openxmlformats.org/drawingml/2006/main">
  <a:clrScheme name="Blue Warm">
    <a:dk1>
      <a:sysClr val="windowText" lastClr="000000"/>
    </a:dk1>
    <a:lt1>
      <a:sysClr val="window" lastClr="FFFFFF"/>
    </a:lt1>
    <a:dk2>
      <a:srgbClr val="242852"/>
    </a:dk2>
    <a:lt2>
      <a:srgbClr val="ACCBF9"/>
    </a:lt2>
    <a:accent1>
      <a:srgbClr val="4A66AC"/>
    </a:accent1>
    <a:accent2>
      <a:srgbClr val="629DD1"/>
    </a:accent2>
    <a:accent3>
      <a:srgbClr val="297FD5"/>
    </a:accent3>
    <a:accent4>
      <a:srgbClr val="7F8FA9"/>
    </a:accent4>
    <a:accent5>
      <a:srgbClr val="5AA2AE"/>
    </a:accent5>
    <a:accent6>
      <a:srgbClr val="9D90A0"/>
    </a:accent6>
    <a:hlink>
      <a:srgbClr val="9454C3"/>
    </a:hlink>
    <a:folHlink>
      <a:srgbClr val="3EBBF0"/>
    </a:folHlink>
  </a:clrScheme>
</a:themeOverride>
</file>

<file path=ppt/theme/themeOverride20.xml><?xml version="1.0" encoding="utf-8"?>
<a:themeOverride xmlns:a="http://schemas.openxmlformats.org/drawingml/2006/main">
  <a:clrScheme name="Blue Warm">
    <a:dk1>
      <a:sysClr val="windowText" lastClr="000000"/>
    </a:dk1>
    <a:lt1>
      <a:sysClr val="window" lastClr="FFFFFF"/>
    </a:lt1>
    <a:dk2>
      <a:srgbClr val="242852"/>
    </a:dk2>
    <a:lt2>
      <a:srgbClr val="ACCBF9"/>
    </a:lt2>
    <a:accent1>
      <a:srgbClr val="4A66AC"/>
    </a:accent1>
    <a:accent2>
      <a:srgbClr val="629DD1"/>
    </a:accent2>
    <a:accent3>
      <a:srgbClr val="297FD5"/>
    </a:accent3>
    <a:accent4>
      <a:srgbClr val="7F8FA9"/>
    </a:accent4>
    <a:accent5>
      <a:srgbClr val="5AA2AE"/>
    </a:accent5>
    <a:accent6>
      <a:srgbClr val="9D90A0"/>
    </a:accent6>
    <a:hlink>
      <a:srgbClr val="9454C3"/>
    </a:hlink>
    <a:folHlink>
      <a:srgbClr val="3EBBF0"/>
    </a:folHlink>
  </a:clrScheme>
</a:themeOverride>
</file>

<file path=ppt/theme/themeOverride21.xml><?xml version="1.0" encoding="utf-8"?>
<a:themeOverride xmlns:a="http://schemas.openxmlformats.org/drawingml/2006/main">
  <a:clrScheme name="Blue Warm">
    <a:dk1>
      <a:sysClr val="windowText" lastClr="000000"/>
    </a:dk1>
    <a:lt1>
      <a:sysClr val="window" lastClr="FFFFFF"/>
    </a:lt1>
    <a:dk2>
      <a:srgbClr val="242852"/>
    </a:dk2>
    <a:lt2>
      <a:srgbClr val="ACCBF9"/>
    </a:lt2>
    <a:accent1>
      <a:srgbClr val="4A66AC"/>
    </a:accent1>
    <a:accent2>
      <a:srgbClr val="629DD1"/>
    </a:accent2>
    <a:accent3>
      <a:srgbClr val="297FD5"/>
    </a:accent3>
    <a:accent4>
      <a:srgbClr val="7F8FA9"/>
    </a:accent4>
    <a:accent5>
      <a:srgbClr val="5AA2AE"/>
    </a:accent5>
    <a:accent6>
      <a:srgbClr val="9D90A0"/>
    </a:accent6>
    <a:hlink>
      <a:srgbClr val="9454C3"/>
    </a:hlink>
    <a:folHlink>
      <a:srgbClr val="3EBBF0"/>
    </a:folHlink>
  </a:clrScheme>
</a:themeOverride>
</file>

<file path=ppt/theme/themeOverride22.xml><?xml version="1.0" encoding="utf-8"?>
<a:themeOverride xmlns:a="http://schemas.openxmlformats.org/drawingml/2006/main">
  <a:clrScheme name="Blue Warm">
    <a:dk1>
      <a:sysClr val="windowText" lastClr="000000"/>
    </a:dk1>
    <a:lt1>
      <a:sysClr val="window" lastClr="FFFFFF"/>
    </a:lt1>
    <a:dk2>
      <a:srgbClr val="242852"/>
    </a:dk2>
    <a:lt2>
      <a:srgbClr val="ACCBF9"/>
    </a:lt2>
    <a:accent1>
      <a:srgbClr val="4A66AC"/>
    </a:accent1>
    <a:accent2>
      <a:srgbClr val="629DD1"/>
    </a:accent2>
    <a:accent3>
      <a:srgbClr val="297FD5"/>
    </a:accent3>
    <a:accent4>
      <a:srgbClr val="7F8FA9"/>
    </a:accent4>
    <a:accent5>
      <a:srgbClr val="5AA2AE"/>
    </a:accent5>
    <a:accent6>
      <a:srgbClr val="9D90A0"/>
    </a:accent6>
    <a:hlink>
      <a:srgbClr val="9454C3"/>
    </a:hlink>
    <a:folHlink>
      <a:srgbClr val="3EBBF0"/>
    </a:folHlink>
  </a:clrScheme>
</a:themeOverride>
</file>

<file path=ppt/theme/themeOverride23.xml><?xml version="1.0" encoding="utf-8"?>
<a:themeOverride xmlns:a="http://schemas.openxmlformats.org/drawingml/2006/main">
  <a:clrScheme name="Blue Warm">
    <a:dk1>
      <a:sysClr val="windowText" lastClr="000000"/>
    </a:dk1>
    <a:lt1>
      <a:sysClr val="window" lastClr="FFFFFF"/>
    </a:lt1>
    <a:dk2>
      <a:srgbClr val="242852"/>
    </a:dk2>
    <a:lt2>
      <a:srgbClr val="ACCBF9"/>
    </a:lt2>
    <a:accent1>
      <a:srgbClr val="4A66AC"/>
    </a:accent1>
    <a:accent2>
      <a:srgbClr val="629DD1"/>
    </a:accent2>
    <a:accent3>
      <a:srgbClr val="297FD5"/>
    </a:accent3>
    <a:accent4>
      <a:srgbClr val="7F8FA9"/>
    </a:accent4>
    <a:accent5>
      <a:srgbClr val="5AA2AE"/>
    </a:accent5>
    <a:accent6>
      <a:srgbClr val="9D90A0"/>
    </a:accent6>
    <a:hlink>
      <a:srgbClr val="9454C3"/>
    </a:hlink>
    <a:folHlink>
      <a:srgbClr val="3EBBF0"/>
    </a:folHlink>
  </a:clrScheme>
</a:themeOverride>
</file>

<file path=ppt/theme/themeOverride24.xml><?xml version="1.0" encoding="utf-8"?>
<a:themeOverride xmlns:a="http://schemas.openxmlformats.org/drawingml/2006/main">
  <a:clrScheme name="Blue Warm">
    <a:dk1>
      <a:sysClr val="windowText" lastClr="000000"/>
    </a:dk1>
    <a:lt1>
      <a:sysClr val="window" lastClr="FFFFFF"/>
    </a:lt1>
    <a:dk2>
      <a:srgbClr val="242852"/>
    </a:dk2>
    <a:lt2>
      <a:srgbClr val="ACCBF9"/>
    </a:lt2>
    <a:accent1>
      <a:srgbClr val="4A66AC"/>
    </a:accent1>
    <a:accent2>
      <a:srgbClr val="629DD1"/>
    </a:accent2>
    <a:accent3>
      <a:srgbClr val="297FD5"/>
    </a:accent3>
    <a:accent4>
      <a:srgbClr val="7F8FA9"/>
    </a:accent4>
    <a:accent5>
      <a:srgbClr val="5AA2AE"/>
    </a:accent5>
    <a:accent6>
      <a:srgbClr val="9D90A0"/>
    </a:accent6>
    <a:hlink>
      <a:srgbClr val="9454C3"/>
    </a:hlink>
    <a:folHlink>
      <a:srgbClr val="3EBBF0"/>
    </a:folHlink>
  </a:clrScheme>
</a:themeOverride>
</file>

<file path=ppt/theme/themeOverride25.xml><?xml version="1.0" encoding="utf-8"?>
<a:themeOverride xmlns:a="http://schemas.openxmlformats.org/drawingml/2006/main">
  <a:clrScheme name="Blue Warm">
    <a:dk1>
      <a:sysClr val="windowText" lastClr="000000"/>
    </a:dk1>
    <a:lt1>
      <a:sysClr val="window" lastClr="FFFFFF"/>
    </a:lt1>
    <a:dk2>
      <a:srgbClr val="242852"/>
    </a:dk2>
    <a:lt2>
      <a:srgbClr val="ACCBF9"/>
    </a:lt2>
    <a:accent1>
      <a:srgbClr val="4A66AC"/>
    </a:accent1>
    <a:accent2>
      <a:srgbClr val="629DD1"/>
    </a:accent2>
    <a:accent3>
      <a:srgbClr val="297FD5"/>
    </a:accent3>
    <a:accent4>
      <a:srgbClr val="7F8FA9"/>
    </a:accent4>
    <a:accent5>
      <a:srgbClr val="5AA2AE"/>
    </a:accent5>
    <a:accent6>
      <a:srgbClr val="9D90A0"/>
    </a:accent6>
    <a:hlink>
      <a:srgbClr val="9454C3"/>
    </a:hlink>
    <a:folHlink>
      <a:srgbClr val="3EBBF0"/>
    </a:folHlink>
  </a:clrScheme>
</a:themeOverride>
</file>

<file path=ppt/theme/themeOverride26.xml><?xml version="1.0" encoding="utf-8"?>
<a:themeOverride xmlns:a="http://schemas.openxmlformats.org/drawingml/2006/main">
  <a:clrScheme name="Blue Warm">
    <a:dk1>
      <a:sysClr val="windowText" lastClr="000000"/>
    </a:dk1>
    <a:lt1>
      <a:sysClr val="window" lastClr="FFFFFF"/>
    </a:lt1>
    <a:dk2>
      <a:srgbClr val="242852"/>
    </a:dk2>
    <a:lt2>
      <a:srgbClr val="ACCBF9"/>
    </a:lt2>
    <a:accent1>
      <a:srgbClr val="4A66AC"/>
    </a:accent1>
    <a:accent2>
      <a:srgbClr val="629DD1"/>
    </a:accent2>
    <a:accent3>
      <a:srgbClr val="297FD5"/>
    </a:accent3>
    <a:accent4>
      <a:srgbClr val="7F8FA9"/>
    </a:accent4>
    <a:accent5>
      <a:srgbClr val="5AA2AE"/>
    </a:accent5>
    <a:accent6>
      <a:srgbClr val="9D90A0"/>
    </a:accent6>
    <a:hlink>
      <a:srgbClr val="9454C3"/>
    </a:hlink>
    <a:folHlink>
      <a:srgbClr val="3EBBF0"/>
    </a:folHlink>
  </a:clrScheme>
</a:themeOverride>
</file>

<file path=ppt/theme/themeOverride27.xml><?xml version="1.0" encoding="utf-8"?>
<a:themeOverride xmlns:a="http://schemas.openxmlformats.org/drawingml/2006/main">
  <a:clrScheme name="Blue Warm">
    <a:dk1>
      <a:sysClr val="windowText" lastClr="000000"/>
    </a:dk1>
    <a:lt1>
      <a:sysClr val="window" lastClr="FFFFFF"/>
    </a:lt1>
    <a:dk2>
      <a:srgbClr val="242852"/>
    </a:dk2>
    <a:lt2>
      <a:srgbClr val="ACCBF9"/>
    </a:lt2>
    <a:accent1>
      <a:srgbClr val="4A66AC"/>
    </a:accent1>
    <a:accent2>
      <a:srgbClr val="629DD1"/>
    </a:accent2>
    <a:accent3>
      <a:srgbClr val="297FD5"/>
    </a:accent3>
    <a:accent4>
      <a:srgbClr val="7F8FA9"/>
    </a:accent4>
    <a:accent5>
      <a:srgbClr val="5AA2AE"/>
    </a:accent5>
    <a:accent6>
      <a:srgbClr val="9D90A0"/>
    </a:accent6>
    <a:hlink>
      <a:srgbClr val="9454C3"/>
    </a:hlink>
    <a:folHlink>
      <a:srgbClr val="3EBBF0"/>
    </a:folHlink>
  </a:clrScheme>
</a:themeOverride>
</file>

<file path=ppt/theme/themeOverride28.xml><?xml version="1.0" encoding="utf-8"?>
<a:themeOverride xmlns:a="http://schemas.openxmlformats.org/drawingml/2006/main">
  <a:clrScheme name="Blue Warm">
    <a:dk1>
      <a:sysClr val="windowText" lastClr="000000"/>
    </a:dk1>
    <a:lt1>
      <a:sysClr val="window" lastClr="FFFFFF"/>
    </a:lt1>
    <a:dk2>
      <a:srgbClr val="242852"/>
    </a:dk2>
    <a:lt2>
      <a:srgbClr val="ACCBF9"/>
    </a:lt2>
    <a:accent1>
      <a:srgbClr val="4A66AC"/>
    </a:accent1>
    <a:accent2>
      <a:srgbClr val="629DD1"/>
    </a:accent2>
    <a:accent3>
      <a:srgbClr val="297FD5"/>
    </a:accent3>
    <a:accent4>
      <a:srgbClr val="7F8FA9"/>
    </a:accent4>
    <a:accent5>
      <a:srgbClr val="5AA2AE"/>
    </a:accent5>
    <a:accent6>
      <a:srgbClr val="9D90A0"/>
    </a:accent6>
    <a:hlink>
      <a:srgbClr val="9454C3"/>
    </a:hlink>
    <a:folHlink>
      <a:srgbClr val="3EBBF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1801</Words>
  <Application>Microsoft Office PowerPoint</Application>
  <PresentationFormat>On-screen Show (4:3)</PresentationFormat>
  <Paragraphs>207</Paragraphs>
  <Slides>28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3" baseType="lpstr">
      <vt:lpstr>Arial</vt:lpstr>
      <vt:lpstr>Calibri</vt:lpstr>
      <vt:lpstr>Tw Cen MT</vt:lpstr>
      <vt:lpstr>Wingdings</vt:lpstr>
      <vt:lpstr>Droplet</vt:lpstr>
      <vt:lpstr>Industrial-Based Research</vt:lpstr>
      <vt:lpstr>Getting organised</vt:lpstr>
      <vt:lpstr>Your project notebook</vt:lpstr>
      <vt:lpstr>Notebook sections</vt:lpstr>
      <vt:lpstr>Project planning</vt:lpstr>
      <vt:lpstr>The project plan</vt:lpstr>
      <vt:lpstr>Producing a task list</vt:lpstr>
      <vt:lpstr>Producing a task list</vt:lpstr>
      <vt:lpstr>Producing a task list</vt:lpstr>
      <vt:lpstr>Examples</vt:lpstr>
      <vt:lpstr>Producing a task list</vt:lpstr>
      <vt:lpstr>Example</vt:lpstr>
      <vt:lpstr>Producing a task list</vt:lpstr>
      <vt:lpstr>Example</vt:lpstr>
      <vt:lpstr>Adding timings to tasks</vt:lpstr>
      <vt:lpstr>Timeboxing</vt:lpstr>
      <vt:lpstr>MoSCoW Criteria </vt:lpstr>
      <vt:lpstr>Example 1</vt:lpstr>
      <vt:lpstr>Example 1</vt:lpstr>
      <vt:lpstr>Example 2</vt:lpstr>
      <vt:lpstr>Identifying task dependencies</vt:lpstr>
      <vt:lpstr>Identifying planning constraints</vt:lpstr>
      <vt:lpstr>Contingency planning</vt:lpstr>
      <vt:lpstr>Contingency Planning</vt:lpstr>
      <vt:lpstr>Scheduling</vt:lpstr>
      <vt:lpstr>If it doesn’t fit…</vt:lpstr>
      <vt:lpstr>Gantt chart</vt:lpstr>
      <vt:lpstr>Example</vt:lpstr>
    </vt:vector>
  </TitlesOfParts>
  <Company>University of Akureyri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Visualisation</dc:title>
  <dc:subject>Data Representation</dc:subject>
  <dc:creator>Nik Whitehead</dc:creator>
  <cp:lastModifiedBy>Seena Joseph</cp:lastModifiedBy>
  <cp:revision>121</cp:revision>
  <dcterms:created xsi:type="dcterms:W3CDTF">2006-01-28T12:00:35Z</dcterms:created>
  <dcterms:modified xsi:type="dcterms:W3CDTF">2025-06-30T22:12:55Z</dcterms:modified>
</cp:coreProperties>
</file>