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57" r:id="rId3"/>
    <p:sldId id="259" r:id="rId4"/>
    <p:sldId id="274" r:id="rId5"/>
    <p:sldId id="276" r:id="rId6"/>
    <p:sldId id="347" r:id="rId7"/>
    <p:sldId id="304" r:id="rId8"/>
    <p:sldId id="338" r:id="rId9"/>
    <p:sldId id="336" r:id="rId10"/>
    <p:sldId id="310" r:id="rId11"/>
    <p:sldId id="328" r:id="rId12"/>
    <p:sldId id="329" r:id="rId13"/>
    <p:sldId id="323" r:id="rId14"/>
    <p:sldId id="317" r:id="rId15"/>
    <p:sldId id="332" r:id="rId16"/>
    <p:sldId id="333" r:id="rId17"/>
    <p:sldId id="334" r:id="rId18"/>
    <p:sldId id="335" r:id="rId19"/>
    <p:sldId id="337" r:id="rId20"/>
    <p:sldId id="340" r:id="rId21"/>
    <p:sldId id="331" r:id="rId22"/>
    <p:sldId id="314" r:id="rId23"/>
    <p:sldId id="330" r:id="rId24"/>
    <p:sldId id="348" r:id="rId25"/>
    <p:sldId id="346" r:id="rId26"/>
    <p:sldId id="350" r:id="rId27"/>
    <p:sldId id="351" r:id="rId28"/>
    <p:sldId id="341" r:id="rId29"/>
    <p:sldId id="343" r:id="rId30"/>
    <p:sldId id="345" r:id="rId31"/>
    <p:sldId id="281" r:id="rId32"/>
    <p:sldId id="342" r:id="rId33"/>
    <p:sldId id="339" r:id="rId34"/>
    <p:sldId id="349"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3D1C31-8C4A-4C70-8E7A-43C80A60BED5}" v="25" dt="2025-10-22T10:02:23.2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13" autoAdjust="0"/>
    <p:restoredTop sz="94660"/>
  </p:normalViewPr>
  <p:slideViewPr>
    <p:cSldViewPr snapToGrid="0">
      <p:cViewPr varScale="1">
        <p:scale>
          <a:sx n="64" d="100"/>
          <a:sy n="64" d="100"/>
        </p:scale>
        <p:origin x="66"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633D1C31-8C4A-4C70-8E7A-43C80A60BED5}"/>
    <pc:docChg chg="undo redo custSel addSld delSld modSld sldOrd">
      <pc:chgData name="Rhian Keyse" userId="e640c12b-a8e6-4355-9f2c-a517ac7d1786" providerId="ADAL" clId="{633D1C31-8C4A-4C70-8E7A-43C80A60BED5}" dt="2025-10-22T10:04:35.946" v="5364" actId="403"/>
      <pc:docMkLst>
        <pc:docMk/>
      </pc:docMkLst>
      <pc:sldChg chg="modSp mod">
        <pc:chgData name="Rhian Keyse" userId="e640c12b-a8e6-4355-9f2c-a517ac7d1786" providerId="ADAL" clId="{633D1C31-8C4A-4C70-8E7A-43C80A60BED5}" dt="2025-10-22T09:11:43.038" v="64" actId="20577"/>
        <pc:sldMkLst>
          <pc:docMk/>
          <pc:sldMk cId="1437831105" sldId="304"/>
        </pc:sldMkLst>
        <pc:spChg chg="mod">
          <ac:chgData name="Rhian Keyse" userId="e640c12b-a8e6-4355-9f2c-a517ac7d1786" providerId="ADAL" clId="{633D1C31-8C4A-4C70-8E7A-43C80A60BED5}" dt="2025-10-22T09:11:43.038" v="64" actId="20577"/>
          <ac:spMkLst>
            <pc:docMk/>
            <pc:sldMk cId="1437831105" sldId="304"/>
            <ac:spMk id="3" creationId="{DBB03734-119A-E508-23C1-4D1573C7AFBD}"/>
          </ac:spMkLst>
        </pc:spChg>
      </pc:sldChg>
      <pc:sldChg chg="modSp mod">
        <pc:chgData name="Rhian Keyse" userId="e640c12b-a8e6-4355-9f2c-a517ac7d1786" providerId="ADAL" clId="{633D1C31-8C4A-4C70-8E7A-43C80A60BED5}" dt="2025-10-22T09:45:40.685" v="4202" actId="313"/>
        <pc:sldMkLst>
          <pc:docMk/>
          <pc:sldMk cId="873002543" sldId="314"/>
        </pc:sldMkLst>
        <pc:spChg chg="mod">
          <ac:chgData name="Rhian Keyse" userId="e640c12b-a8e6-4355-9f2c-a517ac7d1786" providerId="ADAL" clId="{633D1C31-8C4A-4C70-8E7A-43C80A60BED5}" dt="2025-10-22T09:45:40.685" v="4202" actId="313"/>
          <ac:spMkLst>
            <pc:docMk/>
            <pc:sldMk cId="873002543" sldId="314"/>
            <ac:spMk id="3" creationId="{4E5562EA-E16C-3CD1-08DE-FC2CCF62E6D7}"/>
          </ac:spMkLst>
        </pc:spChg>
      </pc:sldChg>
      <pc:sldChg chg="addSp delSp modSp mod setBg">
        <pc:chgData name="Rhian Keyse" userId="e640c12b-a8e6-4355-9f2c-a517ac7d1786" providerId="ADAL" clId="{633D1C31-8C4A-4C70-8E7A-43C80A60BED5}" dt="2025-10-22T10:04:35.946" v="5364" actId="403"/>
        <pc:sldMkLst>
          <pc:docMk/>
          <pc:sldMk cId="2446073835" sldId="329"/>
        </pc:sldMkLst>
        <pc:spChg chg="mod">
          <ac:chgData name="Rhian Keyse" userId="e640c12b-a8e6-4355-9f2c-a517ac7d1786" providerId="ADAL" clId="{633D1C31-8C4A-4C70-8E7A-43C80A60BED5}" dt="2025-10-22T10:04:31.289" v="5359" actId="26606"/>
          <ac:spMkLst>
            <pc:docMk/>
            <pc:sldMk cId="2446073835" sldId="329"/>
            <ac:spMk id="2" creationId="{3F441B4A-3AF6-FC25-6B4B-129FEB6B1557}"/>
          </ac:spMkLst>
        </pc:spChg>
        <pc:spChg chg="mod ord">
          <ac:chgData name="Rhian Keyse" userId="e640c12b-a8e6-4355-9f2c-a517ac7d1786" providerId="ADAL" clId="{633D1C31-8C4A-4C70-8E7A-43C80A60BED5}" dt="2025-10-22T10:04:35.946" v="5364" actId="403"/>
          <ac:spMkLst>
            <pc:docMk/>
            <pc:sldMk cId="2446073835" sldId="329"/>
            <ac:spMk id="3" creationId="{21982FEC-C154-B471-296C-0B6661265F7F}"/>
          </ac:spMkLst>
        </pc:spChg>
        <pc:spChg chg="add del">
          <ac:chgData name="Rhian Keyse" userId="e640c12b-a8e6-4355-9f2c-a517ac7d1786" providerId="ADAL" clId="{633D1C31-8C4A-4C70-8E7A-43C80A60BED5}" dt="2025-10-22T10:04:31.289" v="5359" actId="26606"/>
          <ac:spMkLst>
            <pc:docMk/>
            <pc:sldMk cId="2446073835" sldId="329"/>
            <ac:spMk id="26" creationId="{0EFD753D-6A49-46DD-9E82-AA6E2C62B461}"/>
          </ac:spMkLst>
        </pc:spChg>
        <pc:spChg chg="add del">
          <ac:chgData name="Rhian Keyse" userId="e640c12b-a8e6-4355-9f2c-a517ac7d1786" providerId="ADAL" clId="{633D1C31-8C4A-4C70-8E7A-43C80A60BED5}" dt="2025-10-22T10:04:31.289" v="5359" actId="26606"/>
          <ac:spMkLst>
            <pc:docMk/>
            <pc:sldMk cId="2446073835" sldId="329"/>
            <ac:spMk id="27" creationId="{138A5824-1F4A-4EE7-BC13-5BB48FC0809B}"/>
          </ac:spMkLst>
        </pc:spChg>
        <pc:spChg chg="add del">
          <ac:chgData name="Rhian Keyse" userId="e640c12b-a8e6-4355-9f2c-a517ac7d1786" providerId="ADAL" clId="{633D1C31-8C4A-4C70-8E7A-43C80A60BED5}" dt="2025-10-22T10:04:31.272" v="5358" actId="26606"/>
          <ac:spMkLst>
            <pc:docMk/>
            <pc:sldMk cId="2446073835" sldId="329"/>
            <ac:spMk id="32" creationId="{AB902CB9-C7DC-4673-B7D5-F22DCF0EC54E}"/>
          </ac:spMkLst>
        </pc:spChg>
        <pc:spChg chg="add">
          <ac:chgData name="Rhian Keyse" userId="e640c12b-a8e6-4355-9f2c-a517ac7d1786" providerId="ADAL" clId="{633D1C31-8C4A-4C70-8E7A-43C80A60BED5}" dt="2025-10-22T10:04:31.289" v="5359" actId="26606"/>
          <ac:spMkLst>
            <pc:docMk/>
            <pc:sldMk cId="2446073835" sldId="329"/>
            <ac:spMk id="34" creationId="{12C63567-9A18-430B-817B-152D609F572F}"/>
          </ac:spMkLst>
        </pc:spChg>
        <pc:picChg chg="mod">
          <ac:chgData name="Rhian Keyse" userId="e640c12b-a8e6-4355-9f2c-a517ac7d1786" providerId="ADAL" clId="{633D1C31-8C4A-4C70-8E7A-43C80A60BED5}" dt="2025-10-22T10:04:31.289" v="5359" actId="26606"/>
          <ac:picMkLst>
            <pc:docMk/>
            <pc:sldMk cId="2446073835" sldId="329"/>
            <ac:picMk id="4" creationId="{DE83E3A3-F1AE-0B52-ABDB-3E0EA1F24655}"/>
          </ac:picMkLst>
        </pc:picChg>
        <pc:picChg chg="mod ord">
          <ac:chgData name="Rhian Keyse" userId="e640c12b-a8e6-4355-9f2c-a517ac7d1786" providerId="ADAL" clId="{633D1C31-8C4A-4C70-8E7A-43C80A60BED5}" dt="2025-10-22T10:04:31.289" v="5359" actId="26606"/>
          <ac:picMkLst>
            <pc:docMk/>
            <pc:sldMk cId="2446073835" sldId="329"/>
            <ac:picMk id="5" creationId="{445F62DF-C94C-14E9-A4EA-471C4861C641}"/>
          </ac:picMkLst>
        </pc:picChg>
        <pc:picChg chg="mod">
          <ac:chgData name="Rhian Keyse" userId="e640c12b-a8e6-4355-9f2c-a517ac7d1786" providerId="ADAL" clId="{633D1C31-8C4A-4C70-8E7A-43C80A60BED5}" dt="2025-10-22T10:04:31.289" v="5359" actId="26606"/>
          <ac:picMkLst>
            <pc:docMk/>
            <pc:sldMk cId="2446073835" sldId="329"/>
            <ac:picMk id="6" creationId="{2A256EE4-B055-22ED-9D51-FF97E69EB0DC}"/>
          </ac:picMkLst>
        </pc:picChg>
        <pc:picChg chg="mod ord">
          <ac:chgData name="Rhian Keyse" userId="e640c12b-a8e6-4355-9f2c-a517ac7d1786" providerId="ADAL" clId="{633D1C31-8C4A-4C70-8E7A-43C80A60BED5}" dt="2025-10-22T10:04:31.289" v="5359" actId="26606"/>
          <ac:picMkLst>
            <pc:docMk/>
            <pc:sldMk cId="2446073835" sldId="329"/>
            <ac:picMk id="7" creationId="{BFE97FB4-628E-05EF-5255-5DEA4E8A1B14}"/>
          </ac:picMkLst>
        </pc:picChg>
        <pc:picChg chg="mod ord">
          <ac:chgData name="Rhian Keyse" userId="e640c12b-a8e6-4355-9f2c-a517ac7d1786" providerId="ADAL" clId="{633D1C31-8C4A-4C70-8E7A-43C80A60BED5}" dt="2025-10-22T10:04:31.289" v="5359" actId="26606"/>
          <ac:picMkLst>
            <pc:docMk/>
            <pc:sldMk cId="2446073835" sldId="329"/>
            <ac:picMk id="9" creationId="{22C483CF-690F-DC26-91EA-B94B6F96FC07}"/>
          </ac:picMkLst>
        </pc:picChg>
      </pc:sldChg>
      <pc:sldChg chg="modSp mod">
        <pc:chgData name="Rhian Keyse" userId="e640c12b-a8e6-4355-9f2c-a517ac7d1786" providerId="ADAL" clId="{633D1C31-8C4A-4C70-8E7A-43C80A60BED5}" dt="2025-10-22T09:42:40.746" v="3932" actId="27636"/>
        <pc:sldMkLst>
          <pc:docMk/>
          <pc:sldMk cId="3887926851" sldId="339"/>
        </pc:sldMkLst>
        <pc:spChg chg="mod">
          <ac:chgData name="Rhian Keyse" userId="e640c12b-a8e6-4355-9f2c-a517ac7d1786" providerId="ADAL" clId="{633D1C31-8C4A-4C70-8E7A-43C80A60BED5}" dt="2025-10-22T09:42:40.746" v="3932" actId="27636"/>
          <ac:spMkLst>
            <pc:docMk/>
            <pc:sldMk cId="3887926851" sldId="339"/>
            <ac:spMk id="3" creationId="{1820E845-9AFD-FBDC-DD06-80A25E0C5DA9}"/>
          </ac:spMkLst>
        </pc:spChg>
      </pc:sldChg>
      <pc:sldChg chg="addSp delSp modSp mod setBg">
        <pc:chgData name="Rhian Keyse" userId="e640c12b-a8e6-4355-9f2c-a517ac7d1786" providerId="ADAL" clId="{633D1C31-8C4A-4C70-8E7A-43C80A60BED5}" dt="2025-10-22T09:42:15.452" v="3926" actId="26606"/>
        <pc:sldMkLst>
          <pc:docMk/>
          <pc:sldMk cId="2624844203" sldId="342"/>
        </pc:sldMkLst>
        <pc:spChg chg="mod">
          <ac:chgData name="Rhian Keyse" userId="e640c12b-a8e6-4355-9f2c-a517ac7d1786" providerId="ADAL" clId="{633D1C31-8C4A-4C70-8E7A-43C80A60BED5}" dt="2025-10-22T09:42:15.452" v="3926" actId="26606"/>
          <ac:spMkLst>
            <pc:docMk/>
            <pc:sldMk cId="2624844203" sldId="342"/>
            <ac:spMk id="2" creationId="{93A4DEAE-AB65-F6A2-AFD8-36D249EF1047}"/>
          </ac:spMkLst>
        </pc:spChg>
        <pc:spChg chg="mod">
          <ac:chgData name="Rhian Keyse" userId="e640c12b-a8e6-4355-9f2c-a517ac7d1786" providerId="ADAL" clId="{633D1C31-8C4A-4C70-8E7A-43C80A60BED5}" dt="2025-10-22T09:42:15.452" v="3926" actId="26606"/>
          <ac:spMkLst>
            <pc:docMk/>
            <pc:sldMk cId="2624844203" sldId="342"/>
            <ac:spMk id="3" creationId="{EF8A2446-17BF-1343-830C-1C039EB30740}"/>
          </ac:spMkLst>
        </pc:spChg>
        <pc:spChg chg="add">
          <ac:chgData name="Rhian Keyse" userId="e640c12b-a8e6-4355-9f2c-a517ac7d1786" providerId="ADAL" clId="{633D1C31-8C4A-4C70-8E7A-43C80A60BED5}" dt="2025-10-22T09:42:15.452" v="3926" actId="26606"/>
          <ac:spMkLst>
            <pc:docMk/>
            <pc:sldMk cId="2624844203" sldId="342"/>
            <ac:spMk id="8" creationId="{777A147A-9ED8-46B4-8660-1B3C2AA880B5}"/>
          </ac:spMkLst>
        </pc:spChg>
        <pc:spChg chg="add del">
          <ac:chgData name="Rhian Keyse" userId="e640c12b-a8e6-4355-9f2c-a517ac7d1786" providerId="ADAL" clId="{633D1C31-8C4A-4C70-8E7A-43C80A60BED5}" dt="2025-10-22T09:42:15.438" v="3925" actId="26606"/>
          <ac:spMkLst>
            <pc:docMk/>
            <pc:sldMk cId="2624844203" sldId="342"/>
            <ac:spMk id="9" creationId="{F13C74B1-5B17-4795-BED0-7140497B445A}"/>
          </ac:spMkLst>
        </pc:spChg>
        <pc:spChg chg="add">
          <ac:chgData name="Rhian Keyse" userId="e640c12b-a8e6-4355-9f2c-a517ac7d1786" providerId="ADAL" clId="{633D1C31-8C4A-4C70-8E7A-43C80A60BED5}" dt="2025-10-22T09:42:15.452" v="3926" actId="26606"/>
          <ac:spMkLst>
            <pc:docMk/>
            <pc:sldMk cId="2624844203" sldId="342"/>
            <ac:spMk id="10" creationId="{5D6C15A0-C087-4593-8414-2B4EC1CDC3DE}"/>
          </ac:spMkLst>
        </pc:spChg>
        <pc:spChg chg="add del">
          <ac:chgData name="Rhian Keyse" userId="e640c12b-a8e6-4355-9f2c-a517ac7d1786" providerId="ADAL" clId="{633D1C31-8C4A-4C70-8E7A-43C80A60BED5}" dt="2025-10-22T09:42:15.438" v="3925" actId="26606"/>
          <ac:spMkLst>
            <pc:docMk/>
            <pc:sldMk cId="2624844203" sldId="342"/>
            <ac:spMk id="11" creationId="{D4974D33-8DC5-464E-8C6D-BE58F0669C17}"/>
          </ac:spMkLst>
        </pc:spChg>
        <pc:picChg chg="add del">
          <ac:chgData name="Rhian Keyse" userId="e640c12b-a8e6-4355-9f2c-a517ac7d1786" providerId="ADAL" clId="{633D1C31-8C4A-4C70-8E7A-43C80A60BED5}" dt="2025-10-22T09:42:15.438" v="3925" actId="26606"/>
          <ac:picMkLst>
            <pc:docMk/>
            <pc:sldMk cId="2624844203" sldId="342"/>
            <ac:picMk id="5" creationId="{73E8B905-37A1-6043-74D4-82559E9115FD}"/>
          </ac:picMkLst>
        </pc:picChg>
      </pc:sldChg>
      <pc:sldChg chg="modSp mod">
        <pc:chgData name="Rhian Keyse" userId="e640c12b-a8e6-4355-9f2c-a517ac7d1786" providerId="ADAL" clId="{633D1C31-8C4A-4C70-8E7A-43C80A60BED5}" dt="2025-10-22T09:32:06.772" v="3035"/>
        <pc:sldMkLst>
          <pc:docMk/>
          <pc:sldMk cId="4241613084" sldId="343"/>
        </pc:sldMkLst>
        <pc:spChg chg="mod">
          <ac:chgData name="Rhian Keyse" userId="e640c12b-a8e6-4355-9f2c-a517ac7d1786" providerId="ADAL" clId="{633D1C31-8C4A-4C70-8E7A-43C80A60BED5}" dt="2025-10-22T09:32:06.772" v="3035"/>
          <ac:spMkLst>
            <pc:docMk/>
            <pc:sldMk cId="4241613084" sldId="343"/>
            <ac:spMk id="3" creationId="{18CB8653-7B19-7533-E8D7-52A9D0E27AD8}"/>
          </ac:spMkLst>
        </pc:spChg>
      </pc:sldChg>
      <pc:sldChg chg="addSp modSp del mod ord setBg">
        <pc:chgData name="Rhian Keyse" userId="e640c12b-a8e6-4355-9f2c-a517ac7d1786" providerId="ADAL" clId="{633D1C31-8C4A-4C70-8E7A-43C80A60BED5}" dt="2025-10-22T09:32:00.285" v="3022" actId="47"/>
        <pc:sldMkLst>
          <pc:docMk/>
          <pc:sldMk cId="4074868645" sldId="344"/>
        </pc:sldMkLst>
        <pc:spChg chg="mod">
          <ac:chgData name="Rhian Keyse" userId="e640c12b-a8e6-4355-9f2c-a517ac7d1786" providerId="ADAL" clId="{633D1C31-8C4A-4C70-8E7A-43C80A60BED5}" dt="2025-10-22T09:31:48.076" v="3021" actId="26606"/>
          <ac:spMkLst>
            <pc:docMk/>
            <pc:sldMk cId="4074868645" sldId="344"/>
            <ac:spMk id="2" creationId="{D67E6B8C-51CC-3A0B-E89A-BCECB0AB4A8B}"/>
          </ac:spMkLst>
        </pc:spChg>
        <pc:spChg chg="mod">
          <ac:chgData name="Rhian Keyse" userId="e640c12b-a8e6-4355-9f2c-a517ac7d1786" providerId="ADAL" clId="{633D1C31-8C4A-4C70-8E7A-43C80A60BED5}" dt="2025-10-22T09:31:48.076" v="3021" actId="26606"/>
          <ac:spMkLst>
            <pc:docMk/>
            <pc:sldMk cId="4074868645" sldId="344"/>
            <ac:spMk id="3" creationId="{1BF478B8-45A9-0879-B7C1-9A84307ED9B4}"/>
          </ac:spMkLst>
        </pc:spChg>
        <pc:spChg chg="add">
          <ac:chgData name="Rhian Keyse" userId="e640c12b-a8e6-4355-9f2c-a517ac7d1786" providerId="ADAL" clId="{633D1C31-8C4A-4C70-8E7A-43C80A60BED5}" dt="2025-10-22T09:31:48.076" v="3021" actId="26606"/>
          <ac:spMkLst>
            <pc:docMk/>
            <pc:sldMk cId="4074868645" sldId="344"/>
            <ac:spMk id="8" creationId="{100EDD19-6802-4EC3-95CE-CFFAB042CFD6}"/>
          </ac:spMkLst>
        </pc:spChg>
        <pc:spChg chg="add">
          <ac:chgData name="Rhian Keyse" userId="e640c12b-a8e6-4355-9f2c-a517ac7d1786" providerId="ADAL" clId="{633D1C31-8C4A-4C70-8E7A-43C80A60BED5}" dt="2025-10-22T09:31:48.076" v="3021" actId="26606"/>
          <ac:spMkLst>
            <pc:docMk/>
            <pc:sldMk cId="4074868645" sldId="344"/>
            <ac:spMk id="10" creationId="{DB17E863-922E-4C26-BD64-E8FD41D28661}"/>
          </ac:spMkLst>
        </pc:spChg>
      </pc:sldChg>
      <pc:sldChg chg="addSp delSp modSp new mod setBg">
        <pc:chgData name="Rhian Keyse" userId="e640c12b-a8e6-4355-9f2c-a517ac7d1786" providerId="ADAL" clId="{633D1C31-8C4A-4C70-8E7A-43C80A60BED5}" dt="2025-10-22T09:42:01.802" v="3923" actId="1076"/>
        <pc:sldMkLst>
          <pc:docMk/>
          <pc:sldMk cId="443801992" sldId="345"/>
        </pc:sldMkLst>
        <pc:spChg chg="mod">
          <ac:chgData name="Rhian Keyse" userId="e640c12b-a8e6-4355-9f2c-a517ac7d1786" providerId="ADAL" clId="{633D1C31-8C4A-4C70-8E7A-43C80A60BED5}" dt="2025-10-22T09:41:52.856" v="3917" actId="26606"/>
          <ac:spMkLst>
            <pc:docMk/>
            <pc:sldMk cId="443801992" sldId="345"/>
            <ac:spMk id="2" creationId="{19F8A0DD-D324-9D91-5221-B2E15B794F77}"/>
          </ac:spMkLst>
        </pc:spChg>
        <pc:spChg chg="mod">
          <ac:chgData name="Rhian Keyse" userId="e640c12b-a8e6-4355-9f2c-a517ac7d1786" providerId="ADAL" clId="{633D1C31-8C4A-4C70-8E7A-43C80A60BED5}" dt="2025-10-22T09:42:01.802" v="3923" actId="1076"/>
          <ac:spMkLst>
            <pc:docMk/>
            <pc:sldMk cId="443801992" sldId="345"/>
            <ac:spMk id="3" creationId="{0DF1030F-1168-8E53-B7D5-4864304DFF3A}"/>
          </ac:spMkLst>
        </pc:spChg>
        <pc:spChg chg="add del">
          <ac:chgData name="Rhian Keyse" userId="e640c12b-a8e6-4355-9f2c-a517ac7d1786" providerId="ADAL" clId="{633D1C31-8C4A-4C70-8E7A-43C80A60BED5}" dt="2025-10-22T09:41:52.846" v="3916" actId="26606"/>
          <ac:spMkLst>
            <pc:docMk/>
            <pc:sldMk cId="443801992" sldId="345"/>
            <ac:spMk id="9" creationId="{45D37F4E-DDB4-456B-97E0-9937730A039F}"/>
          </ac:spMkLst>
        </pc:spChg>
        <pc:spChg chg="add del">
          <ac:chgData name="Rhian Keyse" userId="e640c12b-a8e6-4355-9f2c-a517ac7d1786" providerId="ADAL" clId="{633D1C31-8C4A-4C70-8E7A-43C80A60BED5}" dt="2025-10-22T09:41:52.846" v="3916" actId="26606"/>
          <ac:spMkLst>
            <pc:docMk/>
            <pc:sldMk cId="443801992" sldId="345"/>
            <ac:spMk id="11" creationId="{B2DD41CD-8F47-4F56-AD12-4E2FF7696987}"/>
          </ac:spMkLst>
        </pc:spChg>
        <pc:spChg chg="add">
          <ac:chgData name="Rhian Keyse" userId="e640c12b-a8e6-4355-9f2c-a517ac7d1786" providerId="ADAL" clId="{633D1C31-8C4A-4C70-8E7A-43C80A60BED5}" dt="2025-10-22T09:41:52.856" v="3917" actId="26606"/>
          <ac:spMkLst>
            <pc:docMk/>
            <pc:sldMk cId="443801992" sldId="345"/>
            <ac:spMk id="13" creationId="{F13C74B1-5B17-4795-BED0-7140497B445A}"/>
          </ac:spMkLst>
        </pc:spChg>
        <pc:spChg chg="add">
          <ac:chgData name="Rhian Keyse" userId="e640c12b-a8e6-4355-9f2c-a517ac7d1786" providerId="ADAL" clId="{633D1C31-8C4A-4C70-8E7A-43C80A60BED5}" dt="2025-10-22T09:41:52.856" v="3917" actId="26606"/>
          <ac:spMkLst>
            <pc:docMk/>
            <pc:sldMk cId="443801992" sldId="345"/>
            <ac:spMk id="14" creationId="{D4974D33-8DC5-464E-8C6D-BE58F0669C17}"/>
          </ac:spMkLst>
        </pc:spChg>
        <pc:picChg chg="add mod">
          <ac:chgData name="Rhian Keyse" userId="e640c12b-a8e6-4355-9f2c-a517ac7d1786" providerId="ADAL" clId="{633D1C31-8C4A-4C70-8E7A-43C80A60BED5}" dt="2025-10-22T09:41:52.856" v="3917" actId="26606"/>
          <ac:picMkLst>
            <pc:docMk/>
            <pc:sldMk cId="443801992" sldId="345"/>
            <ac:picMk id="4" creationId="{A5682F3D-DA53-7918-65AB-183A4AE40953}"/>
          </ac:picMkLst>
        </pc:picChg>
      </pc:sldChg>
      <pc:sldChg chg="addSp modSp new mod ord setBg">
        <pc:chgData name="Rhian Keyse" userId="e640c12b-a8e6-4355-9f2c-a517ac7d1786" providerId="ADAL" clId="{633D1C31-8C4A-4C70-8E7A-43C80A60BED5}" dt="2025-10-22T09:31:02.707" v="3020" actId="27614"/>
        <pc:sldMkLst>
          <pc:docMk/>
          <pc:sldMk cId="3896376710" sldId="346"/>
        </pc:sldMkLst>
        <pc:spChg chg="mod">
          <ac:chgData name="Rhian Keyse" userId="e640c12b-a8e6-4355-9f2c-a517ac7d1786" providerId="ADAL" clId="{633D1C31-8C4A-4C70-8E7A-43C80A60BED5}" dt="2025-10-22T09:30:55.304" v="3017" actId="26606"/>
          <ac:spMkLst>
            <pc:docMk/>
            <pc:sldMk cId="3896376710" sldId="346"/>
            <ac:spMk id="2" creationId="{0BB67ACF-D9B8-E604-A04E-00EF5777DDB3}"/>
          </ac:spMkLst>
        </pc:spChg>
        <pc:spChg chg="mod">
          <ac:chgData name="Rhian Keyse" userId="e640c12b-a8e6-4355-9f2c-a517ac7d1786" providerId="ADAL" clId="{633D1C31-8C4A-4C70-8E7A-43C80A60BED5}" dt="2025-10-22T09:30:55.304" v="3017" actId="26606"/>
          <ac:spMkLst>
            <pc:docMk/>
            <pc:sldMk cId="3896376710" sldId="346"/>
            <ac:spMk id="3" creationId="{6B4048F0-0D75-D659-9AE0-C58CA3CF3238}"/>
          </ac:spMkLst>
        </pc:spChg>
        <pc:spChg chg="add">
          <ac:chgData name="Rhian Keyse" userId="e640c12b-a8e6-4355-9f2c-a517ac7d1786" providerId="ADAL" clId="{633D1C31-8C4A-4C70-8E7A-43C80A60BED5}" dt="2025-10-22T09:30:55.304" v="3017" actId="26606"/>
          <ac:spMkLst>
            <pc:docMk/>
            <pc:sldMk cId="3896376710" sldId="346"/>
            <ac:spMk id="9" creationId="{F13C74B1-5B17-4795-BED0-7140497B445A}"/>
          </ac:spMkLst>
        </pc:spChg>
        <pc:spChg chg="add">
          <ac:chgData name="Rhian Keyse" userId="e640c12b-a8e6-4355-9f2c-a517ac7d1786" providerId="ADAL" clId="{633D1C31-8C4A-4C70-8E7A-43C80A60BED5}" dt="2025-10-22T09:30:55.304" v="3017" actId="26606"/>
          <ac:spMkLst>
            <pc:docMk/>
            <pc:sldMk cId="3896376710" sldId="346"/>
            <ac:spMk id="11" creationId="{D4974D33-8DC5-464E-8C6D-BE58F0669C17}"/>
          </ac:spMkLst>
        </pc:spChg>
        <pc:picChg chg="add mod">
          <ac:chgData name="Rhian Keyse" userId="e640c12b-a8e6-4355-9f2c-a517ac7d1786" providerId="ADAL" clId="{633D1C31-8C4A-4C70-8E7A-43C80A60BED5}" dt="2025-10-22T09:31:02.707" v="3020" actId="27614"/>
          <ac:picMkLst>
            <pc:docMk/>
            <pc:sldMk cId="3896376710" sldId="346"/>
            <ac:picMk id="4" creationId="{9D622C5D-8BAA-87BB-EEF6-0B9B1A244607}"/>
          </ac:picMkLst>
        </pc:picChg>
      </pc:sldChg>
      <pc:sldChg chg="addSp delSp modSp new mod setBg">
        <pc:chgData name="Rhian Keyse" userId="e640c12b-a8e6-4355-9f2c-a517ac7d1786" providerId="ADAL" clId="{633D1C31-8C4A-4C70-8E7A-43C80A60BED5}" dt="2025-10-22T09:16:11.068" v="563" actId="26606"/>
        <pc:sldMkLst>
          <pc:docMk/>
          <pc:sldMk cId="420264148" sldId="347"/>
        </pc:sldMkLst>
        <pc:spChg chg="del mod">
          <ac:chgData name="Rhian Keyse" userId="e640c12b-a8e6-4355-9f2c-a517ac7d1786" providerId="ADAL" clId="{633D1C31-8C4A-4C70-8E7A-43C80A60BED5}" dt="2025-10-22T09:13:20.229" v="116" actId="478"/>
          <ac:spMkLst>
            <pc:docMk/>
            <pc:sldMk cId="420264148" sldId="347"/>
            <ac:spMk id="2" creationId="{C84231F6-6481-AF33-FDE5-98ACB85B66DC}"/>
          </ac:spMkLst>
        </pc:spChg>
        <pc:spChg chg="mod">
          <ac:chgData name="Rhian Keyse" userId="e640c12b-a8e6-4355-9f2c-a517ac7d1786" providerId="ADAL" clId="{633D1C31-8C4A-4C70-8E7A-43C80A60BED5}" dt="2025-10-22T09:16:11.068" v="563" actId="26606"/>
          <ac:spMkLst>
            <pc:docMk/>
            <pc:sldMk cId="420264148" sldId="347"/>
            <ac:spMk id="3" creationId="{2F714683-750F-4407-6AA7-47D093214ACE}"/>
          </ac:spMkLst>
        </pc:spChg>
        <pc:spChg chg="add del">
          <ac:chgData name="Rhian Keyse" userId="e640c12b-a8e6-4355-9f2c-a517ac7d1786" providerId="ADAL" clId="{633D1C31-8C4A-4C70-8E7A-43C80A60BED5}" dt="2025-10-22T09:15:49.507" v="561" actId="22"/>
          <ac:spMkLst>
            <pc:docMk/>
            <pc:sldMk cId="420264148" sldId="347"/>
            <ac:spMk id="5" creationId="{D686B461-1FFC-AEF8-C53D-C10467DF4989}"/>
          </ac:spMkLst>
        </pc:spChg>
        <pc:spChg chg="add">
          <ac:chgData name="Rhian Keyse" userId="e640c12b-a8e6-4355-9f2c-a517ac7d1786" providerId="ADAL" clId="{633D1C31-8C4A-4C70-8E7A-43C80A60BED5}" dt="2025-10-22T09:16:11.068" v="563" actId="26606"/>
          <ac:spMkLst>
            <pc:docMk/>
            <pc:sldMk cId="420264148" sldId="347"/>
            <ac:spMk id="11" creationId="{743AA782-23D1-4521-8CAD-47662984AA08}"/>
          </ac:spMkLst>
        </pc:spChg>
        <pc:spChg chg="add">
          <ac:chgData name="Rhian Keyse" userId="e640c12b-a8e6-4355-9f2c-a517ac7d1786" providerId="ADAL" clId="{633D1C31-8C4A-4C70-8E7A-43C80A60BED5}" dt="2025-10-22T09:16:11.068" v="563" actId="26606"/>
          <ac:spMkLst>
            <pc:docMk/>
            <pc:sldMk cId="420264148" sldId="347"/>
            <ac:spMk id="13" creationId="{71877DBC-BB60-40F0-AC93-2ACDBAAE60CE}"/>
          </ac:spMkLst>
        </pc:spChg>
        <pc:picChg chg="add mod">
          <ac:chgData name="Rhian Keyse" userId="e640c12b-a8e6-4355-9f2c-a517ac7d1786" providerId="ADAL" clId="{633D1C31-8C4A-4C70-8E7A-43C80A60BED5}" dt="2025-10-22T09:16:11.068" v="563" actId="26606"/>
          <ac:picMkLst>
            <pc:docMk/>
            <pc:sldMk cId="420264148" sldId="347"/>
            <ac:picMk id="6" creationId="{C733ABE5-ACA5-644B-83C7-ABF3E2AA0CBD}"/>
          </ac:picMkLst>
        </pc:picChg>
      </pc:sldChg>
      <pc:sldChg chg="addSp modSp new mod setBg modNotesTx">
        <pc:chgData name="Rhian Keyse" userId="e640c12b-a8e6-4355-9f2c-a517ac7d1786" providerId="ADAL" clId="{633D1C31-8C4A-4C70-8E7A-43C80A60BED5}" dt="2025-10-22T09:39:01.017" v="3626" actId="20577"/>
        <pc:sldMkLst>
          <pc:docMk/>
          <pc:sldMk cId="926616639" sldId="348"/>
        </pc:sldMkLst>
        <pc:spChg chg="mod">
          <ac:chgData name="Rhian Keyse" userId="e640c12b-a8e6-4355-9f2c-a517ac7d1786" providerId="ADAL" clId="{633D1C31-8C4A-4C70-8E7A-43C80A60BED5}" dt="2025-10-22T09:28:06.633" v="2583" actId="26606"/>
          <ac:spMkLst>
            <pc:docMk/>
            <pc:sldMk cId="926616639" sldId="348"/>
            <ac:spMk id="2" creationId="{224690ED-89F5-B20F-428B-D8F888782FBB}"/>
          </ac:spMkLst>
        </pc:spChg>
        <pc:spChg chg="mod">
          <ac:chgData name="Rhian Keyse" userId="e640c12b-a8e6-4355-9f2c-a517ac7d1786" providerId="ADAL" clId="{633D1C31-8C4A-4C70-8E7A-43C80A60BED5}" dt="2025-10-22T09:39:01.017" v="3626" actId="20577"/>
          <ac:spMkLst>
            <pc:docMk/>
            <pc:sldMk cId="926616639" sldId="348"/>
            <ac:spMk id="3" creationId="{6890AACB-1785-63DD-E760-2BE0F082BC48}"/>
          </ac:spMkLst>
        </pc:spChg>
        <pc:spChg chg="add">
          <ac:chgData name="Rhian Keyse" userId="e640c12b-a8e6-4355-9f2c-a517ac7d1786" providerId="ADAL" clId="{633D1C31-8C4A-4C70-8E7A-43C80A60BED5}" dt="2025-10-22T09:28:06.633" v="2583" actId="26606"/>
          <ac:spMkLst>
            <pc:docMk/>
            <pc:sldMk cId="926616639" sldId="348"/>
            <ac:spMk id="10" creationId="{743AA782-23D1-4521-8CAD-47662984AA08}"/>
          </ac:spMkLst>
        </pc:spChg>
        <pc:spChg chg="add">
          <ac:chgData name="Rhian Keyse" userId="e640c12b-a8e6-4355-9f2c-a517ac7d1786" providerId="ADAL" clId="{633D1C31-8C4A-4C70-8E7A-43C80A60BED5}" dt="2025-10-22T09:28:06.633" v="2583" actId="26606"/>
          <ac:spMkLst>
            <pc:docMk/>
            <pc:sldMk cId="926616639" sldId="348"/>
            <ac:spMk id="12" creationId="{71877DBC-BB60-40F0-AC93-2ACDBAAE60CE}"/>
          </ac:spMkLst>
        </pc:spChg>
        <pc:picChg chg="add mod">
          <ac:chgData name="Rhian Keyse" userId="e640c12b-a8e6-4355-9f2c-a517ac7d1786" providerId="ADAL" clId="{633D1C31-8C4A-4C70-8E7A-43C80A60BED5}" dt="2025-10-22T09:28:06.633" v="2583" actId="26606"/>
          <ac:picMkLst>
            <pc:docMk/>
            <pc:sldMk cId="926616639" sldId="348"/>
            <ac:picMk id="5" creationId="{EA453B01-7919-2A1F-D987-96475084E70E}"/>
          </ac:picMkLst>
        </pc:picChg>
      </pc:sldChg>
      <pc:sldChg chg="modSp add mod">
        <pc:chgData name="Rhian Keyse" userId="e640c12b-a8e6-4355-9f2c-a517ac7d1786" providerId="ADAL" clId="{633D1C31-8C4A-4C70-8E7A-43C80A60BED5}" dt="2025-10-22T10:00:25.235" v="5339" actId="20577"/>
        <pc:sldMkLst>
          <pc:docMk/>
          <pc:sldMk cId="1744062742" sldId="349"/>
        </pc:sldMkLst>
        <pc:spChg chg="mod">
          <ac:chgData name="Rhian Keyse" userId="e640c12b-a8e6-4355-9f2c-a517ac7d1786" providerId="ADAL" clId="{633D1C31-8C4A-4C70-8E7A-43C80A60BED5}" dt="2025-10-22T10:00:25.235" v="5339" actId="20577"/>
          <ac:spMkLst>
            <pc:docMk/>
            <pc:sldMk cId="1744062742" sldId="349"/>
            <ac:spMk id="3" creationId="{DC60FDDD-7C46-E60A-D37D-BCFCDB8A948A}"/>
          </ac:spMkLst>
        </pc:spChg>
      </pc:sldChg>
      <pc:sldChg chg="modSp add del mod">
        <pc:chgData name="Rhian Keyse" userId="e640c12b-a8e6-4355-9f2c-a517ac7d1786" providerId="ADAL" clId="{633D1C31-8C4A-4C70-8E7A-43C80A60BED5}" dt="2025-10-22T09:45:54.592" v="4203" actId="47"/>
        <pc:sldMkLst>
          <pc:docMk/>
          <pc:sldMk cId="3851752519" sldId="349"/>
        </pc:sldMkLst>
        <pc:spChg chg="mod">
          <ac:chgData name="Rhian Keyse" userId="e640c12b-a8e6-4355-9f2c-a517ac7d1786" providerId="ADAL" clId="{633D1C31-8C4A-4C70-8E7A-43C80A60BED5}" dt="2025-10-22T09:42:45.281" v="3934" actId="27636"/>
          <ac:spMkLst>
            <pc:docMk/>
            <pc:sldMk cId="3851752519" sldId="349"/>
            <ac:spMk id="3" creationId="{0FAED084-A84E-6F90-3354-3F75F5A95B3F}"/>
          </ac:spMkLst>
        </pc:spChg>
      </pc:sldChg>
      <pc:sldChg chg="addSp modSp new mod setBg">
        <pc:chgData name="Rhian Keyse" userId="e640c12b-a8e6-4355-9f2c-a517ac7d1786" providerId="ADAL" clId="{633D1C31-8C4A-4C70-8E7A-43C80A60BED5}" dt="2025-10-22T09:57:37.393" v="5173" actId="26606"/>
        <pc:sldMkLst>
          <pc:docMk/>
          <pc:sldMk cId="1120903210" sldId="350"/>
        </pc:sldMkLst>
        <pc:spChg chg="mod">
          <ac:chgData name="Rhian Keyse" userId="e640c12b-a8e6-4355-9f2c-a517ac7d1786" providerId="ADAL" clId="{633D1C31-8C4A-4C70-8E7A-43C80A60BED5}" dt="2025-10-22T09:57:37.393" v="5173" actId="26606"/>
          <ac:spMkLst>
            <pc:docMk/>
            <pc:sldMk cId="1120903210" sldId="350"/>
            <ac:spMk id="2" creationId="{DC166575-EA9B-032B-E211-C21C5E12E7AF}"/>
          </ac:spMkLst>
        </pc:spChg>
        <pc:spChg chg="mod">
          <ac:chgData name="Rhian Keyse" userId="e640c12b-a8e6-4355-9f2c-a517ac7d1786" providerId="ADAL" clId="{633D1C31-8C4A-4C70-8E7A-43C80A60BED5}" dt="2025-10-22T09:57:37.393" v="5173" actId="26606"/>
          <ac:spMkLst>
            <pc:docMk/>
            <pc:sldMk cId="1120903210" sldId="350"/>
            <ac:spMk id="3" creationId="{D1DCD7F1-265A-975F-9A32-F1A9391C53A6}"/>
          </ac:spMkLst>
        </pc:spChg>
        <pc:spChg chg="add">
          <ac:chgData name="Rhian Keyse" userId="e640c12b-a8e6-4355-9f2c-a517ac7d1786" providerId="ADAL" clId="{633D1C31-8C4A-4C70-8E7A-43C80A60BED5}" dt="2025-10-22T09:57:37.393" v="5173" actId="26606"/>
          <ac:spMkLst>
            <pc:docMk/>
            <pc:sldMk cId="1120903210" sldId="350"/>
            <ac:spMk id="8" creationId="{100EDD19-6802-4EC3-95CE-CFFAB042CFD6}"/>
          </ac:spMkLst>
        </pc:spChg>
        <pc:spChg chg="add">
          <ac:chgData name="Rhian Keyse" userId="e640c12b-a8e6-4355-9f2c-a517ac7d1786" providerId="ADAL" clId="{633D1C31-8C4A-4C70-8E7A-43C80A60BED5}" dt="2025-10-22T09:57:37.393" v="5173" actId="26606"/>
          <ac:spMkLst>
            <pc:docMk/>
            <pc:sldMk cId="1120903210" sldId="350"/>
            <ac:spMk id="10" creationId="{DB17E863-922E-4C26-BD64-E8FD41D28661}"/>
          </ac:spMkLst>
        </pc:spChg>
      </pc:sldChg>
      <pc:sldChg chg="addSp delSp modSp new mod setBg">
        <pc:chgData name="Rhian Keyse" userId="e640c12b-a8e6-4355-9f2c-a517ac7d1786" providerId="ADAL" clId="{633D1C31-8C4A-4C70-8E7A-43C80A60BED5}" dt="2025-10-22T10:02:23.224" v="5356" actId="14100"/>
        <pc:sldMkLst>
          <pc:docMk/>
          <pc:sldMk cId="705808774" sldId="351"/>
        </pc:sldMkLst>
        <pc:spChg chg="mod">
          <ac:chgData name="Rhian Keyse" userId="e640c12b-a8e6-4355-9f2c-a517ac7d1786" providerId="ADAL" clId="{633D1C31-8C4A-4C70-8E7A-43C80A60BED5}" dt="2025-10-22T10:02:09.540" v="5350" actId="26606"/>
          <ac:spMkLst>
            <pc:docMk/>
            <pc:sldMk cId="705808774" sldId="351"/>
            <ac:spMk id="2" creationId="{338F0E52-06CF-CF86-A2A2-6AF47ABE6CC6}"/>
          </ac:spMkLst>
        </pc:spChg>
        <pc:spChg chg="mod">
          <ac:chgData name="Rhian Keyse" userId="e640c12b-a8e6-4355-9f2c-a517ac7d1786" providerId="ADAL" clId="{633D1C31-8C4A-4C70-8E7A-43C80A60BED5}" dt="2025-10-22T10:02:09.540" v="5350" actId="26606"/>
          <ac:spMkLst>
            <pc:docMk/>
            <pc:sldMk cId="705808774" sldId="351"/>
            <ac:spMk id="3" creationId="{3D108E3C-4A3B-1181-53E8-7A86521D572C}"/>
          </ac:spMkLst>
        </pc:spChg>
        <pc:spChg chg="add del">
          <ac:chgData name="Rhian Keyse" userId="e640c12b-a8e6-4355-9f2c-a517ac7d1786" providerId="ADAL" clId="{633D1C31-8C4A-4C70-8E7A-43C80A60BED5}" dt="2025-10-22T10:02:09.540" v="5350" actId="26606"/>
          <ac:spMkLst>
            <pc:docMk/>
            <pc:sldMk cId="705808774" sldId="351"/>
            <ac:spMk id="9" creationId="{743AA782-23D1-4521-8CAD-47662984AA08}"/>
          </ac:spMkLst>
        </pc:spChg>
        <pc:spChg chg="add del">
          <ac:chgData name="Rhian Keyse" userId="e640c12b-a8e6-4355-9f2c-a517ac7d1786" providerId="ADAL" clId="{633D1C31-8C4A-4C70-8E7A-43C80A60BED5}" dt="2025-10-22T10:02:09.540" v="5350" actId="26606"/>
          <ac:spMkLst>
            <pc:docMk/>
            <pc:sldMk cId="705808774" sldId="351"/>
            <ac:spMk id="11" creationId="{71877DBC-BB60-40F0-AC93-2ACDBAAE60CE}"/>
          </ac:spMkLst>
        </pc:spChg>
        <pc:spChg chg="add">
          <ac:chgData name="Rhian Keyse" userId="e640c12b-a8e6-4355-9f2c-a517ac7d1786" providerId="ADAL" clId="{633D1C31-8C4A-4C70-8E7A-43C80A60BED5}" dt="2025-10-22T10:02:09.540" v="5350" actId="26606"/>
          <ac:spMkLst>
            <pc:docMk/>
            <pc:sldMk cId="705808774" sldId="351"/>
            <ac:spMk id="3079" creationId="{352BEC0E-22F8-46D0-9632-375DB541B06C}"/>
          </ac:spMkLst>
        </pc:spChg>
        <pc:spChg chg="add">
          <ac:chgData name="Rhian Keyse" userId="e640c12b-a8e6-4355-9f2c-a517ac7d1786" providerId="ADAL" clId="{633D1C31-8C4A-4C70-8E7A-43C80A60BED5}" dt="2025-10-22T10:02:09.540" v="5350" actId="26606"/>
          <ac:spMkLst>
            <pc:docMk/>
            <pc:sldMk cId="705808774" sldId="351"/>
            <ac:spMk id="3081" creationId="{3FCFB1DE-0B7E-48CC-BA90-B2AB0889F9D6}"/>
          </ac:spMkLst>
        </pc:spChg>
        <pc:picChg chg="add mod">
          <ac:chgData name="Rhian Keyse" userId="e640c12b-a8e6-4355-9f2c-a517ac7d1786" providerId="ADAL" clId="{633D1C31-8C4A-4C70-8E7A-43C80A60BED5}" dt="2025-10-22T10:02:18.921" v="5354" actId="1076"/>
          <ac:picMkLst>
            <pc:docMk/>
            <pc:sldMk cId="705808774" sldId="351"/>
            <ac:picMk id="4" creationId="{EEC92684-4854-7F82-1577-94972EDFBDC1}"/>
          </ac:picMkLst>
        </pc:picChg>
        <pc:picChg chg="add mod">
          <ac:chgData name="Rhian Keyse" userId="e640c12b-a8e6-4355-9f2c-a517ac7d1786" providerId="ADAL" clId="{633D1C31-8C4A-4C70-8E7A-43C80A60BED5}" dt="2025-10-22T10:02:23.224" v="5356" actId="14100"/>
          <ac:picMkLst>
            <pc:docMk/>
            <pc:sldMk cId="705808774" sldId="351"/>
            <ac:picMk id="3074" creationId="{47738E6D-0014-171E-90BE-AD9BA08C375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B6182C-7A83-405D-8F9E-F843F3B1817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A5A06F8-81D5-46DF-A8CB-DBB7E8A67D58}">
      <dgm:prSet/>
      <dgm:spPr/>
      <dgm:t>
        <a:bodyPr/>
        <a:lstStyle/>
        <a:p>
          <a:r>
            <a:rPr lang="en-GB"/>
            <a:t>Records produced by the County Councils, which came into being in 1889</a:t>
          </a:r>
          <a:endParaRPr lang="en-US"/>
        </a:p>
      </dgm:t>
    </dgm:pt>
    <dgm:pt modelId="{509868B4-0CE8-47BD-B784-0017C000252A}" type="parTrans" cxnId="{6230CA19-FD55-45F9-8DC2-DE5BC19F39FA}">
      <dgm:prSet/>
      <dgm:spPr/>
      <dgm:t>
        <a:bodyPr/>
        <a:lstStyle/>
        <a:p>
          <a:endParaRPr lang="en-US"/>
        </a:p>
      </dgm:t>
    </dgm:pt>
    <dgm:pt modelId="{6E37D5A9-F9F5-4D29-8000-7DC75262960D}" type="sibTrans" cxnId="{6230CA19-FD55-45F9-8DC2-DE5BC19F39FA}">
      <dgm:prSet/>
      <dgm:spPr/>
      <dgm:t>
        <a:bodyPr/>
        <a:lstStyle/>
        <a:p>
          <a:endParaRPr lang="en-US"/>
        </a:p>
      </dgm:t>
    </dgm:pt>
    <dgm:pt modelId="{435A771F-ACCF-4B09-98C0-FD564D9C83CE}">
      <dgm:prSet/>
      <dgm:spPr/>
      <dgm:t>
        <a:bodyPr/>
        <a:lstStyle/>
        <a:p>
          <a:r>
            <a:rPr lang="en-GB"/>
            <a:t>Took over functions of earlier bodies e.g. Boards of Guardians, School Boards </a:t>
          </a:r>
          <a:r>
            <a:rPr lang="en-GB">
              <a:sym typeface="Wingdings" panose="05000000000000000000" pitchFamily="2" charset="2"/>
            </a:rPr>
            <a:t></a:t>
          </a:r>
          <a:r>
            <a:rPr lang="en-GB"/>
            <a:t> the records are often older than the councils themselves.</a:t>
          </a:r>
          <a:endParaRPr lang="en-US"/>
        </a:p>
      </dgm:t>
    </dgm:pt>
    <dgm:pt modelId="{3957B3DB-9918-45FD-A042-A898B5C75503}" type="parTrans" cxnId="{B00422FA-8DB9-4254-BE60-515AC8FA03B0}">
      <dgm:prSet/>
      <dgm:spPr/>
      <dgm:t>
        <a:bodyPr/>
        <a:lstStyle/>
        <a:p>
          <a:endParaRPr lang="en-US"/>
        </a:p>
      </dgm:t>
    </dgm:pt>
    <dgm:pt modelId="{4FF6F2EA-7FE8-4312-AE7D-8825F6D9CC5F}" type="sibTrans" cxnId="{B00422FA-8DB9-4254-BE60-515AC8FA03B0}">
      <dgm:prSet/>
      <dgm:spPr/>
      <dgm:t>
        <a:bodyPr/>
        <a:lstStyle/>
        <a:p>
          <a:endParaRPr lang="en-US"/>
        </a:p>
      </dgm:t>
    </dgm:pt>
    <dgm:pt modelId="{22F00FDE-148A-49C4-A245-2B6BFFD2F4F2}" type="pres">
      <dgm:prSet presAssocID="{B4B6182C-7A83-405D-8F9E-F843F3B1817C}" presName="linear" presStyleCnt="0">
        <dgm:presLayoutVars>
          <dgm:animLvl val="lvl"/>
          <dgm:resizeHandles val="exact"/>
        </dgm:presLayoutVars>
      </dgm:prSet>
      <dgm:spPr/>
    </dgm:pt>
    <dgm:pt modelId="{3E301CF7-01AC-443E-A061-2F887D69BE79}" type="pres">
      <dgm:prSet presAssocID="{7A5A06F8-81D5-46DF-A8CB-DBB7E8A67D58}" presName="parentText" presStyleLbl="node1" presStyleIdx="0" presStyleCnt="2">
        <dgm:presLayoutVars>
          <dgm:chMax val="0"/>
          <dgm:bulletEnabled val="1"/>
        </dgm:presLayoutVars>
      </dgm:prSet>
      <dgm:spPr/>
    </dgm:pt>
    <dgm:pt modelId="{DC4B181C-45A1-45B4-A7A2-39F9D16D6D4A}" type="pres">
      <dgm:prSet presAssocID="{6E37D5A9-F9F5-4D29-8000-7DC75262960D}" presName="spacer" presStyleCnt="0"/>
      <dgm:spPr/>
    </dgm:pt>
    <dgm:pt modelId="{DA386121-2CE1-4991-88BE-C3FBE0B5AD75}" type="pres">
      <dgm:prSet presAssocID="{435A771F-ACCF-4B09-98C0-FD564D9C83CE}" presName="parentText" presStyleLbl="node1" presStyleIdx="1" presStyleCnt="2">
        <dgm:presLayoutVars>
          <dgm:chMax val="0"/>
          <dgm:bulletEnabled val="1"/>
        </dgm:presLayoutVars>
      </dgm:prSet>
      <dgm:spPr/>
    </dgm:pt>
  </dgm:ptLst>
  <dgm:cxnLst>
    <dgm:cxn modelId="{6230CA19-FD55-45F9-8DC2-DE5BC19F39FA}" srcId="{B4B6182C-7A83-405D-8F9E-F843F3B1817C}" destId="{7A5A06F8-81D5-46DF-A8CB-DBB7E8A67D58}" srcOrd="0" destOrd="0" parTransId="{509868B4-0CE8-47BD-B784-0017C000252A}" sibTransId="{6E37D5A9-F9F5-4D29-8000-7DC75262960D}"/>
    <dgm:cxn modelId="{6ECA1EAE-EB5F-4B47-820A-102A4ECF7444}" type="presOf" srcId="{435A771F-ACCF-4B09-98C0-FD564D9C83CE}" destId="{DA386121-2CE1-4991-88BE-C3FBE0B5AD75}" srcOrd="0" destOrd="0" presId="urn:microsoft.com/office/officeart/2005/8/layout/vList2"/>
    <dgm:cxn modelId="{FFE19FEB-63CA-49C7-ACDA-17F75B2C6EC3}" type="presOf" srcId="{7A5A06F8-81D5-46DF-A8CB-DBB7E8A67D58}" destId="{3E301CF7-01AC-443E-A061-2F887D69BE79}" srcOrd="0" destOrd="0" presId="urn:microsoft.com/office/officeart/2005/8/layout/vList2"/>
    <dgm:cxn modelId="{523EC6EE-18B5-4DC0-BB8C-5B60664B3C0F}" type="presOf" srcId="{B4B6182C-7A83-405D-8F9E-F843F3B1817C}" destId="{22F00FDE-148A-49C4-A245-2B6BFFD2F4F2}" srcOrd="0" destOrd="0" presId="urn:microsoft.com/office/officeart/2005/8/layout/vList2"/>
    <dgm:cxn modelId="{B00422FA-8DB9-4254-BE60-515AC8FA03B0}" srcId="{B4B6182C-7A83-405D-8F9E-F843F3B1817C}" destId="{435A771F-ACCF-4B09-98C0-FD564D9C83CE}" srcOrd="1" destOrd="0" parTransId="{3957B3DB-9918-45FD-A042-A898B5C75503}" sibTransId="{4FF6F2EA-7FE8-4312-AE7D-8825F6D9CC5F}"/>
    <dgm:cxn modelId="{E7199C97-7201-4F17-98E7-BA0C8B1B5190}" type="presParOf" srcId="{22F00FDE-148A-49C4-A245-2B6BFFD2F4F2}" destId="{3E301CF7-01AC-443E-A061-2F887D69BE79}" srcOrd="0" destOrd="0" presId="urn:microsoft.com/office/officeart/2005/8/layout/vList2"/>
    <dgm:cxn modelId="{D613BDB6-25E5-48A7-B142-01C69A6D55C6}" type="presParOf" srcId="{22F00FDE-148A-49C4-A245-2B6BFFD2F4F2}" destId="{DC4B181C-45A1-45B4-A7A2-39F9D16D6D4A}" srcOrd="1" destOrd="0" presId="urn:microsoft.com/office/officeart/2005/8/layout/vList2"/>
    <dgm:cxn modelId="{8862817B-B168-4356-A7AA-759F881AB30A}" type="presParOf" srcId="{22F00FDE-148A-49C4-A245-2B6BFFD2F4F2}" destId="{DA386121-2CE1-4991-88BE-C3FBE0B5AD7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31338E-CC18-40A2-9AAD-15B6D41F1751}"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00BF9E6-9EE7-4802-A551-1FDCBB80ADE4}">
      <dgm:prSet/>
      <dgm:spPr/>
      <dgm:t>
        <a:bodyPr/>
        <a:lstStyle/>
        <a:p>
          <a:r>
            <a:rPr lang="en-GB"/>
            <a:t>Diocesan records</a:t>
          </a:r>
          <a:endParaRPr lang="en-US"/>
        </a:p>
      </dgm:t>
    </dgm:pt>
    <dgm:pt modelId="{43F48F8F-A483-4560-A3DD-44F4396AF2F9}" type="parTrans" cxnId="{A5832F26-B092-4717-B2B9-21A21B0B9132}">
      <dgm:prSet/>
      <dgm:spPr/>
      <dgm:t>
        <a:bodyPr/>
        <a:lstStyle/>
        <a:p>
          <a:endParaRPr lang="en-US"/>
        </a:p>
      </dgm:t>
    </dgm:pt>
    <dgm:pt modelId="{B6A03950-CFAE-43E4-BC15-9107AA82CD8E}" type="sibTrans" cxnId="{A5832F26-B092-4717-B2B9-21A21B0B9132}">
      <dgm:prSet/>
      <dgm:spPr/>
      <dgm:t>
        <a:bodyPr/>
        <a:lstStyle/>
        <a:p>
          <a:endParaRPr lang="en-US"/>
        </a:p>
      </dgm:t>
    </dgm:pt>
    <dgm:pt modelId="{1BE1F2F3-F450-4828-B458-7C9ECF581607}">
      <dgm:prSet/>
      <dgm:spPr/>
      <dgm:t>
        <a:bodyPr/>
        <a:lstStyle/>
        <a:p>
          <a:r>
            <a:rPr lang="en-GB"/>
            <a:t>(Arch)bishops’ registers</a:t>
          </a:r>
          <a:endParaRPr lang="en-US"/>
        </a:p>
      </dgm:t>
    </dgm:pt>
    <dgm:pt modelId="{7991E219-A94C-4F3D-BB09-52BF916F808F}" type="parTrans" cxnId="{7A6E1D3C-AF3C-47ED-B7D6-72FAAB5C4B40}">
      <dgm:prSet/>
      <dgm:spPr/>
      <dgm:t>
        <a:bodyPr/>
        <a:lstStyle/>
        <a:p>
          <a:endParaRPr lang="en-US"/>
        </a:p>
      </dgm:t>
    </dgm:pt>
    <dgm:pt modelId="{DF0394CB-F707-480E-8069-CEE6CC9343DE}" type="sibTrans" cxnId="{7A6E1D3C-AF3C-47ED-B7D6-72FAAB5C4B40}">
      <dgm:prSet/>
      <dgm:spPr/>
      <dgm:t>
        <a:bodyPr/>
        <a:lstStyle/>
        <a:p>
          <a:endParaRPr lang="en-US"/>
        </a:p>
      </dgm:t>
    </dgm:pt>
    <dgm:pt modelId="{27122E59-E34A-4308-8AC3-C21A6DD76E27}">
      <dgm:prSet/>
      <dgm:spPr/>
      <dgm:t>
        <a:bodyPr/>
        <a:lstStyle/>
        <a:p>
          <a:r>
            <a:rPr lang="en-GB"/>
            <a:t>Church property</a:t>
          </a:r>
          <a:endParaRPr lang="en-US"/>
        </a:p>
      </dgm:t>
    </dgm:pt>
    <dgm:pt modelId="{B38BAF74-6053-47D6-AC60-01AA57E4C336}" type="parTrans" cxnId="{7445F09E-FF2B-441C-8CF5-B498501DE834}">
      <dgm:prSet/>
      <dgm:spPr/>
      <dgm:t>
        <a:bodyPr/>
        <a:lstStyle/>
        <a:p>
          <a:endParaRPr lang="en-US"/>
        </a:p>
      </dgm:t>
    </dgm:pt>
    <dgm:pt modelId="{69E32DD8-3953-4214-A9F3-6FD9101E7CB0}" type="sibTrans" cxnId="{7445F09E-FF2B-441C-8CF5-B498501DE834}">
      <dgm:prSet/>
      <dgm:spPr/>
      <dgm:t>
        <a:bodyPr/>
        <a:lstStyle/>
        <a:p>
          <a:endParaRPr lang="en-US"/>
        </a:p>
      </dgm:t>
    </dgm:pt>
    <dgm:pt modelId="{2CA4468E-1972-483E-B5B7-18BC7726A3FA}">
      <dgm:prSet/>
      <dgm:spPr/>
      <dgm:t>
        <a:bodyPr/>
        <a:lstStyle/>
        <a:p>
          <a:r>
            <a:rPr lang="en-GB"/>
            <a:t>Church courts</a:t>
          </a:r>
          <a:endParaRPr lang="en-US"/>
        </a:p>
      </dgm:t>
    </dgm:pt>
    <dgm:pt modelId="{78C2A121-B4E8-47CA-AD8E-48FFF4918A4E}" type="parTrans" cxnId="{B8A80D4A-97BE-4943-8698-D1F7D54634F9}">
      <dgm:prSet/>
      <dgm:spPr/>
      <dgm:t>
        <a:bodyPr/>
        <a:lstStyle/>
        <a:p>
          <a:endParaRPr lang="en-US"/>
        </a:p>
      </dgm:t>
    </dgm:pt>
    <dgm:pt modelId="{5A5FEB08-1C3D-4A44-BB66-1808D64A06A6}" type="sibTrans" cxnId="{B8A80D4A-97BE-4943-8698-D1F7D54634F9}">
      <dgm:prSet/>
      <dgm:spPr/>
      <dgm:t>
        <a:bodyPr/>
        <a:lstStyle/>
        <a:p>
          <a:endParaRPr lang="en-US"/>
        </a:p>
      </dgm:t>
    </dgm:pt>
    <dgm:pt modelId="{6BF0F1B4-72A9-4FFA-8FA2-55A4C55F7915}">
      <dgm:prSet/>
      <dgm:spPr/>
      <dgm:t>
        <a:bodyPr/>
        <a:lstStyle/>
        <a:p>
          <a:r>
            <a:rPr lang="en-GB"/>
            <a:t>Probate records (wills)</a:t>
          </a:r>
          <a:endParaRPr lang="en-US"/>
        </a:p>
      </dgm:t>
    </dgm:pt>
    <dgm:pt modelId="{6C314394-B835-4008-8ACE-F9CD151D63C3}" type="parTrans" cxnId="{8B3E70CF-E2F4-45EB-AD5B-7A795E23D6AD}">
      <dgm:prSet/>
      <dgm:spPr/>
      <dgm:t>
        <a:bodyPr/>
        <a:lstStyle/>
        <a:p>
          <a:endParaRPr lang="en-US"/>
        </a:p>
      </dgm:t>
    </dgm:pt>
    <dgm:pt modelId="{B82D81D8-AA6F-4B2C-9FDE-AF5035DAA810}" type="sibTrans" cxnId="{8B3E70CF-E2F4-45EB-AD5B-7A795E23D6AD}">
      <dgm:prSet/>
      <dgm:spPr/>
      <dgm:t>
        <a:bodyPr/>
        <a:lstStyle/>
        <a:p>
          <a:endParaRPr lang="en-US"/>
        </a:p>
      </dgm:t>
    </dgm:pt>
    <dgm:pt modelId="{E1CE60ED-BB57-4F1F-9E2F-5B2EEBEF7BCE}">
      <dgm:prSet/>
      <dgm:spPr/>
      <dgm:t>
        <a:bodyPr/>
        <a:lstStyle/>
        <a:p>
          <a:r>
            <a:rPr lang="en-GB"/>
            <a:t>Parish records</a:t>
          </a:r>
          <a:endParaRPr lang="en-US"/>
        </a:p>
      </dgm:t>
    </dgm:pt>
    <dgm:pt modelId="{00E08CF6-5156-4BBD-B5EF-89C66B36C154}" type="parTrans" cxnId="{1F894013-348C-46C7-9820-C686111B9A30}">
      <dgm:prSet/>
      <dgm:spPr/>
      <dgm:t>
        <a:bodyPr/>
        <a:lstStyle/>
        <a:p>
          <a:endParaRPr lang="en-US"/>
        </a:p>
      </dgm:t>
    </dgm:pt>
    <dgm:pt modelId="{0F244ADE-73EC-48B6-B68D-732F2353EBE0}" type="sibTrans" cxnId="{1F894013-348C-46C7-9820-C686111B9A30}">
      <dgm:prSet/>
      <dgm:spPr/>
      <dgm:t>
        <a:bodyPr/>
        <a:lstStyle/>
        <a:p>
          <a:endParaRPr lang="en-US"/>
        </a:p>
      </dgm:t>
    </dgm:pt>
    <dgm:pt modelId="{11FFF7AE-C8F3-4DCA-B801-89CBB7FAD5E4}">
      <dgm:prSet/>
      <dgm:spPr/>
      <dgm:t>
        <a:bodyPr/>
        <a:lstStyle/>
        <a:p>
          <a:r>
            <a:rPr lang="en-GB"/>
            <a:t>Registers of baptism, marriage, and burial</a:t>
          </a:r>
          <a:endParaRPr lang="en-US"/>
        </a:p>
      </dgm:t>
    </dgm:pt>
    <dgm:pt modelId="{E4CA85E0-DFEB-46A4-A658-0FD5E72DAF82}" type="parTrans" cxnId="{4B2A8A2E-A06C-4A51-AFDA-733BF8FE1262}">
      <dgm:prSet/>
      <dgm:spPr/>
      <dgm:t>
        <a:bodyPr/>
        <a:lstStyle/>
        <a:p>
          <a:endParaRPr lang="en-US"/>
        </a:p>
      </dgm:t>
    </dgm:pt>
    <dgm:pt modelId="{6EADAF41-15CC-43F1-839E-4458F513DA48}" type="sibTrans" cxnId="{4B2A8A2E-A06C-4A51-AFDA-733BF8FE1262}">
      <dgm:prSet/>
      <dgm:spPr/>
      <dgm:t>
        <a:bodyPr/>
        <a:lstStyle/>
        <a:p>
          <a:endParaRPr lang="en-US"/>
        </a:p>
      </dgm:t>
    </dgm:pt>
    <dgm:pt modelId="{E8EEDB2C-A892-484E-A22E-93AF25B36CC9}">
      <dgm:prSet/>
      <dgm:spPr/>
      <dgm:t>
        <a:bodyPr/>
        <a:lstStyle/>
        <a:p>
          <a:r>
            <a:rPr lang="en-GB"/>
            <a:t>Churchwardens’ accounts</a:t>
          </a:r>
          <a:endParaRPr lang="en-US"/>
        </a:p>
      </dgm:t>
    </dgm:pt>
    <dgm:pt modelId="{5A863D85-4739-4974-908E-3849E465D8CD}" type="parTrans" cxnId="{C8569D5A-9BB1-4FE8-BDBE-73F628274AF1}">
      <dgm:prSet/>
      <dgm:spPr/>
      <dgm:t>
        <a:bodyPr/>
        <a:lstStyle/>
        <a:p>
          <a:endParaRPr lang="en-US"/>
        </a:p>
      </dgm:t>
    </dgm:pt>
    <dgm:pt modelId="{242D2319-D5A8-411F-ADE0-62E0394AC86E}" type="sibTrans" cxnId="{C8569D5A-9BB1-4FE8-BDBE-73F628274AF1}">
      <dgm:prSet/>
      <dgm:spPr/>
      <dgm:t>
        <a:bodyPr/>
        <a:lstStyle/>
        <a:p>
          <a:endParaRPr lang="en-US"/>
        </a:p>
      </dgm:t>
    </dgm:pt>
    <dgm:pt modelId="{2894E67E-4A45-421B-B4D0-73E45C3F1984}">
      <dgm:prSet/>
      <dgm:spPr/>
      <dgm:t>
        <a:bodyPr/>
        <a:lstStyle/>
        <a:p>
          <a:r>
            <a:rPr lang="en-GB"/>
            <a:t>Overseers of the poor</a:t>
          </a:r>
          <a:endParaRPr lang="en-US"/>
        </a:p>
      </dgm:t>
    </dgm:pt>
    <dgm:pt modelId="{9C9F364D-9030-473D-B26A-33D77EBF7B89}" type="parTrans" cxnId="{2B5E335A-2317-4B7E-BFA0-2FC84952BDD2}">
      <dgm:prSet/>
      <dgm:spPr/>
      <dgm:t>
        <a:bodyPr/>
        <a:lstStyle/>
        <a:p>
          <a:endParaRPr lang="en-US"/>
        </a:p>
      </dgm:t>
    </dgm:pt>
    <dgm:pt modelId="{3DB693F7-8CA8-410A-968C-0DECCBDEA7F3}" type="sibTrans" cxnId="{2B5E335A-2317-4B7E-BFA0-2FC84952BDD2}">
      <dgm:prSet/>
      <dgm:spPr/>
      <dgm:t>
        <a:bodyPr/>
        <a:lstStyle/>
        <a:p>
          <a:endParaRPr lang="en-US"/>
        </a:p>
      </dgm:t>
    </dgm:pt>
    <dgm:pt modelId="{263B858F-C254-4370-886D-4D1759D77EC0}">
      <dgm:prSet/>
      <dgm:spPr/>
      <dgm:t>
        <a:bodyPr/>
        <a:lstStyle/>
        <a:p>
          <a:r>
            <a:rPr lang="en-GB"/>
            <a:t>Charities and schools</a:t>
          </a:r>
          <a:endParaRPr lang="en-US"/>
        </a:p>
      </dgm:t>
    </dgm:pt>
    <dgm:pt modelId="{78C70A6F-17D4-4908-BF5C-A54792964A0A}" type="parTrans" cxnId="{E7FFC1D8-01E3-4C56-8DB3-401F418E4D76}">
      <dgm:prSet/>
      <dgm:spPr/>
      <dgm:t>
        <a:bodyPr/>
        <a:lstStyle/>
        <a:p>
          <a:endParaRPr lang="en-US"/>
        </a:p>
      </dgm:t>
    </dgm:pt>
    <dgm:pt modelId="{E6C4BDA4-23FB-4A01-9CC0-A37C9F20D390}" type="sibTrans" cxnId="{E7FFC1D8-01E3-4C56-8DB3-401F418E4D76}">
      <dgm:prSet/>
      <dgm:spPr/>
      <dgm:t>
        <a:bodyPr/>
        <a:lstStyle/>
        <a:p>
          <a:endParaRPr lang="en-US"/>
        </a:p>
      </dgm:t>
    </dgm:pt>
    <dgm:pt modelId="{D936EFC2-7494-4015-8911-28310A6AB44F}" type="pres">
      <dgm:prSet presAssocID="{2431338E-CC18-40A2-9AAD-15B6D41F1751}" presName="linear" presStyleCnt="0">
        <dgm:presLayoutVars>
          <dgm:dir/>
          <dgm:animLvl val="lvl"/>
          <dgm:resizeHandles val="exact"/>
        </dgm:presLayoutVars>
      </dgm:prSet>
      <dgm:spPr/>
    </dgm:pt>
    <dgm:pt modelId="{5B19897C-2C44-4EA6-A083-A970825CB7F5}" type="pres">
      <dgm:prSet presAssocID="{C00BF9E6-9EE7-4802-A551-1FDCBB80ADE4}" presName="parentLin" presStyleCnt="0"/>
      <dgm:spPr/>
    </dgm:pt>
    <dgm:pt modelId="{195B7ECF-B95F-4574-84C2-1BB1B2B618F4}" type="pres">
      <dgm:prSet presAssocID="{C00BF9E6-9EE7-4802-A551-1FDCBB80ADE4}" presName="parentLeftMargin" presStyleLbl="node1" presStyleIdx="0" presStyleCnt="2"/>
      <dgm:spPr/>
    </dgm:pt>
    <dgm:pt modelId="{7971CBCB-6837-42B8-847D-B544F51795E1}" type="pres">
      <dgm:prSet presAssocID="{C00BF9E6-9EE7-4802-A551-1FDCBB80ADE4}" presName="parentText" presStyleLbl="node1" presStyleIdx="0" presStyleCnt="2">
        <dgm:presLayoutVars>
          <dgm:chMax val="0"/>
          <dgm:bulletEnabled val="1"/>
        </dgm:presLayoutVars>
      </dgm:prSet>
      <dgm:spPr/>
    </dgm:pt>
    <dgm:pt modelId="{BBB39D86-2D62-4CD2-A1E7-ADBE1EFE6E49}" type="pres">
      <dgm:prSet presAssocID="{C00BF9E6-9EE7-4802-A551-1FDCBB80ADE4}" presName="negativeSpace" presStyleCnt="0"/>
      <dgm:spPr/>
    </dgm:pt>
    <dgm:pt modelId="{5AA837C9-F914-4A91-8481-E43305BB7850}" type="pres">
      <dgm:prSet presAssocID="{C00BF9E6-9EE7-4802-A551-1FDCBB80ADE4}" presName="childText" presStyleLbl="conFgAcc1" presStyleIdx="0" presStyleCnt="2">
        <dgm:presLayoutVars>
          <dgm:bulletEnabled val="1"/>
        </dgm:presLayoutVars>
      </dgm:prSet>
      <dgm:spPr/>
    </dgm:pt>
    <dgm:pt modelId="{A45591AB-820E-4431-B1FE-D84CDE535D6A}" type="pres">
      <dgm:prSet presAssocID="{B6A03950-CFAE-43E4-BC15-9107AA82CD8E}" presName="spaceBetweenRectangles" presStyleCnt="0"/>
      <dgm:spPr/>
    </dgm:pt>
    <dgm:pt modelId="{A97B3139-95F5-4386-8CA7-7732657F1605}" type="pres">
      <dgm:prSet presAssocID="{E1CE60ED-BB57-4F1F-9E2F-5B2EEBEF7BCE}" presName="parentLin" presStyleCnt="0"/>
      <dgm:spPr/>
    </dgm:pt>
    <dgm:pt modelId="{7AC53C50-CADF-4C1B-B252-1B33FABCE1A4}" type="pres">
      <dgm:prSet presAssocID="{E1CE60ED-BB57-4F1F-9E2F-5B2EEBEF7BCE}" presName="parentLeftMargin" presStyleLbl="node1" presStyleIdx="0" presStyleCnt="2"/>
      <dgm:spPr/>
    </dgm:pt>
    <dgm:pt modelId="{7B027586-6EAA-4505-8F70-6A324D46BE4D}" type="pres">
      <dgm:prSet presAssocID="{E1CE60ED-BB57-4F1F-9E2F-5B2EEBEF7BCE}" presName="parentText" presStyleLbl="node1" presStyleIdx="1" presStyleCnt="2">
        <dgm:presLayoutVars>
          <dgm:chMax val="0"/>
          <dgm:bulletEnabled val="1"/>
        </dgm:presLayoutVars>
      </dgm:prSet>
      <dgm:spPr/>
    </dgm:pt>
    <dgm:pt modelId="{3F643D2A-D0C1-460E-8780-36E214FCB562}" type="pres">
      <dgm:prSet presAssocID="{E1CE60ED-BB57-4F1F-9E2F-5B2EEBEF7BCE}" presName="negativeSpace" presStyleCnt="0"/>
      <dgm:spPr/>
    </dgm:pt>
    <dgm:pt modelId="{077EA282-3796-4DC0-8224-42ADC23582D0}" type="pres">
      <dgm:prSet presAssocID="{E1CE60ED-BB57-4F1F-9E2F-5B2EEBEF7BCE}" presName="childText" presStyleLbl="conFgAcc1" presStyleIdx="1" presStyleCnt="2">
        <dgm:presLayoutVars>
          <dgm:bulletEnabled val="1"/>
        </dgm:presLayoutVars>
      </dgm:prSet>
      <dgm:spPr/>
    </dgm:pt>
  </dgm:ptLst>
  <dgm:cxnLst>
    <dgm:cxn modelId="{1F894013-348C-46C7-9820-C686111B9A30}" srcId="{2431338E-CC18-40A2-9AAD-15B6D41F1751}" destId="{E1CE60ED-BB57-4F1F-9E2F-5B2EEBEF7BCE}" srcOrd="1" destOrd="0" parTransId="{00E08CF6-5156-4BBD-B5EF-89C66B36C154}" sibTransId="{0F244ADE-73EC-48B6-B68D-732F2353EBE0}"/>
    <dgm:cxn modelId="{A5832F26-B092-4717-B2B9-21A21B0B9132}" srcId="{2431338E-CC18-40A2-9AAD-15B6D41F1751}" destId="{C00BF9E6-9EE7-4802-A551-1FDCBB80ADE4}" srcOrd="0" destOrd="0" parTransId="{43F48F8F-A483-4560-A3DD-44F4396AF2F9}" sibTransId="{B6A03950-CFAE-43E4-BC15-9107AA82CD8E}"/>
    <dgm:cxn modelId="{4B2A8A2E-A06C-4A51-AFDA-733BF8FE1262}" srcId="{E1CE60ED-BB57-4F1F-9E2F-5B2EEBEF7BCE}" destId="{11FFF7AE-C8F3-4DCA-B801-89CBB7FAD5E4}" srcOrd="0" destOrd="0" parTransId="{E4CA85E0-DFEB-46A4-A658-0FD5E72DAF82}" sibTransId="{6EADAF41-15CC-43F1-839E-4458F513DA48}"/>
    <dgm:cxn modelId="{7A6E1D3C-AF3C-47ED-B7D6-72FAAB5C4B40}" srcId="{C00BF9E6-9EE7-4802-A551-1FDCBB80ADE4}" destId="{1BE1F2F3-F450-4828-B458-7C9ECF581607}" srcOrd="0" destOrd="0" parTransId="{7991E219-A94C-4F3D-BB09-52BF916F808F}" sibTransId="{DF0394CB-F707-480E-8069-CEE6CC9343DE}"/>
    <dgm:cxn modelId="{D18EDF46-68A0-4B65-9227-44DC5856448B}" type="presOf" srcId="{2CA4468E-1972-483E-B5B7-18BC7726A3FA}" destId="{5AA837C9-F914-4A91-8481-E43305BB7850}" srcOrd="0" destOrd="2" presId="urn:microsoft.com/office/officeart/2005/8/layout/list1"/>
    <dgm:cxn modelId="{B8A80D4A-97BE-4943-8698-D1F7D54634F9}" srcId="{C00BF9E6-9EE7-4802-A551-1FDCBB80ADE4}" destId="{2CA4468E-1972-483E-B5B7-18BC7726A3FA}" srcOrd="2" destOrd="0" parTransId="{78C2A121-B4E8-47CA-AD8E-48FFF4918A4E}" sibTransId="{5A5FEB08-1C3D-4A44-BB66-1808D64A06A6}"/>
    <dgm:cxn modelId="{D86B784C-0A93-4048-B239-98CCE26D8E98}" type="presOf" srcId="{E8EEDB2C-A892-484E-A22E-93AF25B36CC9}" destId="{077EA282-3796-4DC0-8224-42ADC23582D0}" srcOrd="0" destOrd="1" presId="urn:microsoft.com/office/officeart/2005/8/layout/list1"/>
    <dgm:cxn modelId="{F93CD276-A6BF-46C0-BE5B-604AF823F1E6}" type="presOf" srcId="{263B858F-C254-4370-886D-4D1759D77EC0}" destId="{077EA282-3796-4DC0-8224-42ADC23582D0}" srcOrd="0" destOrd="3" presId="urn:microsoft.com/office/officeart/2005/8/layout/list1"/>
    <dgm:cxn modelId="{B123B078-CD5A-4336-B786-800BBE14D242}" type="presOf" srcId="{27122E59-E34A-4308-8AC3-C21A6DD76E27}" destId="{5AA837C9-F914-4A91-8481-E43305BB7850}" srcOrd="0" destOrd="1" presId="urn:microsoft.com/office/officeart/2005/8/layout/list1"/>
    <dgm:cxn modelId="{2B5E335A-2317-4B7E-BFA0-2FC84952BDD2}" srcId="{E1CE60ED-BB57-4F1F-9E2F-5B2EEBEF7BCE}" destId="{2894E67E-4A45-421B-B4D0-73E45C3F1984}" srcOrd="2" destOrd="0" parTransId="{9C9F364D-9030-473D-B26A-33D77EBF7B89}" sibTransId="{3DB693F7-8CA8-410A-968C-0DECCBDEA7F3}"/>
    <dgm:cxn modelId="{C8569D5A-9BB1-4FE8-BDBE-73F628274AF1}" srcId="{E1CE60ED-BB57-4F1F-9E2F-5B2EEBEF7BCE}" destId="{E8EEDB2C-A892-484E-A22E-93AF25B36CC9}" srcOrd="1" destOrd="0" parTransId="{5A863D85-4739-4974-908E-3849E465D8CD}" sibTransId="{242D2319-D5A8-411F-ADE0-62E0394AC86E}"/>
    <dgm:cxn modelId="{3CD0C67E-A34B-4680-8EAF-82CD966A8729}" type="presOf" srcId="{11FFF7AE-C8F3-4DCA-B801-89CBB7FAD5E4}" destId="{077EA282-3796-4DC0-8224-42ADC23582D0}" srcOrd="0" destOrd="0" presId="urn:microsoft.com/office/officeart/2005/8/layout/list1"/>
    <dgm:cxn modelId="{6EFFB98E-1573-47A9-AD67-C88F5FE17B09}" type="presOf" srcId="{E1CE60ED-BB57-4F1F-9E2F-5B2EEBEF7BCE}" destId="{7B027586-6EAA-4505-8F70-6A324D46BE4D}" srcOrd="1" destOrd="0" presId="urn:microsoft.com/office/officeart/2005/8/layout/list1"/>
    <dgm:cxn modelId="{7445F09E-FF2B-441C-8CF5-B498501DE834}" srcId="{C00BF9E6-9EE7-4802-A551-1FDCBB80ADE4}" destId="{27122E59-E34A-4308-8AC3-C21A6DD76E27}" srcOrd="1" destOrd="0" parTransId="{B38BAF74-6053-47D6-AC60-01AA57E4C336}" sibTransId="{69E32DD8-3953-4214-A9F3-6FD9101E7CB0}"/>
    <dgm:cxn modelId="{1ADAA7A0-43E2-474C-99BA-B65190E4BBD4}" type="presOf" srcId="{2894E67E-4A45-421B-B4D0-73E45C3F1984}" destId="{077EA282-3796-4DC0-8224-42ADC23582D0}" srcOrd="0" destOrd="2" presId="urn:microsoft.com/office/officeart/2005/8/layout/list1"/>
    <dgm:cxn modelId="{14E8C3A2-DCDB-442F-B968-A59720DEA222}" type="presOf" srcId="{C00BF9E6-9EE7-4802-A551-1FDCBB80ADE4}" destId="{7971CBCB-6837-42B8-847D-B544F51795E1}" srcOrd="1" destOrd="0" presId="urn:microsoft.com/office/officeart/2005/8/layout/list1"/>
    <dgm:cxn modelId="{E98DA2A5-AC78-4FE8-9332-FBFCEF11919C}" type="presOf" srcId="{E1CE60ED-BB57-4F1F-9E2F-5B2EEBEF7BCE}" destId="{7AC53C50-CADF-4C1B-B252-1B33FABCE1A4}" srcOrd="0" destOrd="0" presId="urn:microsoft.com/office/officeart/2005/8/layout/list1"/>
    <dgm:cxn modelId="{5C3911C3-FBCA-46B0-A448-62C1C5959D5C}" type="presOf" srcId="{C00BF9E6-9EE7-4802-A551-1FDCBB80ADE4}" destId="{195B7ECF-B95F-4574-84C2-1BB1B2B618F4}" srcOrd="0" destOrd="0" presId="urn:microsoft.com/office/officeart/2005/8/layout/list1"/>
    <dgm:cxn modelId="{8B3E70CF-E2F4-45EB-AD5B-7A795E23D6AD}" srcId="{C00BF9E6-9EE7-4802-A551-1FDCBB80ADE4}" destId="{6BF0F1B4-72A9-4FFA-8FA2-55A4C55F7915}" srcOrd="3" destOrd="0" parTransId="{6C314394-B835-4008-8ACE-F9CD151D63C3}" sibTransId="{B82D81D8-AA6F-4B2C-9FDE-AF5035DAA810}"/>
    <dgm:cxn modelId="{E7FFC1D8-01E3-4C56-8DB3-401F418E4D76}" srcId="{E1CE60ED-BB57-4F1F-9E2F-5B2EEBEF7BCE}" destId="{263B858F-C254-4370-886D-4D1759D77EC0}" srcOrd="3" destOrd="0" parTransId="{78C70A6F-17D4-4908-BF5C-A54792964A0A}" sibTransId="{E6C4BDA4-23FB-4A01-9CC0-A37C9F20D390}"/>
    <dgm:cxn modelId="{D5EB9DE8-C945-4996-A280-E3764EE017CD}" type="presOf" srcId="{2431338E-CC18-40A2-9AAD-15B6D41F1751}" destId="{D936EFC2-7494-4015-8911-28310A6AB44F}" srcOrd="0" destOrd="0" presId="urn:microsoft.com/office/officeart/2005/8/layout/list1"/>
    <dgm:cxn modelId="{A8AFCCF0-74E3-4276-ADF8-DD35B25CEA25}" type="presOf" srcId="{6BF0F1B4-72A9-4FFA-8FA2-55A4C55F7915}" destId="{5AA837C9-F914-4A91-8481-E43305BB7850}" srcOrd="0" destOrd="3" presId="urn:microsoft.com/office/officeart/2005/8/layout/list1"/>
    <dgm:cxn modelId="{3C98F4F3-201B-4D11-A524-072F0EDA1F50}" type="presOf" srcId="{1BE1F2F3-F450-4828-B458-7C9ECF581607}" destId="{5AA837C9-F914-4A91-8481-E43305BB7850}" srcOrd="0" destOrd="0" presId="urn:microsoft.com/office/officeart/2005/8/layout/list1"/>
    <dgm:cxn modelId="{2C995C0E-08E4-48D2-80CE-A3A3BBA7D511}" type="presParOf" srcId="{D936EFC2-7494-4015-8911-28310A6AB44F}" destId="{5B19897C-2C44-4EA6-A083-A970825CB7F5}" srcOrd="0" destOrd="0" presId="urn:microsoft.com/office/officeart/2005/8/layout/list1"/>
    <dgm:cxn modelId="{B2A8E6EF-6456-49A3-98A3-A3A9B56C7EDE}" type="presParOf" srcId="{5B19897C-2C44-4EA6-A083-A970825CB7F5}" destId="{195B7ECF-B95F-4574-84C2-1BB1B2B618F4}" srcOrd="0" destOrd="0" presId="urn:microsoft.com/office/officeart/2005/8/layout/list1"/>
    <dgm:cxn modelId="{5B76E0F9-3E64-4550-9CB5-04C9D6C58938}" type="presParOf" srcId="{5B19897C-2C44-4EA6-A083-A970825CB7F5}" destId="{7971CBCB-6837-42B8-847D-B544F51795E1}" srcOrd="1" destOrd="0" presId="urn:microsoft.com/office/officeart/2005/8/layout/list1"/>
    <dgm:cxn modelId="{73F63BEE-0B57-4844-9CFC-B8DEFE139B4F}" type="presParOf" srcId="{D936EFC2-7494-4015-8911-28310A6AB44F}" destId="{BBB39D86-2D62-4CD2-A1E7-ADBE1EFE6E49}" srcOrd="1" destOrd="0" presId="urn:microsoft.com/office/officeart/2005/8/layout/list1"/>
    <dgm:cxn modelId="{FD481068-CD5C-4E2A-8084-B649194E9C64}" type="presParOf" srcId="{D936EFC2-7494-4015-8911-28310A6AB44F}" destId="{5AA837C9-F914-4A91-8481-E43305BB7850}" srcOrd="2" destOrd="0" presId="urn:microsoft.com/office/officeart/2005/8/layout/list1"/>
    <dgm:cxn modelId="{16881CEA-7F16-4AF8-A0CE-53E1C21767D9}" type="presParOf" srcId="{D936EFC2-7494-4015-8911-28310A6AB44F}" destId="{A45591AB-820E-4431-B1FE-D84CDE535D6A}" srcOrd="3" destOrd="0" presId="urn:microsoft.com/office/officeart/2005/8/layout/list1"/>
    <dgm:cxn modelId="{DE66D90D-290E-4C50-827E-5AC68FDA4F38}" type="presParOf" srcId="{D936EFC2-7494-4015-8911-28310A6AB44F}" destId="{A97B3139-95F5-4386-8CA7-7732657F1605}" srcOrd="4" destOrd="0" presId="urn:microsoft.com/office/officeart/2005/8/layout/list1"/>
    <dgm:cxn modelId="{B0A6A6CE-18E2-490D-8D9E-C25BFAA25AA2}" type="presParOf" srcId="{A97B3139-95F5-4386-8CA7-7732657F1605}" destId="{7AC53C50-CADF-4C1B-B252-1B33FABCE1A4}" srcOrd="0" destOrd="0" presId="urn:microsoft.com/office/officeart/2005/8/layout/list1"/>
    <dgm:cxn modelId="{4D4DCA04-5B9A-4678-AA63-C74DCDE58BAA}" type="presParOf" srcId="{A97B3139-95F5-4386-8CA7-7732657F1605}" destId="{7B027586-6EAA-4505-8F70-6A324D46BE4D}" srcOrd="1" destOrd="0" presId="urn:microsoft.com/office/officeart/2005/8/layout/list1"/>
    <dgm:cxn modelId="{426642FB-7C88-4CFE-AA56-5BAFA1203914}" type="presParOf" srcId="{D936EFC2-7494-4015-8911-28310A6AB44F}" destId="{3F643D2A-D0C1-460E-8780-36E214FCB562}" srcOrd="5" destOrd="0" presId="urn:microsoft.com/office/officeart/2005/8/layout/list1"/>
    <dgm:cxn modelId="{547125C4-B320-449A-B04F-4397832BD461}" type="presParOf" srcId="{D936EFC2-7494-4015-8911-28310A6AB44F}" destId="{077EA282-3796-4DC0-8224-42ADC23582D0}"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01CF7-01AC-443E-A061-2F887D69BE79}">
      <dsp:nvSpPr>
        <dsp:cNvPr id="0" name=""/>
        <dsp:cNvSpPr/>
      </dsp:nvSpPr>
      <dsp:spPr>
        <a:xfrm>
          <a:off x="0" y="467400"/>
          <a:ext cx="6900512" cy="22545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Records produced by the County Councils, which came into being in 1889</a:t>
          </a:r>
          <a:endParaRPr lang="en-US" sz="3200" kern="1200"/>
        </a:p>
      </dsp:txBody>
      <dsp:txXfrm>
        <a:off x="110060" y="577460"/>
        <a:ext cx="6680392" cy="2034470"/>
      </dsp:txXfrm>
    </dsp:sp>
    <dsp:sp modelId="{DA386121-2CE1-4991-88BE-C3FBE0B5AD75}">
      <dsp:nvSpPr>
        <dsp:cNvPr id="0" name=""/>
        <dsp:cNvSpPr/>
      </dsp:nvSpPr>
      <dsp:spPr>
        <a:xfrm>
          <a:off x="0" y="2814150"/>
          <a:ext cx="6900512" cy="225459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Took over functions of earlier bodies e.g. Boards of Guardians, School Boards </a:t>
          </a:r>
          <a:r>
            <a:rPr lang="en-GB" sz="3200" kern="1200">
              <a:sym typeface="Wingdings" panose="05000000000000000000" pitchFamily="2" charset="2"/>
            </a:rPr>
            <a:t></a:t>
          </a:r>
          <a:r>
            <a:rPr lang="en-GB" sz="3200" kern="1200"/>
            <a:t> the records are often older than the councils themselves.</a:t>
          </a:r>
          <a:endParaRPr lang="en-US" sz="3200" kern="1200"/>
        </a:p>
      </dsp:txBody>
      <dsp:txXfrm>
        <a:off x="110060" y="2924210"/>
        <a:ext cx="6680392" cy="20344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837C9-F914-4A91-8481-E43305BB7850}">
      <dsp:nvSpPr>
        <dsp:cNvPr id="0" name=""/>
        <dsp:cNvSpPr/>
      </dsp:nvSpPr>
      <dsp:spPr>
        <a:xfrm>
          <a:off x="0" y="510870"/>
          <a:ext cx="6900512" cy="21924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5556" tIns="499872" rIns="535556"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a:t>(Arch)bishops’ registers</a:t>
          </a:r>
          <a:endParaRPr lang="en-US" sz="2400" kern="1200"/>
        </a:p>
        <a:p>
          <a:pPr marL="228600" lvl="1" indent="-228600" algn="l" defTabSz="1066800">
            <a:lnSpc>
              <a:spcPct val="90000"/>
            </a:lnSpc>
            <a:spcBef>
              <a:spcPct val="0"/>
            </a:spcBef>
            <a:spcAft>
              <a:spcPct val="15000"/>
            </a:spcAft>
            <a:buChar char="•"/>
          </a:pPr>
          <a:r>
            <a:rPr lang="en-GB" sz="2400" kern="1200"/>
            <a:t>Church property</a:t>
          </a:r>
          <a:endParaRPr lang="en-US" sz="2400" kern="1200"/>
        </a:p>
        <a:p>
          <a:pPr marL="228600" lvl="1" indent="-228600" algn="l" defTabSz="1066800">
            <a:lnSpc>
              <a:spcPct val="90000"/>
            </a:lnSpc>
            <a:spcBef>
              <a:spcPct val="0"/>
            </a:spcBef>
            <a:spcAft>
              <a:spcPct val="15000"/>
            </a:spcAft>
            <a:buChar char="•"/>
          </a:pPr>
          <a:r>
            <a:rPr lang="en-GB" sz="2400" kern="1200"/>
            <a:t>Church courts</a:t>
          </a:r>
          <a:endParaRPr lang="en-US" sz="2400" kern="1200"/>
        </a:p>
        <a:p>
          <a:pPr marL="228600" lvl="1" indent="-228600" algn="l" defTabSz="1066800">
            <a:lnSpc>
              <a:spcPct val="90000"/>
            </a:lnSpc>
            <a:spcBef>
              <a:spcPct val="0"/>
            </a:spcBef>
            <a:spcAft>
              <a:spcPct val="15000"/>
            </a:spcAft>
            <a:buChar char="•"/>
          </a:pPr>
          <a:r>
            <a:rPr lang="en-GB" sz="2400" kern="1200"/>
            <a:t>Probate records (wills)</a:t>
          </a:r>
          <a:endParaRPr lang="en-US" sz="2400" kern="1200"/>
        </a:p>
      </dsp:txBody>
      <dsp:txXfrm>
        <a:off x="0" y="510870"/>
        <a:ext cx="6900512" cy="2192400"/>
      </dsp:txXfrm>
    </dsp:sp>
    <dsp:sp modelId="{7971CBCB-6837-42B8-847D-B544F51795E1}">
      <dsp:nvSpPr>
        <dsp:cNvPr id="0" name=""/>
        <dsp:cNvSpPr/>
      </dsp:nvSpPr>
      <dsp:spPr>
        <a:xfrm>
          <a:off x="345025" y="156630"/>
          <a:ext cx="4830358" cy="708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t>Diocesan records</a:t>
          </a:r>
          <a:endParaRPr lang="en-US" sz="2400" kern="1200"/>
        </a:p>
      </dsp:txBody>
      <dsp:txXfrm>
        <a:off x="379610" y="191215"/>
        <a:ext cx="4761188" cy="639310"/>
      </dsp:txXfrm>
    </dsp:sp>
    <dsp:sp modelId="{077EA282-3796-4DC0-8224-42ADC23582D0}">
      <dsp:nvSpPr>
        <dsp:cNvPr id="0" name=""/>
        <dsp:cNvSpPr/>
      </dsp:nvSpPr>
      <dsp:spPr>
        <a:xfrm>
          <a:off x="0" y="3187110"/>
          <a:ext cx="6900512" cy="2192400"/>
        </a:xfrm>
        <a:prstGeom prst="rect">
          <a:avLst/>
        </a:prstGeom>
        <a:solidFill>
          <a:schemeClr val="lt1">
            <a:alpha val="90000"/>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5556" tIns="499872" rIns="535556"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a:t>Registers of baptism, marriage, and burial</a:t>
          </a:r>
          <a:endParaRPr lang="en-US" sz="2400" kern="1200"/>
        </a:p>
        <a:p>
          <a:pPr marL="228600" lvl="1" indent="-228600" algn="l" defTabSz="1066800">
            <a:lnSpc>
              <a:spcPct val="90000"/>
            </a:lnSpc>
            <a:spcBef>
              <a:spcPct val="0"/>
            </a:spcBef>
            <a:spcAft>
              <a:spcPct val="15000"/>
            </a:spcAft>
            <a:buChar char="•"/>
          </a:pPr>
          <a:r>
            <a:rPr lang="en-GB" sz="2400" kern="1200"/>
            <a:t>Churchwardens’ accounts</a:t>
          </a:r>
          <a:endParaRPr lang="en-US" sz="2400" kern="1200"/>
        </a:p>
        <a:p>
          <a:pPr marL="228600" lvl="1" indent="-228600" algn="l" defTabSz="1066800">
            <a:lnSpc>
              <a:spcPct val="90000"/>
            </a:lnSpc>
            <a:spcBef>
              <a:spcPct val="0"/>
            </a:spcBef>
            <a:spcAft>
              <a:spcPct val="15000"/>
            </a:spcAft>
            <a:buChar char="•"/>
          </a:pPr>
          <a:r>
            <a:rPr lang="en-GB" sz="2400" kern="1200"/>
            <a:t>Overseers of the poor</a:t>
          </a:r>
          <a:endParaRPr lang="en-US" sz="2400" kern="1200"/>
        </a:p>
        <a:p>
          <a:pPr marL="228600" lvl="1" indent="-228600" algn="l" defTabSz="1066800">
            <a:lnSpc>
              <a:spcPct val="90000"/>
            </a:lnSpc>
            <a:spcBef>
              <a:spcPct val="0"/>
            </a:spcBef>
            <a:spcAft>
              <a:spcPct val="15000"/>
            </a:spcAft>
            <a:buChar char="•"/>
          </a:pPr>
          <a:r>
            <a:rPr lang="en-GB" sz="2400" kern="1200"/>
            <a:t>Charities and schools</a:t>
          </a:r>
          <a:endParaRPr lang="en-US" sz="2400" kern="1200"/>
        </a:p>
      </dsp:txBody>
      <dsp:txXfrm>
        <a:off x="0" y="3187110"/>
        <a:ext cx="6900512" cy="2192400"/>
      </dsp:txXfrm>
    </dsp:sp>
    <dsp:sp modelId="{7B027586-6EAA-4505-8F70-6A324D46BE4D}">
      <dsp:nvSpPr>
        <dsp:cNvPr id="0" name=""/>
        <dsp:cNvSpPr/>
      </dsp:nvSpPr>
      <dsp:spPr>
        <a:xfrm>
          <a:off x="345025" y="2832870"/>
          <a:ext cx="4830358" cy="7084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t>Parish records</a:t>
          </a:r>
          <a:endParaRPr lang="en-US" sz="2400" kern="1200"/>
        </a:p>
      </dsp:txBody>
      <dsp:txXfrm>
        <a:off x="379610" y="2867455"/>
        <a:ext cx="4761188" cy="6393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426D0-9060-48C0-9D48-263E9B838450}" type="datetimeFigureOut">
              <a:rPr lang="en-GB" smtClean="0"/>
              <a:t>21/10/2025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F480AE-BA6B-4F08-9F98-8E4E27AC9AD8}" type="slidenum">
              <a:rPr lang="en-GB" smtClean="0"/>
              <a:t>‹#›</a:t>
            </a:fld>
            <a:endParaRPr lang="en-GB"/>
          </a:p>
        </p:txBody>
      </p:sp>
    </p:spTree>
    <p:extLst>
      <p:ext uri="{BB962C8B-B14F-4D97-AF65-F5344CB8AC3E}">
        <p14:creationId xmlns:p14="http://schemas.microsoft.com/office/powerpoint/2010/main" val="1545609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F480AE-BA6B-4F08-9F98-8E4E27AC9AD8}" type="slidenum">
              <a:rPr lang="en-GB" smtClean="0"/>
              <a:t>12</a:t>
            </a:fld>
            <a:endParaRPr lang="en-GB"/>
          </a:p>
        </p:txBody>
      </p:sp>
    </p:spTree>
    <p:extLst>
      <p:ext uri="{BB962C8B-B14F-4D97-AF65-F5344CB8AC3E}">
        <p14:creationId xmlns:p14="http://schemas.microsoft.com/office/powerpoint/2010/main" val="1090838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2011, British government admitted it had a secret archive – more than 2000 boxes, 8,800 files, from 37 former colonies. Forced to reveal this by a High Court Judge, assessing the claims of five survivors of the Mau </a:t>
            </a:r>
            <a:r>
              <a:rPr lang="en-GB" dirty="0" err="1"/>
              <a:t>Mau</a:t>
            </a:r>
            <a:r>
              <a:rPr lang="en-GB" dirty="0"/>
              <a:t> war in Kenya in the 1950s who were suing the government for damages due to torture and mutilation by British troops.</a:t>
            </a:r>
          </a:p>
          <a:p>
            <a:r>
              <a:rPr lang="en-GB" dirty="0"/>
              <a:t>The Foreign and Commonwealth Office claimed in an official report that these archives had been simply misplaced and forgotten.</a:t>
            </a:r>
          </a:p>
          <a:p>
            <a:r>
              <a:rPr lang="en-GB" dirty="0"/>
              <a:t>Selection of files to be repatriated versus kept in Kenya – those taken to Britain were those that would have potentially led to criminal prosecution of British officers for crimes of murder/torture/other abuses, to the exposure of local collaborators and informants, or would cause embarrassment to Britain</a:t>
            </a:r>
          </a:p>
          <a:p>
            <a:r>
              <a:rPr lang="en-GB" dirty="0"/>
              <a:t>Notable that the place where these ‘migrated’ archives were held was </a:t>
            </a:r>
            <a:r>
              <a:rPr lang="en-GB" dirty="0" err="1"/>
              <a:t>Hanslope</a:t>
            </a:r>
            <a:r>
              <a:rPr lang="en-GB" dirty="0"/>
              <a:t> Park, an important centre of British intelligence, high security – not just ‘accidental’ misplacing.</a:t>
            </a:r>
          </a:p>
        </p:txBody>
      </p:sp>
      <p:sp>
        <p:nvSpPr>
          <p:cNvPr id="4" name="Slide Number Placeholder 3"/>
          <p:cNvSpPr>
            <a:spLocks noGrp="1"/>
          </p:cNvSpPr>
          <p:nvPr>
            <p:ph type="sldNum" sz="quarter" idx="5"/>
          </p:nvPr>
        </p:nvSpPr>
        <p:spPr/>
        <p:txBody>
          <a:bodyPr/>
          <a:lstStyle/>
          <a:p>
            <a:fld id="{DDF480AE-BA6B-4F08-9F98-8E4E27AC9AD8}" type="slidenum">
              <a:rPr lang="en-GB" smtClean="0"/>
              <a:t>24</a:t>
            </a:fld>
            <a:endParaRPr lang="en-GB"/>
          </a:p>
        </p:txBody>
      </p:sp>
    </p:spTree>
    <p:extLst>
      <p:ext uri="{BB962C8B-B14F-4D97-AF65-F5344CB8AC3E}">
        <p14:creationId xmlns:p14="http://schemas.microsoft.com/office/powerpoint/2010/main" val="3161019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7222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838328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96990F-3243-45F6-B56C-FCE5F515A860}"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39571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96990F-3243-45F6-B56C-FCE5F515A860}"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186746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96990F-3243-45F6-B56C-FCE5F515A860}" type="datetimeFigureOut">
              <a:rPr lang="en-GB" smtClean="0"/>
              <a:t>21/10/2025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772980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96990F-3243-45F6-B56C-FCE5F515A860}" type="datetimeFigureOut">
              <a:rPr lang="en-GB" smtClean="0"/>
              <a:t>21/10/2025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517376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96990F-3243-45F6-B56C-FCE5F515A860}" type="datetimeFigureOut">
              <a:rPr lang="en-GB" smtClean="0"/>
              <a:t>21/10/2025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89158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96990F-3243-45F6-B56C-FCE5F515A860}"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65018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96990F-3243-45F6-B56C-FCE5F515A860}"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417463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281801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117119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4896990F-3243-45F6-B56C-FCE5F515A860}" type="datetimeFigureOut">
              <a:rPr lang="en-GB" smtClean="0"/>
              <a:t>21/10/2025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8A40BC93-926F-4DA3-B165-D3F1047B7CE4}" type="slidenum">
              <a:rPr lang="en-GB" smtClean="0"/>
              <a:t>‹#›</a:t>
            </a:fld>
            <a:endParaRPr lang="en-GB"/>
          </a:p>
        </p:txBody>
      </p:sp>
    </p:spTree>
    <p:extLst>
      <p:ext uri="{BB962C8B-B14F-4D97-AF65-F5344CB8AC3E}">
        <p14:creationId xmlns:p14="http://schemas.microsoft.com/office/powerpoint/2010/main" val="30594099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nationalarchives.gov.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communityarchives.org.uk/archives" TargetMode="External"/><Relationship Id="rId2" Type="http://schemas.openxmlformats.org/officeDocument/2006/relationships/hyperlink" Target="https://blackculturalarchives.org/"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eap.bl.u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www.uwtsd.ac.uk/special-collections-and-archives" TargetMode="External"/><Relationship Id="rId3" Type="http://schemas.openxmlformats.org/officeDocument/2006/relationships/hyperlink" Target="https://www.archivesportaleurope.net/" TargetMode="External"/><Relationship Id="rId7" Type="http://schemas.openxmlformats.org/officeDocument/2006/relationships/hyperlink" Target="https://www.library.wales/" TargetMode="External"/><Relationship Id="rId2" Type="http://schemas.openxmlformats.org/officeDocument/2006/relationships/hyperlink" Target="https://archiveshub.jisc.ac.uk/" TargetMode="External"/><Relationship Id="rId1" Type="http://schemas.openxmlformats.org/officeDocument/2006/relationships/slideLayout" Target="../slideLayouts/slideLayout2.xml"/><Relationship Id="rId6" Type="http://schemas.openxmlformats.org/officeDocument/2006/relationships/hyperlink" Target="https://www.bl.uk/" TargetMode="External"/><Relationship Id="rId5" Type="http://schemas.openxmlformats.org/officeDocument/2006/relationships/hyperlink" Target="https://discovery.nationalarchives.gov.uk/" TargetMode="External"/><Relationship Id="rId10" Type="http://schemas.openxmlformats.org/officeDocument/2006/relationships/hyperlink" Target="https://archives.parliament.uk/" TargetMode="External"/><Relationship Id="rId4" Type="http://schemas.openxmlformats.org/officeDocument/2006/relationships/hyperlink" Target="https://researchworks.oclc.org/archivegrid/" TargetMode="External"/><Relationship Id="rId9" Type="http://schemas.openxmlformats.org/officeDocument/2006/relationships/hyperlink" Target="https://www.history.ac.uk/research/research-resources-support-historians/open-free-access-materials-research"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library.blogs.lincoln.ac.uk/2025/03/18/archives-preserving-history-or-pow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3EF2E-0AEF-E19D-73AD-72B181BBB467}"/>
              </a:ext>
            </a:extLst>
          </p:cNvPr>
          <p:cNvSpPr>
            <a:spLocks noGrp="1"/>
          </p:cNvSpPr>
          <p:nvPr>
            <p:ph type="ctrTitle"/>
          </p:nvPr>
        </p:nvSpPr>
        <p:spPr>
          <a:xfrm>
            <a:off x="640080" y="320040"/>
            <a:ext cx="6692827" cy="3892669"/>
          </a:xfrm>
        </p:spPr>
        <p:txBody>
          <a:bodyPr>
            <a:normAutofit/>
          </a:bodyPr>
          <a:lstStyle/>
          <a:p>
            <a:pPr algn="l"/>
            <a:r>
              <a:rPr lang="en-GB" sz="6100"/>
              <a:t>HPHI7016 Past Peoples, Present Societies: Research Methods and Skills</a:t>
            </a:r>
          </a:p>
        </p:txBody>
      </p:sp>
      <p:sp>
        <p:nvSpPr>
          <p:cNvPr id="3" name="Subtitle 2">
            <a:extLst>
              <a:ext uri="{FF2B5EF4-FFF2-40B4-BE49-F238E27FC236}">
                <a16:creationId xmlns:a16="http://schemas.microsoft.com/office/drawing/2014/main" id="{B1965F9B-FCC3-CC4D-164B-3906C12146A5}"/>
              </a:ext>
            </a:extLst>
          </p:cNvPr>
          <p:cNvSpPr>
            <a:spLocks noGrp="1"/>
          </p:cNvSpPr>
          <p:nvPr>
            <p:ph type="subTitle" idx="1"/>
          </p:nvPr>
        </p:nvSpPr>
        <p:spPr>
          <a:xfrm>
            <a:off x="640080" y="4631161"/>
            <a:ext cx="6692827" cy="1569486"/>
          </a:xfrm>
        </p:spPr>
        <p:txBody>
          <a:bodyPr>
            <a:normAutofit/>
          </a:bodyPr>
          <a:lstStyle/>
          <a:p>
            <a:pPr algn="l"/>
            <a:r>
              <a:rPr lang="en-GB" dirty="0"/>
              <a:t>Session 3: Navigating Archives</a:t>
            </a:r>
          </a:p>
          <a:p>
            <a:pPr algn="l"/>
            <a:r>
              <a:rPr lang="en-GB" dirty="0"/>
              <a:t>Dr Rhian Elinor Keyse</a:t>
            </a:r>
          </a:p>
        </p:txBody>
      </p:sp>
      <p:sp>
        <p:nvSpPr>
          <p:cNvPr id="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92237C-D1E9-D65C-4835-967AF3D50E50}"/>
              </a:ext>
            </a:extLst>
          </p:cNvPr>
          <p:cNvPicPr>
            <a:picLocks noChangeAspect="1"/>
          </p:cNvPicPr>
          <p:nvPr/>
        </p:nvPicPr>
        <p:blipFill>
          <a:blip r:embed="rId2"/>
          <a:srcRect t="12061" b="26616"/>
          <a:stretch>
            <a:fillRect/>
          </a:stretch>
        </p:blipFill>
        <p:spPr>
          <a:xfrm>
            <a:off x="7781544" y="1672530"/>
            <a:ext cx="4087368" cy="3276465"/>
          </a:xfrm>
          <a:prstGeom prst="rect">
            <a:avLst/>
          </a:prstGeom>
        </p:spPr>
      </p:pic>
    </p:spTree>
    <p:extLst>
      <p:ext uri="{BB962C8B-B14F-4D97-AF65-F5344CB8AC3E}">
        <p14:creationId xmlns:p14="http://schemas.microsoft.com/office/powerpoint/2010/main" val="3021929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BA2E5-9A68-C360-9DC3-F780A95007E0}"/>
              </a:ext>
            </a:extLst>
          </p:cNvPr>
          <p:cNvSpPr>
            <a:spLocks noGrp="1"/>
          </p:cNvSpPr>
          <p:nvPr>
            <p:ph type="title"/>
          </p:nvPr>
        </p:nvSpPr>
        <p:spPr>
          <a:xfrm>
            <a:off x="841248" y="548640"/>
            <a:ext cx="3600860" cy="5431536"/>
          </a:xfrm>
        </p:spPr>
        <p:txBody>
          <a:bodyPr>
            <a:normAutofit/>
          </a:bodyPr>
          <a:lstStyle/>
          <a:p>
            <a:r>
              <a:rPr lang="en-GB" sz="5400" dirty="0"/>
              <a:t>Last session: Review</a:t>
            </a:r>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8EF0DC-BB07-D659-6450-4256F4A389EE}"/>
              </a:ext>
            </a:extLst>
          </p:cNvPr>
          <p:cNvSpPr>
            <a:spLocks noGrp="1"/>
          </p:cNvSpPr>
          <p:nvPr>
            <p:ph idx="1"/>
          </p:nvPr>
        </p:nvSpPr>
        <p:spPr>
          <a:xfrm>
            <a:off x="5126418" y="552091"/>
            <a:ext cx="6224335" cy="5431536"/>
          </a:xfrm>
        </p:spPr>
        <p:txBody>
          <a:bodyPr anchor="ctr">
            <a:normAutofit/>
          </a:bodyPr>
          <a:lstStyle/>
          <a:p>
            <a:r>
              <a:rPr lang="en-GB" sz="3200" dirty="0"/>
              <a:t>Ethics for historians</a:t>
            </a:r>
          </a:p>
          <a:p>
            <a:r>
              <a:rPr lang="en-GB" sz="3200" dirty="0"/>
              <a:t>Embedding ethical approaches at all stages of our work</a:t>
            </a:r>
          </a:p>
          <a:p>
            <a:r>
              <a:rPr lang="en-GB" sz="3200" dirty="0"/>
              <a:t>Ethical citation</a:t>
            </a:r>
          </a:p>
          <a:p>
            <a:r>
              <a:rPr lang="en-GB" sz="3200" dirty="0"/>
              <a:t>Thinking about positionality</a:t>
            </a:r>
          </a:p>
          <a:p>
            <a:r>
              <a:rPr lang="en-GB" sz="3200" dirty="0"/>
              <a:t>Any further thoughts?</a:t>
            </a:r>
          </a:p>
        </p:txBody>
      </p:sp>
    </p:spTree>
    <p:extLst>
      <p:ext uri="{BB962C8B-B14F-4D97-AF65-F5344CB8AC3E}">
        <p14:creationId xmlns:p14="http://schemas.microsoft.com/office/powerpoint/2010/main" val="128652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dirty="0"/>
              <a:t>Formative exercise</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3200" dirty="0"/>
              <a:t>Thank you to those of you who completed these! </a:t>
            </a:r>
          </a:p>
          <a:p>
            <a:r>
              <a:rPr lang="en-GB" sz="3200" dirty="0"/>
              <a:t>I will aim to have written feedback for you by Monday (note that you will not get numerical grades for formative assignments)</a:t>
            </a:r>
          </a:p>
          <a:p>
            <a:r>
              <a:rPr lang="en-GB" sz="3200" dirty="0"/>
              <a:t>In the meantime: how did you find it?</a:t>
            </a:r>
          </a:p>
          <a:p>
            <a:pPr marL="0" indent="0">
              <a:buNone/>
            </a:pPr>
            <a:endParaRPr lang="en-GB" sz="2200" dirty="0"/>
          </a:p>
        </p:txBody>
      </p:sp>
      <p:pic>
        <p:nvPicPr>
          <p:cNvPr id="4" name="Picture 3">
            <a:extLst>
              <a:ext uri="{FF2B5EF4-FFF2-40B4-BE49-F238E27FC236}">
                <a16:creationId xmlns:a16="http://schemas.microsoft.com/office/drawing/2014/main" id="{E3234B0D-F2D9-370F-2CD8-B3BF902AF9B5}"/>
              </a:ext>
            </a:extLst>
          </p:cNvPr>
          <p:cNvPicPr>
            <a:picLocks noChangeAspect="1"/>
          </p:cNvPicPr>
          <p:nvPr/>
        </p:nvPicPr>
        <p:blipFill>
          <a:blip r:embed="rId2"/>
          <a:srcRect t="21262" r="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552956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43313-F231-BE75-88C9-94B1B94CDCEF}"/>
              </a:ext>
            </a:extLst>
          </p:cNvPr>
          <p:cNvSpPr>
            <a:spLocks noGrp="1"/>
          </p:cNvSpPr>
          <p:nvPr>
            <p:ph type="title"/>
          </p:nvPr>
        </p:nvSpPr>
        <p:spPr>
          <a:xfrm>
            <a:off x="838200" y="365125"/>
            <a:ext cx="10515600" cy="1325563"/>
          </a:xfrm>
        </p:spPr>
        <p:txBody>
          <a:bodyPr>
            <a:normAutofit/>
          </a:bodyPr>
          <a:lstStyle/>
          <a:p>
            <a:r>
              <a:rPr lang="en-GB" sz="5400" dirty="0"/>
              <a:t>Today’s focus: Navigating archives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8A0DB0-51D5-5237-3013-D9CC3C141E5D}"/>
              </a:ext>
            </a:extLst>
          </p:cNvPr>
          <p:cNvSpPr>
            <a:spLocks noGrp="1"/>
          </p:cNvSpPr>
          <p:nvPr>
            <p:ph idx="1"/>
          </p:nvPr>
        </p:nvSpPr>
        <p:spPr>
          <a:xfrm>
            <a:off x="838200" y="1929384"/>
            <a:ext cx="10515600" cy="4251960"/>
          </a:xfrm>
        </p:spPr>
        <p:txBody>
          <a:bodyPr>
            <a:normAutofit/>
          </a:bodyPr>
          <a:lstStyle/>
          <a:p>
            <a:r>
              <a:rPr lang="en-GB" sz="3600" dirty="0"/>
              <a:t>Practical considerations</a:t>
            </a:r>
          </a:p>
          <a:p>
            <a:r>
              <a:rPr lang="en-GB" sz="3600" dirty="0"/>
              <a:t>Critical approaches to archives</a:t>
            </a:r>
          </a:p>
        </p:txBody>
      </p:sp>
    </p:spTree>
    <p:extLst>
      <p:ext uri="{BB962C8B-B14F-4D97-AF65-F5344CB8AC3E}">
        <p14:creationId xmlns:p14="http://schemas.microsoft.com/office/powerpoint/2010/main" val="2213341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8853A-96D9-6650-A739-C25EFB7CEC9A}"/>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dirty="0"/>
              <a:t>What is an archive?</a:t>
            </a:r>
            <a:endParaRPr lang="en-US" sz="66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596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714683-750F-4407-6AA7-47D093214ACE}"/>
              </a:ext>
            </a:extLst>
          </p:cNvPr>
          <p:cNvSpPr>
            <a:spLocks noGrp="1"/>
          </p:cNvSpPr>
          <p:nvPr>
            <p:ph idx="1"/>
          </p:nvPr>
        </p:nvSpPr>
        <p:spPr>
          <a:xfrm>
            <a:off x="630936" y="2660904"/>
            <a:ext cx="4818888" cy="3547872"/>
          </a:xfrm>
        </p:spPr>
        <p:txBody>
          <a:bodyPr anchor="t">
            <a:normAutofit/>
          </a:bodyPr>
          <a:lstStyle/>
          <a:p>
            <a:pPr marL="0" indent="0">
              <a:buNone/>
            </a:pPr>
            <a:r>
              <a:rPr lang="en-GB" sz="2000" dirty="0"/>
              <a:t>‘History begins with bodies and artifacts, living brains, fossils, texts, buildings…A castle, a fort, a battlefield, a church, all these things bigger than we that we infuse with the reality of past lives, seem to speak of an immensity of which we know little except that we are  part of it…They give us the power to touch it, but not that to hold it firmly in our hands’.</a:t>
            </a:r>
          </a:p>
          <a:p>
            <a:pPr marL="0" indent="0">
              <a:buNone/>
            </a:pPr>
            <a:r>
              <a:rPr lang="en-GB" sz="2000" dirty="0"/>
              <a:t>Michel-Rolph </a:t>
            </a:r>
            <a:r>
              <a:rPr lang="en-GB" sz="2000" dirty="0" err="1"/>
              <a:t>Trouillot</a:t>
            </a:r>
            <a:r>
              <a:rPr lang="en-GB" sz="2000" dirty="0"/>
              <a:t>, </a:t>
            </a:r>
            <a:r>
              <a:rPr lang="en-GB" sz="2000" i="1" dirty="0"/>
              <a:t>Silencing the Past: Power and the Production of History</a:t>
            </a:r>
            <a:r>
              <a:rPr lang="en-GB" sz="2000" dirty="0"/>
              <a:t>, Boston, 1995, pp. 29–30.</a:t>
            </a:r>
          </a:p>
        </p:txBody>
      </p:sp>
      <p:pic>
        <p:nvPicPr>
          <p:cNvPr id="6" name="Picture 5">
            <a:extLst>
              <a:ext uri="{FF2B5EF4-FFF2-40B4-BE49-F238E27FC236}">
                <a16:creationId xmlns:a16="http://schemas.microsoft.com/office/drawing/2014/main" id="{C733ABE5-ACA5-644B-83C7-ABF3E2AA0CBD}"/>
              </a:ext>
            </a:extLst>
          </p:cNvPr>
          <p:cNvPicPr>
            <a:picLocks noChangeAspect="1"/>
          </p:cNvPicPr>
          <p:nvPr/>
        </p:nvPicPr>
        <p:blipFill>
          <a:blip r:embed="rId2"/>
          <a:stretch>
            <a:fillRect/>
          </a:stretch>
        </p:blipFill>
        <p:spPr>
          <a:xfrm>
            <a:off x="6918122" y="640080"/>
            <a:ext cx="3820820" cy="5577840"/>
          </a:xfrm>
          <a:prstGeom prst="rect">
            <a:avLst/>
          </a:prstGeom>
        </p:spPr>
      </p:pic>
    </p:spTree>
    <p:extLst>
      <p:ext uri="{BB962C8B-B14F-4D97-AF65-F5344CB8AC3E}">
        <p14:creationId xmlns:p14="http://schemas.microsoft.com/office/powerpoint/2010/main" val="420264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60F8C-FFB3-7303-0160-B70234097DCD}"/>
              </a:ext>
            </a:extLst>
          </p:cNvPr>
          <p:cNvSpPr>
            <a:spLocks noGrp="1"/>
          </p:cNvSpPr>
          <p:nvPr>
            <p:ph type="title"/>
          </p:nvPr>
        </p:nvSpPr>
        <p:spPr>
          <a:xfrm>
            <a:off x="838200" y="365125"/>
            <a:ext cx="10515600" cy="1325563"/>
          </a:xfrm>
        </p:spPr>
        <p:txBody>
          <a:bodyPr>
            <a:normAutofit/>
          </a:bodyPr>
          <a:lstStyle/>
          <a:p>
            <a:r>
              <a:rPr lang="en-GB" sz="5400" dirty="0"/>
              <a:t>Archives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B03734-119A-E508-23C1-4D1573C7AFBD}"/>
              </a:ext>
            </a:extLst>
          </p:cNvPr>
          <p:cNvSpPr>
            <a:spLocks noGrp="1"/>
          </p:cNvSpPr>
          <p:nvPr>
            <p:ph idx="1"/>
          </p:nvPr>
        </p:nvSpPr>
        <p:spPr>
          <a:xfrm>
            <a:off x="838200" y="1929384"/>
            <a:ext cx="10515600" cy="4251960"/>
          </a:xfrm>
        </p:spPr>
        <p:txBody>
          <a:bodyPr>
            <a:normAutofit lnSpcReduction="10000"/>
          </a:bodyPr>
          <a:lstStyle/>
          <a:p>
            <a:r>
              <a:rPr lang="en-GB" dirty="0"/>
              <a:t>‘Traditionally’ tended to be thought of as repositories of institutional records:</a:t>
            </a:r>
          </a:p>
          <a:p>
            <a:pPr lvl="1"/>
            <a:r>
              <a:rPr lang="en-GB" dirty="0"/>
              <a:t>Central government</a:t>
            </a:r>
          </a:p>
          <a:p>
            <a:pPr lvl="1"/>
            <a:r>
              <a:rPr lang="en-GB" dirty="0"/>
              <a:t>Local government</a:t>
            </a:r>
          </a:p>
          <a:p>
            <a:pPr lvl="1"/>
            <a:r>
              <a:rPr lang="en-GB" dirty="0"/>
              <a:t>Education establishments</a:t>
            </a:r>
          </a:p>
          <a:p>
            <a:pPr lvl="1"/>
            <a:r>
              <a:rPr lang="en-GB" dirty="0"/>
              <a:t>Businesses</a:t>
            </a:r>
          </a:p>
          <a:p>
            <a:pPr lvl="1"/>
            <a:r>
              <a:rPr lang="en-GB" dirty="0"/>
              <a:t>Religious institutions</a:t>
            </a:r>
          </a:p>
          <a:p>
            <a:pPr lvl="1"/>
            <a:r>
              <a:rPr lang="en-GB" dirty="0"/>
              <a:t>Societies/associations</a:t>
            </a:r>
          </a:p>
          <a:p>
            <a:r>
              <a:rPr lang="en-GB" dirty="0"/>
              <a:t>Broader interpretation – Collections of records or other material on a particular subject brought together artificially (physically or virtually)</a:t>
            </a:r>
          </a:p>
        </p:txBody>
      </p:sp>
    </p:spTree>
    <p:extLst>
      <p:ext uri="{BB962C8B-B14F-4D97-AF65-F5344CB8AC3E}">
        <p14:creationId xmlns:p14="http://schemas.microsoft.com/office/powerpoint/2010/main" val="1437831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D00DF4-40C9-5A0F-983E-76CDE6336B4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544B19-A6B3-3E0E-42A5-DBC4F9AEF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8B10D-105F-5613-EE68-9800B1B97309}"/>
              </a:ext>
            </a:extLst>
          </p:cNvPr>
          <p:cNvSpPr>
            <a:spLocks noGrp="1"/>
          </p:cNvSpPr>
          <p:nvPr>
            <p:ph type="title"/>
          </p:nvPr>
        </p:nvSpPr>
        <p:spPr>
          <a:xfrm>
            <a:off x="838200" y="365125"/>
            <a:ext cx="10515600" cy="1325563"/>
          </a:xfrm>
        </p:spPr>
        <p:txBody>
          <a:bodyPr>
            <a:normAutofit/>
          </a:bodyPr>
          <a:lstStyle/>
          <a:p>
            <a:r>
              <a:rPr lang="en-GB" sz="5400" dirty="0"/>
              <a:t>Archival science</a:t>
            </a:r>
          </a:p>
        </p:txBody>
      </p:sp>
      <p:sp>
        <p:nvSpPr>
          <p:cNvPr id="10" name="sketch line">
            <a:extLst>
              <a:ext uri="{FF2B5EF4-FFF2-40B4-BE49-F238E27FC236}">
                <a16:creationId xmlns:a16="http://schemas.microsoft.com/office/drawing/2014/main" id="{22A04F81-0258-5B44-0EE7-B9A85FE9C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46DFE1-6830-D1BA-4537-D326D9A79875}"/>
              </a:ext>
            </a:extLst>
          </p:cNvPr>
          <p:cNvSpPr>
            <a:spLocks noGrp="1"/>
          </p:cNvSpPr>
          <p:nvPr>
            <p:ph idx="1"/>
          </p:nvPr>
        </p:nvSpPr>
        <p:spPr>
          <a:xfrm>
            <a:off x="838200" y="1929384"/>
            <a:ext cx="10515600" cy="4251960"/>
          </a:xfrm>
        </p:spPr>
        <p:txBody>
          <a:bodyPr>
            <a:normAutofit/>
          </a:bodyPr>
          <a:lstStyle/>
          <a:p>
            <a:r>
              <a:rPr lang="en-GB" dirty="0"/>
              <a:t>Modern concept of archival work as a science emerged during Enlightenment.</a:t>
            </a:r>
          </a:p>
          <a:p>
            <a:r>
              <a:rPr lang="en-GB" dirty="0"/>
              <a:t>First archival education programme was established in 1777 at the University of Naples (Gilliland, 2017, 33-39, cited in Lewis, 2025). </a:t>
            </a:r>
          </a:p>
        </p:txBody>
      </p:sp>
    </p:spTree>
    <p:extLst>
      <p:ext uri="{BB962C8B-B14F-4D97-AF65-F5344CB8AC3E}">
        <p14:creationId xmlns:p14="http://schemas.microsoft.com/office/powerpoint/2010/main" val="1398041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4FF3E-5AD5-E2D6-EE71-DA742BDA1B27}"/>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What experience (if any) do you have of archival research?</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9037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2C135-360A-DC47-12C6-3806F25D27B6}"/>
              </a:ext>
            </a:extLst>
          </p:cNvPr>
          <p:cNvSpPr>
            <a:spLocks noGrp="1"/>
          </p:cNvSpPr>
          <p:nvPr>
            <p:ph type="title"/>
          </p:nvPr>
        </p:nvSpPr>
        <p:spPr>
          <a:xfrm>
            <a:off x="838200" y="365125"/>
            <a:ext cx="10515600" cy="1325563"/>
          </a:xfrm>
        </p:spPr>
        <p:txBody>
          <a:bodyPr>
            <a:normAutofit/>
          </a:bodyPr>
          <a:lstStyle/>
          <a:p>
            <a:r>
              <a:rPr lang="en-GB" sz="4200" dirty="0"/>
              <a:t>Types of archives/records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1AC994-52BA-7F44-8B76-A3343815C9B1}"/>
              </a:ext>
            </a:extLst>
          </p:cNvPr>
          <p:cNvSpPr>
            <a:spLocks noGrp="1"/>
          </p:cNvSpPr>
          <p:nvPr>
            <p:ph idx="1"/>
          </p:nvPr>
        </p:nvSpPr>
        <p:spPr>
          <a:xfrm>
            <a:off x="838200" y="1929384"/>
            <a:ext cx="10515600" cy="4251960"/>
          </a:xfrm>
        </p:spPr>
        <p:txBody>
          <a:bodyPr>
            <a:normAutofit/>
          </a:bodyPr>
          <a:lstStyle/>
          <a:p>
            <a:pPr marL="0" indent="0">
              <a:buNone/>
            </a:pPr>
            <a:r>
              <a:rPr lang="en-GB" sz="3200" dirty="0"/>
              <a:t>Understanding who generates archives helps you to locate them</a:t>
            </a:r>
          </a:p>
          <a:p>
            <a:r>
              <a:rPr lang="en-GB" sz="3200" dirty="0"/>
              <a:t>Public records</a:t>
            </a:r>
          </a:p>
          <a:p>
            <a:r>
              <a:rPr lang="en-GB" sz="3200" dirty="0"/>
              <a:t>Official records</a:t>
            </a:r>
          </a:p>
          <a:p>
            <a:r>
              <a:rPr lang="en-GB" sz="3200" dirty="0"/>
              <a:t>Ecclesiastical records</a:t>
            </a:r>
          </a:p>
          <a:p>
            <a:r>
              <a:rPr lang="en-GB" sz="3200" dirty="0"/>
              <a:t>Deposited records</a:t>
            </a:r>
          </a:p>
          <a:p>
            <a:r>
              <a:rPr lang="en-GB" sz="3200" dirty="0"/>
              <a:t>Personal papers</a:t>
            </a:r>
            <a:endParaRPr lang="en-GB" sz="2200" dirty="0"/>
          </a:p>
        </p:txBody>
      </p:sp>
    </p:spTree>
    <p:extLst>
      <p:ext uri="{BB962C8B-B14F-4D97-AF65-F5344CB8AC3E}">
        <p14:creationId xmlns:p14="http://schemas.microsoft.com/office/powerpoint/2010/main" val="1481515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A83B1-11A2-D8DB-20FC-D9D752448D24}"/>
              </a:ext>
            </a:extLst>
          </p:cNvPr>
          <p:cNvSpPr>
            <a:spLocks noGrp="1"/>
          </p:cNvSpPr>
          <p:nvPr>
            <p:ph type="title"/>
          </p:nvPr>
        </p:nvSpPr>
        <p:spPr>
          <a:xfrm>
            <a:off x="640080" y="325369"/>
            <a:ext cx="4368602" cy="1956841"/>
          </a:xfrm>
        </p:spPr>
        <p:txBody>
          <a:bodyPr anchor="b">
            <a:normAutofit/>
          </a:bodyPr>
          <a:lstStyle/>
          <a:p>
            <a:r>
              <a:rPr lang="en-GB" sz="5400"/>
              <a:t>Public Records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B6F320-483A-B01E-C5BC-E22742A5E65C}"/>
              </a:ext>
            </a:extLst>
          </p:cNvPr>
          <p:cNvSpPr>
            <a:spLocks noGrp="1"/>
          </p:cNvSpPr>
          <p:nvPr>
            <p:ph idx="1"/>
          </p:nvPr>
        </p:nvSpPr>
        <p:spPr>
          <a:xfrm>
            <a:off x="640080" y="2872899"/>
            <a:ext cx="4243589" cy="3320668"/>
          </a:xfrm>
        </p:spPr>
        <p:txBody>
          <a:bodyPr>
            <a:normAutofit fontScale="85000" lnSpcReduction="10000"/>
          </a:bodyPr>
          <a:lstStyle/>
          <a:p>
            <a:r>
              <a:rPr lang="en-GB" sz="2400" dirty="0"/>
              <a:t>Public Record Act 1838</a:t>
            </a:r>
          </a:p>
          <a:p>
            <a:r>
              <a:rPr lang="en-GB" sz="2400" dirty="0"/>
              <a:t>Public Record Office (PRO) opened in 1856 on Chancery Lane, London, moved to Kew in 1977.</a:t>
            </a:r>
          </a:p>
          <a:p>
            <a:r>
              <a:rPr lang="en-GB" sz="2400" dirty="0"/>
              <a:t>The National Archives created in 2003 – merger of the Public Record Office and the Historical Manuscripts Commission (2006 merged with the Office of Public Sector Information).</a:t>
            </a:r>
          </a:p>
          <a:p>
            <a:r>
              <a:rPr lang="en-GB" sz="2400" dirty="0">
                <a:hlinkClick r:id="rId2"/>
              </a:rPr>
              <a:t>The National Archives</a:t>
            </a:r>
            <a:endParaRPr lang="en-GB" sz="2400" dirty="0"/>
          </a:p>
        </p:txBody>
      </p:sp>
      <p:pic>
        <p:nvPicPr>
          <p:cNvPr id="4" name="Picture 3">
            <a:extLst>
              <a:ext uri="{FF2B5EF4-FFF2-40B4-BE49-F238E27FC236}">
                <a16:creationId xmlns:a16="http://schemas.microsoft.com/office/drawing/2014/main" id="{27329E7E-0715-21F8-2257-3C08D6B067B0}"/>
              </a:ext>
            </a:extLst>
          </p:cNvPr>
          <p:cNvPicPr>
            <a:picLocks noChangeAspect="1"/>
          </p:cNvPicPr>
          <p:nvPr/>
        </p:nvPicPr>
        <p:blipFill>
          <a:blip r:embed="rId3"/>
          <a:srcRect l="11652" r="13370"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09899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2C63567-9A18-430B-817B-152D609F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41B4A-3AF6-FC25-6B4B-129FEB6B1557}"/>
              </a:ext>
            </a:extLst>
          </p:cNvPr>
          <p:cNvSpPr>
            <a:spLocks noGrp="1"/>
          </p:cNvSpPr>
          <p:nvPr>
            <p:ph type="title"/>
          </p:nvPr>
        </p:nvSpPr>
        <p:spPr>
          <a:xfrm>
            <a:off x="6564019" y="554009"/>
            <a:ext cx="4789763" cy="1662878"/>
          </a:xfrm>
        </p:spPr>
        <p:txBody>
          <a:bodyPr>
            <a:normAutofit/>
          </a:bodyPr>
          <a:lstStyle/>
          <a:p>
            <a:r>
              <a:rPr lang="en-GB" sz="4000"/>
              <a:t>The National Archives</a:t>
            </a:r>
          </a:p>
        </p:txBody>
      </p:sp>
      <p:pic>
        <p:nvPicPr>
          <p:cNvPr id="7" name="Picture 6">
            <a:extLst>
              <a:ext uri="{FF2B5EF4-FFF2-40B4-BE49-F238E27FC236}">
                <a16:creationId xmlns:a16="http://schemas.microsoft.com/office/drawing/2014/main" id="{BFE97FB4-628E-05EF-5255-5DEA4E8A1B14}"/>
              </a:ext>
            </a:extLst>
          </p:cNvPr>
          <p:cNvPicPr>
            <a:picLocks noChangeAspect="1"/>
          </p:cNvPicPr>
          <p:nvPr/>
        </p:nvPicPr>
        <p:blipFill>
          <a:blip r:embed="rId3"/>
          <a:srcRect t="2396" r="-1" b="12585"/>
          <a:stretch>
            <a:fillRect/>
          </a:stretch>
        </p:blipFill>
        <p:spPr>
          <a:xfrm>
            <a:off x="20" y="10"/>
            <a:ext cx="3003103" cy="3912881"/>
          </a:xfrm>
          <a:prstGeom prst="rect">
            <a:avLst/>
          </a:prstGeom>
        </p:spPr>
      </p:pic>
      <p:pic>
        <p:nvPicPr>
          <p:cNvPr id="4" name="Picture 3">
            <a:extLst>
              <a:ext uri="{FF2B5EF4-FFF2-40B4-BE49-F238E27FC236}">
                <a16:creationId xmlns:a16="http://schemas.microsoft.com/office/drawing/2014/main" id="{DE83E3A3-F1AE-0B52-ABDB-3E0EA1F24655}"/>
              </a:ext>
            </a:extLst>
          </p:cNvPr>
          <p:cNvPicPr>
            <a:picLocks noChangeAspect="1"/>
          </p:cNvPicPr>
          <p:nvPr/>
        </p:nvPicPr>
        <p:blipFill>
          <a:blip r:embed="rId4"/>
          <a:srcRect r="3" b="4893"/>
          <a:stretch>
            <a:fillRect/>
          </a:stretch>
        </p:blipFill>
        <p:spPr>
          <a:xfrm>
            <a:off x="3180257" y="10"/>
            <a:ext cx="3016307" cy="2223328"/>
          </a:xfrm>
          <a:prstGeom prst="rect">
            <a:avLst/>
          </a:prstGeom>
        </p:spPr>
      </p:pic>
      <p:pic>
        <p:nvPicPr>
          <p:cNvPr id="9" name="Picture 8">
            <a:extLst>
              <a:ext uri="{FF2B5EF4-FFF2-40B4-BE49-F238E27FC236}">
                <a16:creationId xmlns:a16="http://schemas.microsoft.com/office/drawing/2014/main" id="{22C483CF-690F-DC26-91EA-B94B6F96FC07}"/>
              </a:ext>
            </a:extLst>
          </p:cNvPr>
          <p:cNvPicPr>
            <a:picLocks noChangeAspect="1"/>
          </p:cNvPicPr>
          <p:nvPr/>
        </p:nvPicPr>
        <p:blipFill>
          <a:blip r:embed="rId5"/>
          <a:srcRect l="1844" r="17078"/>
          <a:stretch>
            <a:fillRect/>
          </a:stretch>
        </p:blipFill>
        <p:spPr>
          <a:xfrm>
            <a:off x="-1" y="4079988"/>
            <a:ext cx="3003123" cy="2778013"/>
          </a:xfrm>
          <a:prstGeom prst="rect">
            <a:avLst/>
          </a:prstGeom>
        </p:spPr>
      </p:pic>
      <p:pic>
        <p:nvPicPr>
          <p:cNvPr id="6" name="Picture 5">
            <a:extLst>
              <a:ext uri="{FF2B5EF4-FFF2-40B4-BE49-F238E27FC236}">
                <a16:creationId xmlns:a16="http://schemas.microsoft.com/office/drawing/2014/main" id="{2A256EE4-B055-22ED-9D51-FF97E69EB0DC}"/>
              </a:ext>
            </a:extLst>
          </p:cNvPr>
          <p:cNvPicPr>
            <a:picLocks noChangeAspect="1"/>
          </p:cNvPicPr>
          <p:nvPr/>
        </p:nvPicPr>
        <p:blipFill>
          <a:blip r:embed="rId6"/>
          <a:srcRect t="3569" r="3" b="18336"/>
          <a:stretch>
            <a:fillRect/>
          </a:stretch>
        </p:blipFill>
        <p:spPr>
          <a:xfrm>
            <a:off x="3180256" y="2395057"/>
            <a:ext cx="3016307" cy="2055326"/>
          </a:xfrm>
          <a:prstGeom prst="rect">
            <a:avLst/>
          </a:prstGeom>
        </p:spPr>
      </p:pic>
      <p:pic>
        <p:nvPicPr>
          <p:cNvPr id="5" name="Picture 4">
            <a:extLst>
              <a:ext uri="{FF2B5EF4-FFF2-40B4-BE49-F238E27FC236}">
                <a16:creationId xmlns:a16="http://schemas.microsoft.com/office/drawing/2014/main" id="{445F62DF-C94C-14E9-A4EA-471C4861C641}"/>
              </a:ext>
            </a:extLst>
          </p:cNvPr>
          <p:cNvPicPr>
            <a:picLocks noChangeAspect="1"/>
          </p:cNvPicPr>
          <p:nvPr/>
        </p:nvPicPr>
        <p:blipFill>
          <a:blip r:embed="rId7"/>
          <a:srcRect t="13160" r="3" b="12952"/>
          <a:stretch>
            <a:fillRect/>
          </a:stretch>
        </p:blipFill>
        <p:spPr>
          <a:xfrm>
            <a:off x="3180257" y="4629236"/>
            <a:ext cx="3016307" cy="2228765"/>
          </a:xfrm>
          <a:prstGeom prst="rect">
            <a:avLst/>
          </a:prstGeom>
        </p:spPr>
      </p:pic>
      <p:sp>
        <p:nvSpPr>
          <p:cNvPr id="3" name="Content Placeholder 2">
            <a:extLst>
              <a:ext uri="{FF2B5EF4-FFF2-40B4-BE49-F238E27FC236}">
                <a16:creationId xmlns:a16="http://schemas.microsoft.com/office/drawing/2014/main" id="{21982FEC-C154-B471-296C-0B6661265F7F}"/>
              </a:ext>
            </a:extLst>
          </p:cNvPr>
          <p:cNvSpPr>
            <a:spLocks noGrp="1"/>
          </p:cNvSpPr>
          <p:nvPr>
            <p:ph idx="1"/>
          </p:nvPr>
        </p:nvSpPr>
        <p:spPr>
          <a:xfrm>
            <a:off x="6564019" y="2412009"/>
            <a:ext cx="4789763" cy="3713895"/>
          </a:xfrm>
        </p:spPr>
        <p:txBody>
          <a:bodyPr>
            <a:normAutofit fontScale="92500" lnSpcReduction="20000"/>
          </a:bodyPr>
          <a:lstStyle/>
          <a:p>
            <a:r>
              <a:rPr lang="en-GB" dirty="0"/>
              <a:t>Domesday Book </a:t>
            </a:r>
          </a:p>
          <a:p>
            <a:r>
              <a:rPr lang="en-GB" dirty="0"/>
              <a:t>Census Returns 1841-1921</a:t>
            </a:r>
          </a:p>
          <a:p>
            <a:r>
              <a:rPr lang="en-GB" dirty="0"/>
              <a:t>Early modern maps</a:t>
            </a:r>
          </a:p>
          <a:p>
            <a:r>
              <a:rPr lang="en-GB" dirty="0"/>
              <a:t>Victorian and Edwardian travel posters</a:t>
            </a:r>
          </a:p>
          <a:p>
            <a:r>
              <a:rPr lang="en-GB" dirty="0"/>
              <a:t>Post-1945 public health campaign materials</a:t>
            </a:r>
          </a:p>
          <a:p>
            <a:endParaRPr lang="en-GB" dirty="0"/>
          </a:p>
          <a:p>
            <a:r>
              <a:rPr lang="en-GB" dirty="0"/>
              <a:t>(and so much more!)</a:t>
            </a:r>
          </a:p>
        </p:txBody>
      </p:sp>
    </p:spTree>
    <p:extLst>
      <p:ext uri="{BB962C8B-B14F-4D97-AF65-F5344CB8AC3E}">
        <p14:creationId xmlns:p14="http://schemas.microsoft.com/office/powerpoint/2010/main" val="2446073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CC5562-F441-CF0B-39E8-9B5C6D691283}"/>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A42FC-52BE-28CF-8360-D3E829DD85DC}"/>
              </a:ext>
            </a:extLst>
          </p:cNvPr>
          <p:cNvSpPr>
            <a:spLocks noGrp="1"/>
          </p:cNvSpPr>
          <p:nvPr>
            <p:ph type="title"/>
          </p:nvPr>
        </p:nvSpPr>
        <p:spPr>
          <a:xfrm>
            <a:off x="640080" y="329184"/>
            <a:ext cx="6894576" cy="1783080"/>
          </a:xfrm>
        </p:spPr>
        <p:txBody>
          <a:bodyPr anchor="b">
            <a:normAutofit/>
          </a:bodyPr>
          <a:lstStyle/>
          <a:p>
            <a:r>
              <a:rPr lang="en-GB" sz="5400" dirty="0"/>
              <a:t>Public Records at the National Archives</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4DEA33-1D40-5A75-D4BB-67A697C93A19}"/>
              </a:ext>
            </a:extLst>
          </p:cNvPr>
          <p:cNvSpPr>
            <a:spLocks noGrp="1"/>
          </p:cNvSpPr>
          <p:nvPr>
            <p:ph idx="1"/>
          </p:nvPr>
        </p:nvSpPr>
        <p:spPr>
          <a:xfrm>
            <a:off x="640080" y="2706624"/>
            <a:ext cx="6894576" cy="3483864"/>
          </a:xfrm>
        </p:spPr>
        <p:txBody>
          <a:bodyPr>
            <a:normAutofit lnSpcReduction="10000"/>
          </a:bodyPr>
          <a:lstStyle/>
          <a:p>
            <a:r>
              <a:rPr lang="en-GB" sz="3200" dirty="0"/>
              <a:t>Arranged by departments that generated them e.g. </a:t>
            </a:r>
          </a:p>
          <a:p>
            <a:r>
              <a:rPr lang="en-GB" sz="3200" dirty="0"/>
              <a:t>War Office (WO)</a:t>
            </a:r>
            <a:br>
              <a:rPr lang="en-GB" sz="3200" dirty="0"/>
            </a:br>
            <a:r>
              <a:rPr lang="en-GB" sz="3200" dirty="0"/>
              <a:t>Colonial Office (CO)</a:t>
            </a:r>
          </a:p>
          <a:p>
            <a:r>
              <a:rPr lang="en-GB" sz="3200" dirty="0"/>
              <a:t>Home Office (HO)</a:t>
            </a:r>
          </a:p>
          <a:p>
            <a:r>
              <a:rPr lang="en-GB" sz="3200" dirty="0"/>
              <a:t>Chancery (C)</a:t>
            </a:r>
          </a:p>
          <a:p>
            <a:pPr marL="0" indent="0">
              <a:buNone/>
            </a:pPr>
            <a:r>
              <a:rPr lang="en-GB" sz="3200" dirty="0"/>
              <a:t>Etc…</a:t>
            </a:r>
          </a:p>
        </p:txBody>
      </p:sp>
    </p:spTree>
    <p:extLst>
      <p:ext uri="{BB962C8B-B14F-4D97-AF65-F5344CB8AC3E}">
        <p14:creationId xmlns:p14="http://schemas.microsoft.com/office/powerpoint/2010/main" val="1572571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C6AFDE-9EDF-CD32-12FE-5E05D41764D8}"/>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82703-3A1D-8AAA-E3BD-BB72499A2B31}"/>
              </a:ext>
            </a:extLst>
          </p:cNvPr>
          <p:cNvSpPr>
            <a:spLocks noGrp="1"/>
          </p:cNvSpPr>
          <p:nvPr>
            <p:ph type="title"/>
          </p:nvPr>
        </p:nvSpPr>
        <p:spPr>
          <a:xfrm>
            <a:off x="640079" y="329184"/>
            <a:ext cx="10355205" cy="1783080"/>
          </a:xfrm>
        </p:spPr>
        <p:txBody>
          <a:bodyPr anchor="b">
            <a:normAutofit/>
          </a:bodyPr>
          <a:lstStyle/>
          <a:p>
            <a:r>
              <a:rPr lang="en-GB" sz="5400" dirty="0"/>
              <a:t>Who decides what gets kept?</a:t>
            </a:r>
          </a:p>
        </p:txBody>
      </p:sp>
      <p:sp>
        <p:nvSpPr>
          <p:cNvPr id="2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EE91D0-B9AE-C9B8-FC19-7B4F5B90E581}"/>
              </a:ext>
            </a:extLst>
          </p:cNvPr>
          <p:cNvSpPr>
            <a:spLocks noGrp="1"/>
          </p:cNvSpPr>
          <p:nvPr>
            <p:ph idx="1"/>
          </p:nvPr>
        </p:nvSpPr>
        <p:spPr>
          <a:xfrm>
            <a:off x="640080" y="2706624"/>
            <a:ext cx="10512602" cy="3483864"/>
          </a:xfrm>
        </p:spPr>
        <p:txBody>
          <a:bodyPr>
            <a:normAutofit/>
          </a:bodyPr>
          <a:lstStyle/>
          <a:p>
            <a:r>
              <a:rPr lang="en-GB" sz="3600" dirty="0"/>
              <a:t>Civil servants and administrators on the grounds of legal and administrative requirements</a:t>
            </a:r>
          </a:p>
          <a:p>
            <a:r>
              <a:rPr lang="en-GB" sz="3600" dirty="0"/>
              <a:t>Archivists on the grounds of research value</a:t>
            </a:r>
          </a:p>
          <a:p>
            <a:r>
              <a:rPr lang="en-GB" sz="3600" dirty="0"/>
              <a:t>Less than 5% of government records are kept.</a:t>
            </a:r>
          </a:p>
        </p:txBody>
      </p:sp>
    </p:spTree>
    <p:extLst>
      <p:ext uri="{BB962C8B-B14F-4D97-AF65-F5344CB8AC3E}">
        <p14:creationId xmlns:p14="http://schemas.microsoft.com/office/powerpoint/2010/main" val="789201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95DCDC-C127-3FBC-C80E-AB514E1ACE4A}"/>
              </a:ext>
            </a:extLst>
          </p:cNvPr>
          <p:cNvSpPr>
            <a:spLocks noGrp="1"/>
          </p:cNvSpPr>
          <p:nvPr>
            <p:ph type="title"/>
          </p:nvPr>
        </p:nvSpPr>
        <p:spPr>
          <a:xfrm>
            <a:off x="635000" y="640823"/>
            <a:ext cx="3418659" cy="5583148"/>
          </a:xfrm>
        </p:spPr>
        <p:txBody>
          <a:bodyPr anchor="ctr">
            <a:normAutofit/>
          </a:bodyPr>
          <a:lstStyle/>
          <a:p>
            <a:r>
              <a:rPr lang="en-GB" sz="5400"/>
              <a:t>Official Records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5EF0F7-68AA-0352-3CAD-E51444C01EF6}"/>
              </a:ext>
            </a:extLst>
          </p:cNvPr>
          <p:cNvGraphicFramePr>
            <a:graphicFrameLocks noGrp="1"/>
          </p:cNvGraphicFramePr>
          <p:nvPr>
            <p:ph idx="1"/>
            <p:extLst>
              <p:ext uri="{D42A27DB-BD31-4B8C-83A1-F6EECF244321}">
                <p14:modId xmlns:p14="http://schemas.microsoft.com/office/powerpoint/2010/main" val="13156203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820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145AE-68A0-AE3E-F445-3EA997E4A925}"/>
              </a:ext>
            </a:extLst>
          </p:cNvPr>
          <p:cNvSpPr>
            <a:spLocks noGrp="1"/>
          </p:cNvSpPr>
          <p:nvPr>
            <p:ph type="title"/>
          </p:nvPr>
        </p:nvSpPr>
        <p:spPr>
          <a:xfrm>
            <a:off x="635000" y="640823"/>
            <a:ext cx="3418659" cy="5583148"/>
          </a:xfrm>
        </p:spPr>
        <p:txBody>
          <a:bodyPr anchor="ctr">
            <a:normAutofit/>
          </a:bodyPr>
          <a:lstStyle/>
          <a:p>
            <a:r>
              <a:rPr lang="en-GB" sz="4200"/>
              <a:t>Ecclesiastical records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1186B1A-CC6E-E1AB-91DE-B5538316CDC3}"/>
              </a:ext>
            </a:extLst>
          </p:cNvPr>
          <p:cNvGraphicFramePr>
            <a:graphicFrameLocks noGrp="1"/>
          </p:cNvGraphicFramePr>
          <p:nvPr>
            <p:ph idx="1"/>
            <p:extLst>
              <p:ext uri="{D42A27DB-BD31-4B8C-83A1-F6EECF244321}">
                <p14:modId xmlns:p14="http://schemas.microsoft.com/office/powerpoint/2010/main" val="25458223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2314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C46E3-921D-E1E5-5A71-BB13CE1DEE8D}"/>
              </a:ext>
            </a:extLst>
          </p:cNvPr>
          <p:cNvSpPr>
            <a:spLocks noGrp="1"/>
          </p:cNvSpPr>
          <p:nvPr>
            <p:ph type="title"/>
          </p:nvPr>
        </p:nvSpPr>
        <p:spPr>
          <a:xfrm>
            <a:off x="640080" y="325369"/>
            <a:ext cx="4368602" cy="1956841"/>
          </a:xfrm>
        </p:spPr>
        <p:txBody>
          <a:bodyPr anchor="b">
            <a:normAutofit/>
          </a:bodyPr>
          <a:lstStyle/>
          <a:p>
            <a:r>
              <a:rPr lang="en-GB" sz="5400"/>
              <a:t>Deposited records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3B5C14-AC4D-337C-586C-0A58B7AE74B5}"/>
              </a:ext>
            </a:extLst>
          </p:cNvPr>
          <p:cNvSpPr>
            <a:spLocks noGrp="1"/>
          </p:cNvSpPr>
          <p:nvPr>
            <p:ph idx="1"/>
          </p:nvPr>
        </p:nvSpPr>
        <p:spPr>
          <a:xfrm>
            <a:off x="640080" y="2872899"/>
            <a:ext cx="4243589" cy="3320668"/>
          </a:xfrm>
        </p:spPr>
        <p:txBody>
          <a:bodyPr>
            <a:normAutofit/>
          </a:bodyPr>
          <a:lstStyle/>
          <a:p>
            <a:r>
              <a:rPr lang="en-GB" sz="2200" dirty="0"/>
              <a:t>Individuals</a:t>
            </a:r>
          </a:p>
          <a:p>
            <a:r>
              <a:rPr lang="en-GB" sz="2200" dirty="0"/>
              <a:t>Companies</a:t>
            </a:r>
          </a:p>
          <a:p>
            <a:r>
              <a:rPr lang="en-GB" sz="2200" dirty="0"/>
              <a:t>Societies</a:t>
            </a:r>
          </a:p>
          <a:p>
            <a:r>
              <a:rPr lang="en-GB" sz="2200" dirty="0"/>
              <a:t>Newspapers</a:t>
            </a:r>
          </a:p>
          <a:p>
            <a:r>
              <a:rPr lang="en-GB" sz="2200" dirty="0"/>
              <a:t>Solicitors’ records</a:t>
            </a:r>
          </a:p>
        </p:txBody>
      </p:sp>
      <p:pic>
        <p:nvPicPr>
          <p:cNvPr id="5" name="Picture 4" descr="Rolls of Newspaper">
            <a:extLst>
              <a:ext uri="{FF2B5EF4-FFF2-40B4-BE49-F238E27FC236}">
                <a16:creationId xmlns:a16="http://schemas.microsoft.com/office/drawing/2014/main" id="{AF407744-B7AC-DD2B-2B8F-B569620DD3CA}"/>
              </a:ext>
            </a:extLst>
          </p:cNvPr>
          <p:cNvPicPr>
            <a:picLocks noChangeAspect="1"/>
          </p:cNvPicPr>
          <p:nvPr/>
        </p:nvPicPr>
        <p:blipFill>
          <a:blip r:embed="rId2"/>
          <a:srcRect l="32691" r="35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07694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877E0-2642-0359-767E-CECD22252224}"/>
              </a:ext>
            </a:extLst>
          </p:cNvPr>
          <p:cNvSpPr>
            <a:spLocks noGrp="1"/>
          </p:cNvSpPr>
          <p:nvPr>
            <p:ph type="title"/>
          </p:nvPr>
        </p:nvSpPr>
        <p:spPr>
          <a:xfrm>
            <a:off x="838200" y="365125"/>
            <a:ext cx="10515600" cy="1325563"/>
          </a:xfrm>
        </p:spPr>
        <p:txBody>
          <a:bodyPr>
            <a:normAutofit/>
          </a:bodyPr>
          <a:lstStyle/>
          <a:p>
            <a:r>
              <a:rPr lang="en-GB" sz="5400"/>
              <a:t>Practical considerations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944095-1297-01F4-5770-02D22E793BEF}"/>
              </a:ext>
            </a:extLst>
          </p:cNvPr>
          <p:cNvSpPr>
            <a:spLocks noGrp="1"/>
          </p:cNvSpPr>
          <p:nvPr>
            <p:ph idx="1"/>
          </p:nvPr>
        </p:nvSpPr>
        <p:spPr>
          <a:xfrm>
            <a:off x="838200" y="1929384"/>
            <a:ext cx="10515600" cy="4251960"/>
          </a:xfrm>
        </p:spPr>
        <p:txBody>
          <a:bodyPr>
            <a:normAutofit/>
          </a:bodyPr>
          <a:lstStyle/>
          <a:p>
            <a:r>
              <a:rPr lang="en-GB" sz="2200" dirty="0"/>
              <a:t>Access conditions vary between archives</a:t>
            </a:r>
          </a:p>
          <a:p>
            <a:r>
              <a:rPr lang="en-GB" sz="2200" dirty="0"/>
              <a:t>Closure periods for records</a:t>
            </a:r>
          </a:p>
          <a:p>
            <a:r>
              <a:rPr lang="en-GB" sz="2200" dirty="0"/>
              <a:t>Check any requirements before visits – ID, letters of recommendation from supervisors, use of pencils, photography policies…</a:t>
            </a:r>
          </a:p>
          <a:p>
            <a:r>
              <a:rPr lang="en-GB" sz="2200" dirty="0"/>
              <a:t>Archivists will be your best friends</a:t>
            </a:r>
          </a:p>
          <a:p>
            <a:r>
              <a:rPr lang="en-GB" sz="2200" dirty="0"/>
              <a:t>Keep an open mind – you might not find exactly what you’re looking for, but you might find sources you didn’t know existed</a:t>
            </a:r>
          </a:p>
        </p:txBody>
      </p:sp>
    </p:spTree>
    <p:extLst>
      <p:ext uri="{BB962C8B-B14F-4D97-AF65-F5344CB8AC3E}">
        <p14:creationId xmlns:p14="http://schemas.microsoft.com/office/powerpoint/2010/main" val="2095256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B50AE-1965-F641-4D50-241F70EAE468}"/>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What political/social/cultural issues might be involved in archiving and archives?</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96598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D68D9-6308-C6D1-31C8-759D06617D7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ADE40E-E924-1747-79EB-3EF32595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A1A7F-A63F-2621-1D82-A954CCB2F86A}"/>
              </a:ext>
            </a:extLst>
          </p:cNvPr>
          <p:cNvSpPr>
            <a:spLocks noGrp="1"/>
          </p:cNvSpPr>
          <p:nvPr>
            <p:ph type="title"/>
          </p:nvPr>
        </p:nvSpPr>
        <p:spPr>
          <a:xfrm>
            <a:off x="838200" y="365125"/>
            <a:ext cx="10515600" cy="1325563"/>
          </a:xfrm>
        </p:spPr>
        <p:txBody>
          <a:bodyPr>
            <a:normAutofit/>
          </a:bodyPr>
          <a:lstStyle/>
          <a:p>
            <a:r>
              <a:rPr lang="en-GB" sz="5400" dirty="0"/>
              <a:t>Archives and power</a:t>
            </a:r>
          </a:p>
        </p:txBody>
      </p:sp>
      <p:sp>
        <p:nvSpPr>
          <p:cNvPr id="10" name="sketch line">
            <a:extLst>
              <a:ext uri="{FF2B5EF4-FFF2-40B4-BE49-F238E27FC236}">
                <a16:creationId xmlns:a16="http://schemas.microsoft.com/office/drawing/2014/main" id="{93A341E3-4B5A-1D4F-6C13-A065D20E8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B0261A-9EC6-74AD-0ED7-93DA7A6DB6A8}"/>
              </a:ext>
            </a:extLst>
          </p:cNvPr>
          <p:cNvSpPr>
            <a:spLocks noGrp="1"/>
          </p:cNvSpPr>
          <p:nvPr>
            <p:ph idx="1"/>
          </p:nvPr>
        </p:nvSpPr>
        <p:spPr>
          <a:xfrm>
            <a:off x="838200" y="1929384"/>
            <a:ext cx="10515600" cy="4251960"/>
          </a:xfrm>
        </p:spPr>
        <p:txBody>
          <a:bodyPr>
            <a:normAutofit/>
          </a:bodyPr>
          <a:lstStyle/>
          <a:p>
            <a:r>
              <a:rPr lang="en-GB" sz="2200" dirty="0"/>
              <a:t>Archival practice reflects the hierarchies that generated the records  (Gilliland, 2017, cited in Lewis, 2025).</a:t>
            </a:r>
          </a:p>
          <a:p>
            <a:r>
              <a:rPr lang="en-GB" sz="2200" dirty="0"/>
              <a:t>Most archives founded by elites or those in power, and by literate individuals – reflection of their priorities and privileges (Lewis, 2025).</a:t>
            </a:r>
          </a:p>
          <a:p>
            <a:r>
              <a:rPr lang="en-GB" sz="2200" dirty="0"/>
              <a:t>Archives are a ‘site of power relations, a signifier of the historical and cultural division and ownership of information’ (Gale and Featherstone, 2011, p.17).</a:t>
            </a:r>
          </a:p>
          <a:p>
            <a:r>
              <a:rPr lang="en-GB" sz="2200" dirty="0"/>
              <a:t>Role of archivists/recordkeepers in colonial, military, and other oppressive bureaucracies (Gilliland, 2017, 41-42.)</a:t>
            </a:r>
          </a:p>
        </p:txBody>
      </p:sp>
    </p:spTree>
    <p:extLst>
      <p:ext uri="{BB962C8B-B14F-4D97-AF65-F5344CB8AC3E}">
        <p14:creationId xmlns:p14="http://schemas.microsoft.com/office/powerpoint/2010/main" val="4076259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C1D90-A16F-2EA3-E0FA-6E03DF8238A1}"/>
              </a:ext>
            </a:extLst>
          </p:cNvPr>
          <p:cNvSpPr>
            <a:spLocks noGrp="1"/>
          </p:cNvSpPr>
          <p:nvPr>
            <p:ph type="title"/>
          </p:nvPr>
        </p:nvSpPr>
        <p:spPr>
          <a:xfrm>
            <a:off x="5297762" y="329184"/>
            <a:ext cx="6251110" cy="1783080"/>
          </a:xfrm>
        </p:spPr>
        <p:txBody>
          <a:bodyPr anchor="b">
            <a:normAutofit/>
          </a:bodyPr>
          <a:lstStyle/>
          <a:p>
            <a:r>
              <a:rPr lang="en-GB" sz="5400"/>
              <a:t>Archives and Power</a:t>
            </a:r>
          </a:p>
        </p:txBody>
      </p:sp>
      <p:pic>
        <p:nvPicPr>
          <p:cNvPr id="4" name="Picture 3">
            <a:extLst>
              <a:ext uri="{FF2B5EF4-FFF2-40B4-BE49-F238E27FC236}">
                <a16:creationId xmlns:a16="http://schemas.microsoft.com/office/drawing/2014/main" id="{E076FB22-D375-2B90-D222-51580795F7E4}"/>
              </a:ext>
            </a:extLst>
          </p:cNvPr>
          <p:cNvPicPr>
            <a:picLocks noChangeAspect="1"/>
          </p:cNvPicPr>
          <p:nvPr/>
        </p:nvPicPr>
        <p:blipFill>
          <a:blip r:embed="rId2"/>
          <a:srcRect r="3192" b="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57E2D9-FB67-4562-9274-19C637932A82}"/>
              </a:ext>
            </a:extLst>
          </p:cNvPr>
          <p:cNvSpPr>
            <a:spLocks noGrp="1"/>
          </p:cNvSpPr>
          <p:nvPr>
            <p:ph idx="1"/>
          </p:nvPr>
        </p:nvSpPr>
        <p:spPr>
          <a:xfrm>
            <a:off x="5297762" y="2706624"/>
            <a:ext cx="6251110" cy="3483864"/>
          </a:xfrm>
        </p:spPr>
        <p:txBody>
          <a:bodyPr>
            <a:normAutofit/>
          </a:bodyPr>
          <a:lstStyle/>
          <a:p>
            <a:r>
              <a:rPr lang="en-GB" sz="3200" dirty="0"/>
              <a:t>Derrida (1995)– Archives as a space of authority.</a:t>
            </a:r>
          </a:p>
          <a:p>
            <a:r>
              <a:rPr lang="en-GB" sz="3200" dirty="0"/>
              <a:t>Control of the archive </a:t>
            </a:r>
            <a:r>
              <a:rPr lang="en-GB" sz="3200" dirty="0">
                <a:sym typeface="Wingdings" panose="05000000000000000000" pitchFamily="2" charset="2"/>
              </a:rPr>
              <a:t> control over the narrative of history.</a:t>
            </a:r>
          </a:p>
          <a:p>
            <a:r>
              <a:rPr lang="en-GB" sz="3200" dirty="0"/>
              <a:t>Tied to institutions and power.</a:t>
            </a:r>
          </a:p>
          <a:p>
            <a:r>
              <a:rPr lang="en-GB" sz="3200" dirty="0"/>
              <a:t>Archives are not neutral spaces. </a:t>
            </a:r>
          </a:p>
        </p:txBody>
      </p:sp>
    </p:spTree>
    <p:extLst>
      <p:ext uri="{BB962C8B-B14F-4D97-AF65-F5344CB8AC3E}">
        <p14:creationId xmlns:p14="http://schemas.microsoft.com/office/powerpoint/2010/main" val="650451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3953B-2A09-0AD8-34B1-217F868AF7E0}"/>
              </a:ext>
            </a:extLst>
          </p:cNvPr>
          <p:cNvSpPr>
            <a:spLocks noGrp="1"/>
          </p:cNvSpPr>
          <p:nvPr>
            <p:ph type="title"/>
          </p:nvPr>
        </p:nvSpPr>
        <p:spPr>
          <a:xfrm>
            <a:off x="630936" y="640080"/>
            <a:ext cx="4818888" cy="1481328"/>
          </a:xfrm>
        </p:spPr>
        <p:txBody>
          <a:bodyPr anchor="b">
            <a:normAutofit/>
          </a:bodyPr>
          <a:lstStyle/>
          <a:p>
            <a:r>
              <a:rPr lang="en-GB" sz="5000"/>
              <a:t>Thinking critically</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5562EA-E16C-3CD1-08DE-FC2CCF62E6D7}"/>
              </a:ext>
            </a:extLst>
          </p:cNvPr>
          <p:cNvSpPr>
            <a:spLocks noGrp="1"/>
          </p:cNvSpPr>
          <p:nvPr>
            <p:ph idx="1"/>
          </p:nvPr>
        </p:nvSpPr>
        <p:spPr>
          <a:xfrm>
            <a:off x="630936" y="2660904"/>
            <a:ext cx="4818888" cy="3547872"/>
          </a:xfrm>
        </p:spPr>
        <p:txBody>
          <a:bodyPr anchor="t">
            <a:normAutofit fontScale="92500"/>
          </a:bodyPr>
          <a:lstStyle/>
          <a:p>
            <a:r>
              <a:rPr lang="en-GB" sz="2200" dirty="0"/>
              <a:t>History writing is not neutral – actively constructed by historians influenced by their time, place, and disciplinary conventions (de </a:t>
            </a:r>
            <a:r>
              <a:rPr lang="en-GB" sz="2200" dirty="0" err="1"/>
              <a:t>Certeau</a:t>
            </a:r>
            <a:r>
              <a:rPr lang="en-GB" sz="2200" dirty="0"/>
              <a:t>, 1985)</a:t>
            </a:r>
          </a:p>
          <a:p>
            <a:r>
              <a:rPr lang="en-GB" sz="2200" dirty="0"/>
              <a:t>Ngugi </a:t>
            </a:r>
            <a:r>
              <a:rPr lang="en-GB" sz="2200" dirty="0" err="1"/>
              <a:t>wa</a:t>
            </a:r>
            <a:r>
              <a:rPr lang="en-GB" sz="2200" dirty="0"/>
              <a:t> Thiong’o (1987) – ‘official history’</a:t>
            </a:r>
          </a:p>
          <a:p>
            <a:r>
              <a:rPr lang="en-GB" sz="2200" dirty="0"/>
              <a:t>History writing is fragmentary – pay attention to what is missing.</a:t>
            </a:r>
          </a:p>
          <a:p>
            <a:r>
              <a:rPr lang="en-GB" sz="2200" dirty="0"/>
              <a:t>The sources that we can access – and how we interpret them – influence our writing.</a:t>
            </a:r>
          </a:p>
        </p:txBody>
      </p:sp>
      <p:pic>
        <p:nvPicPr>
          <p:cNvPr id="4" name="Picture 3">
            <a:extLst>
              <a:ext uri="{FF2B5EF4-FFF2-40B4-BE49-F238E27FC236}">
                <a16:creationId xmlns:a16="http://schemas.microsoft.com/office/drawing/2014/main" id="{E131722B-F396-56DA-579F-1D06FB13DEBF}"/>
              </a:ext>
            </a:extLst>
          </p:cNvPr>
          <p:cNvPicPr>
            <a:picLocks noChangeAspect="1"/>
          </p:cNvPicPr>
          <p:nvPr/>
        </p:nvPicPr>
        <p:blipFill>
          <a:blip r:embed="rId2"/>
          <a:stretch>
            <a:fillRect/>
          </a:stretch>
        </p:blipFill>
        <p:spPr>
          <a:xfrm>
            <a:off x="7001790" y="640080"/>
            <a:ext cx="3653484" cy="5577840"/>
          </a:xfrm>
          <a:prstGeom prst="rect">
            <a:avLst/>
          </a:prstGeom>
        </p:spPr>
      </p:pic>
    </p:spTree>
    <p:extLst>
      <p:ext uri="{BB962C8B-B14F-4D97-AF65-F5344CB8AC3E}">
        <p14:creationId xmlns:p14="http://schemas.microsoft.com/office/powerpoint/2010/main" val="873002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39483D-C78A-4732-853C-40496CFDE167}"/>
              </a:ext>
            </a:extLst>
          </p:cNvPr>
          <p:cNvSpPr>
            <a:spLocks noGrp="1"/>
          </p:cNvSpPr>
          <p:nvPr>
            <p:ph type="title"/>
          </p:nvPr>
        </p:nvSpPr>
        <p:spPr>
          <a:xfrm>
            <a:off x="572493" y="238539"/>
            <a:ext cx="11018520" cy="1434415"/>
          </a:xfrm>
        </p:spPr>
        <p:txBody>
          <a:bodyPr anchor="b">
            <a:normAutofit/>
          </a:bodyPr>
          <a:lstStyle/>
          <a:p>
            <a:r>
              <a:rPr lang="en-GB" sz="5400"/>
              <a:t>The archival grain</a:t>
            </a:r>
          </a:p>
        </p:txBody>
      </p:sp>
      <p:sp>
        <p:nvSpPr>
          <p:cNvPr id="10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87479E-9024-1E1D-B4BC-5A5F6C73E597}"/>
              </a:ext>
            </a:extLst>
          </p:cNvPr>
          <p:cNvSpPr>
            <a:spLocks noGrp="1"/>
          </p:cNvSpPr>
          <p:nvPr>
            <p:ph idx="1"/>
          </p:nvPr>
        </p:nvSpPr>
        <p:spPr>
          <a:xfrm>
            <a:off x="572493" y="2071316"/>
            <a:ext cx="6713552" cy="4119172"/>
          </a:xfrm>
        </p:spPr>
        <p:txBody>
          <a:bodyPr anchor="t">
            <a:normAutofit/>
          </a:bodyPr>
          <a:lstStyle/>
          <a:p>
            <a:r>
              <a:rPr lang="en-GB" sz="2000" dirty="0"/>
              <a:t>How to read archival materials?</a:t>
            </a:r>
          </a:p>
          <a:p>
            <a:r>
              <a:rPr lang="en-GB" sz="2000" dirty="0"/>
              <a:t>Not just as a direct representation of the past – archives are constructions.</a:t>
            </a:r>
          </a:p>
          <a:p>
            <a:r>
              <a:rPr lang="en-GB" sz="2000" dirty="0"/>
              <a:t>Stoler (2009) – reading archives against and along the grain</a:t>
            </a:r>
          </a:p>
          <a:p>
            <a:r>
              <a:rPr lang="en-GB" sz="2000" dirty="0"/>
              <a:t>Reading archives from a subaltern perspective – ‘against the grain’ – gives us insights into how categories are misrepresented, how archives are silent in particular areas (e.g. absence of particular groups?)</a:t>
            </a:r>
          </a:p>
          <a:p>
            <a:r>
              <a:rPr lang="en-GB" sz="2000" dirty="0"/>
              <a:t>However, also reading ‘along’ the grain – gives us information about the process of information gathering. Archival categories used can reflect official priorities.</a:t>
            </a:r>
          </a:p>
        </p:txBody>
      </p:sp>
      <p:pic>
        <p:nvPicPr>
          <p:cNvPr id="1026" name="Picture 2" descr="Cover of Along the Archival Grain: Epistemic Anxieties and Colonial Common Sense">
            <a:extLst>
              <a:ext uri="{FF2B5EF4-FFF2-40B4-BE49-F238E27FC236}">
                <a16:creationId xmlns:a16="http://schemas.microsoft.com/office/drawing/2014/main" id="{83BDD133-DEDA-39C0-C073-13DEE583AD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9111" r="1" b="2505"/>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0528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690ED-89F5-B20F-428B-D8F888782FBB}"/>
              </a:ext>
            </a:extLst>
          </p:cNvPr>
          <p:cNvSpPr>
            <a:spLocks noGrp="1"/>
          </p:cNvSpPr>
          <p:nvPr>
            <p:ph type="title"/>
          </p:nvPr>
        </p:nvSpPr>
        <p:spPr>
          <a:xfrm>
            <a:off x="630936" y="640080"/>
            <a:ext cx="4818888" cy="1481328"/>
          </a:xfrm>
        </p:spPr>
        <p:txBody>
          <a:bodyPr anchor="b">
            <a:normAutofit/>
          </a:bodyPr>
          <a:lstStyle/>
          <a:p>
            <a:r>
              <a:rPr lang="en-GB" sz="5000"/>
              <a:t>Archives and power</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90AACB-1785-63DD-E760-2BE0F082BC48}"/>
              </a:ext>
            </a:extLst>
          </p:cNvPr>
          <p:cNvSpPr>
            <a:spLocks noGrp="1"/>
          </p:cNvSpPr>
          <p:nvPr>
            <p:ph idx="1"/>
          </p:nvPr>
        </p:nvSpPr>
        <p:spPr>
          <a:xfrm>
            <a:off x="630936" y="2660904"/>
            <a:ext cx="4818888" cy="3547872"/>
          </a:xfrm>
        </p:spPr>
        <p:txBody>
          <a:bodyPr anchor="t">
            <a:normAutofit lnSpcReduction="10000"/>
          </a:bodyPr>
          <a:lstStyle/>
          <a:p>
            <a:r>
              <a:rPr lang="en-GB" sz="2200" dirty="0"/>
              <a:t>2011 ‘discovery’ of the FCO141 ‘migrated archives’ (Anderson, 2015)</a:t>
            </a:r>
          </a:p>
          <a:p>
            <a:r>
              <a:rPr lang="en-GB" sz="2200" dirty="0"/>
              <a:t>Result of High Court case brought by Kenyan </a:t>
            </a:r>
            <a:r>
              <a:rPr lang="en-GB" sz="2200" dirty="0" err="1"/>
              <a:t>surivivors</a:t>
            </a:r>
            <a:r>
              <a:rPr lang="en-GB" sz="2200" dirty="0"/>
              <a:t> of the Mau </a:t>
            </a:r>
            <a:r>
              <a:rPr lang="en-GB" sz="2200" dirty="0" err="1"/>
              <a:t>Mau</a:t>
            </a:r>
            <a:r>
              <a:rPr lang="en-GB" sz="2200" dirty="0"/>
              <a:t> Emergency (1952-1960)</a:t>
            </a:r>
          </a:p>
          <a:p>
            <a:r>
              <a:rPr lang="en-GB" sz="2200" dirty="0"/>
              <a:t>Official report claimed archives simply ‘misplaced’ – to </a:t>
            </a:r>
            <a:r>
              <a:rPr lang="en-GB" sz="2200" dirty="0" err="1"/>
              <a:t>Hanslope</a:t>
            </a:r>
            <a:r>
              <a:rPr lang="en-GB" sz="2200" dirty="0"/>
              <a:t> Park, a high security building operated by British intelligence…</a:t>
            </a:r>
          </a:p>
          <a:p>
            <a:r>
              <a:rPr lang="en-GB" sz="2200" dirty="0"/>
              <a:t>‘Operation Legacy’ –  name alone suggests awareness</a:t>
            </a:r>
          </a:p>
        </p:txBody>
      </p:sp>
      <p:pic>
        <p:nvPicPr>
          <p:cNvPr id="5" name="Picture 4">
            <a:extLst>
              <a:ext uri="{FF2B5EF4-FFF2-40B4-BE49-F238E27FC236}">
                <a16:creationId xmlns:a16="http://schemas.microsoft.com/office/drawing/2014/main" id="{EA453B01-7919-2A1F-D987-96475084E70E}"/>
              </a:ext>
            </a:extLst>
          </p:cNvPr>
          <p:cNvPicPr>
            <a:picLocks noChangeAspect="1"/>
          </p:cNvPicPr>
          <p:nvPr/>
        </p:nvPicPr>
        <p:blipFill>
          <a:blip r:embed="rId3"/>
          <a:stretch>
            <a:fillRect/>
          </a:stretch>
        </p:blipFill>
        <p:spPr>
          <a:xfrm>
            <a:off x="6099048" y="774577"/>
            <a:ext cx="5458968" cy="5308846"/>
          </a:xfrm>
          <a:prstGeom prst="rect">
            <a:avLst/>
          </a:prstGeom>
        </p:spPr>
      </p:pic>
    </p:spTree>
    <p:extLst>
      <p:ext uri="{BB962C8B-B14F-4D97-AF65-F5344CB8AC3E}">
        <p14:creationId xmlns:p14="http://schemas.microsoft.com/office/powerpoint/2010/main" val="9266166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67ACF-D9B8-E604-A04E-00EF5777DDB3}"/>
              </a:ext>
            </a:extLst>
          </p:cNvPr>
          <p:cNvSpPr>
            <a:spLocks noGrp="1"/>
          </p:cNvSpPr>
          <p:nvPr>
            <p:ph type="title"/>
          </p:nvPr>
        </p:nvSpPr>
        <p:spPr>
          <a:xfrm>
            <a:off x="640080" y="325369"/>
            <a:ext cx="4368602" cy="1956841"/>
          </a:xfrm>
        </p:spPr>
        <p:txBody>
          <a:bodyPr anchor="b">
            <a:normAutofit/>
          </a:bodyPr>
          <a:lstStyle/>
          <a:p>
            <a:r>
              <a:rPr lang="en-GB" sz="4200"/>
              <a:t>‘Tin trunk archives’ (Miyonga, 2023)</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4048F0-0D75-D659-9AE0-C58CA3CF3238}"/>
              </a:ext>
            </a:extLst>
          </p:cNvPr>
          <p:cNvSpPr>
            <a:spLocks noGrp="1"/>
          </p:cNvSpPr>
          <p:nvPr>
            <p:ph idx="1"/>
          </p:nvPr>
        </p:nvSpPr>
        <p:spPr>
          <a:xfrm>
            <a:off x="640080" y="2872899"/>
            <a:ext cx="4243589" cy="3320668"/>
          </a:xfrm>
        </p:spPr>
        <p:txBody>
          <a:bodyPr>
            <a:normAutofit/>
          </a:bodyPr>
          <a:lstStyle/>
          <a:p>
            <a:r>
              <a:rPr lang="en-GB" sz="1700" dirty="0"/>
              <a:t>Article exploring how survivors of the Mau </a:t>
            </a:r>
            <a:r>
              <a:rPr lang="en-GB" sz="1700" dirty="0" err="1"/>
              <a:t>Mau</a:t>
            </a:r>
            <a:r>
              <a:rPr lang="en-GB" sz="1700" dirty="0"/>
              <a:t> War (Kenya, 1952-1960) have preserved the material archives of their histories in personal collections</a:t>
            </a:r>
          </a:p>
          <a:p>
            <a:r>
              <a:rPr lang="en-GB" sz="1700" dirty="0"/>
              <a:t>Counterpoint to the obscuring of ‘official’ histories in Operation Legacy.</a:t>
            </a:r>
          </a:p>
          <a:p>
            <a:r>
              <a:rPr lang="en-GB" sz="1700" dirty="0"/>
              <a:t>Materials under beds, on walls, in drawers, carefully curated by survivors.</a:t>
            </a:r>
          </a:p>
          <a:p>
            <a:r>
              <a:rPr lang="en-GB" sz="1700" dirty="0" err="1"/>
              <a:t>Miyonga</a:t>
            </a:r>
            <a:r>
              <a:rPr lang="en-GB" sz="1700" dirty="0"/>
              <a:t> argues for taking such forms of record-keeping seriously as an important part of the archival network</a:t>
            </a:r>
          </a:p>
        </p:txBody>
      </p:sp>
      <p:pic>
        <p:nvPicPr>
          <p:cNvPr id="4" name="Picture 3" descr="A hand holding an open book&#10;&#10;AI-generated content may be incorrect.">
            <a:extLst>
              <a:ext uri="{FF2B5EF4-FFF2-40B4-BE49-F238E27FC236}">
                <a16:creationId xmlns:a16="http://schemas.microsoft.com/office/drawing/2014/main" id="{9D622C5D-8BAA-87BB-EEF6-0B9B1A244607}"/>
              </a:ext>
            </a:extLst>
          </p:cNvPr>
          <p:cNvPicPr>
            <a:picLocks noChangeAspect="1"/>
          </p:cNvPicPr>
          <p:nvPr/>
        </p:nvPicPr>
        <p:blipFill>
          <a:blip r:embed="rId2"/>
          <a:srcRect t="8679" r="-1" b="1654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963767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66575-EA9B-032B-E211-C21C5E12E7AF}"/>
              </a:ext>
            </a:extLst>
          </p:cNvPr>
          <p:cNvSpPr>
            <a:spLocks noGrp="1"/>
          </p:cNvSpPr>
          <p:nvPr>
            <p:ph type="title"/>
          </p:nvPr>
        </p:nvSpPr>
        <p:spPr>
          <a:xfrm>
            <a:off x="838200" y="365125"/>
            <a:ext cx="10515600" cy="1325563"/>
          </a:xfrm>
        </p:spPr>
        <p:txBody>
          <a:bodyPr>
            <a:normAutofit/>
          </a:bodyPr>
          <a:lstStyle/>
          <a:p>
            <a:r>
              <a:rPr lang="en-GB" sz="5400"/>
              <a:t>Power and the archive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DCD7F1-265A-975F-9A32-F1A9391C53A6}"/>
              </a:ext>
            </a:extLst>
          </p:cNvPr>
          <p:cNvSpPr>
            <a:spLocks noGrp="1"/>
          </p:cNvSpPr>
          <p:nvPr>
            <p:ph idx="1"/>
          </p:nvPr>
        </p:nvSpPr>
        <p:spPr>
          <a:xfrm>
            <a:off x="838200" y="1929384"/>
            <a:ext cx="10515600" cy="4251960"/>
          </a:xfrm>
        </p:spPr>
        <p:txBody>
          <a:bodyPr>
            <a:normAutofit/>
          </a:bodyPr>
          <a:lstStyle/>
          <a:p>
            <a:r>
              <a:rPr lang="en-GB" sz="2200"/>
              <a:t>‘The powerful’ are not a monolithic entity. </a:t>
            </a:r>
          </a:p>
          <a:p>
            <a:r>
              <a:rPr lang="en-GB" sz="2200"/>
              <a:t>No single ‘official mind’</a:t>
            </a:r>
          </a:p>
          <a:p>
            <a:r>
              <a:rPr lang="en-GB" sz="2200"/>
              <a:t>Even within e.g. single government departnments there may be many perspectives on issues.</a:t>
            </a:r>
          </a:p>
          <a:p>
            <a:r>
              <a:rPr lang="en-GB" sz="2200"/>
              <a:t>Papers are produced by individuals</a:t>
            </a:r>
          </a:p>
          <a:p>
            <a:r>
              <a:rPr lang="en-GB" sz="2200"/>
              <a:t>‘Leave the dead some room to dance’ (Lonsdale, 1989, drawing on a line in Wole Soyinka’s 1960 play </a:t>
            </a:r>
            <a:r>
              <a:rPr lang="en-GB" sz="2200" i="1"/>
              <a:t>A Dance of the Forests</a:t>
            </a:r>
            <a:r>
              <a:rPr lang="en-GB" sz="2200"/>
              <a:t>)</a:t>
            </a:r>
          </a:p>
          <a:p>
            <a:r>
              <a:rPr lang="en-GB" sz="2200"/>
              <a:t>Documents as contingent constructions, not ‘fact’.</a:t>
            </a:r>
          </a:p>
          <a:p>
            <a:r>
              <a:rPr lang="en-GB" sz="2200"/>
              <a:t>Attention to the language used, as well as the form and production of documents.</a:t>
            </a:r>
          </a:p>
        </p:txBody>
      </p:sp>
    </p:spTree>
    <p:extLst>
      <p:ext uri="{BB962C8B-B14F-4D97-AF65-F5344CB8AC3E}">
        <p14:creationId xmlns:p14="http://schemas.microsoft.com/office/powerpoint/2010/main" val="1120903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F0E52-06CF-CF86-A2A2-6AF47ABE6CC6}"/>
              </a:ext>
            </a:extLst>
          </p:cNvPr>
          <p:cNvSpPr>
            <a:spLocks noGrp="1"/>
          </p:cNvSpPr>
          <p:nvPr>
            <p:ph type="title"/>
          </p:nvPr>
        </p:nvSpPr>
        <p:spPr>
          <a:xfrm>
            <a:off x="640080" y="329184"/>
            <a:ext cx="6894576" cy="1783080"/>
          </a:xfrm>
        </p:spPr>
        <p:txBody>
          <a:bodyPr anchor="b">
            <a:normAutofit/>
          </a:bodyPr>
          <a:lstStyle/>
          <a:p>
            <a:r>
              <a:rPr lang="en-GB" sz="5400"/>
              <a:t>The researcher and the archive</a:t>
            </a:r>
          </a:p>
        </p:txBody>
      </p:sp>
      <p:sp>
        <p:nvSpPr>
          <p:cNvPr id="308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108E3C-4A3B-1181-53E8-7A86521D572C}"/>
              </a:ext>
            </a:extLst>
          </p:cNvPr>
          <p:cNvSpPr>
            <a:spLocks noGrp="1"/>
          </p:cNvSpPr>
          <p:nvPr>
            <p:ph idx="1"/>
          </p:nvPr>
        </p:nvSpPr>
        <p:spPr>
          <a:xfrm>
            <a:off x="640080" y="2706624"/>
            <a:ext cx="6894576" cy="3483864"/>
          </a:xfrm>
        </p:spPr>
        <p:txBody>
          <a:bodyPr>
            <a:normAutofit/>
          </a:bodyPr>
          <a:lstStyle/>
          <a:p>
            <a:r>
              <a:rPr lang="en-GB" sz="2200"/>
              <a:t>Steedman (2018): ‘archives are places for feeling things’</a:t>
            </a:r>
          </a:p>
          <a:p>
            <a:r>
              <a:rPr lang="en-GB" sz="2200"/>
              <a:t>Awareness of positionality, thoughts, interpretations…</a:t>
            </a:r>
          </a:p>
        </p:txBody>
      </p:sp>
      <p:pic>
        <p:nvPicPr>
          <p:cNvPr id="4" name="Picture 3">
            <a:extLst>
              <a:ext uri="{FF2B5EF4-FFF2-40B4-BE49-F238E27FC236}">
                <a16:creationId xmlns:a16="http://schemas.microsoft.com/office/drawing/2014/main" id="{EEC92684-4854-7F82-1577-94972EDFBDC1}"/>
              </a:ext>
            </a:extLst>
          </p:cNvPr>
          <p:cNvPicPr>
            <a:picLocks noChangeAspect="1"/>
          </p:cNvPicPr>
          <p:nvPr/>
        </p:nvPicPr>
        <p:blipFill>
          <a:blip r:embed="rId2"/>
          <a:stretch>
            <a:fillRect/>
          </a:stretch>
        </p:blipFill>
        <p:spPr>
          <a:xfrm>
            <a:off x="9088170" y="640827"/>
            <a:ext cx="1876080" cy="2942871"/>
          </a:xfrm>
          <a:prstGeom prst="rect">
            <a:avLst/>
          </a:prstGeom>
        </p:spPr>
      </p:pic>
      <p:pic>
        <p:nvPicPr>
          <p:cNvPr id="3074" name="Picture 2" descr="Dust">
            <a:extLst>
              <a:ext uri="{FF2B5EF4-FFF2-40B4-BE49-F238E27FC236}">
                <a16:creationId xmlns:a16="http://schemas.microsoft.com/office/drawing/2014/main" id="{47738E6D-0014-171E-90BE-AD9BA08C375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88169" y="3825612"/>
            <a:ext cx="1974571" cy="2830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8087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3" name="Rectangle 206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94835-3163-ED2F-A7A9-4FE87E7BF428}"/>
              </a:ext>
            </a:extLst>
          </p:cNvPr>
          <p:cNvSpPr>
            <a:spLocks noGrp="1"/>
          </p:cNvSpPr>
          <p:nvPr>
            <p:ph type="title"/>
          </p:nvPr>
        </p:nvSpPr>
        <p:spPr>
          <a:xfrm>
            <a:off x="630936" y="640080"/>
            <a:ext cx="4818888" cy="1481328"/>
          </a:xfrm>
        </p:spPr>
        <p:txBody>
          <a:bodyPr anchor="b">
            <a:normAutofit/>
          </a:bodyPr>
          <a:lstStyle/>
          <a:p>
            <a:r>
              <a:rPr lang="en-GB" sz="4600"/>
              <a:t>Redressing the power imbalance?</a:t>
            </a:r>
          </a:p>
        </p:txBody>
      </p:sp>
      <p:sp>
        <p:nvSpPr>
          <p:cNvPr id="206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F0B80F-7A4A-302E-6A88-D8702B9656D0}"/>
              </a:ext>
            </a:extLst>
          </p:cNvPr>
          <p:cNvSpPr>
            <a:spLocks noGrp="1"/>
          </p:cNvSpPr>
          <p:nvPr>
            <p:ph idx="1"/>
          </p:nvPr>
        </p:nvSpPr>
        <p:spPr>
          <a:xfrm>
            <a:off x="630936" y="2660904"/>
            <a:ext cx="4818888" cy="3547872"/>
          </a:xfrm>
        </p:spPr>
        <p:txBody>
          <a:bodyPr anchor="t">
            <a:normAutofit/>
          </a:bodyPr>
          <a:lstStyle/>
          <a:p>
            <a:r>
              <a:rPr lang="en-GB" sz="2000" dirty="0"/>
              <a:t>Community-based archive initiatives</a:t>
            </a:r>
          </a:p>
          <a:p>
            <a:r>
              <a:rPr lang="en-GB" sz="2000" dirty="0"/>
              <a:t>E.g. Black Cultural Archives in Brixton – grew from community response to the New Cross Massacre (1981), the Police and Criminal Evidence Act (1984), underachievement of Black children in British schools, the failures of the Race Relations Act 1976, and lack of recognition of and representation by people of African and Caribbean descent in the UK.</a:t>
            </a:r>
          </a:p>
        </p:txBody>
      </p:sp>
      <p:pic>
        <p:nvPicPr>
          <p:cNvPr id="2050" name="Picture 2" descr="OUR STORY — Black Cultural Archives">
            <a:extLst>
              <a:ext uri="{FF2B5EF4-FFF2-40B4-BE49-F238E27FC236}">
                <a16:creationId xmlns:a16="http://schemas.microsoft.com/office/drawing/2014/main" id="{69F1BAF5-917B-2670-94C9-32FBCC80C02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612652"/>
            <a:ext cx="5458968" cy="36326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25297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FCEAF6-E30B-9E39-D7D7-2ECC2C3CFFE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BC2147-D3E0-A075-9F64-1693730338F1}"/>
              </a:ext>
            </a:extLst>
          </p:cNvPr>
          <p:cNvSpPr>
            <a:spLocks noGrp="1"/>
          </p:cNvSpPr>
          <p:nvPr>
            <p:ph type="title"/>
          </p:nvPr>
        </p:nvSpPr>
        <p:spPr>
          <a:xfrm>
            <a:off x="630936" y="640080"/>
            <a:ext cx="4818888" cy="1481328"/>
          </a:xfrm>
        </p:spPr>
        <p:txBody>
          <a:bodyPr anchor="b">
            <a:normAutofit/>
          </a:bodyPr>
          <a:lstStyle/>
          <a:p>
            <a:r>
              <a:rPr lang="en-GB" sz="4600"/>
              <a:t>Redressing the power imbalance?</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CB8653-7B19-7533-E8D7-52A9D0E27AD8}"/>
              </a:ext>
            </a:extLst>
          </p:cNvPr>
          <p:cNvSpPr>
            <a:spLocks noGrp="1"/>
          </p:cNvSpPr>
          <p:nvPr>
            <p:ph idx="1"/>
          </p:nvPr>
        </p:nvSpPr>
        <p:spPr>
          <a:xfrm>
            <a:off x="630936" y="2660904"/>
            <a:ext cx="4818888" cy="3547872"/>
          </a:xfrm>
        </p:spPr>
        <p:txBody>
          <a:bodyPr anchor="t">
            <a:normAutofit fontScale="92500" lnSpcReduction="20000"/>
          </a:bodyPr>
          <a:lstStyle/>
          <a:p>
            <a:r>
              <a:rPr lang="en-GB" sz="2200" dirty="0"/>
              <a:t>Founders aimed for a space where members of the community – especially young people – could find positive historical representations of themselves.</a:t>
            </a:r>
          </a:p>
          <a:p>
            <a:r>
              <a:rPr lang="en-GB" sz="2200" dirty="0"/>
              <a:t>Collects materials relating to histories of people of African and Caribbean descent in the UK</a:t>
            </a:r>
          </a:p>
          <a:p>
            <a:r>
              <a:rPr lang="en-GB" sz="2200" dirty="0"/>
              <a:t>Exhibitions, educational programmes and public events</a:t>
            </a:r>
          </a:p>
          <a:p>
            <a:r>
              <a:rPr lang="en-GB" sz="2400" dirty="0">
                <a:hlinkClick r:id="rId2"/>
              </a:rPr>
              <a:t>Black Cultural Archives</a:t>
            </a:r>
            <a:endParaRPr lang="en-GB" sz="2400" dirty="0"/>
          </a:p>
          <a:p>
            <a:r>
              <a:rPr lang="en-GB" sz="2400" dirty="0"/>
              <a:t>See also: </a:t>
            </a:r>
            <a:r>
              <a:rPr lang="en-GB" sz="2200" dirty="0">
                <a:hlinkClick r:id="rId3"/>
              </a:rPr>
              <a:t>Archives | Community Archives and Heritage Group</a:t>
            </a:r>
            <a:endParaRPr lang="en-GB" sz="2200" dirty="0"/>
          </a:p>
          <a:p>
            <a:endParaRPr lang="en-GB" sz="2200" dirty="0"/>
          </a:p>
        </p:txBody>
      </p:sp>
      <p:pic>
        <p:nvPicPr>
          <p:cNvPr id="4" name="Picture 3">
            <a:extLst>
              <a:ext uri="{FF2B5EF4-FFF2-40B4-BE49-F238E27FC236}">
                <a16:creationId xmlns:a16="http://schemas.microsoft.com/office/drawing/2014/main" id="{BE563EB1-9072-FFDD-57BC-DDBE96ADA1B9}"/>
              </a:ext>
            </a:extLst>
          </p:cNvPr>
          <p:cNvPicPr>
            <a:picLocks noChangeAspect="1"/>
          </p:cNvPicPr>
          <p:nvPr/>
        </p:nvPicPr>
        <p:blipFill>
          <a:blip r:embed="rId4"/>
          <a:stretch>
            <a:fillRect/>
          </a:stretch>
        </p:blipFill>
        <p:spPr>
          <a:xfrm>
            <a:off x="6099048" y="1596062"/>
            <a:ext cx="5458968" cy="3665876"/>
          </a:xfrm>
          <a:prstGeom prst="rect">
            <a:avLst/>
          </a:prstGeom>
        </p:spPr>
      </p:pic>
    </p:spTree>
    <p:extLst>
      <p:ext uri="{BB962C8B-B14F-4D97-AF65-F5344CB8AC3E}">
        <p14:creationId xmlns:p14="http://schemas.microsoft.com/office/powerpoint/2010/main" val="42416130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8A0DD-D324-9D91-5221-B2E15B794F77}"/>
              </a:ext>
            </a:extLst>
          </p:cNvPr>
          <p:cNvSpPr>
            <a:spLocks noGrp="1"/>
          </p:cNvSpPr>
          <p:nvPr>
            <p:ph type="title"/>
          </p:nvPr>
        </p:nvSpPr>
        <p:spPr>
          <a:xfrm>
            <a:off x="640080" y="325369"/>
            <a:ext cx="4368602" cy="1956841"/>
          </a:xfrm>
        </p:spPr>
        <p:txBody>
          <a:bodyPr anchor="b">
            <a:normAutofit/>
          </a:bodyPr>
          <a:lstStyle/>
          <a:p>
            <a:r>
              <a:rPr lang="en-GB" sz="5400"/>
              <a:t>Endangered archives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F1030F-1168-8E53-B7D5-4864304DFF3A}"/>
              </a:ext>
            </a:extLst>
          </p:cNvPr>
          <p:cNvSpPr>
            <a:spLocks noGrp="1"/>
          </p:cNvSpPr>
          <p:nvPr>
            <p:ph idx="1"/>
          </p:nvPr>
        </p:nvSpPr>
        <p:spPr>
          <a:xfrm>
            <a:off x="439680" y="2909771"/>
            <a:ext cx="4569002" cy="3320668"/>
          </a:xfrm>
        </p:spPr>
        <p:txBody>
          <a:bodyPr>
            <a:normAutofit fontScale="92500" lnSpcReduction="10000"/>
          </a:bodyPr>
          <a:lstStyle/>
          <a:p>
            <a:r>
              <a:rPr lang="en-GB" dirty="0">
                <a:hlinkClick r:id="rId2"/>
              </a:rPr>
              <a:t>Endangered Archives Programme</a:t>
            </a:r>
            <a:r>
              <a:rPr lang="en-GB" dirty="0"/>
              <a:t> – British Library</a:t>
            </a:r>
          </a:p>
          <a:p>
            <a:r>
              <a:rPr lang="en-GB" dirty="0"/>
              <a:t>Funding available to academics and archivists to digitise ‘endangered’ archives at risk from neglect, destruction, physical deterioration.</a:t>
            </a:r>
          </a:p>
          <a:p>
            <a:r>
              <a:rPr lang="en-GB" dirty="0"/>
              <a:t>Running since 2005</a:t>
            </a:r>
          </a:p>
        </p:txBody>
      </p:sp>
      <p:pic>
        <p:nvPicPr>
          <p:cNvPr id="4" name="Picture 3">
            <a:extLst>
              <a:ext uri="{FF2B5EF4-FFF2-40B4-BE49-F238E27FC236}">
                <a16:creationId xmlns:a16="http://schemas.microsoft.com/office/drawing/2014/main" id="{A5682F3D-DA53-7918-65AB-183A4AE40953}"/>
              </a:ext>
            </a:extLst>
          </p:cNvPr>
          <p:cNvPicPr>
            <a:picLocks noChangeAspect="1"/>
          </p:cNvPicPr>
          <p:nvPr/>
        </p:nvPicPr>
        <p:blipFill>
          <a:blip r:embed="rId3"/>
          <a:srcRect l="1650" r="2312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438019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E45CC-BDE6-4506-3CCB-A1C755AF7622}"/>
              </a:ext>
            </a:extLst>
          </p:cNvPr>
          <p:cNvSpPr>
            <a:spLocks noGrp="1"/>
          </p:cNvSpPr>
          <p:nvPr>
            <p:ph type="title"/>
          </p:nvPr>
        </p:nvSpPr>
        <p:spPr>
          <a:xfrm>
            <a:off x="838200" y="365125"/>
            <a:ext cx="10515600" cy="1325563"/>
          </a:xfrm>
        </p:spPr>
        <p:txBody>
          <a:bodyPr>
            <a:normAutofit/>
          </a:bodyPr>
          <a:lstStyle/>
          <a:p>
            <a:r>
              <a:rPr lang="en-GB" sz="5000" dirty="0"/>
              <a:t>Next week: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1FC9AA-5AF6-75BD-BBCF-34A54F12B362}"/>
              </a:ext>
            </a:extLst>
          </p:cNvPr>
          <p:cNvSpPr>
            <a:spLocks noGrp="1"/>
          </p:cNvSpPr>
          <p:nvPr>
            <p:ph idx="1"/>
          </p:nvPr>
        </p:nvSpPr>
        <p:spPr>
          <a:xfrm>
            <a:off x="838200" y="1929384"/>
            <a:ext cx="10515600" cy="4251960"/>
          </a:xfrm>
        </p:spPr>
        <p:txBody>
          <a:bodyPr>
            <a:normAutofit/>
          </a:bodyPr>
          <a:lstStyle/>
          <a:p>
            <a:r>
              <a:rPr lang="en-GB" sz="4000" dirty="0"/>
              <a:t>Reading week – no class.</a:t>
            </a:r>
          </a:p>
          <a:p>
            <a:r>
              <a:rPr lang="en-GB" sz="4000" dirty="0"/>
              <a:t>Assignment 1 due on 2 November</a:t>
            </a:r>
          </a:p>
          <a:p>
            <a:r>
              <a:rPr lang="en-GB" sz="4000" dirty="0"/>
              <a:t>No formative assignment this week – focus on your assignments.</a:t>
            </a:r>
          </a:p>
          <a:p>
            <a:r>
              <a:rPr lang="en-GB" sz="4000" dirty="0"/>
              <a:t>Next class 5 November 2025: Contextualising research</a:t>
            </a:r>
          </a:p>
          <a:p>
            <a:endParaRPr lang="en-GB" sz="2200" dirty="0"/>
          </a:p>
        </p:txBody>
      </p:sp>
    </p:spTree>
    <p:extLst>
      <p:ext uri="{BB962C8B-B14F-4D97-AF65-F5344CB8AC3E}">
        <p14:creationId xmlns:p14="http://schemas.microsoft.com/office/powerpoint/2010/main" val="1307789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4DEAE-AB65-F6A2-AFD8-36D249EF1047}"/>
              </a:ext>
            </a:extLst>
          </p:cNvPr>
          <p:cNvSpPr>
            <a:spLocks noGrp="1"/>
          </p:cNvSpPr>
          <p:nvPr>
            <p:ph type="title"/>
          </p:nvPr>
        </p:nvSpPr>
        <p:spPr>
          <a:xfrm>
            <a:off x="841248" y="548640"/>
            <a:ext cx="3600860" cy="5431536"/>
          </a:xfrm>
        </p:spPr>
        <p:txBody>
          <a:bodyPr>
            <a:normAutofit/>
          </a:bodyPr>
          <a:lstStyle/>
          <a:p>
            <a:r>
              <a:rPr lang="en-GB" sz="5400"/>
              <a:t>Useful links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8A2446-17BF-1343-830C-1C039EB30740}"/>
              </a:ext>
            </a:extLst>
          </p:cNvPr>
          <p:cNvSpPr>
            <a:spLocks noGrp="1"/>
          </p:cNvSpPr>
          <p:nvPr>
            <p:ph idx="1"/>
          </p:nvPr>
        </p:nvSpPr>
        <p:spPr>
          <a:xfrm>
            <a:off x="5126418" y="552091"/>
            <a:ext cx="6224335" cy="5431536"/>
          </a:xfrm>
        </p:spPr>
        <p:txBody>
          <a:bodyPr anchor="ctr">
            <a:normAutofit/>
          </a:bodyPr>
          <a:lstStyle/>
          <a:p>
            <a:r>
              <a:rPr lang="en-GB" sz="2000">
                <a:hlinkClick r:id="rId2"/>
              </a:rPr>
              <a:t>Home - Archives Hub</a:t>
            </a:r>
            <a:endParaRPr lang="en-GB" sz="2000"/>
          </a:p>
          <a:p>
            <a:r>
              <a:rPr lang="en-GB" sz="2000">
                <a:hlinkClick r:id="rId3"/>
              </a:rPr>
              <a:t>https://www.archivesportaleurope.net/</a:t>
            </a:r>
            <a:r>
              <a:rPr lang="en-GB" sz="2000"/>
              <a:t> (European archives)</a:t>
            </a:r>
          </a:p>
          <a:p>
            <a:r>
              <a:rPr lang="en-GB" sz="2000">
                <a:hlinkClick r:id="rId4"/>
              </a:rPr>
              <a:t>https://researchworks.oclc.org/archivegrid/</a:t>
            </a:r>
            <a:r>
              <a:rPr lang="en-GB" sz="2000"/>
              <a:t> (descriptions of archives at 130 archives worldwide – US-focused)</a:t>
            </a:r>
          </a:p>
          <a:p>
            <a:r>
              <a:rPr lang="en-GB" sz="2000">
                <a:hlinkClick r:id="rId5"/>
              </a:rPr>
              <a:t>Discovery | The National Archives</a:t>
            </a:r>
            <a:endParaRPr lang="en-GB" sz="2000"/>
          </a:p>
          <a:p>
            <a:r>
              <a:rPr lang="en-GB" sz="2000">
                <a:hlinkClick r:id="rId6"/>
              </a:rPr>
              <a:t>The British Library - the national Library of the UK</a:t>
            </a:r>
            <a:endParaRPr lang="en-GB" sz="2000"/>
          </a:p>
          <a:p>
            <a:r>
              <a:rPr lang="en-GB" sz="2000">
                <a:hlinkClick r:id="rId7"/>
              </a:rPr>
              <a:t>National Library of Wales - Llyfrgell Genedlaethol Cymru</a:t>
            </a:r>
            <a:endParaRPr lang="en-GB" sz="2000"/>
          </a:p>
          <a:p>
            <a:r>
              <a:rPr lang="en-GB" sz="2000">
                <a:hlinkClick r:id="rId8"/>
              </a:rPr>
              <a:t>Special Collections and Archives | University of Wales Trinity Saint David</a:t>
            </a:r>
            <a:endParaRPr lang="en-GB" sz="2000"/>
          </a:p>
          <a:p>
            <a:r>
              <a:rPr lang="en-GB" sz="2000">
                <a:hlinkClick r:id="rId9"/>
              </a:rPr>
              <a:t>Open and Free Access Materials for Research | Institute of Historical Research</a:t>
            </a:r>
            <a:endParaRPr lang="en-GB" sz="2000"/>
          </a:p>
          <a:p>
            <a:r>
              <a:rPr lang="en-GB" sz="2000" u="sng">
                <a:hlinkClick r:id="rId10"/>
              </a:rPr>
              <a:t>Home - Parliament Archives</a:t>
            </a:r>
            <a:endParaRPr lang="en-GB" sz="2000"/>
          </a:p>
          <a:p>
            <a:endParaRPr lang="en-GB" sz="2000"/>
          </a:p>
        </p:txBody>
      </p:sp>
    </p:spTree>
    <p:extLst>
      <p:ext uri="{BB962C8B-B14F-4D97-AF65-F5344CB8AC3E}">
        <p14:creationId xmlns:p14="http://schemas.microsoft.com/office/powerpoint/2010/main" val="26248442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A9EE9-B4EE-19F8-72EA-8027A7B688C6}"/>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20E845-9AFD-FBDC-DD06-80A25E0C5DA9}"/>
              </a:ext>
            </a:extLst>
          </p:cNvPr>
          <p:cNvSpPr>
            <a:spLocks noGrp="1"/>
          </p:cNvSpPr>
          <p:nvPr>
            <p:ph idx="1"/>
          </p:nvPr>
        </p:nvSpPr>
        <p:spPr>
          <a:xfrm>
            <a:off x="838200" y="1929384"/>
            <a:ext cx="10515600" cy="4251960"/>
          </a:xfrm>
        </p:spPr>
        <p:txBody>
          <a:bodyPr>
            <a:normAutofit fontScale="85000" lnSpcReduction="20000"/>
          </a:bodyPr>
          <a:lstStyle/>
          <a:p>
            <a:pPr marL="0" indent="0">
              <a:buNone/>
            </a:pPr>
            <a:r>
              <a:rPr lang="en-GB" sz="2900" dirty="0">
                <a:latin typeface="+mj-lt"/>
              </a:rPr>
              <a:t>David M. Anderson, ‘Guilty Secrets: Deceit, Denial and the Discovery of Kenya’s “Migrated Archive”, </a:t>
            </a:r>
            <a:r>
              <a:rPr lang="en-GB" sz="2900" i="1" dirty="0">
                <a:latin typeface="+mj-lt"/>
              </a:rPr>
              <a:t>History Workshop Journal </a:t>
            </a:r>
            <a:r>
              <a:rPr lang="en-GB" sz="2900" dirty="0">
                <a:latin typeface="+mj-lt"/>
              </a:rPr>
              <a:t>80 (2015), 142-160.</a:t>
            </a:r>
          </a:p>
          <a:p>
            <a:pPr marL="0" indent="0">
              <a:buNone/>
            </a:pPr>
            <a:r>
              <a:rPr lang="en-GB" sz="2900" dirty="0">
                <a:latin typeface="+mj-lt"/>
              </a:rPr>
              <a:t>Jacques Derrida, ‘Archive Fever: A Freudian Impression’,  </a:t>
            </a:r>
            <a:r>
              <a:rPr lang="en-GB" sz="2900" i="1" dirty="0">
                <a:latin typeface="+mj-lt"/>
              </a:rPr>
              <a:t>Diacritics</a:t>
            </a:r>
            <a:r>
              <a:rPr lang="en-GB" sz="2900" dirty="0">
                <a:latin typeface="+mj-lt"/>
              </a:rPr>
              <a:t>, 25:2 (1995), 9-63.</a:t>
            </a:r>
          </a:p>
          <a:p>
            <a:pPr marL="0" indent="0">
              <a:buNone/>
            </a:pPr>
            <a:r>
              <a:rPr lang="en-GB" sz="2900" dirty="0">
                <a:latin typeface="+mj-lt"/>
              </a:rPr>
              <a:t>Michel de </a:t>
            </a:r>
            <a:r>
              <a:rPr lang="en-GB" sz="2900" dirty="0" err="1">
                <a:latin typeface="+mj-lt"/>
              </a:rPr>
              <a:t>Certeau</a:t>
            </a:r>
            <a:r>
              <a:rPr lang="en-GB" sz="2900" dirty="0">
                <a:latin typeface="+mj-lt"/>
              </a:rPr>
              <a:t>, </a:t>
            </a:r>
            <a:r>
              <a:rPr lang="en-GB" sz="2900" i="1" dirty="0">
                <a:latin typeface="+mj-lt"/>
              </a:rPr>
              <a:t>The Writing of History </a:t>
            </a:r>
            <a:r>
              <a:rPr lang="en-GB" sz="2900" dirty="0">
                <a:latin typeface="+mj-lt"/>
              </a:rPr>
              <a:t>(New York: Columbia University Press, 1985).</a:t>
            </a:r>
          </a:p>
          <a:p>
            <a:pPr marL="0" indent="0">
              <a:buNone/>
            </a:pPr>
            <a:r>
              <a:rPr lang="en-GB" sz="2900" dirty="0">
                <a:latin typeface="+mj-lt"/>
              </a:rPr>
              <a:t>M.B. Gale and A. Featherstone, ‘The imperative of the archive: creative archive research’ in B. Kershaw and H. </a:t>
            </a:r>
            <a:r>
              <a:rPr lang="en-GB" sz="2900" dirty="0" err="1">
                <a:latin typeface="+mj-lt"/>
              </a:rPr>
              <a:t>Nicholshon</a:t>
            </a:r>
            <a:r>
              <a:rPr lang="en-GB" sz="2900" dirty="0">
                <a:latin typeface="+mj-lt"/>
              </a:rPr>
              <a:t> (eds.), </a:t>
            </a:r>
            <a:r>
              <a:rPr lang="en-GB" sz="2900" i="1" dirty="0">
                <a:latin typeface="+mj-lt"/>
              </a:rPr>
              <a:t>Research Methods in Theatre and Performance </a:t>
            </a:r>
            <a:r>
              <a:rPr lang="en-GB" sz="2900" dirty="0">
                <a:latin typeface="+mj-lt"/>
              </a:rPr>
              <a:t>(Edinburgh: Edinburgh University Press, 2011), 17-40. </a:t>
            </a:r>
          </a:p>
          <a:p>
            <a:pPr marL="0" indent="0">
              <a:buNone/>
            </a:pPr>
            <a:r>
              <a:rPr lang="en-GB" sz="2900" dirty="0" err="1">
                <a:latin typeface="+mj-lt"/>
              </a:rPr>
              <a:t>A.Gililland</a:t>
            </a:r>
            <a:r>
              <a:rPr lang="en-GB" sz="2900" dirty="0">
                <a:latin typeface="+mj-lt"/>
              </a:rPr>
              <a:t>, ‘Archival and recordkeeping traditions in the multiverse and their importance for researching situations and situating research’, in A. Gilliland, S. </a:t>
            </a:r>
            <a:r>
              <a:rPr lang="en-GB" sz="2900" dirty="0" err="1">
                <a:latin typeface="+mj-lt"/>
              </a:rPr>
              <a:t>McKemmish</a:t>
            </a:r>
            <a:r>
              <a:rPr lang="en-GB" sz="2900" dirty="0">
                <a:latin typeface="+mj-lt"/>
              </a:rPr>
              <a:t>, and A.J. Lau (eds.), </a:t>
            </a:r>
            <a:r>
              <a:rPr lang="en-GB" sz="2900" i="1" dirty="0">
                <a:latin typeface="+mj-lt"/>
              </a:rPr>
              <a:t>Research in the Archival Multiverse </a:t>
            </a:r>
            <a:r>
              <a:rPr lang="en-GB" sz="2900" dirty="0">
                <a:latin typeface="+mj-lt"/>
              </a:rPr>
              <a:t>(Victoria, Australia: Monash University Press,2017, 31-73).</a:t>
            </a:r>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38879268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1FC3B4-EABC-5456-F6D9-653F7FCC22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D57840-C24F-A8BB-30EB-5CB9CFDCB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7212F-A396-F8BF-B18F-F67B201C9AC5}"/>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3E94D30C-DE91-C16A-A25B-4C3EB819A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60FDDD-7C46-E60A-D37D-BCFCDB8A948A}"/>
              </a:ext>
            </a:extLst>
          </p:cNvPr>
          <p:cNvSpPr>
            <a:spLocks noGrp="1"/>
          </p:cNvSpPr>
          <p:nvPr>
            <p:ph idx="1"/>
          </p:nvPr>
        </p:nvSpPr>
        <p:spPr>
          <a:xfrm>
            <a:off x="838200" y="1929384"/>
            <a:ext cx="10515600" cy="4251960"/>
          </a:xfrm>
        </p:spPr>
        <p:txBody>
          <a:bodyPr>
            <a:normAutofit fontScale="62500" lnSpcReduction="20000"/>
          </a:bodyPr>
          <a:lstStyle/>
          <a:p>
            <a:pPr marL="0" indent="0">
              <a:buNone/>
            </a:pPr>
            <a:r>
              <a:rPr lang="en-GB" sz="3000" dirty="0"/>
              <a:t>Sarah Lewis, ‘Archives: Preserving History or Power?’, University of Lincoln Grains of Knowledge Blog (2025). </a:t>
            </a:r>
            <a:r>
              <a:rPr lang="en-GB" sz="3000" dirty="0">
                <a:hlinkClick r:id="rId2"/>
              </a:rPr>
              <a:t>Archives: Preserving History or Power? – Grains of Knowledge</a:t>
            </a:r>
            <a:endParaRPr lang="en-GB" sz="3000" dirty="0"/>
          </a:p>
          <a:p>
            <a:pPr marL="0" indent="0">
              <a:buNone/>
            </a:pPr>
            <a:r>
              <a:rPr lang="en-GB" sz="3200" dirty="0"/>
              <a:t>John Lonsdale, ‘African Pasts in Africa’s Future’, Canadian Journal of African Studies, 23:1 (1989)</a:t>
            </a:r>
            <a:endParaRPr lang="en-GB" sz="3000" dirty="0"/>
          </a:p>
          <a:p>
            <a:pPr marL="0" indent="0">
              <a:buNone/>
            </a:pPr>
            <a:r>
              <a:rPr lang="en-GB" sz="3000" dirty="0"/>
              <a:t>Rose </a:t>
            </a:r>
            <a:r>
              <a:rPr lang="en-GB" sz="3000" dirty="0" err="1"/>
              <a:t>Miyonga</a:t>
            </a:r>
            <a:r>
              <a:rPr lang="en-GB" sz="3000" dirty="0"/>
              <a:t>, ‘We Kept Them to Remember’: Tin Trunk Archives and the Emotional History of the Mau </a:t>
            </a:r>
            <a:r>
              <a:rPr lang="en-GB" sz="3000" dirty="0" err="1"/>
              <a:t>Mau</a:t>
            </a:r>
            <a:r>
              <a:rPr lang="en-GB" sz="3000" dirty="0"/>
              <a:t> War, </a:t>
            </a:r>
            <a:r>
              <a:rPr lang="en-GB" sz="3000" i="1" dirty="0"/>
              <a:t>History Workshop Journal</a:t>
            </a:r>
            <a:r>
              <a:rPr lang="en-GB" sz="3000" dirty="0"/>
              <a:t>, Volume 96, Autumn 2023, Pages 96–11</a:t>
            </a:r>
          </a:p>
          <a:p>
            <a:pPr marL="0" indent="0">
              <a:buNone/>
            </a:pPr>
            <a:r>
              <a:rPr lang="en-GB" sz="3200" dirty="0"/>
              <a:t>Carolyn Steedman, </a:t>
            </a:r>
            <a:r>
              <a:rPr lang="en-GB" sz="3200" i="1" dirty="0"/>
              <a:t>Poetry for Historians or, W.H. Auden and History </a:t>
            </a:r>
            <a:r>
              <a:rPr lang="en-GB" sz="3200" dirty="0"/>
              <a:t>(Manchester: Manchester University Press, 2018). </a:t>
            </a:r>
            <a:endParaRPr lang="en-GB" sz="3000" dirty="0"/>
          </a:p>
          <a:p>
            <a:pPr marL="0" indent="0">
              <a:buNone/>
            </a:pPr>
            <a:r>
              <a:rPr lang="en-GB" sz="3000" dirty="0"/>
              <a:t>Ann Laura Stoler, </a:t>
            </a:r>
            <a:r>
              <a:rPr lang="en-GB" sz="3000" i="1" dirty="0"/>
              <a:t>Along the Archival Grain: Epistemic Anxieties and Colonial Common Sense </a:t>
            </a:r>
            <a:r>
              <a:rPr lang="en-GB" sz="3000" dirty="0"/>
              <a:t>(Princeton, NJ: Princeton University Press, 2009).</a:t>
            </a:r>
          </a:p>
          <a:p>
            <a:pPr marL="0" indent="0">
              <a:buNone/>
            </a:pPr>
            <a:r>
              <a:rPr lang="en-GB" sz="3000" dirty="0"/>
              <a:t>Ngugi </a:t>
            </a:r>
            <a:r>
              <a:rPr lang="en-GB" sz="3000" dirty="0" err="1"/>
              <a:t>wa</a:t>
            </a:r>
            <a:r>
              <a:rPr lang="en-GB" sz="3000" dirty="0"/>
              <a:t> Thiong’o, ‘Foreword’ in Maina </a:t>
            </a:r>
            <a:r>
              <a:rPr lang="en-GB" sz="3000" dirty="0" err="1"/>
              <a:t>wa</a:t>
            </a:r>
            <a:r>
              <a:rPr lang="en-GB" sz="3000" dirty="0"/>
              <a:t> </a:t>
            </a:r>
            <a:r>
              <a:rPr lang="en-GB" sz="3000" dirty="0" err="1"/>
              <a:t>Kinyatti</a:t>
            </a:r>
            <a:r>
              <a:rPr lang="en-GB" sz="3000" dirty="0"/>
              <a:t> (ed.), </a:t>
            </a:r>
            <a:r>
              <a:rPr lang="en-GB" sz="3000" i="1" dirty="0"/>
              <a:t>Kenya’s Freedom Struggle: The Dedan Kimathi Papers</a:t>
            </a:r>
            <a:r>
              <a:rPr lang="en-GB" sz="3000" dirty="0"/>
              <a:t> (London, 1987).</a:t>
            </a:r>
          </a:p>
          <a:p>
            <a:pPr marL="0" indent="0">
              <a:buNone/>
            </a:pPr>
            <a:r>
              <a:rPr lang="en-GB" sz="3000" dirty="0"/>
              <a:t>Michel-Rolph </a:t>
            </a:r>
            <a:r>
              <a:rPr lang="en-GB" sz="3000" dirty="0" err="1"/>
              <a:t>Trouillot</a:t>
            </a:r>
            <a:r>
              <a:rPr lang="en-GB" sz="3000" dirty="0"/>
              <a:t>, </a:t>
            </a:r>
            <a:r>
              <a:rPr lang="en-GB" sz="3000" i="1" dirty="0"/>
              <a:t>Silencing the Past: Power and the Production of History</a:t>
            </a:r>
            <a:r>
              <a:rPr lang="en-GB" sz="3000" dirty="0"/>
              <a:t>, Boston, 1995</a:t>
            </a:r>
          </a:p>
          <a:p>
            <a:pPr marL="0" indent="0">
              <a:buNone/>
            </a:pPr>
            <a:endParaRPr lang="en-GB" sz="2200" dirty="0"/>
          </a:p>
        </p:txBody>
      </p:sp>
    </p:spTree>
    <p:extLst>
      <p:ext uri="{BB962C8B-B14F-4D97-AF65-F5344CB8AC3E}">
        <p14:creationId xmlns:p14="http://schemas.microsoft.com/office/powerpoint/2010/main" val="17440627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2068</Words>
  <Application>Microsoft Office PowerPoint</Application>
  <PresentationFormat>Widescreen</PresentationFormat>
  <Paragraphs>179</Paragraphs>
  <Slides>34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Aptos</vt:lpstr>
      <vt:lpstr>Aptos Display</vt:lpstr>
      <vt:lpstr>Arial</vt:lpstr>
      <vt:lpstr>Wingdings</vt:lpstr>
      <vt:lpstr>Office Theme</vt:lpstr>
      <vt:lpstr>HPHI7016 Past Peoples, Present Societies: Research Methods and Skills</vt:lpstr>
      <vt:lpstr>Last session: Review</vt:lpstr>
      <vt:lpstr>Formative exercise</vt:lpstr>
      <vt:lpstr>Today’s focus: Navigating archives</vt:lpstr>
      <vt:lpstr>What is an archive?</vt:lpstr>
      <vt:lpstr>PowerPoint Presentation</vt:lpstr>
      <vt:lpstr>Archives</vt:lpstr>
      <vt:lpstr>Archival science</vt:lpstr>
      <vt:lpstr>What experience (if any) do you have of archival research?</vt:lpstr>
      <vt:lpstr>Types of archives/records</vt:lpstr>
      <vt:lpstr>Public Records</vt:lpstr>
      <vt:lpstr>The National Archives</vt:lpstr>
      <vt:lpstr>Public Records at the National Archives</vt:lpstr>
      <vt:lpstr>Who decides what gets kept?</vt:lpstr>
      <vt:lpstr>Official Records</vt:lpstr>
      <vt:lpstr>Ecclesiastical records</vt:lpstr>
      <vt:lpstr>Deposited records</vt:lpstr>
      <vt:lpstr>Practical considerations</vt:lpstr>
      <vt:lpstr>What political/social/cultural issues might be involved in archiving and archives?</vt:lpstr>
      <vt:lpstr>Archives and power</vt:lpstr>
      <vt:lpstr>Archives and Power</vt:lpstr>
      <vt:lpstr>Thinking critically</vt:lpstr>
      <vt:lpstr>The archival grain</vt:lpstr>
      <vt:lpstr>Archives and power</vt:lpstr>
      <vt:lpstr>‘Tin trunk archives’ (Miyonga, 2023)</vt:lpstr>
      <vt:lpstr>Power and the archive</vt:lpstr>
      <vt:lpstr>The researcher and the archive</vt:lpstr>
      <vt:lpstr>Redressing the power imbalance?</vt:lpstr>
      <vt:lpstr>Redressing the power imbalance?</vt:lpstr>
      <vt:lpstr>Endangered archives</vt:lpstr>
      <vt:lpstr>Next week:</vt:lpstr>
      <vt:lpstr>Useful links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3</cp:revision>
  <dcterms:created xsi:type="dcterms:W3CDTF">2025-10-05T10:49:10Z</dcterms:created>
  <dcterms:modified xsi:type="dcterms:W3CDTF">2025-10-22T10:04:36Z</dcterms:modified>
</cp:coreProperties>
</file>