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320" r:id="rId2"/>
    <p:sldId id="319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1" r:id="rId19"/>
    <p:sldId id="302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311" r:id="rId29"/>
    <p:sldId id="312" r:id="rId30"/>
    <p:sldId id="313" r:id="rId31"/>
    <p:sldId id="314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619A0C-4B2B-442F-92C4-28FEA00D9016}" v="221" dt="2023-03-27T18:49:05.0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220" autoAdjust="0"/>
    <p:restoredTop sz="93425" autoAdjust="0"/>
  </p:normalViewPr>
  <p:slideViewPr>
    <p:cSldViewPr>
      <p:cViewPr varScale="1">
        <p:scale>
          <a:sx n="98" d="100"/>
          <a:sy n="98" d="100"/>
        </p:scale>
        <p:origin x="216" y="3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B30419CD-F29A-4C86-9FB5-BD9F6D036BE6}"/>
    <pc:docChg chg="modSld">
      <pc:chgData name="Ivana Rozic" userId="3146e45c-111e-47f4-abdb-d162ebf290e2" providerId="ADAL" clId="{B30419CD-F29A-4C86-9FB5-BD9F6D036BE6}" dt="2023-02-11T16:08:14.933" v="0"/>
      <pc:docMkLst>
        <pc:docMk/>
      </pc:docMkLst>
      <pc:sldChg chg="modSp">
        <pc:chgData name="Ivana Rozic" userId="3146e45c-111e-47f4-abdb-d162ebf290e2" providerId="ADAL" clId="{B30419CD-F29A-4C86-9FB5-BD9F6D036BE6}" dt="2023-02-11T16:08:14.933" v="0"/>
        <pc:sldMkLst>
          <pc:docMk/>
          <pc:sldMk cId="2965552772" sldId="319"/>
        </pc:sldMkLst>
        <pc:spChg chg="mod">
          <ac:chgData name="Ivana Rozic" userId="3146e45c-111e-47f4-abdb-d162ebf290e2" providerId="ADAL" clId="{B30419CD-F29A-4C86-9FB5-BD9F6D036BE6}" dt="2023-02-11T16:08:14.933" v="0"/>
          <ac:spMkLst>
            <pc:docMk/>
            <pc:sldMk cId="2965552772" sldId="319"/>
            <ac:spMk id="6148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C03FBF95-5B0B-4394-B375-9B51D324CD92}"/>
    <pc:docChg chg="modSld">
      <pc:chgData name="Emad Elkhashen" userId="f6773d4c-e24e-4e81-9dfb-d11fc303467b" providerId="ADAL" clId="{C03FBF95-5B0B-4394-B375-9B51D324CD92}" dt="2022-11-27T15:55:17.183" v="0" actId="20577"/>
      <pc:docMkLst>
        <pc:docMk/>
      </pc:docMkLst>
      <pc:sldChg chg="modSp mod">
        <pc:chgData name="Emad Elkhashen" userId="f6773d4c-e24e-4e81-9dfb-d11fc303467b" providerId="ADAL" clId="{C03FBF95-5B0B-4394-B375-9B51D324CD92}" dt="2022-11-27T15:55:17.183" v="0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C03FBF95-5B0B-4394-B375-9B51D324CD92}" dt="2022-11-27T15:55:17.183" v="0" actId="20577"/>
          <ac:spMkLst>
            <pc:docMk/>
            <pc:sldMk cId="3180564613" sldId="284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4D619A0C-4B2B-442F-92C4-28FEA00D9016}"/>
    <pc:docChg chg="undo redo custSel addSld delSld modSld">
      <pc:chgData name="Ivana Rozic" userId="3146e45c-111e-47f4-abdb-d162ebf290e2" providerId="ADAL" clId="{4D619A0C-4B2B-442F-92C4-28FEA00D9016}" dt="2023-03-30T20:38:45.521" v="1063" actId="20577"/>
      <pc:docMkLst>
        <pc:docMk/>
      </pc:docMkLst>
      <pc:sldChg chg="del">
        <pc:chgData name="Ivana Rozic" userId="3146e45c-111e-47f4-abdb-d162ebf290e2" providerId="ADAL" clId="{4D619A0C-4B2B-442F-92C4-28FEA00D9016}" dt="2023-03-26T14:19:11.686" v="230" actId="47"/>
        <pc:sldMkLst>
          <pc:docMk/>
          <pc:sldMk cId="3180564613" sldId="284"/>
        </pc:sldMkLst>
      </pc:sldChg>
      <pc:sldChg chg="modSp mod modAnim">
        <pc:chgData name="Ivana Rozic" userId="3146e45c-111e-47f4-abdb-d162ebf290e2" providerId="ADAL" clId="{4D619A0C-4B2B-442F-92C4-28FEA00D9016}" dt="2023-03-27T18:48:44.801" v="1054"/>
        <pc:sldMkLst>
          <pc:docMk/>
          <pc:sldMk cId="338346039" sldId="286"/>
        </pc:sldMkLst>
        <pc:spChg chg="mod">
          <ac:chgData name="Ivana Rozic" userId="3146e45c-111e-47f4-abdb-d162ebf290e2" providerId="ADAL" clId="{4D619A0C-4B2B-442F-92C4-28FEA00D9016}" dt="2023-03-26T14:33:47.497" v="284" actId="113"/>
          <ac:spMkLst>
            <pc:docMk/>
            <pc:sldMk cId="338346039" sldId="286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1:36.797" v="250" actId="113"/>
          <ac:spMkLst>
            <pc:docMk/>
            <pc:sldMk cId="338346039" sldId="286"/>
            <ac:spMk id="6147" creationId="{00000000-0000-0000-0000-000000000000}"/>
          </ac:spMkLst>
        </pc:spChg>
      </pc:sldChg>
      <pc:sldChg chg="addSp delSp modSp mod">
        <pc:chgData name="Ivana Rozic" userId="3146e45c-111e-47f4-abdb-d162ebf290e2" providerId="ADAL" clId="{4D619A0C-4B2B-442F-92C4-28FEA00D9016}" dt="2023-03-27T11:32:34.894" v="355" actId="113"/>
        <pc:sldMkLst>
          <pc:docMk/>
          <pc:sldMk cId="2993248671" sldId="287"/>
        </pc:sldMkLst>
        <pc:spChg chg="mod">
          <ac:chgData name="Ivana Rozic" userId="3146e45c-111e-47f4-abdb-d162ebf290e2" providerId="ADAL" clId="{4D619A0C-4B2B-442F-92C4-28FEA00D9016}" dt="2023-03-26T15:43:07.038" v="292" actId="113"/>
          <ac:spMkLst>
            <pc:docMk/>
            <pc:sldMk cId="2993248671" sldId="287"/>
            <ac:spMk id="7170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32:34.894" v="355" actId="113"/>
          <ac:spMkLst>
            <pc:docMk/>
            <pc:sldMk cId="2993248671" sldId="287"/>
            <ac:spMk id="7171" creationId="{00000000-0000-0000-0000-000000000000}"/>
          </ac:spMkLst>
        </pc:spChg>
        <pc:picChg chg="add del mod ord">
          <ac:chgData name="Ivana Rozic" userId="3146e45c-111e-47f4-abdb-d162ebf290e2" providerId="ADAL" clId="{4D619A0C-4B2B-442F-92C4-28FEA00D9016}" dt="2023-03-27T11:31:51.666" v="345" actId="478"/>
          <ac:picMkLst>
            <pc:docMk/>
            <pc:sldMk cId="2993248671" sldId="287"/>
            <ac:picMk id="3" creationId="{F525B810-123B-E38A-94A1-DD95C5739FD8}"/>
          </ac:picMkLst>
        </pc:picChg>
        <pc:picChg chg="del mod">
          <ac:chgData name="Ivana Rozic" userId="3146e45c-111e-47f4-abdb-d162ebf290e2" providerId="ADAL" clId="{4D619A0C-4B2B-442F-92C4-28FEA00D9016}" dt="2023-03-27T11:28:13.660" v="320" actId="478"/>
          <ac:picMkLst>
            <pc:docMk/>
            <pc:sldMk cId="2993248671" sldId="287"/>
            <ac:picMk id="7173" creationId="{00000000-0000-0000-0000-000000000000}"/>
          </ac:picMkLst>
        </pc:picChg>
      </pc:sldChg>
      <pc:sldChg chg="addSp delSp modSp mod">
        <pc:chgData name="Ivana Rozic" userId="3146e45c-111e-47f4-abdb-d162ebf290e2" providerId="ADAL" clId="{4D619A0C-4B2B-442F-92C4-28FEA00D9016}" dt="2023-03-27T18:45:17.514" v="1049" actId="1076"/>
        <pc:sldMkLst>
          <pc:docMk/>
          <pc:sldMk cId="1297916071" sldId="288"/>
        </pc:sldMkLst>
        <pc:spChg chg="mod">
          <ac:chgData name="Ivana Rozic" userId="3146e45c-111e-47f4-abdb-d162ebf290e2" providerId="ADAL" clId="{4D619A0C-4B2B-442F-92C4-28FEA00D9016}" dt="2023-03-27T11:37:53.379" v="452" actId="108"/>
          <ac:spMkLst>
            <pc:docMk/>
            <pc:sldMk cId="1297916071" sldId="288"/>
            <ac:spMk id="8195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8:45:17.514" v="1049" actId="1076"/>
          <ac:spMkLst>
            <pc:docMk/>
            <pc:sldMk cId="1297916071" sldId="288"/>
            <ac:spMk id="8196" creationId="{00000000-0000-0000-0000-000000000000}"/>
          </ac:spMkLst>
        </pc:spChg>
        <pc:picChg chg="add del mod">
          <ac:chgData name="Ivana Rozic" userId="3146e45c-111e-47f4-abdb-d162ebf290e2" providerId="ADAL" clId="{4D619A0C-4B2B-442F-92C4-28FEA00D9016}" dt="2023-03-26T14:00:48.397" v="2" actId="478"/>
          <ac:picMkLst>
            <pc:docMk/>
            <pc:sldMk cId="1297916071" sldId="288"/>
            <ac:picMk id="3" creationId="{E91C9C7F-55C4-A7C8-7AA1-2A6BFB07A3E6}"/>
          </ac:picMkLst>
        </pc:picChg>
        <pc:picChg chg="add del">
          <ac:chgData name="Ivana Rozic" userId="3146e45c-111e-47f4-abdb-d162ebf290e2" providerId="ADAL" clId="{4D619A0C-4B2B-442F-92C4-28FEA00D9016}" dt="2023-03-26T14:00:53.419" v="4" actId="478"/>
          <ac:picMkLst>
            <pc:docMk/>
            <pc:sldMk cId="1297916071" sldId="288"/>
            <ac:picMk id="5" creationId="{CA6D40BF-2E5F-C5A2-6DDB-BAB2BC4D6391}"/>
          </ac:picMkLst>
        </pc:picChg>
      </pc:sldChg>
      <pc:sldChg chg="modSp mod">
        <pc:chgData name="Ivana Rozic" userId="3146e45c-111e-47f4-abdb-d162ebf290e2" providerId="ADAL" clId="{4D619A0C-4B2B-442F-92C4-28FEA00D9016}" dt="2023-03-27T11:38:00.239" v="453" actId="108"/>
        <pc:sldMkLst>
          <pc:docMk/>
          <pc:sldMk cId="113814466" sldId="289"/>
        </pc:sldMkLst>
        <pc:spChg chg="mod">
          <ac:chgData name="Ivana Rozic" userId="3146e45c-111e-47f4-abdb-d162ebf290e2" providerId="ADAL" clId="{4D619A0C-4B2B-442F-92C4-28FEA00D9016}" dt="2023-03-27T11:38:00.239" v="453" actId="108"/>
          <ac:spMkLst>
            <pc:docMk/>
            <pc:sldMk cId="113814466" sldId="289"/>
            <ac:spMk id="9218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1:37:24.367" v="451" actId="242"/>
          <ac:graphicFrameMkLst>
            <pc:docMk/>
            <pc:sldMk cId="113814466" sldId="289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1:42:29.334" v="508" actId="1076"/>
        <pc:sldMkLst>
          <pc:docMk/>
          <pc:sldMk cId="281403425" sldId="290"/>
        </pc:sldMkLst>
        <pc:spChg chg="mod">
          <ac:chgData name="Ivana Rozic" userId="3146e45c-111e-47f4-abdb-d162ebf290e2" providerId="ADAL" clId="{4D619A0C-4B2B-442F-92C4-28FEA00D9016}" dt="2023-03-27T11:41:04.261" v="491" actId="14100"/>
          <ac:spMkLst>
            <pc:docMk/>
            <pc:sldMk cId="281403425" sldId="290"/>
            <ac:spMk id="1024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2:29.334" v="508" actId="1076"/>
          <ac:spMkLst>
            <pc:docMk/>
            <pc:sldMk cId="281403425" sldId="290"/>
            <ac:spMk id="10243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1:42:21.788" v="507" actId="12385"/>
          <ac:graphicFrameMkLst>
            <pc:docMk/>
            <pc:sldMk cId="281403425" sldId="290"/>
            <ac:graphicFrameMk id="6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1:45:15.027" v="546" actId="113"/>
        <pc:sldMkLst>
          <pc:docMk/>
          <pc:sldMk cId="1782560167" sldId="291"/>
        </pc:sldMkLst>
        <pc:spChg chg="mod">
          <ac:chgData name="Ivana Rozic" userId="3146e45c-111e-47f4-abdb-d162ebf290e2" providerId="ADAL" clId="{4D619A0C-4B2B-442F-92C4-28FEA00D9016}" dt="2023-03-27T11:42:38.276" v="509" actId="108"/>
          <ac:spMkLst>
            <pc:docMk/>
            <pc:sldMk cId="1782560167" sldId="291"/>
            <ac:spMk id="11266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5:15.027" v="546" actId="113"/>
          <ac:spMkLst>
            <pc:docMk/>
            <pc:sldMk cId="1782560167" sldId="291"/>
            <ac:spMk id="11267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1:47:08.711" v="556" actId="20577"/>
        <pc:sldMkLst>
          <pc:docMk/>
          <pc:sldMk cId="1540075704" sldId="292"/>
        </pc:sldMkLst>
        <pc:spChg chg="mod">
          <ac:chgData name="Ivana Rozic" userId="3146e45c-111e-47f4-abdb-d162ebf290e2" providerId="ADAL" clId="{4D619A0C-4B2B-442F-92C4-28FEA00D9016}" dt="2023-03-27T11:47:08.215" v="555" actId="108"/>
          <ac:spMkLst>
            <pc:docMk/>
            <pc:sldMk cId="1540075704" sldId="292"/>
            <ac:spMk id="1229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47:08.711" v="556" actId="20577"/>
          <ac:spMkLst>
            <pc:docMk/>
            <pc:sldMk cId="1540075704" sldId="292"/>
            <ac:spMk id="12292" creationId="{00000000-0000-0000-0000-000000000000}"/>
          </ac:spMkLst>
        </pc:spChg>
      </pc:sldChg>
      <pc:sldChg chg="addSp delSp modSp mod">
        <pc:chgData name="Ivana Rozic" userId="3146e45c-111e-47f4-abdb-d162ebf290e2" providerId="ADAL" clId="{4D619A0C-4B2B-442F-92C4-28FEA00D9016}" dt="2023-03-27T18:29:10.635" v="1042" actId="113"/>
        <pc:sldMkLst>
          <pc:docMk/>
          <pc:sldMk cId="2523696233" sldId="293"/>
        </pc:sldMkLst>
        <pc:spChg chg="mod">
          <ac:chgData name="Ivana Rozic" userId="3146e45c-111e-47f4-abdb-d162ebf290e2" providerId="ADAL" clId="{4D619A0C-4B2B-442F-92C4-28FEA00D9016}" dt="2023-03-27T12:08:00.381" v="714" actId="404"/>
          <ac:spMkLst>
            <pc:docMk/>
            <pc:sldMk cId="2523696233" sldId="293"/>
            <ac:spMk id="13314" creationId="{00000000-0000-0000-0000-000000000000}"/>
          </ac:spMkLst>
        </pc:spChg>
        <pc:spChg chg="add del">
          <ac:chgData name="Ivana Rozic" userId="3146e45c-111e-47f4-abdb-d162ebf290e2" providerId="ADAL" clId="{4D619A0C-4B2B-442F-92C4-28FEA00D9016}" dt="2023-03-27T11:52:38.254" v="595" actId="478"/>
          <ac:spMkLst>
            <pc:docMk/>
            <pc:sldMk cId="2523696233" sldId="293"/>
            <ac:spMk id="1336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9:10.635" v="1042" actId="113"/>
          <ac:graphicFrameMkLst>
            <pc:docMk/>
            <pc:sldMk cId="2523696233" sldId="293"/>
            <ac:graphicFrameMk id="5" creationId="{00000000-0000-0000-0000-000000000000}"/>
          </ac:graphicFrameMkLst>
        </pc:graphicFrameChg>
      </pc:sldChg>
      <pc:sldChg chg="modSp mod modAnim">
        <pc:chgData name="Ivana Rozic" userId="3146e45c-111e-47f4-abdb-d162ebf290e2" providerId="ADAL" clId="{4D619A0C-4B2B-442F-92C4-28FEA00D9016}" dt="2023-03-27T18:48:54.436" v="1055"/>
        <pc:sldMkLst>
          <pc:docMk/>
          <pc:sldMk cId="2271958951" sldId="294"/>
        </pc:sldMkLst>
        <pc:spChg chg="mod">
          <ac:chgData name="Ivana Rozic" userId="3146e45c-111e-47f4-abdb-d162ebf290e2" providerId="ADAL" clId="{4D619A0C-4B2B-442F-92C4-28FEA00D9016}" dt="2023-03-27T12:12:40.139" v="750"/>
          <ac:spMkLst>
            <pc:docMk/>
            <pc:sldMk cId="2271958951" sldId="294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4:41.695" v="610" actId="108"/>
          <ac:spMkLst>
            <pc:docMk/>
            <pc:sldMk cId="2271958951" sldId="294"/>
            <ac:spMk id="14339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57.426" v="1056"/>
        <pc:sldMkLst>
          <pc:docMk/>
          <pc:sldMk cId="3628307720" sldId="295"/>
        </pc:sldMkLst>
        <pc:spChg chg="mod">
          <ac:chgData name="Ivana Rozic" userId="3146e45c-111e-47f4-abdb-d162ebf290e2" providerId="ADAL" clId="{4D619A0C-4B2B-442F-92C4-28FEA00D9016}" dt="2023-03-27T18:29:16.835" v="1043" actId="14100"/>
          <ac:spMkLst>
            <pc:docMk/>
            <pc:sldMk cId="3628307720" sldId="295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5:11.806" v="611" actId="108"/>
          <ac:spMkLst>
            <pc:docMk/>
            <pc:sldMk cId="3628307720" sldId="295"/>
            <ac:spMk id="1536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4D619A0C-4B2B-442F-92C4-28FEA00D9016}" dt="2023-03-27T18:48:59.792" v="1057"/>
        <pc:sldMkLst>
          <pc:docMk/>
          <pc:sldMk cId="1336211163" sldId="296"/>
        </pc:sldMkLst>
        <pc:spChg chg="mod">
          <ac:chgData name="Ivana Rozic" userId="3146e45c-111e-47f4-abdb-d162ebf290e2" providerId="ADAL" clId="{4D619A0C-4B2B-442F-92C4-28FEA00D9016}" dt="2023-03-27T11:59:15.498" v="645" actId="113"/>
          <ac:spMkLst>
            <pc:docMk/>
            <pc:sldMk cId="1336211163" sldId="296"/>
            <ac:spMk id="717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1:56:02.402" v="612" actId="108"/>
          <ac:spMkLst>
            <pc:docMk/>
            <pc:sldMk cId="1336211163" sldId="296"/>
            <ac:spMk id="16387" creationId="{00000000-0000-0000-0000-000000000000}"/>
          </ac:spMkLst>
        </pc:spChg>
        <pc:picChg chg="add del mod">
          <ac:chgData name="Ivana Rozic" userId="3146e45c-111e-47f4-abdb-d162ebf290e2" providerId="ADAL" clId="{4D619A0C-4B2B-442F-92C4-28FEA00D9016}" dt="2023-03-27T11:57:43.707" v="620" actId="478"/>
          <ac:picMkLst>
            <pc:docMk/>
            <pc:sldMk cId="1336211163" sldId="296"/>
            <ac:picMk id="2" creationId="{42899AB2-1B5B-5051-2EE6-47A19695CDA7}"/>
          </ac:picMkLst>
        </pc:picChg>
        <pc:picChg chg="add mod modCrop">
          <ac:chgData name="Ivana Rozic" userId="3146e45c-111e-47f4-abdb-d162ebf290e2" providerId="ADAL" clId="{4D619A0C-4B2B-442F-92C4-28FEA00D9016}" dt="2023-03-27T12:03:48.120" v="648" actId="14100"/>
          <ac:picMkLst>
            <pc:docMk/>
            <pc:sldMk cId="1336211163" sldId="296"/>
            <ac:picMk id="3" creationId="{4A069C4F-DB94-9224-AB42-8CB0710683EB}"/>
          </ac:picMkLst>
        </pc:picChg>
      </pc:sldChg>
      <pc:sldChg chg="delSp modSp mod">
        <pc:chgData name="Ivana Rozic" userId="3146e45c-111e-47f4-abdb-d162ebf290e2" providerId="ADAL" clId="{4D619A0C-4B2B-442F-92C4-28FEA00D9016}" dt="2023-03-27T18:27:27.527" v="1003" actId="20577"/>
        <pc:sldMkLst>
          <pc:docMk/>
          <pc:sldMk cId="3960941011" sldId="297"/>
        </pc:sldMkLst>
        <pc:spChg chg="mod">
          <ac:chgData name="Ivana Rozic" userId="3146e45c-111e-47f4-abdb-d162ebf290e2" providerId="ADAL" clId="{4D619A0C-4B2B-442F-92C4-28FEA00D9016}" dt="2023-03-27T12:08:11.273" v="715" actId="108"/>
          <ac:spMkLst>
            <pc:docMk/>
            <pc:sldMk cId="3960941011" sldId="297"/>
            <ac:spMk id="17410" creationId="{00000000-0000-0000-0000-000000000000}"/>
          </ac:spMkLst>
        </pc:spChg>
        <pc:spChg chg="del">
          <ac:chgData name="Ivana Rozic" userId="3146e45c-111e-47f4-abdb-d162ebf290e2" providerId="ADAL" clId="{4D619A0C-4B2B-442F-92C4-28FEA00D9016}" dt="2023-03-27T12:10:49.356" v="739" actId="478"/>
          <ac:spMkLst>
            <pc:docMk/>
            <pc:sldMk cId="3960941011" sldId="297"/>
            <ac:spMk id="17458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7:27.527" v="1003" actId="20577"/>
          <ac:graphicFrameMkLst>
            <pc:docMk/>
            <pc:sldMk cId="3960941011" sldId="297"/>
            <ac:graphicFrameMk id="5" creationId="{00000000-0000-0000-0000-000000000000}"/>
          </ac:graphicFrameMkLst>
        </pc:graphicFrameChg>
      </pc:sldChg>
      <pc:sldChg chg="delSp modSp mod">
        <pc:chgData name="Ivana Rozic" userId="3146e45c-111e-47f4-abdb-d162ebf290e2" providerId="ADAL" clId="{4D619A0C-4B2B-442F-92C4-28FEA00D9016}" dt="2023-03-27T18:27:55.802" v="1024" actId="20577"/>
        <pc:sldMkLst>
          <pc:docMk/>
          <pc:sldMk cId="2455198802" sldId="298"/>
        </pc:sldMkLst>
        <pc:spChg chg="mod">
          <ac:chgData name="Ivana Rozic" userId="3146e45c-111e-47f4-abdb-d162ebf290e2" providerId="ADAL" clId="{4D619A0C-4B2B-442F-92C4-28FEA00D9016}" dt="2023-03-27T12:09:34.238" v="730" actId="1076"/>
          <ac:spMkLst>
            <pc:docMk/>
            <pc:sldMk cId="2455198802" sldId="298"/>
            <ac:spMk id="18434" creationId="{00000000-0000-0000-0000-000000000000}"/>
          </ac:spMkLst>
        </pc:spChg>
        <pc:spChg chg="del">
          <ac:chgData name="Ivana Rozic" userId="3146e45c-111e-47f4-abdb-d162ebf290e2" providerId="ADAL" clId="{4D619A0C-4B2B-442F-92C4-28FEA00D9016}" dt="2023-03-27T12:10:42.851" v="738" actId="478"/>
          <ac:spMkLst>
            <pc:docMk/>
            <pc:sldMk cId="2455198802" sldId="298"/>
            <ac:spMk id="1849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7:55.802" v="1024" actId="20577"/>
          <ac:graphicFrameMkLst>
            <pc:docMk/>
            <pc:sldMk cId="2455198802" sldId="298"/>
            <ac:graphicFrameMk id="5" creationId="{00000000-0000-0000-0000-000000000000}"/>
          </ac:graphicFrameMkLst>
        </pc:graphicFrameChg>
      </pc:sldChg>
      <pc:sldChg chg="modSp mod modAnim">
        <pc:chgData name="Ivana Rozic" userId="3146e45c-111e-47f4-abdb-d162ebf290e2" providerId="ADAL" clId="{4D619A0C-4B2B-442F-92C4-28FEA00D9016}" dt="2023-03-27T18:49:05.041" v="1058"/>
        <pc:sldMkLst>
          <pc:docMk/>
          <pc:sldMk cId="2359079241" sldId="299"/>
        </pc:sldMkLst>
        <pc:spChg chg="mod">
          <ac:chgData name="Ivana Rozic" userId="3146e45c-111e-47f4-abdb-d162ebf290e2" providerId="ADAL" clId="{4D619A0C-4B2B-442F-92C4-28FEA00D9016}" dt="2023-03-27T12:13:05.948" v="757" actId="20577"/>
          <ac:spMkLst>
            <pc:docMk/>
            <pc:sldMk cId="2359079241" sldId="299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1:57.094" v="746" actId="108"/>
          <ac:spMkLst>
            <pc:docMk/>
            <pc:sldMk cId="2359079241" sldId="299"/>
            <ac:spMk id="20483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33.453" v="1053"/>
        <pc:sldMkLst>
          <pc:docMk/>
          <pc:sldMk cId="2874664406" sldId="300"/>
        </pc:sldMkLst>
        <pc:spChg chg="mod">
          <ac:chgData name="Ivana Rozic" userId="3146e45c-111e-47f4-abdb-d162ebf290e2" providerId="ADAL" clId="{4D619A0C-4B2B-442F-92C4-28FEA00D9016}" dt="2023-03-27T12:13:26.836" v="760" actId="14100"/>
          <ac:spMkLst>
            <pc:docMk/>
            <pc:sldMk cId="2874664406" sldId="300"/>
            <ac:spMk id="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3:16.463" v="758" actId="108"/>
          <ac:spMkLst>
            <pc:docMk/>
            <pc:sldMk cId="2874664406" sldId="300"/>
            <ac:spMk id="21507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2:20:09.069" v="833" actId="14100"/>
        <pc:sldMkLst>
          <pc:docMk/>
          <pc:sldMk cId="982456877" sldId="301"/>
        </pc:sldMkLst>
        <pc:spChg chg="mod">
          <ac:chgData name="Ivana Rozic" userId="3146e45c-111e-47f4-abdb-d162ebf290e2" providerId="ADAL" clId="{4D619A0C-4B2B-442F-92C4-28FEA00D9016}" dt="2023-03-27T12:13:59.934" v="761" actId="108"/>
          <ac:spMkLst>
            <pc:docMk/>
            <pc:sldMk cId="982456877" sldId="301"/>
            <ac:spMk id="2253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20:09.069" v="833" actId="14100"/>
          <ac:spMkLst>
            <pc:docMk/>
            <pc:sldMk cId="982456877" sldId="301"/>
            <ac:spMk id="22532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30T20:38:45.521" v="1063" actId="20577"/>
        <pc:sldMkLst>
          <pc:docMk/>
          <pc:sldMk cId="4069659260" sldId="302"/>
        </pc:sldMkLst>
        <pc:spChg chg="mod">
          <ac:chgData name="Ivana Rozic" userId="3146e45c-111e-47f4-abdb-d162ebf290e2" providerId="ADAL" clId="{4D619A0C-4B2B-442F-92C4-28FEA00D9016}" dt="2023-03-27T12:17:51.601" v="796" actId="1076"/>
          <ac:spMkLst>
            <pc:docMk/>
            <pc:sldMk cId="4069659260" sldId="302"/>
            <ac:spMk id="23554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30T20:38:45.521" v="1063" actId="20577"/>
          <ac:spMkLst>
            <pc:docMk/>
            <pc:sldMk cId="4069659260" sldId="302"/>
            <ac:spMk id="23555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7T12:15:19.451" v="776" actId="20577"/>
        <pc:sldMkLst>
          <pc:docMk/>
          <pc:sldMk cId="1019988824" sldId="303"/>
        </pc:sldMkLst>
        <pc:spChg chg="mod">
          <ac:chgData name="Ivana Rozic" userId="3146e45c-111e-47f4-abdb-d162ebf290e2" providerId="ADAL" clId="{4D619A0C-4B2B-442F-92C4-28FEA00D9016}" dt="2023-03-26T14:23:40.618" v="265" actId="108"/>
          <ac:spMkLst>
            <pc:docMk/>
            <pc:sldMk cId="1019988824" sldId="303"/>
            <ac:spMk id="2457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15:19.451" v="776" actId="20577"/>
          <ac:spMkLst>
            <pc:docMk/>
            <pc:sldMk cId="1019988824" sldId="303"/>
            <ac:spMk id="24579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23:13.872" v="264" actId="20577"/>
        <pc:sldMkLst>
          <pc:docMk/>
          <pc:sldMk cId="3160461042" sldId="304"/>
        </pc:sldMkLst>
        <pc:spChg chg="mod">
          <ac:chgData name="Ivana Rozic" userId="3146e45c-111e-47f4-abdb-d162ebf290e2" providerId="ADAL" clId="{4D619A0C-4B2B-442F-92C4-28FEA00D9016}" dt="2023-03-26T14:22:21.075" v="253" actId="113"/>
          <ac:spMkLst>
            <pc:docMk/>
            <pc:sldMk cId="3160461042" sldId="304"/>
            <ac:spMk id="25602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3:13.872" v="264" actId="20577"/>
          <ac:spMkLst>
            <pc:docMk/>
            <pc:sldMk cId="3160461042" sldId="304"/>
            <ac:spMk id="2560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4D619A0C-4B2B-442F-92C4-28FEA00D9016}" dt="2023-03-27T18:48:27.950" v="1052"/>
        <pc:sldMkLst>
          <pc:docMk/>
          <pc:sldMk cId="392365530" sldId="305"/>
        </pc:sldMkLst>
        <pc:spChg chg="mod">
          <ac:chgData name="Ivana Rozic" userId="3146e45c-111e-47f4-abdb-d162ebf290e2" providerId="ADAL" clId="{4D619A0C-4B2B-442F-92C4-28FEA00D9016}" dt="2023-03-27T12:28:44.974" v="953" actId="20577"/>
          <ac:spMkLst>
            <pc:docMk/>
            <pc:sldMk cId="392365530" sldId="305"/>
            <ac:spMk id="2" creationId="{00000000-0000-0000-0000-000000000000}"/>
          </ac:spMkLst>
        </pc:spChg>
        <pc:spChg chg="add del mod">
          <ac:chgData name="Ivana Rozic" userId="3146e45c-111e-47f4-abdb-d162ebf290e2" providerId="ADAL" clId="{4D619A0C-4B2B-442F-92C4-28FEA00D9016}" dt="2023-03-27T12:22:53.750" v="869" actId="478"/>
          <ac:spMkLst>
            <pc:docMk/>
            <pc:sldMk cId="392365530" sldId="305"/>
            <ac:spMk id="3" creationId="{2CAE5973-E927-A8F5-CCE3-5366D459790C}"/>
          </ac:spMkLst>
        </pc:spChg>
        <pc:spChg chg="add mod">
          <ac:chgData name="Ivana Rozic" userId="3146e45c-111e-47f4-abdb-d162ebf290e2" providerId="ADAL" clId="{4D619A0C-4B2B-442F-92C4-28FEA00D9016}" dt="2023-03-27T12:29:31.178" v="956" actId="1076"/>
          <ac:spMkLst>
            <pc:docMk/>
            <pc:sldMk cId="392365530" sldId="305"/>
            <ac:spMk id="5" creationId="{C0074523-5B22-61C2-89E1-7532F98CF61A}"/>
          </ac:spMkLst>
        </pc:spChg>
        <pc:spChg chg="mod">
          <ac:chgData name="Ivana Rozic" userId="3146e45c-111e-47f4-abdb-d162ebf290e2" providerId="ADAL" clId="{4D619A0C-4B2B-442F-92C4-28FEA00D9016}" dt="2023-03-26T14:16:52.907" v="114" actId="113"/>
          <ac:spMkLst>
            <pc:docMk/>
            <pc:sldMk cId="392365530" sldId="305"/>
            <ac:spMk id="26627" creationId="{00000000-0000-0000-0000-000000000000}"/>
          </ac:spMkLst>
        </pc:spChg>
        <pc:picChg chg="add mod">
          <ac:chgData name="Ivana Rozic" userId="3146e45c-111e-47f4-abdb-d162ebf290e2" providerId="ADAL" clId="{4D619A0C-4B2B-442F-92C4-28FEA00D9016}" dt="2023-03-27T12:28:34.629" v="950" actId="1076"/>
          <ac:picMkLst>
            <pc:docMk/>
            <pc:sldMk cId="392365530" sldId="305"/>
            <ac:picMk id="4" creationId="{E54DC8D0-11ED-C6D8-AC61-BC202D10275A}"/>
          </ac:picMkLst>
        </pc:picChg>
      </pc:sldChg>
      <pc:sldChg chg="modSp mod">
        <pc:chgData name="Ivana Rozic" userId="3146e45c-111e-47f4-abdb-d162ebf290e2" providerId="ADAL" clId="{4D619A0C-4B2B-442F-92C4-28FEA00D9016}" dt="2023-03-27T12:29:41.473" v="958" actId="20577"/>
        <pc:sldMkLst>
          <pc:docMk/>
          <pc:sldMk cId="630316453" sldId="306"/>
        </pc:sldMkLst>
        <pc:spChg chg="mod">
          <ac:chgData name="Ivana Rozic" userId="3146e45c-111e-47f4-abdb-d162ebf290e2" providerId="ADAL" clId="{4D619A0C-4B2B-442F-92C4-28FEA00D9016}" dt="2023-03-26T14:12:21.310" v="107" actId="113"/>
          <ac:spMkLst>
            <pc:docMk/>
            <pc:sldMk cId="630316453" sldId="306"/>
            <ac:spMk id="2765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29:41.473" v="958" actId="20577"/>
          <ac:spMkLst>
            <pc:docMk/>
            <pc:sldMk cId="630316453" sldId="306"/>
            <ac:spMk id="27652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11:53.650" v="106" actId="1076"/>
        <pc:sldMkLst>
          <pc:docMk/>
          <pc:sldMk cId="3655422943" sldId="307"/>
        </pc:sldMkLst>
        <pc:spChg chg="mod">
          <ac:chgData name="Ivana Rozic" userId="3146e45c-111e-47f4-abdb-d162ebf290e2" providerId="ADAL" clId="{4D619A0C-4B2B-442F-92C4-28FEA00D9016}" dt="2023-03-26T14:11:28.750" v="102" actId="113"/>
          <ac:spMkLst>
            <pc:docMk/>
            <pc:sldMk cId="3655422943" sldId="307"/>
            <ac:spMk id="28674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11:53.650" v="106" actId="1076"/>
          <ac:spMkLst>
            <pc:docMk/>
            <pc:sldMk cId="3655422943" sldId="307"/>
            <ac:spMk id="28675" creationId="{00000000-0000-0000-0000-000000000000}"/>
          </ac:spMkLst>
        </pc:spChg>
      </pc:sldChg>
      <pc:sldChg chg="modSp mod setBg">
        <pc:chgData name="Ivana Rozic" userId="3146e45c-111e-47f4-abdb-d162ebf290e2" providerId="ADAL" clId="{4D619A0C-4B2B-442F-92C4-28FEA00D9016}" dt="2023-03-27T18:28:10.730" v="1028" actId="20577"/>
        <pc:sldMkLst>
          <pc:docMk/>
          <pc:sldMk cId="1727093185" sldId="308"/>
        </pc:sldMkLst>
        <pc:spChg chg="mod">
          <ac:chgData name="Ivana Rozic" userId="3146e45c-111e-47f4-abdb-d162ebf290e2" providerId="ADAL" clId="{4D619A0C-4B2B-442F-92C4-28FEA00D9016}" dt="2023-03-26T14:10:24.628" v="93" actId="1076"/>
          <ac:spMkLst>
            <pc:docMk/>
            <pc:sldMk cId="1727093185" sldId="308"/>
            <ac:spMk id="2969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2:08:22.603" v="717"/>
          <ac:spMkLst>
            <pc:docMk/>
            <pc:sldMk cId="1727093185" sldId="308"/>
            <ac:spMk id="29739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10.730" v="1028" actId="20577"/>
          <ac:graphicFrameMkLst>
            <pc:docMk/>
            <pc:sldMk cId="1727093185" sldId="308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8:28:20.179" v="1033" actId="20577"/>
        <pc:sldMkLst>
          <pc:docMk/>
          <pc:sldMk cId="4175133078" sldId="309"/>
        </pc:sldMkLst>
        <pc:spChg chg="mod">
          <ac:chgData name="Ivana Rozic" userId="3146e45c-111e-47f4-abdb-d162ebf290e2" providerId="ADAL" clId="{4D619A0C-4B2B-442F-92C4-28FEA00D9016}" dt="2023-03-26T14:09:18.786" v="74" actId="1076"/>
          <ac:spMkLst>
            <pc:docMk/>
            <pc:sldMk cId="4175133078" sldId="309"/>
            <ac:spMk id="3072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20.179" v="1033" actId="20577"/>
          <ac:graphicFrameMkLst>
            <pc:docMk/>
            <pc:sldMk cId="4175133078" sldId="309"/>
            <ac:graphicFrameMk id="5" creationId="{00000000-0000-0000-0000-000000000000}"/>
          </ac:graphicFrameMkLst>
        </pc:graphicFrameChg>
      </pc:sldChg>
      <pc:sldChg chg="addSp delSp modSp mod">
        <pc:chgData name="Ivana Rozic" userId="3146e45c-111e-47f4-abdb-d162ebf290e2" providerId="ADAL" clId="{4D619A0C-4B2B-442F-92C4-28FEA00D9016}" dt="2023-03-27T18:28:30.040" v="1038" actId="20577"/>
        <pc:sldMkLst>
          <pc:docMk/>
          <pc:sldMk cId="3930333775" sldId="310"/>
        </pc:sldMkLst>
        <pc:spChg chg="add del mod">
          <ac:chgData name="Ivana Rozic" userId="3146e45c-111e-47f4-abdb-d162ebf290e2" providerId="ADAL" clId="{4D619A0C-4B2B-442F-92C4-28FEA00D9016}" dt="2023-03-26T14:10:00.915" v="87"/>
          <ac:spMkLst>
            <pc:docMk/>
            <pc:sldMk cId="3930333775" sldId="310"/>
            <ac:spMk id="3" creationId="{77896D29-92E2-2B28-9813-206470088B26}"/>
          </ac:spMkLst>
        </pc:spChg>
        <pc:spChg chg="mod">
          <ac:chgData name="Ivana Rozic" userId="3146e45c-111e-47f4-abdb-d162ebf290e2" providerId="ADAL" clId="{4D619A0C-4B2B-442F-92C4-28FEA00D9016}" dt="2023-03-26T14:10:12.905" v="90" actId="1076"/>
          <ac:spMkLst>
            <pc:docMk/>
            <pc:sldMk cId="3930333775" sldId="310"/>
            <ac:spMk id="31746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8:30.040" v="1038" actId="20577"/>
          <ac:graphicFrameMkLst>
            <pc:docMk/>
            <pc:sldMk cId="3930333775" sldId="310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7T13:49:09.562" v="967" actId="115"/>
        <pc:sldMkLst>
          <pc:docMk/>
          <pc:sldMk cId="2775403672" sldId="311"/>
        </pc:sldMkLst>
        <pc:spChg chg="mod">
          <ac:chgData name="Ivana Rozic" userId="3146e45c-111e-47f4-abdb-d162ebf290e2" providerId="ADAL" clId="{4D619A0C-4B2B-442F-92C4-28FEA00D9016}" dt="2023-03-26T14:06:53.238" v="49" actId="113"/>
          <ac:spMkLst>
            <pc:docMk/>
            <pc:sldMk cId="2775403672" sldId="311"/>
            <ac:spMk id="32770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3:49:09.562" v="967" actId="115"/>
          <ac:spMkLst>
            <pc:docMk/>
            <pc:sldMk cId="2775403672" sldId="311"/>
            <ac:spMk id="32771" creationId="{00000000-0000-0000-0000-000000000000}"/>
          </ac:spMkLst>
        </pc:spChg>
      </pc:sldChg>
      <pc:sldChg chg="modSp mod modAnim">
        <pc:chgData name="Ivana Rozic" userId="3146e45c-111e-47f4-abdb-d162ebf290e2" providerId="ADAL" clId="{4D619A0C-4B2B-442F-92C4-28FEA00D9016}" dt="2023-03-27T18:48:17.619" v="1051"/>
        <pc:sldMkLst>
          <pc:docMk/>
          <pc:sldMk cId="365405497" sldId="312"/>
        </pc:sldMkLst>
        <pc:spChg chg="mod">
          <ac:chgData name="Ivana Rozic" userId="3146e45c-111e-47f4-abdb-d162ebf290e2" providerId="ADAL" clId="{4D619A0C-4B2B-442F-92C4-28FEA00D9016}" dt="2023-03-27T18:36:20.179" v="1047" actId="20577"/>
          <ac:spMkLst>
            <pc:docMk/>
            <pc:sldMk cId="365405497" sldId="312"/>
            <ac:spMk id="2253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7T18:43:20.491" v="1048" actId="403"/>
          <ac:spMkLst>
            <pc:docMk/>
            <pc:sldMk cId="365405497" sldId="312"/>
            <ac:spMk id="33795" creationId="{00000000-0000-0000-0000-000000000000}"/>
          </ac:spMkLst>
        </pc:spChg>
      </pc:sldChg>
      <pc:sldChg chg="modSp mod">
        <pc:chgData name="Ivana Rozic" userId="3146e45c-111e-47f4-abdb-d162ebf290e2" providerId="ADAL" clId="{4D619A0C-4B2B-442F-92C4-28FEA00D9016}" dt="2023-03-26T14:07:07.930" v="52" actId="113"/>
        <pc:sldMkLst>
          <pc:docMk/>
          <pc:sldMk cId="38479468" sldId="313"/>
        </pc:sldMkLst>
        <pc:spChg chg="mod">
          <ac:chgData name="Ivana Rozic" userId="3146e45c-111e-47f4-abdb-d162ebf290e2" providerId="ADAL" clId="{4D619A0C-4B2B-442F-92C4-28FEA00D9016}" dt="2023-03-26T14:07:07.930" v="52" actId="113"/>
          <ac:spMkLst>
            <pc:docMk/>
            <pc:sldMk cId="38479468" sldId="313"/>
            <ac:spMk id="34818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04:43.940" v="22" actId="1076"/>
          <ac:spMkLst>
            <pc:docMk/>
            <pc:sldMk cId="38479468" sldId="313"/>
            <ac:spMk id="34820" creationId="{00000000-0000-0000-0000-000000000000}"/>
          </ac:spMkLst>
        </pc:spChg>
        <pc:picChg chg="mod">
          <ac:chgData name="Ivana Rozic" userId="3146e45c-111e-47f4-abdb-d162ebf290e2" providerId="ADAL" clId="{4D619A0C-4B2B-442F-92C4-28FEA00D9016}" dt="2023-03-26T14:04:48.755" v="24" actId="1076"/>
          <ac:picMkLst>
            <pc:docMk/>
            <pc:sldMk cId="38479468" sldId="313"/>
            <ac:picMk id="34821" creationId="{00000000-0000-0000-0000-000000000000}"/>
          </ac:picMkLst>
        </pc:picChg>
      </pc:sldChg>
      <pc:sldChg chg="modSp mod">
        <pc:chgData name="Ivana Rozic" userId="3146e45c-111e-47f4-abdb-d162ebf290e2" providerId="ADAL" clId="{4D619A0C-4B2B-442F-92C4-28FEA00D9016}" dt="2023-03-27T18:26:30.165" v="988" actId="242"/>
        <pc:sldMkLst>
          <pc:docMk/>
          <pc:sldMk cId="84029883" sldId="314"/>
        </pc:sldMkLst>
        <pc:spChg chg="mod">
          <ac:chgData name="Ivana Rozic" userId="3146e45c-111e-47f4-abdb-d162ebf290e2" providerId="ADAL" clId="{4D619A0C-4B2B-442F-92C4-28FEA00D9016}" dt="2023-03-26T14:04:07.687" v="17" actId="1076"/>
          <ac:spMkLst>
            <pc:docMk/>
            <pc:sldMk cId="84029883" sldId="314"/>
            <ac:spMk id="35842" creationId="{00000000-0000-0000-0000-000000000000}"/>
          </ac:spMkLst>
        </pc:spChg>
        <pc:graphicFrameChg chg="mod modGraphic">
          <ac:chgData name="Ivana Rozic" userId="3146e45c-111e-47f4-abdb-d162ebf290e2" providerId="ADAL" clId="{4D619A0C-4B2B-442F-92C4-28FEA00D9016}" dt="2023-03-27T18:26:30.165" v="988" actId="242"/>
          <ac:graphicFrameMkLst>
            <pc:docMk/>
            <pc:sldMk cId="84029883" sldId="314"/>
            <ac:graphicFrameMk id="5" creationId="{00000000-0000-0000-0000-000000000000}"/>
          </ac:graphicFrameMkLst>
        </pc:graphicFrameChg>
      </pc:sldChg>
      <pc:sldChg chg="modSp mod">
        <pc:chgData name="Ivana Rozic" userId="3146e45c-111e-47f4-abdb-d162ebf290e2" providerId="ADAL" clId="{4D619A0C-4B2B-442F-92C4-28FEA00D9016}" dt="2023-03-26T14:21:31.903" v="249" actId="113"/>
        <pc:sldMkLst>
          <pc:docMk/>
          <pc:sldMk cId="2965552772" sldId="319"/>
        </pc:sldMkLst>
        <pc:spChg chg="mod">
          <ac:chgData name="Ivana Rozic" userId="3146e45c-111e-47f4-abdb-d162ebf290e2" providerId="ADAL" clId="{4D619A0C-4B2B-442F-92C4-28FEA00D9016}" dt="2023-03-26T14:19:22.348" v="231" actId="113"/>
          <ac:spMkLst>
            <pc:docMk/>
            <pc:sldMk cId="2965552772" sldId="319"/>
            <ac:spMk id="6147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21:31.903" v="249" actId="113"/>
          <ac:spMkLst>
            <pc:docMk/>
            <pc:sldMk cId="2965552772" sldId="319"/>
            <ac:spMk id="6148" creationId="{00000000-0000-0000-0000-000000000000}"/>
          </ac:spMkLst>
        </pc:spChg>
      </pc:sldChg>
      <pc:sldChg chg="modSp add mod">
        <pc:chgData name="Ivana Rozic" userId="3146e45c-111e-47f4-abdb-d162ebf290e2" providerId="ADAL" clId="{4D619A0C-4B2B-442F-92C4-28FEA00D9016}" dt="2023-03-26T15:44:11.018" v="311" actId="20577"/>
        <pc:sldMkLst>
          <pc:docMk/>
          <pc:sldMk cId="3990093798" sldId="320"/>
        </pc:sldMkLst>
        <pc:spChg chg="mod">
          <ac:chgData name="Ivana Rozic" userId="3146e45c-111e-47f4-abdb-d162ebf290e2" providerId="ADAL" clId="{4D619A0C-4B2B-442F-92C4-28FEA00D9016}" dt="2023-03-26T15:44:11.018" v="311" actId="20577"/>
          <ac:spMkLst>
            <pc:docMk/>
            <pc:sldMk cId="3990093798" sldId="320"/>
            <ac:spMk id="2051" creationId="{00000000-0000-0000-0000-000000000000}"/>
          </ac:spMkLst>
        </pc:spChg>
        <pc:spChg chg="mod">
          <ac:chgData name="Ivana Rozic" userId="3146e45c-111e-47f4-abdb-d162ebf290e2" providerId="ADAL" clId="{4D619A0C-4B2B-442F-92C4-28FEA00D9016}" dt="2023-03-26T14:19:06.688" v="229" actId="255"/>
          <ac:spMkLst>
            <pc:docMk/>
            <pc:sldMk cId="3990093798" sldId="320"/>
            <ac:spMk id="2052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66669AE3-84F8-412E-88EF-52069B08810A}"/>
    <pc:docChg chg="delSld modSld">
      <pc:chgData name="Emad Elkhashen" userId="f6773d4c-e24e-4e81-9dfb-d11fc303467b" providerId="ADAL" clId="{66669AE3-84F8-412E-88EF-52069B08810A}" dt="2022-04-10T00:02:12.470" v="16" actId="47"/>
      <pc:docMkLst>
        <pc:docMk/>
      </pc:docMkLst>
      <pc:sldChg chg="modSp mod">
        <pc:chgData name="Emad Elkhashen" userId="f6773d4c-e24e-4e81-9dfb-d11fc303467b" providerId="ADAL" clId="{66669AE3-84F8-412E-88EF-52069B08810A}" dt="2022-04-10T00:01:39.517" v="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66669AE3-84F8-412E-88EF-52069B08810A}" dt="2022-04-10T00:01:39.517" v="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66669AE3-84F8-412E-88EF-52069B08810A}" dt="2022-04-10T00:02:08.756" v="10" actId="47"/>
        <pc:sldMkLst>
          <pc:docMk/>
          <pc:sldMk cId="2975271018" sldId="315"/>
        </pc:sldMkLst>
      </pc:sldChg>
      <pc:sldChg chg="del">
        <pc:chgData name="Emad Elkhashen" userId="f6773d4c-e24e-4e81-9dfb-d11fc303467b" providerId="ADAL" clId="{66669AE3-84F8-412E-88EF-52069B08810A}" dt="2022-04-10T00:02:09.831" v="11" actId="47"/>
        <pc:sldMkLst>
          <pc:docMk/>
          <pc:sldMk cId="2417895606" sldId="316"/>
        </pc:sldMkLst>
      </pc:sldChg>
      <pc:sldChg chg="del">
        <pc:chgData name="Emad Elkhashen" userId="f6773d4c-e24e-4e81-9dfb-d11fc303467b" providerId="ADAL" clId="{66669AE3-84F8-412E-88EF-52069B08810A}" dt="2022-04-10T00:02:11.721" v="15" actId="47"/>
        <pc:sldMkLst>
          <pc:docMk/>
          <pc:sldMk cId="3875814753" sldId="317"/>
        </pc:sldMkLst>
      </pc:sldChg>
      <pc:sldChg chg="del">
        <pc:chgData name="Emad Elkhashen" userId="f6773d4c-e24e-4e81-9dfb-d11fc303467b" providerId="ADAL" clId="{66669AE3-84F8-412E-88EF-52069B08810A}" dt="2022-04-10T00:02:12.470" v="16" actId="47"/>
        <pc:sldMkLst>
          <pc:docMk/>
          <pc:sldMk cId="207348675" sldId="318"/>
        </pc:sldMkLst>
      </pc:sldChg>
      <pc:sldChg chg="del">
        <pc:chgData name="Emad Elkhashen" userId="f6773d4c-e24e-4e81-9dfb-d11fc303467b" providerId="ADAL" clId="{66669AE3-84F8-412E-88EF-52069B08810A}" dt="2022-04-10T00:02:10.248" v="12" actId="47"/>
        <pc:sldMkLst>
          <pc:docMk/>
          <pc:sldMk cId="1838851127" sldId="320"/>
        </pc:sldMkLst>
      </pc:sldChg>
      <pc:sldChg chg="del">
        <pc:chgData name="Emad Elkhashen" userId="f6773d4c-e24e-4e81-9dfb-d11fc303467b" providerId="ADAL" clId="{66669AE3-84F8-412E-88EF-52069B08810A}" dt="2022-04-10T00:02:10.665" v="13" actId="47"/>
        <pc:sldMkLst>
          <pc:docMk/>
          <pc:sldMk cId="2486288860" sldId="321"/>
        </pc:sldMkLst>
      </pc:sldChg>
      <pc:sldChg chg="del">
        <pc:chgData name="Emad Elkhashen" userId="f6773d4c-e24e-4e81-9dfb-d11fc303467b" providerId="ADAL" clId="{66669AE3-84F8-412E-88EF-52069B08810A}" dt="2022-04-10T00:02:11.236" v="14" actId="47"/>
        <pc:sldMkLst>
          <pc:docMk/>
          <pc:sldMk cId="3546671417" sldId="322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1370E75F-87CA-4498-9E60-DB985E821A67}" type="slidenum">
              <a:rPr lang="en-GB" altLang="en-US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0339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1424" y="1556792"/>
            <a:ext cx="10945216" cy="252028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6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6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54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sz="5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cap="none" dirty="0">
                <a:solidFill>
                  <a:schemeClr val="accent2"/>
                </a:solidFill>
                <a:ea typeface="ＭＳ Ｐゴシック" charset="0"/>
              </a:rPr>
              <a:t>Week 5 Session 1</a:t>
            </a:r>
            <a:br>
              <a:rPr lang="en-GB" cap="none" dirty="0">
                <a:solidFill>
                  <a:schemeClr val="accent2"/>
                </a:solidFill>
                <a:ea typeface="ＭＳ Ｐゴシック" charset="0"/>
              </a:rPr>
            </a:br>
            <a:endParaRPr lang="en-GB" dirty="0">
              <a:solidFill>
                <a:schemeClr val="accent2"/>
              </a:solidFill>
              <a:ea typeface="ＭＳ Ｐゴシック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359696" y="3429001"/>
            <a:ext cx="5688632" cy="1800199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 typeface="Arial" charset="0"/>
              <a:buNone/>
              <a:defRPr/>
            </a:pPr>
            <a:endParaRPr lang="en-GB" sz="3500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sz="1900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r>
              <a:rPr lang="en-GB" sz="4300" b="1" dirty="0">
                <a:solidFill>
                  <a:schemeClr val="accent2"/>
                </a:solidFill>
                <a:ea typeface="ＭＳ Ｐゴシック" charset="0"/>
              </a:rPr>
              <a:t>INVESTMENT APPRAISAL</a:t>
            </a:r>
            <a:br>
              <a:rPr lang="en-GB" sz="4300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300" b="1" dirty="0">
                <a:solidFill>
                  <a:schemeClr val="accent2"/>
                </a:solidFill>
                <a:ea typeface="ＭＳ Ｐゴシック" charset="0"/>
              </a:rPr>
              <a:t> (Capital Budgeting)</a:t>
            </a:r>
            <a:endParaRPr lang="en-GB" altLang="en-US" sz="43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altLang="en-US" sz="40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cap="none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0093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3CF4B8-91C4-4BEB-8750-18CFDAA1F7B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Learning outcomes 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04248"/>
            <a:ext cx="9601200" cy="3917032"/>
          </a:xfrm>
        </p:spPr>
        <p:txBody>
          <a:bodyPr/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Various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dirty="0">
                <a:ea typeface="ＭＳ Ｐゴシック" panose="020B0600070205080204" pitchFamily="34" charset="-128"/>
              </a:rPr>
              <a:t>Importance of investment decisions 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Methods of evaluating projects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GB" altLang="en-US" b="1" dirty="0">
                <a:ea typeface="ＭＳ Ｐゴシック" panose="020B0600070205080204" pitchFamily="34" charset="-128"/>
              </a:rPr>
              <a:t>Advantages</a:t>
            </a:r>
            <a:r>
              <a:rPr lang="en-GB" altLang="en-US" dirty="0">
                <a:ea typeface="ＭＳ Ｐゴシック" panose="020B0600070205080204" pitchFamily="34" charset="-128"/>
              </a:rPr>
              <a:t> and </a:t>
            </a:r>
            <a:r>
              <a:rPr lang="en-GB" altLang="en-US" b="1" dirty="0">
                <a:ea typeface="ＭＳ Ｐゴシック" panose="020B0600070205080204" pitchFamily="34" charset="-128"/>
              </a:rPr>
              <a:t>disadvantages</a:t>
            </a:r>
            <a:r>
              <a:rPr lang="en-GB" altLang="en-US" dirty="0">
                <a:ea typeface="ＭＳ Ｐゴシック" panose="020B0600070205080204" pitchFamily="34" charset="-128"/>
              </a:rPr>
              <a:t> of </a:t>
            </a:r>
            <a:r>
              <a:rPr lang="en-GB" altLang="en-US" b="1" dirty="0">
                <a:ea typeface="ＭＳ Ｐゴシック" panose="020B0600070205080204" pitchFamily="34" charset="-128"/>
              </a:rPr>
              <a:t>each method</a:t>
            </a:r>
          </a:p>
        </p:txBody>
      </p:sp>
    </p:spTree>
    <p:extLst>
      <p:ext uri="{BB962C8B-B14F-4D97-AF65-F5344CB8AC3E}">
        <p14:creationId xmlns:p14="http://schemas.microsoft.com/office/powerpoint/2010/main" val="296555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D7892F-510A-4233-9BB0-47E6D881CCF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 dirty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96012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Investment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Expansion of product lines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New production methods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Replacement of fixed assets</a:t>
            </a:r>
          </a:p>
          <a:p>
            <a:pPr eaLnBrk="1" hangingPunct="1">
              <a:lnSpc>
                <a:spcPct val="90000"/>
              </a:lnSpc>
              <a:spcBef>
                <a:spcPts val="2400"/>
              </a:spcBef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Other decisions: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Prioritising alternative projects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Financing</a:t>
            </a:r>
          </a:p>
        </p:txBody>
      </p:sp>
      <p:pic>
        <p:nvPicPr>
          <p:cNvPr id="6149" name="Picture 5" descr="C:\Users\ImahSidi\AppData\Local\Microsoft\Windows\Temporary Internet Files\Content.IE5\6R6O96E7\MC90030302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963" y="2492375"/>
            <a:ext cx="2938462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346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884110" y="187231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	</a:t>
            </a:r>
            <a:r>
              <a:rPr lang="en-GB" altLang="en-US" b="1" u="sng" dirty="0">
                <a:ea typeface="ＭＳ Ｐゴシック" panose="020B0600070205080204" pitchFamily="34" charset="-128"/>
              </a:rPr>
              <a:t>INVESTMENT APPRAISAL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23392" y="1251362"/>
            <a:ext cx="10959008" cy="3917032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Why is it important?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Large amounts of resources are often invested</a:t>
            </a:r>
          </a:p>
          <a:p>
            <a:pPr lvl="1"/>
            <a:r>
              <a:rPr lang="en-GB" altLang="en-US" dirty="0">
                <a:ea typeface="ＭＳ Ｐゴシック" panose="020B0600070205080204" pitchFamily="34" charset="-128"/>
              </a:rPr>
              <a:t>Often difficult/expensive to bail out of the investment once started</a:t>
            </a:r>
          </a:p>
          <a:p>
            <a:pPr>
              <a:spcBef>
                <a:spcPts val="24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Investments decisions </a:t>
            </a:r>
            <a:r>
              <a:rPr lang="en-GB" altLang="en-US" b="1" dirty="0">
                <a:ea typeface="ＭＳ Ｐゴシック" panose="020B0600070205080204" pitchFamily="34" charset="-128"/>
              </a:rPr>
              <a:t>must be consistent</a:t>
            </a:r>
            <a:r>
              <a:rPr lang="en-GB" altLang="en-US" dirty="0">
                <a:ea typeface="ＭＳ Ｐゴシック" panose="020B0600070205080204" pitchFamily="34" charset="-128"/>
              </a:rPr>
              <a:t> with </a:t>
            </a:r>
            <a:r>
              <a:rPr lang="en-GB" altLang="en-US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the objectives of the business</a:t>
            </a:r>
          </a:p>
          <a:p>
            <a:pPr lvl="1"/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Maximising the wealth of the owner/s of the business</a:t>
            </a: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1796B15-D4C4-41F3-99DB-29D6700DD090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93248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15EE55-48BE-44F3-90A6-B6842433A01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METHODS OF EVALUATING PROJECTS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664494"/>
            <a:ext cx="9443392" cy="3529012"/>
          </a:xfrm>
        </p:spPr>
        <p:txBody>
          <a:bodyPr/>
          <a:lstStyle/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Payback period </a:t>
            </a:r>
            <a:r>
              <a:rPr lang="en-GB" altLang="en-US" sz="2800" dirty="0">
                <a:ea typeface="ＭＳ Ｐゴシック" panose="020B0600070205080204" pitchFamily="34" charset="-128"/>
              </a:rPr>
              <a:t>(discounted or non-discounted)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Accounting rate of return - ARR </a:t>
            </a:r>
            <a:r>
              <a:rPr lang="en-GB" altLang="en-US" sz="2800" dirty="0">
                <a:ea typeface="ＭＳ Ｐゴシック" panose="020B0600070205080204" pitchFamily="34" charset="-128"/>
              </a:rPr>
              <a:t>(based on average investment or initial investment)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Net present value - NPV </a:t>
            </a:r>
          </a:p>
          <a:p>
            <a:pPr eaLnBrk="1" hangingPunct="1"/>
            <a:r>
              <a:rPr lang="en-GB" altLang="en-US" sz="2800" b="1" dirty="0">
                <a:ea typeface="ＭＳ Ｐゴシック" panose="020B0600070205080204" pitchFamily="34" charset="-128"/>
              </a:rPr>
              <a:t>Internal rate of return - IRR</a:t>
            </a:r>
          </a:p>
        </p:txBody>
      </p:sp>
    </p:spTree>
    <p:extLst>
      <p:ext uri="{BB962C8B-B14F-4D97-AF65-F5344CB8AC3E}">
        <p14:creationId xmlns:p14="http://schemas.microsoft.com/office/powerpoint/2010/main" val="1297916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263352" y="333375"/>
            <a:ext cx="11161240" cy="1366838"/>
          </a:xfrm>
        </p:spPr>
        <p:txBody>
          <a:bodyPr/>
          <a:lstStyle/>
          <a:p>
            <a:br>
              <a:rPr lang="en-GB" altLang="en-US" sz="3600" u="sng" dirty="0">
                <a:ea typeface="ＭＳ Ｐゴシック" panose="020B0600070205080204" pitchFamily="34" charset="-128"/>
              </a:rPr>
            </a:br>
            <a:r>
              <a:rPr lang="en-GB" altLang="en-US" sz="3600" b="1" u="sng" dirty="0">
                <a:ea typeface="ＭＳ Ｐゴシック" panose="020B0600070205080204" pitchFamily="34" charset="-128"/>
              </a:rPr>
              <a:t>METHODS OF EVALUATING </a:t>
            </a:r>
            <a:br>
              <a:rPr lang="en-GB" altLang="en-US" sz="3600" b="1" u="sng" dirty="0">
                <a:ea typeface="ＭＳ Ｐゴシック" panose="020B0600070205080204" pitchFamily="34" charset="-128"/>
              </a:rPr>
            </a:br>
            <a:r>
              <a:rPr lang="en-GB" altLang="en-US" sz="3600" b="1" u="sng" dirty="0">
                <a:ea typeface="ＭＳ Ｐゴシック" panose="020B0600070205080204" pitchFamily="34" charset="-128"/>
              </a:rPr>
              <a:t>PROJECTS</a:t>
            </a:r>
            <a:br>
              <a:rPr lang="en-GB" altLang="en-US" sz="3600" b="1" dirty="0">
                <a:ea typeface="ＭＳ Ｐゴシック" panose="020B0600070205080204" pitchFamily="34" charset="-128"/>
              </a:rPr>
            </a:br>
            <a:endParaRPr lang="en-GB" altLang="en-US" sz="3600" b="1" dirty="0">
              <a:ea typeface="ＭＳ Ｐゴシック" panose="020B0600070205080204" pitchFamily="34" charset="-128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611626"/>
              </p:ext>
            </p:extLst>
          </p:nvPr>
        </p:nvGraphicFramePr>
        <p:xfrm>
          <a:off x="1820570" y="1700213"/>
          <a:ext cx="8496746" cy="38908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7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9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7814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Consider the changing value of money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Ignores the changing value of money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439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</a:t>
                      </a:r>
                      <a:r>
                        <a:rPr lang="en-GB" sz="3200" baseline="0" dirty="0">
                          <a:solidFill>
                            <a:schemeClr val="tx1"/>
                          </a:solidFill>
                        </a:rPr>
                        <a:t> based on average investment</a:t>
                      </a:r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6336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IRR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ARR based on initial investment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23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E89BC2F-4307-47E7-BF2C-A76BC298F89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13814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81200" y="134283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EXAMPLE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79376" y="1166046"/>
            <a:ext cx="11449272" cy="1431637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600" dirty="0">
                <a:ea typeface="ＭＳ Ｐゴシック" panose="020B0600070205080204" pitchFamily="34" charset="-128"/>
              </a:rPr>
              <a:t>A haulage company has three potential projects planned. Each will require investment in a refrigerated vehicle at a total cost of £120,000. The vehicle has a three year life. At the end it can be sold for £30,000. The company has already spent £6,000 on market research. The company has a cost of capital of 10%. The three projects are: </a:t>
            </a: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A74812-A09D-47EB-8368-584C6A5A5B9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378674"/>
              </p:ext>
            </p:extLst>
          </p:nvPr>
        </p:nvGraphicFramePr>
        <p:xfrm>
          <a:off x="1524000" y="3395140"/>
          <a:ext cx="9144000" cy="2973061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180578">
                  <a:extLst>
                    <a:ext uri="{9D8B030D-6E8A-4147-A177-3AD203B41FA5}">
                      <a16:colId xmlns:a16="http://schemas.microsoft.com/office/drawing/2014/main" val="1344101602"/>
                    </a:ext>
                  </a:extLst>
                </a:gridCol>
                <a:gridCol w="6963422">
                  <a:extLst>
                    <a:ext uri="{9D8B030D-6E8A-4147-A177-3AD203B41FA5}">
                      <a16:colId xmlns:a16="http://schemas.microsoft.com/office/drawing/2014/main" val="3462691194"/>
                    </a:ext>
                  </a:extLst>
                </a:gridCol>
              </a:tblGrid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A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£60,000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34759404"/>
                  </a:ext>
                </a:extLst>
              </a:tr>
              <a:tr h="77657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B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£45,000 per annum.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1636226555"/>
                  </a:ext>
                </a:extLst>
              </a:tr>
              <a:tr h="132716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Project C</a:t>
                      </a:r>
                      <a:endParaRPr kumimoji="0" lang="en-GB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Expected cash inflow after deducting all expected cash outflows are £40,000 in year 1, £70,000 in year 2 and £80,000 in year 3.</a:t>
                      </a:r>
                      <a:endParaRPr kumimoji="0" lang="en-GB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ＭＳ Ｐゴシック" panose="020B0600070205080204" pitchFamily="34" charset="-128"/>
                      </a:endParaRPr>
                    </a:p>
                  </a:txBody>
                  <a:tcPr marL="91437" marR="91437" marT="45715" marB="45715" anchor="ctr" horzOverflow="overflow"/>
                </a:tc>
                <a:extLst>
                  <a:ext uri="{0D108BD9-81ED-4DB2-BD59-A6C34878D82A}">
                    <a16:rowId xmlns:a16="http://schemas.microsoft.com/office/drawing/2014/main" val="2149920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403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RELEVANT COSTS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609600" y="1341438"/>
            <a:ext cx="9601200" cy="439181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Which of these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costs and revenues </a:t>
            </a:r>
            <a:r>
              <a:rPr lang="en-GB" altLang="en-US" sz="2800" dirty="0">
                <a:ea typeface="ＭＳ Ｐゴシック" panose="020B0600070205080204" pitchFamily="34" charset="-128"/>
              </a:rPr>
              <a:t>will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influence our decisions?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cost of the vehicle?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inflows generated by each project?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The market research cost?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The cost of capital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Cost to the business of the finance needed to fund the project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Normally a mixture of funds (shareholders</a:t>
            </a:r>
            <a:r>
              <a:rPr lang="ja-JP" altLang="en-GB" sz="2400" dirty="0">
                <a:ea typeface="ＭＳ Ｐゴシック" panose="020B0600070205080204" pitchFamily="34" charset="-128"/>
              </a:rPr>
              <a:t>’</a:t>
            </a:r>
            <a:r>
              <a:rPr lang="en-GB" altLang="ja-JP" sz="2400" dirty="0">
                <a:ea typeface="ＭＳ Ｐゴシック" panose="020B0600070205080204" pitchFamily="34" charset="-128"/>
              </a:rPr>
              <a:t> and borrowings)</a:t>
            </a: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1126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52D186D-5285-4319-9C4D-5FF477B3464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82560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26CE213-2446-4056-A5FE-BC733CB9808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PAYBACK PERIOD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94284" y="1463676"/>
            <a:ext cx="9803432" cy="3600450"/>
          </a:xfrm>
        </p:spPr>
        <p:txBody>
          <a:bodyPr/>
          <a:lstStyle/>
          <a:p>
            <a:pPr marL="0" indent="0" algn="just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The payback period is the length of time it takes for an initial investment to be repaid out of the net cash inflows of a project.</a:t>
            </a:r>
          </a:p>
        </p:txBody>
      </p:sp>
    </p:spTree>
    <p:extLst>
      <p:ext uri="{BB962C8B-B14F-4D97-AF65-F5344CB8AC3E}">
        <p14:creationId xmlns:p14="http://schemas.microsoft.com/office/powerpoint/2010/main" val="1540075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084119" y="135195"/>
            <a:ext cx="8229600" cy="11430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CALCULATIONS FOR PAYBACK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468623"/>
              </p:ext>
            </p:extLst>
          </p:nvPr>
        </p:nvGraphicFramePr>
        <p:xfrm>
          <a:off x="1631504" y="1234400"/>
          <a:ext cx="8928993" cy="4389200"/>
        </p:xfrm>
        <a:graphic>
          <a:graphicData uri="http://schemas.openxmlformats.org/drawingml/2006/table">
            <a:tbl>
              <a:tblPr/>
              <a:tblGrid>
                <a:gridCol w="2433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120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86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545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 (£000)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INFLOW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70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03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PAYBACK PERIOD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244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 YEARS 46 DAYS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335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WORKINGS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60+60 = 120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45+45+30/45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40+70+10/80</a:t>
                      </a:r>
                    </a:p>
                  </a:txBody>
                  <a:tcPr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3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B59CAE-98C9-481F-B5DF-3125225CCD5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2523696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2F5A1-C885-473F-A254-CBC232721585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Quick and easy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Easily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Concentrates on earlier cash flows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Accuracy</a:t>
            </a:r>
          </a:p>
          <a:p>
            <a:pPr lvl="1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Economically more attractive</a:t>
            </a:r>
          </a:p>
        </p:txBody>
      </p:sp>
    </p:spTree>
    <p:extLst>
      <p:ext uri="{BB962C8B-B14F-4D97-AF65-F5344CB8AC3E}">
        <p14:creationId xmlns:p14="http://schemas.microsoft.com/office/powerpoint/2010/main" val="2271958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C11052D-2DD9-4223-9301-A6B7AAEC012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PAYBACK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408" y="1700807"/>
            <a:ext cx="9237712" cy="3456385"/>
          </a:xfrm>
        </p:spPr>
        <p:txBody>
          <a:bodyPr anchor="t"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timing within payback period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cash flows after payback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Not concerned with profitability</a:t>
            </a:r>
          </a:p>
        </p:txBody>
      </p:sp>
    </p:spTree>
    <p:extLst>
      <p:ext uri="{BB962C8B-B14F-4D97-AF65-F5344CB8AC3E}">
        <p14:creationId xmlns:p14="http://schemas.microsoft.com/office/powerpoint/2010/main" val="36283077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1094D5-11DF-4F04-B016-535885CB703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ARR ON INITIAL INVESTMENT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ARR is calculated by taking the average annual profits expected from a project as a percentage of the capital invested.</a:t>
            </a:r>
          </a:p>
          <a:p>
            <a:pPr algn="just" eaLnBrk="1" hangingPunct="1">
              <a:spcAft>
                <a:spcPts val="1200"/>
              </a:spcAft>
            </a:pPr>
            <a:r>
              <a:rPr lang="en-GB" altLang="en-US" b="1" dirty="0">
                <a:ea typeface="ＭＳ Ｐゴシック" panose="020B0600070205080204" pitchFamily="34" charset="-128"/>
              </a:rPr>
              <a:t>Profit</a:t>
            </a:r>
            <a:r>
              <a:rPr lang="en-GB" altLang="en-US" dirty="0">
                <a:ea typeface="ＭＳ Ｐゴシック" panose="020B0600070205080204" pitchFamily="34" charset="-128"/>
              </a:rPr>
              <a:t> is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NOT the same </a:t>
            </a:r>
            <a:r>
              <a:rPr lang="en-GB" altLang="en-US" dirty="0">
                <a:ea typeface="ＭＳ Ｐゴシック" panose="020B0600070205080204" pitchFamily="34" charset="-128"/>
              </a:rPr>
              <a:t>as </a:t>
            </a:r>
            <a:r>
              <a:rPr lang="en-GB" altLang="en-US" b="1" dirty="0">
                <a:ea typeface="ＭＳ Ｐゴシック" panose="020B0600070205080204" pitchFamily="34" charset="-128"/>
              </a:rPr>
              <a:t>cash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b="1" dirty="0">
                <a:ea typeface="ＭＳ Ｐゴシック" panose="020B0600070205080204" pitchFamily="34" charset="-128"/>
              </a:rPr>
              <a:t>flow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69C4F-DB94-9224-AB42-8CB0710683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3" t="-2352" r="1420" b="1"/>
          <a:stretch/>
        </p:blipFill>
        <p:spPr>
          <a:xfrm>
            <a:off x="1559496" y="4323227"/>
            <a:ext cx="9073008" cy="934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211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335360" y="404664"/>
            <a:ext cx="11665296" cy="648072"/>
          </a:xfrm>
        </p:spPr>
        <p:txBody>
          <a:bodyPr/>
          <a:lstStyle/>
          <a:p>
            <a:r>
              <a:rPr lang="en-GB" altLang="en-US" sz="3600" b="1" u="sng" dirty="0">
                <a:ea typeface="ＭＳ Ｐゴシック" panose="020B0600070205080204" pitchFamily="34" charset="-128"/>
              </a:rPr>
              <a:t>CALCULATIONS OF ARR ON INITIAL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475222"/>
              </p:ext>
            </p:extLst>
          </p:nvPr>
        </p:nvGraphicFramePr>
        <p:xfrm>
          <a:off x="1524001" y="1268760"/>
          <a:ext cx="9144001" cy="5589242"/>
        </p:xfrm>
        <a:graphic>
          <a:graphicData uri="http://schemas.openxmlformats.org/drawingml/2006/table">
            <a:tbl>
              <a:tblPr/>
              <a:tblGrid>
                <a:gridCol w="31599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91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17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060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CASH FLOWS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A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B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PROJECT C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OUTLAY (a)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£120,000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735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PROFIT( after depreciation)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charset="0"/>
                        <a:cs typeface="Arial" charset="0"/>
                      </a:endParaRP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1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2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£40,000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YEAR 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£50,000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2387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AVERAGE PROFIT(b)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£30,000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15,000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33,333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3714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ARR -  (b/a) x 100%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12.5%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charset="0"/>
                          <a:cs typeface="Arial" charset="0"/>
                        </a:rPr>
                        <a:t>27.8%</a:t>
                      </a:r>
                    </a:p>
                  </a:txBody>
                  <a:tcPr marL="91436" marR="91436" marT="45725" marB="4572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09410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1991544" y="146939"/>
            <a:ext cx="8362950" cy="1143000"/>
          </a:xfrm>
        </p:spPr>
        <p:txBody>
          <a:bodyPr/>
          <a:lstStyle/>
          <a:p>
            <a:r>
              <a:rPr lang="en-GB" altLang="en-US" sz="3600" b="1" u="sng" dirty="0">
                <a:ea typeface="ＭＳ Ｐゴシック" panose="020B0600070205080204" pitchFamily="34" charset="-128"/>
              </a:rPr>
              <a:t>CALCULATIONS OF ARR ON AVERAGE INVESTMENT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054091"/>
              </p:ext>
            </p:extLst>
          </p:nvPr>
        </p:nvGraphicFramePr>
        <p:xfrm>
          <a:off x="1517134" y="1417638"/>
          <a:ext cx="9144000" cy="5440724"/>
        </p:xfrm>
        <a:graphic>
          <a:graphicData uri="http://schemas.openxmlformats.org/drawingml/2006/table">
            <a:tbl>
              <a:tblPr/>
              <a:tblGrid>
                <a:gridCol w="3291417">
                  <a:extLst>
                    <a:ext uri="{9D8B030D-6E8A-4147-A177-3AD203B41FA5}">
                      <a16:colId xmlns:a16="http://schemas.microsoft.com/office/drawing/2014/main" val="1244260677"/>
                    </a:ext>
                  </a:extLst>
                </a:gridCol>
                <a:gridCol w="1920876">
                  <a:extLst>
                    <a:ext uri="{9D8B030D-6E8A-4147-A177-3AD203B41FA5}">
                      <a16:colId xmlns:a16="http://schemas.microsoft.com/office/drawing/2014/main" val="997912829"/>
                    </a:ext>
                  </a:extLst>
                </a:gridCol>
                <a:gridCol w="1919111">
                  <a:extLst>
                    <a:ext uri="{9D8B030D-6E8A-4147-A177-3AD203B41FA5}">
                      <a16:colId xmlns:a16="http://schemas.microsoft.com/office/drawing/2014/main" val="2859610528"/>
                    </a:ext>
                  </a:extLst>
                </a:gridCol>
                <a:gridCol w="2012596">
                  <a:extLst>
                    <a:ext uri="{9D8B030D-6E8A-4147-A177-3AD203B41FA5}">
                      <a16:colId xmlns:a16="http://schemas.microsoft.com/office/drawing/2014/main" val="1269962218"/>
                    </a:ext>
                  </a:extLst>
                </a:gridCol>
              </a:tblGrid>
              <a:tr h="594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CASH FLOWS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A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B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PROJECT C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0718702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OUTLAY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£120,000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88632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SALVAGE VALUE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3572874"/>
                  </a:ext>
                </a:extLst>
              </a:tr>
              <a:tr h="112589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INVESTMENT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(120+30)/2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(a)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£75,000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4392137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PROFIT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ＭＳ Ｐゴシック" panose="020B0600070205080204" pitchFamily="34" charset="-128"/>
                      </a:endParaRP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35033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1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4705590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2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£40,000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885330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YEAR 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£50,000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1301469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AVERAGE PROFIT 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(b)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£30,000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£15,000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£33,333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020105"/>
                  </a:ext>
                </a:extLst>
              </a:tr>
              <a:tr h="43304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ARR – (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b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/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a</a:t>
                      </a: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) x 100%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20%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ＭＳ Ｐゴシック" panose="020B0600070205080204" pitchFamily="34" charset="-128"/>
                        </a:rPr>
                        <a:t>44%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50087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51988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0225C97-C7E4-49A2-9566-F047242301B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400"/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Simple to calculate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Widely understood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Consistent with measuring the overall performance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Ensures profitability</a:t>
            </a:r>
          </a:p>
        </p:txBody>
      </p:sp>
    </p:spTree>
    <p:extLst>
      <p:ext uri="{BB962C8B-B14F-4D97-AF65-F5344CB8AC3E}">
        <p14:creationId xmlns:p14="http://schemas.microsoft.com/office/powerpoint/2010/main" val="23590792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4C7A27-D520-4881-87D6-B5428D643F9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DISADVANTAGES OF ARR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22283" y="1417638"/>
            <a:ext cx="9601200" cy="3528393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Ignores time factor of money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Based on accounting profits not cash flow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Takes no account of size of investment</a:t>
            </a:r>
          </a:p>
        </p:txBody>
      </p:sp>
    </p:spTree>
    <p:extLst>
      <p:ext uri="{BB962C8B-B14F-4D97-AF65-F5344CB8AC3E}">
        <p14:creationId xmlns:p14="http://schemas.microsoft.com/office/powerpoint/2010/main" val="28746644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C98918F-3D44-43A9-9B9A-5C05089AAA2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400"/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10058400" cy="4315618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Let’s think about time value of money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£100 is invested at 10% per annum then it will grow to £110 by the end of the year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If the £100 is spent on buying machinery for business the interest is lost</a:t>
            </a:r>
          </a:p>
          <a:p>
            <a:pPr lvl="2" eaLnBrk="1" hangingPunct="1"/>
            <a:r>
              <a:rPr lang="en-GB" altLang="en-US" dirty="0">
                <a:ea typeface="ＭＳ Ｐゴシック" panose="020B0600070205080204" pitchFamily="34" charset="-128"/>
              </a:rPr>
              <a:t>Lost opportunity of earning interest on an investment</a:t>
            </a:r>
          </a:p>
          <a:p>
            <a:pPr marL="0" lvl="2" indent="0" eaLnBrk="1" hangingPunct="1">
              <a:spcBef>
                <a:spcPts val="1800"/>
              </a:spcBef>
              <a:spcAft>
                <a:spcPts val="600"/>
              </a:spcAft>
              <a:buNone/>
            </a:pPr>
            <a:r>
              <a:rPr lang="en-GB" altLang="en-US" sz="2800" b="1" dirty="0">
                <a:ea typeface="ＭＳ Ｐゴシック" panose="020B0600070205080204" pitchFamily="34" charset="-128"/>
              </a:rPr>
              <a:t>Time value of money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recognising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that a project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needs to compensate</a:t>
            </a:r>
            <a:r>
              <a:rPr lang="en-GB" altLang="en-US" sz="2800" dirty="0">
                <a:ea typeface="ＭＳ Ｐゴシック" panose="020B0600070205080204" pitchFamily="34" charset="-128"/>
              </a:rPr>
              <a:t> the business for the </a:t>
            </a:r>
            <a:r>
              <a:rPr lang="en-GB" altLang="en-US" sz="2800" b="1" dirty="0">
                <a:ea typeface="ＭＳ Ｐゴシック" panose="020B0600070205080204" pitchFamily="34" charset="-128"/>
              </a:rPr>
              <a:t>lost opportunity</a:t>
            </a:r>
            <a:r>
              <a:rPr lang="en-GB" altLang="en-US" sz="2800" dirty="0">
                <a:ea typeface="ＭＳ Ｐゴシック" panose="020B0600070205080204" pitchFamily="34" charset="-128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824568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2007468" y="201672"/>
            <a:ext cx="8229600" cy="1143000"/>
          </a:xfrm>
        </p:spPr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623392" y="1196752"/>
            <a:ext cx="10959008" cy="4464496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You are given a written promise of £100 to be received in one year’</a:t>
            </a:r>
            <a:r>
              <a:rPr lang="en-GB" altLang="ja-JP" sz="3000" dirty="0">
                <a:ea typeface="ＭＳ Ｐゴシック" panose="020B0600070205080204" pitchFamily="34" charset="-128"/>
              </a:rPr>
              <a:t>s time. Interest rates are 10%.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What is the price for which you could sell that promise?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answer is £90.91</a:t>
            </a:r>
          </a:p>
          <a:p>
            <a:pPr lvl="1">
              <a:spcAft>
                <a:spcPts val="600"/>
              </a:spcAft>
            </a:pPr>
            <a:r>
              <a:rPr lang="en-GB" altLang="en-US" sz="2600" dirty="0">
                <a:ea typeface="ＭＳ Ｐゴシック" panose="020B0600070205080204" pitchFamily="34" charset="-128"/>
              </a:rPr>
              <a:t>The invested amount now at 10%, would grow to £100 in one year</a:t>
            </a:r>
            <a:r>
              <a:rPr lang="ja-JP" altLang="en-GB" sz="2600" dirty="0">
                <a:ea typeface="ＭＳ Ｐゴシック" panose="020B0600070205080204" pitchFamily="34" charset="-128"/>
              </a:rPr>
              <a:t>’</a:t>
            </a:r>
            <a:r>
              <a:rPr lang="en-GB" altLang="ja-JP" sz="2600" dirty="0">
                <a:ea typeface="ＭＳ Ｐゴシック" panose="020B0600070205080204" pitchFamily="34" charset="-128"/>
              </a:rPr>
              <a:t>s time</a:t>
            </a:r>
          </a:p>
          <a:p>
            <a:pPr marL="263525" lvl="1" indent="0">
              <a:spcAft>
                <a:spcPts val="600"/>
              </a:spcAft>
              <a:buNone/>
            </a:pPr>
            <a:r>
              <a:rPr lang="en-GB" altLang="en-US" sz="3000" dirty="0">
                <a:ea typeface="ＭＳ Ｐゴシック" panose="020B0600070205080204" pitchFamily="34" charset="-128"/>
              </a:rPr>
              <a:t>Both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buyer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and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the</a:t>
            </a:r>
            <a:r>
              <a:rPr lang="en-GB" altLang="en-US" sz="3000" dirty="0">
                <a:ea typeface="ＭＳ Ｐゴシック" panose="020B0600070205080204" pitchFamily="34" charset="-128"/>
              </a:rPr>
              <a:t>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seller</a:t>
            </a:r>
            <a:r>
              <a:rPr lang="en-GB" altLang="en-US" sz="3000" dirty="0">
                <a:ea typeface="ＭＳ Ｐゴシック" panose="020B0600070205080204" pitchFamily="34" charset="-128"/>
              </a:rPr>
              <a:t> would be </a:t>
            </a:r>
            <a:r>
              <a:rPr lang="en-GB" altLang="en-US" sz="3000" b="1" dirty="0">
                <a:ea typeface="ＭＳ Ｐゴシック" panose="020B0600070205080204" pitchFamily="34" charset="-128"/>
              </a:rPr>
              <a:t>equally satisfied</a:t>
            </a:r>
            <a:r>
              <a:rPr lang="en-GB" altLang="en-US" sz="30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CBC1591-98E5-4F21-8FC3-EA1A2485A56A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0696592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spcAft>
                <a:spcPts val="600"/>
              </a:spcAft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You are given a promise of £100 for payment in two years’ time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What is the price for which you could sell that promise now?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answer is £82.65</a:t>
            </a:r>
          </a:p>
          <a:p>
            <a:pPr lvl="1" algn="just">
              <a:spcAft>
                <a:spcPts val="6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£82.65 would grow at 10% to £90.92 and the end of year one and to £100 at the end of year  two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9B09BE6-84AF-46D9-9732-8AD16703713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199888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TIME VALUE OF MONEY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79376" y="1417639"/>
            <a:ext cx="10972800" cy="3883570"/>
          </a:xfrm>
        </p:spPr>
        <p:txBody>
          <a:bodyPr/>
          <a:lstStyle/>
          <a:p>
            <a:r>
              <a:rPr lang="en-GB" altLang="en-US" sz="3600" dirty="0">
                <a:ea typeface="ＭＳ Ｐゴシック" panose="020B0600070205080204" pitchFamily="34" charset="-128"/>
              </a:rPr>
              <a:t>This leads to the idea of compounding and discounting.</a:t>
            </a:r>
          </a:p>
          <a:p>
            <a:pPr lvl="1"/>
            <a:r>
              <a:rPr lang="en-GB" altLang="en-US" sz="32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Compounding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NOW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in the </a:t>
            </a:r>
            <a:r>
              <a:rPr lang="en-GB" altLang="en-US" sz="2800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</a:t>
            </a:r>
          </a:p>
          <a:p>
            <a:pPr lvl="1"/>
            <a:r>
              <a:rPr lang="en-GB" altLang="en-US" sz="32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Discounting </a:t>
            </a:r>
          </a:p>
          <a:p>
            <a:pPr lvl="2"/>
            <a:r>
              <a:rPr lang="en-GB" altLang="en-US" sz="2800" dirty="0">
                <a:ea typeface="ＭＳ Ｐゴシック" panose="020B0600070205080204" pitchFamily="34" charset="-128"/>
              </a:rPr>
              <a:t>How much will an amount receivable in the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FUTURE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 worth </a:t>
            </a:r>
            <a:r>
              <a:rPr lang="en-GB" altLang="en-US" sz="2800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NOW (PRESENT VALUE)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47F9FE-1973-43FE-96FB-5F248B2C88F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1604610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F2768BB-F066-40A2-9E31-39DD18F573DC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PRESENT VALUE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2876"/>
            <a:ext cx="11103024" cy="4968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 panose="020B0600070205080204" pitchFamily="34" charset="-128"/>
              </a:rPr>
              <a:t>To calculate a present value, we need a </a:t>
            </a:r>
            <a:r>
              <a:rPr lang="en-GB" altLang="en-US" sz="2800" b="1" dirty="0">
                <a:solidFill>
                  <a:schemeClr val="accent6">
                    <a:lumMod val="75000"/>
                  </a:schemeClr>
                </a:solidFill>
                <a:ea typeface="ＭＳ Ｐゴシック" panose="020B0600070205080204" pitchFamily="34" charset="-128"/>
              </a:rPr>
              <a:t>DISCOUNT FACTOR/DISCOUNT RATE</a:t>
            </a:r>
          </a:p>
          <a:p>
            <a:pPr lvl="2" eaLnBrk="1" hangingPunct="1">
              <a:lnSpc>
                <a:spcPct val="80000"/>
              </a:lnSpc>
              <a:spcBef>
                <a:spcPts val="1800"/>
              </a:spcBef>
            </a:pPr>
            <a:r>
              <a:rPr lang="en-GB" altLang="en-US" dirty="0">
                <a:ea typeface="ＭＳ Ｐゴシック" panose="020B0600070205080204" pitchFamily="34" charset="-128"/>
              </a:rPr>
              <a:t>The cash equivalent now of a sum receivable or payable at a future date</a:t>
            </a:r>
          </a:p>
          <a:p>
            <a:pPr algn="just" eaLnBrk="1" hangingPunct="1">
              <a:lnSpc>
                <a:spcPct val="80000"/>
              </a:lnSpc>
              <a:spcBef>
                <a:spcPts val="8400"/>
              </a:spcBef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PV – present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>
                <a:ea typeface="ＭＳ Ｐゴシック" panose="020B0600070205080204" pitchFamily="34" charset="-128"/>
              </a:rPr>
              <a:t>FV – future value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annual rate of interest (discount rate)</a:t>
            </a:r>
          </a:p>
          <a:p>
            <a:pPr algn="just" eaLnBrk="1" hangingPunct="1">
              <a:lnSpc>
                <a:spcPct val="80000"/>
              </a:lnSpc>
              <a:buFontTx/>
              <a:buNone/>
            </a:pPr>
            <a:r>
              <a:rPr lang="en-GB" altLang="en-US" sz="2400" i="1" dirty="0">
                <a:ea typeface="ＭＳ Ｐゴシック" panose="020B0600070205080204" pitchFamily="34" charset="-128"/>
              </a:rPr>
              <a:t>n</a:t>
            </a:r>
            <a:r>
              <a:rPr lang="en-GB" altLang="en-US" sz="2400" dirty="0">
                <a:ea typeface="ＭＳ Ｐゴシック" panose="020B0600070205080204" pitchFamily="34" charset="-128"/>
              </a:rPr>
              <a:t> – represents the time period when the cash flow will be received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4DC8D0-11ED-C6D8-AC61-BC202D1027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3873" y="3223258"/>
            <a:ext cx="2619375" cy="7715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0074523-5B22-61C2-89E1-7532F98CF61A}"/>
              </a:ext>
            </a:extLst>
          </p:cNvPr>
          <p:cNvSpPr/>
          <p:nvPr/>
        </p:nvSpPr>
        <p:spPr>
          <a:xfrm>
            <a:off x="6307303" y="3068960"/>
            <a:ext cx="1255945" cy="1143000"/>
          </a:xfrm>
          <a:prstGeom prst="ellipse">
            <a:avLst/>
          </a:prstGeom>
          <a:noFill/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655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3FFC25-727D-46AB-BC8C-52D6BAD95C3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u="sng" dirty="0">
                <a:ea typeface="ＭＳ Ｐゴシック" panose="020B0600070205080204" pitchFamily="34" charset="-128"/>
              </a:rPr>
              <a:t>DETERMINATION OF DISCOUNT RATE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55440" y="1772816"/>
            <a:ext cx="10081120" cy="4065588"/>
          </a:xfrm>
        </p:spPr>
        <p:txBody>
          <a:bodyPr/>
          <a:lstStyle/>
          <a:p>
            <a:pPr eaLnBrk="1" hangingPunct="1">
              <a:spcAft>
                <a:spcPts val="1200"/>
              </a:spcAft>
            </a:pPr>
            <a:r>
              <a:rPr lang="en-GB" altLang="en-US" sz="3600" dirty="0">
                <a:ea typeface="ＭＳ Ｐゴシック" panose="020B0600070205080204" pitchFamily="34" charset="-128"/>
              </a:rPr>
              <a:t>Discount rate should be cost of capital</a:t>
            </a:r>
          </a:p>
          <a:p>
            <a:pPr eaLnBrk="1" hangingPunct="1">
              <a:spcAft>
                <a:spcPts val="1200"/>
              </a:spcAft>
            </a:pPr>
            <a:r>
              <a:rPr lang="en-GB" altLang="en-US" sz="3600" u="sng" dirty="0">
                <a:ea typeface="ＭＳ Ｐゴシック" panose="020B0600070205080204" pitchFamily="34" charset="-128"/>
              </a:rPr>
              <a:t>Depends on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Financing structure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Interest rates</a:t>
            </a:r>
          </a:p>
          <a:p>
            <a:pPr lvl="1" eaLnBrk="1" hangingPunct="1">
              <a:spcBef>
                <a:spcPts val="0"/>
              </a:spcBef>
              <a:spcAft>
                <a:spcPts val="1200"/>
              </a:spcAft>
            </a:pPr>
            <a:r>
              <a:rPr lang="en-GB" altLang="en-US" sz="3200" dirty="0">
                <a:ea typeface="ＭＳ Ｐゴシック" panose="020B0600070205080204" pitchFamily="34" charset="-128"/>
              </a:rPr>
              <a:t>Risk</a:t>
            </a:r>
          </a:p>
        </p:txBody>
      </p:sp>
    </p:spTree>
    <p:extLst>
      <p:ext uri="{BB962C8B-B14F-4D97-AF65-F5344CB8AC3E}">
        <p14:creationId xmlns:p14="http://schemas.microsoft.com/office/powerpoint/2010/main" val="630316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NET PRESENT VALUE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>
          <a:xfrm>
            <a:off x="479376" y="1417638"/>
            <a:ext cx="11103024" cy="4637088"/>
          </a:xfrm>
        </p:spPr>
        <p:txBody>
          <a:bodyPr/>
          <a:lstStyle/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It takes into account all cash flows over the life of the project and makes allowance for the time value of money.</a:t>
            </a:r>
          </a:p>
          <a:p>
            <a:pPr algn="just">
              <a:spcAft>
                <a:spcPts val="12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The net present value of a project is equal to the present value of the cash inflows minus the present value of the cash outflows, all discounted at the cost of capital.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2E910A-7BE3-4860-AB2E-AF483729F5A7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554229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1878360" y="332656"/>
            <a:ext cx="8435280" cy="12101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A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925300"/>
              </p:ext>
            </p:extLst>
          </p:nvPr>
        </p:nvGraphicFramePr>
        <p:xfrm>
          <a:off x="2084040" y="1535966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54,540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49,560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45,060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£51,690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973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CA0F7C-E1CF-4AF3-9BF1-E82D10230C0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27093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>
          <a:xfrm>
            <a:off x="1842356" y="136525"/>
            <a:ext cx="8507288" cy="1282700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B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8607475"/>
              </p:ext>
            </p:extLst>
          </p:nvPr>
        </p:nvGraphicFramePr>
        <p:xfrm>
          <a:off x="1981200" y="1402045"/>
          <a:ext cx="8229600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25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42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425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4015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40,905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37,170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45,000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/>
                        <a:t>33,795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14,400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076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1282423-4A75-468A-9106-6BEC62150856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1330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1846920" y="476672"/>
            <a:ext cx="8498160" cy="943546"/>
          </a:xfrm>
        </p:spPr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CALCULATION OF NPV PROJECT C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560650"/>
              </p:ext>
            </p:extLst>
          </p:nvPr>
        </p:nvGraphicFramePr>
        <p:xfrm>
          <a:off x="1861200" y="1560196"/>
          <a:ext cx="8363272" cy="40539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3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9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41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790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95986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END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OF YEAR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CASH FLOW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DISCOUNT</a:t>
                      </a:r>
                      <a:r>
                        <a:rPr lang="en-GB" sz="2800" baseline="0" dirty="0">
                          <a:solidFill>
                            <a:schemeClr val="tx1"/>
                          </a:solidFill>
                        </a:rPr>
                        <a:t> FACTOR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PRESENT VALUE £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(120,000)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40,000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0.909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36,360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70,000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0.826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57,820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80,000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60,080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81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30,000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0.751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22,530</a:t>
                      </a: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81">
                <a:tc gridSpan="3"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NET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 PRESENT VALUE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800" b="1" dirty="0">
                          <a:solidFill>
                            <a:schemeClr val="tx1"/>
                          </a:solidFill>
                        </a:rPr>
                        <a:t>+</a:t>
                      </a:r>
                      <a:r>
                        <a:rPr lang="en-GB" sz="2800" b="1" baseline="0" dirty="0">
                          <a:solidFill>
                            <a:schemeClr val="tx1"/>
                          </a:solidFill>
                        </a:rPr>
                        <a:t>56,790</a:t>
                      </a:r>
                      <a:endParaRPr lang="en-GB" sz="2800" b="1" dirty="0">
                        <a:solidFill>
                          <a:schemeClr val="tx1"/>
                        </a:solidFill>
                      </a:endParaRPr>
                    </a:p>
                  </a:txBody>
                  <a:tcPr marT="45725" marB="4572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178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77987E-73B2-439A-89F9-99EDB79D6598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03337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u="sng" dirty="0">
                <a:ea typeface="ＭＳ Ｐゴシック" panose="020B0600070205080204" pitchFamily="34" charset="-128"/>
              </a:rPr>
              <a:t>NPV DECISION RULE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171602"/>
          </a:xfrm>
        </p:spPr>
        <p:txBody>
          <a:bodyPr/>
          <a:lstStyle/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positive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accept the project</a:t>
            </a:r>
            <a:r>
              <a:rPr lang="en-GB" altLang="en-US" dirty="0">
                <a:ea typeface="ＭＳ Ｐゴシック" panose="020B0600070205080204" pitchFamily="34" charset="-128"/>
              </a:rPr>
              <a:t>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the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negative</a:t>
            </a:r>
            <a:r>
              <a:rPr lang="en-GB" altLang="en-US" dirty="0">
                <a:ea typeface="ＭＳ Ｐゴシック" panose="020B0600070205080204" pitchFamily="34" charset="-128"/>
              </a:rPr>
              <a:t>, </a:t>
            </a:r>
            <a:r>
              <a:rPr lang="en-GB" altLang="en-US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reject the project.</a:t>
            </a:r>
          </a:p>
          <a:p>
            <a:pPr>
              <a:spcAft>
                <a:spcPts val="1800"/>
              </a:spcAft>
            </a:pPr>
            <a:r>
              <a:rPr lang="en-GB" altLang="en-US" dirty="0">
                <a:ea typeface="ＭＳ Ｐゴシック" panose="020B0600070205080204" pitchFamily="34" charset="-128"/>
              </a:rPr>
              <a:t>Where </a:t>
            </a:r>
            <a:r>
              <a:rPr lang="en-GB" altLang="en-US" b="1" dirty="0">
                <a:ea typeface="ＭＳ Ｐゴシック" panose="020B0600070205080204" pitchFamily="34" charset="-128"/>
              </a:rPr>
              <a:t>NPV</a:t>
            </a:r>
            <a:r>
              <a:rPr lang="en-GB" altLang="en-US" dirty="0">
                <a:ea typeface="ＭＳ Ｐゴシック" panose="020B0600070205080204" pitchFamily="34" charset="-128"/>
              </a:rPr>
              <a:t> of the project is </a:t>
            </a:r>
            <a:r>
              <a:rPr lang="en-GB" altLang="en-US" b="1" u="sng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zero</a:t>
            </a:r>
            <a:r>
              <a:rPr lang="en-GB" altLang="en-US" dirty="0">
                <a:ea typeface="ＭＳ Ｐゴシック" panose="020B0600070205080204" pitchFamily="34" charset="-128"/>
              </a:rPr>
              <a:t>, the project is </a:t>
            </a:r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acceptable</a:t>
            </a:r>
            <a:r>
              <a:rPr lang="en-GB" altLang="en-US" dirty="0">
                <a:ea typeface="ＭＳ Ｐゴシック" panose="020B0600070205080204" pitchFamily="34" charset="-128"/>
              </a:rPr>
              <a:t> in meeting the cost of capital but gives no surplus to its owners.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74E5730-140C-4C3E-B32C-6CCEE885643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754036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A2BE65-7F32-4030-8CE6-1A510AC3DE5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29</a:t>
            </a:fld>
            <a:endParaRPr lang="en-GB" altLang="en-US" sz="1400"/>
          </a:p>
        </p:txBody>
      </p:sp>
      <p:sp>
        <p:nvSpPr>
          <p:cNvPr id="337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ea typeface="ＭＳ Ｐゴシック" panose="020B0600070205080204" pitchFamily="34" charset="-128"/>
              </a:rPr>
              <a:t>ASSESSMENT OF NPV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Takes timing of cash flows into account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Includes all relevant cash flows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Aligned to interests of owners</a:t>
            </a:r>
          </a:p>
          <a:p>
            <a:pPr eaLnBrk="1" hangingPunct="1">
              <a:lnSpc>
                <a:spcPct val="90000"/>
              </a:lnSpc>
              <a:spcBef>
                <a:spcPts val="3600"/>
              </a:spcBef>
              <a:buNone/>
            </a:pPr>
            <a:r>
              <a:rPr lang="en-GB" altLang="en-US" b="1" u="sng" dirty="0">
                <a:ea typeface="ＭＳ Ｐゴシック" panose="020B0600070205080204" pitchFamily="34" charset="-128"/>
              </a:rPr>
              <a:t>Disadvantages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ea typeface="ＭＳ Ｐゴシック" panose="020B0600070205080204" pitchFamily="34" charset="-128"/>
              </a:rPr>
              <a:t>More difficult to understand</a:t>
            </a:r>
          </a:p>
        </p:txBody>
      </p:sp>
    </p:spTree>
    <p:extLst>
      <p:ext uri="{BB962C8B-B14F-4D97-AF65-F5344CB8AC3E}">
        <p14:creationId xmlns:p14="http://schemas.microsoft.com/office/powerpoint/2010/main" val="365405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b="1" u="sng" dirty="0">
                <a:ea typeface="ＭＳ Ｐゴシック" panose="020B0600070205080204" pitchFamily="34" charset="-128"/>
              </a:rPr>
              <a:t>DISCOUNTED PAYBACK PERIOD</a:t>
            </a:r>
          </a:p>
        </p:txBody>
      </p:sp>
      <p:sp>
        <p:nvSpPr>
          <p:cNvPr id="3481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26298B6-8438-44F5-BE16-1CE331F1EAA3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30</a:t>
            </a:fld>
            <a:endParaRPr lang="en-GB" altLang="en-US" sz="1400" dirty="0">
              <a:solidFill>
                <a:srgbClr val="000000"/>
              </a:solidFill>
            </a:endParaRPr>
          </a:p>
        </p:txBody>
      </p:sp>
      <p:sp>
        <p:nvSpPr>
          <p:cNvPr id="34820" name="Content Placeholder 2"/>
          <p:cNvSpPr>
            <a:spLocks noGrp="1"/>
          </p:cNvSpPr>
          <p:nvPr>
            <p:ph idx="1"/>
          </p:nvPr>
        </p:nvSpPr>
        <p:spPr>
          <a:xfrm>
            <a:off x="1981200" y="1340768"/>
            <a:ext cx="8229600" cy="3917032"/>
          </a:xfrm>
        </p:spPr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Initial investment is £120,000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Ignore the scrap value</a:t>
            </a:r>
          </a:p>
          <a:p>
            <a:pPr>
              <a:buFontTx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48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481" y="2636912"/>
            <a:ext cx="8705039" cy="3062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794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1967478" y="93495"/>
            <a:ext cx="8229600" cy="1143000"/>
          </a:xfrm>
        </p:spPr>
        <p:txBody>
          <a:bodyPr/>
          <a:lstStyle/>
          <a:p>
            <a:r>
              <a:rPr lang="en-GB" altLang="en-US" b="1" dirty="0">
                <a:ea typeface="ＭＳ Ｐゴシック" panose="020B0600070205080204" pitchFamily="34" charset="-128"/>
              </a:rPr>
              <a:t>EVALUATION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887210"/>
              </p:ext>
            </p:extLst>
          </p:nvPr>
        </p:nvGraphicFramePr>
        <p:xfrm>
          <a:off x="1524000" y="1236495"/>
          <a:ext cx="9144000" cy="4385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718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202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0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716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RANKINGS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A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B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PROJECT C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kern="1200" baseline="300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INITIAL</a:t>
                      </a:r>
                      <a:r>
                        <a:rPr lang="en-GB" sz="2400" b="1" baseline="0" dirty="0">
                          <a:solidFill>
                            <a:schemeClr val="tx1"/>
                          </a:solidFill>
                        </a:rPr>
                        <a:t> INV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ARR ON AVERAGE INV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932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DISCOUNTED PAYBACK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664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tx1"/>
                          </a:solidFill>
                        </a:rPr>
                        <a:t>NPV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nd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rd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en-GB" sz="2400" baseline="30000" dirty="0">
                          <a:solidFill>
                            <a:schemeClr val="tx1"/>
                          </a:solidFill>
                        </a:rPr>
                        <a:t>st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T="45733" marB="4573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58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3C8122-E8CF-4485-BE34-D72B72EDA58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840298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9278</TotalTime>
  <Words>1434</Words>
  <Application>Microsoft Macintosh PowerPoint</Application>
  <PresentationFormat>Widescreen</PresentationFormat>
  <Paragraphs>367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ＭＳ Ｐゴシック</vt:lpstr>
      <vt:lpstr>Arial</vt:lpstr>
      <vt:lpstr>Myriad Pro</vt:lpstr>
      <vt:lpstr>Verdana</vt:lpstr>
      <vt:lpstr>Wingdings</vt:lpstr>
      <vt:lpstr>20140311PresentationUWTSDTemplate</vt:lpstr>
      <vt:lpstr>LCBB5011 Essentials of Accounting &amp; Finance Week 5 Session 1 </vt:lpstr>
      <vt:lpstr>Learning outcomes </vt:lpstr>
      <vt:lpstr>INVESTMENT APPRAISAL</vt:lpstr>
      <vt:lpstr> INVESTMENT APPRAISAL</vt:lpstr>
      <vt:lpstr>METHODS OF EVALUATING PROJECTS</vt:lpstr>
      <vt:lpstr> METHODS OF EVALUATING  PROJECTS </vt:lpstr>
      <vt:lpstr>EXAMPLE</vt:lpstr>
      <vt:lpstr>RELEVANT COSTS</vt:lpstr>
      <vt:lpstr>PAYBACK PERIOD</vt:lpstr>
      <vt:lpstr>CALCULATIONS FOR PAYBACK</vt:lpstr>
      <vt:lpstr>ADVANTAGES OF PAYBACK</vt:lpstr>
      <vt:lpstr>DISADVANTAGES OF PAYBACK</vt:lpstr>
      <vt:lpstr>ARR ON INITIAL INVESTMENT</vt:lpstr>
      <vt:lpstr>CALCULATIONS OF ARR ON INITIAL INVESTMENT</vt:lpstr>
      <vt:lpstr>CALCULATIONS OF ARR ON AVERAGE INVESTMENT</vt:lpstr>
      <vt:lpstr>ADVANTAGES OF ARR</vt:lpstr>
      <vt:lpstr>DISADVANTAGES OF ARR</vt:lpstr>
      <vt:lpstr>TIME VALUE OF MONEY</vt:lpstr>
      <vt:lpstr>TIME VALUE OF MONEY</vt:lpstr>
      <vt:lpstr>TIME VALUE OF MONEY</vt:lpstr>
      <vt:lpstr>TIME VALUE OF MONEY</vt:lpstr>
      <vt:lpstr>PRESENT VALUE</vt:lpstr>
      <vt:lpstr>DETERMINATION OF DISCOUNT RATE</vt:lpstr>
      <vt:lpstr>NET PRESENT VALUE</vt:lpstr>
      <vt:lpstr>CALCULATION OF NPV PROJECT A</vt:lpstr>
      <vt:lpstr>CALCULATION OF NPV PROJECT B</vt:lpstr>
      <vt:lpstr>CALCULATION OF NPV PROJECT C</vt:lpstr>
      <vt:lpstr>NPV DECISION RULE</vt:lpstr>
      <vt:lpstr>ASSESSMENT OF NPV</vt:lpstr>
      <vt:lpstr>DISCOUNTED PAYBACK PERIOD</vt:lpstr>
      <vt:lpstr>EVALUATION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181</cp:revision>
  <cp:lastPrinted>2018-07-09T15:27:01Z</cp:lastPrinted>
  <dcterms:created xsi:type="dcterms:W3CDTF">2002-10-07T19:43:58Z</dcterms:created>
  <dcterms:modified xsi:type="dcterms:W3CDTF">2024-11-28T23:32:56Z</dcterms:modified>
</cp:coreProperties>
</file>