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99" r:id="rId3"/>
    <p:sldId id="300" r:id="rId4"/>
    <p:sldId id="301" r:id="rId5"/>
    <p:sldId id="302" r:id="rId6"/>
    <p:sldId id="303" r:id="rId7"/>
    <p:sldId id="276"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7" d="100"/>
          <a:sy n="87" d="100"/>
        </p:scale>
        <p:origin x="51" y="4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Heffernan" userId="4d9eba02-b8e8-4648-a199-ce89b84b8b1e" providerId="ADAL" clId="{A7E09843-CD1B-4999-B4E1-3BE1FBED96E8}"/>
    <pc:docChg chg="custSel modSld">
      <pc:chgData name="Maria Heffernan" userId="4d9eba02-b8e8-4648-a199-ce89b84b8b1e" providerId="ADAL" clId="{A7E09843-CD1B-4999-B4E1-3BE1FBED96E8}" dt="2024-05-30T08:15:12.551" v="43" actId="6549"/>
      <pc:docMkLst>
        <pc:docMk/>
      </pc:docMkLst>
      <pc:sldChg chg="modSp mod">
        <pc:chgData name="Maria Heffernan" userId="4d9eba02-b8e8-4648-a199-ce89b84b8b1e" providerId="ADAL" clId="{A7E09843-CD1B-4999-B4E1-3BE1FBED96E8}" dt="2024-05-30T08:06:28.639" v="8" actId="6549"/>
        <pc:sldMkLst>
          <pc:docMk/>
          <pc:sldMk cId="1415334342" sldId="256"/>
        </pc:sldMkLst>
        <pc:spChg chg="mod">
          <ac:chgData name="Maria Heffernan" userId="4d9eba02-b8e8-4648-a199-ce89b84b8b1e" providerId="ADAL" clId="{A7E09843-CD1B-4999-B4E1-3BE1FBED96E8}" dt="2024-05-30T08:06:28.639" v="8" actId="6549"/>
          <ac:spMkLst>
            <pc:docMk/>
            <pc:sldMk cId="1415334342" sldId="256"/>
            <ac:spMk id="3" creationId="{00000000-0000-0000-0000-000000000000}"/>
          </ac:spMkLst>
        </pc:spChg>
      </pc:sldChg>
      <pc:sldChg chg="modSp mod">
        <pc:chgData name="Maria Heffernan" userId="4d9eba02-b8e8-4648-a199-ce89b84b8b1e" providerId="ADAL" clId="{A7E09843-CD1B-4999-B4E1-3BE1FBED96E8}" dt="2024-05-30T08:15:12.551" v="43" actId="6549"/>
        <pc:sldMkLst>
          <pc:docMk/>
          <pc:sldMk cId="3012460022" sldId="301"/>
        </pc:sldMkLst>
        <pc:spChg chg="mod">
          <ac:chgData name="Maria Heffernan" userId="4d9eba02-b8e8-4648-a199-ce89b84b8b1e" providerId="ADAL" clId="{A7E09843-CD1B-4999-B4E1-3BE1FBED96E8}" dt="2024-05-30T08:15:12.551" v="43" actId="6549"/>
          <ac:spMkLst>
            <pc:docMk/>
            <pc:sldMk cId="3012460022" sldId="301"/>
            <ac:spMk id="3" creationId="{767337F6-EEF7-7799-1B72-7122A4B5B8A4}"/>
          </ac:spMkLst>
        </pc:spChg>
      </pc:sldChg>
      <pc:sldChg chg="modSp mod">
        <pc:chgData name="Maria Heffernan" userId="4d9eba02-b8e8-4648-a199-ce89b84b8b1e" providerId="ADAL" clId="{A7E09843-CD1B-4999-B4E1-3BE1FBED96E8}" dt="2024-05-30T08:08:45.952" v="9" actId="6549"/>
        <pc:sldMkLst>
          <pc:docMk/>
          <pc:sldMk cId="2475576068" sldId="302"/>
        </pc:sldMkLst>
        <pc:spChg chg="mod">
          <ac:chgData name="Maria Heffernan" userId="4d9eba02-b8e8-4648-a199-ce89b84b8b1e" providerId="ADAL" clId="{A7E09843-CD1B-4999-B4E1-3BE1FBED96E8}" dt="2024-05-30T08:08:45.952" v="9" actId="6549"/>
          <ac:spMkLst>
            <pc:docMk/>
            <pc:sldMk cId="2475576068" sldId="302"/>
            <ac:spMk id="3" creationId="{3520DBFE-96D4-8C73-0CD0-45A01D6C4B2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0D72E3-C81E-437E-AF2D-2A6B5C1020A5}" type="datetimeFigureOut">
              <a:rPr lang="en-GB" smtClean="0"/>
              <a:t>30/05/2024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047F07-101C-437D-BAB9-FA01B5818787}" type="slidenum">
              <a:rPr lang="en-GB" smtClean="0"/>
              <a:t>‹#›</a:t>
            </a:fld>
            <a:endParaRPr lang="en-GB"/>
          </a:p>
        </p:txBody>
      </p:sp>
    </p:spTree>
    <p:extLst>
      <p:ext uri="{BB962C8B-B14F-4D97-AF65-F5344CB8AC3E}">
        <p14:creationId xmlns:p14="http://schemas.microsoft.com/office/powerpoint/2010/main" val="993057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39A796F-2135-4DCE-A424-7A180D368495}" type="datetimeFigureOut">
              <a:rPr lang="en-GB" smtClean="0"/>
              <a:t>30/05/2024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7730158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39A796F-2135-4DCE-A424-7A180D368495}" type="datetimeFigureOut">
              <a:rPr lang="en-GB" smtClean="0"/>
              <a:t>30/05/2024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2033284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39A796F-2135-4DCE-A424-7A180D368495}" type="datetimeFigureOut">
              <a:rPr lang="en-GB" smtClean="0"/>
              <a:t>30/05/2024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616907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39A796F-2135-4DCE-A424-7A180D368495}" type="datetimeFigureOut">
              <a:rPr lang="en-GB" smtClean="0"/>
              <a:t>30/05/2024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2990214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39A796F-2135-4DCE-A424-7A180D368495}" type="datetimeFigureOut">
              <a:rPr lang="en-GB" smtClean="0"/>
              <a:t>30/05/2024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8149742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39A796F-2135-4DCE-A424-7A180D368495}" type="datetimeFigureOut">
              <a:rPr lang="en-GB" smtClean="0"/>
              <a:t>30/05/2024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1255542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9A796F-2135-4DCE-A424-7A180D368495}" type="datetimeFigureOut">
              <a:rPr lang="en-GB" smtClean="0"/>
              <a:t>30/05/2024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675917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39A796F-2135-4DCE-A424-7A180D368495}" type="datetimeFigureOut">
              <a:rPr lang="en-GB" smtClean="0"/>
              <a:t>30/05/2024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3287755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39A796F-2135-4DCE-A424-7A180D368495}" type="datetimeFigureOut">
              <a:rPr lang="en-GB" smtClean="0"/>
              <a:t>30/05/2024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4171394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39A796F-2135-4DCE-A424-7A180D368495}" type="datetimeFigureOut">
              <a:rPr lang="en-GB" smtClean="0"/>
              <a:t>30/05/2024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2659244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39A796F-2135-4DCE-A424-7A180D368495}" type="datetimeFigureOut">
              <a:rPr lang="en-GB" smtClean="0"/>
              <a:t>30/05/2024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3444966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9A796F-2135-4DCE-A424-7A180D368495}" type="datetimeFigureOut">
              <a:rPr lang="en-GB" smtClean="0"/>
              <a:t>30/05/2024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404D17-3EDC-43BA-AFF8-A0C2A417CBDC}" type="slidenum">
              <a:rPr lang="en-GB" smtClean="0"/>
              <a:t>‹#›</a:t>
            </a:fld>
            <a:endParaRPr lang="en-GB"/>
          </a:p>
        </p:txBody>
      </p:sp>
    </p:spTree>
    <p:extLst>
      <p:ext uri="{BB962C8B-B14F-4D97-AF65-F5344CB8AC3E}">
        <p14:creationId xmlns:p14="http://schemas.microsoft.com/office/powerpoint/2010/main" val="1679941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Assignment Guidance</a:t>
            </a:r>
          </a:p>
        </p:txBody>
      </p:sp>
      <p:sp>
        <p:nvSpPr>
          <p:cNvPr id="3" name="Subtitle 2"/>
          <p:cNvSpPr>
            <a:spLocks noGrp="1"/>
          </p:cNvSpPr>
          <p:nvPr>
            <p:ph type="subTitle" idx="1"/>
          </p:nvPr>
        </p:nvSpPr>
        <p:spPr/>
        <p:txBody>
          <a:bodyPr/>
          <a:lstStyle/>
          <a:p>
            <a:r>
              <a:rPr lang="en-GB" dirty="0"/>
              <a:t>Managing Projects Report- 2000 words</a:t>
            </a:r>
          </a:p>
          <a:p>
            <a:r>
              <a:rPr lang="en-GB" dirty="0"/>
              <a:t>Submission Date 28 June by 15.00 to Turnitin</a:t>
            </a:r>
          </a:p>
        </p:txBody>
      </p:sp>
    </p:spTree>
    <p:extLst>
      <p:ext uri="{BB962C8B-B14F-4D97-AF65-F5344CB8AC3E}">
        <p14:creationId xmlns:p14="http://schemas.microsoft.com/office/powerpoint/2010/main" val="14153343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5746D-F1C5-6C95-94FB-3DDF4873585D}"/>
              </a:ext>
            </a:extLst>
          </p:cNvPr>
          <p:cNvSpPr>
            <a:spLocks noGrp="1"/>
          </p:cNvSpPr>
          <p:nvPr>
            <p:ph type="title"/>
          </p:nvPr>
        </p:nvSpPr>
        <p:spPr/>
        <p:txBody>
          <a:bodyPr/>
          <a:lstStyle/>
          <a:p>
            <a:r>
              <a:rPr lang="en-GB" dirty="0"/>
              <a:t>Report Contents</a:t>
            </a:r>
          </a:p>
        </p:txBody>
      </p:sp>
      <p:sp>
        <p:nvSpPr>
          <p:cNvPr id="3" name="Content Placeholder 2">
            <a:extLst>
              <a:ext uri="{FF2B5EF4-FFF2-40B4-BE49-F238E27FC236}">
                <a16:creationId xmlns:a16="http://schemas.microsoft.com/office/drawing/2014/main" id="{421A52EB-F4B0-184A-FEE2-612F0E76B636}"/>
              </a:ext>
            </a:extLst>
          </p:cNvPr>
          <p:cNvSpPr>
            <a:spLocks noGrp="1"/>
          </p:cNvSpPr>
          <p:nvPr>
            <p:ph idx="1"/>
          </p:nvPr>
        </p:nvSpPr>
        <p:spPr/>
        <p:txBody>
          <a:bodyPr/>
          <a:lstStyle/>
          <a:p>
            <a:pPr marL="457200"/>
            <a:r>
              <a:rPr lang="en-GB" sz="1800" dirty="0">
                <a:effectLst/>
                <a:latin typeface="Arial" panose="020B0604020202020204" pitchFamily="34" charset="0"/>
                <a:ea typeface="Times New Roman" panose="02020603050405020304" pitchFamily="18" charset="0"/>
              </a:rPr>
              <a:t>The student will produce an individual 2000 word formal report which is to consider:</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A critical assessment of project management tools and techniques for managing a project within your workplace (or alternative workplace in collaboration with your tutor).</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A critical discussion using examples from the project of how a variety of tools and techniques were engaged with in order that the project could be planned and implemented.     </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Provide a critical discussion which describes how the project plans have been</a:t>
            </a:r>
            <a:r>
              <a:rPr lang="en-GB" sz="1800" dirty="0">
                <a:effectLst/>
                <a:latin typeface="Times New Roman" panose="02020603050405020304" pitchFamily="18" charset="0"/>
                <a:ea typeface="Times New Roman" panose="02020603050405020304" pitchFamily="18" charset="0"/>
              </a:rPr>
              <a:t> </a:t>
            </a:r>
            <a:r>
              <a:rPr lang="en-GB" sz="1800" dirty="0">
                <a:effectLst/>
                <a:latin typeface="Arial" panose="020B0604020202020204" pitchFamily="34" charset="0"/>
                <a:ea typeface="Times New Roman" panose="02020603050405020304" pitchFamily="18" charset="0"/>
              </a:rPr>
              <a:t>communicated to appropriate stakeholders.</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Draw a conclusion which offers areas for future improvement in managing a project within an organisation</a:t>
            </a:r>
            <a:endParaRPr lang="en-GB" dirty="0"/>
          </a:p>
        </p:txBody>
      </p:sp>
    </p:spTree>
    <p:extLst>
      <p:ext uri="{BB962C8B-B14F-4D97-AF65-F5344CB8AC3E}">
        <p14:creationId xmlns:p14="http://schemas.microsoft.com/office/powerpoint/2010/main" val="17482986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B3EC1-D2CB-1EC8-4442-726D1A9FE4B1}"/>
              </a:ext>
            </a:extLst>
          </p:cNvPr>
          <p:cNvSpPr>
            <a:spLocks noGrp="1"/>
          </p:cNvSpPr>
          <p:nvPr>
            <p:ph type="title"/>
          </p:nvPr>
        </p:nvSpPr>
        <p:spPr/>
        <p:txBody>
          <a:bodyPr/>
          <a:lstStyle/>
          <a:p>
            <a:r>
              <a:rPr lang="en-GB" dirty="0"/>
              <a:t>Format of Report</a:t>
            </a:r>
          </a:p>
        </p:txBody>
      </p:sp>
      <p:sp>
        <p:nvSpPr>
          <p:cNvPr id="3" name="Content Placeholder 2">
            <a:extLst>
              <a:ext uri="{FF2B5EF4-FFF2-40B4-BE49-F238E27FC236}">
                <a16:creationId xmlns:a16="http://schemas.microsoft.com/office/drawing/2014/main" id="{36A90293-40D2-F875-41F7-96D5E5A7E461}"/>
              </a:ext>
            </a:extLst>
          </p:cNvPr>
          <p:cNvSpPr>
            <a:spLocks noGrp="1"/>
          </p:cNvSpPr>
          <p:nvPr>
            <p:ph idx="1"/>
          </p:nvPr>
        </p:nvSpPr>
        <p:spPr/>
        <p:txBody>
          <a:bodyPr>
            <a:normAutofit lnSpcReduction="10000"/>
          </a:bodyPr>
          <a:lstStyle/>
          <a:p>
            <a:r>
              <a:rPr lang="en-GB" dirty="0"/>
              <a:t>Remember this is a formal report therefore should be presented  in this format.</a:t>
            </a:r>
          </a:p>
          <a:p>
            <a:r>
              <a:rPr lang="en-GB" dirty="0"/>
              <a:t>You need to include :</a:t>
            </a:r>
          </a:p>
          <a:p>
            <a:r>
              <a:rPr lang="en-GB" dirty="0"/>
              <a:t>Executive summary</a:t>
            </a:r>
          </a:p>
          <a:p>
            <a:r>
              <a:rPr lang="en-GB" dirty="0"/>
              <a:t>Contents page</a:t>
            </a:r>
          </a:p>
          <a:p>
            <a:r>
              <a:rPr lang="en-GB" dirty="0"/>
              <a:t>1.0 Introduction- which contains who requested the report/who compiled the report/dates for request and completion.  What was the reason for the reports commission/what were you going to examine. Remember also to include a summary of the research materials you accessed/utilised- textbooks etc</a:t>
            </a:r>
          </a:p>
        </p:txBody>
      </p:sp>
    </p:spTree>
    <p:extLst>
      <p:ext uri="{BB962C8B-B14F-4D97-AF65-F5344CB8AC3E}">
        <p14:creationId xmlns:p14="http://schemas.microsoft.com/office/powerpoint/2010/main" val="20029718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6B578-0FAB-A13A-55A5-FB956D115B24}"/>
              </a:ext>
            </a:extLst>
          </p:cNvPr>
          <p:cNvSpPr>
            <a:spLocks noGrp="1"/>
          </p:cNvSpPr>
          <p:nvPr>
            <p:ph type="title"/>
          </p:nvPr>
        </p:nvSpPr>
        <p:spPr/>
        <p:txBody>
          <a:bodyPr/>
          <a:lstStyle/>
          <a:p>
            <a:r>
              <a:rPr lang="en-GB" dirty="0"/>
              <a:t>2.0 Findings</a:t>
            </a:r>
          </a:p>
        </p:txBody>
      </p:sp>
      <p:sp>
        <p:nvSpPr>
          <p:cNvPr id="3" name="Content Placeholder 2">
            <a:extLst>
              <a:ext uri="{FF2B5EF4-FFF2-40B4-BE49-F238E27FC236}">
                <a16:creationId xmlns:a16="http://schemas.microsoft.com/office/drawing/2014/main" id="{767337F6-EEF7-7799-1B72-7122A4B5B8A4}"/>
              </a:ext>
            </a:extLst>
          </p:cNvPr>
          <p:cNvSpPr>
            <a:spLocks noGrp="1"/>
          </p:cNvSpPr>
          <p:nvPr>
            <p:ph idx="1"/>
          </p:nvPr>
        </p:nvSpPr>
        <p:spPr/>
        <p:txBody>
          <a:bodyPr>
            <a:normAutofit lnSpcReduction="10000"/>
          </a:bodyPr>
          <a:lstStyle/>
          <a:p>
            <a:r>
              <a:rPr lang="en-GB" sz="2400" dirty="0"/>
              <a:t>2.1 Critical discussion of the tools and techniques used in project management within the workplace.</a:t>
            </a:r>
          </a:p>
          <a:p>
            <a:r>
              <a:rPr lang="en-GB" sz="2400" dirty="0"/>
              <a:t>You need to explain the positive and </a:t>
            </a:r>
            <a:r>
              <a:rPr lang="en-GB" sz="2400"/>
              <a:t>negatives  </a:t>
            </a:r>
            <a:r>
              <a:rPr lang="en-GB" sz="2400" dirty="0"/>
              <a:t>of using the following for the initiation/planning/implementation</a:t>
            </a:r>
            <a:r>
              <a:rPr lang="en-GB" sz="2400"/>
              <a:t>/review phases </a:t>
            </a:r>
            <a:r>
              <a:rPr lang="en-GB" sz="2400" dirty="0"/>
              <a:t>of project management:</a:t>
            </a:r>
          </a:p>
          <a:p>
            <a:r>
              <a:rPr lang="en-GB" sz="2400" dirty="0"/>
              <a:t>Aims/Objectives</a:t>
            </a:r>
          </a:p>
          <a:p>
            <a:r>
              <a:rPr lang="en-GB" sz="2400" dirty="0"/>
              <a:t>Quad charts/Iron triangle/WBS/Gantt Chart/Risk Analysis/SWOT and PESTLE/Stakeholder Analysis/Hard and Soft evaluation.</a:t>
            </a:r>
          </a:p>
          <a:p>
            <a:r>
              <a:rPr lang="en-GB" sz="2400" dirty="0"/>
              <a:t>Remember you are critically discussing these models IN GENERAL at this point of the report and based on your literature research. You will need to support this discussion with references.</a:t>
            </a:r>
          </a:p>
          <a:p>
            <a:r>
              <a:rPr lang="en-GB" sz="2400" dirty="0"/>
              <a:t>You may also want to consider breaking the information down into sub-sections – 2.1.1, 2.1.2 etc</a:t>
            </a:r>
          </a:p>
          <a:p>
            <a:endParaRPr lang="en-GB" dirty="0"/>
          </a:p>
          <a:p>
            <a:endParaRPr lang="en-GB" dirty="0"/>
          </a:p>
        </p:txBody>
      </p:sp>
    </p:spTree>
    <p:extLst>
      <p:ext uri="{BB962C8B-B14F-4D97-AF65-F5344CB8AC3E}">
        <p14:creationId xmlns:p14="http://schemas.microsoft.com/office/powerpoint/2010/main" val="3012460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325B6-EBAE-7E9A-5376-CBAFEC8B0696}"/>
              </a:ext>
            </a:extLst>
          </p:cNvPr>
          <p:cNvSpPr>
            <a:spLocks noGrp="1"/>
          </p:cNvSpPr>
          <p:nvPr>
            <p:ph type="title"/>
          </p:nvPr>
        </p:nvSpPr>
        <p:spPr/>
        <p:txBody>
          <a:bodyPr>
            <a:normAutofit/>
          </a:bodyPr>
          <a:lstStyle/>
          <a:p>
            <a:r>
              <a:rPr lang="en-GB" sz="2400" dirty="0"/>
              <a:t>2.2 </a:t>
            </a:r>
            <a:r>
              <a:rPr lang="en-GB" sz="2400" dirty="0">
                <a:effectLst/>
                <a:latin typeface="Arial" panose="020B0604020202020204" pitchFamily="34" charset="0"/>
                <a:ea typeface="Times New Roman" panose="02020603050405020304" pitchFamily="18" charset="0"/>
              </a:rPr>
              <a:t>A critical discussion using examples from the project of how a variety of tools and techniques were engaged with in order that the project could be planned and implemented</a:t>
            </a:r>
            <a:r>
              <a:rPr lang="en-GB" sz="2400" dirty="0"/>
              <a:t> </a:t>
            </a:r>
          </a:p>
        </p:txBody>
      </p:sp>
      <p:sp>
        <p:nvSpPr>
          <p:cNvPr id="3" name="Content Placeholder 2">
            <a:extLst>
              <a:ext uri="{FF2B5EF4-FFF2-40B4-BE49-F238E27FC236}">
                <a16:creationId xmlns:a16="http://schemas.microsoft.com/office/drawing/2014/main" id="{3520DBFE-96D4-8C73-0CD0-45A01D6C4B2A}"/>
              </a:ext>
            </a:extLst>
          </p:cNvPr>
          <p:cNvSpPr>
            <a:spLocks noGrp="1"/>
          </p:cNvSpPr>
          <p:nvPr>
            <p:ph idx="1"/>
          </p:nvPr>
        </p:nvSpPr>
        <p:spPr/>
        <p:txBody>
          <a:bodyPr/>
          <a:lstStyle/>
          <a:p>
            <a:r>
              <a:rPr lang="en-GB" dirty="0"/>
              <a:t>Using information gained from your team project prepare a critical discussion which provides examples of how the tools and techniques discussed under 2.1 were used to plan and implement the project. Explain within the discussion tools etc that worked well and which did not achieve success.</a:t>
            </a:r>
          </a:p>
          <a:p>
            <a:r>
              <a:rPr lang="en-GB" dirty="0"/>
              <a:t>Remember you are critically discussing these tools and techniques based on their use in your project.</a:t>
            </a:r>
          </a:p>
          <a:p>
            <a:r>
              <a:rPr lang="en-GB" dirty="0"/>
              <a:t>You need to support this section with references.</a:t>
            </a:r>
          </a:p>
        </p:txBody>
      </p:sp>
    </p:spTree>
    <p:extLst>
      <p:ext uri="{BB962C8B-B14F-4D97-AF65-F5344CB8AC3E}">
        <p14:creationId xmlns:p14="http://schemas.microsoft.com/office/powerpoint/2010/main" val="24755760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F93C2-ACC4-E051-C9EE-A46A06BB6DB8}"/>
              </a:ext>
            </a:extLst>
          </p:cNvPr>
          <p:cNvSpPr>
            <a:spLocks noGrp="1"/>
          </p:cNvSpPr>
          <p:nvPr>
            <p:ph type="title"/>
          </p:nvPr>
        </p:nvSpPr>
        <p:spPr/>
        <p:txBody>
          <a:bodyPr/>
          <a:lstStyle/>
          <a:p>
            <a:r>
              <a:rPr lang="en-GB" dirty="0"/>
              <a:t>2.3 Communication and Stakeholders</a:t>
            </a:r>
          </a:p>
        </p:txBody>
      </p:sp>
      <p:sp>
        <p:nvSpPr>
          <p:cNvPr id="3" name="Content Placeholder 2">
            <a:extLst>
              <a:ext uri="{FF2B5EF4-FFF2-40B4-BE49-F238E27FC236}">
                <a16:creationId xmlns:a16="http://schemas.microsoft.com/office/drawing/2014/main" id="{776D9067-1C65-F67D-1F87-09B988BE8448}"/>
              </a:ext>
            </a:extLst>
          </p:cNvPr>
          <p:cNvSpPr>
            <a:spLocks noGrp="1"/>
          </p:cNvSpPr>
          <p:nvPr>
            <p:ph idx="1"/>
          </p:nvPr>
        </p:nvSpPr>
        <p:spPr/>
        <p:txBody>
          <a:bodyPr>
            <a:normAutofit fontScale="92500" lnSpcReduction="20000"/>
          </a:bodyPr>
          <a:lstStyle/>
          <a:p>
            <a:r>
              <a:rPr lang="en-GB" dirty="0"/>
              <a:t>Explain what methods of communication were used to communicate  information on your project to stakeholders.</a:t>
            </a:r>
          </a:p>
          <a:p>
            <a:r>
              <a:rPr lang="en-GB" dirty="0"/>
              <a:t>An example of this maybe when  you first as a team decided on your project did you contact a sponsor at the organisation before making your final project decision.</a:t>
            </a:r>
          </a:p>
          <a:p>
            <a:r>
              <a:rPr lang="en-GB" dirty="0"/>
              <a:t>Another example could be how you used your stakeholder analysis to prioritise stakeholder communication.</a:t>
            </a:r>
          </a:p>
          <a:p>
            <a:r>
              <a:rPr lang="en-GB" dirty="0"/>
              <a:t>A further example could be how you engaged with your audience when compiling and distributing your marketing materials.</a:t>
            </a:r>
          </a:p>
          <a:p>
            <a:r>
              <a:rPr lang="en-GB" dirty="0"/>
              <a:t>Again this section requires ‘critical’ discussion so you should be positive and negative in your discussion on these methods- so what worked/what did not work well.</a:t>
            </a:r>
          </a:p>
          <a:p>
            <a:r>
              <a:rPr lang="en-GB" dirty="0"/>
              <a:t>Remember you need to support the discussion with references.</a:t>
            </a:r>
          </a:p>
        </p:txBody>
      </p:sp>
    </p:spTree>
    <p:extLst>
      <p:ext uri="{BB962C8B-B14F-4D97-AF65-F5344CB8AC3E}">
        <p14:creationId xmlns:p14="http://schemas.microsoft.com/office/powerpoint/2010/main" val="3098298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a:t>3.0 Conclusion</a:t>
            </a:r>
            <a:br>
              <a:rPr lang="en-GB" sz="2700" dirty="0"/>
            </a:br>
            <a:r>
              <a:rPr lang="en-GB" sz="2700" dirty="0"/>
              <a:t> </a:t>
            </a:r>
            <a:br>
              <a:rPr lang="en-GB" dirty="0"/>
            </a:br>
            <a:endParaRPr lang="en-GB" dirty="0"/>
          </a:p>
        </p:txBody>
      </p:sp>
      <p:sp>
        <p:nvSpPr>
          <p:cNvPr id="3" name="Content Placeholder 2"/>
          <p:cNvSpPr>
            <a:spLocks noGrp="1"/>
          </p:cNvSpPr>
          <p:nvPr>
            <p:ph idx="1"/>
          </p:nvPr>
        </p:nvSpPr>
        <p:spPr/>
        <p:txBody>
          <a:bodyPr/>
          <a:lstStyle/>
          <a:p>
            <a:r>
              <a:rPr lang="en-GB" sz="2800" dirty="0">
                <a:effectLst/>
                <a:latin typeface="Arial" panose="020B0604020202020204" pitchFamily="34" charset="0"/>
                <a:ea typeface="Times New Roman" panose="02020603050405020304" pitchFamily="18" charset="0"/>
              </a:rPr>
              <a:t>3.1 Draw a conclusion which offers areas for future improvement in managing a project within an organisation.</a:t>
            </a:r>
          </a:p>
          <a:p>
            <a:r>
              <a:rPr lang="en-GB" dirty="0">
                <a:latin typeface="Arial" panose="020B0604020202020204" pitchFamily="34" charset="0"/>
              </a:rPr>
              <a:t>These conclusions need to be based on the information you have discussed in the findings section of the report. Do not place any new information in </a:t>
            </a:r>
            <a:r>
              <a:rPr lang="en-GB">
                <a:latin typeface="Arial" panose="020B0604020202020204" pitchFamily="34" charset="0"/>
              </a:rPr>
              <a:t>this section.</a:t>
            </a:r>
            <a:endParaRPr lang="en-GB" dirty="0"/>
          </a:p>
          <a:p>
            <a:endParaRPr lang="en-GB" dirty="0"/>
          </a:p>
          <a:p>
            <a:endParaRPr lang="en-GB" dirty="0"/>
          </a:p>
        </p:txBody>
      </p:sp>
    </p:spTree>
    <p:extLst>
      <p:ext uri="{BB962C8B-B14F-4D97-AF65-F5344CB8AC3E}">
        <p14:creationId xmlns:p14="http://schemas.microsoft.com/office/powerpoint/2010/main" val="5420294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280</TotalTime>
  <Words>607</Words>
  <Application>Microsoft Office PowerPoint</Application>
  <PresentationFormat>Widescreen</PresentationFormat>
  <Paragraphs>40</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Calibri Light</vt:lpstr>
      <vt:lpstr>Symbol</vt:lpstr>
      <vt:lpstr>Times New Roman</vt:lpstr>
      <vt:lpstr>Office Theme</vt:lpstr>
      <vt:lpstr>Assignment Guidance</vt:lpstr>
      <vt:lpstr>Report Contents</vt:lpstr>
      <vt:lpstr>Format of Report</vt:lpstr>
      <vt:lpstr>2.0 Findings</vt:lpstr>
      <vt:lpstr>2.2 A critical discussion using examples from the project of how a variety of tools and techniques were engaged with in order that the project could be planned and implemented </vt:lpstr>
      <vt:lpstr>2.3 Communication and Stakeholders</vt:lpstr>
      <vt:lpstr>3.0 Conclusion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guidnace</dc:title>
  <dc:creator>Shehla Khan</dc:creator>
  <cp:lastModifiedBy>Maria Heffernan</cp:lastModifiedBy>
  <cp:revision>14</cp:revision>
  <dcterms:created xsi:type="dcterms:W3CDTF">2019-05-29T09:57:38Z</dcterms:created>
  <dcterms:modified xsi:type="dcterms:W3CDTF">2024-05-30T08:15:20Z</dcterms:modified>
</cp:coreProperties>
</file>