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0"/>
  </p:notesMasterIdLst>
  <p:sldIdLst>
    <p:sldId id="256" r:id="rId2"/>
    <p:sldId id="282" r:id="rId3"/>
    <p:sldId id="283" r:id="rId4"/>
    <p:sldId id="257" r:id="rId5"/>
    <p:sldId id="259" r:id="rId6"/>
    <p:sldId id="279" r:id="rId7"/>
    <p:sldId id="280" r:id="rId8"/>
    <p:sldId id="281" r:id="rId9"/>
    <p:sldId id="262" r:id="rId10"/>
    <p:sldId id="264" r:id="rId11"/>
    <p:sldId id="284" r:id="rId12"/>
    <p:sldId id="263" r:id="rId13"/>
    <p:sldId id="260" r:id="rId14"/>
    <p:sldId id="261" r:id="rId15"/>
    <p:sldId id="265" r:id="rId16"/>
    <p:sldId id="287" r:id="rId17"/>
    <p:sldId id="266" r:id="rId18"/>
    <p:sldId id="267" r:id="rId19"/>
    <p:sldId id="268" r:id="rId20"/>
    <p:sldId id="274" r:id="rId21"/>
    <p:sldId id="269" r:id="rId22"/>
    <p:sldId id="289" r:id="rId23"/>
    <p:sldId id="270" r:id="rId24"/>
    <p:sldId id="273" r:id="rId25"/>
    <p:sldId id="278" r:id="rId26"/>
    <p:sldId id="288" r:id="rId27"/>
    <p:sldId id="275" r:id="rId28"/>
    <p:sldId id="272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40"/>
    <p:restoredTop sz="93069"/>
  </p:normalViewPr>
  <p:slideViewPr>
    <p:cSldViewPr snapToGrid="0" snapToObjects="1">
      <p:cViewPr varScale="1">
        <p:scale>
          <a:sx n="72" d="100"/>
          <a:sy n="72" d="100"/>
        </p:scale>
        <p:origin x="384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480515-9871-704D-B46E-30FCD7C6757B}" type="datetimeFigureOut">
              <a:rPr lang="en-US" smtClean="0"/>
              <a:t>1/8/24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E1760F-9295-3347-8455-63292309F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2748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ghspeedtraining.co.uk/hub/personal-development-plan-template/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wales.gov.wales/farmingconnect/business/skills-and-training/personal-development-plan-pdp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Page 16 of your 2022-23 Learning in the Digital Era Handbook on Moodle.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E1760F-9295-3347-8455-63292309F3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894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https://www.highspeedtraining.co.uk/hub/personal-development-plan-template/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1760F-9295-3347-8455-63292309F3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1277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u="sng" dirty="0">
                <a:hlinkClick r:id="rId3"/>
              </a:rPr>
              <a:t>https://businesswales.gov.wales/farmingconnect/business/skills-and-training/personal-development-plan-pdp</a:t>
            </a:r>
            <a:r>
              <a:rPr lang="en-US" dirty="0"/>
              <a:t> </a:t>
            </a: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1760F-9295-3347-8455-63292309F3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1224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Bases upon National Occupational Standards module for creative and cultural workers:</a:t>
            </a:r>
            <a:r>
              <a:rPr lang="en-US" baseline="0" dirty="0"/>
              <a:t> </a:t>
            </a:r>
            <a:r>
              <a:rPr lang="en-US" dirty="0"/>
              <a:t>https://</a:t>
            </a:r>
            <a:r>
              <a:rPr lang="en-US" dirty="0" err="1"/>
              <a:t>www.sqa.org.uk</a:t>
            </a:r>
            <a:r>
              <a:rPr lang="en-US" dirty="0"/>
              <a:t>/files/</a:t>
            </a:r>
            <a:r>
              <a:rPr lang="en-US" dirty="0" err="1"/>
              <a:t>aq</a:t>
            </a:r>
            <a:r>
              <a:rPr lang="en-US" dirty="0"/>
              <a:t>/H8Y004.pdf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1760F-9295-3347-8455-63292309F3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7343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Bases upon National Occupational Standards module for creative and cultural workers:</a:t>
            </a:r>
            <a:r>
              <a:rPr lang="en-US" baseline="0" dirty="0"/>
              <a:t> </a:t>
            </a:r>
            <a:r>
              <a:rPr lang="en-US" dirty="0"/>
              <a:t>https://</a:t>
            </a:r>
            <a:r>
              <a:rPr lang="en-US" dirty="0" err="1"/>
              <a:t>www.sqa.org.uk</a:t>
            </a:r>
            <a:r>
              <a:rPr lang="en-US" dirty="0"/>
              <a:t>/files/</a:t>
            </a:r>
            <a:r>
              <a:rPr lang="en-US" dirty="0" err="1"/>
              <a:t>aq</a:t>
            </a:r>
            <a:r>
              <a:rPr lang="en-US" dirty="0"/>
              <a:t>/H8Y004.pdf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1760F-9295-3347-8455-63292309F3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7343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www.highspeedtraining.co.uk</a:t>
            </a:r>
            <a:r>
              <a:rPr lang="en-US" dirty="0"/>
              <a:t>/hub/personal-development-plan-template/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1760F-9295-3347-8455-63292309F3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2075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www.bradfordvts.co.uk</a:t>
            </a:r>
            <a:r>
              <a:rPr lang="en-US" dirty="0"/>
              <a:t>/teaching-learning/</a:t>
            </a:r>
            <a:r>
              <a:rPr lang="en-US" dirty="0" err="1"/>
              <a:t>pdp</a:t>
            </a:r>
            <a:r>
              <a:rPr lang="en-US" dirty="0"/>
              <a:t>/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1760F-9295-3347-8455-63292309F31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044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1/8/24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635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1/8/24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854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1/8/24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90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1/8/24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333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1/8/24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602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1/8/24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928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1/8/24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835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1/8/24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21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1/8/24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641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1/8/24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517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1/8/24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86267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7BCAE7-FD4B-7843-99AF-FB1595635D16}" type="datetimeFigureOut">
              <a:rPr lang="en-US" smtClean="0"/>
              <a:t>1/8/24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69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www.simplypsychology.org/learning-kolb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Learning in the Digital Era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Assignment Review Session</a:t>
            </a:r>
          </a:p>
          <a:p>
            <a:r>
              <a:rPr lang="en-US" dirty="0"/>
              <a:t>for ADPA4001 ’23-’24</a:t>
            </a:r>
          </a:p>
        </p:txBody>
      </p:sp>
    </p:spTree>
    <p:extLst>
      <p:ext uri="{BB962C8B-B14F-4D97-AF65-F5344CB8AC3E}">
        <p14:creationId xmlns:p14="http://schemas.microsoft.com/office/powerpoint/2010/main" val="28830316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thumbnail_IMG_9734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76" t="18241" r="-786" b="24206"/>
          <a:stretch/>
        </p:blipFill>
        <p:spPr>
          <a:xfrm>
            <a:off x="1644413" y="-33904"/>
            <a:ext cx="5617059" cy="6860021"/>
          </a:xfrm>
        </p:spPr>
      </p:pic>
    </p:spTree>
    <p:extLst>
      <p:ext uri="{BB962C8B-B14F-4D97-AF65-F5344CB8AC3E}">
        <p14:creationId xmlns:p14="http://schemas.microsoft.com/office/powerpoint/2010/main" val="2531349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01095-8491-C045-B69B-F758A91374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E6105523-513F-6F47-8B03-3C12E89E81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4274" t="20820" r="34601" b="16599"/>
          <a:stretch/>
        </p:blipFill>
        <p:spPr>
          <a:xfrm>
            <a:off x="1" y="0"/>
            <a:ext cx="9144000" cy="6876272"/>
          </a:xfrm>
        </p:spPr>
      </p:pic>
    </p:spTree>
    <p:extLst>
      <p:ext uri="{BB962C8B-B14F-4D97-AF65-F5344CB8AC3E}">
        <p14:creationId xmlns:p14="http://schemas.microsoft.com/office/powerpoint/2010/main" val="21099131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GB" dirty="0"/>
              <a:t>Demonstrate the foundational skills required to be a resilient and healthy independent learner.</a:t>
            </a:r>
          </a:p>
          <a:p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Practise the principles of learning agility. </a:t>
            </a:r>
            <a:endParaRPr lang="en-GB" dirty="0"/>
          </a:p>
          <a:p>
            <a:pPr lvl="0"/>
            <a:r>
              <a:rPr lang="en-GB" dirty="0"/>
              <a:t>Use suitable technology to support and enhance their learning experience within the discipline area</a:t>
            </a:r>
          </a:p>
          <a:p>
            <a:pPr lvl="0"/>
            <a:endParaRPr lang="en-GB" dirty="0"/>
          </a:p>
          <a:p>
            <a:pPr lvl="0"/>
            <a:r>
              <a:rPr lang="en-GB" sz="2600" dirty="0"/>
              <a:t>Learning Outcome and assessment information available on Moodle in Module Handbook in the Information tile.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97226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Component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Tasks x 4</a:t>
            </a:r>
          </a:p>
          <a:p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Essential skills summary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Mind Map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Academic Poster (extra notes in ‘Additional Resources)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Review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76454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Component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Tasks x 4</a:t>
            </a:r>
          </a:p>
          <a:p>
            <a:endParaRPr lang="en-US" dirty="0"/>
          </a:p>
          <a:p>
            <a:r>
              <a:rPr lang="en-US" dirty="0"/>
              <a:t>If you haven’t completed all of these tasks already, please do so by the 15</a:t>
            </a:r>
            <a:r>
              <a:rPr lang="en-US" baseline="30000" dirty="0"/>
              <a:t>th</a:t>
            </a:r>
            <a:r>
              <a:rPr lang="en-US" dirty="0"/>
              <a:t> of December and submit in the appropriate Turnitin Space on Moodle.</a:t>
            </a:r>
          </a:p>
        </p:txBody>
      </p:sp>
    </p:spTree>
    <p:extLst>
      <p:ext uri="{BB962C8B-B14F-4D97-AF65-F5344CB8AC3E}">
        <p14:creationId xmlns:p14="http://schemas.microsoft.com/office/powerpoint/2010/main" val="37052029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C76FD-00F5-B048-9DBB-CCCB2B493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a task&#10;&#10;Description automatically generated">
            <a:extLst>
              <a:ext uri="{FF2B5EF4-FFF2-40B4-BE49-F238E27FC236}">
                <a16:creationId xmlns:a16="http://schemas.microsoft.com/office/drawing/2014/main" id="{EE4D54C0-C3CB-B94D-96DC-078D020BC9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7362" b="23606"/>
          <a:stretch/>
        </p:blipFill>
        <p:spPr>
          <a:xfrm>
            <a:off x="1949568" y="157629"/>
            <a:ext cx="5244864" cy="6700371"/>
          </a:xfrm>
        </p:spPr>
      </p:pic>
    </p:spTree>
    <p:extLst>
      <p:ext uri="{BB962C8B-B14F-4D97-AF65-F5344CB8AC3E}">
        <p14:creationId xmlns:p14="http://schemas.microsoft.com/office/powerpoint/2010/main" val="39288199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thumbnail_IMG_9149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304" b="3730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70580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Component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endParaRPr lang="en-US" dirty="0"/>
          </a:p>
          <a:p>
            <a:r>
              <a:rPr lang="en-US" dirty="0"/>
              <a:t>Professional Development Plan: 600 words</a:t>
            </a:r>
          </a:p>
          <a:p>
            <a:r>
              <a:rPr lang="en-US" dirty="0"/>
              <a:t>Video - 2 mins</a:t>
            </a:r>
          </a:p>
          <a:p>
            <a:r>
              <a:rPr lang="en-US" dirty="0"/>
              <a:t>The brief reads: </a:t>
            </a:r>
          </a:p>
          <a:p>
            <a:r>
              <a:rPr lang="en-US" sz="2600" dirty="0"/>
              <a:t>‘</a:t>
            </a:r>
            <a:r>
              <a:rPr lang="en-GB" sz="2600" dirty="0"/>
              <a:t>Produce a professional development plan (PDP) of approximately 600 words, detailing development achievements and future development needs based on analysis of a professional project.’</a:t>
            </a:r>
            <a:endParaRPr lang="en-US" sz="2600" dirty="0"/>
          </a:p>
          <a:p>
            <a:endParaRPr lang="en-US" dirty="0"/>
          </a:p>
          <a:p>
            <a:r>
              <a:rPr lang="en-US" dirty="0"/>
              <a:t>For context </a:t>
            </a:r>
            <a:r>
              <a:rPr lang="mr-IN" dirty="0"/>
              <a:t>–</a:t>
            </a:r>
            <a:r>
              <a:rPr lang="en-US" dirty="0"/>
              <a:t> ‘you’ are your project. Your development is your goal, and owning your educational and professional development is your aim.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9835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597927"/>
          </a:xfrm>
        </p:spPr>
        <p:txBody>
          <a:bodyPr>
            <a:normAutofit/>
          </a:bodyPr>
          <a:lstStyle/>
          <a:p>
            <a:r>
              <a:rPr lang="en-US" dirty="0"/>
              <a:t>SMART Targets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72564"/>
            <a:ext cx="8229600" cy="4525963"/>
          </a:xfrm>
        </p:spPr>
        <p:txBody>
          <a:bodyPr/>
          <a:lstStyle/>
          <a:p>
            <a:r>
              <a:rPr lang="en-US" dirty="0"/>
              <a:t>Specific</a:t>
            </a:r>
          </a:p>
          <a:p>
            <a:r>
              <a:rPr lang="en-US" dirty="0"/>
              <a:t>Measurable</a:t>
            </a:r>
          </a:p>
          <a:p>
            <a:r>
              <a:rPr lang="en-US" dirty="0"/>
              <a:t>Achievable </a:t>
            </a:r>
          </a:p>
          <a:p>
            <a:r>
              <a:rPr lang="en-US" dirty="0"/>
              <a:t>Realistic</a:t>
            </a:r>
          </a:p>
          <a:p>
            <a:r>
              <a:rPr lang="en-US" dirty="0"/>
              <a:t>Time-bound</a:t>
            </a:r>
          </a:p>
        </p:txBody>
      </p:sp>
    </p:spTree>
    <p:extLst>
      <p:ext uri="{BB962C8B-B14F-4D97-AF65-F5344CB8AC3E}">
        <p14:creationId xmlns:p14="http://schemas.microsoft.com/office/powerpoint/2010/main" val="27355731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1C215-3B2B-4E4E-973D-5433175B1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7EE3BDF0-9475-F14E-BC6A-A05A55C502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2735" t="19341" r="34600" b="17092"/>
          <a:stretch/>
        </p:blipFill>
        <p:spPr>
          <a:xfrm>
            <a:off x="-100362" y="0"/>
            <a:ext cx="9244361" cy="6858000"/>
          </a:xfrm>
        </p:spPr>
      </p:pic>
    </p:spTree>
    <p:extLst>
      <p:ext uri="{BB962C8B-B14F-4D97-AF65-F5344CB8AC3E}">
        <p14:creationId xmlns:p14="http://schemas.microsoft.com/office/powerpoint/2010/main" val="7728852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‘High Speed Training’ PDP goals?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There are seven steps to writing a PDP: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Set yourself goals.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Prioritise those goals.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Set yourself deadlines for when you want to achieve them.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Recognise threats and opportunities.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Develop your skills or increase your knowledge.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Use your support network.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Measure your progress.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86416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‘Business Wales’ PDP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Your PDP will help you…</a:t>
            </a:r>
          </a:p>
          <a:p>
            <a:endParaRPr lang="en-GB" dirty="0"/>
          </a:p>
          <a:p>
            <a:pPr lvl="0"/>
            <a:r>
              <a:rPr lang="en-GB" dirty="0"/>
              <a:t>record current qualifications and skills</a:t>
            </a:r>
          </a:p>
          <a:p>
            <a:pPr lvl="0"/>
            <a:r>
              <a:rPr lang="en-GB" dirty="0"/>
              <a:t>identify your training goals</a:t>
            </a:r>
          </a:p>
          <a:p>
            <a:pPr lvl="0"/>
            <a:r>
              <a:rPr lang="en-GB" dirty="0"/>
              <a:t>set out your long term objectives and short term goals</a:t>
            </a:r>
          </a:p>
          <a:p>
            <a:pPr lvl="0"/>
            <a:r>
              <a:rPr lang="en-GB" dirty="0"/>
              <a:t>identify which training courses will help you improve existing skills or learn new ones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07413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Typical examples of content: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determine your long term and short term career aspirations and personal objectives </a:t>
            </a:r>
          </a:p>
          <a:p>
            <a:r>
              <a:rPr lang="en-GB" dirty="0"/>
              <a:t>identify your experience, skills, knowledge and understanding - where you are </a:t>
            </a:r>
          </a:p>
          <a:p>
            <a:r>
              <a:rPr lang="en-GB" dirty="0"/>
              <a:t>set short term and long term objectives for your development - where you want to go </a:t>
            </a:r>
          </a:p>
          <a:p>
            <a:r>
              <a:rPr lang="en-GB" dirty="0"/>
              <a:t>identify the gap between where you are and where you want to go - researching how others have reached similar career goals </a:t>
            </a:r>
          </a:p>
        </p:txBody>
      </p:sp>
    </p:spTree>
    <p:extLst>
      <p:ext uri="{BB962C8B-B14F-4D97-AF65-F5344CB8AC3E}">
        <p14:creationId xmlns:p14="http://schemas.microsoft.com/office/powerpoint/2010/main" val="34483814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Typical examples of content: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 any gaps between the current and future requirement of your organisation and your current knowledge, understanding and skills </a:t>
            </a:r>
          </a:p>
          <a:p>
            <a:r>
              <a:rPr lang="en-GB" dirty="0"/>
              <a:t>identify the time and other resources needed to achieve your development objectives</a:t>
            </a:r>
          </a:p>
          <a:p>
            <a:r>
              <a:rPr lang="en-GB" dirty="0"/>
              <a:t>produce a development plan, outlining your learning needs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98012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thumbnail_IMG_9642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5" t="23353" r="-672" b="26800"/>
          <a:stretch/>
        </p:blipFill>
        <p:spPr>
          <a:xfrm>
            <a:off x="1403555" y="-18465"/>
            <a:ext cx="6366129" cy="6876465"/>
          </a:xfrm>
        </p:spPr>
      </p:pic>
    </p:spTree>
    <p:extLst>
      <p:ext uri="{BB962C8B-B14F-4D97-AF65-F5344CB8AC3E}">
        <p14:creationId xmlns:p14="http://schemas.microsoft.com/office/powerpoint/2010/main" val="38121385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Typical Formats</a:t>
            </a:r>
          </a:p>
        </p:txBody>
      </p:sp>
      <p:pic>
        <p:nvPicPr>
          <p:cNvPr id="4" name="Content Placeholder 3" descr="e801f66f5915919bc4144249703539e0.jp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15" r="-290"/>
          <a:stretch/>
        </p:blipFill>
        <p:spPr>
          <a:xfrm>
            <a:off x="457200" y="1228534"/>
            <a:ext cx="7577841" cy="5629466"/>
          </a:xfrm>
        </p:spPr>
      </p:pic>
    </p:spTree>
    <p:extLst>
      <p:ext uri="{BB962C8B-B14F-4D97-AF65-F5344CB8AC3E}">
        <p14:creationId xmlns:p14="http://schemas.microsoft.com/office/powerpoint/2010/main" val="26069397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Typical Formats</a:t>
            </a:r>
          </a:p>
        </p:txBody>
      </p:sp>
      <p:pic>
        <p:nvPicPr>
          <p:cNvPr id="4" name="Content Placeholder 3" descr="Personal-Development-Plan-Template.gif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3" r="2306"/>
          <a:stretch/>
        </p:blipFill>
        <p:spPr>
          <a:xfrm>
            <a:off x="807568" y="1124176"/>
            <a:ext cx="7879232" cy="5949031"/>
          </a:xfrm>
        </p:spPr>
      </p:pic>
    </p:spTree>
    <p:extLst>
      <p:ext uri="{BB962C8B-B14F-4D97-AF65-F5344CB8AC3E}">
        <p14:creationId xmlns:p14="http://schemas.microsoft.com/office/powerpoint/2010/main" val="1611047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Typical Formats</a:t>
            </a:r>
          </a:p>
        </p:txBody>
      </p:sp>
      <p:pic>
        <p:nvPicPr>
          <p:cNvPr id="4" name="Content Placeholder 3" descr="f20666d6876fa91b0875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5" r="237"/>
          <a:stretch/>
        </p:blipFill>
        <p:spPr>
          <a:xfrm>
            <a:off x="1152015" y="1280230"/>
            <a:ext cx="7534785" cy="5577770"/>
          </a:xfrm>
        </p:spPr>
      </p:pic>
    </p:spTree>
    <p:extLst>
      <p:ext uri="{BB962C8B-B14F-4D97-AF65-F5344CB8AC3E}">
        <p14:creationId xmlns:p14="http://schemas.microsoft.com/office/powerpoint/2010/main" val="21168317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personal_development_plan_template.pdf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3" r="125"/>
          <a:stretch/>
        </p:blipFill>
        <p:spPr>
          <a:xfrm>
            <a:off x="80730" y="452028"/>
            <a:ext cx="9063270" cy="6405972"/>
          </a:xfrm>
        </p:spPr>
      </p:pic>
    </p:spTree>
    <p:extLst>
      <p:ext uri="{BB962C8B-B14F-4D97-AF65-F5344CB8AC3E}">
        <p14:creationId xmlns:p14="http://schemas.microsoft.com/office/powerpoint/2010/main" val="34375646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33514"/>
            <a:ext cx="8229600" cy="3392649"/>
          </a:xfrm>
        </p:spPr>
        <p:txBody>
          <a:bodyPr>
            <a:normAutofit fontScale="92500" lnSpcReduction="10000"/>
          </a:bodyPr>
          <a:lstStyle/>
          <a:p>
            <a:r>
              <a:rPr lang="en-US" sz="3000" dirty="0"/>
              <a:t>You’re familiar with </a:t>
            </a:r>
            <a:r>
              <a:rPr lang="en-US" sz="3000" b="1" dirty="0"/>
              <a:t>SMART </a:t>
            </a:r>
            <a:r>
              <a:rPr lang="en-US" sz="3000" dirty="0"/>
              <a:t>targets, but a potentially useful extension is:</a:t>
            </a:r>
          </a:p>
          <a:p>
            <a:r>
              <a:rPr lang="en-US" b="1" dirty="0"/>
              <a:t>I</a:t>
            </a:r>
            <a:r>
              <a:rPr lang="en-US" dirty="0"/>
              <a:t>nspirational </a:t>
            </a:r>
            <a:r>
              <a:rPr lang="mr-IN" dirty="0"/>
              <a:t>–</a:t>
            </a:r>
            <a:r>
              <a:rPr lang="en-US" dirty="0"/>
              <a:t> will your goal make a difference?</a:t>
            </a:r>
          </a:p>
          <a:p>
            <a:r>
              <a:rPr lang="en-US" b="1" dirty="0"/>
              <a:t>E</a:t>
            </a:r>
            <a:r>
              <a:rPr lang="en-US" dirty="0"/>
              <a:t>motional </a:t>
            </a:r>
            <a:r>
              <a:rPr lang="mr-IN" dirty="0"/>
              <a:t>–</a:t>
            </a:r>
            <a:r>
              <a:rPr lang="en-US" dirty="0"/>
              <a:t> does it feel right to you? Are you emotionally engaged?</a:t>
            </a:r>
          </a:p>
          <a:p>
            <a:r>
              <a:rPr lang="en-US" b="1" dirty="0"/>
              <a:t>S</a:t>
            </a:r>
            <a:r>
              <a:rPr lang="en-US" dirty="0"/>
              <a:t>uccessful </a:t>
            </a:r>
            <a:r>
              <a:rPr lang="mr-IN" dirty="0"/>
              <a:t>–</a:t>
            </a:r>
            <a:r>
              <a:rPr lang="en-US" dirty="0"/>
              <a:t> what does success look like to you? Is this a personal or professional idea of success?</a:t>
            </a:r>
          </a:p>
        </p:txBody>
      </p:sp>
      <p:pic>
        <p:nvPicPr>
          <p:cNvPr id="4" name="Picture 3" descr="Smarties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2456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8816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57297-6B34-7F46-BB00-B1C5466CC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6A42A3A9-A26F-C54A-9A66-15E0C799E3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6499" t="21131" r="37115" b="40111"/>
          <a:stretch/>
        </p:blipFill>
        <p:spPr>
          <a:xfrm>
            <a:off x="0" y="1570822"/>
            <a:ext cx="9144000" cy="4775200"/>
          </a:xfrm>
        </p:spPr>
      </p:pic>
    </p:spTree>
    <p:extLst>
      <p:ext uri="{BB962C8B-B14F-4D97-AF65-F5344CB8AC3E}">
        <p14:creationId xmlns:p14="http://schemas.microsoft.com/office/powerpoint/2010/main" val="16783735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CPD </a:t>
            </a:r>
            <a:r>
              <a:rPr lang="mr-IN" dirty="0"/>
              <a:t>–</a:t>
            </a:r>
            <a:r>
              <a:rPr lang="en-US" dirty="0"/>
              <a:t> Continuing Professional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Ask yourselves:</a:t>
            </a:r>
          </a:p>
          <a:p>
            <a:endParaRPr lang="en-US" dirty="0"/>
          </a:p>
          <a:p>
            <a:r>
              <a:rPr lang="en-US" dirty="0"/>
              <a:t>Why might I need to do to </a:t>
            </a:r>
            <a:r>
              <a:rPr lang="en-US" b="1" dirty="0"/>
              <a:t>keep</a:t>
            </a:r>
            <a:r>
              <a:rPr lang="en-US" dirty="0"/>
              <a:t> my skills up to date?</a:t>
            </a:r>
          </a:p>
          <a:p>
            <a:r>
              <a:rPr lang="en-US" dirty="0"/>
              <a:t>Where might I find information relating to up-skilling?</a:t>
            </a:r>
          </a:p>
          <a:p>
            <a:r>
              <a:rPr lang="en-US" dirty="0"/>
              <a:t>When do I have the time to apply my interests to work my professional future?</a:t>
            </a:r>
          </a:p>
        </p:txBody>
      </p:sp>
    </p:spTree>
    <p:extLst>
      <p:ext uri="{BB962C8B-B14F-4D97-AF65-F5344CB8AC3E}">
        <p14:creationId xmlns:p14="http://schemas.microsoft.com/office/powerpoint/2010/main" val="42859038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CPD </a:t>
            </a:r>
            <a:r>
              <a:rPr lang="mr-IN" dirty="0"/>
              <a:t>–</a:t>
            </a:r>
            <a:r>
              <a:rPr lang="en-US" dirty="0"/>
              <a:t> Continuing Professional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Ask yourselves:</a:t>
            </a:r>
          </a:p>
          <a:p>
            <a:endParaRPr lang="en-US" dirty="0"/>
          </a:p>
          <a:p>
            <a:r>
              <a:rPr lang="en-US" dirty="0"/>
              <a:t>Why might I need to keep my skills up to date?</a:t>
            </a:r>
          </a:p>
          <a:p>
            <a:r>
              <a:rPr lang="en-US" dirty="0"/>
              <a:t>Where might I find information relating to up-skilling?</a:t>
            </a:r>
          </a:p>
          <a:p>
            <a:r>
              <a:rPr lang="en-US" dirty="0"/>
              <a:t>When do I have the time to use my interests to work on my professional future?</a:t>
            </a:r>
          </a:p>
        </p:txBody>
      </p:sp>
      <p:sp>
        <p:nvSpPr>
          <p:cNvPr id="5" name="Right Arrow 4"/>
          <p:cNvSpPr/>
          <p:nvPr/>
        </p:nvSpPr>
        <p:spPr>
          <a:xfrm rot="19608875">
            <a:off x="293004" y="2195086"/>
            <a:ext cx="8598496" cy="295869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 rot="19597553">
            <a:off x="352725" y="3204424"/>
            <a:ext cx="837927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Can I help others learn?</a:t>
            </a:r>
          </a:p>
        </p:txBody>
      </p:sp>
    </p:spTree>
    <p:extLst>
      <p:ext uri="{BB962C8B-B14F-4D97-AF65-F5344CB8AC3E}">
        <p14:creationId xmlns:p14="http://schemas.microsoft.com/office/powerpoint/2010/main" val="9671838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B480E-CC7C-6549-8708-49437604C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B2F89-9D5B-3843-B61A-20EBBAF6D2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Teaching or tutoring is a great way of keeping your skills fresh, up-to-date, and connected to the industry. </a:t>
            </a:r>
          </a:p>
          <a:p>
            <a:r>
              <a:rPr lang="en-GB" dirty="0"/>
              <a:t>Can you help someone else learn?</a:t>
            </a:r>
          </a:p>
        </p:txBody>
      </p:sp>
      <p:sp>
        <p:nvSpPr>
          <p:cNvPr id="4" name="Right Arrow 3">
            <a:extLst>
              <a:ext uri="{FF2B5EF4-FFF2-40B4-BE49-F238E27FC236}">
                <a16:creationId xmlns:a16="http://schemas.microsoft.com/office/drawing/2014/main" id="{83268733-41A3-5D4C-97D2-8288C6A7AD0B}"/>
              </a:ext>
            </a:extLst>
          </p:cNvPr>
          <p:cNvSpPr/>
          <p:nvPr/>
        </p:nvSpPr>
        <p:spPr>
          <a:xfrm>
            <a:off x="545504" y="731837"/>
            <a:ext cx="8598496" cy="295869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9A7F1E-6DA2-314E-866B-9FD86C9F2324}"/>
              </a:ext>
            </a:extLst>
          </p:cNvPr>
          <p:cNvSpPr txBox="1"/>
          <p:nvPr/>
        </p:nvSpPr>
        <p:spPr>
          <a:xfrm rot="21588678">
            <a:off x="605225" y="1741175"/>
            <a:ext cx="837927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Can I help others learn?</a:t>
            </a:r>
          </a:p>
        </p:txBody>
      </p:sp>
    </p:spTree>
    <p:extLst>
      <p:ext uri="{BB962C8B-B14F-4D97-AF65-F5344CB8AC3E}">
        <p14:creationId xmlns:p14="http://schemas.microsoft.com/office/powerpoint/2010/main" val="396464596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05686-D01F-8349-9719-CDE93F0E9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D8592C61-B5FA-5046-9E22-9F20630004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959" t="34124" r="55851" b="27440"/>
          <a:stretch/>
        </p:blipFill>
        <p:spPr>
          <a:xfrm>
            <a:off x="14293" y="557561"/>
            <a:ext cx="9129707" cy="5742878"/>
          </a:xfrm>
        </p:spPr>
      </p:pic>
    </p:spTree>
    <p:extLst>
      <p:ext uri="{BB962C8B-B14F-4D97-AF65-F5344CB8AC3E}">
        <p14:creationId xmlns:p14="http://schemas.microsoft.com/office/powerpoint/2010/main" val="4203723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Link to Kolb for info: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>
                <a:hlinkClick r:id="rId2"/>
              </a:rPr>
              <a:t>https://www.simplypsychology.org/learning-kolb.html</a:t>
            </a:r>
            <a:r>
              <a:rPr lang="en-US" sz="2000" dirty="0"/>
              <a:t>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 descr="Screen Shot 2020-12-07 at 12.39.14.p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02" t="22323" r="46885" b="36062"/>
          <a:stretch/>
        </p:blipFill>
        <p:spPr>
          <a:xfrm>
            <a:off x="20159" y="2286000"/>
            <a:ext cx="4723164" cy="4297362"/>
          </a:xfrm>
          <a:prstGeom prst="rect">
            <a:avLst/>
          </a:prstGeom>
        </p:spPr>
      </p:pic>
      <p:pic>
        <p:nvPicPr>
          <p:cNvPr id="4" name="Picture 3" descr="Screen Shot 2020-12-07 at 12.39.10.pn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18" t="19147" r="43694" b="34651"/>
          <a:stretch/>
        </p:blipFill>
        <p:spPr>
          <a:xfrm>
            <a:off x="4723163" y="2916357"/>
            <a:ext cx="4400678" cy="3209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0448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All references under slides in notes for convenience. </a:t>
            </a:r>
          </a:p>
        </p:txBody>
      </p:sp>
    </p:spTree>
    <p:extLst>
      <p:ext uri="{BB962C8B-B14F-4D97-AF65-F5344CB8AC3E}">
        <p14:creationId xmlns:p14="http://schemas.microsoft.com/office/powerpoint/2010/main" val="34546158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391</TotalTime>
  <Words>771</Words>
  <Application>Microsoft Macintosh PowerPoint</Application>
  <PresentationFormat>On-screen Show (4:3)</PresentationFormat>
  <Paragraphs>104</Paragraphs>
  <Slides>28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1" baseType="lpstr">
      <vt:lpstr>Arial</vt:lpstr>
      <vt:lpstr>Calibri</vt:lpstr>
      <vt:lpstr>Office Theme</vt:lpstr>
      <vt:lpstr>Learning in the Digital Era</vt:lpstr>
      <vt:lpstr>PowerPoint Presentation</vt:lpstr>
      <vt:lpstr>PowerPoint Presentation</vt:lpstr>
      <vt:lpstr>Learning outcomes </vt:lpstr>
      <vt:lpstr>Component 1</vt:lpstr>
      <vt:lpstr>Component 1</vt:lpstr>
      <vt:lpstr>PowerPoint Presentation</vt:lpstr>
      <vt:lpstr>PowerPoint Presentation</vt:lpstr>
      <vt:lpstr>Component 2</vt:lpstr>
      <vt:lpstr>SMART Targets</vt:lpstr>
      <vt:lpstr>PowerPoint Presentation</vt:lpstr>
      <vt:lpstr>‘High Speed Training’ PDP goals?</vt:lpstr>
      <vt:lpstr>‘Business Wales’ PDP</vt:lpstr>
      <vt:lpstr>Typical examples of content:</vt:lpstr>
      <vt:lpstr>Typical examples of content:</vt:lpstr>
      <vt:lpstr>PowerPoint Presentation</vt:lpstr>
      <vt:lpstr>Typical Formats</vt:lpstr>
      <vt:lpstr>Typical Formats</vt:lpstr>
      <vt:lpstr>Typical Formats</vt:lpstr>
      <vt:lpstr>PowerPoint Presentation</vt:lpstr>
      <vt:lpstr>PowerPoint Presentation</vt:lpstr>
      <vt:lpstr>PowerPoint Presentation</vt:lpstr>
      <vt:lpstr>CPD – Continuing Professional Development</vt:lpstr>
      <vt:lpstr>CPD – Continuing Professional Development</vt:lpstr>
      <vt:lpstr>PowerPoint Presentation</vt:lpstr>
      <vt:lpstr>PowerPoint Presentation</vt:lpstr>
      <vt:lpstr>Link to Kolb for info: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for a Digital Era</dc:title>
  <dc:creator>Jonathan</dc:creator>
  <cp:lastModifiedBy>Jonathan Pugh</cp:lastModifiedBy>
  <cp:revision>18</cp:revision>
  <dcterms:created xsi:type="dcterms:W3CDTF">2020-12-07T09:03:50Z</dcterms:created>
  <dcterms:modified xsi:type="dcterms:W3CDTF">2024-01-08T15:28:39Z</dcterms:modified>
</cp:coreProperties>
</file>