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notesMasterIdLst>
    <p:notesMasterId r:id="rId8"/>
  </p:notesMasterIdLst>
  <p:sldIdLst>
    <p:sldId id="256" r:id="rId2"/>
    <p:sldId id="262" r:id="rId3"/>
    <p:sldId id="258" r:id="rId4"/>
    <p:sldId id="261" r:id="rId5"/>
    <p:sldId id="263" r:id="rId6"/>
    <p:sldId id="264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71813" autoAdjust="0"/>
  </p:normalViewPr>
  <p:slideViewPr>
    <p:cSldViewPr snapToGrid="0">
      <p:cViewPr varScale="1">
        <p:scale>
          <a:sx n="65" d="100"/>
          <a:sy n="65" d="100"/>
        </p:scale>
        <p:origin x="91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4383FB-0949-4FA8-A2B4-E52D5258CCC2}" type="datetimeFigureOut">
              <a:rPr lang="en-GB" smtClean="0"/>
              <a:t>13/02/2019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156DA5-A958-46FF-A3AC-E7605BFC722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29631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3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3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3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5000"/>
              </a:lnSpc>
              <a:defRPr sz="7200" b="1" cap="none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AF60A-713C-41BA-9788-4C493DDC0A9C}" type="datetimeFigureOut">
              <a:rPr lang="en-US" dirty="0"/>
              <a:t>2/13/2019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 b="1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C08AF-84E6-4329-8E67-FEA434B47075}" type="datetimeFigureOut">
              <a:rPr lang="en-US" dirty="0"/>
              <a:t>2/13/2019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3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5000"/>
              </a:lnSpc>
              <a:defRPr sz="7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4F6EE328-6AFF-436B-881F-213D56084544}" type="datetimeFigureOut">
              <a:rPr lang="en-US" dirty="0"/>
              <a:t>2/13/2019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02069A-09EE-4C7C-86A4-2314A404921D}" type="datetimeFigureOut">
              <a:rPr lang="en-US" dirty="0"/>
              <a:t>2/13/2019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EE7F1-171E-411F-96CA-A251A21496E7}" type="datetimeFigureOut">
              <a:rPr lang="en-US" dirty="0"/>
              <a:t>2/13/2019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2C98D-A273-4547-9B92-97D7769F71A6}" type="datetimeFigureOut">
              <a:rPr lang="en-US" dirty="0"/>
              <a:t>2/13/2019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7CD67-0644-446C-B2AD-1C09BF34F286}" type="datetimeFigureOut">
              <a:rPr lang="en-US" dirty="0"/>
              <a:t>2/13/2019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80828-6983-48AD-9E27-CBD3696F837E}" type="datetimeFigureOut">
              <a:rPr lang="en-US" dirty="0"/>
              <a:t>2/13/2019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EFB91-0324-450E-B17F-36DC0ECCE413}" type="datetimeFigureOut">
              <a:rPr lang="en-US" dirty="0"/>
              <a:t>2/13/2019</a:t>
            </a:fld>
            <a:endParaRPr lang="en-US" dirty="0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E0FA7-C445-42F7-AF66-A4F5A6FC8A9C}" type="datetimeFigureOut">
              <a:rPr lang="en-US" dirty="0"/>
              <a:t>2/13/2019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AC5C5-1A57-4420-8AFB-CE41693A794B}" type="datetimeFigureOut">
              <a:rPr lang="en-US" dirty="0"/>
              <a:t>2/13/2019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52E37674-C1BA-4107-9B06-6D4CAC3A3DF5}" type="datetimeFigureOut">
              <a:rPr lang="en-US" dirty="0"/>
              <a:t>2/13/2019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n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b="1" kern="1200" cap="none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sts9upOA9EU" TargetMode="External"/><Relationship Id="rId2" Type="http://schemas.openxmlformats.org/officeDocument/2006/relationships/hyperlink" Target="https://youtu.be/3xvKkvdAzYs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Entrepreneurial Education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8486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By the end of this session you will be able to:</a:t>
            </a:r>
          </a:p>
          <a:p>
            <a:pPr lvl="1"/>
            <a:r>
              <a:rPr lang="en-GB" dirty="0" smtClean="0"/>
              <a:t>Identify the main characteristics of an entrepreneur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Critically evaluate the main approaches to identifying entrepreneurial characteristics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76978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 you think an Entrepreneur is?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10651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do the academics say about entrepreneurs and Entrepreneurship?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90592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Readings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Please read the following articles: </a:t>
            </a:r>
          </a:p>
          <a:p>
            <a:pPr lvl="1"/>
            <a:r>
              <a:rPr lang="en-GB" dirty="0"/>
              <a:t>The </a:t>
            </a:r>
            <a:r>
              <a:rPr lang="en-GB" dirty="0" err="1"/>
              <a:t>Heffalump</a:t>
            </a:r>
            <a:r>
              <a:rPr lang="en-GB" dirty="0"/>
              <a:t> </a:t>
            </a:r>
            <a:r>
              <a:rPr lang="en-GB" dirty="0" smtClean="0"/>
              <a:t>Revisited</a:t>
            </a:r>
          </a:p>
          <a:p>
            <a:pPr lvl="1"/>
            <a:r>
              <a:rPr lang="en-GB" dirty="0"/>
              <a:t>What makes entrepreneurs entrepreneurial? </a:t>
            </a:r>
            <a:endParaRPr lang="en-GB" dirty="0" smtClean="0"/>
          </a:p>
          <a:p>
            <a:pPr lvl="1"/>
            <a:r>
              <a:rPr lang="en-GB" dirty="0" smtClean="0"/>
              <a:t>Creating </a:t>
            </a:r>
            <a:r>
              <a:rPr lang="en-GB" dirty="0"/>
              <a:t>the </a:t>
            </a:r>
            <a:r>
              <a:rPr lang="en-GB" dirty="0" smtClean="0"/>
              <a:t>reasonable adventurer</a:t>
            </a:r>
            <a:r>
              <a:rPr lang="en-GB" dirty="0"/>
              <a:t>: the co-evolution </a:t>
            </a:r>
            <a:r>
              <a:rPr lang="en-GB" dirty="0" smtClean="0"/>
              <a:t>of student </a:t>
            </a:r>
            <a:r>
              <a:rPr lang="en-GB" dirty="0"/>
              <a:t>and learning </a:t>
            </a:r>
            <a:r>
              <a:rPr lang="en-GB" dirty="0" smtClean="0"/>
              <a:t>environment</a:t>
            </a:r>
          </a:p>
          <a:p>
            <a:r>
              <a:rPr lang="en-GB" dirty="0" smtClean="0"/>
              <a:t>And watch these Videos</a:t>
            </a:r>
          </a:p>
          <a:p>
            <a:pPr lvl="1"/>
            <a:r>
              <a:rPr lang="en-GB" dirty="0">
                <a:hlinkClick r:id="rId2"/>
              </a:rPr>
              <a:t>Big Think Interview With </a:t>
            </a:r>
            <a:r>
              <a:rPr lang="en-GB" dirty="0" err="1">
                <a:hlinkClick r:id="rId2"/>
              </a:rPr>
              <a:t>Saras</a:t>
            </a:r>
            <a:r>
              <a:rPr lang="en-GB" dirty="0">
                <a:hlinkClick r:id="rId2"/>
              </a:rPr>
              <a:t> </a:t>
            </a:r>
            <a:r>
              <a:rPr lang="en-GB" dirty="0" err="1" smtClean="0">
                <a:hlinkClick r:id="rId2"/>
              </a:rPr>
              <a:t>Sarasvathy</a:t>
            </a:r>
            <a:endParaRPr lang="en-GB" dirty="0" smtClean="0">
              <a:hlinkClick r:id="rId3"/>
            </a:endParaRPr>
          </a:p>
          <a:p>
            <a:pPr lvl="1"/>
            <a:r>
              <a:rPr lang="en-GB" dirty="0" smtClean="0">
                <a:hlinkClick r:id="rId3"/>
              </a:rPr>
              <a:t>Social Capital</a:t>
            </a:r>
            <a:endParaRPr lang="en-GB" dirty="0" smtClean="0"/>
          </a:p>
          <a:p>
            <a:pPr lvl="1"/>
            <a:endParaRPr lang="en-GB" dirty="0" smtClean="0"/>
          </a:p>
          <a:p>
            <a:r>
              <a:rPr lang="en-GB" dirty="0"/>
              <a:t>From these </a:t>
            </a:r>
            <a:r>
              <a:rPr lang="en-GB" dirty="0" smtClean="0"/>
              <a:t>and any other relevant sources please </a:t>
            </a:r>
            <a:r>
              <a:rPr lang="en-GB" dirty="0"/>
              <a:t>summarise </a:t>
            </a:r>
            <a:endParaRPr lang="en-GB" dirty="0" smtClean="0"/>
          </a:p>
          <a:p>
            <a:pPr lvl="1"/>
            <a:r>
              <a:rPr lang="en-GB" dirty="0" smtClean="0"/>
              <a:t>the </a:t>
            </a:r>
            <a:r>
              <a:rPr lang="en-GB" dirty="0"/>
              <a:t>key characteristics of an entrepreneur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What is Causation and Effectuation</a:t>
            </a:r>
          </a:p>
          <a:p>
            <a:pPr lvl="1"/>
            <a:r>
              <a:rPr lang="en-GB" dirty="0" smtClean="0"/>
              <a:t>What are the key skills that can be taught through entrepreneurial education.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45335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Follow up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Please add your summaries to the discussion forum </a:t>
            </a:r>
            <a:r>
              <a:rPr lang="en-GB" dirty="0" smtClean="0"/>
              <a:t>.  We </a:t>
            </a:r>
            <a:r>
              <a:rPr lang="en-GB" dirty="0" smtClean="0"/>
              <a:t>will be following this up in later sessions.</a:t>
            </a:r>
          </a:p>
          <a:p>
            <a:r>
              <a:rPr lang="en-GB" dirty="0" smtClean="0"/>
              <a:t>Any questions can either be added to the forum or emailed to me directly </a:t>
            </a:r>
            <a:r>
              <a:rPr lang="en-GB" dirty="0" smtClean="0"/>
              <a:t>at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448350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Wood Type">
      <a:majorFont>
        <a:latin typeface="Georgia" panose="020405020504050203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rebuchet MS" panose="020B0603020202020204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C6AE0645-98FF-411B-B0E9-59ABD78A0CC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TM03090434[[fn=Wood Type]]</Template>
  <TotalTime>4554</TotalTime>
  <Words>158</Words>
  <Application>Microsoft Office PowerPoint</Application>
  <PresentationFormat>Widescreen</PresentationFormat>
  <Paragraphs>24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Calibri</vt:lpstr>
      <vt:lpstr>Georgia</vt:lpstr>
      <vt:lpstr>Trebuchet MS</vt:lpstr>
      <vt:lpstr>Wingdings</vt:lpstr>
      <vt:lpstr>Wood Type</vt:lpstr>
      <vt:lpstr>Entrepreneurial Education</vt:lpstr>
      <vt:lpstr>Objectives</vt:lpstr>
      <vt:lpstr>What do you think an Entrepreneur is?</vt:lpstr>
      <vt:lpstr>What do the academics say about entrepreneurs and Entrepreneurship?</vt:lpstr>
      <vt:lpstr>Readings</vt:lpstr>
      <vt:lpstr>Follow up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Entrepreneurial Education</dc:title>
  <dc:creator>Ross Phillips (P143604)</dc:creator>
  <cp:lastModifiedBy>Laura Hutchings</cp:lastModifiedBy>
  <cp:revision>30</cp:revision>
  <dcterms:created xsi:type="dcterms:W3CDTF">2018-02-22T15:25:10Z</dcterms:created>
  <dcterms:modified xsi:type="dcterms:W3CDTF">2019-02-13T13:56:35Z</dcterms:modified>
</cp:coreProperties>
</file>