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258" r:id="rId5"/>
    <p:sldId id="259" r:id="rId6"/>
    <p:sldId id="260" r:id="rId7"/>
    <p:sldId id="263" r:id="rId8"/>
    <p:sldId id="266" r:id="rId9"/>
    <p:sldId id="269" r:id="rId10"/>
    <p:sldId id="267" r:id="rId11"/>
    <p:sldId id="271" r:id="rId12"/>
    <p:sldId id="272" r:id="rId13"/>
    <p:sldId id="265" r:id="rId14"/>
    <p:sldId id="274" r:id="rId15"/>
    <p:sldId id="27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inaya Leigh-cattrall (1805073)" initials="TL(" lastIdx="1" clrIdx="0">
    <p:extLst>
      <p:ext uri="{19B8F6BF-5375-455C-9EA6-DF929625EA0E}">
        <p15:presenceInfo xmlns:p15="http://schemas.microsoft.com/office/powerpoint/2012/main" userId="S::1805073@student.uwtsd.ac.uk::5734d7db-0dd0-4c62-9729-5b150d850ae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2BDB29-BF7A-4500-9062-4DA7DA6F689A}" v="236" dt="2020-01-18T11:39:23.866"/>
    <p1510:client id="{FC2E684D-2149-499E-88B1-60EBC77584C8}" v="6" dt="2020-01-18T14:29:39.0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66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naya Leigh-cattrall (1805073)" userId="5734d7db-0dd0-4c62-9729-5b150d850ae2" providerId="ADAL" clId="{FC2E684D-2149-499E-88B1-60EBC77584C8}"/>
    <pc:docChg chg="custSel modSld">
      <pc:chgData name="Tinaya Leigh-cattrall (1805073)" userId="5734d7db-0dd0-4c62-9729-5b150d850ae2" providerId="ADAL" clId="{FC2E684D-2149-499E-88B1-60EBC77584C8}" dt="2020-01-18T14:31:20.692" v="64" actId="20577"/>
      <pc:docMkLst>
        <pc:docMk/>
      </pc:docMkLst>
      <pc:sldChg chg="modSp">
        <pc:chgData name="Tinaya Leigh-cattrall (1805073)" userId="5734d7db-0dd0-4c62-9729-5b150d850ae2" providerId="ADAL" clId="{FC2E684D-2149-499E-88B1-60EBC77584C8}" dt="2020-01-18T14:30:13.505" v="40" actId="20577"/>
        <pc:sldMkLst>
          <pc:docMk/>
          <pc:sldMk cId="2180641309" sldId="258"/>
        </pc:sldMkLst>
        <pc:spChg chg="mod">
          <ac:chgData name="Tinaya Leigh-cattrall (1805073)" userId="5734d7db-0dd0-4c62-9729-5b150d850ae2" providerId="ADAL" clId="{FC2E684D-2149-499E-88B1-60EBC77584C8}" dt="2020-01-18T14:30:13.505" v="40" actId="20577"/>
          <ac:spMkLst>
            <pc:docMk/>
            <pc:sldMk cId="2180641309" sldId="258"/>
            <ac:spMk id="4" creationId="{81F25483-3A74-477F-B444-A19A8777C1C6}"/>
          </ac:spMkLst>
        </pc:spChg>
      </pc:sldChg>
      <pc:sldChg chg="modSp">
        <pc:chgData name="Tinaya Leigh-cattrall (1805073)" userId="5734d7db-0dd0-4c62-9729-5b150d850ae2" providerId="ADAL" clId="{FC2E684D-2149-499E-88B1-60EBC77584C8}" dt="2020-01-18T14:30:20.830" v="42" actId="20577"/>
        <pc:sldMkLst>
          <pc:docMk/>
          <pc:sldMk cId="2182349019" sldId="259"/>
        </pc:sldMkLst>
        <pc:spChg chg="mod">
          <ac:chgData name="Tinaya Leigh-cattrall (1805073)" userId="5734d7db-0dd0-4c62-9729-5b150d850ae2" providerId="ADAL" clId="{FC2E684D-2149-499E-88B1-60EBC77584C8}" dt="2020-01-18T14:30:20.830" v="42" actId="20577"/>
          <ac:spMkLst>
            <pc:docMk/>
            <pc:sldMk cId="2182349019" sldId="259"/>
            <ac:spMk id="3" creationId="{F1F74064-C80E-4680-8FC2-72329F078DA3}"/>
          </ac:spMkLst>
        </pc:spChg>
      </pc:sldChg>
      <pc:sldChg chg="modSp modNotesTx">
        <pc:chgData name="Tinaya Leigh-cattrall (1805073)" userId="5734d7db-0dd0-4c62-9729-5b150d850ae2" providerId="ADAL" clId="{FC2E684D-2149-499E-88B1-60EBC77584C8}" dt="2020-01-18T14:30:27.404" v="44" actId="20577"/>
        <pc:sldMkLst>
          <pc:docMk/>
          <pc:sldMk cId="2461573945" sldId="260"/>
        </pc:sldMkLst>
        <pc:spChg chg="mod">
          <ac:chgData name="Tinaya Leigh-cattrall (1805073)" userId="5734d7db-0dd0-4c62-9729-5b150d850ae2" providerId="ADAL" clId="{FC2E684D-2149-499E-88B1-60EBC77584C8}" dt="2020-01-18T14:30:27.404" v="44" actId="20577"/>
          <ac:spMkLst>
            <pc:docMk/>
            <pc:sldMk cId="2461573945" sldId="260"/>
            <ac:spMk id="3" creationId="{B24F2738-481C-4C31-96A2-97522FA884E0}"/>
          </ac:spMkLst>
        </pc:spChg>
      </pc:sldChg>
      <pc:sldChg chg="modSp modNotesTx">
        <pc:chgData name="Tinaya Leigh-cattrall (1805073)" userId="5734d7db-0dd0-4c62-9729-5b150d850ae2" providerId="ADAL" clId="{FC2E684D-2149-499E-88B1-60EBC77584C8}" dt="2020-01-18T14:30:34.255" v="46" actId="20577"/>
        <pc:sldMkLst>
          <pc:docMk/>
          <pc:sldMk cId="2126725525" sldId="263"/>
        </pc:sldMkLst>
        <pc:spChg chg="mod">
          <ac:chgData name="Tinaya Leigh-cattrall (1805073)" userId="5734d7db-0dd0-4c62-9729-5b150d850ae2" providerId="ADAL" clId="{FC2E684D-2149-499E-88B1-60EBC77584C8}" dt="2020-01-18T14:30:34.255" v="46" actId="20577"/>
          <ac:spMkLst>
            <pc:docMk/>
            <pc:sldMk cId="2126725525" sldId="263"/>
            <ac:spMk id="3" creationId="{521C78A5-A236-4796-929F-6931ADD8E6A9}"/>
          </ac:spMkLst>
        </pc:spChg>
      </pc:sldChg>
      <pc:sldChg chg="modSp">
        <pc:chgData name="Tinaya Leigh-cattrall (1805073)" userId="5734d7db-0dd0-4c62-9729-5b150d850ae2" providerId="ADAL" clId="{FC2E684D-2149-499E-88B1-60EBC77584C8}" dt="2020-01-18T14:31:06.894" v="58" actId="20577"/>
        <pc:sldMkLst>
          <pc:docMk/>
          <pc:sldMk cId="3851001295" sldId="265"/>
        </pc:sldMkLst>
        <pc:spChg chg="mod">
          <ac:chgData name="Tinaya Leigh-cattrall (1805073)" userId="5734d7db-0dd0-4c62-9729-5b150d850ae2" providerId="ADAL" clId="{FC2E684D-2149-499E-88B1-60EBC77584C8}" dt="2020-01-18T14:29:21.023" v="35" actId="1076"/>
          <ac:spMkLst>
            <pc:docMk/>
            <pc:sldMk cId="3851001295" sldId="265"/>
            <ac:spMk id="3" creationId="{D13722BE-ECEF-4C5D-8D04-86DB871F93DC}"/>
          </ac:spMkLst>
        </pc:spChg>
        <pc:spChg chg="mod">
          <ac:chgData name="Tinaya Leigh-cattrall (1805073)" userId="5734d7db-0dd0-4c62-9729-5b150d850ae2" providerId="ADAL" clId="{FC2E684D-2149-499E-88B1-60EBC77584C8}" dt="2020-01-18T14:31:06.894" v="58" actId="20577"/>
          <ac:spMkLst>
            <pc:docMk/>
            <pc:sldMk cId="3851001295" sldId="265"/>
            <ac:spMk id="4" creationId="{F77D5332-08D1-4A97-84CC-7366B2A01297}"/>
          </ac:spMkLst>
        </pc:spChg>
      </pc:sldChg>
      <pc:sldChg chg="modSp modNotesTx">
        <pc:chgData name="Tinaya Leigh-cattrall (1805073)" userId="5734d7db-0dd0-4c62-9729-5b150d850ae2" providerId="ADAL" clId="{FC2E684D-2149-499E-88B1-60EBC77584C8}" dt="2020-01-18T14:30:40.005" v="48" actId="20577"/>
        <pc:sldMkLst>
          <pc:docMk/>
          <pc:sldMk cId="3789412697" sldId="266"/>
        </pc:sldMkLst>
        <pc:spChg chg="mod">
          <ac:chgData name="Tinaya Leigh-cattrall (1805073)" userId="5734d7db-0dd0-4c62-9729-5b150d850ae2" providerId="ADAL" clId="{FC2E684D-2149-499E-88B1-60EBC77584C8}" dt="2020-01-18T14:30:40.005" v="48" actId="20577"/>
          <ac:spMkLst>
            <pc:docMk/>
            <pc:sldMk cId="3789412697" sldId="266"/>
            <ac:spMk id="4" creationId="{DF3AA247-5210-4847-BBA4-731E312E0649}"/>
          </ac:spMkLst>
        </pc:spChg>
      </pc:sldChg>
      <pc:sldChg chg="modSp modNotesTx">
        <pc:chgData name="Tinaya Leigh-cattrall (1805073)" userId="5734d7db-0dd0-4c62-9729-5b150d850ae2" providerId="ADAL" clId="{FC2E684D-2149-499E-88B1-60EBC77584C8}" dt="2020-01-18T14:30:50.159" v="52" actId="20577"/>
        <pc:sldMkLst>
          <pc:docMk/>
          <pc:sldMk cId="2832047585" sldId="267"/>
        </pc:sldMkLst>
        <pc:spChg chg="mod">
          <ac:chgData name="Tinaya Leigh-cattrall (1805073)" userId="5734d7db-0dd0-4c62-9729-5b150d850ae2" providerId="ADAL" clId="{FC2E684D-2149-499E-88B1-60EBC77584C8}" dt="2020-01-18T14:30:50.159" v="52" actId="20577"/>
          <ac:spMkLst>
            <pc:docMk/>
            <pc:sldMk cId="2832047585" sldId="267"/>
            <ac:spMk id="4" creationId="{CCE012E1-6CC8-4442-816F-164C6F22901D}"/>
          </ac:spMkLst>
        </pc:spChg>
      </pc:sldChg>
      <pc:sldChg chg="modSp modNotesTx">
        <pc:chgData name="Tinaya Leigh-cattrall (1805073)" userId="5734d7db-0dd0-4c62-9729-5b150d850ae2" providerId="ADAL" clId="{FC2E684D-2149-499E-88B1-60EBC77584C8}" dt="2020-01-18T14:30:45.132" v="50" actId="20577"/>
        <pc:sldMkLst>
          <pc:docMk/>
          <pc:sldMk cId="3057375992" sldId="269"/>
        </pc:sldMkLst>
        <pc:spChg chg="mod">
          <ac:chgData name="Tinaya Leigh-cattrall (1805073)" userId="5734d7db-0dd0-4c62-9729-5b150d850ae2" providerId="ADAL" clId="{FC2E684D-2149-499E-88B1-60EBC77584C8}" dt="2020-01-18T14:30:45.132" v="50" actId="20577"/>
          <ac:spMkLst>
            <pc:docMk/>
            <pc:sldMk cId="3057375992" sldId="269"/>
            <ac:spMk id="4" creationId="{F549EA06-27E3-45D9-A1C2-25A90B0993C7}"/>
          </ac:spMkLst>
        </pc:spChg>
      </pc:sldChg>
      <pc:sldChg chg="modSp modNotesTx">
        <pc:chgData name="Tinaya Leigh-cattrall (1805073)" userId="5734d7db-0dd0-4c62-9729-5b150d850ae2" providerId="ADAL" clId="{FC2E684D-2149-499E-88B1-60EBC77584C8}" dt="2020-01-18T14:30:56.308" v="54" actId="20577"/>
        <pc:sldMkLst>
          <pc:docMk/>
          <pc:sldMk cId="1692652388" sldId="271"/>
        </pc:sldMkLst>
        <pc:spChg chg="mod">
          <ac:chgData name="Tinaya Leigh-cattrall (1805073)" userId="5734d7db-0dd0-4c62-9729-5b150d850ae2" providerId="ADAL" clId="{FC2E684D-2149-499E-88B1-60EBC77584C8}" dt="2020-01-18T14:30:56.308" v="54" actId="20577"/>
          <ac:spMkLst>
            <pc:docMk/>
            <pc:sldMk cId="1692652388" sldId="271"/>
            <ac:spMk id="3" creationId="{B911D863-6F0E-4632-A814-0D8DDA1F6FD2}"/>
          </ac:spMkLst>
        </pc:spChg>
      </pc:sldChg>
      <pc:sldChg chg="modSp modNotesTx">
        <pc:chgData name="Tinaya Leigh-cattrall (1805073)" userId="5734d7db-0dd0-4c62-9729-5b150d850ae2" providerId="ADAL" clId="{FC2E684D-2149-499E-88B1-60EBC77584C8}" dt="2020-01-18T14:31:01.259" v="56" actId="20577"/>
        <pc:sldMkLst>
          <pc:docMk/>
          <pc:sldMk cId="3625574467" sldId="272"/>
        </pc:sldMkLst>
        <pc:spChg chg="mod">
          <ac:chgData name="Tinaya Leigh-cattrall (1805073)" userId="5734d7db-0dd0-4c62-9729-5b150d850ae2" providerId="ADAL" clId="{FC2E684D-2149-499E-88B1-60EBC77584C8}" dt="2020-01-18T14:31:01.259" v="56" actId="20577"/>
          <ac:spMkLst>
            <pc:docMk/>
            <pc:sldMk cId="3625574467" sldId="272"/>
            <ac:spMk id="3" creationId="{514D9B70-E771-44FA-B93A-AD2091896C20}"/>
          </ac:spMkLst>
        </pc:spChg>
      </pc:sldChg>
      <pc:sldChg chg="addSp delSp modSp">
        <pc:chgData name="Tinaya Leigh-cattrall (1805073)" userId="5734d7db-0dd0-4c62-9729-5b150d850ae2" providerId="ADAL" clId="{FC2E684D-2149-499E-88B1-60EBC77584C8}" dt="2020-01-18T14:31:12.402" v="60" actId="20577"/>
        <pc:sldMkLst>
          <pc:docMk/>
          <pc:sldMk cId="1539335188" sldId="274"/>
        </pc:sldMkLst>
        <pc:spChg chg="del mod">
          <ac:chgData name="Tinaya Leigh-cattrall (1805073)" userId="5734d7db-0dd0-4c62-9729-5b150d850ae2" providerId="ADAL" clId="{FC2E684D-2149-499E-88B1-60EBC77584C8}" dt="2020-01-18T14:15:49.339" v="12"/>
          <ac:spMkLst>
            <pc:docMk/>
            <pc:sldMk cId="1539335188" sldId="274"/>
            <ac:spMk id="3" creationId="{D13722BE-ECEF-4C5D-8D04-86DB871F93DC}"/>
          </ac:spMkLst>
        </pc:spChg>
        <pc:spChg chg="mod">
          <ac:chgData name="Tinaya Leigh-cattrall (1805073)" userId="5734d7db-0dd0-4c62-9729-5b150d850ae2" providerId="ADAL" clId="{FC2E684D-2149-499E-88B1-60EBC77584C8}" dt="2020-01-18T14:31:12.402" v="60" actId="20577"/>
          <ac:spMkLst>
            <pc:docMk/>
            <pc:sldMk cId="1539335188" sldId="274"/>
            <ac:spMk id="4" creationId="{F77D5332-08D1-4A97-84CC-7366B2A01297}"/>
          </ac:spMkLst>
        </pc:spChg>
        <pc:spChg chg="add mod">
          <ac:chgData name="Tinaya Leigh-cattrall (1805073)" userId="5734d7db-0dd0-4c62-9729-5b150d850ae2" providerId="ADAL" clId="{FC2E684D-2149-499E-88B1-60EBC77584C8}" dt="2020-01-18T14:29:34.456" v="37" actId="20577"/>
          <ac:spMkLst>
            <pc:docMk/>
            <pc:sldMk cId="1539335188" sldId="274"/>
            <ac:spMk id="5" creationId="{0BB400B0-6CC7-403B-839E-10C9F9A1CCD9}"/>
          </ac:spMkLst>
        </pc:spChg>
      </pc:sldChg>
      <pc:sldChg chg="addSp modSp">
        <pc:chgData name="Tinaya Leigh-cattrall (1805073)" userId="5734d7db-0dd0-4c62-9729-5b150d850ae2" providerId="ADAL" clId="{FC2E684D-2149-499E-88B1-60EBC77584C8}" dt="2020-01-18T14:31:20.692" v="64" actId="20577"/>
        <pc:sldMkLst>
          <pc:docMk/>
          <pc:sldMk cId="1855371224" sldId="275"/>
        </pc:sldMkLst>
        <pc:spChg chg="mod">
          <ac:chgData name="Tinaya Leigh-cattrall (1805073)" userId="5734d7db-0dd0-4c62-9729-5b150d850ae2" providerId="ADAL" clId="{FC2E684D-2149-499E-88B1-60EBC77584C8}" dt="2020-01-18T14:28:34.107" v="28" actId="1076"/>
          <ac:spMkLst>
            <pc:docMk/>
            <pc:sldMk cId="1855371224" sldId="275"/>
            <ac:spMk id="2" creationId="{00000000-0000-0000-0000-000000000000}"/>
          </ac:spMkLst>
        </pc:spChg>
        <pc:spChg chg="mod">
          <ac:chgData name="Tinaya Leigh-cattrall (1805073)" userId="5734d7db-0dd0-4c62-9729-5b150d850ae2" providerId="ADAL" clId="{FC2E684D-2149-499E-88B1-60EBC77584C8}" dt="2020-01-18T14:15:41.609" v="7" actId="20577"/>
          <ac:spMkLst>
            <pc:docMk/>
            <pc:sldMk cId="1855371224" sldId="275"/>
            <ac:spMk id="3" creationId="{D13722BE-ECEF-4C5D-8D04-86DB871F93DC}"/>
          </ac:spMkLst>
        </pc:spChg>
        <pc:spChg chg="mod">
          <ac:chgData name="Tinaya Leigh-cattrall (1805073)" userId="5734d7db-0dd0-4c62-9729-5b150d850ae2" providerId="ADAL" clId="{FC2E684D-2149-499E-88B1-60EBC77584C8}" dt="2020-01-18T14:31:20.692" v="64" actId="20577"/>
          <ac:spMkLst>
            <pc:docMk/>
            <pc:sldMk cId="1855371224" sldId="275"/>
            <ac:spMk id="4" creationId="{F77D5332-08D1-4A97-84CC-7366B2A01297}"/>
          </ac:spMkLst>
        </pc:spChg>
        <pc:spChg chg="add mod">
          <ac:chgData name="Tinaya Leigh-cattrall (1805073)" userId="5734d7db-0dd0-4c62-9729-5b150d850ae2" providerId="ADAL" clId="{FC2E684D-2149-499E-88B1-60EBC77584C8}" dt="2020-01-18T14:29:39.052" v="38"/>
          <ac:spMkLst>
            <pc:docMk/>
            <pc:sldMk cId="1855371224" sldId="275"/>
            <ac:spMk id="5" creationId="{FCB9A4EB-327F-4DB4-B1DB-CCD1AB40BEA8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DE935B-B026-4F07-A2A3-4D629C4314A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2_2" csCatId="accent2" phldr="1"/>
      <dgm:spPr/>
      <dgm:t>
        <a:bodyPr/>
        <a:lstStyle/>
        <a:p>
          <a:endParaRPr lang="en-US"/>
        </a:p>
      </dgm:t>
    </dgm:pt>
    <dgm:pt modelId="{151A0BBA-C07E-49B1-BACA-B210BAE9F69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Play Therapy</a:t>
          </a:r>
        </a:p>
      </dgm:t>
    </dgm:pt>
    <dgm:pt modelId="{F399807F-C82F-4F4A-837D-9C8CB3ACA36F}" type="parTrans" cxnId="{40D09819-3FA4-4EFD-90CF-FBA9EA2FF36F}">
      <dgm:prSet/>
      <dgm:spPr/>
      <dgm:t>
        <a:bodyPr/>
        <a:lstStyle/>
        <a:p>
          <a:endParaRPr lang="en-US"/>
        </a:p>
      </dgm:t>
    </dgm:pt>
    <dgm:pt modelId="{C774C726-6A34-43D9-8AFF-A2255C425D02}" type="sibTrans" cxnId="{40D09819-3FA4-4EFD-90CF-FBA9EA2FF36F}">
      <dgm:prSet/>
      <dgm:spPr/>
      <dgm:t>
        <a:bodyPr/>
        <a:lstStyle/>
        <a:p>
          <a:endParaRPr lang="en-US"/>
        </a:p>
      </dgm:t>
    </dgm:pt>
    <dgm:pt modelId="{C69F79EE-A8D1-4599-8DCC-6561155C7B5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Models</a:t>
          </a:r>
        </a:p>
      </dgm:t>
    </dgm:pt>
    <dgm:pt modelId="{0E7E581B-136C-4796-8FB4-3AE07239BF91}" type="parTrans" cxnId="{BA388E29-597E-4830-8392-74D7F98F6A85}">
      <dgm:prSet/>
      <dgm:spPr/>
      <dgm:t>
        <a:bodyPr/>
        <a:lstStyle/>
        <a:p>
          <a:endParaRPr lang="en-US"/>
        </a:p>
      </dgm:t>
    </dgm:pt>
    <dgm:pt modelId="{560D6028-9385-40E3-84E4-6AF8D4B37DC6}" type="sibTrans" cxnId="{BA388E29-597E-4830-8392-74D7F98F6A85}">
      <dgm:prSet/>
      <dgm:spPr/>
      <dgm:t>
        <a:bodyPr/>
        <a:lstStyle/>
        <a:p>
          <a:endParaRPr lang="en-US"/>
        </a:p>
      </dgm:t>
    </dgm:pt>
    <dgm:pt modelId="{D3C1FD0F-62EF-4741-ADAF-38B94D005A6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Experience</a:t>
          </a:r>
        </a:p>
      </dgm:t>
    </dgm:pt>
    <dgm:pt modelId="{06259297-F915-46BE-8CED-307B799B3C92}" type="parTrans" cxnId="{A179816A-B82C-4F9D-8D67-53C27EAB83EC}">
      <dgm:prSet/>
      <dgm:spPr/>
      <dgm:t>
        <a:bodyPr/>
        <a:lstStyle/>
        <a:p>
          <a:endParaRPr lang="en-US"/>
        </a:p>
      </dgm:t>
    </dgm:pt>
    <dgm:pt modelId="{DC491E43-1CCB-46CB-B2ED-D791F338ED56}" type="sibTrans" cxnId="{A179816A-B82C-4F9D-8D67-53C27EAB83EC}">
      <dgm:prSet/>
      <dgm:spPr/>
      <dgm:t>
        <a:bodyPr/>
        <a:lstStyle/>
        <a:p>
          <a:endParaRPr lang="en-US"/>
        </a:p>
      </dgm:t>
    </dgm:pt>
    <dgm:pt modelId="{F05F360F-0FD5-4066-901E-E4622D87611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Competencies</a:t>
          </a:r>
        </a:p>
      </dgm:t>
    </dgm:pt>
    <dgm:pt modelId="{5D331D3E-4A2D-4BB4-BBDB-EDED8468CE2F}" type="parTrans" cxnId="{E29EA9DA-A6BE-437B-8FEB-3A95BF4D64DA}">
      <dgm:prSet/>
      <dgm:spPr/>
      <dgm:t>
        <a:bodyPr/>
        <a:lstStyle/>
        <a:p>
          <a:endParaRPr lang="en-US"/>
        </a:p>
      </dgm:t>
    </dgm:pt>
    <dgm:pt modelId="{B305417A-9679-4183-86C1-22BF97D3EEE1}" type="sibTrans" cxnId="{E29EA9DA-A6BE-437B-8FEB-3A95BF4D64DA}">
      <dgm:prSet/>
      <dgm:spPr/>
      <dgm:t>
        <a:bodyPr/>
        <a:lstStyle/>
        <a:p>
          <a:endParaRPr lang="en-US"/>
        </a:p>
      </dgm:t>
    </dgm:pt>
    <dgm:pt modelId="{3BD4A9B7-A94D-45C7-8508-3FE53E9C16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References</a:t>
          </a:r>
        </a:p>
      </dgm:t>
    </dgm:pt>
    <dgm:pt modelId="{030C02F3-A1DD-4C3B-9F1F-51A55F3D730B}" type="parTrans" cxnId="{EBCA4B2C-894C-48B5-9CE7-652ED0E9F620}">
      <dgm:prSet/>
      <dgm:spPr/>
      <dgm:t>
        <a:bodyPr/>
        <a:lstStyle/>
        <a:p>
          <a:endParaRPr lang="en-US"/>
        </a:p>
      </dgm:t>
    </dgm:pt>
    <dgm:pt modelId="{FEE783A0-7FCE-4FD4-A521-AC7C0FF23DCF}" type="sibTrans" cxnId="{EBCA4B2C-894C-48B5-9CE7-652ED0E9F620}">
      <dgm:prSet/>
      <dgm:spPr/>
      <dgm:t>
        <a:bodyPr/>
        <a:lstStyle/>
        <a:p>
          <a:endParaRPr lang="en-US"/>
        </a:p>
      </dgm:t>
    </dgm:pt>
    <dgm:pt modelId="{5026B2BE-C595-4773-A56E-5D251F54991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Job Criteria</a:t>
          </a:r>
        </a:p>
      </dgm:t>
    </dgm:pt>
    <dgm:pt modelId="{871472C4-8981-4E09-B137-4E15B78AD046}" type="parTrans" cxnId="{A8A4B1DF-8E83-49F9-A7D0-B20C817D0F30}">
      <dgm:prSet/>
      <dgm:spPr/>
      <dgm:t>
        <a:bodyPr/>
        <a:lstStyle/>
        <a:p>
          <a:endParaRPr lang="en-GB"/>
        </a:p>
      </dgm:t>
    </dgm:pt>
    <dgm:pt modelId="{104CA56C-9B52-4A04-A087-2C8225745CDA}" type="sibTrans" cxnId="{A8A4B1DF-8E83-49F9-A7D0-B20C817D0F30}">
      <dgm:prSet/>
      <dgm:spPr/>
      <dgm:t>
        <a:bodyPr/>
        <a:lstStyle/>
        <a:p>
          <a:endParaRPr lang="en-GB"/>
        </a:p>
      </dgm:t>
    </dgm:pt>
    <dgm:pt modelId="{A964FF81-D2A6-4CED-9A9F-830697A1FE9B}" type="pres">
      <dgm:prSet presAssocID="{F8DE935B-B026-4F07-A2A3-4D629C4314A6}" presName="root" presStyleCnt="0">
        <dgm:presLayoutVars>
          <dgm:dir/>
          <dgm:resizeHandles val="exact"/>
        </dgm:presLayoutVars>
      </dgm:prSet>
      <dgm:spPr/>
    </dgm:pt>
    <dgm:pt modelId="{A603B28E-1E8D-4A4B-8D27-33D30EA800A5}" type="pres">
      <dgm:prSet presAssocID="{151A0BBA-C07E-49B1-BACA-B210BAE9F69C}" presName="compNode" presStyleCnt="0"/>
      <dgm:spPr/>
    </dgm:pt>
    <dgm:pt modelId="{B30DA6A4-C452-477A-BD6B-0096AF27FF47}" type="pres">
      <dgm:prSet presAssocID="{151A0BBA-C07E-49B1-BACA-B210BAE9F69C}" presName="iconBgRect" presStyleLbl="bgShp" presStyleIdx="0" presStyleCnt="6"/>
      <dgm:spPr/>
    </dgm:pt>
    <dgm:pt modelId="{52AA29AA-4466-43AA-9755-7E9D16746B43}" type="pres">
      <dgm:prSet presAssocID="{151A0BBA-C07E-49B1-BACA-B210BAE9F69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8193808B-BEC1-4BF9-A22B-D36207322D09}" type="pres">
      <dgm:prSet presAssocID="{151A0BBA-C07E-49B1-BACA-B210BAE9F69C}" presName="spaceRect" presStyleCnt="0"/>
      <dgm:spPr/>
    </dgm:pt>
    <dgm:pt modelId="{6502AEA6-E7EA-4538-AE9A-F7C59F2D4C6B}" type="pres">
      <dgm:prSet presAssocID="{151A0BBA-C07E-49B1-BACA-B210BAE9F69C}" presName="textRect" presStyleLbl="revTx" presStyleIdx="0" presStyleCnt="6">
        <dgm:presLayoutVars>
          <dgm:chMax val="1"/>
          <dgm:chPref val="1"/>
        </dgm:presLayoutVars>
      </dgm:prSet>
      <dgm:spPr/>
    </dgm:pt>
    <dgm:pt modelId="{1E6DA73E-8DAF-4673-A191-E340B2219B41}" type="pres">
      <dgm:prSet presAssocID="{C774C726-6A34-43D9-8AFF-A2255C425D02}" presName="sibTrans" presStyleCnt="0"/>
      <dgm:spPr/>
    </dgm:pt>
    <dgm:pt modelId="{3D069988-D13D-45DF-B13D-70FBBA3CB902}" type="pres">
      <dgm:prSet presAssocID="{C69F79EE-A8D1-4599-8DCC-6561155C7B56}" presName="compNode" presStyleCnt="0"/>
      <dgm:spPr/>
    </dgm:pt>
    <dgm:pt modelId="{E07B436B-8613-4C99-863A-AC7CB9847EE1}" type="pres">
      <dgm:prSet presAssocID="{C69F79EE-A8D1-4599-8DCC-6561155C7B56}" presName="iconBgRect" presStyleLbl="bgShp" presStyleIdx="1" presStyleCnt="6"/>
      <dgm:spPr/>
    </dgm:pt>
    <dgm:pt modelId="{27BBEFF9-1572-4725-B977-F5D6491B9E6B}" type="pres">
      <dgm:prSet presAssocID="{C69F79EE-A8D1-4599-8DCC-6561155C7B5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2A345EB7-3D67-4550-903F-2777A583019A}" type="pres">
      <dgm:prSet presAssocID="{C69F79EE-A8D1-4599-8DCC-6561155C7B56}" presName="spaceRect" presStyleCnt="0"/>
      <dgm:spPr/>
    </dgm:pt>
    <dgm:pt modelId="{0A763659-D87C-473C-B607-52253B430682}" type="pres">
      <dgm:prSet presAssocID="{C69F79EE-A8D1-4599-8DCC-6561155C7B56}" presName="textRect" presStyleLbl="revTx" presStyleIdx="1" presStyleCnt="6">
        <dgm:presLayoutVars>
          <dgm:chMax val="1"/>
          <dgm:chPref val="1"/>
        </dgm:presLayoutVars>
      </dgm:prSet>
      <dgm:spPr/>
    </dgm:pt>
    <dgm:pt modelId="{DDABC50D-B967-40D3-A223-DA033ACC00E7}" type="pres">
      <dgm:prSet presAssocID="{560D6028-9385-40E3-84E4-6AF8D4B37DC6}" presName="sibTrans" presStyleCnt="0"/>
      <dgm:spPr/>
    </dgm:pt>
    <dgm:pt modelId="{E50E373E-AD9A-4D14-B22A-40821596D4AF}" type="pres">
      <dgm:prSet presAssocID="{5026B2BE-C595-4773-A56E-5D251F549910}" presName="compNode" presStyleCnt="0"/>
      <dgm:spPr/>
    </dgm:pt>
    <dgm:pt modelId="{920597B9-2AB6-4D4E-B52A-B77D294F64E6}" type="pres">
      <dgm:prSet presAssocID="{5026B2BE-C595-4773-A56E-5D251F549910}" presName="iconBgRect" presStyleLbl="bgShp" presStyleIdx="2" presStyleCnt="6"/>
      <dgm:spPr/>
    </dgm:pt>
    <dgm:pt modelId="{B63B85B6-55C8-41E2-B942-E8A8DEDC0C93}" type="pres">
      <dgm:prSet presAssocID="{5026B2BE-C595-4773-A56E-5D251F54991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F368724-99D5-47A0-B739-5250B694DC9D}" type="pres">
      <dgm:prSet presAssocID="{5026B2BE-C595-4773-A56E-5D251F549910}" presName="spaceRect" presStyleCnt="0"/>
      <dgm:spPr/>
    </dgm:pt>
    <dgm:pt modelId="{5A7F2A22-10EF-4369-B544-77D29ABDCB77}" type="pres">
      <dgm:prSet presAssocID="{5026B2BE-C595-4773-A56E-5D251F549910}" presName="textRect" presStyleLbl="revTx" presStyleIdx="2" presStyleCnt="6">
        <dgm:presLayoutVars>
          <dgm:chMax val="1"/>
          <dgm:chPref val="1"/>
        </dgm:presLayoutVars>
      </dgm:prSet>
      <dgm:spPr/>
    </dgm:pt>
    <dgm:pt modelId="{C1E751DC-2EFB-4127-AA12-6FF9DB1E69FC}" type="pres">
      <dgm:prSet presAssocID="{104CA56C-9B52-4A04-A087-2C8225745CDA}" presName="sibTrans" presStyleCnt="0"/>
      <dgm:spPr/>
    </dgm:pt>
    <dgm:pt modelId="{44DB6EE7-349F-4EC8-8685-25DE4A055204}" type="pres">
      <dgm:prSet presAssocID="{D3C1FD0F-62EF-4741-ADAF-38B94D005A6F}" presName="compNode" presStyleCnt="0"/>
      <dgm:spPr/>
    </dgm:pt>
    <dgm:pt modelId="{601BCEC4-D9D9-4C41-88EB-85539BEE6ED1}" type="pres">
      <dgm:prSet presAssocID="{D3C1FD0F-62EF-4741-ADAF-38B94D005A6F}" presName="iconBgRect" presStyleLbl="bgShp" presStyleIdx="3" presStyleCnt="6"/>
      <dgm:spPr/>
    </dgm:pt>
    <dgm:pt modelId="{F99C82AE-3723-4C9B-A7DA-1A1D59C94135}" type="pres">
      <dgm:prSet presAssocID="{D3C1FD0F-62EF-4741-ADAF-38B94D005A6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F63B54C-603E-4623-8749-96101BDDD850}" type="pres">
      <dgm:prSet presAssocID="{D3C1FD0F-62EF-4741-ADAF-38B94D005A6F}" presName="spaceRect" presStyleCnt="0"/>
      <dgm:spPr/>
    </dgm:pt>
    <dgm:pt modelId="{A8A91B13-60F1-460F-884A-2BA5B411B8E7}" type="pres">
      <dgm:prSet presAssocID="{D3C1FD0F-62EF-4741-ADAF-38B94D005A6F}" presName="textRect" presStyleLbl="revTx" presStyleIdx="3" presStyleCnt="6">
        <dgm:presLayoutVars>
          <dgm:chMax val="1"/>
          <dgm:chPref val="1"/>
        </dgm:presLayoutVars>
      </dgm:prSet>
      <dgm:spPr/>
    </dgm:pt>
    <dgm:pt modelId="{4459E1BF-1B7D-4E24-B9FC-BCF406506219}" type="pres">
      <dgm:prSet presAssocID="{DC491E43-1CCB-46CB-B2ED-D791F338ED56}" presName="sibTrans" presStyleCnt="0"/>
      <dgm:spPr/>
    </dgm:pt>
    <dgm:pt modelId="{6B10D2D1-E8CB-44EE-BBE5-7EFE1DED927B}" type="pres">
      <dgm:prSet presAssocID="{F05F360F-0FD5-4066-901E-E4622D876112}" presName="compNode" presStyleCnt="0"/>
      <dgm:spPr/>
    </dgm:pt>
    <dgm:pt modelId="{2FFC1856-5FC2-4043-8D99-241934A3AE45}" type="pres">
      <dgm:prSet presAssocID="{F05F360F-0FD5-4066-901E-E4622D876112}" presName="iconBgRect" presStyleLbl="bgShp" presStyleIdx="4" presStyleCnt="6"/>
      <dgm:spPr/>
    </dgm:pt>
    <dgm:pt modelId="{031FABD9-89CD-4439-AD2F-CD53188B7B69}" type="pres">
      <dgm:prSet presAssocID="{F05F360F-0FD5-4066-901E-E4622D87611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BE19DA9-B3C9-4CAF-8D4C-C61A9F9418B8}" type="pres">
      <dgm:prSet presAssocID="{F05F360F-0FD5-4066-901E-E4622D876112}" presName="spaceRect" presStyleCnt="0"/>
      <dgm:spPr/>
    </dgm:pt>
    <dgm:pt modelId="{AAAABBD0-7E63-43CF-A92C-25C1B9AD39D1}" type="pres">
      <dgm:prSet presAssocID="{F05F360F-0FD5-4066-901E-E4622D876112}" presName="textRect" presStyleLbl="revTx" presStyleIdx="4" presStyleCnt="6">
        <dgm:presLayoutVars>
          <dgm:chMax val="1"/>
          <dgm:chPref val="1"/>
        </dgm:presLayoutVars>
      </dgm:prSet>
      <dgm:spPr/>
    </dgm:pt>
    <dgm:pt modelId="{A67CEC96-2FF3-4384-925C-472F63A80536}" type="pres">
      <dgm:prSet presAssocID="{B305417A-9679-4183-86C1-22BF97D3EEE1}" presName="sibTrans" presStyleCnt="0"/>
      <dgm:spPr/>
    </dgm:pt>
    <dgm:pt modelId="{D708F88C-6F15-429F-9F8F-728DB7F2B1D9}" type="pres">
      <dgm:prSet presAssocID="{3BD4A9B7-A94D-45C7-8508-3FE53E9C168A}" presName="compNode" presStyleCnt="0"/>
      <dgm:spPr/>
    </dgm:pt>
    <dgm:pt modelId="{C969308E-AA7E-4330-AA74-CE6547BBAE7B}" type="pres">
      <dgm:prSet presAssocID="{3BD4A9B7-A94D-45C7-8508-3FE53E9C168A}" presName="iconBgRect" presStyleLbl="bgShp" presStyleIdx="5" presStyleCnt="6"/>
      <dgm:spPr/>
    </dgm:pt>
    <dgm:pt modelId="{A7B9BA8E-1509-4C7C-93C7-BD2A9C86249D}" type="pres">
      <dgm:prSet presAssocID="{3BD4A9B7-A94D-45C7-8508-3FE53E9C168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40757E3-7F23-47F2-AB04-72743EF75CED}" type="pres">
      <dgm:prSet presAssocID="{3BD4A9B7-A94D-45C7-8508-3FE53E9C168A}" presName="spaceRect" presStyleCnt="0"/>
      <dgm:spPr/>
    </dgm:pt>
    <dgm:pt modelId="{99E8A337-3C05-4E59-9EA7-2655D59F5865}" type="pres">
      <dgm:prSet presAssocID="{3BD4A9B7-A94D-45C7-8508-3FE53E9C168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757CD400-D5FB-4CA8-BE9A-3CABDD9EFD6A}" type="presOf" srcId="{3BD4A9B7-A94D-45C7-8508-3FE53E9C168A}" destId="{99E8A337-3C05-4E59-9EA7-2655D59F5865}" srcOrd="0" destOrd="0" presId="urn:microsoft.com/office/officeart/2018/5/layout/IconCircleLabelList"/>
    <dgm:cxn modelId="{40D09819-3FA4-4EFD-90CF-FBA9EA2FF36F}" srcId="{F8DE935B-B026-4F07-A2A3-4D629C4314A6}" destId="{151A0BBA-C07E-49B1-BACA-B210BAE9F69C}" srcOrd="0" destOrd="0" parTransId="{F399807F-C82F-4F4A-837D-9C8CB3ACA36F}" sibTransId="{C774C726-6A34-43D9-8AFF-A2255C425D02}"/>
    <dgm:cxn modelId="{BA388E29-597E-4830-8392-74D7F98F6A85}" srcId="{F8DE935B-B026-4F07-A2A3-4D629C4314A6}" destId="{C69F79EE-A8D1-4599-8DCC-6561155C7B56}" srcOrd="1" destOrd="0" parTransId="{0E7E581B-136C-4796-8FB4-3AE07239BF91}" sibTransId="{560D6028-9385-40E3-84E4-6AF8D4B37DC6}"/>
    <dgm:cxn modelId="{EBCA4B2C-894C-48B5-9CE7-652ED0E9F620}" srcId="{F8DE935B-B026-4F07-A2A3-4D629C4314A6}" destId="{3BD4A9B7-A94D-45C7-8508-3FE53E9C168A}" srcOrd="5" destOrd="0" parTransId="{030C02F3-A1DD-4C3B-9F1F-51A55F3D730B}" sibTransId="{FEE783A0-7FCE-4FD4-A521-AC7C0FF23DCF}"/>
    <dgm:cxn modelId="{A179816A-B82C-4F9D-8D67-53C27EAB83EC}" srcId="{F8DE935B-B026-4F07-A2A3-4D629C4314A6}" destId="{D3C1FD0F-62EF-4741-ADAF-38B94D005A6F}" srcOrd="3" destOrd="0" parTransId="{06259297-F915-46BE-8CED-307B799B3C92}" sibTransId="{DC491E43-1CCB-46CB-B2ED-D791F338ED56}"/>
    <dgm:cxn modelId="{D7461E75-AB92-4495-8F4C-0C45702FA073}" type="presOf" srcId="{5026B2BE-C595-4773-A56E-5D251F549910}" destId="{5A7F2A22-10EF-4369-B544-77D29ABDCB77}" srcOrd="0" destOrd="0" presId="urn:microsoft.com/office/officeart/2018/5/layout/IconCircleLabelList"/>
    <dgm:cxn modelId="{C9623F99-44FE-46A7-917D-4DABA2FD6667}" type="presOf" srcId="{F8DE935B-B026-4F07-A2A3-4D629C4314A6}" destId="{A964FF81-D2A6-4CED-9A9F-830697A1FE9B}" srcOrd="0" destOrd="0" presId="urn:microsoft.com/office/officeart/2018/5/layout/IconCircleLabelList"/>
    <dgm:cxn modelId="{E67CA6A1-45E5-4E9D-991B-6DD9AE46D9D4}" type="presOf" srcId="{C69F79EE-A8D1-4599-8DCC-6561155C7B56}" destId="{0A763659-D87C-473C-B607-52253B430682}" srcOrd="0" destOrd="0" presId="urn:microsoft.com/office/officeart/2018/5/layout/IconCircleLabelList"/>
    <dgm:cxn modelId="{BAF6C7A8-E4CA-4EE0-A4EB-9983A787A6D3}" type="presOf" srcId="{F05F360F-0FD5-4066-901E-E4622D876112}" destId="{AAAABBD0-7E63-43CF-A92C-25C1B9AD39D1}" srcOrd="0" destOrd="0" presId="urn:microsoft.com/office/officeart/2018/5/layout/IconCircleLabelList"/>
    <dgm:cxn modelId="{C997A0AD-A3C4-4A99-9ECE-93CB301E0218}" type="presOf" srcId="{151A0BBA-C07E-49B1-BACA-B210BAE9F69C}" destId="{6502AEA6-E7EA-4538-AE9A-F7C59F2D4C6B}" srcOrd="0" destOrd="0" presId="urn:microsoft.com/office/officeart/2018/5/layout/IconCircleLabelList"/>
    <dgm:cxn modelId="{E29EA9DA-A6BE-437B-8FEB-3A95BF4D64DA}" srcId="{F8DE935B-B026-4F07-A2A3-4D629C4314A6}" destId="{F05F360F-0FD5-4066-901E-E4622D876112}" srcOrd="4" destOrd="0" parTransId="{5D331D3E-4A2D-4BB4-BBDB-EDED8468CE2F}" sibTransId="{B305417A-9679-4183-86C1-22BF97D3EEE1}"/>
    <dgm:cxn modelId="{A8A4B1DF-8E83-49F9-A7D0-B20C817D0F30}" srcId="{F8DE935B-B026-4F07-A2A3-4D629C4314A6}" destId="{5026B2BE-C595-4773-A56E-5D251F549910}" srcOrd="2" destOrd="0" parTransId="{871472C4-8981-4E09-B137-4E15B78AD046}" sibTransId="{104CA56C-9B52-4A04-A087-2C8225745CDA}"/>
    <dgm:cxn modelId="{A5C91AF3-0DE9-4987-928C-1A614F87BAE1}" type="presOf" srcId="{D3C1FD0F-62EF-4741-ADAF-38B94D005A6F}" destId="{A8A91B13-60F1-460F-884A-2BA5B411B8E7}" srcOrd="0" destOrd="0" presId="urn:microsoft.com/office/officeart/2018/5/layout/IconCircleLabelList"/>
    <dgm:cxn modelId="{0F6313CE-0181-4ED6-9A25-50AC8FD5AA57}" type="presParOf" srcId="{A964FF81-D2A6-4CED-9A9F-830697A1FE9B}" destId="{A603B28E-1E8D-4A4B-8D27-33D30EA800A5}" srcOrd="0" destOrd="0" presId="urn:microsoft.com/office/officeart/2018/5/layout/IconCircleLabelList"/>
    <dgm:cxn modelId="{77941E0E-2CB7-49FE-94AD-85F1451D07BF}" type="presParOf" srcId="{A603B28E-1E8D-4A4B-8D27-33D30EA800A5}" destId="{B30DA6A4-C452-477A-BD6B-0096AF27FF47}" srcOrd="0" destOrd="0" presId="urn:microsoft.com/office/officeart/2018/5/layout/IconCircleLabelList"/>
    <dgm:cxn modelId="{0846D939-9C94-4053-BBA3-24E96526CB0A}" type="presParOf" srcId="{A603B28E-1E8D-4A4B-8D27-33D30EA800A5}" destId="{52AA29AA-4466-43AA-9755-7E9D16746B43}" srcOrd="1" destOrd="0" presId="urn:microsoft.com/office/officeart/2018/5/layout/IconCircleLabelList"/>
    <dgm:cxn modelId="{CCB6D074-2C50-4853-976C-CC8A1582F795}" type="presParOf" srcId="{A603B28E-1E8D-4A4B-8D27-33D30EA800A5}" destId="{8193808B-BEC1-4BF9-A22B-D36207322D09}" srcOrd="2" destOrd="0" presId="urn:microsoft.com/office/officeart/2018/5/layout/IconCircleLabelList"/>
    <dgm:cxn modelId="{415E9759-1C07-4D06-B197-21EBC8326563}" type="presParOf" srcId="{A603B28E-1E8D-4A4B-8D27-33D30EA800A5}" destId="{6502AEA6-E7EA-4538-AE9A-F7C59F2D4C6B}" srcOrd="3" destOrd="0" presId="urn:microsoft.com/office/officeart/2018/5/layout/IconCircleLabelList"/>
    <dgm:cxn modelId="{5BCB29F6-B79A-4252-B6CD-F267CD008760}" type="presParOf" srcId="{A964FF81-D2A6-4CED-9A9F-830697A1FE9B}" destId="{1E6DA73E-8DAF-4673-A191-E340B2219B41}" srcOrd="1" destOrd="0" presId="urn:microsoft.com/office/officeart/2018/5/layout/IconCircleLabelList"/>
    <dgm:cxn modelId="{587C0BFF-5D56-4B63-A902-F376E8CF9411}" type="presParOf" srcId="{A964FF81-D2A6-4CED-9A9F-830697A1FE9B}" destId="{3D069988-D13D-45DF-B13D-70FBBA3CB902}" srcOrd="2" destOrd="0" presId="urn:microsoft.com/office/officeart/2018/5/layout/IconCircleLabelList"/>
    <dgm:cxn modelId="{529A7666-708D-40BF-A560-E38593FD209F}" type="presParOf" srcId="{3D069988-D13D-45DF-B13D-70FBBA3CB902}" destId="{E07B436B-8613-4C99-863A-AC7CB9847EE1}" srcOrd="0" destOrd="0" presId="urn:microsoft.com/office/officeart/2018/5/layout/IconCircleLabelList"/>
    <dgm:cxn modelId="{D472D30A-472B-499B-AE20-3783064522D7}" type="presParOf" srcId="{3D069988-D13D-45DF-B13D-70FBBA3CB902}" destId="{27BBEFF9-1572-4725-B977-F5D6491B9E6B}" srcOrd="1" destOrd="0" presId="urn:microsoft.com/office/officeart/2018/5/layout/IconCircleLabelList"/>
    <dgm:cxn modelId="{8B415A8D-BD4C-480F-9B58-52E34DC185F5}" type="presParOf" srcId="{3D069988-D13D-45DF-B13D-70FBBA3CB902}" destId="{2A345EB7-3D67-4550-903F-2777A583019A}" srcOrd="2" destOrd="0" presId="urn:microsoft.com/office/officeart/2018/5/layout/IconCircleLabelList"/>
    <dgm:cxn modelId="{0B9A8FB6-FBB7-4EDF-843B-ED1091E4F210}" type="presParOf" srcId="{3D069988-D13D-45DF-B13D-70FBBA3CB902}" destId="{0A763659-D87C-473C-B607-52253B430682}" srcOrd="3" destOrd="0" presId="urn:microsoft.com/office/officeart/2018/5/layout/IconCircleLabelList"/>
    <dgm:cxn modelId="{7E516A31-84F4-4EC7-AB14-702623DDCC2E}" type="presParOf" srcId="{A964FF81-D2A6-4CED-9A9F-830697A1FE9B}" destId="{DDABC50D-B967-40D3-A223-DA033ACC00E7}" srcOrd="3" destOrd="0" presId="urn:microsoft.com/office/officeart/2018/5/layout/IconCircleLabelList"/>
    <dgm:cxn modelId="{8A7E2F6E-2D35-458A-B18F-8A86B0C49FB4}" type="presParOf" srcId="{A964FF81-D2A6-4CED-9A9F-830697A1FE9B}" destId="{E50E373E-AD9A-4D14-B22A-40821596D4AF}" srcOrd="4" destOrd="0" presId="urn:microsoft.com/office/officeart/2018/5/layout/IconCircleLabelList"/>
    <dgm:cxn modelId="{691C6A0F-418B-4332-87D0-8201798417B7}" type="presParOf" srcId="{E50E373E-AD9A-4D14-B22A-40821596D4AF}" destId="{920597B9-2AB6-4D4E-B52A-B77D294F64E6}" srcOrd="0" destOrd="0" presId="urn:microsoft.com/office/officeart/2018/5/layout/IconCircleLabelList"/>
    <dgm:cxn modelId="{DE62CACE-5991-4512-9B4F-BA52BB8C0918}" type="presParOf" srcId="{E50E373E-AD9A-4D14-B22A-40821596D4AF}" destId="{B63B85B6-55C8-41E2-B942-E8A8DEDC0C93}" srcOrd="1" destOrd="0" presId="urn:microsoft.com/office/officeart/2018/5/layout/IconCircleLabelList"/>
    <dgm:cxn modelId="{D19C9051-A36B-419A-B26A-A103E5B90957}" type="presParOf" srcId="{E50E373E-AD9A-4D14-B22A-40821596D4AF}" destId="{1F368724-99D5-47A0-B739-5250B694DC9D}" srcOrd="2" destOrd="0" presId="urn:microsoft.com/office/officeart/2018/5/layout/IconCircleLabelList"/>
    <dgm:cxn modelId="{E03C64D1-FE01-499F-B9E6-FF2E19BCA308}" type="presParOf" srcId="{E50E373E-AD9A-4D14-B22A-40821596D4AF}" destId="{5A7F2A22-10EF-4369-B544-77D29ABDCB77}" srcOrd="3" destOrd="0" presId="urn:microsoft.com/office/officeart/2018/5/layout/IconCircleLabelList"/>
    <dgm:cxn modelId="{F2894E50-50EA-4307-B659-E75B87A3098F}" type="presParOf" srcId="{A964FF81-D2A6-4CED-9A9F-830697A1FE9B}" destId="{C1E751DC-2EFB-4127-AA12-6FF9DB1E69FC}" srcOrd="5" destOrd="0" presId="urn:microsoft.com/office/officeart/2018/5/layout/IconCircleLabelList"/>
    <dgm:cxn modelId="{E0013B91-CC57-44AB-BEC5-341201292A21}" type="presParOf" srcId="{A964FF81-D2A6-4CED-9A9F-830697A1FE9B}" destId="{44DB6EE7-349F-4EC8-8685-25DE4A055204}" srcOrd="6" destOrd="0" presId="urn:microsoft.com/office/officeart/2018/5/layout/IconCircleLabelList"/>
    <dgm:cxn modelId="{07626AE6-B40B-423E-A228-2FDE0C93E9AF}" type="presParOf" srcId="{44DB6EE7-349F-4EC8-8685-25DE4A055204}" destId="{601BCEC4-D9D9-4C41-88EB-85539BEE6ED1}" srcOrd="0" destOrd="0" presId="urn:microsoft.com/office/officeart/2018/5/layout/IconCircleLabelList"/>
    <dgm:cxn modelId="{C18467AF-284F-4AA9-977B-878959E7AB52}" type="presParOf" srcId="{44DB6EE7-349F-4EC8-8685-25DE4A055204}" destId="{F99C82AE-3723-4C9B-A7DA-1A1D59C94135}" srcOrd="1" destOrd="0" presId="urn:microsoft.com/office/officeart/2018/5/layout/IconCircleLabelList"/>
    <dgm:cxn modelId="{A343041A-06D3-498E-891D-BD938EBAEAB9}" type="presParOf" srcId="{44DB6EE7-349F-4EC8-8685-25DE4A055204}" destId="{EF63B54C-603E-4623-8749-96101BDDD850}" srcOrd="2" destOrd="0" presId="urn:microsoft.com/office/officeart/2018/5/layout/IconCircleLabelList"/>
    <dgm:cxn modelId="{78CA88C1-FF3F-4339-9BE9-5E61A4108EA1}" type="presParOf" srcId="{44DB6EE7-349F-4EC8-8685-25DE4A055204}" destId="{A8A91B13-60F1-460F-884A-2BA5B411B8E7}" srcOrd="3" destOrd="0" presId="urn:microsoft.com/office/officeart/2018/5/layout/IconCircleLabelList"/>
    <dgm:cxn modelId="{D8191A3F-0D06-465A-84D3-9C2479AF9EFB}" type="presParOf" srcId="{A964FF81-D2A6-4CED-9A9F-830697A1FE9B}" destId="{4459E1BF-1B7D-4E24-B9FC-BCF406506219}" srcOrd="7" destOrd="0" presId="urn:microsoft.com/office/officeart/2018/5/layout/IconCircleLabelList"/>
    <dgm:cxn modelId="{8E741ADB-6230-46A1-86AC-054BBBBF484F}" type="presParOf" srcId="{A964FF81-D2A6-4CED-9A9F-830697A1FE9B}" destId="{6B10D2D1-E8CB-44EE-BBE5-7EFE1DED927B}" srcOrd="8" destOrd="0" presId="urn:microsoft.com/office/officeart/2018/5/layout/IconCircleLabelList"/>
    <dgm:cxn modelId="{0908BF03-8132-466A-8B67-E48B9D1D9FBC}" type="presParOf" srcId="{6B10D2D1-E8CB-44EE-BBE5-7EFE1DED927B}" destId="{2FFC1856-5FC2-4043-8D99-241934A3AE45}" srcOrd="0" destOrd="0" presId="urn:microsoft.com/office/officeart/2018/5/layout/IconCircleLabelList"/>
    <dgm:cxn modelId="{3BFC830E-5D0D-4538-92A0-4D2D5B2C027C}" type="presParOf" srcId="{6B10D2D1-E8CB-44EE-BBE5-7EFE1DED927B}" destId="{031FABD9-89CD-4439-AD2F-CD53188B7B69}" srcOrd="1" destOrd="0" presId="urn:microsoft.com/office/officeart/2018/5/layout/IconCircleLabelList"/>
    <dgm:cxn modelId="{59AD111A-2C42-4D4B-9105-44578597B5D1}" type="presParOf" srcId="{6B10D2D1-E8CB-44EE-BBE5-7EFE1DED927B}" destId="{BBE19DA9-B3C9-4CAF-8D4C-C61A9F9418B8}" srcOrd="2" destOrd="0" presId="urn:microsoft.com/office/officeart/2018/5/layout/IconCircleLabelList"/>
    <dgm:cxn modelId="{AD1F1CC6-1682-4001-80A4-56E55FC4B9FF}" type="presParOf" srcId="{6B10D2D1-E8CB-44EE-BBE5-7EFE1DED927B}" destId="{AAAABBD0-7E63-43CF-A92C-25C1B9AD39D1}" srcOrd="3" destOrd="0" presId="urn:microsoft.com/office/officeart/2018/5/layout/IconCircleLabelList"/>
    <dgm:cxn modelId="{55BE9C43-10D0-4797-B721-F0994DB3F811}" type="presParOf" srcId="{A964FF81-D2A6-4CED-9A9F-830697A1FE9B}" destId="{A67CEC96-2FF3-4384-925C-472F63A80536}" srcOrd="9" destOrd="0" presId="urn:microsoft.com/office/officeart/2018/5/layout/IconCircleLabelList"/>
    <dgm:cxn modelId="{A5BFED71-D5D0-40F7-B564-97638875A964}" type="presParOf" srcId="{A964FF81-D2A6-4CED-9A9F-830697A1FE9B}" destId="{D708F88C-6F15-429F-9F8F-728DB7F2B1D9}" srcOrd="10" destOrd="0" presId="urn:microsoft.com/office/officeart/2018/5/layout/IconCircleLabelList"/>
    <dgm:cxn modelId="{76F22D59-C123-4D5C-AC41-5B117119CCF4}" type="presParOf" srcId="{D708F88C-6F15-429F-9F8F-728DB7F2B1D9}" destId="{C969308E-AA7E-4330-AA74-CE6547BBAE7B}" srcOrd="0" destOrd="0" presId="urn:microsoft.com/office/officeart/2018/5/layout/IconCircleLabelList"/>
    <dgm:cxn modelId="{A151B3C9-A665-4C8E-82BB-8E7EFE3223B3}" type="presParOf" srcId="{D708F88C-6F15-429F-9F8F-728DB7F2B1D9}" destId="{A7B9BA8E-1509-4C7C-93C7-BD2A9C86249D}" srcOrd="1" destOrd="0" presId="urn:microsoft.com/office/officeart/2018/5/layout/IconCircleLabelList"/>
    <dgm:cxn modelId="{C79EA451-9DD5-4D8F-A3F2-FCA6BE9E728C}" type="presParOf" srcId="{D708F88C-6F15-429F-9F8F-728DB7F2B1D9}" destId="{C40757E3-7F23-47F2-AB04-72743EF75CED}" srcOrd="2" destOrd="0" presId="urn:microsoft.com/office/officeart/2018/5/layout/IconCircleLabelList"/>
    <dgm:cxn modelId="{D97A6D6A-A946-431F-8BA8-2AD98770A83F}" type="presParOf" srcId="{D708F88C-6F15-429F-9F8F-728DB7F2B1D9}" destId="{99E8A337-3C05-4E59-9EA7-2655D59F586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0DA6A4-C452-477A-BD6B-0096AF27FF47}">
      <dsp:nvSpPr>
        <dsp:cNvPr id="0" name=""/>
        <dsp:cNvSpPr/>
      </dsp:nvSpPr>
      <dsp:spPr>
        <a:xfrm>
          <a:off x="898829" y="288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AA29AA-4466-43AA-9755-7E9D16746B43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02AEA6-E7EA-4538-AE9A-F7C59F2D4C6B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Play Therapy</a:t>
          </a:r>
        </a:p>
      </dsp:txBody>
      <dsp:txXfrm>
        <a:off x="578678" y="1313725"/>
        <a:ext cx="1641796" cy="656718"/>
      </dsp:txXfrm>
    </dsp:sp>
    <dsp:sp modelId="{E07B436B-8613-4C99-863A-AC7CB9847EE1}">
      <dsp:nvSpPr>
        <dsp:cNvPr id="0" name=""/>
        <dsp:cNvSpPr/>
      </dsp:nvSpPr>
      <dsp:spPr>
        <a:xfrm>
          <a:off x="2827940" y="288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BBEFF9-1572-4725-B977-F5D6491B9E6B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763659-D87C-473C-B607-52253B430682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Models</a:t>
          </a:r>
        </a:p>
      </dsp:txBody>
      <dsp:txXfrm>
        <a:off x="2507790" y="1313725"/>
        <a:ext cx="1641796" cy="656718"/>
      </dsp:txXfrm>
    </dsp:sp>
    <dsp:sp modelId="{920597B9-2AB6-4D4E-B52A-B77D294F64E6}">
      <dsp:nvSpPr>
        <dsp:cNvPr id="0" name=""/>
        <dsp:cNvSpPr/>
      </dsp:nvSpPr>
      <dsp:spPr>
        <a:xfrm>
          <a:off x="4757051" y="288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3B85B6-55C8-41E2-B942-E8A8DEDC0C93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7F2A22-10EF-4369-B544-77D29ABDCB77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Job Criteria</a:t>
          </a:r>
        </a:p>
      </dsp:txBody>
      <dsp:txXfrm>
        <a:off x="4436901" y="1313725"/>
        <a:ext cx="1641796" cy="656718"/>
      </dsp:txXfrm>
    </dsp:sp>
    <dsp:sp modelId="{601BCEC4-D9D9-4C41-88EB-85539BEE6ED1}">
      <dsp:nvSpPr>
        <dsp:cNvPr id="0" name=""/>
        <dsp:cNvSpPr/>
      </dsp:nvSpPr>
      <dsp:spPr>
        <a:xfrm>
          <a:off x="6686163" y="288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9C82AE-3723-4C9B-A7DA-1A1D59C94135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91B13-60F1-460F-884A-2BA5B411B8E7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Experience</a:t>
          </a:r>
        </a:p>
      </dsp:txBody>
      <dsp:txXfrm>
        <a:off x="6366012" y="1313725"/>
        <a:ext cx="1641796" cy="656718"/>
      </dsp:txXfrm>
    </dsp:sp>
    <dsp:sp modelId="{2FFC1856-5FC2-4043-8D99-241934A3AE45}">
      <dsp:nvSpPr>
        <dsp:cNvPr id="0" name=""/>
        <dsp:cNvSpPr/>
      </dsp:nvSpPr>
      <dsp:spPr>
        <a:xfrm>
          <a:off x="8615274" y="288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1FABD9-89CD-4439-AD2F-CD53188B7B69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AABBD0-7E63-43CF-A92C-25C1B9AD39D1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Competencies</a:t>
          </a:r>
        </a:p>
      </dsp:txBody>
      <dsp:txXfrm>
        <a:off x="8295124" y="1313725"/>
        <a:ext cx="1641796" cy="656718"/>
      </dsp:txXfrm>
    </dsp:sp>
    <dsp:sp modelId="{C969308E-AA7E-4330-AA74-CE6547BBAE7B}">
      <dsp:nvSpPr>
        <dsp:cNvPr id="0" name=""/>
        <dsp:cNvSpPr/>
      </dsp:nvSpPr>
      <dsp:spPr>
        <a:xfrm>
          <a:off x="4757051" y="2380893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B9BA8E-1509-4C7C-93C7-BD2A9C86249D}">
      <dsp:nvSpPr>
        <dsp:cNvPr id="0" name=""/>
        <dsp:cNvSpPr/>
      </dsp:nvSpPr>
      <dsp:spPr>
        <a:xfrm>
          <a:off x="4970485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8A337-3C05-4E59-9EA7-2655D59F5865}">
      <dsp:nvSpPr>
        <dsp:cNvPr id="0" name=""/>
        <dsp:cNvSpPr/>
      </dsp:nvSpPr>
      <dsp:spPr>
        <a:xfrm>
          <a:off x="4436901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References</a:t>
          </a:r>
        </a:p>
      </dsp:txBody>
      <dsp:txXfrm>
        <a:off x="4436901" y="3694331"/>
        <a:ext cx="1641796" cy="656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1/18/2020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853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560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2819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911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7715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5130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8314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0370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8126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1746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8017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3900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4472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391AB-F383-4237-A071-AD1C6E9246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6636DA-4FDE-4B32-8CCE-37EFA3E757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87932-8FF0-4DF1-A776-9A3CE3761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810D2-5924-4826-B03E-58C0321DC2E8}" type="datetime1">
              <a:rPr lang="en-US" smtClean="0"/>
              <a:t>1/18/2020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38FAB8-C9F1-4DBB-B355-D8DEE3706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490E3-D8E8-4766-9104-14009BF56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901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BC967-18DB-4664-9B4D-06177FB94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F7174-64B4-4D8F-BF44-3DD1F66CAD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CD83D3-86C4-482F-A2DC-B4C55DBF3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29DCF-F9AD-4154-BE14-6F05B7AD1FFB}" type="datetime1">
              <a:rPr lang="en-US" smtClean="0"/>
              <a:t>1/18/2020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05BE2-6C23-4CB4-A63E-457E635BF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097965-24FE-4C07-BE16-69AE43995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768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3394D-04EF-440C-B08B-114464B31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BE3F6-F021-4D6B-8B0D-EF74D7461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6233C-6806-4593-91C0-CF4ECD84A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AB600-73E6-4BBF-AF1C-85B446190EE0}" type="datetime1">
              <a:rPr lang="en-US" smtClean="0"/>
              <a:t>1/18/2020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3A761E-2D3A-4397-A82C-2F3B981DE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97E71-B59F-4260-B01B-2B7CEB08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326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4DFCB-DD40-4637-9CAB-2BAF24231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4065F-4B44-4622-98EE-166F936489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F1249-B890-4466-9E24-84A2490700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0FA9B4-D282-452F-B78A-FF5873ACF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4EA7F-5630-490C-B265-A962239A2790}" type="datetime1">
              <a:rPr lang="en-US" smtClean="0"/>
              <a:t>1/18/2020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9B0F13-A139-4B66-9544-16480800F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8791D0-EC30-4D8C-8764-475D8DB34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502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3AA7D-15D2-4D5F-B1C4-501073416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E80A0E-25B9-4E8E-8B0D-201E1C5640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89B111-0CA0-47CD-9F0B-DBCBA3AE3C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F0E02D-3176-4B85-ACB6-721F268274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7D9317-BBE1-4F36-82FE-E348F6F18A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37DDCB-69F8-49FA-A111-C8AB27138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6B4DB-9604-4234-8CEE-4A01197B1F55}" type="datetime1">
              <a:rPr lang="en-US" smtClean="0"/>
              <a:t>1/18/2020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18B0CD-1F68-412E-9232-F267114C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9B21FC-12CC-472D-BC38-EF413158C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143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F51AB-8384-4E67-914C-B39484AD2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909660-3861-4545-BF68-9ED039B5D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CF787-4EFC-4F3C-82F8-96A3324B7354}" type="datetime1">
              <a:rPr lang="en-US" smtClean="0"/>
              <a:t>1/18/2020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DD5392-AC3A-4EAF-ADE6-B6CF4B50A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679880-BF48-4F4D-B8B3-4E99FC415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489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F98E25-CF37-4F73-9E22-210238167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BC3A7-F029-462C-8C13-D60EA3C3A6E0}" type="datetime1">
              <a:rPr lang="en-US" smtClean="0"/>
              <a:t>1/18/2020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D7A0E1-38AB-4FDA-8EC1-2D7617909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A8E424-5A91-4557-9ADF-4A9422A06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802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BB935-0427-44CC-A384-333EAD831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9DCF6-55CF-43EE-B135-BFC4B4D40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37538E-A112-4E8F-A445-1A06B0C353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30D413-9505-4ED8-BFF1-5141BE9EE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CAAEE-5C57-41A1-8B69-2180E219BB47}" type="datetime1">
              <a:rPr lang="en-US" smtClean="0"/>
              <a:t>1/18/2020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0815B0-4528-4FA2-8472-8F19C0F16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C9FCEF-4406-4552-BFE4-6DA376135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063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CE22C-69D4-49EC-8858-787B3C67B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6A4341-3C0B-4025-AE17-8F0F8FABF5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F5FF01-E0B6-419C-ABCC-70844E4EAC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501218-FFD7-4F25-B220-F5DE5F706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F2F1C-6E4E-4953-9854-AEAC0C51FAB2}" type="datetime1">
              <a:rPr lang="en-US" smtClean="0"/>
              <a:t>1/18/2020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87CBFB-34A6-49D8-A1D2-45DF38876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2726A4-D33A-486A-B120-648AF3D8B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743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B8678-553E-4A5B-8CFE-5DB358BDF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3AF303-1F73-4575-83E6-561589F163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36EC56-7DCF-400D-A871-C26291EB1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80DEB-6BB3-430C-A520-97643EB39965}" type="datetime1">
              <a:rPr lang="en-US" smtClean="0"/>
              <a:t>1/18/2020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AC5B-7C77-4F8C-ADB0-8D208A2EB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F48AF-AB8F-4DD2-BC77-7E2F42AD3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317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0ED820-BFE6-41B5-8064-984037A999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A27FEA-5359-474A-B4F8-FF510DD748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4DD33D-563C-4B8C-B8C1-625FF5C5B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B51D4-D10A-4B6E-9803-EDCECA3C81BE}" type="datetime1">
              <a:rPr lang="en-US" smtClean="0"/>
              <a:t>1/18/2020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471877-89FD-46BE-832F-C5660A556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E675F-CC4D-48CF-90C8-53829EE08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621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07C8C3-4165-4353-ABF2-492454AF9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9AA46A-3C66-4E4A-9907-225E50ABB7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7F8214-A11A-4309-9D51-44F35987D1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7603D-DBF6-4CDB-B003-E9F3051B191D}" type="datetime1">
              <a:rPr lang="en-US" smtClean="0"/>
              <a:t>1/18/2020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334EB-8260-4F13-9553-5A8593D9DC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1EF96-E028-4E68-864E-9B77CF9F25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939C1-24D7-49E9-A58A-796036520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829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hyperlink" Target="https://windmillplaytherapy.com/" TargetMode="External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hyperlink" Target="https://bridgesforlearning.org.au/what-we-do/whats-on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hyperlink" Target="https://wonderscounseling.com/family-play-therapy-training-events-in-ireland-2020/" TargetMode="External"/><Relationship Id="rId5" Type="http://schemas.openxmlformats.org/officeDocument/2006/relationships/image" Target="../media/image19.png"/><Relationship Id="rId10" Type="http://schemas.openxmlformats.org/officeDocument/2006/relationships/hyperlink" Target="https://www.southwales.ac.uk/therapies/available-therapies/play-therapy/" TargetMode="External"/><Relationship Id="rId4" Type="http://schemas.openxmlformats.org/officeDocument/2006/relationships/image" Target="../media/image18.png"/><Relationship Id="rId9" Type="http://schemas.openxmlformats.org/officeDocument/2006/relationships/hyperlink" Target="https://www.bestcounselingdegrees.net/faq/what-is-play-therapy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bridgesforlearning.org.au/what-we-do/whats-on/" TargetMode="External"/><Relationship Id="rId3" Type="http://schemas.openxmlformats.org/officeDocument/2006/relationships/image" Target="../media/image14.png"/><Relationship Id="rId7" Type="http://schemas.openxmlformats.org/officeDocument/2006/relationships/hyperlink" Target="https://www.bestcounselingdegrees.net/faq/what-is-play-therapy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C:\Users\invate\Downloads\All-Wales-Child-Protection-Procedures-20081%20(1).pdf" TargetMode="External"/><Relationship Id="rId5" Type="http://schemas.openxmlformats.org/officeDocument/2006/relationships/image" Target="../media/image30.svg"/><Relationship Id="rId10" Type="http://schemas.openxmlformats.org/officeDocument/2006/relationships/hyperlink" Target="file:///C:\Users\invate\Downloads\Donaldson%20Report%20-%20Successful%20Futures%20-%20Independent%20Review%20of%20Curriculum%20and%20Assessment%20Arrangements%20in%20Wales.pdf" TargetMode="External"/><Relationship Id="rId4" Type="http://schemas.openxmlformats.org/officeDocument/2006/relationships/image" Target="../media/image29.png"/><Relationship Id="rId9" Type="http://schemas.openxmlformats.org/officeDocument/2006/relationships/hyperlink" Target="https://www.bapt.info/play-therapy/info-parents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spects.ac.uk/job-profiles/play-therapist" TargetMode="External"/><Relationship Id="rId3" Type="http://schemas.openxmlformats.org/officeDocument/2006/relationships/image" Target="../media/image14.png"/><Relationship Id="rId7" Type="http://schemas.openxmlformats.org/officeDocument/2006/relationships/hyperlink" Target="https://playtherapy.org.uk/CareersInPlayTherapy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ationalcareers.service.gov.uk/job-profiles/play-therapist" TargetMode="Externa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indmillplaytherapy.com/" TargetMode="External"/><Relationship Id="rId3" Type="http://schemas.openxmlformats.org/officeDocument/2006/relationships/image" Target="../media/image14.png"/><Relationship Id="rId7" Type="http://schemas.openxmlformats.org/officeDocument/2006/relationships/hyperlink" Target="https://beta.gov.wales/sites/default/files/publications/2018-02/foundation-phase-framework-revised-2015.pd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outhwales.ac.uk/therapies/available-therapies/play-therapy/" TargetMode="External"/><Relationship Id="rId5" Type="http://schemas.openxmlformats.org/officeDocument/2006/relationships/image" Target="../media/image30.svg"/><Relationship Id="rId4" Type="http://schemas.openxmlformats.org/officeDocument/2006/relationships/image" Target="../media/image29.png"/><Relationship Id="rId9" Type="http://schemas.openxmlformats.org/officeDocument/2006/relationships/hyperlink" Target="https://wonderscounseling.com/family-play-therapy-training-events-in-ireland-202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5168E7B-6D42-4B3A-B7A1-17D4C49EC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8A030C2-9F23-4593-9F99-7B73C232A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26432" y="1463519"/>
            <a:ext cx="6739136" cy="2387918"/>
          </a:xfrm>
        </p:spPr>
        <p:txBody>
          <a:bodyPr anchor="b">
            <a:normAutofit fontScale="90000"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EGCE6001 Skills for Life: Employability and Future Pathways </a:t>
            </a:r>
            <a:br>
              <a:rPr lang="en-GB" sz="2400" b="1" dirty="0"/>
            </a:br>
            <a:br>
              <a:rPr lang="en-GB" sz="6600" b="1" dirty="0"/>
            </a:br>
            <a:r>
              <a:rPr lang="en-US" sz="6600" dirty="0">
                <a:solidFill>
                  <a:srgbClr val="FFFFFF"/>
                </a:solidFill>
              </a:rPr>
              <a:t>Play 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2729559" y="4200522"/>
            <a:ext cx="6740685" cy="682079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By Tinaya Leigh-Cattrall</a:t>
            </a:r>
          </a:p>
          <a:p>
            <a:r>
              <a:rPr lang="en-GB" dirty="0">
                <a:solidFill>
                  <a:srgbClr val="FFFFFF"/>
                </a:solidFill>
              </a:rPr>
              <a:t>1805073</a:t>
            </a:r>
            <a:endParaRPr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F25483-3A74-477F-B444-A19A8777C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Page 1 of 12</a:t>
            </a:r>
          </a:p>
        </p:txBody>
      </p:sp>
    </p:spTree>
    <p:extLst>
      <p:ext uri="{BB962C8B-B14F-4D97-AF65-F5344CB8AC3E}">
        <p14:creationId xmlns:p14="http://schemas.microsoft.com/office/powerpoint/2010/main" val="2180641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7006" y="365125"/>
            <a:ext cx="10076793" cy="1325563"/>
          </a:xfrm>
          <a:prstGeom prst="ellipse">
            <a:avLst/>
          </a:prstGeom>
        </p:spPr>
        <p:txBody>
          <a:bodyPr>
            <a:normAutofit/>
          </a:bodyPr>
          <a:lstStyle/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AE072275-25C1-4EE0-8E71-9B886FFB29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890825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F74064-C80E-4680-8FC2-72329F078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Page 2 of 12</a:t>
            </a:r>
          </a:p>
        </p:txBody>
      </p:sp>
    </p:spTree>
    <p:extLst>
      <p:ext uri="{BB962C8B-B14F-4D97-AF65-F5344CB8AC3E}">
        <p14:creationId xmlns:p14="http://schemas.microsoft.com/office/powerpoint/2010/main" val="2182349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29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Picture 31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753" y="581159"/>
            <a:ext cx="4805996" cy="7887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400" b="1" u="sng" kern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 Therapy</a:t>
            </a:r>
          </a:p>
        </p:txBody>
      </p:sp>
      <p:sp>
        <p:nvSpPr>
          <p:cNvPr id="34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Graphic 8" descr="Drama">
            <a:extLst>
              <a:ext uri="{FF2B5EF4-FFF2-40B4-BE49-F238E27FC236}">
                <a16:creationId xmlns:a16="http://schemas.microsoft.com/office/drawing/2014/main" id="{2143733F-833F-43C5-8EE1-2ECE7C0D66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66227" y="1878274"/>
            <a:ext cx="4141760" cy="414176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56523C-5E53-4196-AD41-E523AA8DF0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6753" y="1951081"/>
            <a:ext cx="4147495" cy="40689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Who? 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Where?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4F2738-481C-4C31-96A2-97522FA88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Page 3 of 12</a:t>
            </a:r>
          </a:p>
        </p:txBody>
      </p:sp>
    </p:spTree>
    <p:extLst>
      <p:ext uri="{BB962C8B-B14F-4D97-AF65-F5344CB8AC3E}">
        <p14:creationId xmlns:p14="http://schemas.microsoft.com/office/powerpoint/2010/main" val="2461573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875429" y="2935848"/>
            <a:ext cx="8441141" cy="98630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u="sng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0D96ED-F942-4BD5-AC17-67D75D7D8E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870" r="-3" b="7883"/>
          <a:stretch/>
        </p:blipFill>
        <p:spPr>
          <a:xfrm>
            <a:off x="3649321" y="3"/>
            <a:ext cx="4609359" cy="2130473"/>
          </a:xfrm>
          <a:custGeom>
            <a:avLst/>
            <a:gdLst>
              <a:gd name="connsiteX0" fmla="*/ 986689 w 4609359"/>
              <a:gd name="connsiteY0" fmla="*/ 0 h 2130473"/>
              <a:gd name="connsiteX1" fmla="*/ 4609359 w 4609359"/>
              <a:gd name="connsiteY1" fmla="*/ 0 h 2130473"/>
              <a:gd name="connsiteX2" fmla="*/ 3622670 w 4609359"/>
              <a:gd name="connsiteY2" fmla="*/ 2130473 h 2130473"/>
              <a:gd name="connsiteX3" fmla="*/ 0 w 4609359"/>
              <a:gd name="connsiteY3" fmla="*/ 2130473 h 2130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09359" h="2130473">
                <a:moveTo>
                  <a:pt x="986689" y="0"/>
                </a:moveTo>
                <a:lnTo>
                  <a:pt x="4609359" y="0"/>
                </a:lnTo>
                <a:lnTo>
                  <a:pt x="3622670" y="2130473"/>
                </a:lnTo>
                <a:lnTo>
                  <a:pt x="0" y="2130473"/>
                </a:lnTo>
                <a:close/>
              </a:path>
            </a:pathLst>
          </a:custGeom>
        </p:spPr>
      </p:pic>
      <p:pic>
        <p:nvPicPr>
          <p:cNvPr id="8" name="Picture 7" descr="A picture containing indoor, small, food, colorful&#10;&#10;Description automatically generated">
            <a:extLst>
              <a:ext uri="{FF2B5EF4-FFF2-40B4-BE49-F238E27FC236}">
                <a16:creationId xmlns:a16="http://schemas.microsoft.com/office/drawing/2014/main" id="{010A5D20-01C0-4097-A879-5DCE8151759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" b="28680"/>
          <a:stretch/>
        </p:blipFill>
        <p:spPr>
          <a:xfrm>
            <a:off x="20" y="-6954"/>
            <a:ext cx="4475120" cy="2130473"/>
          </a:xfrm>
          <a:custGeom>
            <a:avLst/>
            <a:gdLst>
              <a:gd name="connsiteX0" fmla="*/ 0 w 4475140"/>
              <a:gd name="connsiteY0" fmla="*/ 0 h 2130473"/>
              <a:gd name="connsiteX1" fmla="*/ 1074821 w 4475140"/>
              <a:gd name="connsiteY1" fmla="*/ 0 h 2130473"/>
              <a:gd name="connsiteX2" fmla="*/ 1074821 w 4475140"/>
              <a:gd name="connsiteY2" fmla="*/ 239 h 2130473"/>
              <a:gd name="connsiteX3" fmla="*/ 4475140 w 4475140"/>
              <a:gd name="connsiteY3" fmla="*/ 239 h 2130473"/>
              <a:gd name="connsiteX4" fmla="*/ 3488563 w 4475140"/>
              <a:gd name="connsiteY4" fmla="*/ 2130473 h 2130473"/>
              <a:gd name="connsiteX5" fmla="*/ 0 w 4475140"/>
              <a:gd name="connsiteY5" fmla="*/ 2130473 h 2130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75140" h="2130473">
                <a:moveTo>
                  <a:pt x="0" y="0"/>
                </a:moveTo>
                <a:lnTo>
                  <a:pt x="1074821" y="0"/>
                </a:lnTo>
                <a:lnTo>
                  <a:pt x="1074821" y="239"/>
                </a:lnTo>
                <a:lnTo>
                  <a:pt x="4475140" y="239"/>
                </a:lnTo>
                <a:lnTo>
                  <a:pt x="3488563" y="2130473"/>
                </a:lnTo>
                <a:lnTo>
                  <a:pt x="0" y="2130473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2DF25F-DC2D-46C1-B6EF-DED876057FA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633" r="3" b="3"/>
          <a:stretch/>
        </p:blipFill>
        <p:spPr>
          <a:xfrm>
            <a:off x="7431341" y="1"/>
            <a:ext cx="4760659" cy="2130473"/>
          </a:xfrm>
          <a:custGeom>
            <a:avLst/>
            <a:gdLst>
              <a:gd name="connsiteX0" fmla="*/ 986689 w 4760659"/>
              <a:gd name="connsiteY0" fmla="*/ 0 h 2130473"/>
              <a:gd name="connsiteX1" fmla="*/ 4760659 w 4760659"/>
              <a:gd name="connsiteY1" fmla="*/ 0 h 2130473"/>
              <a:gd name="connsiteX2" fmla="*/ 4760659 w 4760659"/>
              <a:gd name="connsiteY2" fmla="*/ 2130473 h 2130473"/>
              <a:gd name="connsiteX3" fmla="*/ 0 w 4760659"/>
              <a:gd name="connsiteY3" fmla="*/ 2130473 h 2130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60659" h="2130473">
                <a:moveTo>
                  <a:pt x="986689" y="0"/>
                </a:moveTo>
                <a:lnTo>
                  <a:pt x="4760659" y="0"/>
                </a:lnTo>
                <a:lnTo>
                  <a:pt x="4760659" y="2130473"/>
                </a:lnTo>
                <a:lnTo>
                  <a:pt x="0" y="2130473"/>
                </a:lnTo>
                <a:close/>
              </a:path>
            </a:pathLst>
          </a:custGeom>
        </p:spPr>
      </p:pic>
      <p:pic>
        <p:nvPicPr>
          <p:cNvPr id="9" name="Picture 8" descr="A person sitting on a table&#10;&#10;Description automatically generated">
            <a:extLst>
              <a:ext uri="{FF2B5EF4-FFF2-40B4-BE49-F238E27FC236}">
                <a16:creationId xmlns:a16="http://schemas.microsoft.com/office/drawing/2014/main" id="{D9286729-7EBF-4304-87E0-D8890B1BA83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6488" r="1" b="14092"/>
          <a:stretch/>
        </p:blipFill>
        <p:spPr>
          <a:xfrm>
            <a:off x="7716860" y="4683319"/>
            <a:ext cx="4475140" cy="2174680"/>
          </a:xfrm>
          <a:custGeom>
            <a:avLst/>
            <a:gdLst>
              <a:gd name="connsiteX0" fmla="*/ 1006941 w 4475140"/>
              <a:gd name="connsiteY0" fmla="*/ 0 h 2174680"/>
              <a:gd name="connsiteX1" fmla="*/ 4475140 w 4475140"/>
              <a:gd name="connsiteY1" fmla="*/ 0 h 2174680"/>
              <a:gd name="connsiteX2" fmla="*/ 4475140 w 4475140"/>
              <a:gd name="connsiteY2" fmla="*/ 2174680 h 2174680"/>
              <a:gd name="connsiteX3" fmla="*/ 3400319 w 4475140"/>
              <a:gd name="connsiteY3" fmla="*/ 2174680 h 2174680"/>
              <a:gd name="connsiteX4" fmla="*/ 3400319 w 4475140"/>
              <a:gd name="connsiteY4" fmla="*/ 2174202 h 2174680"/>
              <a:gd name="connsiteX5" fmla="*/ 0 w 4475140"/>
              <a:gd name="connsiteY5" fmla="*/ 2174202 h 21746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75140" h="2174680">
                <a:moveTo>
                  <a:pt x="1006941" y="0"/>
                </a:moveTo>
                <a:lnTo>
                  <a:pt x="4475140" y="0"/>
                </a:lnTo>
                <a:lnTo>
                  <a:pt x="4475140" y="2174680"/>
                </a:lnTo>
                <a:lnTo>
                  <a:pt x="3400319" y="2174680"/>
                </a:lnTo>
                <a:lnTo>
                  <a:pt x="3400319" y="2174202"/>
                </a:lnTo>
                <a:lnTo>
                  <a:pt x="0" y="2174202"/>
                </a:lnTo>
                <a:close/>
              </a:path>
            </a:pathLst>
          </a:custGeom>
        </p:spPr>
      </p:pic>
      <p:pic>
        <p:nvPicPr>
          <p:cNvPr id="7" name="Picture 6" descr="A small child sitting on a table&#10;&#10;Description automatically generated">
            <a:extLst>
              <a:ext uri="{FF2B5EF4-FFF2-40B4-BE49-F238E27FC236}">
                <a16:creationId xmlns:a16="http://schemas.microsoft.com/office/drawing/2014/main" id="{3152915E-C4EA-4550-A7D2-A900A6F0877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7883" r="-1" b="20080"/>
          <a:stretch/>
        </p:blipFill>
        <p:spPr>
          <a:xfrm>
            <a:off x="4039737" y="4682838"/>
            <a:ext cx="4523640" cy="2175160"/>
          </a:xfrm>
          <a:custGeom>
            <a:avLst/>
            <a:gdLst>
              <a:gd name="connsiteX0" fmla="*/ 0 w 4523640"/>
              <a:gd name="connsiteY0" fmla="*/ 0 h 2175160"/>
              <a:gd name="connsiteX1" fmla="*/ 4523640 w 4523640"/>
              <a:gd name="connsiteY1" fmla="*/ 0 h 2175160"/>
              <a:gd name="connsiteX2" fmla="*/ 3516256 w 4523640"/>
              <a:gd name="connsiteY2" fmla="*/ 2175160 h 2175160"/>
              <a:gd name="connsiteX3" fmla="*/ 0 w 4523640"/>
              <a:gd name="connsiteY3" fmla="*/ 2175160 h 2175160"/>
              <a:gd name="connsiteX4" fmla="*/ 0 w 4523640"/>
              <a:gd name="connsiteY4" fmla="*/ 2174920 h 2175160"/>
              <a:gd name="connsiteX5" fmla="*/ 14159 w 4523640"/>
              <a:gd name="connsiteY5" fmla="*/ 2174920 h 2175160"/>
              <a:gd name="connsiteX6" fmla="*/ 1021100 w 4523640"/>
              <a:gd name="connsiteY6" fmla="*/ 718 h 2175160"/>
              <a:gd name="connsiteX7" fmla="*/ 0 w 4523640"/>
              <a:gd name="connsiteY7" fmla="*/ 718 h 2175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23640" h="2175160">
                <a:moveTo>
                  <a:pt x="0" y="0"/>
                </a:moveTo>
                <a:lnTo>
                  <a:pt x="4523640" y="0"/>
                </a:lnTo>
                <a:lnTo>
                  <a:pt x="3516256" y="2175160"/>
                </a:lnTo>
                <a:lnTo>
                  <a:pt x="0" y="2175160"/>
                </a:lnTo>
                <a:lnTo>
                  <a:pt x="0" y="2174920"/>
                </a:lnTo>
                <a:lnTo>
                  <a:pt x="14159" y="2174920"/>
                </a:lnTo>
                <a:lnTo>
                  <a:pt x="1021100" y="718"/>
                </a:lnTo>
                <a:lnTo>
                  <a:pt x="0" y="718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1F1E273-3201-4F9A-87AA-14E4A13BD77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8076" b="33233"/>
          <a:stretch/>
        </p:blipFill>
        <p:spPr>
          <a:xfrm>
            <a:off x="-2" y="4689793"/>
            <a:ext cx="4908824" cy="2175160"/>
          </a:xfrm>
          <a:custGeom>
            <a:avLst/>
            <a:gdLst>
              <a:gd name="connsiteX0" fmla="*/ 0 w 4908824"/>
              <a:gd name="connsiteY0" fmla="*/ 0 h 2175160"/>
              <a:gd name="connsiteX1" fmla="*/ 4908824 w 4908824"/>
              <a:gd name="connsiteY1" fmla="*/ 0 h 2175160"/>
              <a:gd name="connsiteX2" fmla="*/ 3901440 w 4908824"/>
              <a:gd name="connsiteY2" fmla="*/ 2175160 h 2175160"/>
              <a:gd name="connsiteX3" fmla="*/ 0 w 4908824"/>
              <a:gd name="connsiteY3" fmla="*/ 2175160 h 2175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8824" h="2175160">
                <a:moveTo>
                  <a:pt x="0" y="0"/>
                </a:moveTo>
                <a:lnTo>
                  <a:pt x="4908824" y="0"/>
                </a:lnTo>
                <a:lnTo>
                  <a:pt x="3901440" y="2175160"/>
                </a:lnTo>
                <a:lnTo>
                  <a:pt x="0" y="2175160"/>
                </a:lnTo>
                <a:close/>
              </a:path>
            </a:pathLst>
          </a:cu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1C78A5-A236-4796-929F-6931ADD8E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Page 4 of 12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FD1212-19B3-463B-A085-89C2051C6308}"/>
              </a:ext>
            </a:extLst>
          </p:cNvPr>
          <p:cNvSpPr txBox="1"/>
          <p:nvPr/>
        </p:nvSpPr>
        <p:spPr>
          <a:xfrm>
            <a:off x="0" y="4199523"/>
            <a:ext cx="507907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Source: Best counselling degree, (2020)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https://www.bestcounselingdegrees.net/faq/what-is-play-therapy/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726369-A2B3-4EB1-8A67-5C05ACEC79AF}"/>
              </a:ext>
            </a:extLst>
          </p:cNvPr>
          <p:cNvSpPr txBox="1"/>
          <p:nvPr/>
        </p:nvSpPr>
        <p:spPr>
          <a:xfrm>
            <a:off x="2882777" y="2140206"/>
            <a:ext cx="4609359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Source: University of South Wales (No Date)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https://www.southwales.ac.uk/therapies/available-therapies/play-therapy/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3D7349-ED4A-43C6-9F9F-D795D6A52C65}"/>
              </a:ext>
            </a:extLst>
          </p:cNvPr>
          <p:cNvSpPr txBox="1"/>
          <p:nvPr/>
        </p:nvSpPr>
        <p:spPr>
          <a:xfrm>
            <a:off x="7431341" y="2123519"/>
            <a:ext cx="4609359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Source: Wonder Counselling &amp; Consulting (No Date)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https://wonderscounseling.com/family-play-therapy-training-events-in-ireland-2020/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C4C1D1-B448-429D-A8E7-5FDF2B1D572E}"/>
              </a:ext>
            </a:extLst>
          </p:cNvPr>
          <p:cNvSpPr txBox="1"/>
          <p:nvPr/>
        </p:nvSpPr>
        <p:spPr>
          <a:xfrm>
            <a:off x="5016730" y="4324861"/>
            <a:ext cx="5811730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Source: Bridges for Learning (2017)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https://bridgesforlearning.org.au/what-we-do/whats-on/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4A4B511-9A40-48FA-9449-4BC96B412C52}"/>
              </a:ext>
            </a:extLst>
          </p:cNvPr>
          <p:cNvSpPr txBox="1"/>
          <p:nvPr/>
        </p:nvSpPr>
        <p:spPr>
          <a:xfrm>
            <a:off x="1" y="2139292"/>
            <a:ext cx="3649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Source: Windmill Play Therapy (No Date)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https://windmillplaytherapy.com/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67255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6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7628" y="581159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400" b="1" u="sng" kern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Criteria</a:t>
            </a:r>
          </a:p>
        </p:txBody>
      </p:sp>
      <p:sp>
        <p:nvSpPr>
          <p:cNvPr id="51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4" name="Graphic 43" descr="Checkmark">
            <a:extLst>
              <a:ext uri="{FF2B5EF4-FFF2-40B4-BE49-F238E27FC236}">
                <a16:creationId xmlns:a16="http://schemas.microsoft.com/office/drawing/2014/main" id="{51B61D8E-D225-4A1D-8A4E-9CD16B97C0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09770" y="1815320"/>
            <a:ext cx="4141760" cy="41417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E72DEF-527D-47AD-855A-C5ADAAB2029B}"/>
              </a:ext>
            </a:extLst>
          </p:cNvPr>
          <p:cNvSpPr txBox="1"/>
          <p:nvPr/>
        </p:nvSpPr>
        <p:spPr>
          <a:xfrm>
            <a:off x="702355" y="1878274"/>
            <a:ext cx="469126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Knowledge and Understanding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Qualifications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Training/Skills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Registered</a:t>
            </a:r>
            <a:br>
              <a:rPr lang="en-GB" sz="1200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3AA247-5210-4847-BBA4-731E312E0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Page 5 of 12</a:t>
            </a:r>
          </a:p>
        </p:txBody>
      </p:sp>
    </p:spTree>
    <p:extLst>
      <p:ext uri="{BB962C8B-B14F-4D97-AF65-F5344CB8AC3E}">
        <p14:creationId xmlns:p14="http://schemas.microsoft.com/office/powerpoint/2010/main" val="3789412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Rectangle 51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4" name="Picture 53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988" y="581159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400" b="1" u="sng" kern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</a:p>
        </p:txBody>
      </p:sp>
      <p:sp>
        <p:nvSpPr>
          <p:cNvPr id="65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Rectangle 6" descr="Handshake">
            <a:extLst>
              <a:ext uri="{FF2B5EF4-FFF2-40B4-BE49-F238E27FC236}">
                <a16:creationId xmlns:a16="http://schemas.microsoft.com/office/drawing/2014/main" id="{43A46225-1D85-4057-8553-FC609C706A36}"/>
              </a:ext>
            </a:extLst>
          </p:cNvPr>
          <p:cNvSpPr/>
          <p:nvPr/>
        </p:nvSpPr>
        <p:spPr>
          <a:xfrm>
            <a:off x="7649025" y="1625601"/>
            <a:ext cx="4499426" cy="4557482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7B08EE-2D1B-434C-93D4-DE8FA627A543}"/>
              </a:ext>
            </a:extLst>
          </p:cNvPr>
          <p:cNvSpPr txBox="1"/>
          <p:nvPr/>
        </p:nvSpPr>
        <p:spPr>
          <a:xfrm>
            <a:off x="693329" y="1878274"/>
            <a:ext cx="438331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Qualification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49EA06-27E3-45D9-A1C2-25A90B099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Page 6 of 12</a:t>
            </a:r>
          </a:p>
        </p:txBody>
      </p:sp>
    </p:spTree>
    <p:extLst>
      <p:ext uri="{BB962C8B-B14F-4D97-AF65-F5344CB8AC3E}">
        <p14:creationId xmlns:p14="http://schemas.microsoft.com/office/powerpoint/2010/main" val="3057375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Rectangle 51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4" name="Picture 53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23" y="581159"/>
            <a:ext cx="4805996" cy="7282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400" b="1" u="sng" kern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Competencies</a:t>
            </a:r>
          </a:p>
        </p:txBody>
      </p:sp>
      <p:sp>
        <p:nvSpPr>
          <p:cNvPr id="65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6" name="Graphic 48" descr="Head with Gears">
            <a:extLst>
              <a:ext uri="{FF2B5EF4-FFF2-40B4-BE49-F238E27FC236}">
                <a16:creationId xmlns:a16="http://schemas.microsoft.com/office/drawing/2014/main" id="{F6FAD886-5C12-4146-8D11-C1EB9A7D37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09770" y="1815320"/>
            <a:ext cx="4141760" cy="41417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E8F39D-250E-4FF8-8F5B-DBA01CC9059A}"/>
              </a:ext>
            </a:extLst>
          </p:cNvPr>
          <p:cNvSpPr txBox="1"/>
          <p:nvPr/>
        </p:nvSpPr>
        <p:spPr>
          <a:xfrm>
            <a:off x="748145" y="2024152"/>
            <a:ext cx="4572674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Knowledge and Understanding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 Practise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Emotional-Awareness</a:t>
            </a:r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E012E1-6CC8-4442-816F-164C6F229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Page 7 of 12</a:t>
            </a:r>
          </a:p>
        </p:txBody>
      </p:sp>
    </p:spTree>
    <p:extLst>
      <p:ext uri="{BB962C8B-B14F-4D97-AF65-F5344CB8AC3E}">
        <p14:creationId xmlns:p14="http://schemas.microsoft.com/office/powerpoint/2010/main" val="2832047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77EEF-6163-4F07-BBB9-8AD667521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35746"/>
            <a:ext cx="10515600" cy="458650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Q1: If you were to be successful in this future job opportunity/venture how do you see yourself developing the role? What specific attributes do you feel would be most use to you?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11D863-6F0E-4632-A814-0D8DDA1F6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Page 8 of 12</a:t>
            </a:r>
          </a:p>
        </p:txBody>
      </p:sp>
    </p:spTree>
    <p:extLst>
      <p:ext uri="{BB962C8B-B14F-4D97-AF65-F5344CB8AC3E}">
        <p14:creationId xmlns:p14="http://schemas.microsoft.com/office/powerpoint/2010/main" val="1692652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608D8-92A5-4469-90E8-60C9A86D3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0873"/>
            <a:ext cx="10515600" cy="357625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Q2: What are the most important changes happening in your field and how do you see these informing your future development needs/career plans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14D9B70-E771-44FA-B93A-AD2091896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Page 9 of 12</a:t>
            </a:r>
          </a:p>
        </p:txBody>
      </p:sp>
    </p:spTree>
    <p:extLst>
      <p:ext uri="{BB962C8B-B14F-4D97-AF65-F5344CB8AC3E}">
        <p14:creationId xmlns:p14="http://schemas.microsoft.com/office/powerpoint/2010/main" val="36255744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923" y="518205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4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7" name="Graphic 16" descr="Books">
            <a:extLst>
              <a:ext uri="{FF2B5EF4-FFF2-40B4-BE49-F238E27FC236}">
                <a16:creationId xmlns:a16="http://schemas.microsoft.com/office/drawing/2014/main" id="{125E6F39-AFA8-4CA5-9F42-D04D450699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09770" y="1815320"/>
            <a:ext cx="4141760" cy="41417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13722BE-ECEF-4C5D-8D04-86DB871F93DC}"/>
              </a:ext>
            </a:extLst>
          </p:cNvPr>
          <p:cNvSpPr txBox="1"/>
          <p:nvPr/>
        </p:nvSpPr>
        <p:spPr>
          <a:xfrm>
            <a:off x="340470" y="1595021"/>
            <a:ext cx="74835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All Wales Child Protection Procedures (2008) Available at: </a:t>
            </a:r>
            <a:r>
              <a:rPr lang="en-GB" sz="1200" u="sng" dirty="0">
                <a:hlinkClick r:id="rId6"/>
              </a:rPr>
              <a:t>file:///C:/Users/invate/Downloads/All-Wales-Child-Protection-Procedures-20081%20(1).pdf</a:t>
            </a:r>
            <a:r>
              <a:rPr lang="en-GB" sz="1200" dirty="0"/>
              <a:t> (Accessed: 18th January 2020). </a:t>
            </a:r>
          </a:p>
          <a:p>
            <a:r>
              <a:rPr lang="en-GB" sz="1200" dirty="0"/>
              <a:t>Anon (2012) </a:t>
            </a:r>
            <a:r>
              <a:rPr lang="en-GB" sz="1200" i="1" dirty="0"/>
              <a:t>Effective communication skills</a:t>
            </a:r>
            <a:r>
              <a:rPr lang="en-GB" sz="1200" dirty="0"/>
              <a:t>, MTD Training &amp; </a:t>
            </a:r>
            <a:r>
              <a:rPr lang="en-GB" sz="1200" dirty="0" err="1"/>
              <a:t>Ventus</a:t>
            </a:r>
            <a:r>
              <a:rPr lang="en-GB" sz="1200" dirty="0"/>
              <a:t> Publishing Aps.</a:t>
            </a:r>
          </a:p>
          <a:p>
            <a:r>
              <a:rPr lang="en-GB" sz="1200" dirty="0"/>
              <a:t>Best Counselling Degrees (2020) [Image]. Available at: </a:t>
            </a:r>
            <a:r>
              <a:rPr lang="en-GB" sz="1200" u="sng" dirty="0">
                <a:hlinkClick r:id="rId7"/>
              </a:rPr>
              <a:t>https://www.bestcounselingdegrees.net/faq/what-is-play-therapy/</a:t>
            </a:r>
            <a:r>
              <a:rPr lang="en-GB" sz="1200" dirty="0"/>
              <a:t> (Accessed: 18</a:t>
            </a:r>
            <a:r>
              <a:rPr lang="en-GB" sz="1200" baseline="30000" dirty="0"/>
              <a:t>th</a:t>
            </a:r>
            <a:r>
              <a:rPr lang="en-GB" sz="1200" dirty="0"/>
              <a:t> December 2019)</a:t>
            </a:r>
          </a:p>
          <a:p>
            <a:r>
              <a:rPr lang="en-GB" sz="1200" dirty="0"/>
              <a:t>Bomber, L. M. (2011) </a:t>
            </a:r>
            <a:r>
              <a:rPr lang="en-GB" sz="1200" i="1" dirty="0"/>
              <a:t>What about me?</a:t>
            </a:r>
            <a:r>
              <a:rPr lang="en-GB" sz="1200" dirty="0"/>
              <a:t> Derbyshire: Worth Publishing Ltd</a:t>
            </a:r>
          </a:p>
          <a:p>
            <a:r>
              <a:rPr lang="en-GB" sz="1200" dirty="0"/>
              <a:t>Boyle, T. K. (2019) ‘Why play? Thoughts on evidence‐based treatments and why play therapy is still relevant’, </a:t>
            </a:r>
            <a:r>
              <a:rPr lang="en-GB" sz="1200" i="1" dirty="0"/>
              <a:t>Brown University Child &amp; Adolescent Behaviour Letter</a:t>
            </a:r>
            <a:r>
              <a:rPr lang="en-GB" sz="1200" dirty="0"/>
              <a:t>, 35(2), pp. 1–7.</a:t>
            </a:r>
          </a:p>
          <a:p>
            <a:r>
              <a:rPr lang="en-GB" sz="1200" dirty="0"/>
              <a:t>Bridges for Learning (2017) [Image]. Available at: </a:t>
            </a:r>
            <a:r>
              <a:rPr lang="en-GB" sz="1200" u="sng" dirty="0">
                <a:hlinkClick r:id="rId8"/>
              </a:rPr>
              <a:t>https://bridgesforlearning.org.au/what-we-do/whats-on/</a:t>
            </a:r>
            <a:r>
              <a:rPr lang="en-GB" sz="1200" dirty="0"/>
              <a:t> (Accessed: 18</a:t>
            </a:r>
            <a:r>
              <a:rPr lang="en-GB" sz="1200" baseline="30000" dirty="0"/>
              <a:t>th</a:t>
            </a:r>
            <a:r>
              <a:rPr lang="en-GB" sz="1200" dirty="0"/>
              <a:t> December 2019)</a:t>
            </a:r>
          </a:p>
          <a:p>
            <a:r>
              <a:rPr lang="en-GB" sz="1200" dirty="0"/>
              <a:t>British Association of Play therapists (2014) </a:t>
            </a:r>
            <a:r>
              <a:rPr lang="en-GB" sz="1200" i="1" dirty="0"/>
              <a:t>Play Therapy: Info for parents.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9"/>
              </a:rPr>
              <a:t>https://www.bapt.info/play-therapy/info-parents/</a:t>
            </a:r>
            <a:r>
              <a:rPr lang="en-GB" sz="1200" dirty="0"/>
              <a:t> (Accessed: 18</a:t>
            </a:r>
            <a:r>
              <a:rPr lang="en-GB" sz="1200" baseline="30000" dirty="0"/>
              <a:t>th</a:t>
            </a:r>
            <a:r>
              <a:rPr lang="en-GB" sz="1200" dirty="0"/>
              <a:t> December 2019)</a:t>
            </a:r>
          </a:p>
          <a:p>
            <a:r>
              <a:rPr lang="en-GB" sz="1200" dirty="0"/>
              <a:t>Bruce, T., Manning-</a:t>
            </a:r>
            <a:r>
              <a:rPr lang="en-GB" sz="1200" dirty="0" err="1"/>
              <a:t>Mortan</a:t>
            </a:r>
            <a:r>
              <a:rPr lang="en-GB" sz="1200" dirty="0"/>
              <a:t>, J. and Meggitt, C. (2016) </a:t>
            </a:r>
            <a:r>
              <a:rPr lang="en-GB" sz="1200" i="1" dirty="0"/>
              <a:t>Childcare &amp; Education. </a:t>
            </a:r>
            <a:r>
              <a:rPr lang="en-GB" sz="1200" dirty="0"/>
              <a:t>6</a:t>
            </a:r>
            <a:r>
              <a:rPr lang="en-GB" sz="1200" baseline="30000" dirty="0"/>
              <a:t>th</a:t>
            </a:r>
            <a:r>
              <a:rPr lang="en-GB" sz="1200" dirty="0"/>
              <a:t> </a:t>
            </a:r>
            <a:r>
              <a:rPr lang="en-GB" sz="1200" dirty="0" err="1"/>
              <a:t>edn</a:t>
            </a:r>
            <a:r>
              <a:rPr lang="en-GB" sz="1200" dirty="0"/>
              <a:t>. London: Hodder Education</a:t>
            </a:r>
          </a:p>
          <a:p>
            <a:r>
              <a:rPr lang="en-GB" sz="1200" dirty="0"/>
              <a:t>Campbell-Barr, V. and Leeson, C. (2016) </a:t>
            </a:r>
            <a:r>
              <a:rPr lang="en-GB" sz="1200" i="1" dirty="0"/>
              <a:t>Quality and Leadership in the Early Years: Research, Theory and Practise</a:t>
            </a:r>
            <a:r>
              <a:rPr lang="en-GB" sz="1200" dirty="0"/>
              <a:t>. London: SAGE Publications Ltd.</a:t>
            </a:r>
          </a:p>
          <a:p>
            <a:r>
              <a:rPr lang="en-GB" sz="1200" dirty="0" err="1"/>
              <a:t>Clipson</a:t>
            </a:r>
            <a:r>
              <a:rPr lang="en-GB" sz="1200" dirty="0"/>
              <a:t>-Boyles, S. (2010) </a:t>
            </a:r>
            <a:r>
              <a:rPr lang="en-GB" sz="1200" i="1" dirty="0"/>
              <a:t>Supporting Language and Literacy 0-5: A Practical Guide for the Early Years Foundation Stage.</a:t>
            </a:r>
            <a:r>
              <a:rPr lang="en-GB" sz="1200" dirty="0"/>
              <a:t> 3</a:t>
            </a:r>
            <a:r>
              <a:rPr lang="en-GB" sz="1200" baseline="30000" dirty="0"/>
              <a:t>rd</a:t>
            </a:r>
            <a:r>
              <a:rPr lang="en-GB" sz="1200" dirty="0"/>
              <a:t> </a:t>
            </a:r>
            <a:r>
              <a:rPr lang="en-GB" sz="1200" dirty="0" err="1"/>
              <a:t>edn</a:t>
            </a:r>
            <a:r>
              <a:rPr lang="en-GB" sz="1200" dirty="0"/>
              <a:t>. Oxon: Routledge</a:t>
            </a:r>
          </a:p>
          <a:p>
            <a:r>
              <a:rPr lang="en-GB" sz="1200" dirty="0"/>
              <a:t>Cottrell, S. (2015) </a:t>
            </a:r>
            <a:r>
              <a:rPr lang="en-GB" sz="1200" i="1" dirty="0"/>
              <a:t>Skills for Success: Personal Development and Employability. </a:t>
            </a:r>
            <a:r>
              <a:rPr lang="en-GB" sz="1200" dirty="0"/>
              <a:t>3</a:t>
            </a:r>
            <a:r>
              <a:rPr lang="en-GB" sz="1200" baseline="30000" dirty="0"/>
              <a:t>rd</a:t>
            </a:r>
            <a:r>
              <a:rPr lang="en-GB" sz="1200" dirty="0"/>
              <a:t> </a:t>
            </a:r>
            <a:r>
              <a:rPr lang="en-GB" sz="1200" dirty="0" err="1"/>
              <a:t>edn</a:t>
            </a:r>
            <a:r>
              <a:rPr lang="en-GB" sz="1200" dirty="0"/>
              <a:t>. London: Palgrave</a:t>
            </a:r>
          </a:p>
          <a:p>
            <a:r>
              <a:rPr lang="en-GB" sz="1200" dirty="0"/>
              <a:t>Davies, G. (2020) ‘Professional Behaviour Evaluation’, </a:t>
            </a:r>
            <a:r>
              <a:rPr lang="en-GB" sz="1200" i="1" dirty="0"/>
              <a:t>EGCE6001 Skills for Life: Employability and Future Pathways.</a:t>
            </a:r>
            <a:r>
              <a:rPr lang="en-GB" sz="1200" dirty="0"/>
              <a:t> UWTSD. Unpublished.</a:t>
            </a:r>
          </a:p>
          <a:p>
            <a:r>
              <a:rPr lang="en-GB" sz="1200" dirty="0"/>
              <a:t>Davis, G. and Ryder, G. (2016) </a:t>
            </a:r>
            <a:r>
              <a:rPr lang="en-GB" sz="1200" i="1" dirty="0"/>
              <a:t>Leading in Early Childhood.</a:t>
            </a:r>
            <a:r>
              <a:rPr lang="en-GB" sz="1200" dirty="0"/>
              <a:t> London: Sage Publications Ltd.</a:t>
            </a:r>
          </a:p>
          <a:p>
            <a:r>
              <a:rPr lang="en-GB" sz="1200" dirty="0"/>
              <a:t>Donaldson, G. (2015) Successful Futures: Independent Review of Curriculum and Assessment Arrangements in Wales. Available at: </a:t>
            </a:r>
            <a:r>
              <a:rPr lang="en-GB" sz="1200" u="sng" dirty="0">
                <a:hlinkClick r:id="rId10"/>
              </a:rPr>
              <a:t>file:///C:/Users/invate/Downloads/Donaldson%20Report%20-%20Successful%20Futures%20-%20Independent%20Review%20of%20Curriculum%20and%20Assessment%20Arrangements%20in%20Wales.pdf</a:t>
            </a:r>
            <a:r>
              <a:rPr lang="en-GB" sz="1200" dirty="0"/>
              <a:t> (Accessed: 18</a:t>
            </a:r>
            <a:r>
              <a:rPr lang="en-GB" sz="1200" baseline="30000" dirty="0"/>
              <a:t>th</a:t>
            </a:r>
            <a:r>
              <a:rPr lang="en-GB" sz="1200" dirty="0"/>
              <a:t> January 2020)</a:t>
            </a:r>
          </a:p>
          <a:p>
            <a:pPr>
              <a:defRPr/>
            </a:pPr>
            <a:endParaRPr lang="en-GB" sz="1200" dirty="0"/>
          </a:p>
          <a:p>
            <a:pPr>
              <a:defRPr/>
            </a:pPr>
            <a:endParaRPr lang="en-GB" sz="1200" dirty="0"/>
          </a:p>
          <a:p>
            <a:pPr lvl="0"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7D5332-08D1-4A97-84CC-7366B2A01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Page 10 of 12</a:t>
            </a:r>
          </a:p>
        </p:txBody>
      </p:sp>
    </p:spTree>
    <p:extLst>
      <p:ext uri="{BB962C8B-B14F-4D97-AF65-F5344CB8AC3E}">
        <p14:creationId xmlns:p14="http://schemas.microsoft.com/office/powerpoint/2010/main" val="38510012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923" y="518205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4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7" name="Graphic 16" descr="Books">
            <a:extLst>
              <a:ext uri="{FF2B5EF4-FFF2-40B4-BE49-F238E27FC236}">
                <a16:creationId xmlns:a16="http://schemas.microsoft.com/office/drawing/2014/main" id="{125E6F39-AFA8-4CA5-9F42-D04D450699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09770" y="1815320"/>
            <a:ext cx="4141760" cy="414176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7D5332-08D1-4A97-84CC-7366B2A01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Page 11 of 12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B400B0-6CC7-403B-839E-10C9F9A1CCD9}"/>
              </a:ext>
            </a:extLst>
          </p:cNvPr>
          <p:cNvSpPr txBox="1"/>
          <p:nvPr/>
        </p:nvSpPr>
        <p:spPr>
          <a:xfrm>
            <a:off x="361168" y="1659004"/>
            <a:ext cx="744180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Evans, S. (2018) Therapeutic Play: Relationship based play activities. [PowerPoint Presentation to support staff] Johnstown Primary </a:t>
            </a:r>
          </a:p>
          <a:p>
            <a:r>
              <a:rPr lang="en-GB" sz="1200" dirty="0"/>
              <a:t>Gascoyne, S. (2017) ‘Patterns and attributes in vulnerable children’s messy play’, </a:t>
            </a:r>
            <a:r>
              <a:rPr lang="en-GB" sz="1200" i="1" dirty="0"/>
              <a:t>European Early Childhood Education Research Journal</a:t>
            </a:r>
            <a:r>
              <a:rPr lang="en-GB" sz="1200" dirty="0"/>
              <a:t>, 25(2), pp. 272–291.</a:t>
            </a:r>
          </a:p>
          <a:p>
            <a:r>
              <a:rPr lang="en-US" sz="1200" dirty="0" err="1"/>
              <a:t>Happer</a:t>
            </a:r>
            <a:r>
              <a:rPr lang="en-US" sz="1200" dirty="0"/>
              <a:t>, K. (2017) ‘Children’s resilience and trauma-specific cognitive behavioral therapy: Comparing resilience as an outcome, a trait, and a process’, </a:t>
            </a:r>
            <a:r>
              <a:rPr lang="en-US" sz="1200" i="1" dirty="0"/>
              <a:t>Child Abuse &amp; Neglect</a:t>
            </a:r>
            <a:r>
              <a:rPr lang="en-US" sz="1200" dirty="0"/>
              <a:t>, 73, pp. 30–42.</a:t>
            </a:r>
            <a:endParaRPr lang="en-GB" sz="1200" dirty="0"/>
          </a:p>
          <a:p>
            <a:r>
              <a:rPr lang="en-GB" sz="1200" dirty="0"/>
              <a:t>Knight, S. (2011) </a:t>
            </a:r>
            <a:r>
              <a:rPr lang="en-GB" sz="1200" i="1" dirty="0"/>
              <a:t>Risk and Adventure in Early Years Outdoor Play: Learning from Forest Schools.</a:t>
            </a:r>
            <a:r>
              <a:rPr lang="en-GB" sz="1200" dirty="0"/>
              <a:t> London: SAGE Publications Ltd</a:t>
            </a:r>
          </a:p>
          <a:p>
            <a:r>
              <a:rPr lang="en-GB" sz="1200" dirty="0" err="1"/>
              <a:t>MacCormack</a:t>
            </a:r>
            <a:r>
              <a:rPr lang="en-GB" sz="1200" dirty="0"/>
              <a:t>, J. (2019) ‘Part 1: Why child-</a:t>
            </a:r>
            <a:r>
              <a:rPr lang="en-GB" sz="1200" dirty="0" err="1"/>
              <a:t>centered</a:t>
            </a:r>
            <a:r>
              <a:rPr lang="en-GB" sz="1200" dirty="0"/>
              <a:t> play therapists should care about play-based social interventions for youth with ASD’, </a:t>
            </a:r>
            <a:r>
              <a:rPr lang="en-GB" sz="1200" i="1" dirty="0"/>
              <a:t>International Journal of Play Therapy</a:t>
            </a:r>
            <a:r>
              <a:rPr lang="en-GB" sz="1200" dirty="0"/>
              <a:t>, 28(3), pp. 157–167.</a:t>
            </a:r>
          </a:p>
          <a:p>
            <a:r>
              <a:rPr lang="en-US" sz="1200" dirty="0"/>
              <a:t>Mooney, C. G. (2013) </a:t>
            </a:r>
            <a:r>
              <a:rPr lang="en-US" sz="1200" i="1" dirty="0"/>
              <a:t>Theories of Childhood: An Introduction to Dewey, Montessori, Erikson, Piaget, and Vygotsky</a:t>
            </a:r>
            <a:r>
              <a:rPr lang="en-US" sz="1200" dirty="0"/>
              <a:t>. 2</a:t>
            </a:r>
            <a:r>
              <a:rPr lang="en-US" sz="1200" baseline="30000" dirty="0"/>
              <a:t>nd</a:t>
            </a:r>
            <a:r>
              <a:rPr lang="en-US" sz="1200" dirty="0"/>
              <a:t> </a:t>
            </a:r>
            <a:r>
              <a:rPr lang="en-US" sz="1200" dirty="0" err="1"/>
              <a:t>edn</a:t>
            </a:r>
            <a:r>
              <a:rPr lang="en-US" sz="1200" dirty="0"/>
              <a:t>. St. Paul: </a:t>
            </a:r>
            <a:r>
              <a:rPr lang="en-US" sz="1200" dirty="0" err="1"/>
              <a:t>Redleaf</a:t>
            </a:r>
            <a:r>
              <a:rPr lang="en-US" sz="1200" dirty="0"/>
              <a:t> Press</a:t>
            </a:r>
            <a:endParaRPr lang="en-GB" sz="1200" dirty="0"/>
          </a:p>
          <a:p>
            <a:r>
              <a:rPr lang="en-US" sz="1200" dirty="0"/>
              <a:t>Moor, J. (2008) </a:t>
            </a:r>
            <a:r>
              <a:rPr lang="en-US" sz="1200" i="1" dirty="0"/>
              <a:t>Playing, laughing and learning with children on the autism spectrum: a practical resource of play ideas for parents and </a:t>
            </a:r>
            <a:r>
              <a:rPr lang="en-US" sz="1200" i="1" dirty="0" err="1"/>
              <a:t>carers</a:t>
            </a:r>
            <a:r>
              <a:rPr lang="en-US" sz="1200" i="1" dirty="0"/>
              <a:t>.</a:t>
            </a:r>
            <a:r>
              <a:rPr lang="en-US" sz="1200" dirty="0"/>
              <a:t> 2</a:t>
            </a:r>
            <a:r>
              <a:rPr lang="en-US" sz="1200" baseline="30000" dirty="0"/>
              <a:t>nd</a:t>
            </a:r>
            <a:r>
              <a:rPr lang="en-US" sz="1200" dirty="0"/>
              <a:t> </a:t>
            </a:r>
            <a:r>
              <a:rPr lang="en-US" sz="1200" dirty="0" err="1"/>
              <a:t>edn</a:t>
            </a:r>
            <a:r>
              <a:rPr lang="en-US" sz="1200" dirty="0"/>
              <a:t>. London: Jessica Kingsley</a:t>
            </a:r>
            <a:endParaRPr lang="en-GB" sz="1200" dirty="0"/>
          </a:p>
          <a:p>
            <a:r>
              <a:rPr lang="en-GB" sz="1200" dirty="0"/>
              <a:t>National Careers Service (No Date) </a:t>
            </a:r>
            <a:r>
              <a:rPr lang="en-GB" sz="1200" i="1" dirty="0"/>
              <a:t>Play therapist.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6"/>
              </a:rPr>
              <a:t>https://nationalcareers.service.gov.uk/job-profiles/play-therapist</a:t>
            </a:r>
            <a:r>
              <a:rPr lang="en-GB" sz="1200" dirty="0"/>
              <a:t> (Accessed: 16</a:t>
            </a:r>
            <a:r>
              <a:rPr lang="en-GB" sz="1200" baseline="30000" dirty="0"/>
              <a:t>th</a:t>
            </a:r>
            <a:r>
              <a:rPr lang="en-GB" sz="1200" dirty="0"/>
              <a:t> January 2020)</a:t>
            </a:r>
          </a:p>
          <a:p>
            <a:r>
              <a:rPr lang="en-GB" sz="1200" dirty="0" err="1"/>
              <a:t>Orcan</a:t>
            </a:r>
            <a:r>
              <a:rPr lang="en-GB" sz="1200" dirty="0"/>
              <a:t>, M. (2017) ‘EXAMINATION OF THE COMMUNICATION SKILLS AND TEAM WORKABILITY OF SPORTS STUDENTS ACCORDING TO A RANGE OF VARIABLES’, </a:t>
            </a:r>
            <a:r>
              <a:rPr lang="en-GB" sz="1200" i="1" dirty="0"/>
              <a:t>Journal of Physical Education &amp; Health Social Perspective</a:t>
            </a:r>
            <a:r>
              <a:rPr lang="en-GB" sz="1200" dirty="0"/>
              <a:t>, 6(10), pp. 27–35.</a:t>
            </a:r>
          </a:p>
          <a:p>
            <a:r>
              <a:rPr lang="en-GB" sz="1200" dirty="0"/>
              <a:t>Play Therapy UK (2017) </a:t>
            </a:r>
            <a:r>
              <a:rPr lang="en-GB" sz="1200" i="1" dirty="0"/>
              <a:t>Careers in Play Therapy.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7"/>
              </a:rPr>
              <a:t>https://playtherapy.org.uk/CareersInPlayTherapy</a:t>
            </a:r>
            <a:r>
              <a:rPr lang="en-GB" sz="1200" dirty="0"/>
              <a:t> (Accessed: 18</a:t>
            </a:r>
            <a:r>
              <a:rPr lang="en-GB" sz="1200" baseline="30000" dirty="0"/>
              <a:t>th</a:t>
            </a:r>
            <a:r>
              <a:rPr lang="en-GB" sz="1200" dirty="0"/>
              <a:t> December 2019)</a:t>
            </a:r>
          </a:p>
          <a:p>
            <a:r>
              <a:rPr lang="en-GB" sz="1200" dirty="0"/>
              <a:t>Prospects (2018) </a:t>
            </a:r>
            <a:r>
              <a:rPr lang="en-GB" sz="1200" i="1" dirty="0"/>
              <a:t>Play Therapist.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8"/>
              </a:rPr>
              <a:t>https://www.prospects.ac.uk/job-profiles/play-therapist</a:t>
            </a:r>
            <a:r>
              <a:rPr lang="en-GB" sz="1200" dirty="0"/>
              <a:t> (Accessed: 18</a:t>
            </a:r>
            <a:r>
              <a:rPr lang="en-GB" sz="1200" baseline="30000" dirty="0"/>
              <a:t>th</a:t>
            </a:r>
            <a:r>
              <a:rPr lang="en-GB" sz="1200" dirty="0"/>
              <a:t> December 2019)</a:t>
            </a:r>
          </a:p>
          <a:p>
            <a:r>
              <a:rPr lang="en-GB" sz="1200" dirty="0"/>
              <a:t>Richardson, G., R. (2014) </a:t>
            </a:r>
            <a:r>
              <a:rPr lang="en-GB" sz="1200" i="1" dirty="0"/>
              <a:t>Creating a Space to Grow: Developing your enabling environment outdoors.  </a:t>
            </a:r>
            <a:r>
              <a:rPr lang="en-GB" sz="1200" dirty="0"/>
              <a:t>2</a:t>
            </a:r>
            <a:r>
              <a:rPr lang="en-GB" sz="1200" baseline="30000" dirty="0"/>
              <a:t>nd</a:t>
            </a:r>
            <a:r>
              <a:rPr lang="en-GB" sz="1200" dirty="0"/>
              <a:t> </a:t>
            </a:r>
            <a:r>
              <a:rPr lang="en-GB" sz="1200" dirty="0" err="1"/>
              <a:t>edn</a:t>
            </a:r>
            <a:r>
              <a:rPr lang="en-GB" sz="1200" dirty="0"/>
              <a:t>. Oxon: Routledge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3351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402" y="518205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4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7" name="Graphic 16" descr="Books">
            <a:extLst>
              <a:ext uri="{FF2B5EF4-FFF2-40B4-BE49-F238E27FC236}">
                <a16:creationId xmlns:a16="http://schemas.microsoft.com/office/drawing/2014/main" id="{125E6F39-AFA8-4CA5-9F42-D04D450699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09770" y="1815320"/>
            <a:ext cx="4141760" cy="41417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13722BE-ECEF-4C5D-8D04-86DB871F93DC}"/>
              </a:ext>
            </a:extLst>
          </p:cNvPr>
          <p:cNvSpPr txBox="1"/>
          <p:nvPr/>
        </p:nvSpPr>
        <p:spPr>
          <a:xfrm>
            <a:off x="482601" y="1166762"/>
            <a:ext cx="7483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7D5332-08D1-4A97-84CC-7366B2A01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Page 12 of 12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B9A4EB-327F-4DB4-B1DB-CCD1AB40BEA8}"/>
              </a:ext>
            </a:extLst>
          </p:cNvPr>
          <p:cNvSpPr txBox="1"/>
          <p:nvPr/>
        </p:nvSpPr>
        <p:spPr>
          <a:xfrm>
            <a:off x="482601" y="1628427"/>
            <a:ext cx="748352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Synodi</a:t>
            </a:r>
            <a:r>
              <a:rPr lang="en-GB" sz="1200" dirty="0"/>
              <a:t>, E. (2010). ‘Play in the kindergarten: The case of Norway, Sweden, New Zealand and Japan.’, </a:t>
            </a:r>
            <a:r>
              <a:rPr lang="en-GB" sz="1200" i="1" dirty="0"/>
              <a:t>International Journal of Early Years Education.</a:t>
            </a:r>
            <a:r>
              <a:rPr lang="en-GB" sz="1200" dirty="0"/>
              <a:t> 18, pp. 185-200. </a:t>
            </a:r>
          </a:p>
          <a:p>
            <a:r>
              <a:rPr lang="en-GB" sz="1200" dirty="0"/>
              <a:t>Tassoni, P. (2003) </a:t>
            </a:r>
            <a:r>
              <a:rPr lang="en-GB" sz="1200" i="1" dirty="0"/>
              <a:t>Supporting Special Needs: Understanding Inclusion in the Early Years.</a:t>
            </a:r>
            <a:r>
              <a:rPr lang="en-GB" sz="1200" dirty="0"/>
              <a:t> Essex: Heinemann</a:t>
            </a:r>
          </a:p>
          <a:p>
            <a:r>
              <a:rPr lang="en-GB" sz="1200" dirty="0"/>
              <a:t>University of South Wales (No Date) [Image]. Available at: </a:t>
            </a:r>
            <a:r>
              <a:rPr lang="en-GB" sz="1200" u="sng" dirty="0">
                <a:hlinkClick r:id="rId6"/>
              </a:rPr>
              <a:t>https://www.southwales.ac.uk/therapies/available-therapies/play-therapy/</a:t>
            </a:r>
            <a:r>
              <a:rPr lang="en-GB" sz="1200" dirty="0"/>
              <a:t> (Accessed: 18</a:t>
            </a:r>
            <a:r>
              <a:rPr lang="en-GB" sz="1200" baseline="30000" dirty="0"/>
              <a:t>th</a:t>
            </a:r>
            <a:r>
              <a:rPr lang="en-GB" sz="1200" dirty="0"/>
              <a:t> December 2019)</a:t>
            </a:r>
          </a:p>
          <a:p>
            <a:r>
              <a:rPr lang="en-GB" sz="1200" dirty="0"/>
              <a:t>Waller, T. and Davis, G. (2014) </a:t>
            </a:r>
            <a:r>
              <a:rPr lang="en-GB" sz="1200" i="1" dirty="0"/>
              <a:t>An Introduction to Early Childhood.</a:t>
            </a:r>
            <a:r>
              <a:rPr lang="en-GB" sz="1200" dirty="0"/>
              <a:t> 3</a:t>
            </a:r>
            <a:r>
              <a:rPr lang="en-GB" sz="1200" baseline="30000" dirty="0"/>
              <a:t>rd</a:t>
            </a:r>
            <a:r>
              <a:rPr lang="en-GB" sz="1200" dirty="0"/>
              <a:t> </a:t>
            </a:r>
            <a:r>
              <a:rPr lang="en-GB" sz="1200" dirty="0" err="1"/>
              <a:t>edn</a:t>
            </a:r>
            <a:r>
              <a:rPr lang="en-GB" sz="1200" dirty="0"/>
              <a:t>. London: Sage Publications Ltd</a:t>
            </a:r>
          </a:p>
          <a:p>
            <a:r>
              <a:rPr lang="en-GB" sz="1200" dirty="0"/>
              <a:t>Welsh Assembly Government (2008) </a:t>
            </a:r>
            <a:r>
              <a:rPr lang="en-GB" sz="1200" i="1" dirty="0"/>
              <a:t>Education for Sustainable Development and Global Citizenship Information for teacher trainees and new teachers in Wales</a:t>
            </a:r>
            <a:endParaRPr lang="en-GB" sz="1200" dirty="0"/>
          </a:p>
          <a:p>
            <a:r>
              <a:rPr lang="en-GB" sz="1200" dirty="0"/>
              <a:t>Welsh Government (2015) </a:t>
            </a:r>
            <a:r>
              <a:rPr lang="en-GB" sz="1200" i="1" dirty="0"/>
              <a:t>A Summary of The United Nations Convention: On the Rights of Children.</a:t>
            </a:r>
            <a:r>
              <a:rPr lang="en-GB" sz="1200" dirty="0"/>
              <a:t> [Leaflet obtained in UWTSD lecture]</a:t>
            </a:r>
          </a:p>
          <a:p>
            <a:r>
              <a:rPr lang="en-GB" sz="1200" dirty="0"/>
              <a:t>Welsh Government (2015) </a:t>
            </a:r>
            <a:r>
              <a:rPr lang="en-GB" sz="1200" i="1" dirty="0"/>
              <a:t>Curriculum for Wales: Foundation Phase Framework.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7"/>
              </a:rPr>
              <a:t>https://beta.gov.wales/sites/default/files/publications/2018-02/foundation-phase-framework-revised-2015.pdf</a:t>
            </a:r>
            <a:r>
              <a:rPr lang="en-GB" sz="1200" dirty="0"/>
              <a:t> (Accessed: 10th January 2020)</a:t>
            </a:r>
          </a:p>
          <a:p>
            <a:r>
              <a:rPr lang="en-GB" sz="1200" dirty="0"/>
              <a:t>William, K., </a:t>
            </a:r>
            <a:r>
              <a:rPr lang="en-GB" sz="1200" dirty="0" err="1"/>
              <a:t>Woolliams</a:t>
            </a:r>
            <a:r>
              <a:rPr lang="en-GB" sz="1200" dirty="0"/>
              <a:t>, M. and Spiro, J. (2012) </a:t>
            </a:r>
            <a:r>
              <a:rPr lang="en-GB" sz="1200" i="1" dirty="0"/>
              <a:t>Reflective Writing.</a:t>
            </a:r>
            <a:r>
              <a:rPr lang="en-GB" sz="1200" dirty="0"/>
              <a:t> London: Palgrave McMillian</a:t>
            </a:r>
          </a:p>
          <a:p>
            <a:r>
              <a:rPr lang="en-GB" sz="1200" dirty="0"/>
              <a:t>Wilson, B. and Ray, D. (2018) ‘Child‐</a:t>
            </a:r>
            <a:r>
              <a:rPr lang="en-GB" sz="1200" dirty="0" err="1"/>
              <a:t>Centered</a:t>
            </a:r>
            <a:r>
              <a:rPr lang="en-GB" sz="1200" dirty="0"/>
              <a:t> Play Therapy: Aggression, Empathy, and Self‐Regulation’, </a:t>
            </a:r>
            <a:r>
              <a:rPr lang="en-GB" sz="1200" i="1" dirty="0"/>
              <a:t>Journal of </a:t>
            </a:r>
            <a:r>
              <a:rPr lang="en-GB" sz="1200" i="1" dirty="0" err="1"/>
              <a:t>Counseling</a:t>
            </a:r>
            <a:r>
              <a:rPr lang="en-GB" sz="1200" i="1" dirty="0"/>
              <a:t> &amp; Development</a:t>
            </a:r>
            <a:r>
              <a:rPr lang="en-GB" sz="1200" dirty="0"/>
              <a:t>, 96(4), pp. 399–409. </a:t>
            </a:r>
          </a:p>
          <a:p>
            <a:r>
              <a:rPr lang="en-GB" sz="1200" dirty="0"/>
              <a:t>Windhill Play Therapy (No Date) [Image]. Available at: </a:t>
            </a:r>
            <a:r>
              <a:rPr lang="en-GB" sz="1200" u="sng" dirty="0">
                <a:hlinkClick r:id="rId8"/>
              </a:rPr>
              <a:t>https://windmillplaytherapy.com/</a:t>
            </a:r>
            <a:r>
              <a:rPr lang="en-GB" sz="1200" dirty="0"/>
              <a:t> (Accessed: 18</a:t>
            </a:r>
            <a:r>
              <a:rPr lang="en-GB" sz="1200" baseline="30000" dirty="0"/>
              <a:t>th</a:t>
            </a:r>
            <a:r>
              <a:rPr lang="en-GB" sz="1200" dirty="0"/>
              <a:t> December 2019)</a:t>
            </a:r>
          </a:p>
          <a:p>
            <a:r>
              <a:rPr lang="en-GB" sz="1200" dirty="0"/>
              <a:t>Wonder </a:t>
            </a:r>
            <a:r>
              <a:rPr lang="en-GB" sz="1200" dirty="0" err="1"/>
              <a:t>Counseling</a:t>
            </a:r>
            <a:r>
              <a:rPr lang="en-GB" sz="1200" dirty="0"/>
              <a:t> &amp; Consulting (No Date) [Image]. Available at: </a:t>
            </a:r>
            <a:r>
              <a:rPr lang="en-GB" sz="1200" u="sng" dirty="0">
                <a:hlinkClick r:id="rId9"/>
              </a:rPr>
              <a:t>https://wonderscounseling.com/family-play-therapy-training-events-in-ireland-2020/</a:t>
            </a:r>
            <a:r>
              <a:rPr lang="en-GB" sz="1200" dirty="0"/>
              <a:t>(Accessed: 18</a:t>
            </a:r>
            <a:r>
              <a:rPr lang="en-GB" sz="1200" baseline="30000" dirty="0"/>
              <a:t>th</a:t>
            </a:r>
            <a:r>
              <a:rPr lang="en-GB" sz="1200" dirty="0"/>
              <a:t> December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3712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11" ma:contentTypeDescription="Create a new document." ma:contentTypeScope="" ma:versionID="b2498b2a1db8a51535c305727e099824">
  <xsd:schema xmlns:xsd="http://www.w3.org/2001/XMLSchema" xmlns:xs="http://www.w3.org/2001/XMLSchema" xmlns:p="http://schemas.microsoft.com/office/2006/metadata/properties" xmlns:ns3="ed25a739-d205-4a8f-b117-2566f909cb60" xmlns:ns4="58f7e881-cc1d-4294-8008-c54da3573a5f" targetNamespace="http://schemas.microsoft.com/office/2006/metadata/properties" ma:root="true" ma:fieldsID="a5ba393c7ca7e8ea4c18cf00e536becd" ns3:_="" ns4:_="">
    <xsd:import namespace="ed25a739-d205-4a8f-b117-2566f909cb60"/>
    <xsd:import namespace="58f7e881-cc1d-4294-8008-c54da3573a5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7e881-cc1d-4294-8008-c54da3573a5f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6C91936-1A9F-41D3-AC29-61FCD89AFB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25a739-d205-4a8f-b117-2566f909cb60"/>
    <ds:schemaRef ds:uri="58f7e881-cc1d-4294-8008-c54da3573a5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6546C32-E872-4BE0-B0E2-3524BEA76D5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11D06B5-7187-44A1-A542-35A52137D8F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612</TotalTime>
  <Words>1449</Words>
  <Application>Microsoft Office PowerPoint</Application>
  <PresentationFormat>Widescreen</PresentationFormat>
  <Paragraphs>117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EGCE6001 Skills for Life: Employability and Future Pathways   Play Therapy</vt:lpstr>
      <vt:lpstr>Contents</vt:lpstr>
      <vt:lpstr>Play Therapy</vt:lpstr>
      <vt:lpstr>Models</vt:lpstr>
      <vt:lpstr>Job Criteria</vt:lpstr>
      <vt:lpstr>Experience</vt:lpstr>
      <vt:lpstr>Competencies</vt:lpstr>
      <vt:lpstr>Q1: If you were to be successful in this future job opportunity/venture how do you see yourself developing the role? What specific attributes do you feel would be most use to you?</vt:lpstr>
      <vt:lpstr>Q2: What are the most important changes happening in your field and how do you see these informing your future development needs/career plans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EGCE6001 Skills for Life: Employability and Future Pathways   Play Therapy</dc:title>
  <dc:creator>Tinaya Leigh-cattrall (1805073)</dc:creator>
  <cp:lastModifiedBy>Tinaya Leigh-cattrall (1805073)</cp:lastModifiedBy>
  <cp:revision>2</cp:revision>
  <dcterms:created xsi:type="dcterms:W3CDTF">2020-01-17T16:52:42Z</dcterms:created>
  <dcterms:modified xsi:type="dcterms:W3CDTF">2020-01-18T14:31:25Z</dcterms:modified>
</cp:coreProperties>
</file>