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17" r:id="rId1"/>
  </p:sldMasterIdLst>
  <p:notesMasterIdLst>
    <p:notesMasterId r:id="rId14"/>
  </p:notesMasterIdLst>
  <p:handoutMasterIdLst>
    <p:handoutMasterId r:id="rId15"/>
  </p:handoutMasterIdLst>
  <p:sldIdLst>
    <p:sldId id="259" r:id="rId2"/>
    <p:sldId id="271" r:id="rId3"/>
    <p:sldId id="258" r:id="rId4"/>
    <p:sldId id="260" r:id="rId5"/>
    <p:sldId id="262" r:id="rId6"/>
    <p:sldId id="263" r:id="rId7"/>
    <p:sldId id="264" r:id="rId8"/>
    <p:sldId id="265" r:id="rId9"/>
    <p:sldId id="266" r:id="rId10"/>
    <p:sldId id="268" r:id="rId11"/>
    <p:sldId id="269"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DA147"/>
    <a:srgbClr val="B54C2D"/>
    <a:srgbClr val="B66952"/>
    <a:srgbClr val="B56D45"/>
    <a:srgbClr val="DF985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6265" autoAdjust="0"/>
  </p:normalViewPr>
  <p:slideViewPr>
    <p:cSldViewPr snapToGrid="0">
      <p:cViewPr varScale="1">
        <p:scale>
          <a:sx n="48" d="100"/>
          <a:sy n="48" d="100"/>
        </p:scale>
        <p:origin x="1364" y="36"/>
      </p:cViewPr>
      <p:guideLst/>
    </p:cSldViewPr>
  </p:slideViewPr>
  <p:notesTextViewPr>
    <p:cViewPr>
      <p:scale>
        <a:sx n="1" d="1"/>
        <a:sy n="1" d="1"/>
      </p:scale>
      <p:origin x="0" y="0"/>
    </p:cViewPr>
  </p:notesTextViewPr>
  <p:notesViewPr>
    <p:cSldViewPr snapToGrid="0">
      <p:cViewPr varScale="1">
        <p:scale>
          <a:sx n="68" d="100"/>
          <a:sy n="68" d="100"/>
        </p:scale>
        <p:origin x="3564"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image" Target="../media/image4.png"/></Relationships>
</file>

<file path=ppt/diagrams/_rels/data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image" Target="../media/image9.jpg"/><Relationship Id="rId5" Type="http://schemas.openxmlformats.org/officeDocument/2006/relationships/image" Target="../media/image13.jpg"/><Relationship Id="rId4" Type="http://schemas.openxmlformats.org/officeDocument/2006/relationships/image" Target="../media/image12.jpg"/></Relationships>
</file>

<file path=ppt/diagrams/_rels/drawing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image" Target="../media/image4.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image" Target="../media/image9.jpg"/><Relationship Id="rId5" Type="http://schemas.openxmlformats.org/officeDocument/2006/relationships/image" Target="../media/image13.jpg"/><Relationship Id="rId4" Type="http://schemas.openxmlformats.org/officeDocument/2006/relationships/image" Target="../media/image12.jp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A20905-3954-474B-A606-562BCA026DC1}" type="doc">
      <dgm:prSet loTypeId="urn:microsoft.com/office/officeart/2016/7/layout/LinearBlockProcessNumbered" loCatId="process" qsTypeId="urn:microsoft.com/office/officeart/2005/8/quickstyle/simple1" qsCatId="simple" csTypeId="urn:microsoft.com/office/officeart/2005/8/colors/colorful1" csCatId="colorful" phldr="1"/>
      <dgm:spPr/>
      <dgm:t>
        <a:bodyPr rtlCol="0"/>
        <a:lstStyle/>
        <a:p>
          <a:pPr rtl="0"/>
          <a:endParaRPr lang="en-US"/>
        </a:p>
      </dgm:t>
    </dgm:pt>
    <dgm:pt modelId="{DC13AB6D-DEA2-4CBB-AC69-1EF1A6AD1512}">
      <dgm:prSet/>
      <dgm:spPr/>
      <dgm:t>
        <a:bodyPr rtlCol="0"/>
        <a:lstStyle/>
        <a:p>
          <a:pPr rtl="0">
            <a:defRPr cap="all"/>
          </a:pPr>
          <a:r>
            <a:rPr lang="en-US" b="0" i="0" dirty="0"/>
            <a:t>has a rich history in the hospitality industry, dating back to its founding in 1919 by Conrad Hilton</a:t>
          </a:r>
          <a:endParaRPr lang="en-gb" dirty="0"/>
        </a:p>
      </dgm:t>
    </dgm:pt>
    <dgm:pt modelId="{2C752582-D9FF-4E04-A92F-827DB4BB5C48}" type="parTrans" cxnId="{4B888393-351D-4489-90C9-5A68061AB236}">
      <dgm:prSet/>
      <dgm:spPr/>
      <dgm:t>
        <a:bodyPr rtlCol="0"/>
        <a:lstStyle/>
        <a:p>
          <a:pPr rtl="0"/>
          <a:endParaRPr lang="en-US"/>
        </a:p>
      </dgm:t>
    </dgm:pt>
    <dgm:pt modelId="{9C64CC83-643C-4E12-8F97-BC19DC031190}" type="sibTrans" cxnId="{4B888393-351D-4489-90C9-5A68061AB236}">
      <dgm:prSet phldrT="01" phldr="0"/>
      <dgm:spPr/>
      <dgm:t>
        <a:bodyPr rtlCol="0"/>
        <a:lstStyle/>
        <a:p>
          <a:pPr rtl="0"/>
          <a:r>
            <a:rPr lang="en-gb"/>
            <a:t>01</a:t>
          </a:r>
        </a:p>
      </dgm:t>
    </dgm:pt>
    <dgm:pt modelId="{53742231-981F-480A-940F-203EC2F7423F}">
      <dgm:prSet/>
      <dgm:spPr/>
      <dgm:t>
        <a:bodyPr rtlCol="0"/>
        <a:lstStyle/>
        <a:p>
          <a:pPr rtl="0">
            <a:defRPr cap="all"/>
          </a:pPr>
          <a:r>
            <a:rPr lang="en-US" b="0" i="0" dirty="0"/>
            <a:t>Operating in more than 100 countries and territories worldwide</a:t>
          </a:r>
          <a:r>
            <a:rPr lang="en-gb" dirty="0"/>
            <a:t>.</a:t>
          </a:r>
        </a:p>
      </dgm:t>
    </dgm:pt>
    <dgm:pt modelId="{2FC75195-FBA1-43DE-85DD-40B4B3A2F1F3}" type="parTrans" cxnId="{F226B1C2-5D99-403A-8240-EAD6BD4D8534}">
      <dgm:prSet/>
      <dgm:spPr/>
      <dgm:t>
        <a:bodyPr rtlCol="0"/>
        <a:lstStyle/>
        <a:p>
          <a:pPr rtl="0"/>
          <a:endParaRPr lang="en-US"/>
        </a:p>
      </dgm:t>
    </dgm:pt>
    <dgm:pt modelId="{EF449C32-A7AE-4099-9E9B-9E2F736A89CE}" type="sibTrans" cxnId="{F226B1C2-5D99-403A-8240-EAD6BD4D8534}">
      <dgm:prSet phldrT="02" phldr="0"/>
      <dgm:spPr/>
      <dgm:t>
        <a:bodyPr rtlCol="0"/>
        <a:lstStyle/>
        <a:p>
          <a:pPr rtl="0"/>
          <a:r>
            <a:rPr lang="en-gb"/>
            <a:t>02</a:t>
          </a:r>
        </a:p>
      </dgm:t>
    </dgm:pt>
    <dgm:pt modelId="{9EF41CC5-EF3B-4A6D-8229-3F1333EADFB3}">
      <dgm:prSet/>
      <dgm:spPr/>
      <dgm:t>
        <a:bodyPr rtlCol="0"/>
        <a:lstStyle/>
        <a:p>
          <a:pPr rtl="0">
            <a:defRPr cap="all"/>
          </a:pPr>
          <a:r>
            <a:rPr lang="en-US" b="0" i="0" dirty="0"/>
            <a:t>A diverse range of brands, catering to different market segments and guest preferences.</a:t>
          </a:r>
          <a:endParaRPr lang="en-gb" dirty="0"/>
        </a:p>
      </dgm:t>
    </dgm:pt>
    <dgm:pt modelId="{DAEF1C7D-B0C5-46FA-BED3-8A54E918D3E0}" type="parTrans" cxnId="{E476EEBC-7C9F-4E07-BD58-1044B9769B64}">
      <dgm:prSet/>
      <dgm:spPr/>
      <dgm:t>
        <a:bodyPr rtlCol="0"/>
        <a:lstStyle/>
        <a:p>
          <a:pPr rtl="0"/>
          <a:endParaRPr lang="en-US"/>
        </a:p>
      </dgm:t>
    </dgm:pt>
    <dgm:pt modelId="{98E6DD7C-B953-4119-9F64-9914E467ECBF}" type="sibTrans" cxnId="{E476EEBC-7C9F-4E07-BD58-1044B9769B64}">
      <dgm:prSet phldrT="03" phldr="0"/>
      <dgm:spPr/>
      <dgm:t>
        <a:bodyPr rtlCol="0"/>
        <a:lstStyle/>
        <a:p>
          <a:pPr rtl="0"/>
          <a:r>
            <a:rPr lang="en-gb"/>
            <a:t>03</a:t>
          </a:r>
        </a:p>
      </dgm:t>
    </dgm:pt>
    <dgm:pt modelId="{579698BD-D232-4926-8D7B-29A69B90858B}" type="pres">
      <dgm:prSet presAssocID="{8AA20905-3954-474B-A606-562BCA026DC1}" presName="Name0" presStyleCnt="0">
        <dgm:presLayoutVars>
          <dgm:animLvl val="lvl"/>
          <dgm:resizeHandles val="exact"/>
        </dgm:presLayoutVars>
      </dgm:prSet>
      <dgm:spPr/>
    </dgm:pt>
    <dgm:pt modelId="{3DD5B223-886E-4FC7-BDA1-ECA869A474EC}" type="pres">
      <dgm:prSet presAssocID="{DC13AB6D-DEA2-4CBB-AC69-1EF1A6AD1512}" presName="compositeNode" presStyleCnt="0">
        <dgm:presLayoutVars>
          <dgm:bulletEnabled val="1"/>
        </dgm:presLayoutVars>
      </dgm:prSet>
      <dgm:spPr/>
    </dgm:pt>
    <dgm:pt modelId="{DA3A6BD4-857F-4C66-97FA-B1E1C180A950}" type="pres">
      <dgm:prSet presAssocID="{DC13AB6D-DEA2-4CBB-AC69-1EF1A6AD1512}" presName="bgRect" presStyleLbl="alignNode1" presStyleIdx="0" presStyleCnt="3"/>
      <dgm:spPr/>
    </dgm:pt>
    <dgm:pt modelId="{BBA91679-4684-4A04-8AEB-03038C78A75C}" type="pres">
      <dgm:prSet presAssocID="{9C64CC83-643C-4E12-8F97-BC19DC031190}" presName="sibTransNodeRect" presStyleLbl="alignNode1" presStyleIdx="0" presStyleCnt="3">
        <dgm:presLayoutVars>
          <dgm:chMax val="0"/>
          <dgm:bulletEnabled val="1"/>
        </dgm:presLayoutVars>
      </dgm:prSet>
      <dgm:spPr/>
    </dgm:pt>
    <dgm:pt modelId="{5F398AEE-BC0F-4F30-99FA-92D67A176C2D}" type="pres">
      <dgm:prSet presAssocID="{DC13AB6D-DEA2-4CBB-AC69-1EF1A6AD1512}" presName="nodeRect" presStyleLbl="alignNode1" presStyleIdx="0" presStyleCnt="3">
        <dgm:presLayoutVars>
          <dgm:bulletEnabled val="1"/>
        </dgm:presLayoutVars>
      </dgm:prSet>
      <dgm:spPr/>
    </dgm:pt>
    <dgm:pt modelId="{3C27A223-AC17-40BD-B7C5-0447661C2934}" type="pres">
      <dgm:prSet presAssocID="{9C64CC83-643C-4E12-8F97-BC19DC031190}" presName="sibTrans" presStyleCnt="0"/>
      <dgm:spPr/>
    </dgm:pt>
    <dgm:pt modelId="{0864151C-845B-4A50-9755-7EE613694D81}" type="pres">
      <dgm:prSet presAssocID="{53742231-981F-480A-940F-203EC2F7423F}" presName="compositeNode" presStyleCnt="0">
        <dgm:presLayoutVars>
          <dgm:bulletEnabled val="1"/>
        </dgm:presLayoutVars>
      </dgm:prSet>
      <dgm:spPr/>
    </dgm:pt>
    <dgm:pt modelId="{00AE7F27-0E5D-4AFB-ACD6-B5A19E79EA42}" type="pres">
      <dgm:prSet presAssocID="{53742231-981F-480A-940F-203EC2F7423F}" presName="bgRect" presStyleLbl="alignNode1" presStyleIdx="1" presStyleCnt="3"/>
      <dgm:spPr/>
    </dgm:pt>
    <dgm:pt modelId="{975C752B-C37A-4BA6-A3AE-2202A141404A}" type="pres">
      <dgm:prSet presAssocID="{EF449C32-A7AE-4099-9E9B-9E2F736A89CE}" presName="sibTransNodeRect" presStyleLbl="alignNode1" presStyleIdx="1" presStyleCnt="3">
        <dgm:presLayoutVars>
          <dgm:chMax val="0"/>
          <dgm:bulletEnabled val="1"/>
        </dgm:presLayoutVars>
      </dgm:prSet>
      <dgm:spPr/>
    </dgm:pt>
    <dgm:pt modelId="{C5BDCA19-B754-421E-A6CC-628F80FC74CB}" type="pres">
      <dgm:prSet presAssocID="{53742231-981F-480A-940F-203EC2F7423F}" presName="nodeRect" presStyleLbl="alignNode1" presStyleIdx="1" presStyleCnt="3">
        <dgm:presLayoutVars>
          <dgm:bulletEnabled val="1"/>
        </dgm:presLayoutVars>
      </dgm:prSet>
      <dgm:spPr/>
    </dgm:pt>
    <dgm:pt modelId="{3E36C1DA-E751-469B-91D5-B7ADF3790DAB}" type="pres">
      <dgm:prSet presAssocID="{EF449C32-A7AE-4099-9E9B-9E2F736A89CE}" presName="sibTrans" presStyleCnt="0"/>
      <dgm:spPr/>
    </dgm:pt>
    <dgm:pt modelId="{19974A3A-09A4-40DE-BB0F-D9AED1ACB06E}" type="pres">
      <dgm:prSet presAssocID="{9EF41CC5-EF3B-4A6D-8229-3F1333EADFB3}" presName="compositeNode" presStyleCnt="0">
        <dgm:presLayoutVars>
          <dgm:bulletEnabled val="1"/>
        </dgm:presLayoutVars>
      </dgm:prSet>
      <dgm:spPr/>
    </dgm:pt>
    <dgm:pt modelId="{CAD62F17-E99D-4FEF-B376-961CA4CB20EB}" type="pres">
      <dgm:prSet presAssocID="{9EF41CC5-EF3B-4A6D-8229-3F1333EADFB3}" presName="bgRect" presStyleLbl="alignNode1" presStyleIdx="2" presStyleCnt="3"/>
      <dgm:spPr/>
    </dgm:pt>
    <dgm:pt modelId="{E20811D6-E5D4-4C9E-AABF-9E0E1902CA2C}" type="pres">
      <dgm:prSet presAssocID="{98E6DD7C-B953-4119-9F64-9914E467ECBF}" presName="sibTransNodeRect" presStyleLbl="alignNode1" presStyleIdx="2" presStyleCnt="3">
        <dgm:presLayoutVars>
          <dgm:chMax val="0"/>
          <dgm:bulletEnabled val="1"/>
        </dgm:presLayoutVars>
      </dgm:prSet>
      <dgm:spPr/>
    </dgm:pt>
    <dgm:pt modelId="{67D48337-9200-42EF-A956-8FC92E9B78D2}" type="pres">
      <dgm:prSet presAssocID="{9EF41CC5-EF3B-4A6D-8229-3F1333EADFB3}" presName="nodeRect" presStyleLbl="alignNode1" presStyleIdx="2" presStyleCnt="3">
        <dgm:presLayoutVars>
          <dgm:bulletEnabled val="1"/>
        </dgm:presLayoutVars>
      </dgm:prSet>
      <dgm:spPr/>
    </dgm:pt>
  </dgm:ptLst>
  <dgm:cxnLst>
    <dgm:cxn modelId="{43B61840-F115-4174-96B9-DA0C0E83489E}" type="presOf" srcId="{9EF41CC5-EF3B-4A6D-8229-3F1333EADFB3}" destId="{CAD62F17-E99D-4FEF-B376-961CA4CB20EB}" srcOrd="0" destOrd="0" presId="urn:microsoft.com/office/officeart/2016/7/layout/LinearBlockProcessNumbered"/>
    <dgm:cxn modelId="{0439566F-A180-439C-8FAE-14E400EF2DCF}" type="presOf" srcId="{8AA20905-3954-474B-A606-562BCA026DC1}" destId="{579698BD-D232-4926-8D7B-29A69B90858B}" srcOrd="0" destOrd="0" presId="urn:microsoft.com/office/officeart/2016/7/layout/LinearBlockProcessNumbered"/>
    <dgm:cxn modelId="{29280853-1A86-48A7-BA30-A3847B3BBF6D}" type="presOf" srcId="{98E6DD7C-B953-4119-9F64-9914E467ECBF}" destId="{E20811D6-E5D4-4C9E-AABF-9E0E1902CA2C}" srcOrd="0" destOrd="0" presId="urn:microsoft.com/office/officeart/2016/7/layout/LinearBlockProcessNumbered"/>
    <dgm:cxn modelId="{F6B1598F-1951-460F-BB68-54B32A798437}" type="presOf" srcId="{DC13AB6D-DEA2-4CBB-AC69-1EF1A6AD1512}" destId="{5F398AEE-BC0F-4F30-99FA-92D67A176C2D}" srcOrd="1" destOrd="0" presId="urn:microsoft.com/office/officeart/2016/7/layout/LinearBlockProcessNumbered"/>
    <dgm:cxn modelId="{4B888393-351D-4489-90C9-5A68061AB236}" srcId="{8AA20905-3954-474B-A606-562BCA026DC1}" destId="{DC13AB6D-DEA2-4CBB-AC69-1EF1A6AD1512}" srcOrd="0" destOrd="0" parTransId="{2C752582-D9FF-4E04-A92F-827DB4BB5C48}" sibTransId="{9C64CC83-643C-4E12-8F97-BC19DC031190}"/>
    <dgm:cxn modelId="{BA068B95-2DA2-453B-8162-90B6AB26C20F}" type="presOf" srcId="{DC13AB6D-DEA2-4CBB-AC69-1EF1A6AD1512}" destId="{DA3A6BD4-857F-4C66-97FA-B1E1C180A950}" srcOrd="0" destOrd="0" presId="urn:microsoft.com/office/officeart/2016/7/layout/LinearBlockProcessNumbered"/>
    <dgm:cxn modelId="{07D44DA2-D4CF-4582-A029-20843D5E0F23}" type="presOf" srcId="{53742231-981F-480A-940F-203EC2F7423F}" destId="{C5BDCA19-B754-421E-A6CC-628F80FC74CB}" srcOrd="1" destOrd="0" presId="urn:microsoft.com/office/officeart/2016/7/layout/LinearBlockProcessNumbered"/>
    <dgm:cxn modelId="{E476EEBC-7C9F-4E07-BD58-1044B9769B64}" srcId="{8AA20905-3954-474B-A606-562BCA026DC1}" destId="{9EF41CC5-EF3B-4A6D-8229-3F1333EADFB3}" srcOrd="2" destOrd="0" parTransId="{DAEF1C7D-B0C5-46FA-BED3-8A54E918D3E0}" sibTransId="{98E6DD7C-B953-4119-9F64-9914E467ECBF}"/>
    <dgm:cxn modelId="{FDD130C2-CD74-4EFB-A226-A939177EE674}" type="presOf" srcId="{53742231-981F-480A-940F-203EC2F7423F}" destId="{00AE7F27-0E5D-4AFB-ACD6-B5A19E79EA42}" srcOrd="0" destOrd="0" presId="urn:microsoft.com/office/officeart/2016/7/layout/LinearBlockProcessNumbered"/>
    <dgm:cxn modelId="{F226B1C2-5D99-403A-8240-EAD6BD4D8534}" srcId="{8AA20905-3954-474B-A606-562BCA026DC1}" destId="{53742231-981F-480A-940F-203EC2F7423F}" srcOrd="1" destOrd="0" parTransId="{2FC75195-FBA1-43DE-85DD-40B4B3A2F1F3}" sibTransId="{EF449C32-A7AE-4099-9E9B-9E2F736A89CE}"/>
    <dgm:cxn modelId="{714928C7-F07E-48C4-BE9E-4842896AB09C}" type="presOf" srcId="{9C64CC83-643C-4E12-8F97-BC19DC031190}" destId="{BBA91679-4684-4A04-8AEB-03038C78A75C}" srcOrd="0" destOrd="0" presId="urn:microsoft.com/office/officeart/2016/7/layout/LinearBlockProcessNumbered"/>
    <dgm:cxn modelId="{7D7B6CF4-1A1D-4E61-B5FE-C95185EF2648}" type="presOf" srcId="{9EF41CC5-EF3B-4A6D-8229-3F1333EADFB3}" destId="{67D48337-9200-42EF-A956-8FC92E9B78D2}" srcOrd="1" destOrd="0" presId="urn:microsoft.com/office/officeart/2016/7/layout/LinearBlockProcessNumbered"/>
    <dgm:cxn modelId="{B9FDDAF6-ABE3-43D5-A54F-4A0002D3FD47}" type="presOf" srcId="{EF449C32-A7AE-4099-9E9B-9E2F736A89CE}" destId="{975C752B-C37A-4BA6-A3AE-2202A141404A}" srcOrd="0" destOrd="0" presId="urn:microsoft.com/office/officeart/2016/7/layout/LinearBlockProcessNumbered"/>
    <dgm:cxn modelId="{6A5BED3A-71F8-4A71-9E51-1F50D58497B5}" type="presParOf" srcId="{579698BD-D232-4926-8D7B-29A69B90858B}" destId="{3DD5B223-886E-4FC7-BDA1-ECA869A474EC}" srcOrd="0" destOrd="0" presId="urn:microsoft.com/office/officeart/2016/7/layout/LinearBlockProcessNumbered"/>
    <dgm:cxn modelId="{50ED9B3F-B939-4662-8866-7D833C2E0794}" type="presParOf" srcId="{3DD5B223-886E-4FC7-BDA1-ECA869A474EC}" destId="{DA3A6BD4-857F-4C66-97FA-B1E1C180A950}" srcOrd="0" destOrd="0" presId="urn:microsoft.com/office/officeart/2016/7/layout/LinearBlockProcessNumbered"/>
    <dgm:cxn modelId="{0D013F25-1B82-4F7B-AEF4-E93C2E95B0C3}" type="presParOf" srcId="{3DD5B223-886E-4FC7-BDA1-ECA869A474EC}" destId="{BBA91679-4684-4A04-8AEB-03038C78A75C}" srcOrd="1" destOrd="0" presId="urn:microsoft.com/office/officeart/2016/7/layout/LinearBlockProcessNumbered"/>
    <dgm:cxn modelId="{1E713196-E09A-42B0-BC2D-5294D0D9C36F}" type="presParOf" srcId="{3DD5B223-886E-4FC7-BDA1-ECA869A474EC}" destId="{5F398AEE-BC0F-4F30-99FA-92D67A176C2D}" srcOrd="2" destOrd="0" presId="urn:microsoft.com/office/officeart/2016/7/layout/LinearBlockProcessNumbered"/>
    <dgm:cxn modelId="{F8935481-B234-48A2-8E9B-6F423817537E}" type="presParOf" srcId="{579698BD-D232-4926-8D7B-29A69B90858B}" destId="{3C27A223-AC17-40BD-B7C5-0447661C2934}" srcOrd="1" destOrd="0" presId="urn:microsoft.com/office/officeart/2016/7/layout/LinearBlockProcessNumbered"/>
    <dgm:cxn modelId="{2A71550B-14EE-4B95-A40C-E132F64E84DB}" type="presParOf" srcId="{579698BD-D232-4926-8D7B-29A69B90858B}" destId="{0864151C-845B-4A50-9755-7EE613694D81}" srcOrd="2" destOrd="0" presId="urn:microsoft.com/office/officeart/2016/7/layout/LinearBlockProcessNumbered"/>
    <dgm:cxn modelId="{819F34FD-11F2-459D-B90D-FA1539737ADA}" type="presParOf" srcId="{0864151C-845B-4A50-9755-7EE613694D81}" destId="{00AE7F27-0E5D-4AFB-ACD6-B5A19E79EA42}" srcOrd="0" destOrd="0" presId="urn:microsoft.com/office/officeart/2016/7/layout/LinearBlockProcessNumbered"/>
    <dgm:cxn modelId="{FAA4A22E-63A9-40D7-AF37-15573F3C350A}" type="presParOf" srcId="{0864151C-845B-4A50-9755-7EE613694D81}" destId="{975C752B-C37A-4BA6-A3AE-2202A141404A}" srcOrd="1" destOrd="0" presId="urn:microsoft.com/office/officeart/2016/7/layout/LinearBlockProcessNumbered"/>
    <dgm:cxn modelId="{ABA4B620-C848-4944-B91E-2E492EED893C}" type="presParOf" srcId="{0864151C-845B-4A50-9755-7EE613694D81}" destId="{C5BDCA19-B754-421E-A6CC-628F80FC74CB}" srcOrd="2" destOrd="0" presId="urn:microsoft.com/office/officeart/2016/7/layout/LinearBlockProcessNumbered"/>
    <dgm:cxn modelId="{981D06A1-F8EB-4C14-9C2A-EA505D9C81FA}" type="presParOf" srcId="{579698BD-D232-4926-8D7B-29A69B90858B}" destId="{3E36C1DA-E751-469B-91D5-B7ADF3790DAB}" srcOrd="3" destOrd="0" presId="urn:microsoft.com/office/officeart/2016/7/layout/LinearBlockProcessNumbered"/>
    <dgm:cxn modelId="{D7BB022A-2504-497B-9672-D97F4CB95B15}" type="presParOf" srcId="{579698BD-D232-4926-8D7B-29A69B90858B}" destId="{19974A3A-09A4-40DE-BB0F-D9AED1ACB06E}" srcOrd="4" destOrd="0" presId="urn:microsoft.com/office/officeart/2016/7/layout/LinearBlockProcessNumbered"/>
    <dgm:cxn modelId="{A085F843-0169-43CB-B042-74EAB6E1674B}" type="presParOf" srcId="{19974A3A-09A4-40DE-BB0F-D9AED1ACB06E}" destId="{CAD62F17-E99D-4FEF-B376-961CA4CB20EB}" srcOrd="0" destOrd="0" presId="urn:microsoft.com/office/officeart/2016/7/layout/LinearBlockProcessNumbered"/>
    <dgm:cxn modelId="{A179DBCD-25F3-44B6-BAA7-26EBC7B29448}" type="presParOf" srcId="{19974A3A-09A4-40DE-BB0F-D9AED1ACB06E}" destId="{E20811D6-E5D4-4C9E-AABF-9E0E1902CA2C}" srcOrd="1" destOrd="0" presId="urn:microsoft.com/office/officeart/2016/7/layout/LinearBlockProcessNumbered"/>
    <dgm:cxn modelId="{7429BDE6-E17F-4E08-960D-D62B256C81F6}" type="presParOf" srcId="{19974A3A-09A4-40DE-BB0F-D9AED1ACB06E}" destId="{67D48337-9200-42EF-A956-8FC92E9B78D2}"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A20905-3954-474B-A606-562BCA026DC1}" type="doc">
      <dgm:prSet loTypeId="urn:microsoft.com/office/officeart/2016/7/layout/LinearBlockProcessNumbered" loCatId="process" qsTypeId="urn:microsoft.com/office/officeart/2005/8/quickstyle/simple3" qsCatId="simple" csTypeId="urn:microsoft.com/office/officeart/2005/8/colors/colorful1" csCatId="colorful" phldr="1"/>
      <dgm:spPr/>
      <dgm:t>
        <a:bodyPr rtlCol="0"/>
        <a:lstStyle/>
        <a:p>
          <a:pPr rtl="0"/>
          <a:endParaRPr lang="en-US"/>
        </a:p>
      </dgm:t>
    </dgm:pt>
    <dgm:pt modelId="{DC13AB6D-DEA2-4CBB-AC69-1EF1A6AD1512}">
      <dgm:prSet/>
      <dgm:spPr/>
      <dgm:t>
        <a:bodyPr rtlCol="0"/>
        <a:lstStyle/>
        <a:p>
          <a:pPr rtl="0">
            <a:defRPr cap="all"/>
          </a:pPr>
          <a:r>
            <a:rPr lang="en-US" b="0" i="0" dirty="0"/>
            <a:t>embodies the essence of luxury, providing guests with sophisticated and elegant accommodations in prime locations around the world.</a:t>
          </a:r>
          <a:endParaRPr lang="en-gb" dirty="0"/>
        </a:p>
      </dgm:t>
    </dgm:pt>
    <dgm:pt modelId="{2C752582-D9FF-4E04-A92F-827DB4BB5C48}" type="parTrans" cxnId="{4B888393-351D-4489-90C9-5A68061AB236}">
      <dgm:prSet/>
      <dgm:spPr/>
      <dgm:t>
        <a:bodyPr rtlCol="0"/>
        <a:lstStyle/>
        <a:p>
          <a:pPr rtl="0"/>
          <a:endParaRPr lang="en-US"/>
        </a:p>
      </dgm:t>
    </dgm:pt>
    <dgm:pt modelId="{9C64CC83-643C-4E12-8F97-BC19DC031190}" type="sibTrans" cxnId="{4B888393-351D-4489-90C9-5A68061AB236}">
      <dgm:prSet phldrT="01" phldr="0"/>
      <dgm:spPr/>
      <dgm:t>
        <a:bodyPr rtlCol="0"/>
        <a:lstStyle/>
        <a:p>
          <a:pPr rtl="0"/>
          <a:r>
            <a:rPr lang="en-gb"/>
            <a:t>01</a:t>
          </a:r>
        </a:p>
      </dgm:t>
    </dgm:pt>
    <dgm:pt modelId="{53742231-981F-480A-940F-203EC2F7423F}">
      <dgm:prSet/>
      <dgm:spPr/>
      <dgm:t>
        <a:bodyPr rtlCol="0"/>
        <a:lstStyle/>
        <a:p>
          <a:pPr rtl="0">
            <a:defRPr cap="all"/>
          </a:pPr>
          <a:r>
            <a:rPr lang="en-US" b="0" i="0" dirty="0"/>
            <a:t>IT sets itself apart through its commitment to innovation, constantly striving to exceed guest expectations with unique and cutting-edge amenities.</a:t>
          </a:r>
          <a:endParaRPr lang="en-gb" dirty="0"/>
        </a:p>
      </dgm:t>
    </dgm:pt>
    <dgm:pt modelId="{2FC75195-FBA1-43DE-85DD-40B4B3A2F1F3}" type="parTrans" cxnId="{F226B1C2-5D99-403A-8240-EAD6BD4D8534}">
      <dgm:prSet/>
      <dgm:spPr/>
      <dgm:t>
        <a:bodyPr rtlCol="0"/>
        <a:lstStyle/>
        <a:p>
          <a:pPr rtl="0"/>
          <a:endParaRPr lang="en-US"/>
        </a:p>
      </dgm:t>
    </dgm:pt>
    <dgm:pt modelId="{EF449C32-A7AE-4099-9E9B-9E2F736A89CE}" type="sibTrans" cxnId="{F226B1C2-5D99-403A-8240-EAD6BD4D8534}">
      <dgm:prSet phldrT="02" phldr="0"/>
      <dgm:spPr/>
      <dgm:t>
        <a:bodyPr rtlCol="0"/>
        <a:lstStyle/>
        <a:p>
          <a:pPr rtl="0"/>
          <a:r>
            <a:rPr lang="en-gb"/>
            <a:t>02</a:t>
          </a:r>
        </a:p>
      </dgm:t>
    </dgm:pt>
    <dgm:pt modelId="{9EF41CC5-EF3B-4A6D-8229-3F1333EADFB3}">
      <dgm:prSet/>
      <dgm:spPr/>
      <dgm:t>
        <a:bodyPr rtlCol="0"/>
        <a:lstStyle/>
        <a:p>
          <a:pPr rtl="0">
            <a:defRPr cap="all"/>
          </a:pPr>
          <a:r>
            <a:rPr lang="en-US" b="0" i="0" dirty="0"/>
            <a:t>Personalized service is at the heart of the Conrad experience, with dedicated staff ensuring that every guest receives tailored attention and a memorable stay.</a:t>
          </a:r>
          <a:endParaRPr lang="en-gb" dirty="0"/>
        </a:p>
      </dgm:t>
    </dgm:pt>
    <dgm:pt modelId="{DAEF1C7D-B0C5-46FA-BED3-8A54E918D3E0}" type="parTrans" cxnId="{E476EEBC-7C9F-4E07-BD58-1044B9769B64}">
      <dgm:prSet/>
      <dgm:spPr/>
      <dgm:t>
        <a:bodyPr rtlCol="0"/>
        <a:lstStyle/>
        <a:p>
          <a:pPr rtl="0"/>
          <a:endParaRPr lang="en-US"/>
        </a:p>
      </dgm:t>
    </dgm:pt>
    <dgm:pt modelId="{98E6DD7C-B953-4119-9F64-9914E467ECBF}" type="sibTrans" cxnId="{E476EEBC-7C9F-4E07-BD58-1044B9769B64}">
      <dgm:prSet phldrT="03" phldr="0"/>
      <dgm:spPr/>
      <dgm:t>
        <a:bodyPr rtlCol="0"/>
        <a:lstStyle/>
        <a:p>
          <a:pPr rtl="0"/>
          <a:r>
            <a:rPr lang="en-gb"/>
            <a:t>03</a:t>
          </a:r>
        </a:p>
      </dgm:t>
    </dgm:pt>
    <dgm:pt modelId="{579698BD-D232-4926-8D7B-29A69B90858B}" type="pres">
      <dgm:prSet presAssocID="{8AA20905-3954-474B-A606-562BCA026DC1}" presName="Name0" presStyleCnt="0">
        <dgm:presLayoutVars>
          <dgm:animLvl val="lvl"/>
          <dgm:resizeHandles val="exact"/>
        </dgm:presLayoutVars>
      </dgm:prSet>
      <dgm:spPr/>
    </dgm:pt>
    <dgm:pt modelId="{3DD5B223-886E-4FC7-BDA1-ECA869A474EC}" type="pres">
      <dgm:prSet presAssocID="{DC13AB6D-DEA2-4CBB-AC69-1EF1A6AD1512}" presName="compositeNode" presStyleCnt="0">
        <dgm:presLayoutVars>
          <dgm:bulletEnabled val="1"/>
        </dgm:presLayoutVars>
      </dgm:prSet>
      <dgm:spPr/>
    </dgm:pt>
    <dgm:pt modelId="{DA3A6BD4-857F-4C66-97FA-B1E1C180A950}" type="pres">
      <dgm:prSet presAssocID="{DC13AB6D-DEA2-4CBB-AC69-1EF1A6AD1512}" presName="bgRect" presStyleLbl="alignNode1" presStyleIdx="0" presStyleCnt="3"/>
      <dgm:spPr/>
    </dgm:pt>
    <dgm:pt modelId="{BBA91679-4684-4A04-8AEB-03038C78A75C}" type="pres">
      <dgm:prSet presAssocID="{9C64CC83-643C-4E12-8F97-BC19DC031190}" presName="sibTransNodeRect" presStyleLbl="alignNode1" presStyleIdx="0" presStyleCnt="3">
        <dgm:presLayoutVars>
          <dgm:chMax val="0"/>
          <dgm:bulletEnabled val="1"/>
        </dgm:presLayoutVars>
      </dgm:prSet>
      <dgm:spPr/>
    </dgm:pt>
    <dgm:pt modelId="{5F398AEE-BC0F-4F30-99FA-92D67A176C2D}" type="pres">
      <dgm:prSet presAssocID="{DC13AB6D-DEA2-4CBB-AC69-1EF1A6AD1512}" presName="nodeRect" presStyleLbl="alignNode1" presStyleIdx="0" presStyleCnt="3">
        <dgm:presLayoutVars>
          <dgm:bulletEnabled val="1"/>
        </dgm:presLayoutVars>
      </dgm:prSet>
      <dgm:spPr/>
    </dgm:pt>
    <dgm:pt modelId="{3C27A223-AC17-40BD-B7C5-0447661C2934}" type="pres">
      <dgm:prSet presAssocID="{9C64CC83-643C-4E12-8F97-BC19DC031190}" presName="sibTrans" presStyleCnt="0"/>
      <dgm:spPr/>
    </dgm:pt>
    <dgm:pt modelId="{0864151C-845B-4A50-9755-7EE613694D81}" type="pres">
      <dgm:prSet presAssocID="{53742231-981F-480A-940F-203EC2F7423F}" presName="compositeNode" presStyleCnt="0">
        <dgm:presLayoutVars>
          <dgm:bulletEnabled val="1"/>
        </dgm:presLayoutVars>
      </dgm:prSet>
      <dgm:spPr/>
    </dgm:pt>
    <dgm:pt modelId="{00AE7F27-0E5D-4AFB-ACD6-B5A19E79EA42}" type="pres">
      <dgm:prSet presAssocID="{53742231-981F-480A-940F-203EC2F7423F}" presName="bgRect" presStyleLbl="alignNode1" presStyleIdx="1" presStyleCnt="3"/>
      <dgm:spPr/>
    </dgm:pt>
    <dgm:pt modelId="{975C752B-C37A-4BA6-A3AE-2202A141404A}" type="pres">
      <dgm:prSet presAssocID="{EF449C32-A7AE-4099-9E9B-9E2F736A89CE}" presName="sibTransNodeRect" presStyleLbl="alignNode1" presStyleIdx="1" presStyleCnt="3">
        <dgm:presLayoutVars>
          <dgm:chMax val="0"/>
          <dgm:bulletEnabled val="1"/>
        </dgm:presLayoutVars>
      </dgm:prSet>
      <dgm:spPr/>
    </dgm:pt>
    <dgm:pt modelId="{C5BDCA19-B754-421E-A6CC-628F80FC74CB}" type="pres">
      <dgm:prSet presAssocID="{53742231-981F-480A-940F-203EC2F7423F}" presName="nodeRect" presStyleLbl="alignNode1" presStyleIdx="1" presStyleCnt="3">
        <dgm:presLayoutVars>
          <dgm:bulletEnabled val="1"/>
        </dgm:presLayoutVars>
      </dgm:prSet>
      <dgm:spPr/>
    </dgm:pt>
    <dgm:pt modelId="{3E36C1DA-E751-469B-91D5-B7ADF3790DAB}" type="pres">
      <dgm:prSet presAssocID="{EF449C32-A7AE-4099-9E9B-9E2F736A89CE}" presName="sibTrans" presStyleCnt="0"/>
      <dgm:spPr/>
    </dgm:pt>
    <dgm:pt modelId="{19974A3A-09A4-40DE-BB0F-D9AED1ACB06E}" type="pres">
      <dgm:prSet presAssocID="{9EF41CC5-EF3B-4A6D-8229-3F1333EADFB3}" presName="compositeNode" presStyleCnt="0">
        <dgm:presLayoutVars>
          <dgm:bulletEnabled val="1"/>
        </dgm:presLayoutVars>
      </dgm:prSet>
      <dgm:spPr/>
    </dgm:pt>
    <dgm:pt modelId="{CAD62F17-E99D-4FEF-B376-961CA4CB20EB}" type="pres">
      <dgm:prSet presAssocID="{9EF41CC5-EF3B-4A6D-8229-3F1333EADFB3}" presName="bgRect" presStyleLbl="alignNode1" presStyleIdx="2" presStyleCnt="3"/>
      <dgm:spPr/>
    </dgm:pt>
    <dgm:pt modelId="{E20811D6-E5D4-4C9E-AABF-9E0E1902CA2C}" type="pres">
      <dgm:prSet presAssocID="{98E6DD7C-B953-4119-9F64-9914E467ECBF}" presName="sibTransNodeRect" presStyleLbl="alignNode1" presStyleIdx="2" presStyleCnt="3">
        <dgm:presLayoutVars>
          <dgm:chMax val="0"/>
          <dgm:bulletEnabled val="1"/>
        </dgm:presLayoutVars>
      </dgm:prSet>
      <dgm:spPr/>
    </dgm:pt>
    <dgm:pt modelId="{67D48337-9200-42EF-A956-8FC92E9B78D2}" type="pres">
      <dgm:prSet presAssocID="{9EF41CC5-EF3B-4A6D-8229-3F1333EADFB3}" presName="nodeRect" presStyleLbl="alignNode1" presStyleIdx="2" presStyleCnt="3">
        <dgm:presLayoutVars>
          <dgm:bulletEnabled val="1"/>
        </dgm:presLayoutVars>
      </dgm:prSet>
      <dgm:spPr/>
    </dgm:pt>
  </dgm:ptLst>
  <dgm:cxnLst>
    <dgm:cxn modelId="{43B61840-F115-4174-96B9-DA0C0E83489E}" type="presOf" srcId="{9EF41CC5-EF3B-4A6D-8229-3F1333EADFB3}" destId="{CAD62F17-E99D-4FEF-B376-961CA4CB20EB}" srcOrd="0" destOrd="0" presId="urn:microsoft.com/office/officeart/2016/7/layout/LinearBlockProcessNumbered"/>
    <dgm:cxn modelId="{0439566F-A180-439C-8FAE-14E400EF2DCF}" type="presOf" srcId="{8AA20905-3954-474B-A606-562BCA026DC1}" destId="{579698BD-D232-4926-8D7B-29A69B90858B}" srcOrd="0" destOrd="0" presId="urn:microsoft.com/office/officeart/2016/7/layout/LinearBlockProcessNumbered"/>
    <dgm:cxn modelId="{29280853-1A86-48A7-BA30-A3847B3BBF6D}" type="presOf" srcId="{98E6DD7C-B953-4119-9F64-9914E467ECBF}" destId="{E20811D6-E5D4-4C9E-AABF-9E0E1902CA2C}" srcOrd="0" destOrd="0" presId="urn:microsoft.com/office/officeart/2016/7/layout/LinearBlockProcessNumbered"/>
    <dgm:cxn modelId="{F6B1598F-1951-460F-BB68-54B32A798437}" type="presOf" srcId="{DC13AB6D-DEA2-4CBB-AC69-1EF1A6AD1512}" destId="{5F398AEE-BC0F-4F30-99FA-92D67A176C2D}" srcOrd="1" destOrd="0" presId="urn:microsoft.com/office/officeart/2016/7/layout/LinearBlockProcessNumbered"/>
    <dgm:cxn modelId="{4B888393-351D-4489-90C9-5A68061AB236}" srcId="{8AA20905-3954-474B-A606-562BCA026DC1}" destId="{DC13AB6D-DEA2-4CBB-AC69-1EF1A6AD1512}" srcOrd="0" destOrd="0" parTransId="{2C752582-D9FF-4E04-A92F-827DB4BB5C48}" sibTransId="{9C64CC83-643C-4E12-8F97-BC19DC031190}"/>
    <dgm:cxn modelId="{BA068B95-2DA2-453B-8162-90B6AB26C20F}" type="presOf" srcId="{DC13AB6D-DEA2-4CBB-AC69-1EF1A6AD1512}" destId="{DA3A6BD4-857F-4C66-97FA-B1E1C180A950}" srcOrd="0" destOrd="0" presId="urn:microsoft.com/office/officeart/2016/7/layout/LinearBlockProcessNumbered"/>
    <dgm:cxn modelId="{07D44DA2-D4CF-4582-A029-20843D5E0F23}" type="presOf" srcId="{53742231-981F-480A-940F-203EC2F7423F}" destId="{C5BDCA19-B754-421E-A6CC-628F80FC74CB}" srcOrd="1" destOrd="0" presId="urn:microsoft.com/office/officeart/2016/7/layout/LinearBlockProcessNumbered"/>
    <dgm:cxn modelId="{E476EEBC-7C9F-4E07-BD58-1044B9769B64}" srcId="{8AA20905-3954-474B-A606-562BCA026DC1}" destId="{9EF41CC5-EF3B-4A6D-8229-3F1333EADFB3}" srcOrd="2" destOrd="0" parTransId="{DAEF1C7D-B0C5-46FA-BED3-8A54E918D3E0}" sibTransId="{98E6DD7C-B953-4119-9F64-9914E467ECBF}"/>
    <dgm:cxn modelId="{FDD130C2-CD74-4EFB-A226-A939177EE674}" type="presOf" srcId="{53742231-981F-480A-940F-203EC2F7423F}" destId="{00AE7F27-0E5D-4AFB-ACD6-B5A19E79EA42}" srcOrd="0" destOrd="0" presId="urn:microsoft.com/office/officeart/2016/7/layout/LinearBlockProcessNumbered"/>
    <dgm:cxn modelId="{F226B1C2-5D99-403A-8240-EAD6BD4D8534}" srcId="{8AA20905-3954-474B-A606-562BCA026DC1}" destId="{53742231-981F-480A-940F-203EC2F7423F}" srcOrd="1" destOrd="0" parTransId="{2FC75195-FBA1-43DE-85DD-40B4B3A2F1F3}" sibTransId="{EF449C32-A7AE-4099-9E9B-9E2F736A89CE}"/>
    <dgm:cxn modelId="{714928C7-F07E-48C4-BE9E-4842896AB09C}" type="presOf" srcId="{9C64CC83-643C-4E12-8F97-BC19DC031190}" destId="{BBA91679-4684-4A04-8AEB-03038C78A75C}" srcOrd="0" destOrd="0" presId="urn:microsoft.com/office/officeart/2016/7/layout/LinearBlockProcessNumbered"/>
    <dgm:cxn modelId="{7D7B6CF4-1A1D-4E61-B5FE-C95185EF2648}" type="presOf" srcId="{9EF41CC5-EF3B-4A6D-8229-3F1333EADFB3}" destId="{67D48337-9200-42EF-A956-8FC92E9B78D2}" srcOrd="1" destOrd="0" presId="urn:microsoft.com/office/officeart/2016/7/layout/LinearBlockProcessNumbered"/>
    <dgm:cxn modelId="{B9FDDAF6-ABE3-43D5-A54F-4A0002D3FD47}" type="presOf" srcId="{EF449C32-A7AE-4099-9E9B-9E2F736A89CE}" destId="{975C752B-C37A-4BA6-A3AE-2202A141404A}" srcOrd="0" destOrd="0" presId="urn:microsoft.com/office/officeart/2016/7/layout/LinearBlockProcessNumbered"/>
    <dgm:cxn modelId="{6A5BED3A-71F8-4A71-9E51-1F50D58497B5}" type="presParOf" srcId="{579698BD-D232-4926-8D7B-29A69B90858B}" destId="{3DD5B223-886E-4FC7-BDA1-ECA869A474EC}" srcOrd="0" destOrd="0" presId="urn:microsoft.com/office/officeart/2016/7/layout/LinearBlockProcessNumbered"/>
    <dgm:cxn modelId="{50ED9B3F-B939-4662-8866-7D833C2E0794}" type="presParOf" srcId="{3DD5B223-886E-4FC7-BDA1-ECA869A474EC}" destId="{DA3A6BD4-857F-4C66-97FA-B1E1C180A950}" srcOrd="0" destOrd="0" presId="urn:microsoft.com/office/officeart/2016/7/layout/LinearBlockProcessNumbered"/>
    <dgm:cxn modelId="{0D013F25-1B82-4F7B-AEF4-E93C2E95B0C3}" type="presParOf" srcId="{3DD5B223-886E-4FC7-BDA1-ECA869A474EC}" destId="{BBA91679-4684-4A04-8AEB-03038C78A75C}" srcOrd="1" destOrd="0" presId="urn:microsoft.com/office/officeart/2016/7/layout/LinearBlockProcessNumbered"/>
    <dgm:cxn modelId="{1E713196-E09A-42B0-BC2D-5294D0D9C36F}" type="presParOf" srcId="{3DD5B223-886E-4FC7-BDA1-ECA869A474EC}" destId="{5F398AEE-BC0F-4F30-99FA-92D67A176C2D}" srcOrd="2" destOrd="0" presId="urn:microsoft.com/office/officeart/2016/7/layout/LinearBlockProcessNumbered"/>
    <dgm:cxn modelId="{F8935481-B234-48A2-8E9B-6F423817537E}" type="presParOf" srcId="{579698BD-D232-4926-8D7B-29A69B90858B}" destId="{3C27A223-AC17-40BD-B7C5-0447661C2934}" srcOrd="1" destOrd="0" presId="urn:microsoft.com/office/officeart/2016/7/layout/LinearBlockProcessNumbered"/>
    <dgm:cxn modelId="{2A71550B-14EE-4B95-A40C-E132F64E84DB}" type="presParOf" srcId="{579698BD-D232-4926-8D7B-29A69B90858B}" destId="{0864151C-845B-4A50-9755-7EE613694D81}" srcOrd="2" destOrd="0" presId="urn:microsoft.com/office/officeart/2016/7/layout/LinearBlockProcessNumbered"/>
    <dgm:cxn modelId="{819F34FD-11F2-459D-B90D-FA1539737ADA}" type="presParOf" srcId="{0864151C-845B-4A50-9755-7EE613694D81}" destId="{00AE7F27-0E5D-4AFB-ACD6-B5A19E79EA42}" srcOrd="0" destOrd="0" presId="urn:microsoft.com/office/officeart/2016/7/layout/LinearBlockProcessNumbered"/>
    <dgm:cxn modelId="{FAA4A22E-63A9-40D7-AF37-15573F3C350A}" type="presParOf" srcId="{0864151C-845B-4A50-9755-7EE613694D81}" destId="{975C752B-C37A-4BA6-A3AE-2202A141404A}" srcOrd="1" destOrd="0" presId="urn:microsoft.com/office/officeart/2016/7/layout/LinearBlockProcessNumbered"/>
    <dgm:cxn modelId="{ABA4B620-C848-4944-B91E-2E492EED893C}" type="presParOf" srcId="{0864151C-845B-4A50-9755-7EE613694D81}" destId="{C5BDCA19-B754-421E-A6CC-628F80FC74CB}" srcOrd="2" destOrd="0" presId="urn:microsoft.com/office/officeart/2016/7/layout/LinearBlockProcessNumbered"/>
    <dgm:cxn modelId="{981D06A1-F8EB-4C14-9C2A-EA505D9C81FA}" type="presParOf" srcId="{579698BD-D232-4926-8D7B-29A69B90858B}" destId="{3E36C1DA-E751-469B-91D5-B7ADF3790DAB}" srcOrd="3" destOrd="0" presId="urn:microsoft.com/office/officeart/2016/7/layout/LinearBlockProcessNumbered"/>
    <dgm:cxn modelId="{D7BB022A-2504-497B-9672-D97F4CB95B15}" type="presParOf" srcId="{579698BD-D232-4926-8D7B-29A69B90858B}" destId="{19974A3A-09A4-40DE-BB0F-D9AED1ACB06E}" srcOrd="4" destOrd="0" presId="urn:microsoft.com/office/officeart/2016/7/layout/LinearBlockProcessNumbered"/>
    <dgm:cxn modelId="{A085F843-0169-43CB-B042-74EAB6E1674B}" type="presParOf" srcId="{19974A3A-09A4-40DE-BB0F-D9AED1ACB06E}" destId="{CAD62F17-E99D-4FEF-B376-961CA4CB20EB}" srcOrd="0" destOrd="0" presId="urn:microsoft.com/office/officeart/2016/7/layout/LinearBlockProcessNumbered"/>
    <dgm:cxn modelId="{A179DBCD-25F3-44B6-BAA7-26EBC7B29448}" type="presParOf" srcId="{19974A3A-09A4-40DE-BB0F-D9AED1ACB06E}" destId="{E20811D6-E5D4-4C9E-AABF-9E0E1902CA2C}" srcOrd="1" destOrd="0" presId="urn:microsoft.com/office/officeart/2016/7/layout/LinearBlockProcessNumbered"/>
    <dgm:cxn modelId="{7429BDE6-E17F-4E08-960D-D62B256C81F6}" type="presParOf" srcId="{19974A3A-09A4-40DE-BB0F-D9AED1ACB06E}" destId="{67D48337-9200-42EF-A956-8FC92E9B78D2}"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596E7F-CF75-4163-A04C-3EE75B0BD86E}" type="doc">
      <dgm:prSet loTypeId="urn:microsoft.com/office/officeart/2005/8/layout/pList2" loCatId="list" qsTypeId="urn:microsoft.com/office/officeart/2005/8/quickstyle/3d3" qsCatId="3D" csTypeId="urn:microsoft.com/office/officeart/2005/8/colors/accent1_2" csCatId="accent1" phldr="1"/>
      <dgm:spPr/>
    </dgm:pt>
    <dgm:pt modelId="{54B0516A-1DBB-480A-8B70-327BC6E82D85}">
      <dgm:prSet phldrT="[Text]"/>
      <dgm:spPr>
        <a:solidFill>
          <a:schemeClr val="accent3">
            <a:lumMod val="75000"/>
          </a:schemeClr>
        </a:solidFill>
      </dgm:spPr>
      <dgm:t>
        <a:bodyPr/>
        <a:lstStyle/>
        <a:p>
          <a:r>
            <a:rPr lang="en-GB" b="0" i="0" dirty="0"/>
            <a:t>Travelers</a:t>
          </a:r>
          <a:endParaRPr lang="en-GB" dirty="0"/>
        </a:p>
      </dgm:t>
    </dgm:pt>
    <dgm:pt modelId="{FF355BAD-C67A-4D37-A557-336285727646}" type="parTrans" cxnId="{74DBE3FC-1BD6-49A9-9187-DDD4893A4B03}">
      <dgm:prSet/>
      <dgm:spPr/>
      <dgm:t>
        <a:bodyPr/>
        <a:lstStyle/>
        <a:p>
          <a:endParaRPr lang="en-GB"/>
        </a:p>
      </dgm:t>
    </dgm:pt>
    <dgm:pt modelId="{E9866362-6444-41D2-B561-DD3166D75B26}" type="sibTrans" cxnId="{74DBE3FC-1BD6-49A9-9187-DDD4893A4B03}">
      <dgm:prSet/>
      <dgm:spPr/>
      <dgm:t>
        <a:bodyPr/>
        <a:lstStyle/>
        <a:p>
          <a:endParaRPr lang="en-GB"/>
        </a:p>
      </dgm:t>
    </dgm:pt>
    <dgm:pt modelId="{5D100936-4B3A-41A9-BA80-573E7FFCF619}">
      <dgm:prSet phldrT="[Text]"/>
      <dgm:spPr>
        <a:solidFill>
          <a:schemeClr val="accent6">
            <a:lumMod val="75000"/>
          </a:schemeClr>
        </a:solidFill>
      </dgm:spPr>
      <dgm:t>
        <a:bodyPr/>
        <a:lstStyle/>
        <a:p>
          <a:r>
            <a:rPr lang="en-GB" b="0" i="0" dirty="0"/>
            <a:t>Affluent individuals and high-net-worth</a:t>
          </a:r>
          <a:endParaRPr lang="en-GB" dirty="0"/>
        </a:p>
      </dgm:t>
    </dgm:pt>
    <dgm:pt modelId="{2E208F4C-E01F-4B25-BAD6-F598EF839432}" type="parTrans" cxnId="{53DD52A7-C253-493A-9724-0DFF827C600C}">
      <dgm:prSet/>
      <dgm:spPr/>
      <dgm:t>
        <a:bodyPr/>
        <a:lstStyle/>
        <a:p>
          <a:endParaRPr lang="en-GB"/>
        </a:p>
      </dgm:t>
    </dgm:pt>
    <dgm:pt modelId="{0886BC1E-E0F0-4515-8EE2-39E3CD3618D6}" type="sibTrans" cxnId="{53DD52A7-C253-493A-9724-0DFF827C600C}">
      <dgm:prSet/>
      <dgm:spPr/>
      <dgm:t>
        <a:bodyPr/>
        <a:lstStyle/>
        <a:p>
          <a:endParaRPr lang="en-GB"/>
        </a:p>
      </dgm:t>
    </dgm:pt>
    <dgm:pt modelId="{A933EE29-A4B4-42F8-A3D1-54CBDA425C32}">
      <dgm:prSet phldrT="[Text]"/>
      <dgm:spPr/>
      <dgm:t>
        <a:bodyPr/>
        <a:lstStyle/>
        <a:p>
          <a:r>
            <a:rPr lang="en-US" b="0" i="0" dirty="0"/>
            <a:t>Guests who value exclusivity, sophistication, and a refined sense of style.</a:t>
          </a:r>
          <a:endParaRPr lang="en-GB" dirty="0"/>
        </a:p>
      </dgm:t>
    </dgm:pt>
    <dgm:pt modelId="{4428AE48-1F59-4C2B-B739-F4CB29E1C7CB}" type="parTrans" cxnId="{4E80E74A-5F54-4BD2-BDB1-728378EE6AE8}">
      <dgm:prSet/>
      <dgm:spPr/>
      <dgm:t>
        <a:bodyPr/>
        <a:lstStyle/>
        <a:p>
          <a:endParaRPr lang="en-GB"/>
        </a:p>
      </dgm:t>
    </dgm:pt>
    <dgm:pt modelId="{16B159B9-7632-43ED-AA6D-DD8BC83495CE}" type="sibTrans" cxnId="{4E80E74A-5F54-4BD2-BDB1-728378EE6AE8}">
      <dgm:prSet/>
      <dgm:spPr/>
      <dgm:t>
        <a:bodyPr/>
        <a:lstStyle/>
        <a:p>
          <a:endParaRPr lang="en-GB"/>
        </a:p>
      </dgm:t>
    </dgm:pt>
    <dgm:pt modelId="{E8182146-C68E-4897-A011-076B543B2A5A}" type="pres">
      <dgm:prSet presAssocID="{3E596E7F-CF75-4163-A04C-3EE75B0BD86E}" presName="Name0" presStyleCnt="0">
        <dgm:presLayoutVars>
          <dgm:dir/>
          <dgm:resizeHandles val="exact"/>
        </dgm:presLayoutVars>
      </dgm:prSet>
      <dgm:spPr/>
    </dgm:pt>
    <dgm:pt modelId="{5A4EDC15-9E89-43F5-A5C5-F78722C32C3D}" type="pres">
      <dgm:prSet presAssocID="{3E596E7F-CF75-4163-A04C-3EE75B0BD86E}" presName="bkgdShp" presStyleLbl="alignAccFollowNode1" presStyleIdx="0" presStyleCnt="1" custLinFactNeighborX="-66" custLinFactNeighborY="7293"/>
      <dgm:spPr/>
    </dgm:pt>
    <dgm:pt modelId="{C12D9B92-E779-4854-9D75-D0FC35D0E66F}" type="pres">
      <dgm:prSet presAssocID="{3E596E7F-CF75-4163-A04C-3EE75B0BD86E}" presName="linComp" presStyleCnt="0"/>
      <dgm:spPr/>
    </dgm:pt>
    <dgm:pt modelId="{89EA89A5-734C-4590-A23C-A676F2D17C90}" type="pres">
      <dgm:prSet presAssocID="{54B0516A-1DBB-480A-8B70-327BC6E82D85}" presName="compNode" presStyleCnt="0"/>
      <dgm:spPr/>
    </dgm:pt>
    <dgm:pt modelId="{E9121CF1-DC07-4545-831A-DA3BC8D7EE9B}" type="pres">
      <dgm:prSet presAssocID="{54B0516A-1DBB-480A-8B70-327BC6E82D85}" presName="node" presStyleLbl="node1" presStyleIdx="0" presStyleCnt="3">
        <dgm:presLayoutVars>
          <dgm:bulletEnabled val="1"/>
        </dgm:presLayoutVars>
      </dgm:prSet>
      <dgm:spPr/>
    </dgm:pt>
    <dgm:pt modelId="{22F3C5D1-DBBA-4A43-B6BC-2C847F3D03BC}" type="pres">
      <dgm:prSet presAssocID="{54B0516A-1DBB-480A-8B70-327BC6E82D85}" presName="invisiNode" presStyleLbl="node1" presStyleIdx="0" presStyleCnt="3"/>
      <dgm:spPr/>
    </dgm:pt>
    <dgm:pt modelId="{3E39BC36-BC4D-4508-9FE8-CC1C05DEBBB7}" type="pres">
      <dgm:prSet presAssocID="{54B0516A-1DBB-480A-8B70-327BC6E82D85}" presName="imagNod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t="-15000" b="-15000"/>
          </a:stretch>
        </a:blipFill>
      </dgm:spPr>
    </dgm:pt>
    <dgm:pt modelId="{7DCAFCB8-F813-4DE9-A5D7-8C727A8E9CB0}" type="pres">
      <dgm:prSet presAssocID="{E9866362-6444-41D2-B561-DD3166D75B26}" presName="sibTrans" presStyleLbl="sibTrans2D1" presStyleIdx="0" presStyleCnt="0"/>
      <dgm:spPr/>
    </dgm:pt>
    <dgm:pt modelId="{07458436-5AA3-4472-B47F-05E605A82FDF}" type="pres">
      <dgm:prSet presAssocID="{5D100936-4B3A-41A9-BA80-573E7FFCF619}" presName="compNode" presStyleCnt="0"/>
      <dgm:spPr/>
    </dgm:pt>
    <dgm:pt modelId="{CEC86726-79B3-4044-BF9E-839613E9E55B}" type="pres">
      <dgm:prSet presAssocID="{5D100936-4B3A-41A9-BA80-573E7FFCF619}" presName="node" presStyleLbl="node1" presStyleIdx="1" presStyleCnt="3">
        <dgm:presLayoutVars>
          <dgm:bulletEnabled val="1"/>
        </dgm:presLayoutVars>
      </dgm:prSet>
      <dgm:spPr/>
    </dgm:pt>
    <dgm:pt modelId="{C74BFAE6-0527-43EA-B545-0F6B7EF63D3E}" type="pres">
      <dgm:prSet presAssocID="{5D100936-4B3A-41A9-BA80-573E7FFCF619}" presName="invisiNode" presStyleLbl="node1" presStyleIdx="1" presStyleCnt="3"/>
      <dgm:spPr/>
    </dgm:pt>
    <dgm:pt modelId="{61E46EA0-0CA2-4C1F-8150-6748193A0CDC}" type="pres">
      <dgm:prSet presAssocID="{5D100936-4B3A-41A9-BA80-573E7FFCF619}" presName="imagNode"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pt>
    <dgm:pt modelId="{8A664C22-03F5-4BE0-BD7B-FB0B8E2BE170}" type="pres">
      <dgm:prSet presAssocID="{0886BC1E-E0F0-4515-8EE2-39E3CD3618D6}" presName="sibTrans" presStyleLbl="sibTrans2D1" presStyleIdx="0" presStyleCnt="0"/>
      <dgm:spPr/>
    </dgm:pt>
    <dgm:pt modelId="{17182C9A-0A54-4442-9160-67BF862662E9}" type="pres">
      <dgm:prSet presAssocID="{A933EE29-A4B4-42F8-A3D1-54CBDA425C32}" presName="compNode" presStyleCnt="0"/>
      <dgm:spPr/>
    </dgm:pt>
    <dgm:pt modelId="{866F9078-9493-4374-BBAF-C09558E27402}" type="pres">
      <dgm:prSet presAssocID="{A933EE29-A4B4-42F8-A3D1-54CBDA425C32}" presName="node" presStyleLbl="node1" presStyleIdx="2" presStyleCnt="3">
        <dgm:presLayoutVars>
          <dgm:bulletEnabled val="1"/>
        </dgm:presLayoutVars>
      </dgm:prSet>
      <dgm:spPr/>
    </dgm:pt>
    <dgm:pt modelId="{1CC595B9-D654-49F6-853C-B0AA2F64D13C}" type="pres">
      <dgm:prSet presAssocID="{A933EE29-A4B4-42F8-A3D1-54CBDA425C32}" presName="invisiNode" presStyleLbl="node1" presStyleIdx="2" presStyleCnt="3"/>
      <dgm:spPr/>
    </dgm:pt>
    <dgm:pt modelId="{2BAB2ABC-0198-4DCB-8B1C-34CBC33F2670}" type="pres">
      <dgm:prSet presAssocID="{A933EE29-A4B4-42F8-A3D1-54CBDA425C32}" presName="imagNode"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dgm:spPr>
    </dgm:pt>
  </dgm:ptLst>
  <dgm:cxnLst>
    <dgm:cxn modelId="{4E80E74A-5F54-4BD2-BDB1-728378EE6AE8}" srcId="{3E596E7F-CF75-4163-A04C-3EE75B0BD86E}" destId="{A933EE29-A4B4-42F8-A3D1-54CBDA425C32}" srcOrd="2" destOrd="0" parTransId="{4428AE48-1F59-4C2B-B739-F4CB29E1C7CB}" sibTransId="{16B159B9-7632-43ED-AA6D-DD8BC83495CE}"/>
    <dgm:cxn modelId="{BD9E3F89-0A1B-4BC6-9B58-C4327A652632}" type="presOf" srcId="{54B0516A-1DBB-480A-8B70-327BC6E82D85}" destId="{E9121CF1-DC07-4545-831A-DA3BC8D7EE9B}" srcOrd="0" destOrd="0" presId="urn:microsoft.com/office/officeart/2005/8/layout/pList2"/>
    <dgm:cxn modelId="{344A6D9C-1B2D-462D-BE59-2CC8C0FEA1D9}" type="presOf" srcId="{0886BC1E-E0F0-4515-8EE2-39E3CD3618D6}" destId="{8A664C22-03F5-4BE0-BD7B-FB0B8E2BE170}" srcOrd="0" destOrd="0" presId="urn:microsoft.com/office/officeart/2005/8/layout/pList2"/>
    <dgm:cxn modelId="{53DD52A7-C253-493A-9724-0DFF827C600C}" srcId="{3E596E7F-CF75-4163-A04C-3EE75B0BD86E}" destId="{5D100936-4B3A-41A9-BA80-573E7FFCF619}" srcOrd="1" destOrd="0" parTransId="{2E208F4C-E01F-4B25-BAD6-F598EF839432}" sibTransId="{0886BC1E-E0F0-4515-8EE2-39E3CD3618D6}"/>
    <dgm:cxn modelId="{87471CBA-299E-4380-ABBA-41F84D3B4970}" type="presOf" srcId="{A933EE29-A4B4-42F8-A3D1-54CBDA425C32}" destId="{866F9078-9493-4374-BBAF-C09558E27402}" srcOrd="0" destOrd="0" presId="urn:microsoft.com/office/officeart/2005/8/layout/pList2"/>
    <dgm:cxn modelId="{AE285FC4-B237-404A-A5D2-C47143054134}" type="presOf" srcId="{5D100936-4B3A-41A9-BA80-573E7FFCF619}" destId="{CEC86726-79B3-4044-BF9E-839613E9E55B}" srcOrd="0" destOrd="0" presId="urn:microsoft.com/office/officeart/2005/8/layout/pList2"/>
    <dgm:cxn modelId="{B3CCF5F0-F2E1-4683-B1AE-3DCE7C815DC3}" type="presOf" srcId="{3E596E7F-CF75-4163-A04C-3EE75B0BD86E}" destId="{E8182146-C68E-4897-A011-076B543B2A5A}" srcOrd="0" destOrd="0" presId="urn:microsoft.com/office/officeart/2005/8/layout/pList2"/>
    <dgm:cxn modelId="{5F32FEF8-D612-4D22-9DDF-B4CB19DDFD14}" type="presOf" srcId="{E9866362-6444-41D2-B561-DD3166D75B26}" destId="{7DCAFCB8-F813-4DE9-A5D7-8C727A8E9CB0}" srcOrd="0" destOrd="0" presId="urn:microsoft.com/office/officeart/2005/8/layout/pList2"/>
    <dgm:cxn modelId="{74DBE3FC-1BD6-49A9-9187-DDD4893A4B03}" srcId="{3E596E7F-CF75-4163-A04C-3EE75B0BD86E}" destId="{54B0516A-1DBB-480A-8B70-327BC6E82D85}" srcOrd="0" destOrd="0" parTransId="{FF355BAD-C67A-4D37-A557-336285727646}" sibTransId="{E9866362-6444-41D2-B561-DD3166D75B26}"/>
    <dgm:cxn modelId="{73958664-DDF1-4E4A-9983-BEDD17858AB2}" type="presParOf" srcId="{E8182146-C68E-4897-A011-076B543B2A5A}" destId="{5A4EDC15-9E89-43F5-A5C5-F78722C32C3D}" srcOrd="0" destOrd="0" presId="urn:microsoft.com/office/officeart/2005/8/layout/pList2"/>
    <dgm:cxn modelId="{405B8A71-2D42-4907-871D-DAB84D130B52}" type="presParOf" srcId="{E8182146-C68E-4897-A011-076B543B2A5A}" destId="{C12D9B92-E779-4854-9D75-D0FC35D0E66F}" srcOrd="1" destOrd="0" presId="urn:microsoft.com/office/officeart/2005/8/layout/pList2"/>
    <dgm:cxn modelId="{7AD76187-BDC0-4DEF-AB4A-DA0F90CDC07B}" type="presParOf" srcId="{C12D9B92-E779-4854-9D75-D0FC35D0E66F}" destId="{89EA89A5-734C-4590-A23C-A676F2D17C90}" srcOrd="0" destOrd="0" presId="urn:microsoft.com/office/officeart/2005/8/layout/pList2"/>
    <dgm:cxn modelId="{6B11F6FB-B11F-4969-AD39-9B8678D988D5}" type="presParOf" srcId="{89EA89A5-734C-4590-A23C-A676F2D17C90}" destId="{E9121CF1-DC07-4545-831A-DA3BC8D7EE9B}" srcOrd="0" destOrd="0" presId="urn:microsoft.com/office/officeart/2005/8/layout/pList2"/>
    <dgm:cxn modelId="{5C27727E-70EE-4807-8D31-58EF0F8FB2D0}" type="presParOf" srcId="{89EA89A5-734C-4590-A23C-A676F2D17C90}" destId="{22F3C5D1-DBBA-4A43-B6BC-2C847F3D03BC}" srcOrd="1" destOrd="0" presId="urn:microsoft.com/office/officeart/2005/8/layout/pList2"/>
    <dgm:cxn modelId="{B5AB5A08-F0AA-4DB5-B83E-2EE7F4EA0911}" type="presParOf" srcId="{89EA89A5-734C-4590-A23C-A676F2D17C90}" destId="{3E39BC36-BC4D-4508-9FE8-CC1C05DEBBB7}" srcOrd="2" destOrd="0" presId="urn:microsoft.com/office/officeart/2005/8/layout/pList2"/>
    <dgm:cxn modelId="{427E3F7A-4C93-419F-BE36-0A6093DA599E}" type="presParOf" srcId="{C12D9B92-E779-4854-9D75-D0FC35D0E66F}" destId="{7DCAFCB8-F813-4DE9-A5D7-8C727A8E9CB0}" srcOrd="1" destOrd="0" presId="urn:microsoft.com/office/officeart/2005/8/layout/pList2"/>
    <dgm:cxn modelId="{07D15D4B-0371-46F1-9737-A84DB444C6B9}" type="presParOf" srcId="{C12D9B92-E779-4854-9D75-D0FC35D0E66F}" destId="{07458436-5AA3-4472-B47F-05E605A82FDF}" srcOrd="2" destOrd="0" presId="urn:microsoft.com/office/officeart/2005/8/layout/pList2"/>
    <dgm:cxn modelId="{4F0EB804-1383-43C9-BCCE-5B80E8F9753C}" type="presParOf" srcId="{07458436-5AA3-4472-B47F-05E605A82FDF}" destId="{CEC86726-79B3-4044-BF9E-839613E9E55B}" srcOrd="0" destOrd="0" presId="urn:microsoft.com/office/officeart/2005/8/layout/pList2"/>
    <dgm:cxn modelId="{16E83C2D-9440-449F-9D30-4EA72CDF5D3F}" type="presParOf" srcId="{07458436-5AA3-4472-B47F-05E605A82FDF}" destId="{C74BFAE6-0527-43EA-B545-0F6B7EF63D3E}" srcOrd="1" destOrd="0" presId="urn:microsoft.com/office/officeart/2005/8/layout/pList2"/>
    <dgm:cxn modelId="{9B289BEE-EAD7-4141-968F-839182D7F282}" type="presParOf" srcId="{07458436-5AA3-4472-B47F-05E605A82FDF}" destId="{61E46EA0-0CA2-4C1F-8150-6748193A0CDC}" srcOrd="2" destOrd="0" presId="urn:microsoft.com/office/officeart/2005/8/layout/pList2"/>
    <dgm:cxn modelId="{A1356874-BD74-4A7A-B095-220E4904B561}" type="presParOf" srcId="{C12D9B92-E779-4854-9D75-D0FC35D0E66F}" destId="{8A664C22-03F5-4BE0-BD7B-FB0B8E2BE170}" srcOrd="3" destOrd="0" presId="urn:microsoft.com/office/officeart/2005/8/layout/pList2"/>
    <dgm:cxn modelId="{24ABAD85-CB34-437B-AF8E-071C77A02BE0}" type="presParOf" srcId="{C12D9B92-E779-4854-9D75-D0FC35D0E66F}" destId="{17182C9A-0A54-4442-9160-67BF862662E9}" srcOrd="4" destOrd="0" presId="urn:microsoft.com/office/officeart/2005/8/layout/pList2"/>
    <dgm:cxn modelId="{2CE1EC65-4429-4542-9D6D-F07FE05C06F4}" type="presParOf" srcId="{17182C9A-0A54-4442-9160-67BF862662E9}" destId="{866F9078-9493-4374-BBAF-C09558E27402}" srcOrd="0" destOrd="0" presId="urn:microsoft.com/office/officeart/2005/8/layout/pList2"/>
    <dgm:cxn modelId="{A1C7DF40-E453-4EEE-8C98-ABD89539508C}" type="presParOf" srcId="{17182C9A-0A54-4442-9160-67BF862662E9}" destId="{1CC595B9-D654-49F6-853C-B0AA2F64D13C}" srcOrd="1" destOrd="0" presId="urn:microsoft.com/office/officeart/2005/8/layout/pList2"/>
    <dgm:cxn modelId="{16D6913B-EE1F-4176-A8BA-BC93ED9DA873}" type="presParOf" srcId="{17182C9A-0A54-4442-9160-67BF862662E9}" destId="{2BAB2ABC-0198-4DCB-8B1C-34CBC33F2670}"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116C2AA-EE81-4804-BB41-0A3F29EC29D9}" type="doc">
      <dgm:prSet loTypeId="urn:microsoft.com/office/officeart/2005/8/layout/hList7" loCatId="list" qsTypeId="urn:microsoft.com/office/officeart/2005/8/quickstyle/simple1" qsCatId="simple" csTypeId="urn:microsoft.com/office/officeart/2005/8/colors/accent2_1" csCatId="accent2" phldr="1"/>
      <dgm:spPr/>
      <dgm:t>
        <a:bodyPr/>
        <a:lstStyle/>
        <a:p>
          <a:endParaRPr lang="en-GB"/>
        </a:p>
      </dgm:t>
    </dgm:pt>
    <dgm:pt modelId="{B904E457-C034-46D3-BBC1-E019417AA648}">
      <dgm:prSet phldrT="[Text]" custT="1"/>
      <dgm:spPr/>
      <dgm:t>
        <a:bodyPr/>
        <a:lstStyle/>
        <a:p>
          <a:r>
            <a:rPr lang="en-US" sz="1400" b="0" i="0" dirty="0"/>
            <a:t>Innovation, world-class chefs, and a diverse selection of international and local cuisine.</a:t>
          </a:r>
          <a:endParaRPr lang="en-GB" sz="1400" dirty="0"/>
        </a:p>
      </dgm:t>
    </dgm:pt>
    <dgm:pt modelId="{1C26A4D8-B8BE-40CE-A40B-2A9E92C90CDE}" type="parTrans" cxnId="{C1503F13-97B8-4C13-A661-AB1AC617F749}">
      <dgm:prSet/>
      <dgm:spPr/>
      <dgm:t>
        <a:bodyPr/>
        <a:lstStyle/>
        <a:p>
          <a:endParaRPr lang="en-GB"/>
        </a:p>
      </dgm:t>
    </dgm:pt>
    <dgm:pt modelId="{8AEE40BE-2B1C-4311-A256-8F99029DEEEF}" type="sibTrans" cxnId="{C1503F13-97B8-4C13-A661-AB1AC617F749}">
      <dgm:prSet/>
      <dgm:spPr/>
      <dgm:t>
        <a:bodyPr/>
        <a:lstStyle/>
        <a:p>
          <a:endParaRPr lang="en-GB"/>
        </a:p>
      </dgm:t>
    </dgm:pt>
    <dgm:pt modelId="{CEE2F013-3FA8-4156-B704-A89FD0547E8A}">
      <dgm:prSet phldrT="[Text]" custT="1"/>
      <dgm:spPr/>
      <dgm:t>
        <a:bodyPr/>
        <a:lstStyle/>
        <a:p>
          <a:r>
            <a:rPr lang="en-US" sz="1400" b="0" i="0" dirty="0"/>
            <a:t>Constantly pushing boundaries to create unique and memorable dining experiences</a:t>
          </a:r>
          <a:endParaRPr lang="en-GB" sz="1400" dirty="0"/>
        </a:p>
      </dgm:t>
    </dgm:pt>
    <dgm:pt modelId="{81534748-B7A9-4E52-A800-81B3EC05E73F}" type="parTrans" cxnId="{69409F7E-681C-4D7D-9ACD-26729D501C1E}">
      <dgm:prSet/>
      <dgm:spPr/>
      <dgm:t>
        <a:bodyPr/>
        <a:lstStyle/>
        <a:p>
          <a:endParaRPr lang="en-GB"/>
        </a:p>
      </dgm:t>
    </dgm:pt>
    <dgm:pt modelId="{A5ADCEFB-6238-4D37-9979-785515F4B2FC}" type="sibTrans" cxnId="{69409F7E-681C-4D7D-9ACD-26729D501C1E}">
      <dgm:prSet/>
      <dgm:spPr/>
      <dgm:t>
        <a:bodyPr/>
        <a:lstStyle/>
        <a:p>
          <a:endParaRPr lang="en-GB"/>
        </a:p>
      </dgm:t>
    </dgm:pt>
    <dgm:pt modelId="{3103B2B1-B1D6-4C88-8A73-EE2F3C03A69F}">
      <dgm:prSet phldrT="[Text]" custT="1"/>
      <dgm:spPr/>
      <dgm:t>
        <a:bodyPr/>
        <a:lstStyle/>
        <a:p>
          <a:r>
            <a:rPr lang="en-US" sz="1400" b="0" i="0" dirty="0"/>
            <a:t>Provides a variety of dining options that showcase both international flavors and authentic local cuisines</a:t>
          </a:r>
          <a:endParaRPr lang="en-GB" sz="1400" dirty="0"/>
        </a:p>
      </dgm:t>
    </dgm:pt>
    <dgm:pt modelId="{68D845EA-7467-423E-AB22-F68A51102370}" type="parTrans" cxnId="{44101135-F6EC-4104-A49E-BDD93C20FDFD}">
      <dgm:prSet/>
      <dgm:spPr/>
      <dgm:t>
        <a:bodyPr/>
        <a:lstStyle/>
        <a:p>
          <a:endParaRPr lang="en-GB"/>
        </a:p>
      </dgm:t>
    </dgm:pt>
    <dgm:pt modelId="{FF9E7895-8F14-43C5-9D77-7836EF6BC12D}" type="sibTrans" cxnId="{44101135-F6EC-4104-A49E-BDD93C20FDFD}">
      <dgm:prSet/>
      <dgm:spPr/>
      <dgm:t>
        <a:bodyPr/>
        <a:lstStyle/>
        <a:p>
          <a:endParaRPr lang="en-GB"/>
        </a:p>
      </dgm:t>
    </dgm:pt>
    <dgm:pt modelId="{90DC3358-8E66-49A6-921A-4B3E33C4574F}">
      <dgm:prSet phldrT="[Text]" custT="1"/>
      <dgm:spPr/>
      <dgm:t>
        <a:bodyPr/>
        <a:lstStyle/>
        <a:p>
          <a:endParaRPr lang="en-US" sz="1400" b="0" i="0" dirty="0"/>
        </a:p>
        <a:p>
          <a:r>
            <a:rPr lang="en-US" sz="1400" b="0" i="0" dirty="0"/>
            <a:t>Creating dining environments that enhance the overall experience</a:t>
          </a:r>
        </a:p>
        <a:p>
          <a:endParaRPr lang="en-GB" sz="1400" dirty="0"/>
        </a:p>
      </dgm:t>
    </dgm:pt>
    <dgm:pt modelId="{B3F8EF6F-CB01-4539-B3C2-E14C425130CC}" type="parTrans" cxnId="{31DA0985-7136-41D7-87D7-828C5589E550}">
      <dgm:prSet/>
      <dgm:spPr/>
      <dgm:t>
        <a:bodyPr/>
        <a:lstStyle/>
        <a:p>
          <a:endParaRPr lang="en-GB"/>
        </a:p>
      </dgm:t>
    </dgm:pt>
    <dgm:pt modelId="{457C4321-20F1-44FB-B752-ED21D006FA89}" type="sibTrans" cxnId="{31DA0985-7136-41D7-87D7-828C5589E550}">
      <dgm:prSet/>
      <dgm:spPr/>
      <dgm:t>
        <a:bodyPr/>
        <a:lstStyle/>
        <a:p>
          <a:endParaRPr lang="en-GB"/>
        </a:p>
      </dgm:t>
    </dgm:pt>
    <dgm:pt modelId="{B679E3D8-5B72-42FA-B26F-C0BFB724755F}">
      <dgm:prSet custT="1"/>
      <dgm:spPr/>
      <dgm:t>
        <a:bodyPr/>
        <a:lstStyle/>
        <a:p>
          <a:r>
            <a:rPr lang="en-US" sz="1400" b="0" i="0" dirty="0"/>
            <a:t>Offers personalized dining experiences, such as private chef's tables, tailored menus, and in-room dining options</a:t>
          </a:r>
          <a:endParaRPr lang="en-US" sz="1400" dirty="0"/>
        </a:p>
      </dgm:t>
    </dgm:pt>
    <dgm:pt modelId="{47E39586-12EE-48B7-A7E0-4BAD6F0302B0}" type="parTrans" cxnId="{13A525E2-9C3A-437A-AA1D-DEA200D861F4}">
      <dgm:prSet/>
      <dgm:spPr/>
      <dgm:t>
        <a:bodyPr/>
        <a:lstStyle/>
        <a:p>
          <a:endParaRPr lang="en-GB"/>
        </a:p>
      </dgm:t>
    </dgm:pt>
    <dgm:pt modelId="{508CC00D-FAB6-4006-95A1-1165B232C98B}" type="sibTrans" cxnId="{13A525E2-9C3A-437A-AA1D-DEA200D861F4}">
      <dgm:prSet/>
      <dgm:spPr/>
      <dgm:t>
        <a:bodyPr/>
        <a:lstStyle/>
        <a:p>
          <a:endParaRPr lang="en-GB"/>
        </a:p>
      </dgm:t>
    </dgm:pt>
    <dgm:pt modelId="{8919C54C-90E5-414F-B3FF-AFCBF9F4B788}" type="pres">
      <dgm:prSet presAssocID="{2116C2AA-EE81-4804-BB41-0A3F29EC29D9}" presName="Name0" presStyleCnt="0">
        <dgm:presLayoutVars>
          <dgm:dir/>
          <dgm:resizeHandles val="exact"/>
        </dgm:presLayoutVars>
      </dgm:prSet>
      <dgm:spPr/>
    </dgm:pt>
    <dgm:pt modelId="{2C1F7DED-BA66-4A10-9178-462472BAC619}" type="pres">
      <dgm:prSet presAssocID="{2116C2AA-EE81-4804-BB41-0A3F29EC29D9}" presName="fgShape" presStyleLbl="fgShp" presStyleIdx="0" presStyleCnt="1"/>
      <dgm:spPr/>
    </dgm:pt>
    <dgm:pt modelId="{ABD1BD07-24D5-400B-A28C-4FFDAFA9A625}" type="pres">
      <dgm:prSet presAssocID="{2116C2AA-EE81-4804-BB41-0A3F29EC29D9}" presName="linComp" presStyleCnt="0"/>
      <dgm:spPr/>
    </dgm:pt>
    <dgm:pt modelId="{7B83B373-DDEB-4C3A-8761-4EC5719B82AE}" type="pres">
      <dgm:prSet presAssocID="{B904E457-C034-46D3-BBC1-E019417AA648}" presName="compNode" presStyleCnt="0"/>
      <dgm:spPr/>
    </dgm:pt>
    <dgm:pt modelId="{89431930-DC81-4CEC-A654-436658B51A94}" type="pres">
      <dgm:prSet presAssocID="{B904E457-C034-46D3-BBC1-E019417AA648}" presName="bkgdShape" presStyleLbl="node1" presStyleIdx="0" presStyleCnt="5"/>
      <dgm:spPr/>
    </dgm:pt>
    <dgm:pt modelId="{4BD66C25-3A6B-4CAE-B9F6-2420A9D3FA02}" type="pres">
      <dgm:prSet presAssocID="{B904E457-C034-46D3-BBC1-E019417AA648}" presName="nodeTx" presStyleLbl="node1" presStyleIdx="0" presStyleCnt="5">
        <dgm:presLayoutVars>
          <dgm:bulletEnabled val="1"/>
        </dgm:presLayoutVars>
      </dgm:prSet>
      <dgm:spPr/>
    </dgm:pt>
    <dgm:pt modelId="{A83D1537-1C3A-4625-8ED1-A3BE05154EE2}" type="pres">
      <dgm:prSet presAssocID="{B904E457-C034-46D3-BBC1-E019417AA648}" presName="invisiNode" presStyleLbl="node1" presStyleIdx="0" presStyleCnt="5"/>
      <dgm:spPr/>
    </dgm:pt>
    <dgm:pt modelId="{AA27F270-950C-4C34-A86C-C636AB90658B}" type="pres">
      <dgm:prSet presAssocID="{B904E457-C034-46D3-BBC1-E019417AA648}" presName="imagNode" presStyleLbl="fgImgPlace1" presStyleIdx="0" presStyleCnt="5"/>
      <dgm:spPr>
        <a:blipFill>
          <a:blip xmlns:r="http://schemas.openxmlformats.org/officeDocument/2006/relationships" r:embed="rId1">
            <a:extLst>
              <a:ext uri="{28A0092B-C50C-407E-A947-70E740481C1C}">
                <a14:useLocalDpi xmlns:a14="http://schemas.microsoft.com/office/drawing/2010/main" val="0"/>
              </a:ext>
            </a:extLst>
          </a:blip>
          <a:srcRect/>
          <a:stretch>
            <a:fillRect l="-62000" r="-62000"/>
          </a:stretch>
        </a:blipFill>
      </dgm:spPr>
    </dgm:pt>
    <dgm:pt modelId="{66640DCC-7058-44FA-ABA2-DD5CF4152F87}" type="pres">
      <dgm:prSet presAssocID="{8AEE40BE-2B1C-4311-A256-8F99029DEEEF}" presName="sibTrans" presStyleLbl="sibTrans2D1" presStyleIdx="0" presStyleCnt="0"/>
      <dgm:spPr/>
    </dgm:pt>
    <dgm:pt modelId="{ADA28B8E-75E2-4238-B542-054DA61CE9F1}" type="pres">
      <dgm:prSet presAssocID="{CEE2F013-3FA8-4156-B704-A89FD0547E8A}" presName="compNode" presStyleCnt="0"/>
      <dgm:spPr/>
    </dgm:pt>
    <dgm:pt modelId="{73D2E2DE-C51A-423D-93DA-3ABBD34926DB}" type="pres">
      <dgm:prSet presAssocID="{CEE2F013-3FA8-4156-B704-A89FD0547E8A}" presName="bkgdShape" presStyleLbl="node1" presStyleIdx="1" presStyleCnt="5"/>
      <dgm:spPr/>
    </dgm:pt>
    <dgm:pt modelId="{A64413CE-8E03-4D72-A2B6-F4B34BF44781}" type="pres">
      <dgm:prSet presAssocID="{CEE2F013-3FA8-4156-B704-A89FD0547E8A}" presName="nodeTx" presStyleLbl="node1" presStyleIdx="1" presStyleCnt="5">
        <dgm:presLayoutVars>
          <dgm:bulletEnabled val="1"/>
        </dgm:presLayoutVars>
      </dgm:prSet>
      <dgm:spPr/>
    </dgm:pt>
    <dgm:pt modelId="{2B5D1274-2E9E-473F-A3D9-2E56249377D6}" type="pres">
      <dgm:prSet presAssocID="{CEE2F013-3FA8-4156-B704-A89FD0547E8A}" presName="invisiNode" presStyleLbl="node1" presStyleIdx="1" presStyleCnt="5"/>
      <dgm:spPr/>
    </dgm:pt>
    <dgm:pt modelId="{2E44BADE-AD1B-414C-B6DE-4FE3A096288F}" type="pres">
      <dgm:prSet presAssocID="{CEE2F013-3FA8-4156-B704-A89FD0547E8A}" presName="imagNode" presStyleLbl="fgImgPlace1" presStyleIdx="1" presStyleCnt="5"/>
      <dgm:spPr>
        <a:blipFill>
          <a:blip xmlns:r="http://schemas.openxmlformats.org/officeDocument/2006/relationships" r:embed="rId2">
            <a:extLst>
              <a:ext uri="{28A0092B-C50C-407E-A947-70E740481C1C}">
                <a14:useLocalDpi xmlns:a14="http://schemas.microsoft.com/office/drawing/2010/main" val="0"/>
              </a:ext>
            </a:extLst>
          </a:blip>
          <a:srcRect/>
          <a:stretch>
            <a:fillRect l="-50000" r="-50000"/>
          </a:stretch>
        </a:blipFill>
      </dgm:spPr>
    </dgm:pt>
    <dgm:pt modelId="{2FFF6738-A3ED-44F7-A5B7-206C86D2016C}" type="pres">
      <dgm:prSet presAssocID="{A5ADCEFB-6238-4D37-9979-785515F4B2FC}" presName="sibTrans" presStyleLbl="sibTrans2D1" presStyleIdx="0" presStyleCnt="0"/>
      <dgm:spPr/>
    </dgm:pt>
    <dgm:pt modelId="{D5CB283C-A5D5-4F2A-9D11-555BBFE58E23}" type="pres">
      <dgm:prSet presAssocID="{3103B2B1-B1D6-4C88-8A73-EE2F3C03A69F}" presName="compNode" presStyleCnt="0"/>
      <dgm:spPr/>
    </dgm:pt>
    <dgm:pt modelId="{30F445AD-A262-4BF2-9BCD-518E769FDADC}" type="pres">
      <dgm:prSet presAssocID="{3103B2B1-B1D6-4C88-8A73-EE2F3C03A69F}" presName="bkgdShape" presStyleLbl="node1" presStyleIdx="2" presStyleCnt="5"/>
      <dgm:spPr/>
    </dgm:pt>
    <dgm:pt modelId="{247363BF-47ED-4023-AF68-017EA56570E5}" type="pres">
      <dgm:prSet presAssocID="{3103B2B1-B1D6-4C88-8A73-EE2F3C03A69F}" presName="nodeTx" presStyleLbl="node1" presStyleIdx="2" presStyleCnt="5">
        <dgm:presLayoutVars>
          <dgm:bulletEnabled val="1"/>
        </dgm:presLayoutVars>
      </dgm:prSet>
      <dgm:spPr/>
    </dgm:pt>
    <dgm:pt modelId="{1581D4B4-1E9E-43F4-84C0-4C5D4B7888C0}" type="pres">
      <dgm:prSet presAssocID="{3103B2B1-B1D6-4C88-8A73-EE2F3C03A69F}" presName="invisiNode" presStyleLbl="node1" presStyleIdx="2" presStyleCnt="5"/>
      <dgm:spPr/>
    </dgm:pt>
    <dgm:pt modelId="{F00C252D-3928-4EB7-888E-E9EA9E7153EE}" type="pres">
      <dgm:prSet presAssocID="{3103B2B1-B1D6-4C88-8A73-EE2F3C03A69F}" presName="imagNode" presStyleLbl="fgImgPlace1" presStyleIdx="2" presStyleCnt="5"/>
      <dgm:spPr>
        <a:blipFill>
          <a:blip xmlns:r="http://schemas.openxmlformats.org/officeDocument/2006/relationships" r:embed="rId3">
            <a:extLst>
              <a:ext uri="{28A0092B-C50C-407E-A947-70E740481C1C}">
                <a14:useLocalDpi xmlns:a14="http://schemas.microsoft.com/office/drawing/2010/main" val="0"/>
              </a:ext>
            </a:extLst>
          </a:blip>
          <a:srcRect/>
          <a:stretch>
            <a:fillRect l="-91000" r="-91000"/>
          </a:stretch>
        </a:blipFill>
      </dgm:spPr>
    </dgm:pt>
    <dgm:pt modelId="{70E03F42-04FF-43C9-98CA-85C7FA1FCEC8}" type="pres">
      <dgm:prSet presAssocID="{FF9E7895-8F14-43C5-9D77-7836EF6BC12D}" presName="sibTrans" presStyleLbl="sibTrans2D1" presStyleIdx="0" presStyleCnt="0"/>
      <dgm:spPr/>
    </dgm:pt>
    <dgm:pt modelId="{A3C5D519-81DE-4AE6-B910-C6321771222A}" type="pres">
      <dgm:prSet presAssocID="{90DC3358-8E66-49A6-921A-4B3E33C4574F}" presName="compNode" presStyleCnt="0"/>
      <dgm:spPr/>
    </dgm:pt>
    <dgm:pt modelId="{4666C786-2BAB-4BBE-986D-5431E5622901}" type="pres">
      <dgm:prSet presAssocID="{90DC3358-8E66-49A6-921A-4B3E33C4574F}" presName="bkgdShape" presStyleLbl="node1" presStyleIdx="3" presStyleCnt="5"/>
      <dgm:spPr/>
    </dgm:pt>
    <dgm:pt modelId="{8209642A-88CC-478B-A02A-F0047F961A98}" type="pres">
      <dgm:prSet presAssocID="{90DC3358-8E66-49A6-921A-4B3E33C4574F}" presName="nodeTx" presStyleLbl="node1" presStyleIdx="3" presStyleCnt="5">
        <dgm:presLayoutVars>
          <dgm:bulletEnabled val="1"/>
        </dgm:presLayoutVars>
      </dgm:prSet>
      <dgm:spPr/>
    </dgm:pt>
    <dgm:pt modelId="{82F7982D-9A52-498E-94A8-AB0BD260DA96}" type="pres">
      <dgm:prSet presAssocID="{90DC3358-8E66-49A6-921A-4B3E33C4574F}" presName="invisiNode" presStyleLbl="node1" presStyleIdx="3" presStyleCnt="5"/>
      <dgm:spPr/>
    </dgm:pt>
    <dgm:pt modelId="{492B47BF-D156-432A-BD10-91AE44F46B5E}" type="pres">
      <dgm:prSet presAssocID="{90DC3358-8E66-49A6-921A-4B3E33C4574F}" presName="imagNode" presStyleLbl="fgImgPlace1" presStyleIdx="3" presStyleCnt="5"/>
      <dgm:spPr>
        <a:blipFill>
          <a:blip xmlns:r="http://schemas.openxmlformats.org/officeDocument/2006/relationships" r:embed="rId4">
            <a:extLst>
              <a:ext uri="{28A0092B-C50C-407E-A947-70E740481C1C}">
                <a14:useLocalDpi xmlns:a14="http://schemas.microsoft.com/office/drawing/2010/main" val="0"/>
              </a:ext>
            </a:extLst>
          </a:blip>
          <a:srcRect/>
          <a:stretch>
            <a:fillRect l="-62000" r="-62000"/>
          </a:stretch>
        </a:blipFill>
      </dgm:spPr>
    </dgm:pt>
    <dgm:pt modelId="{08CCC311-3E13-4E40-8149-3B19B576712A}" type="pres">
      <dgm:prSet presAssocID="{457C4321-20F1-44FB-B752-ED21D006FA89}" presName="sibTrans" presStyleLbl="sibTrans2D1" presStyleIdx="0" presStyleCnt="0"/>
      <dgm:spPr/>
    </dgm:pt>
    <dgm:pt modelId="{A5747861-90E5-46B1-AC95-3B00C095ECF9}" type="pres">
      <dgm:prSet presAssocID="{B679E3D8-5B72-42FA-B26F-C0BFB724755F}" presName="compNode" presStyleCnt="0"/>
      <dgm:spPr/>
    </dgm:pt>
    <dgm:pt modelId="{AA1426C9-DC09-4952-8FFC-D1E5456B5384}" type="pres">
      <dgm:prSet presAssocID="{B679E3D8-5B72-42FA-B26F-C0BFB724755F}" presName="bkgdShape" presStyleLbl="node1" presStyleIdx="4" presStyleCnt="5"/>
      <dgm:spPr/>
    </dgm:pt>
    <dgm:pt modelId="{9E8E5A8B-05BA-4916-8061-8D3953AB57AC}" type="pres">
      <dgm:prSet presAssocID="{B679E3D8-5B72-42FA-B26F-C0BFB724755F}" presName="nodeTx" presStyleLbl="node1" presStyleIdx="4" presStyleCnt="5">
        <dgm:presLayoutVars>
          <dgm:bulletEnabled val="1"/>
        </dgm:presLayoutVars>
      </dgm:prSet>
      <dgm:spPr/>
    </dgm:pt>
    <dgm:pt modelId="{31D8FEC7-2033-4DD8-A828-8282B56FFCF7}" type="pres">
      <dgm:prSet presAssocID="{B679E3D8-5B72-42FA-B26F-C0BFB724755F}" presName="invisiNode" presStyleLbl="node1" presStyleIdx="4" presStyleCnt="5"/>
      <dgm:spPr/>
    </dgm:pt>
    <dgm:pt modelId="{4D07BF0E-1E5F-4437-A727-4B738102A6FF}" type="pres">
      <dgm:prSet presAssocID="{B679E3D8-5B72-42FA-B26F-C0BFB724755F}" presName="imagNode" presStyleLbl="fgImgPlace1" presStyleIdx="4" presStyleCnt="5"/>
      <dgm:spPr>
        <a:blipFill>
          <a:blip xmlns:r="http://schemas.openxmlformats.org/officeDocument/2006/relationships" r:embed="rId5">
            <a:extLst>
              <a:ext uri="{28A0092B-C50C-407E-A947-70E740481C1C}">
                <a14:useLocalDpi xmlns:a14="http://schemas.microsoft.com/office/drawing/2010/main" val="0"/>
              </a:ext>
            </a:extLst>
          </a:blip>
          <a:srcRect/>
          <a:stretch>
            <a:fillRect l="-83000" r="-83000"/>
          </a:stretch>
        </a:blipFill>
      </dgm:spPr>
    </dgm:pt>
  </dgm:ptLst>
  <dgm:cxnLst>
    <dgm:cxn modelId="{585FAE09-CB1F-41A3-82A3-69CBEA54BC64}" type="presOf" srcId="{A5ADCEFB-6238-4D37-9979-785515F4B2FC}" destId="{2FFF6738-A3ED-44F7-A5B7-206C86D2016C}" srcOrd="0" destOrd="0" presId="urn:microsoft.com/office/officeart/2005/8/layout/hList7"/>
    <dgm:cxn modelId="{C1503F13-97B8-4C13-A661-AB1AC617F749}" srcId="{2116C2AA-EE81-4804-BB41-0A3F29EC29D9}" destId="{B904E457-C034-46D3-BBC1-E019417AA648}" srcOrd="0" destOrd="0" parTransId="{1C26A4D8-B8BE-40CE-A40B-2A9E92C90CDE}" sibTransId="{8AEE40BE-2B1C-4311-A256-8F99029DEEEF}"/>
    <dgm:cxn modelId="{44101135-F6EC-4104-A49E-BDD93C20FDFD}" srcId="{2116C2AA-EE81-4804-BB41-0A3F29EC29D9}" destId="{3103B2B1-B1D6-4C88-8A73-EE2F3C03A69F}" srcOrd="2" destOrd="0" parTransId="{68D845EA-7467-423E-AB22-F68A51102370}" sibTransId="{FF9E7895-8F14-43C5-9D77-7836EF6BC12D}"/>
    <dgm:cxn modelId="{2CAF2E39-FC17-420A-B9D7-AC1513BB47FE}" type="presOf" srcId="{CEE2F013-3FA8-4156-B704-A89FD0547E8A}" destId="{A64413CE-8E03-4D72-A2B6-F4B34BF44781}" srcOrd="1" destOrd="0" presId="urn:microsoft.com/office/officeart/2005/8/layout/hList7"/>
    <dgm:cxn modelId="{FDCCA35F-634B-48B6-A7CD-6A0C1F726C37}" type="presOf" srcId="{2116C2AA-EE81-4804-BB41-0A3F29EC29D9}" destId="{8919C54C-90E5-414F-B3FF-AFCBF9F4B788}" srcOrd="0" destOrd="0" presId="urn:microsoft.com/office/officeart/2005/8/layout/hList7"/>
    <dgm:cxn modelId="{67FB3B46-EA22-48CB-A84A-97F38B0D8596}" type="presOf" srcId="{B904E457-C034-46D3-BBC1-E019417AA648}" destId="{89431930-DC81-4CEC-A654-436658B51A94}" srcOrd="0" destOrd="0" presId="urn:microsoft.com/office/officeart/2005/8/layout/hList7"/>
    <dgm:cxn modelId="{D12B9850-0B28-40E2-A71F-787FA7CA97C8}" type="presOf" srcId="{90DC3358-8E66-49A6-921A-4B3E33C4574F}" destId="{4666C786-2BAB-4BBE-986D-5431E5622901}" srcOrd="0" destOrd="0" presId="urn:microsoft.com/office/officeart/2005/8/layout/hList7"/>
    <dgm:cxn modelId="{69409F7E-681C-4D7D-9ACD-26729D501C1E}" srcId="{2116C2AA-EE81-4804-BB41-0A3F29EC29D9}" destId="{CEE2F013-3FA8-4156-B704-A89FD0547E8A}" srcOrd="1" destOrd="0" parTransId="{81534748-B7A9-4E52-A800-81B3EC05E73F}" sibTransId="{A5ADCEFB-6238-4D37-9979-785515F4B2FC}"/>
    <dgm:cxn modelId="{31DA0985-7136-41D7-87D7-828C5589E550}" srcId="{2116C2AA-EE81-4804-BB41-0A3F29EC29D9}" destId="{90DC3358-8E66-49A6-921A-4B3E33C4574F}" srcOrd="3" destOrd="0" parTransId="{B3F8EF6F-CB01-4539-B3C2-E14C425130CC}" sibTransId="{457C4321-20F1-44FB-B752-ED21D006FA89}"/>
    <dgm:cxn modelId="{860FA98A-88C3-49C6-869B-39C32A52E40B}" type="presOf" srcId="{90DC3358-8E66-49A6-921A-4B3E33C4574F}" destId="{8209642A-88CC-478B-A02A-F0047F961A98}" srcOrd="1" destOrd="0" presId="urn:microsoft.com/office/officeart/2005/8/layout/hList7"/>
    <dgm:cxn modelId="{B7EA94A3-37C1-48F7-B5F9-FC8C6344E1B8}" type="presOf" srcId="{FF9E7895-8F14-43C5-9D77-7836EF6BC12D}" destId="{70E03F42-04FF-43C9-98CA-85C7FA1FCEC8}" srcOrd="0" destOrd="0" presId="urn:microsoft.com/office/officeart/2005/8/layout/hList7"/>
    <dgm:cxn modelId="{EBFDBAAD-A9BC-4C32-B8E1-CEB02A636E11}" type="presOf" srcId="{B679E3D8-5B72-42FA-B26F-C0BFB724755F}" destId="{9E8E5A8B-05BA-4916-8061-8D3953AB57AC}" srcOrd="1" destOrd="0" presId="urn:microsoft.com/office/officeart/2005/8/layout/hList7"/>
    <dgm:cxn modelId="{623E4AC0-8E49-4A2C-A4F6-804966EA879B}" type="presOf" srcId="{8AEE40BE-2B1C-4311-A256-8F99029DEEEF}" destId="{66640DCC-7058-44FA-ABA2-DD5CF4152F87}" srcOrd="0" destOrd="0" presId="urn:microsoft.com/office/officeart/2005/8/layout/hList7"/>
    <dgm:cxn modelId="{C6C404C4-E386-49D4-BDF5-C4FF064A8399}" type="presOf" srcId="{B904E457-C034-46D3-BBC1-E019417AA648}" destId="{4BD66C25-3A6B-4CAE-B9F6-2420A9D3FA02}" srcOrd="1" destOrd="0" presId="urn:microsoft.com/office/officeart/2005/8/layout/hList7"/>
    <dgm:cxn modelId="{B38E33D1-323E-46DD-BEA8-FDF441398D74}" type="presOf" srcId="{3103B2B1-B1D6-4C88-8A73-EE2F3C03A69F}" destId="{30F445AD-A262-4BF2-9BCD-518E769FDADC}" srcOrd="0" destOrd="0" presId="urn:microsoft.com/office/officeart/2005/8/layout/hList7"/>
    <dgm:cxn modelId="{292031D7-47DB-4FB0-9FA4-DDB95480A1C0}" type="presOf" srcId="{CEE2F013-3FA8-4156-B704-A89FD0547E8A}" destId="{73D2E2DE-C51A-423D-93DA-3ABBD34926DB}" srcOrd="0" destOrd="0" presId="urn:microsoft.com/office/officeart/2005/8/layout/hList7"/>
    <dgm:cxn modelId="{13A525E2-9C3A-437A-AA1D-DEA200D861F4}" srcId="{2116C2AA-EE81-4804-BB41-0A3F29EC29D9}" destId="{B679E3D8-5B72-42FA-B26F-C0BFB724755F}" srcOrd="4" destOrd="0" parTransId="{47E39586-12EE-48B7-A7E0-4BAD6F0302B0}" sibTransId="{508CC00D-FAB6-4006-95A1-1165B232C98B}"/>
    <dgm:cxn modelId="{2FF323E5-6AB0-4099-837E-F567B7786FF3}" type="presOf" srcId="{3103B2B1-B1D6-4C88-8A73-EE2F3C03A69F}" destId="{247363BF-47ED-4023-AF68-017EA56570E5}" srcOrd="1" destOrd="0" presId="urn:microsoft.com/office/officeart/2005/8/layout/hList7"/>
    <dgm:cxn modelId="{459A88E8-2BC8-478B-AAFD-4C30EDCFA6BD}" type="presOf" srcId="{B679E3D8-5B72-42FA-B26F-C0BFB724755F}" destId="{AA1426C9-DC09-4952-8FFC-D1E5456B5384}" srcOrd="0" destOrd="0" presId="urn:microsoft.com/office/officeart/2005/8/layout/hList7"/>
    <dgm:cxn modelId="{3ECBEEF0-4868-4F8F-9E68-81D847B57596}" type="presOf" srcId="{457C4321-20F1-44FB-B752-ED21D006FA89}" destId="{08CCC311-3E13-4E40-8149-3B19B576712A}" srcOrd="0" destOrd="0" presId="urn:microsoft.com/office/officeart/2005/8/layout/hList7"/>
    <dgm:cxn modelId="{9AF90A24-E744-42E8-9AF2-42DD0BC02253}" type="presParOf" srcId="{8919C54C-90E5-414F-B3FF-AFCBF9F4B788}" destId="{2C1F7DED-BA66-4A10-9178-462472BAC619}" srcOrd="0" destOrd="0" presId="urn:microsoft.com/office/officeart/2005/8/layout/hList7"/>
    <dgm:cxn modelId="{F71F1D53-B351-4145-8F69-A7479593B1DE}" type="presParOf" srcId="{8919C54C-90E5-414F-B3FF-AFCBF9F4B788}" destId="{ABD1BD07-24D5-400B-A28C-4FFDAFA9A625}" srcOrd="1" destOrd="0" presId="urn:microsoft.com/office/officeart/2005/8/layout/hList7"/>
    <dgm:cxn modelId="{847C6A2F-479C-4DB9-8B63-4B249E1E2C70}" type="presParOf" srcId="{ABD1BD07-24D5-400B-A28C-4FFDAFA9A625}" destId="{7B83B373-DDEB-4C3A-8761-4EC5719B82AE}" srcOrd="0" destOrd="0" presId="urn:microsoft.com/office/officeart/2005/8/layout/hList7"/>
    <dgm:cxn modelId="{D2DC793F-DA6B-4BAF-A24C-BE81E77612F6}" type="presParOf" srcId="{7B83B373-DDEB-4C3A-8761-4EC5719B82AE}" destId="{89431930-DC81-4CEC-A654-436658B51A94}" srcOrd="0" destOrd="0" presId="urn:microsoft.com/office/officeart/2005/8/layout/hList7"/>
    <dgm:cxn modelId="{1906E4B6-8D29-4F6F-95AC-A881270325D3}" type="presParOf" srcId="{7B83B373-DDEB-4C3A-8761-4EC5719B82AE}" destId="{4BD66C25-3A6B-4CAE-B9F6-2420A9D3FA02}" srcOrd="1" destOrd="0" presId="urn:microsoft.com/office/officeart/2005/8/layout/hList7"/>
    <dgm:cxn modelId="{A0ECCB73-75BC-4D74-A307-749529601737}" type="presParOf" srcId="{7B83B373-DDEB-4C3A-8761-4EC5719B82AE}" destId="{A83D1537-1C3A-4625-8ED1-A3BE05154EE2}" srcOrd="2" destOrd="0" presId="urn:microsoft.com/office/officeart/2005/8/layout/hList7"/>
    <dgm:cxn modelId="{848CFBBE-C247-461B-913C-563B34AA7124}" type="presParOf" srcId="{7B83B373-DDEB-4C3A-8761-4EC5719B82AE}" destId="{AA27F270-950C-4C34-A86C-C636AB90658B}" srcOrd="3" destOrd="0" presId="urn:microsoft.com/office/officeart/2005/8/layout/hList7"/>
    <dgm:cxn modelId="{5A3C0013-6D25-4FCC-B727-2009E7C9FB67}" type="presParOf" srcId="{ABD1BD07-24D5-400B-A28C-4FFDAFA9A625}" destId="{66640DCC-7058-44FA-ABA2-DD5CF4152F87}" srcOrd="1" destOrd="0" presId="urn:microsoft.com/office/officeart/2005/8/layout/hList7"/>
    <dgm:cxn modelId="{A5FADFFB-BB26-4580-993E-B3B8D7ED08C9}" type="presParOf" srcId="{ABD1BD07-24D5-400B-A28C-4FFDAFA9A625}" destId="{ADA28B8E-75E2-4238-B542-054DA61CE9F1}" srcOrd="2" destOrd="0" presId="urn:microsoft.com/office/officeart/2005/8/layout/hList7"/>
    <dgm:cxn modelId="{842FE28E-DA3F-4507-BF62-D17DA1C88B7A}" type="presParOf" srcId="{ADA28B8E-75E2-4238-B542-054DA61CE9F1}" destId="{73D2E2DE-C51A-423D-93DA-3ABBD34926DB}" srcOrd="0" destOrd="0" presId="urn:microsoft.com/office/officeart/2005/8/layout/hList7"/>
    <dgm:cxn modelId="{E68F4EA3-E44E-47DB-9E40-543573FBDE59}" type="presParOf" srcId="{ADA28B8E-75E2-4238-B542-054DA61CE9F1}" destId="{A64413CE-8E03-4D72-A2B6-F4B34BF44781}" srcOrd="1" destOrd="0" presId="urn:microsoft.com/office/officeart/2005/8/layout/hList7"/>
    <dgm:cxn modelId="{AD26B895-1A30-4CD3-B238-0D5195D856A6}" type="presParOf" srcId="{ADA28B8E-75E2-4238-B542-054DA61CE9F1}" destId="{2B5D1274-2E9E-473F-A3D9-2E56249377D6}" srcOrd="2" destOrd="0" presId="urn:microsoft.com/office/officeart/2005/8/layout/hList7"/>
    <dgm:cxn modelId="{76A28ADB-0B64-4478-A4A9-DCE80D89FCD4}" type="presParOf" srcId="{ADA28B8E-75E2-4238-B542-054DA61CE9F1}" destId="{2E44BADE-AD1B-414C-B6DE-4FE3A096288F}" srcOrd="3" destOrd="0" presId="urn:microsoft.com/office/officeart/2005/8/layout/hList7"/>
    <dgm:cxn modelId="{6C8600E4-735C-46FD-BB3E-F323F7218DF5}" type="presParOf" srcId="{ABD1BD07-24D5-400B-A28C-4FFDAFA9A625}" destId="{2FFF6738-A3ED-44F7-A5B7-206C86D2016C}" srcOrd="3" destOrd="0" presId="urn:microsoft.com/office/officeart/2005/8/layout/hList7"/>
    <dgm:cxn modelId="{03964A2B-FE9B-418D-9899-6E6FCDB3222C}" type="presParOf" srcId="{ABD1BD07-24D5-400B-A28C-4FFDAFA9A625}" destId="{D5CB283C-A5D5-4F2A-9D11-555BBFE58E23}" srcOrd="4" destOrd="0" presId="urn:microsoft.com/office/officeart/2005/8/layout/hList7"/>
    <dgm:cxn modelId="{63D953D0-14A1-4C26-8477-3B09FA15D598}" type="presParOf" srcId="{D5CB283C-A5D5-4F2A-9D11-555BBFE58E23}" destId="{30F445AD-A262-4BF2-9BCD-518E769FDADC}" srcOrd="0" destOrd="0" presId="urn:microsoft.com/office/officeart/2005/8/layout/hList7"/>
    <dgm:cxn modelId="{05B64D62-12CB-4C31-B040-F5C1735D7E11}" type="presParOf" srcId="{D5CB283C-A5D5-4F2A-9D11-555BBFE58E23}" destId="{247363BF-47ED-4023-AF68-017EA56570E5}" srcOrd="1" destOrd="0" presId="urn:microsoft.com/office/officeart/2005/8/layout/hList7"/>
    <dgm:cxn modelId="{D7875111-4335-448C-B6D5-B491132A9663}" type="presParOf" srcId="{D5CB283C-A5D5-4F2A-9D11-555BBFE58E23}" destId="{1581D4B4-1E9E-43F4-84C0-4C5D4B7888C0}" srcOrd="2" destOrd="0" presId="urn:microsoft.com/office/officeart/2005/8/layout/hList7"/>
    <dgm:cxn modelId="{37BBA4FE-12AD-449A-9471-409034AB3F61}" type="presParOf" srcId="{D5CB283C-A5D5-4F2A-9D11-555BBFE58E23}" destId="{F00C252D-3928-4EB7-888E-E9EA9E7153EE}" srcOrd="3" destOrd="0" presId="urn:microsoft.com/office/officeart/2005/8/layout/hList7"/>
    <dgm:cxn modelId="{85C79A60-6499-4732-B0CE-6AA25A94CA1C}" type="presParOf" srcId="{ABD1BD07-24D5-400B-A28C-4FFDAFA9A625}" destId="{70E03F42-04FF-43C9-98CA-85C7FA1FCEC8}" srcOrd="5" destOrd="0" presId="urn:microsoft.com/office/officeart/2005/8/layout/hList7"/>
    <dgm:cxn modelId="{61939E9A-6C26-47A6-AE2D-E423213EE4C6}" type="presParOf" srcId="{ABD1BD07-24D5-400B-A28C-4FFDAFA9A625}" destId="{A3C5D519-81DE-4AE6-B910-C6321771222A}" srcOrd="6" destOrd="0" presId="urn:microsoft.com/office/officeart/2005/8/layout/hList7"/>
    <dgm:cxn modelId="{704EFE0E-1B09-4592-830B-0446337ACFD7}" type="presParOf" srcId="{A3C5D519-81DE-4AE6-B910-C6321771222A}" destId="{4666C786-2BAB-4BBE-986D-5431E5622901}" srcOrd="0" destOrd="0" presId="urn:microsoft.com/office/officeart/2005/8/layout/hList7"/>
    <dgm:cxn modelId="{45199350-5EFD-40E1-B37E-B18BCE6A88C3}" type="presParOf" srcId="{A3C5D519-81DE-4AE6-B910-C6321771222A}" destId="{8209642A-88CC-478B-A02A-F0047F961A98}" srcOrd="1" destOrd="0" presId="urn:microsoft.com/office/officeart/2005/8/layout/hList7"/>
    <dgm:cxn modelId="{D8B44981-3BB8-4A52-95E5-453202139ADD}" type="presParOf" srcId="{A3C5D519-81DE-4AE6-B910-C6321771222A}" destId="{82F7982D-9A52-498E-94A8-AB0BD260DA96}" srcOrd="2" destOrd="0" presId="urn:microsoft.com/office/officeart/2005/8/layout/hList7"/>
    <dgm:cxn modelId="{F7A70F96-3C3F-4105-9A7A-074D8334A615}" type="presParOf" srcId="{A3C5D519-81DE-4AE6-B910-C6321771222A}" destId="{492B47BF-D156-432A-BD10-91AE44F46B5E}" srcOrd="3" destOrd="0" presId="urn:microsoft.com/office/officeart/2005/8/layout/hList7"/>
    <dgm:cxn modelId="{7D02D964-A3B2-4BFC-9ED3-A4B1E3A73B61}" type="presParOf" srcId="{ABD1BD07-24D5-400B-A28C-4FFDAFA9A625}" destId="{08CCC311-3E13-4E40-8149-3B19B576712A}" srcOrd="7" destOrd="0" presId="urn:microsoft.com/office/officeart/2005/8/layout/hList7"/>
    <dgm:cxn modelId="{8A626D84-CCB3-4907-99B6-6AED34630F43}" type="presParOf" srcId="{ABD1BD07-24D5-400B-A28C-4FFDAFA9A625}" destId="{A5747861-90E5-46B1-AC95-3B00C095ECF9}" srcOrd="8" destOrd="0" presId="urn:microsoft.com/office/officeart/2005/8/layout/hList7"/>
    <dgm:cxn modelId="{FA2150CB-5793-4758-A489-41FED3010B1E}" type="presParOf" srcId="{A5747861-90E5-46B1-AC95-3B00C095ECF9}" destId="{AA1426C9-DC09-4952-8FFC-D1E5456B5384}" srcOrd="0" destOrd="0" presId="urn:microsoft.com/office/officeart/2005/8/layout/hList7"/>
    <dgm:cxn modelId="{42359F09-5A38-4329-A60B-9012D3946CA2}" type="presParOf" srcId="{A5747861-90E5-46B1-AC95-3B00C095ECF9}" destId="{9E8E5A8B-05BA-4916-8061-8D3953AB57AC}" srcOrd="1" destOrd="0" presId="urn:microsoft.com/office/officeart/2005/8/layout/hList7"/>
    <dgm:cxn modelId="{050E5EA8-0AFA-4BAA-9393-7350E0B09E46}" type="presParOf" srcId="{A5747861-90E5-46B1-AC95-3B00C095ECF9}" destId="{31D8FEC7-2033-4DD8-A828-8282B56FFCF7}" srcOrd="2" destOrd="0" presId="urn:microsoft.com/office/officeart/2005/8/layout/hList7"/>
    <dgm:cxn modelId="{758B93EB-10F0-4739-B110-D55531CE3414}" type="presParOf" srcId="{A5747861-90E5-46B1-AC95-3B00C095ECF9}" destId="{4D07BF0E-1E5F-4437-A727-4B738102A6FF}"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DC35EA0-0FD3-4035-BA2E-31374D9BC691}" type="doc">
      <dgm:prSet loTypeId="urn:microsoft.com/office/officeart/2008/layout/AlternatingHexagons" loCatId="list" qsTypeId="urn:microsoft.com/office/officeart/2005/8/quickstyle/simple1" qsCatId="simple" csTypeId="urn:microsoft.com/office/officeart/2005/8/colors/accent0_2" csCatId="mainScheme" phldr="1"/>
      <dgm:spPr/>
      <dgm:t>
        <a:bodyPr/>
        <a:lstStyle/>
        <a:p>
          <a:endParaRPr lang="en-GB"/>
        </a:p>
      </dgm:t>
    </dgm:pt>
    <dgm:pt modelId="{9688C8A7-16CA-42BF-8C4A-9670A6887E8D}">
      <dgm:prSet phldrT="[Text]"/>
      <dgm:spPr/>
      <dgm:t>
        <a:bodyPr/>
        <a:lstStyle/>
        <a:p>
          <a:r>
            <a:rPr lang="en-GB" b="0" i="0" dirty="0"/>
            <a:t>Mobile Check-In</a:t>
          </a:r>
          <a:endParaRPr lang="en-GB" dirty="0"/>
        </a:p>
      </dgm:t>
    </dgm:pt>
    <dgm:pt modelId="{CD884E16-0472-4EED-B98C-4AAFF8F4640C}" type="parTrans" cxnId="{A905EEB3-79B4-4BEE-AD59-293B5E4E3CFA}">
      <dgm:prSet/>
      <dgm:spPr/>
      <dgm:t>
        <a:bodyPr/>
        <a:lstStyle/>
        <a:p>
          <a:endParaRPr lang="en-GB"/>
        </a:p>
      </dgm:t>
    </dgm:pt>
    <dgm:pt modelId="{2D47D142-9407-4C2C-BC66-EE086F604338}" type="sibTrans" cxnId="{A905EEB3-79B4-4BEE-AD59-293B5E4E3CFA}">
      <dgm:prSet/>
      <dgm:spPr/>
      <dgm:t>
        <a:bodyPr/>
        <a:lstStyle/>
        <a:p>
          <a:endParaRPr lang="en-GB"/>
        </a:p>
      </dgm:t>
    </dgm:pt>
    <dgm:pt modelId="{8E27C410-728A-459D-8942-C36F6CAEAC05}">
      <dgm:prSet phldrT="[Text]"/>
      <dgm:spPr/>
      <dgm:t>
        <a:bodyPr/>
        <a:lstStyle/>
        <a:p>
          <a:r>
            <a:rPr lang="en-GB" b="0" i="0" dirty="0"/>
            <a:t>Keyless Entry Systems</a:t>
          </a:r>
          <a:endParaRPr lang="en-GB" dirty="0"/>
        </a:p>
      </dgm:t>
    </dgm:pt>
    <dgm:pt modelId="{0DFEEAAD-1A7F-4E55-B36E-A82853ACED1F}" type="parTrans" cxnId="{16546DF6-96E2-4228-BFD8-7AE444F21EC9}">
      <dgm:prSet/>
      <dgm:spPr/>
      <dgm:t>
        <a:bodyPr/>
        <a:lstStyle/>
        <a:p>
          <a:endParaRPr lang="en-GB"/>
        </a:p>
      </dgm:t>
    </dgm:pt>
    <dgm:pt modelId="{CD6F25F2-78DE-43E7-B106-AF8BCFE807F5}" type="sibTrans" cxnId="{16546DF6-96E2-4228-BFD8-7AE444F21EC9}">
      <dgm:prSet/>
      <dgm:spPr/>
      <dgm:t>
        <a:bodyPr/>
        <a:lstStyle/>
        <a:p>
          <a:endParaRPr lang="en-GB"/>
        </a:p>
      </dgm:t>
    </dgm:pt>
    <dgm:pt modelId="{BE60F2DD-04FB-4864-85E3-56925ED1812A}">
      <dgm:prSet/>
      <dgm:spPr/>
      <dgm:t>
        <a:bodyPr/>
        <a:lstStyle/>
        <a:p>
          <a:r>
            <a:rPr lang="en-GB" b="0" i="0" dirty="0"/>
            <a:t>Virtual Concierge</a:t>
          </a:r>
          <a:endParaRPr lang="en-GB" dirty="0"/>
        </a:p>
      </dgm:t>
    </dgm:pt>
    <dgm:pt modelId="{7351922B-1C12-4AF4-83B9-DC7EC1B685BB}" type="parTrans" cxnId="{4B1EEA04-9098-4257-AA42-C9BFCBFAAA24}">
      <dgm:prSet/>
      <dgm:spPr/>
      <dgm:t>
        <a:bodyPr/>
        <a:lstStyle/>
        <a:p>
          <a:endParaRPr lang="en-GB"/>
        </a:p>
      </dgm:t>
    </dgm:pt>
    <dgm:pt modelId="{EEAC9ABF-4BBF-4D15-812D-EFB636DE5F17}" type="sibTrans" cxnId="{4B1EEA04-9098-4257-AA42-C9BFCBFAAA24}">
      <dgm:prSet/>
      <dgm:spPr/>
      <dgm:t>
        <a:bodyPr/>
        <a:lstStyle/>
        <a:p>
          <a:endParaRPr lang="en-GB" dirty="0"/>
        </a:p>
      </dgm:t>
    </dgm:pt>
    <dgm:pt modelId="{51383CAB-AB7D-41A3-B89B-06FD9417C49F}" type="pres">
      <dgm:prSet presAssocID="{7DC35EA0-0FD3-4035-BA2E-31374D9BC691}" presName="Name0" presStyleCnt="0">
        <dgm:presLayoutVars>
          <dgm:chMax/>
          <dgm:chPref/>
          <dgm:dir/>
          <dgm:animLvl val="lvl"/>
        </dgm:presLayoutVars>
      </dgm:prSet>
      <dgm:spPr/>
    </dgm:pt>
    <dgm:pt modelId="{7DD27454-1B91-40C2-B0BB-4FD3590920F4}" type="pres">
      <dgm:prSet presAssocID="{9688C8A7-16CA-42BF-8C4A-9670A6887E8D}" presName="composite" presStyleCnt="0"/>
      <dgm:spPr/>
    </dgm:pt>
    <dgm:pt modelId="{0A851E52-B526-48A6-8E4E-B7E5325F6EF4}" type="pres">
      <dgm:prSet presAssocID="{9688C8A7-16CA-42BF-8C4A-9670A6887E8D}" presName="Parent1" presStyleLbl="node1" presStyleIdx="0" presStyleCnt="6" custScaleY="111208">
        <dgm:presLayoutVars>
          <dgm:chMax val="1"/>
          <dgm:chPref val="1"/>
          <dgm:bulletEnabled val="1"/>
        </dgm:presLayoutVars>
      </dgm:prSet>
      <dgm:spPr/>
    </dgm:pt>
    <dgm:pt modelId="{3DFDF09C-E402-48BF-82FA-1FC134C2AC23}" type="pres">
      <dgm:prSet presAssocID="{9688C8A7-16CA-42BF-8C4A-9670A6887E8D}" presName="Childtext1" presStyleLbl="revTx" presStyleIdx="0" presStyleCnt="3">
        <dgm:presLayoutVars>
          <dgm:chMax val="0"/>
          <dgm:chPref val="0"/>
          <dgm:bulletEnabled val="1"/>
        </dgm:presLayoutVars>
      </dgm:prSet>
      <dgm:spPr/>
    </dgm:pt>
    <dgm:pt modelId="{98C40AC9-C18F-4E49-8D53-76CB74DDB04A}" type="pres">
      <dgm:prSet presAssocID="{9688C8A7-16CA-42BF-8C4A-9670A6887E8D}" presName="BalanceSpacing" presStyleCnt="0"/>
      <dgm:spPr/>
    </dgm:pt>
    <dgm:pt modelId="{ADB4D437-1504-4487-A95A-FA9E961DA248}" type="pres">
      <dgm:prSet presAssocID="{9688C8A7-16CA-42BF-8C4A-9670A6887E8D}" presName="BalanceSpacing1" presStyleCnt="0"/>
      <dgm:spPr/>
    </dgm:pt>
    <dgm:pt modelId="{EEF0E1A0-C689-45CB-AE81-BAE89C5FDF22}" type="pres">
      <dgm:prSet presAssocID="{2D47D142-9407-4C2C-BC66-EE086F604338}" presName="Accent1Text" presStyleLbl="node1" presStyleIdx="1" presStyleCnt="6"/>
      <dgm:spPr/>
    </dgm:pt>
    <dgm:pt modelId="{7C686EA0-09ED-4BD3-A533-3F6B8DFAD764}" type="pres">
      <dgm:prSet presAssocID="{2D47D142-9407-4C2C-BC66-EE086F604338}" presName="spaceBetweenRectangles" presStyleCnt="0"/>
      <dgm:spPr/>
    </dgm:pt>
    <dgm:pt modelId="{B297E5E2-12E4-482A-A74B-E3FD0F21B468}" type="pres">
      <dgm:prSet presAssocID="{8E27C410-728A-459D-8942-C36F6CAEAC05}" presName="composite" presStyleCnt="0"/>
      <dgm:spPr/>
    </dgm:pt>
    <dgm:pt modelId="{FB120865-E184-4487-AB72-0DF0828FB825}" type="pres">
      <dgm:prSet presAssocID="{8E27C410-728A-459D-8942-C36F6CAEAC05}" presName="Parent1" presStyleLbl="node1" presStyleIdx="2" presStyleCnt="6" custScaleX="127072">
        <dgm:presLayoutVars>
          <dgm:chMax val="1"/>
          <dgm:chPref val="1"/>
          <dgm:bulletEnabled val="1"/>
        </dgm:presLayoutVars>
      </dgm:prSet>
      <dgm:spPr/>
    </dgm:pt>
    <dgm:pt modelId="{444DD3AD-82AC-454E-8FB7-0960C0A12F25}" type="pres">
      <dgm:prSet presAssocID="{8E27C410-728A-459D-8942-C36F6CAEAC05}" presName="Childtext1" presStyleLbl="revTx" presStyleIdx="1" presStyleCnt="3">
        <dgm:presLayoutVars>
          <dgm:chMax val="0"/>
          <dgm:chPref val="0"/>
          <dgm:bulletEnabled val="1"/>
        </dgm:presLayoutVars>
      </dgm:prSet>
      <dgm:spPr/>
    </dgm:pt>
    <dgm:pt modelId="{06C22C75-79F0-4CD0-A264-0D7F04EE89BE}" type="pres">
      <dgm:prSet presAssocID="{8E27C410-728A-459D-8942-C36F6CAEAC05}" presName="BalanceSpacing" presStyleCnt="0"/>
      <dgm:spPr/>
    </dgm:pt>
    <dgm:pt modelId="{11B14F30-C463-479C-9578-E5396CD42546}" type="pres">
      <dgm:prSet presAssocID="{8E27C410-728A-459D-8942-C36F6CAEAC05}" presName="BalanceSpacing1" presStyleCnt="0"/>
      <dgm:spPr/>
    </dgm:pt>
    <dgm:pt modelId="{2403B77C-1115-4154-9141-923EFDB05642}" type="pres">
      <dgm:prSet presAssocID="{CD6F25F2-78DE-43E7-B106-AF8BCFE807F5}" presName="Accent1Text" presStyleLbl="node1" presStyleIdx="3" presStyleCnt="6"/>
      <dgm:spPr/>
    </dgm:pt>
    <dgm:pt modelId="{7D37E07B-992B-41B3-B6E6-36BA25258AE2}" type="pres">
      <dgm:prSet presAssocID="{CD6F25F2-78DE-43E7-B106-AF8BCFE807F5}" presName="spaceBetweenRectangles" presStyleCnt="0"/>
      <dgm:spPr/>
    </dgm:pt>
    <dgm:pt modelId="{4798A785-A43D-4D5A-ABF9-77C390B03A97}" type="pres">
      <dgm:prSet presAssocID="{BE60F2DD-04FB-4864-85E3-56925ED1812A}" presName="composite" presStyleCnt="0"/>
      <dgm:spPr/>
    </dgm:pt>
    <dgm:pt modelId="{DA6778F3-4EA2-44A7-885C-4A20843CE102}" type="pres">
      <dgm:prSet presAssocID="{BE60F2DD-04FB-4864-85E3-56925ED1812A}" presName="Parent1" presStyleLbl="node1" presStyleIdx="4" presStyleCnt="6">
        <dgm:presLayoutVars>
          <dgm:chMax val="1"/>
          <dgm:chPref val="1"/>
          <dgm:bulletEnabled val="1"/>
        </dgm:presLayoutVars>
      </dgm:prSet>
      <dgm:spPr/>
    </dgm:pt>
    <dgm:pt modelId="{4C320470-D39E-403A-8150-16FF2A0884BD}" type="pres">
      <dgm:prSet presAssocID="{BE60F2DD-04FB-4864-85E3-56925ED1812A}" presName="Childtext1" presStyleLbl="revTx" presStyleIdx="2" presStyleCnt="3">
        <dgm:presLayoutVars>
          <dgm:chMax val="0"/>
          <dgm:chPref val="0"/>
          <dgm:bulletEnabled val="1"/>
        </dgm:presLayoutVars>
      </dgm:prSet>
      <dgm:spPr/>
    </dgm:pt>
    <dgm:pt modelId="{23F24498-62EA-4C3B-B0EB-9F6419D527C0}" type="pres">
      <dgm:prSet presAssocID="{BE60F2DD-04FB-4864-85E3-56925ED1812A}" presName="BalanceSpacing" presStyleCnt="0"/>
      <dgm:spPr/>
    </dgm:pt>
    <dgm:pt modelId="{A55E7708-0CC3-4122-906C-D4FA28EFF6E2}" type="pres">
      <dgm:prSet presAssocID="{BE60F2DD-04FB-4864-85E3-56925ED1812A}" presName="BalanceSpacing1" presStyleCnt="0"/>
      <dgm:spPr/>
    </dgm:pt>
    <dgm:pt modelId="{FBD50E34-1333-45FD-9ED0-E578658B72C4}" type="pres">
      <dgm:prSet presAssocID="{EEAC9ABF-4BBF-4D15-812D-EFB636DE5F17}" presName="Accent1Text" presStyleLbl="node1" presStyleIdx="5" presStyleCnt="6"/>
      <dgm:spPr/>
    </dgm:pt>
  </dgm:ptLst>
  <dgm:cxnLst>
    <dgm:cxn modelId="{4B1EEA04-9098-4257-AA42-C9BFCBFAAA24}" srcId="{7DC35EA0-0FD3-4035-BA2E-31374D9BC691}" destId="{BE60F2DD-04FB-4864-85E3-56925ED1812A}" srcOrd="2" destOrd="0" parTransId="{7351922B-1C12-4AF4-83B9-DC7EC1B685BB}" sibTransId="{EEAC9ABF-4BBF-4D15-812D-EFB636DE5F17}"/>
    <dgm:cxn modelId="{5D28311A-9946-4052-A3C8-7EAE71E58464}" type="presOf" srcId="{EEAC9ABF-4BBF-4D15-812D-EFB636DE5F17}" destId="{FBD50E34-1333-45FD-9ED0-E578658B72C4}" srcOrd="0" destOrd="0" presId="urn:microsoft.com/office/officeart/2008/layout/AlternatingHexagons"/>
    <dgm:cxn modelId="{5140EA29-8B86-465F-B450-37B3CBE92E8D}" type="presOf" srcId="{CD6F25F2-78DE-43E7-B106-AF8BCFE807F5}" destId="{2403B77C-1115-4154-9141-923EFDB05642}" srcOrd="0" destOrd="0" presId="urn:microsoft.com/office/officeart/2008/layout/AlternatingHexagons"/>
    <dgm:cxn modelId="{A95FA75D-F9BC-43F7-B2BE-548B41760F1D}" type="presOf" srcId="{8E27C410-728A-459D-8942-C36F6CAEAC05}" destId="{FB120865-E184-4487-AB72-0DF0828FB825}" srcOrd="0" destOrd="0" presId="urn:microsoft.com/office/officeart/2008/layout/AlternatingHexagons"/>
    <dgm:cxn modelId="{0776654C-A50A-428B-B5AC-0DC2B01333F0}" type="presOf" srcId="{7DC35EA0-0FD3-4035-BA2E-31374D9BC691}" destId="{51383CAB-AB7D-41A3-B89B-06FD9417C49F}" srcOrd="0" destOrd="0" presId="urn:microsoft.com/office/officeart/2008/layout/AlternatingHexagons"/>
    <dgm:cxn modelId="{F3DBFFA3-5A05-4ADA-89C6-4B324CF1CB0C}" type="presOf" srcId="{9688C8A7-16CA-42BF-8C4A-9670A6887E8D}" destId="{0A851E52-B526-48A6-8E4E-B7E5325F6EF4}" srcOrd="0" destOrd="0" presId="urn:microsoft.com/office/officeart/2008/layout/AlternatingHexagons"/>
    <dgm:cxn modelId="{A905EEB3-79B4-4BEE-AD59-293B5E4E3CFA}" srcId="{7DC35EA0-0FD3-4035-BA2E-31374D9BC691}" destId="{9688C8A7-16CA-42BF-8C4A-9670A6887E8D}" srcOrd="0" destOrd="0" parTransId="{CD884E16-0472-4EED-B98C-4AAFF8F4640C}" sibTransId="{2D47D142-9407-4C2C-BC66-EE086F604338}"/>
    <dgm:cxn modelId="{460BE1CD-68EF-4146-A125-985AC17BA887}" type="presOf" srcId="{2D47D142-9407-4C2C-BC66-EE086F604338}" destId="{EEF0E1A0-C689-45CB-AE81-BAE89C5FDF22}" srcOrd="0" destOrd="0" presId="urn:microsoft.com/office/officeart/2008/layout/AlternatingHexagons"/>
    <dgm:cxn modelId="{CD1A70EE-3EF6-4EC1-AA60-41E8FFC38866}" type="presOf" srcId="{BE60F2DD-04FB-4864-85E3-56925ED1812A}" destId="{DA6778F3-4EA2-44A7-885C-4A20843CE102}" srcOrd="0" destOrd="0" presId="urn:microsoft.com/office/officeart/2008/layout/AlternatingHexagons"/>
    <dgm:cxn modelId="{16546DF6-96E2-4228-BFD8-7AE444F21EC9}" srcId="{7DC35EA0-0FD3-4035-BA2E-31374D9BC691}" destId="{8E27C410-728A-459D-8942-C36F6CAEAC05}" srcOrd="1" destOrd="0" parTransId="{0DFEEAAD-1A7F-4E55-B36E-A82853ACED1F}" sibTransId="{CD6F25F2-78DE-43E7-B106-AF8BCFE807F5}"/>
    <dgm:cxn modelId="{6EDB9701-C5F4-4F61-8383-203170221EDA}" type="presParOf" srcId="{51383CAB-AB7D-41A3-B89B-06FD9417C49F}" destId="{7DD27454-1B91-40C2-B0BB-4FD3590920F4}" srcOrd="0" destOrd="0" presId="urn:microsoft.com/office/officeart/2008/layout/AlternatingHexagons"/>
    <dgm:cxn modelId="{DC85AACE-9491-488F-8651-2E4C63AEBDD3}" type="presParOf" srcId="{7DD27454-1B91-40C2-B0BB-4FD3590920F4}" destId="{0A851E52-B526-48A6-8E4E-B7E5325F6EF4}" srcOrd="0" destOrd="0" presId="urn:microsoft.com/office/officeart/2008/layout/AlternatingHexagons"/>
    <dgm:cxn modelId="{5A65CC0E-DDF6-48BA-BACF-13F3B3912640}" type="presParOf" srcId="{7DD27454-1B91-40C2-B0BB-4FD3590920F4}" destId="{3DFDF09C-E402-48BF-82FA-1FC134C2AC23}" srcOrd="1" destOrd="0" presId="urn:microsoft.com/office/officeart/2008/layout/AlternatingHexagons"/>
    <dgm:cxn modelId="{C69FE5E0-40F5-4F8A-B0CE-E91A8A42F38F}" type="presParOf" srcId="{7DD27454-1B91-40C2-B0BB-4FD3590920F4}" destId="{98C40AC9-C18F-4E49-8D53-76CB74DDB04A}" srcOrd="2" destOrd="0" presId="urn:microsoft.com/office/officeart/2008/layout/AlternatingHexagons"/>
    <dgm:cxn modelId="{4148B4EE-7CB3-41B9-873A-10BAB0256603}" type="presParOf" srcId="{7DD27454-1B91-40C2-B0BB-4FD3590920F4}" destId="{ADB4D437-1504-4487-A95A-FA9E961DA248}" srcOrd="3" destOrd="0" presId="urn:microsoft.com/office/officeart/2008/layout/AlternatingHexagons"/>
    <dgm:cxn modelId="{DEDAA402-D48F-4DF5-897D-E9B6DFF18959}" type="presParOf" srcId="{7DD27454-1B91-40C2-B0BB-4FD3590920F4}" destId="{EEF0E1A0-C689-45CB-AE81-BAE89C5FDF22}" srcOrd="4" destOrd="0" presId="urn:microsoft.com/office/officeart/2008/layout/AlternatingHexagons"/>
    <dgm:cxn modelId="{5E19BCB6-14BD-4DA9-90E3-0BD8633A57F2}" type="presParOf" srcId="{51383CAB-AB7D-41A3-B89B-06FD9417C49F}" destId="{7C686EA0-09ED-4BD3-A533-3F6B8DFAD764}" srcOrd="1" destOrd="0" presId="urn:microsoft.com/office/officeart/2008/layout/AlternatingHexagons"/>
    <dgm:cxn modelId="{0CE538A7-12D3-4C61-A1B6-BB7B43AADCD4}" type="presParOf" srcId="{51383CAB-AB7D-41A3-B89B-06FD9417C49F}" destId="{B297E5E2-12E4-482A-A74B-E3FD0F21B468}" srcOrd="2" destOrd="0" presId="urn:microsoft.com/office/officeart/2008/layout/AlternatingHexagons"/>
    <dgm:cxn modelId="{5DED2C02-03EB-4D8F-A983-AEDD31640E09}" type="presParOf" srcId="{B297E5E2-12E4-482A-A74B-E3FD0F21B468}" destId="{FB120865-E184-4487-AB72-0DF0828FB825}" srcOrd="0" destOrd="0" presId="urn:microsoft.com/office/officeart/2008/layout/AlternatingHexagons"/>
    <dgm:cxn modelId="{149CE8D7-1E3A-46C6-B7F6-9812EFE43022}" type="presParOf" srcId="{B297E5E2-12E4-482A-A74B-E3FD0F21B468}" destId="{444DD3AD-82AC-454E-8FB7-0960C0A12F25}" srcOrd="1" destOrd="0" presId="urn:microsoft.com/office/officeart/2008/layout/AlternatingHexagons"/>
    <dgm:cxn modelId="{9ED2BFD3-8D8E-4A38-8023-3E093C932132}" type="presParOf" srcId="{B297E5E2-12E4-482A-A74B-E3FD0F21B468}" destId="{06C22C75-79F0-4CD0-A264-0D7F04EE89BE}" srcOrd="2" destOrd="0" presId="urn:microsoft.com/office/officeart/2008/layout/AlternatingHexagons"/>
    <dgm:cxn modelId="{31CABB08-90B3-4B2A-9503-23C6C1B9575B}" type="presParOf" srcId="{B297E5E2-12E4-482A-A74B-E3FD0F21B468}" destId="{11B14F30-C463-479C-9578-E5396CD42546}" srcOrd="3" destOrd="0" presId="urn:microsoft.com/office/officeart/2008/layout/AlternatingHexagons"/>
    <dgm:cxn modelId="{1FEAA05A-6B92-45EC-9183-AA04AD821466}" type="presParOf" srcId="{B297E5E2-12E4-482A-A74B-E3FD0F21B468}" destId="{2403B77C-1115-4154-9141-923EFDB05642}" srcOrd="4" destOrd="0" presId="urn:microsoft.com/office/officeart/2008/layout/AlternatingHexagons"/>
    <dgm:cxn modelId="{ED2700B7-90AD-412B-ACEB-0B2EE772096A}" type="presParOf" srcId="{51383CAB-AB7D-41A3-B89B-06FD9417C49F}" destId="{7D37E07B-992B-41B3-B6E6-36BA25258AE2}" srcOrd="3" destOrd="0" presId="urn:microsoft.com/office/officeart/2008/layout/AlternatingHexagons"/>
    <dgm:cxn modelId="{F9C4BDAC-6772-4AB4-BD29-A9327E17F1CC}" type="presParOf" srcId="{51383CAB-AB7D-41A3-B89B-06FD9417C49F}" destId="{4798A785-A43D-4D5A-ABF9-77C390B03A97}" srcOrd="4" destOrd="0" presId="urn:microsoft.com/office/officeart/2008/layout/AlternatingHexagons"/>
    <dgm:cxn modelId="{2AD4E8C7-4410-4475-8C56-342375893C52}" type="presParOf" srcId="{4798A785-A43D-4D5A-ABF9-77C390B03A97}" destId="{DA6778F3-4EA2-44A7-885C-4A20843CE102}" srcOrd="0" destOrd="0" presId="urn:microsoft.com/office/officeart/2008/layout/AlternatingHexagons"/>
    <dgm:cxn modelId="{E102756A-3BF9-4482-8ECE-5D57058FCD52}" type="presParOf" srcId="{4798A785-A43D-4D5A-ABF9-77C390B03A97}" destId="{4C320470-D39E-403A-8150-16FF2A0884BD}" srcOrd="1" destOrd="0" presId="urn:microsoft.com/office/officeart/2008/layout/AlternatingHexagons"/>
    <dgm:cxn modelId="{144E8CF8-17BD-442E-AD54-8C6DF4F8F385}" type="presParOf" srcId="{4798A785-A43D-4D5A-ABF9-77C390B03A97}" destId="{23F24498-62EA-4C3B-B0EB-9F6419D527C0}" srcOrd="2" destOrd="0" presId="urn:microsoft.com/office/officeart/2008/layout/AlternatingHexagons"/>
    <dgm:cxn modelId="{60AD3622-BE32-44E8-B079-258BE96BDFDC}" type="presParOf" srcId="{4798A785-A43D-4D5A-ABF9-77C390B03A97}" destId="{A55E7708-0CC3-4122-906C-D4FA28EFF6E2}" srcOrd="3" destOrd="0" presId="urn:microsoft.com/office/officeart/2008/layout/AlternatingHexagons"/>
    <dgm:cxn modelId="{49BA929B-8836-4394-8B12-DACBBF595BE0}" type="presParOf" srcId="{4798A785-A43D-4D5A-ABF9-77C390B03A97}" destId="{FBD50E34-1333-45FD-9ED0-E578658B72C4}"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116C2AA-EE81-4804-BB41-0A3F29EC29D9}" type="doc">
      <dgm:prSet loTypeId="urn:microsoft.com/office/officeart/2005/8/layout/pyramid2" loCatId="list" qsTypeId="urn:microsoft.com/office/officeart/2005/8/quickstyle/simple5" qsCatId="simple" csTypeId="urn:microsoft.com/office/officeart/2005/8/colors/accent3_1" csCatId="accent3" phldr="1"/>
      <dgm:spPr/>
      <dgm:t>
        <a:bodyPr/>
        <a:lstStyle/>
        <a:p>
          <a:endParaRPr lang="en-GB"/>
        </a:p>
      </dgm:t>
    </dgm:pt>
    <dgm:pt modelId="{B904E457-C034-46D3-BBC1-E019417AA648}">
      <dgm:prSet phldrT="[Text]" custT="1"/>
      <dgm:spPr/>
      <dgm:t>
        <a:bodyPr/>
        <a:lstStyle/>
        <a:p>
          <a:r>
            <a:rPr lang="en-GB" sz="1800" b="1" i="0" dirty="0"/>
            <a:t>Enhancing Guest Satisfaction</a:t>
          </a:r>
        </a:p>
      </dgm:t>
    </dgm:pt>
    <dgm:pt modelId="{1C26A4D8-B8BE-40CE-A40B-2A9E92C90CDE}" type="parTrans" cxnId="{C1503F13-97B8-4C13-A661-AB1AC617F749}">
      <dgm:prSet/>
      <dgm:spPr/>
      <dgm:t>
        <a:bodyPr/>
        <a:lstStyle/>
        <a:p>
          <a:endParaRPr lang="en-GB"/>
        </a:p>
      </dgm:t>
    </dgm:pt>
    <dgm:pt modelId="{8AEE40BE-2B1C-4311-A256-8F99029DEEEF}" type="sibTrans" cxnId="{C1503F13-97B8-4C13-A661-AB1AC617F749}">
      <dgm:prSet/>
      <dgm:spPr/>
      <dgm:t>
        <a:bodyPr/>
        <a:lstStyle/>
        <a:p>
          <a:endParaRPr lang="en-GB"/>
        </a:p>
      </dgm:t>
    </dgm:pt>
    <dgm:pt modelId="{CEE2F013-3FA8-4156-B704-A89FD0547E8A}">
      <dgm:prSet phldrT="[Text]" custT="1"/>
      <dgm:spPr/>
      <dgm:t>
        <a:bodyPr/>
        <a:lstStyle/>
        <a:p>
          <a:r>
            <a:rPr lang="en-GB" sz="1800" b="1" i="0" dirty="0"/>
            <a:t>Building Guest Loyalty</a:t>
          </a:r>
        </a:p>
      </dgm:t>
    </dgm:pt>
    <dgm:pt modelId="{81534748-B7A9-4E52-A800-81B3EC05E73F}" type="parTrans" cxnId="{69409F7E-681C-4D7D-9ACD-26729D501C1E}">
      <dgm:prSet/>
      <dgm:spPr/>
      <dgm:t>
        <a:bodyPr/>
        <a:lstStyle/>
        <a:p>
          <a:endParaRPr lang="en-GB"/>
        </a:p>
      </dgm:t>
    </dgm:pt>
    <dgm:pt modelId="{A5ADCEFB-6238-4D37-9979-785515F4B2FC}" type="sibTrans" cxnId="{69409F7E-681C-4D7D-9ACD-26729D501C1E}">
      <dgm:prSet/>
      <dgm:spPr/>
      <dgm:t>
        <a:bodyPr/>
        <a:lstStyle/>
        <a:p>
          <a:endParaRPr lang="en-GB"/>
        </a:p>
      </dgm:t>
    </dgm:pt>
    <dgm:pt modelId="{3103B2B1-B1D6-4C88-8A73-EE2F3C03A69F}">
      <dgm:prSet phldrT="[Text]" custT="1"/>
      <dgm:spPr/>
      <dgm:t>
        <a:bodyPr/>
        <a:lstStyle/>
        <a:p>
          <a:r>
            <a:rPr lang="en-GB" sz="1800" b="1" i="0" dirty="0"/>
            <a:t>Positive Brand Perception</a:t>
          </a:r>
        </a:p>
      </dgm:t>
    </dgm:pt>
    <dgm:pt modelId="{68D845EA-7467-423E-AB22-F68A51102370}" type="parTrans" cxnId="{44101135-F6EC-4104-A49E-BDD93C20FDFD}">
      <dgm:prSet/>
      <dgm:spPr/>
      <dgm:t>
        <a:bodyPr/>
        <a:lstStyle/>
        <a:p>
          <a:endParaRPr lang="en-GB"/>
        </a:p>
      </dgm:t>
    </dgm:pt>
    <dgm:pt modelId="{FF9E7895-8F14-43C5-9D77-7836EF6BC12D}" type="sibTrans" cxnId="{44101135-F6EC-4104-A49E-BDD93C20FDFD}">
      <dgm:prSet/>
      <dgm:spPr/>
      <dgm:t>
        <a:bodyPr/>
        <a:lstStyle/>
        <a:p>
          <a:endParaRPr lang="en-GB"/>
        </a:p>
      </dgm:t>
    </dgm:pt>
    <dgm:pt modelId="{90DC3358-8E66-49A6-921A-4B3E33C4574F}">
      <dgm:prSet phldrT="[Text]" custT="1"/>
      <dgm:spPr/>
      <dgm:t>
        <a:bodyPr/>
        <a:lstStyle/>
        <a:p>
          <a:r>
            <a:rPr lang="en-GB" sz="1800" b="1" i="0" dirty="0"/>
            <a:t>Word-of-Mouth Recommendations</a:t>
          </a:r>
        </a:p>
      </dgm:t>
    </dgm:pt>
    <dgm:pt modelId="{B3F8EF6F-CB01-4539-B3C2-E14C425130CC}" type="parTrans" cxnId="{31DA0985-7136-41D7-87D7-828C5589E550}">
      <dgm:prSet/>
      <dgm:spPr/>
      <dgm:t>
        <a:bodyPr/>
        <a:lstStyle/>
        <a:p>
          <a:endParaRPr lang="en-GB"/>
        </a:p>
      </dgm:t>
    </dgm:pt>
    <dgm:pt modelId="{457C4321-20F1-44FB-B752-ED21D006FA89}" type="sibTrans" cxnId="{31DA0985-7136-41D7-87D7-828C5589E550}">
      <dgm:prSet/>
      <dgm:spPr/>
      <dgm:t>
        <a:bodyPr/>
        <a:lstStyle/>
        <a:p>
          <a:endParaRPr lang="en-GB"/>
        </a:p>
      </dgm:t>
    </dgm:pt>
    <dgm:pt modelId="{B679E3D8-5B72-42FA-B26F-C0BFB724755F}">
      <dgm:prSet custT="1"/>
      <dgm:spPr/>
      <dgm:t>
        <a:bodyPr/>
        <a:lstStyle/>
        <a:p>
          <a:r>
            <a:rPr lang="en-GB" sz="1800" b="1" i="0" dirty="0"/>
            <a:t>Competitive Advantage</a:t>
          </a:r>
          <a:endParaRPr lang="en-US" sz="1800" b="1" i="0" dirty="0"/>
        </a:p>
      </dgm:t>
    </dgm:pt>
    <dgm:pt modelId="{47E39586-12EE-48B7-A7E0-4BAD6F0302B0}" type="parTrans" cxnId="{13A525E2-9C3A-437A-AA1D-DEA200D861F4}">
      <dgm:prSet/>
      <dgm:spPr/>
      <dgm:t>
        <a:bodyPr/>
        <a:lstStyle/>
        <a:p>
          <a:endParaRPr lang="en-GB"/>
        </a:p>
      </dgm:t>
    </dgm:pt>
    <dgm:pt modelId="{508CC00D-FAB6-4006-95A1-1165B232C98B}" type="sibTrans" cxnId="{13A525E2-9C3A-437A-AA1D-DEA200D861F4}">
      <dgm:prSet/>
      <dgm:spPr/>
      <dgm:t>
        <a:bodyPr/>
        <a:lstStyle/>
        <a:p>
          <a:endParaRPr lang="en-GB"/>
        </a:p>
      </dgm:t>
    </dgm:pt>
    <dgm:pt modelId="{BC31EE96-50CA-4209-AC48-83385E60D237}">
      <dgm:prSet custT="1"/>
      <dgm:spPr/>
      <dgm:t>
        <a:bodyPr/>
        <a:lstStyle/>
        <a:p>
          <a:r>
            <a:rPr lang="en-US" sz="1800" b="1" i="0" dirty="0"/>
            <a:t>Repeat Business and Revenue Generation</a:t>
          </a:r>
        </a:p>
      </dgm:t>
    </dgm:pt>
    <dgm:pt modelId="{ABBB1209-7165-4A97-AFC0-52989D208B52}" type="parTrans" cxnId="{530EC5C8-F23A-40D0-937C-00A65174308B}">
      <dgm:prSet/>
      <dgm:spPr/>
      <dgm:t>
        <a:bodyPr/>
        <a:lstStyle/>
        <a:p>
          <a:endParaRPr lang="en-GB"/>
        </a:p>
      </dgm:t>
    </dgm:pt>
    <dgm:pt modelId="{6A07717B-F19A-4C6A-9FCD-9C267724FF4E}" type="sibTrans" cxnId="{530EC5C8-F23A-40D0-937C-00A65174308B}">
      <dgm:prSet/>
      <dgm:spPr/>
      <dgm:t>
        <a:bodyPr/>
        <a:lstStyle/>
        <a:p>
          <a:endParaRPr lang="en-GB"/>
        </a:p>
      </dgm:t>
    </dgm:pt>
    <dgm:pt modelId="{F11723AB-E125-43CD-B280-4ABF23715497}" type="pres">
      <dgm:prSet presAssocID="{2116C2AA-EE81-4804-BB41-0A3F29EC29D9}" presName="compositeShape" presStyleCnt="0">
        <dgm:presLayoutVars>
          <dgm:dir/>
          <dgm:resizeHandles/>
        </dgm:presLayoutVars>
      </dgm:prSet>
      <dgm:spPr/>
    </dgm:pt>
    <dgm:pt modelId="{C7C27EB6-BF9A-46F6-A186-AB5C7B58F55D}" type="pres">
      <dgm:prSet presAssocID="{2116C2AA-EE81-4804-BB41-0A3F29EC29D9}" presName="pyramid" presStyleLbl="node1" presStyleIdx="0" presStyleCnt="1" custLinFactNeighborX="245" custLinFactNeighborY="-8216"/>
      <dgm:spPr/>
    </dgm:pt>
    <dgm:pt modelId="{497936C4-256E-43DB-8035-C1F62331D305}" type="pres">
      <dgm:prSet presAssocID="{2116C2AA-EE81-4804-BB41-0A3F29EC29D9}" presName="theList" presStyleCnt="0"/>
      <dgm:spPr/>
    </dgm:pt>
    <dgm:pt modelId="{BF181619-4510-4134-AB9E-2DF7080F96A1}" type="pres">
      <dgm:prSet presAssocID="{B904E457-C034-46D3-BBC1-E019417AA648}" presName="aNode" presStyleLbl="fgAcc1" presStyleIdx="0" presStyleCnt="6" custScaleX="121117">
        <dgm:presLayoutVars>
          <dgm:bulletEnabled val="1"/>
        </dgm:presLayoutVars>
      </dgm:prSet>
      <dgm:spPr/>
    </dgm:pt>
    <dgm:pt modelId="{AB73CD31-D5BD-4A1C-881B-E62FB12153D3}" type="pres">
      <dgm:prSet presAssocID="{B904E457-C034-46D3-BBC1-E019417AA648}" presName="aSpace" presStyleCnt="0"/>
      <dgm:spPr/>
    </dgm:pt>
    <dgm:pt modelId="{B63447F4-9B75-41BB-BA0F-53C219537A2F}" type="pres">
      <dgm:prSet presAssocID="{CEE2F013-3FA8-4156-B704-A89FD0547E8A}" presName="aNode" presStyleLbl="fgAcc1" presStyleIdx="1" presStyleCnt="6" custScaleX="121117">
        <dgm:presLayoutVars>
          <dgm:bulletEnabled val="1"/>
        </dgm:presLayoutVars>
      </dgm:prSet>
      <dgm:spPr/>
    </dgm:pt>
    <dgm:pt modelId="{0B318D2E-F16B-4A96-99EB-84CC0A43653D}" type="pres">
      <dgm:prSet presAssocID="{CEE2F013-3FA8-4156-B704-A89FD0547E8A}" presName="aSpace" presStyleCnt="0"/>
      <dgm:spPr/>
    </dgm:pt>
    <dgm:pt modelId="{9214C5E2-DE49-40E4-AB59-E216A859789E}" type="pres">
      <dgm:prSet presAssocID="{3103B2B1-B1D6-4C88-8A73-EE2F3C03A69F}" presName="aNode" presStyleLbl="fgAcc1" presStyleIdx="2" presStyleCnt="6" custScaleX="121117">
        <dgm:presLayoutVars>
          <dgm:bulletEnabled val="1"/>
        </dgm:presLayoutVars>
      </dgm:prSet>
      <dgm:spPr/>
    </dgm:pt>
    <dgm:pt modelId="{F6313876-6E04-437A-87AE-A57E25C3CD8F}" type="pres">
      <dgm:prSet presAssocID="{3103B2B1-B1D6-4C88-8A73-EE2F3C03A69F}" presName="aSpace" presStyleCnt="0"/>
      <dgm:spPr/>
    </dgm:pt>
    <dgm:pt modelId="{6EC77A66-2D97-4965-A658-AD17CB818A09}" type="pres">
      <dgm:prSet presAssocID="{90DC3358-8E66-49A6-921A-4B3E33C4574F}" presName="aNode" presStyleLbl="fgAcc1" presStyleIdx="3" presStyleCnt="6" custScaleX="121117">
        <dgm:presLayoutVars>
          <dgm:bulletEnabled val="1"/>
        </dgm:presLayoutVars>
      </dgm:prSet>
      <dgm:spPr/>
    </dgm:pt>
    <dgm:pt modelId="{8544A3BF-635B-450C-AA7D-49834081816D}" type="pres">
      <dgm:prSet presAssocID="{90DC3358-8E66-49A6-921A-4B3E33C4574F}" presName="aSpace" presStyleCnt="0"/>
      <dgm:spPr/>
    </dgm:pt>
    <dgm:pt modelId="{E76EE162-A368-4AD6-A881-C12C82C58BC3}" type="pres">
      <dgm:prSet presAssocID="{B679E3D8-5B72-42FA-B26F-C0BFB724755F}" presName="aNode" presStyleLbl="fgAcc1" presStyleIdx="4" presStyleCnt="6" custScaleX="121117">
        <dgm:presLayoutVars>
          <dgm:bulletEnabled val="1"/>
        </dgm:presLayoutVars>
      </dgm:prSet>
      <dgm:spPr/>
    </dgm:pt>
    <dgm:pt modelId="{1C99B305-5C49-4B48-8749-4D0C85AB4F6F}" type="pres">
      <dgm:prSet presAssocID="{B679E3D8-5B72-42FA-B26F-C0BFB724755F}" presName="aSpace" presStyleCnt="0"/>
      <dgm:spPr/>
    </dgm:pt>
    <dgm:pt modelId="{4A47475F-7A34-4E91-B6D0-DFF31902524D}" type="pres">
      <dgm:prSet presAssocID="{BC31EE96-50CA-4209-AC48-83385E60D237}" presName="aNode" presStyleLbl="fgAcc1" presStyleIdx="5" presStyleCnt="6" custScaleX="121117">
        <dgm:presLayoutVars>
          <dgm:bulletEnabled val="1"/>
        </dgm:presLayoutVars>
      </dgm:prSet>
      <dgm:spPr/>
    </dgm:pt>
    <dgm:pt modelId="{62E835F3-ECF7-485E-B5FC-B2BE0D6CB071}" type="pres">
      <dgm:prSet presAssocID="{BC31EE96-50CA-4209-AC48-83385E60D237}" presName="aSpace" presStyleCnt="0"/>
      <dgm:spPr/>
    </dgm:pt>
  </dgm:ptLst>
  <dgm:cxnLst>
    <dgm:cxn modelId="{C1503F13-97B8-4C13-A661-AB1AC617F749}" srcId="{2116C2AA-EE81-4804-BB41-0A3F29EC29D9}" destId="{B904E457-C034-46D3-BBC1-E019417AA648}" srcOrd="0" destOrd="0" parTransId="{1C26A4D8-B8BE-40CE-A40B-2A9E92C90CDE}" sibTransId="{8AEE40BE-2B1C-4311-A256-8F99029DEEEF}"/>
    <dgm:cxn modelId="{2964642D-BDDB-434D-B976-98F96D07484B}" type="presOf" srcId="{3103B2B1-B1D6-4C88-8A73-EE2F3C03A69F}" destId="{9214C5E2-DE49-40E4-AB59-E216A859789E}" srcOrd="0" destOrd="0" presId="urn:microsoft.com/office/officeart/2005/8/layout/pyramid2"/>
    <dgm:cxn modelId="{83AE6932-F400-4343-A26E-6661316FAE8D}" type="presOf" srcId="{B679E3D8-5B72-42FA-B26F-C0BFB724755F}" destId="{E76EE162-A368-4AD6-A881-C12C82C58BC3}" srcOrd="0" destOrd="0" presId="urn:microsoft.com/office/officeart/2005/8/layout/pyramid2"/>
    <dgm:cxn modelId="{44101135-F6EC-4104-A49E-BDD93C20FDFD}" srcId="{2116C2AA-EE81-4804-BB41-0A3F29EC29D9}" destId="{3103B2B1-B1D6-4C88-8A73-EE2F3C03A69F}" srcOrd="2" destOrd="0" parTransId="{68D845EA-7467-423E-AB22-F68A51102370}" sibTransId="{FF9E7895-8F14-43C5-9D77-7836EF6BC12D}"/>
    <dgm:cxn modelId="{6B5B3D6B-BEC2-4DEC-81DD-ADE1958D1214}" type="presOf" srcId="{CEE2F013-3FA8-4156-B704-A89FD0547E8A}" destId="{B63447F4-9B75-41BB-BA0F-53C219537A2F}" srcOrd="0" destOrd="0" presId="urn:microsoft.com/office/officeart/2005/8/layout/pyramid2"/>
    <dgm:cxn modelId="{3084004E-6271-4911-B5B8-B5899BD3B0C5}" type="presOf" srcId="{BC31EE96-50CA-4209-AC48-83385E60D237}" destId="{4A47475F-7A34-4E91-B6D0-DFF31902524D}" srcOrd="0" destOrd="0" presId="urn:microsoft.com/office/officeart/2005/8/layout/pyramid2"/>
    <dgm:cxn modelId="{69409F7E-681C-4D7D-9ACD-26729D501C1E}" srcId="{2116C2AA-EE81-4804-BB41-0A3F29EC29D9}" destId="{CEE2F013-3FA8-4156-B704-A89FD0547E8A}" srcOrd="1" destOrd="0" parTransId="{81534748-B7A9-4E52-A800-81B3EC05E73F}" sibTransId="{A5ADCEFB-6238-4D37-9979-785515F4B2FC}"/>
    <dgm:cxn modelId="{31DA0985-7136-41D7-87D7-828C5589E550}" srcId="{2116C2AA-EE81-4804-BB41-0A3F29EC29D9}" destId="{90DC3358-8E66-49A6-921A-4B3E33C4574F}" srcOrd="3" destOrd="0" parTransId="{B3F8EF6F-CB01-4539-B3C2-E14C425130CC}" sibTransId="{457C4321-20F1-44FB-B752-ED21D006FA89}"/>
    <dgm:cxn modelId="{530EC5C8-F23A-40D0-937C-00A65174308B}" srcId="{2116C2AA-EE81-4804-BB41-0A3F29EC29D9}" destId="{BC31EE96-50CA-4209-AC48-83385E60D237}" srcOrd="5" destOrd="0" parTransId="{ABBB1209-7165-4A97-AFC0-52989D208B52}" sibTransId="{6A07717B-F19A-4C6A-9FCD-9C267724FF4E}"/>
    <dgm:cxn modelId="{CFAC87C9-D613-407E-B917-10CB177DB926}" type="presOf" srcId="{90DC3358-8E66-49A6-921A-4B3E33C4574F}" destId="{6EC77A66-2D97-4965-A658-AD17CB818A09}" srcOrd="0" destOrd="0" presId="urn:microsoft.com/office/officeart/2005/8/layout/pyramid2"/>
    <dgm:cxn modelId="{26BB51D8-747E-4043-B686-DB48AA7143A4}" type="presOf" srcId="{2116C2AA-EE81-4804-BB41-0A3F29EC29D9}" destId="{F11723AB-E125-43CD-B280-4ABF23715497}" srcOrd="0" destOrd="0" presId="urn:microsoft.com/office/officeart/2005/8/layout/pyramid2"/>
    <dgm:cxn modelId="{13A525E2-9C3A-437A-AA1D-DEA200D861F4}" srcId="{2116C2AA-EE81-4804-BB41-0A3F29EC29D9}" destId="{B679E3D8-5B72-42FA-B26F-C0BFB724755F}" srcOrd="4" destOrd="0" parTransId="{47E39586-12EE-48B7-A7E0-4BAD6F0302B0}" sibTransId="{508CC00D-FAB6-4006-95A1-1165B232C98B}"/>
    <dgm:cxn modelId="{9D2290FB-EEC3-4635-BAA6-2BF88B321634}" type="presOf" srcId="{B904E457-C034-46D3-BBC1-E019417AA648}" destId="{BF181619-4510-4134-AB9E-2DF7080F96A1}" srcOrd="0" destOrd="0" presId="urn:microsoft.com/office/officeart/2005/8/layout/pyramid2"/>
    <dgm:cxn modelId="{FB4E60C3-B678-48D5-935E-F2B44FB03E49}" type="presParOf" srcId="{F11723AB-E125-43CD-B280-4ABF23715497}" destId="{C7C27EB6-BF9A-46F6-A186-AB5C7B58F55D}" srcOrd="0" destOrd="0" presId="urn:microsoft.com/office/officeart/2005/8/layout/pyramid2"/>
    <dgm:cxn modelId="{D1ED9936-CEB6-45EB-ADAF-0DF60B17F6BE}" type="presParOf" srcId="{F11723AB-E125-43CD-B280-4ABF23715497}" destId="{497936C4-256E-43DB-8035-C1F62331D305}" srcOrd="1" destOrd="0" presId="urn:microsoft.com/office/officeart/2005/8/layout/pyramid2"/>
    <dgm:cxn modelId="{3B34FB1F-B525-4BD9-A571-42DE4498AEF2}" type="presParOf" srcId="{497936C4-256E-43DB-8035-C1F62331D305}" destId="{BF181619-4510-4134-AB9E-2DF7080F96A1}" srcOrd="0" destOrd="0" presId="urn:microsoft.com/office/officeart/2005/8/layout/pyramid2"/>
    <dgm:cxn modelId="{657030CB-538B-4A55-B763-2F844110E240}" type="presParOf" srcId="{497936C4-256E-43DB-8035-C1F62331D305}" destId="{AB73CD31-D5BD-4A1C-881B-E62FB12153D3}" srcOrd="1" destOrd="0" presId="urn:microsoft.com/office/officeart/2005/8/layout/pyramid2"/>
    <dgm:cxn modelId="{3F778D03-E8C1-4666-ACF8-AA2761888E18}" type="presParOf" srcId="{497936C4-256E-43DB-8035-C1F62331D305}" destId="{B63447F4-9B75-41BB-BA0F-53C219537A2F}" srcOrd="2" destOrd="0" presId="urn:microsoft.com/office/officeart/2005/8/layout/pyramid2"/>
    <dgm:cxn modelId="{C4FE732C-569A-4F1C-BA45-DA16E0DE5764}" type="presParOf" srcId="{497936C4-256E-43DB-8035-C1F62331D305}" destId="{0B318D2E-F16B-4A96-99EB-84CC0A43653D}" srcOrd="3" destOrd="0" presId="urn:microsoft.com/office/officeart/2005/8/layout/pyramid2"/>
    <dgm:cxn modelId="{FB220067-E7BB-4A3A-94C7-5636DB0EEA81}" type="presParOf" srcId="{497936C4-256E-43DB-8035-C1F62331D305}" destId="{9214C5E2-DE49-40E4-AB59-E216A859789E}" srcOrd="4" destOrd="0" presId="urn:microsoft.com/office/officeart/2005/8/layout/pyramid2"/>
    <dgm:cxn modelId="{C00CA71F-DCF5-4D77-8494-0AD6ED401F50}" type="presParOf" srcId="{497936C4-256E-43DB-8035-C1F62331D305}" destId="{F6313876-6E04-437A-87AE-A57E25C3CD8F}" srcOrd="5" destOrd="0" presId="urn:microsoft.com/office/officeart/2005/8/layout/pyramid2"/>
    <dgm:cxn modelId="{9F40D48A-CCE0-4373-8B96-0CAB6E16DB99}" type="presParOf" srcId="{497936C4-256E-43DB-8035-C1F62331D305}" destId="{6EC77A66-2D97-4965-A658-AD17CB818A09}" srcOrd="6" destOrd="0" presId="urn:microsoft.com/office/officeart/2005/8/layout/pyramid2"/>
    <dgm:cxn modelId="{A22F312C-6F05-4D8D-83C1-8039355640DE}" type="presParOf" srcId="{497936C4-256E-43DB-8035-C1F62331D305}" destId="{8544A3BF-635B-450C-AA7D-49834081816D}" srcOrd="7" destOrd="0" presId="urn:microsoft.com/office/officeart/2005/8/layout/pyramid2"/>
    <dgm:cxn modelId="{BFB216A9-CF23-4A53-A2CC-C5C38BC7B108}" type="presParOf" srcId="{497936C4-256E-43DB-8035-C1F62331D305}" destId="{E76EE162-A368-4AD6-A881-C12C82C58BC3}" srcOrd="8" destOrd="0" presId="urn:microsoft.com/office/officeart/2005/8/layout/pyramid2"/>
    <dgm:cxn modelId="{24BCCC0D-F117-4065-BB9C-952A9182172F}" type="presParOf" srcId="{497936C4-256E-43DB-8035-C1F62331D305}" destId="{1C99B305-5C49-4B48-8749-4D0C85AB4F6F}" srcOrd="9" destOrd="0" presId="urn:microsoft.com/office/officeart/2005/8/layout/pyramid2"/>
    <dgm:cxn modelId="{69D4C18F-94EF-4FAF-8879-F539C7ADA42A}" type="presParOf" srcId="{497936C4-256E-43DB-8035-C1F62331D305}" destId="{4A47475F-7A34-4E91-B6D0-DFF31902524D}" srcOrd="10" destOrd="0" presId="urn:microsoft.com/office/officeart/2005/8/layout/pyramid2"/>
    <dgm:cxn modelId="{7E68BD0E-2FB5-42E1-A34F-EC12C5D936D2}" type="presParOf" srcId="{497936C4-256E-43DB-8035-C1F62331D305}" destId="{62E835F3-ECF7-485E-B5FC-B2BE0D6CB071}" srcOrd="11"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116C2AA-EE81-4804-BB41-0A3F29EC29D9}" type="doc">
      <dgm:prSet loTypeId="urn:microsoft.com/office/officeart/2005/8/layout/pyramid2" loCatId="list" qsTypeId="urn:microsoft.com/office/officeart/2005/8/quickstyle/simple2" qsCatId="simple" csTypeId="urn:microsoft.com/office/officeart/2005/8/colors/accent3_1" csCatId="accent3" phldr="1"/>
      <dgm:spPr/>
      <dgm:t>
        <a:bodyPr/>
        <a:lstStyle/>
        <a:p>
          <a:endParaRPr lang="en-GB"/>
        </a:p>
      </dgm:t>
    </dgm:pt>
    <dgm:pt modelId="{B904E457-C034-46D3-BBC1-E019417AA648}">
      <dgm:prSet phldrT="[Text]" custT="1"/>
      <dgm:spPr/>
      <dgm:t>
        <a:bodyPr/>
        <a:lstStyle/>
        <a:p>
          <a:r>
            <a:rPr lang="en-GB" sz="1800" b="0" i="0" dirty="0"/>
            <a:t>Personalized Service</a:t>
          </a:r>
          <a:endParaRPr lang="en-GB" sz="1800" dirty="0"/>
        </a:p>
      </dgm:t>
    </dgm:pt>
    <dgm:pt modelId="{1C26A4D8-B8BE-40CE-A40B-2A9E92C90CDE}" type="parTrans" cxnId="{C1503F13-97B8-4C13-A661-AB1AC617F749}">
      <dgm:prSet/>
      <dgm:spPr/>
      <dgm:t>
        <a:bodyPr/>
        <a:lstStyle/>
        <a:p>
          <a:endParaRPr lang="en-GB"/>
        </a:p>
      </dgm:t>
    </dgm:pt>
    <dgm:pt modelId="{8AEE40BE-2B1C-4311-A256-8F99029DEEEF}" type="sibTrans" cxnId="{C1503F13-97B8-4C13-A661-AB1AC617F749}">
      <dgm:prSet/>
      <dgm:spPr/>
      <dgm:t>
        <a:bodyPr/>
        <a:lstStyle/>
        <a:p>
          <a:endParaRPr lang="en-GB"/>
        </a:p>
      </dgm:t>
    </dgm:pt>
    <dgm:pt modelId="{CEE2F013-3FA8-4156-B704-A89FD0547E8A}">
      <dgm:prSet phldrT="[Text]" custT="1"/>
      <dgm:spPr/>
      <dgm:t>
        <a:bodyPr/>
        <a:lstStyle/>
        <a:p>
          <a:r>
            <a:rPr lang="en-GB" sz="1800" b="0" i="0" dirty="0"/>
            <a:t>Anticipating Guest Needs</a:t>
          </a:r>
          <a:endParaRPr lang="en-GB" sz="1800" dirty="0"/>
        </a:p>
      </dgm:t>
    </dgm:pt>
    <dgm:pt modelId="{81534748-B7A9-4E52-A800-81B3EC05E73F}" type="parTrans" cxnId="{69409F7E-681C-4D7D-9ACD-26729D501C1E}">
      <dgm:prSet/>
      <dgm:spPr/>
      <dgm:t>
        <a:bodyPr/>
        <a:lstStyle/>
        <a:p>
          <a:endParaRPr lang="en-GB"/>
        </a:p>
      </dgm:t>
    </dgm:pt>
    <dgm:pt modelId="{A5ADCEFB-6238-4D37-9979-785515F4B2FC}" type="sibTrans" cxnId="{69409F7E-681C-4D7D-9ACD-26729D501C1E}">
      <dgm:prSet/>
      <dgm:spPr/>
      <dgm:t>
        <a:bodyPr/>
        <a:lstStyle/>
        <a:p>
          <a:endParaRPr lang="en-GB"/>
        </a:p>
      </dgm:t>
    </dgm:pt>
    <dgm:pt modelId="{3103B2B1-B1D6-4C88-8A73-EE2F3C03A69F}">
      <dgm:prSet phldrT="[Text]" custT="1"/>
      <dgm:spPr/>
      <dgm:t>
        <a:bodyPr/>
        <a:lstStyle/>
        <a:p>
          <a:r>
            <a:rPr lang="en-GB" sz="1800" b="0" i="0" dirty="0"/>
            <a:t>Creating Memorable Moments</a:t>
          </a:r>
          <a:endParaRPr lang="en-GB" sz="1800" dirty="0"/>
        </a:p>
      </dgm:t>
    </dgm:pt>
    <dgm:pt modelId="{68D845EA-7467-423E-AB22-F68A51102370}" type="parTrans" cxnId="{44101135-F6EC-4104-A49E-BDD93C20FDFD}">
      <dgm:prSet/>
      <dgm:spPr/>
      <dgm:t>
        <a:bodyPr/>
        <a:lstStyle/>
        <a:p>
          <a:endParaRPr lang="en-GB"/>
        </a:p>
      </dgm:t>
    </dgm:pt>
    <dgm:pt modelId="{FF9E7895-8F14-43C5-9D77-7836EF6BC12D}" type="sibTrans" cxnId="{44101135-F6EC-4104-A49E-BDD93C20FDFD}">
      <dgm:prSet/>
      <dgm:spPr/>
      <dgm:t>
        <a:bodyPr/>
        <a:lstStyle/>
        <a:p>
          <a:endParaRPr lang="en-GB"/>
        </a:p>
      </dgm:t>
    </dgm:pt>
    <dgm:pt modelId="{90DC3358-8E66-49A6-921A-4B3E33C4574F}">
      <dgm:prSet phldrT="[Text]" custT="1"/>
      <dgm:spPr/>
      <dgm:t>
        <a:bodyPr/>
        <a:lstStyle/>
        <a:p>
          <a:r>
            <a:rPr lang="en-GB" sz="1800" b="0" i="0" dirty="0"/>
            <a:t>Attention to Detail</a:t>
          </a:r>
          <a:endParaRPr lang="en-GB" sz="1800" dirty="0"/>
        </a:p>
      </dgm:t>
    </dgm:pt>
    <dgm:pt modelId="{B3F8EF6F-CB01-4539-B3C2-E14C425130CC}" type="parTrans" cxnId="{31DA0985-7136-41D7-87D7-828C5589E550}">
      <dgm:prSet/>
      <dgm:spPr/>
      <dgm:t>
        <a:bodyPr/>
        <a:lstStyle/>
        <a:p>
          <a:endParaRPr lang="en-GB"/>
        </a:p>
      </dgm:t>
    </dgm:pt>
    <dgm:pt modelId="{457C4321-20F1-44FB-B752-ED21D006FA89}" type="sibTrans" cxnId="{31DA0985-7136-41D7-87D7-828C5589E550}">
      <dgm:prSet/>
      <dgm:spPr/>
      <dgm:t>
        <a:bodyPr/>
        <a:lstStyle/>
        <a:p>
          <a:endParaRPr lang="en-GB"/>
        </a:p>
      </dgm:t>
    </dgm:pt>
    <dgm:pt modelId="{B679E3D8-5B72-42FA-B26F-C0BFB724755F}">
      <dgm:prSet custT="1"/>
      <dgm:spPr/>
      <dgm:t>
        <a:bodyPr/>
        <a:lstStyle/>
        <a:p>
          <a:r>
            <a:rPr lang="en-GB" sz="1800" b="0" i="0" dirty="0"/>
            <a:t>Service Excellence</a:t>
          </a:r>
          <a:endParaRPr lang="en-US" sz="1800" dirty="0"/>
        </a:p>
      </dgm:t>
    </dgm:pt>
    <dgm:pt modelId="{47E39586-12EE-48B7-A7E0-4BAD6F0302B0}" type="parTrans" cxnId="{13A525E2-9C3A-437A-AA1D-DEA200D861F4}">
      <dgm:prSet/>
      <dgm:spPr/>
      <dgm:t>
        <a:bodyPr/>
        <a:lstStyle/>
        <a:p>
          <a:endParaRPr lang="en-GB"/>
        </a:p>
      </dgm:t>
    </dgm:pt>
    <dgm:pt modelId="{508CC00D-FAB6-4006-95A1-1165B232C98B}" type="sibTrans" cxnId="{13A525E2-9C3A-437A-AA1D-DEA200D861F4}">
      <dgm:prSet/>
      <dgm:spPr/>
      <dgm:t>
        <a:bodyPr/>
        <a:lstStyle/>
        <a:p>
          <a:endParaRPr lang="en-GB"/>
        </a:p>
      </dgm:t>
    </dgm:pt>
    <dgm:pt modelId="{48EC3E8F-993D-4E6D-88F0-8C6ADEA83479}">
      <dgm:prSet custT="1"/>
      <dgm:spPr/>
      <dgm:t>
        <a:bodyPr/>
        <a:lstStyle/>
        <a:p>
          <a:r>
            <a:rPr lang="en-GB" sz="1800" b="0" i="0" dirty="0"/>
            <a:t>Feedback and Continuous Improvement</a:t>
          </a:r>
          <a:endParaRPr lang="en-US" sz="1800" dirty="0"/>
        </a:p>
      </dgm:t>
    </dgm:pt>
    <dgm:pt modelId="{5F93DAC2-25D6-47F6-9E17-EF56189B397C}" type="parTrans" cxnId="{174731B3-8C9A-4917-A32A-CC257909B82C}">
      <dgm:prSet/>
      <dgm:spPr/>
      <dgm:t>
        <a:bodyPr/>
        <a:lstStyle/>
        <a:p>
          <a:endParaRPr lang="en-GB"/>
        </a:p>
      </dgm:t>
    </dgm:pt>
    <dgm:pt modelId="{0C1D1440-882C-49F2-8D05-2317078427D6}" type="sibTrans" cxnId="{174731B3-8C9A-4917-A32A-CC257909B82C}">
      <dgm:prSet/>
      <dgm:spPr/>
      <dgm:t>
        <a:bodyPr/>
        <a:lstStyle/>
        <a:p>
          <a:endParaRPr lang="en-GB"/>
        </a:p>
      </dgm:t>
    </dgm:pt>
    <dgm:pt modelId="{C2A7DC14-C8BB-4C19-9515-B3B26B48E682}" type="pres">
      <dgm:prSet presAssocID="{2116C2AA-EE81-4804-BB41-0A3F29EC29D9}" presName="compositeShape" presStyleCnt="0">
        <dgm:presLayoutVars>
          <dgm:dir/>
          <dgm:resizeHandles/>
        </dgm:presLayoutVars>
      </dgm:prSet>
      <dgm:spPr/>
    </dgm:pt>
    <dgm:pt modelId="{77C94E9C-17DF-4A87-9ECF-05C06BD34EB8}" type="pres">
      <dgm:prSet presAssocID="{2116C2AA-EE81-4804-BB41-0A3F29EC29D9}" presName="pyramid" presStyleLbl="node1" presStyleIdx="0" presStyleCnt="1"/>
      <dgm:spPr/>
    </dgm:pt>
    <dgm:pt modelId="{0CDC7DB4-3386-4EA9-BFAB-6E6C35F21685}" type="pres">
      <dgm:prSet presAssocID="{2116C2AA-EE81-4804-BB41-0A3F29EC29D9}" presName="theList" presStyleCnt="0"/>
      <dgm:spPr/>
    </dgm:pt>
    <dgm:pt modelId="{0C2C6FF3-E6FB-4B79-B910-CD9061466853}" type="pres">
      <dgm:prSet presAssocID="{B904E457-C034-46D3-BBC1-E019417AA648}" presName="aNode" presStyleLbl="fgAcc1" presStyleIdx="0" presStyleCnt="6">
        <dgm:presLayoutVars>
          <dgm:bulletEnabled val="1"/>
        </dgm:presLayoutVars>
      </dgm:prSet>
      <dgm:spPr/>
    </dgm:pt>
    <dgm:pt modelId="{7968A032-8BD2-469A-A8AF-A777F4F213E6}" type="pres">
      <dgm:prSet presAssocID="{B904E457-C034-46D3-BBC1-E019417AA648}" presName="aSpace" presStyleCnt="0"/>
      <dgm:spPr/>
    </dgm:pt>
    <dgm:pt modelId="{3327E985-C069-422C-9056-23DDE313C1C7}" type="pres">
      <dgm:prSet presAssocID="{CEE2F013-3FA8-4156-B704-A89FD0547E8A}" presName="aNode" presStyleLbl="fgAcc1" presStyleIdx="1" presStyleCnt="6">
        <dgm:presLayoutVars>
          <dgm:bulletEnabled val="1"/>
        </dgm:presLayoutVars>
      </dgm:prSet>
      <dgm:spPr/>
    </dgm:pt>
    <dgm:pt modelId="{4D356F8A-28BC-4FA4-95D5-D30993E1AA61}" type="pres">
      <dgm:prSet presAssocID="{CEE2F013-3FA8-4156-B704-A89FD0547E8A}" presName="aSpace" presStyleCnt="0"/>
      <dgm:spPr/>
    </dgm:pt>
    <dgm:pt modelId="{C00C16B6-6390-46DC-A898-653ED5D3CCB0}" type="pres">
      <dgm:prSet presAssocID="{3103B2B1-B1D6-4C88-8A73-EE2F3C03A69F}" presName="aNode" presStyleLbl="fgAcc1" presStyleIdx="2" presStyleCnt="6">
        <dgm:presLayoutVars>
          <dgm:bulletEnabled val="1"/>
        </dgm:presLayoutVars>
      </dgm:prSet>
      <dgm:spPr/>
    </dgm:pt>
    <dgm:pt modelId="{4D254CF2-CE5C-4234-B3EC-DBD1DACBF525}" type="pres">
      <dgm:prSet presAssocID="{3103B2B1-B1D6-4C88-8A73-EE2F3C03A69F}" presName="aSpace" presStyleCnt="0"/>
      <dgm:spPr/>
    </dgm:pt>
    <dgm:pt modelId="{C1A706B2-46A1-48F6-BEC4-F9CEE95CBFA2}" type="pres">
      <dgm:prSet presAssocID="{90DC3358-8E66-49A6-921A-4B3E33C4574F}" presName="aNode" presStyleLbl="fgAcc1" presStyleIdx="3" presStyleCnt="6">
        <dgm:presLayoutVars>
          <dgm:bulletEnabled val="1"/>
        </dgm:presLayoutVars>
      </dgm:prSet>
      <dgm:spPr/>
    </dgm:pt>
    <dgm:pt modelId="{4618597F-BE15-42B8-810A-BFF15DDDD7F7}" type="pres">
      <dgm:prSet presAssocID="{90DC3358-8E66-49A6-921A-4B3E33C4574F}" presName="aSpace" presStyleCnt="0"/>
      <dgm:spPr/>
    </dgm:pt>
    <dgm:pt modelId="{64A77B7C-3ED6-42F6-8543-E7E0C072ECA0}" type="pres">
      <dgm:prSet presAssocID="{B679E3D8-5B72-42FA-B26F-C0BFB724755F}" presName="aNode" presStyleLbl="fgAcc1" presStyleIdx="4" presStyleCnt="6">
        <dgm:presLayoutVars>
          <dgm:bulletEnabled val="1"/>
        </dgm:presLayoutVars>
      </dgm:prSet>
      <dgm:spPr/>
    </dgm:pt>
    <dgm:pt modelId="{29CFA988-FCF8-41D3-B6B3-0847A6D2D3F9}" type="pres">
      <dgm:prSet presAssocID="{B679E3D8-5B72-42FA-B26F-C0BFB724755F}" presName="aSpace" presStyleCnt="0"/>
      <dgm:spPr/>
    </dgm:pt>
    <dgm:pt modelId="{2213BC64-04EC-455D-B3A1-675B2F31B1AF}" type="pres">
      <dgm:prSet presAssocID="{48EC3E8F-993D-4E6D-88F0-8C6ADEA83479}" presName="aNode" presStyleLbl="fgAcc1" presStyleIdx="5" presStyleCnt="6">
        <dgm:presLayoutVars>
          <dgm:bulletEnabled val="1"/>
        </dgm:presLayoutVars>
      </dgm:prSet>
      <dgm:spPr/>
    </dgm:pt>
    <dgm:pt modelId="{FD692673-F103-4E39-A16B-A95F31F37412}" type="pres">
      <dgm:prSet presAssocID="{48EC3E8F-993D-4E6D-88F0-8C6ADEA83479}" presName="aSpace" presStyleCnt="0"/>
      <dgm:spPr/>
    </dgm:pt>
  </dgm:ptLst>
  <dgm:cxnLst>
    <dgm:cxn modelId="{C1503F13-97B8-4C13-A661-AB1AC617F749}" srcId="{2116C2AA-EE81-4804-BB41-0A3F29EC29D9}" destId="{B904E457-C034-46D3-BBC1-E019417AA648}" srcOrd="0" destOrd="0" parTransId="{1C26A4D8-B8BE-40CE-A40B-2A9E92C90CDE}" sibTransId="{8AEE40BE-2B1C-4311-A256-8F99029DEEEF}"/>
    <dgm:cxn modelId="{44101135-F6EC-4104-A49E-BDD93C20FDFD}" srcId="{2116C2AA-EE81-4804-BB41-0A3F29EC29D9}" destId="{3103B2B1-B1D6-4C88-8A73-EE2F3C03A69F}" srcOrd="2" destOrd="0" parTransId="{68D845EA-7467-423E-AB22-F68A51102370}" sibTransId="{FF9E7895-8F14-43C5-9D77-7836EF6BC12D}"/>
    <dgm:cxn modelId="{E7BA973C-8907-45E4-8D24-02089A83EC35}" type="presOf" srcId="{3103B2B1-B1D6-4C88-8A73-EE2F3C03A69F}" destId="{C00C16B6-6390-46DC-A898-653ED5D3CCB0}" srcOrd="0" destOrd="0" presId="urn:microsoft.com/office/officeart/2005/8/layout/pyramid2"/>
    <dgm:cxn modelId="{E8AD106F-CD75-46DC-AE28-3F70D326C274}" type="presOf" srcId="{B679E3D8-5B72-42FA-B26F-C0BFB724755F}" destId="{64A77B7C-3ED6-42F6-8543-E7E0C072ECA0}" srcOrd="0" destOrd="0" presId="urn:microsoft.com/office/officeart/2005/8/layout/pyramid2"/>
    <dgm:cxn modelId="{6B621473-7EBF-42DC-BD3B-9485987246A6}" type="presOf" srcId="{90DC3358-8E66-49A6-921A-4B3E33C4574F}" destId="{C1A706B2-46A1-48F6-BEC4-F9CEE95CBFA2}" srcOrd="0" destOrd="0" presId="urn:microsoft.com/office/officeart/2005/8/layout/pyramid2"/>
    <dgm:cxn modelId="{69409F7E-681C-4D7D-9ACD-26729D501C1E}" srcId="{2116C2AA-EE81-4804-BB41-0A3F29EC29D9}" destId="{CEE2F013-3FA8-4156-B704-A89FD0547E8A}" srcOrd="1" destOrd="0" parTransId="{81534748-B7A9-4E52-A800-81B3EC05E73F}" sibTransId="{A5ADCEFB-6238-4D37-9979-785515F4B2FC}"/>
    <dgm:cxn modelId="{31DA0985-7136-41D7-87D7-828C5589E550}" srcId="{2116C2AA-EE81-4804-BB41-0A3F29EC29D9}" destId="{90DC3358-8E66-49A6-921A-4B3E33C4574F}" srcOrd="3" destOrd="0" parTransId="{B3F8EF6F-CB01-4539-B3C2-E14C425130CC}" sibTransId="{457C4321-20F1-44FB-B752-ED21D006FA89}"/>
    <dgm:cxn modelId="{2A0A1D85-0D94-40DE-9F67-53D839C7B95B}" type="presOf" srcId="{CEE2F013-3FA8-4156-B704-A89FD0547E8A}" destId="{3327E985-C069-422C-9056-23DDE313C1C7}" srcOrd="0" destOrd="0" presId="urn:microsoft.com/office/officeart/2005/8/layout/pyramid2"/>
    <dgm:cxn modelId="{603D648F-16E1-4128-A0C9-5F0C0B68ACF4}" type="presOf" srcId="{2116C2AA-EE81-4804-BB41-0A3F29EC29D9}" destId="{C2A7DC14-C8BB-4C19-9515-B3B26B48E682}" srcOrd="0" destOrd="0" presId="urn:microsoft.com/office/officeart/2005/8/layout/pyramid2"/>
    <dgm:cxn modelId="{174731B3-8C9A-4917-A32A-CC257909B82C}" srcId="{2116C2AA-EE81-4804-BB41-0A3F29EC29D9}" destId="{48EC3E8F-993D-4E6D-88F0-8C6ADEA83479}" srcOrd="5" destOrd="0" parTransId="{5F93DAC2-25D6-47F6-9E17-EF56189B397C}" sibTransId="{0C1D1440-882C-49F2-8D05-2317078427D6}"/>
    <dgm:cxn modelId="{4BC122DD-9C67-4CAD-B47E-D8EEB7AE7027}" type="presOf" srcId="{48EC3E8F-993D-4E6D-88F0-8C6ADEA83479}" destId="{2213BC64-04EC-455D-B3A1-675B2F31B1AF}" srcOrd="0" destOrd="0" presId="urn:microsoft.com/office/officeart/2005/8/layout/pyramid2"/>
    <dgm:cxn modelId="{13A525E2-9C3A-437A-AA1D-DEA200D861F4}" srcId="{2116C2AA-EE81-4804-BB41-0A3F29EC29D9}" destId="{B679E3D8-5B72-42FA-B26F-C0BFB724755F}" srcOrd="4" destOrd="0" parTransId="{47E39586-12EE-48B7-A7E0-4BAD6F0302B0}" sibTransId="{508CC00D-FAB6-4006-95A1-1165B232C98B}"/>
    <dgm:cxn modelId="{3FD051EE-2CA0-4CF9-9199-D4D4C7EE4C97}" type="presOf" srcId="{B904E457-C034-46D3-BBC1-E019417AA648}" destId="{0C2C6FF3-E6FB-4B79-B910-CD9061466853}" srcOrd="0" destOrd="0" presId="urn:microsoft.com/office/officeart/2005/8/layout/pyramid2"/>
    <dgm:cxn modelId="{21D1AA73-AEF3-463E-A6BE-854F12B22A40}" type="presParOf" srcId="{C2A7DC14-C8BB-4C19-9515-B3B26B48E682}" destId="{77C94E9C-17DF-4A87-9ECF-05C06BD34EB8}" srcOrd="0" destOrd="0" presId="urn:microsoft.com/office/officeart/2005/8/layout/pyramid2"/>
    <dgm:cxn modelId="{2352084A-5261-476E-B3CC-2E2C9DBB72B0}" type="presParOf" srcId="{C2A7DC14-C8BB-4C19-9515-B3B26B48E682}" destId="{0CDC7DB4-3386-4EA9-BFAB-6E6C35F21685}" srcOrd="1" destOrd="0" presId="urn:microsoft.com/office/officeart/2005/8/layout/pyramid2"/>
    <dgm:cxn modelId="{F3856E81-3966-43AF-9E53-507319EC4B2D}" type="presParOf" srcId="{0CDC7DB4-3386-4EA9-BFAB-6E6C35F21685}" destId="{0C2C6FF3-E6FB-4B79-B910-CD9061466853}" srcOrd="0" destOrd="0" presId="urn:microsoft.com/office/officeart/2005/8/layout/pyramid2"/>
    <dgm:cxn modelId="{7771EBD9-F28F-4A83-BD24-9045EE49FFC8}" type="presParOf" srcId="{0CDC7DB4-3386-4EA9-BFAB-6E6C35F21685}" destId="{7968A032-8BD2-469A-A8AF-A777F4F213E6}" srcOrd="1" destOrd="0" presId="urn:microsoft.com/office/officeart/2005/8/layout/pyramid2"/>
    <dgm:cxn modelId="{44608C88-216B-4F66-8C09-2478189E5663}" type="presParOf" srcId="{0CDC7DB4-3386-4EA9-BFAB-6E6C35F21685}" destId="{3327E985-C069-422C-9056-23DDE313C1C7}" srcOrd="2" destOrd="0" presId="urn:microsoft.com/office/officeart/2005/8/layout/pyramid2"/>
    <dgm:cxn modelId="{B1F559A1-E7C1-45F0-87F7-FEC271B2E4CB}" type="presParOf" srcId="{0CDC7DB4-3386-4EA9-BFAB-6E6C35F21685}" destId="{4D356F8A-28BC-4FA4-95D5-D30993E1AA61}" srcOrd="3" destOrd="0" presId="urn:microsoft.com/office/officeart/2005/8/layout/pyramid2"/>
    <dgm:cxn modelId="{2A04529E-5B2B-4606-BA1A-FBD47D1C209C}" type="presParOf" srcId="{0CDC7DB4-3386-4EA9-BFAB-6E6C35F21685}" destId="{C00C16B6-6390-46DC-A898-653ED5D3CCB0}" srcOrd="4" destOrd="0" presId="urn:microsoft.com/office/officeart/2005/8/layout/pyramid2"/>
    <dgm:cxn modelId="{B3B1C05C-BF56-4DF2-84BE-6C7720F78990}" type="presParOf" srcId="{0CDC7DB4-3386-4EA9-BFAB-6E6C35F21685}" destId="{4D254CF2-CE5C-4234-B3EC-DBD1DACBF525}" srcOrd="5" destOrd="0" presId="urn:microsoft.com/office/officeart/2005/8/layout/pyramid2"/>
    <dgm:cxn modelId="{3B0A71C7-CF05-4468-BF7C-3CC19D54C381}" type="presParOf" srcId="{0CDC7DB4-3386-4EA9-BFAB-6E6C35F21685}" destId="{C1A706B2-46A1-48F6-BEC4-F9CEE95CBFA2}" srcOrd="6" destOrd="0" presId="urn:microsoft.com/office/officeart/2005/8/layout/pyramid2"/>
    <dgm:cxn modelId="{FC8DCE5A-3B3B-443A-BE24-BAC951158E35}" type="presParOf" srcId="{0CDC7DB4-3386-4EA9-BFAB-6E6C35F21685}" destId="{4618597F-BE15-42B8-810A-BFF15DDDD7F7}" srcOrd="7" destOrd="0" presId="urn:microsoft.com/office/officeart/2005/8/layout/pyramid2"/>
    <dgm:cxn modelId="{ABCE2032-75D2-47F2-95DD-8AA6477634EC}" type="presParOf" srcId="{0CDC7DB4-3386-4EA9-BFAB-6E6C35F21685}" destId="{64A77B7C-3ED6-42F6-8543-E7E0C072ECA0}" srcOrd="8" destOrd="0" presId="urn:microsoft.com/office/officeart/2005/8/layout/pyramid2"/>
    <dgm:cxn modelId="{F64001A4-FB09-45C9-9DE8-85A0D6A11731}" type="presParOf" srcId="{0CDC7DB4-3386-4EA9-BFAB-6E6C35F21685}" destId="{29CFA988-FCF8-41D3-B6B3-0847A6D2D3F9}" srcOrd="9" destOrd="0" presId="urn:microsoft.com/office/officeart/2005/8/layout/pyramid2"/>
    <dgm:cxn modelId="{5AFE2AF3-8443-423B-A3DE-4CDCB25E92E5}" type="presParOf" srcId="{0CDC7DB4-3386-4EA9-BFAB-6E6C35F21685}" destId="{2213BC64-04EC-455D-B3A1-675B2F31B1AF}" srcOrd="10" destOrd="0" presId="urn:microsoft.com/office/officeart/2005/8/layout/pyramid2"/>
    <dgm:cxn modelId="{A6761270-EE00-450A-829A-AF62147A6FAD}" type="presParOf" srcId="{0CDC7DB4-3386-4EA9-BFAB-6E6C35F21685}" destId="{FD692673-F103-4E39-A16B-A95F31F37412}" srcOrd="11"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3A6BD4-857F-4C66-97FA-B1E1C180A950}">
      <dsp:nvSpPr>
        <dsp:cNvPr id="0" name=""/>
        <dsp:cNvSpPr/>
      </dsp:nvSpPr>
      <dsp:spPr>
        <a:xfrm>
          <a:off x="821" y="179348"/>
          <a:ext cx="3327201" cy="399264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rtlCol="0" anchor="t" anchorCtr="0">
          <a:noAutofit/>
        </a:bodyPr>
        <a:lstStyle/>
        <a:p>
          <a:pPr marL="0" lvl="0" indent="0" algn="l" defTabSz="1066800" rtl="0">
            <a:lnSpc>
              <a:spcPct val="90000"/>
            </a:lnSpc>
            <a:spcBef>
              <a:spcPct val="0"/>
            </a:spcBef>
            <a:spcAft>
              <a:spcPct val="35000"/>
            </a:spcAft>
            <a:buNone/>
            <a:defRPr cap="all"/>
          </a:pPr>
          <a:r>
            <a:rPr lang="en-US" sz="2400" b="0" i="0" kern="1200" dirty="0"/>
            <a:t>has a rich history in the hospitality industry, dating back to its founding in 1919 by Conrad Hilton</a:t>
          </a:r>
          <a:endParaRPr lang="en-gb" sz="2400" kern="1200" dirty="0"/>
        </a:p>
      </dsp:txBody>
      <dsp:txXfrm>
        <a:off x="821" y="1776404"/>
        <a:ext cx="3327201" cy="2395585"/>
      </dsp:txXfrm>
    </dsp:sp>
    <dsp:sp modelId="{BBA91679-4684-4A04-8AEB-03038C78A75C}">
      <dsp:nvSpPr>
        <dsp:cNvPr id="0" name=""/>
        <dsp:cNvSpPr/>
      </dsp:nvSpPr>
      <dsp:spPr>
        <a:xfrm>
          <a:off x="821"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rtlCol="0" anchor="ctr" anchorCtr="0">
          <a:noAutofit/>
        </a:bodyPr>
        <a:lstStyle/>
        <a:p>
          <a:pPr marL="0" lvl="0" indent="0" algn="l" defTabSz="2933700" rtl="0">
            <a:lnSpc>
              <a:spcPct val="90000"/>
            </a:lnSpc>
            <a:spcBef>
              <a:spcPct val="0"/>
            </a:spcBef>
            <a:spcAft>
              <a:spcPct val="35000"/>
            </a:spcAft>
            <a:buNone/>
          </a:pPr>
          <a:r>
            <a:rPr lang="en-gb" sz="6600" kern="1200"/>
            <a:t>01</a:t>
          </a:r>
        </a:p>
      </dsp:txBody>
      <dsp:txXfrm>
        <a:off x="821" y="179348"/>
        <a:ext cx="3327201" cy="1597056"/>
      </dsp:txXfrm>
    </dsp:sp>
    <dsp:sp modelId="{00AE7F27-0E5D-4AFB-ACD6-B5A19E79EA42}">
      <dsp:nvSpPr>
        <dsp:cNvPr id="0" name=""/>
        <dsp:cNvSpPr/>
      </dsp:nvSpPr>
      <dsp:spPr>
        <a:xfrm>
          <a:off x="3594199" y="179348"/>
          <a:ext cx="3327201" cy="3992641"/>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rtlCol="0" anchor="t" anchorCtr="0">
          <a:noAutofit/>
        </a:bodyPr>
        <a:lstStyle/>
        <a:p>
          <a:pPr marL="0" lvl="0" indent="0" algn="l" defTabSz="1066800" rtl="0">
            <a:lnSpc>
              <a:spcPct val="90000"/>
            </a:lnSpc>
            <a:spcBef>
              <a:spcPct val="0"/>
            </a:spcBef>
            <a:spcAft>
              <a:spcPct val="35000"/>
            </a:spcAft>
            <a:buNone/>
            <a:defRPr cap="all"/>
          </a:pPr>
          <a:r>
            <a:rPr lang="en-US" sz="2400" b="0" i="0" kern="1200" dirty="0"/>
            <a:t>Operating in more than 100 countries and territories worldwide</a:t>
          </a:r>
          <a:r>
            <a:rPr lang="en-gb" sz="2400" kern="1200" dirty="0"/>
            <a:t>.</a:t>
          </a:r>
        </a:p>
      </dsp:txBody>
      <dsp:txXfrm>
        <a:off x="3594199" y="1776404"/>
        <a:ext cx="3327201" cy="2395585"/>
      </dsp:txXfrm>
    </dsp:sp>
    <dsp:sp modelId="{975C752B-C37A-4BA6-A3AE-2202A141404A}">
      <dsp:nvSpPr>
        <dsp:cNvPr id="0" name=""/>
        <dsp:cNvSpPr/>
      </dsp:nvSpPr>
      <dsp:spPr>
        <a:xfrm>
          <a:off x="3594199"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rtlCol="0" anchor="ctr" anchorCtr="0">
          <a:noAutofit/>
        </a:bodyPr>
        <a:lstStyle/>
        <a:p>
          <a:pPr marL="0" lvl="0" indent="0" algn="l" defTabSz="2933700" rtl="0">
            <a:lnSpc>
              <a:spcPct val="90000"/>
            </a:lnSpc>
            <a:spcBef>
              <a:spcPct val="0"/>
            </a:spcBef>
            <a:spcAft>
              <a:spcPct val="35000"/>
            </a:spcAft>
            <a:buNone/>
          </a:pPr>
          <a:r>
            <a:rPr lang="en-gb" sz="6600" kern="1200"/>
            <a:t>02</a:t>
          </a:r>
        </a:p>
      </dsp:txBody>
      <dsp:txXfrm>
        <a:off x="3594199" y="179348"/>
        <a:ext cx="3327201" cy="1597056"/>
      </dsp:txXfrm>
    </dsp:sp>
    <dsp:sp modelId="{CAD62F17-E99D-4FEF-B376-961CA4CB20EB}">
      <dsp:nvSpPr>
        <dsp:cNvPr id="0" name=""/>
        <dsp:cNvSpPr/>
      </dsp:nvSpPr>
      <dsp:spPr>
        <a:xfrm>
          <a:off x="7187576" y="179348"/>
          <a:ext cx="3327201" cy="3992641"/>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rtlCol="0" anchor="t" anchorCtr="0">
          <a:noAutofit/>
        </a:bodyPr>
        <a:lstStyle/>
        <a:p>
          <a:pPr marL="0" lvl="0" indent="0" algn="l" defTabSz="1066800" rtl="0">
            <a:lnSpc>
              <a:spcPct val="90000"/>
            </a:lnSpc>
            <a:spcBef>
              <a:spcPct val="0"/>
            </a:spcBef>
            <a:spcAft>
              <a:spcPct val="35000"/>
            </a:spcAft>
            <a:buNone/>
            <a:defRPr cap="all"/>
          </a:pPr>
          <a:r>
            <a:rPr lang="en-US" sz="2400" b="0" i="0" kern="1200" dirty="0"/>
            <a:t>A diverse range of brands, catering to different market segments and guest preferences.</a:t>
          </a:r>
          <a:endParaRPr lang="en-gb" sz="2400" kern="1200" dirty="0"/>
        </a:p>
      </dsp:txBody>
      <dsp:txXfrm>
        <a:off x="7187576" y="1776404"/>
        <a:ext cx="3327201" cy="2395585"/>
      </dsp:txXfrm>
    </dsp:sp>
    <dsp:sp modelId="{E20811D6-E5D4-4C9E-AABF-9E0E1902CA2C}">
      <dsp:nvSpPr>
        <dsp:cNvPr id="0" name=""/>
        <dsp:cNvSpPr/>
      </dsp:nvSpPr>
      <dsp:spPr>
        <a:xfrm>
          <a:off x="7187576"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rtlCol="0" anchor="ctr" anchorCtr="0">
          <a:noAutofit/>
        </a:bodyPr>
        <a:lstStyle/>
        <a:p>
          <a:pPr marL="0" lvl="0" indent="0" algn="l" defTabSz="2933700" rtl="0">
            <a:lnSpc>
              <a:spcPct val="90000"/>
            </a:lnSpc>
            <a:spcBef>
              <a:spcPct val="0"/>
            </a:spcBef>
            <a:spcAft>
              <a:spcPct val="35000"/>
            </a:spcAft>
            <a:buNone/>
          </a:pPr>
          <a:r>
            <a:rPr lang="en-gb" sz="6600" kern="1200"/>
            <a:t>03</a:t>
          </a:r>
        </a:p>
      </dsp:txBody>
      <dsp:txXfrm>
        <a:off x="7187576" y="179348"/>
        <a:ext cx="3327201" cy="15970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3A6BD4-857F-4C66-97FA-B1E1C180A950}">
      <dsp:nvSpPr>
        <dsp:cNvPr id="0" name=""/>
        <dsp:cNvSpPr/>
      </dsp:nvSpPr>
      <dsp:spPr>
        <a:xfrm>
          <a:off x="808" y="0"/>
          <a:ext cx="3275967" cy="3714750"/>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323593" tIns="0" rIns="323593" bIns="330200" numCol="1" spcCol="1270" rtlCol="0" anchor="t" anchorCtr="0">
          <a:noAutofit/>
        </a:bodyPr>
        <a:lstStyle/>
        <a:p>
          <a:pPr marL="0" lvl="0" indent="0" algn="l" defTabSz="755650" rtl="0">
            <a:lnSpc>
              <a:spcPct val="90000"/>
            </a:lnSpc>
            <a:spcBef>
              <a:spcPct val="0"/>
            </a:spcBef>
            <a:spcAft>
              <a:spcPct val="35000"/>
            </a:spcAft>
            <a:buNone/>
            <a:defRPr cap="all"/>
          </a:pPr>
          <a:r>
            <a:rPr lang="en-US" sz="1700" b="0" i="0" kern="1200" dirty="0"/>
            <a:t>embodies the essence of luxury, providing guests with sophisticated and elegant accommodations in prime locations around the world.</a:t>
          </a:r>
          <a:endParaRPr lang="en-gb" sz="1700" kern="1200" dirty="0"/>
        </a:p>
      </dsp:txBody>
      <dsp:txXfrm>
        <a:off x="808" y="1485900"/>
        <a:ext cx="3275967" cy="2228850"/>
      </dsp:txXfrm>
    </dsp:sp>
    <dsp:sp modelId="{BBA91679-4684-4A04-8AEB-03038C78A75C}">
      <dsp:nvSpPr>
        <dsp:cNvPr id="0" name=""/>
        <dsp:cNvSpPr/>
      </dsp:nvSpPr>
      <dsp:spPr>
        <a:xfrm>
          <a:off x="808" y="0"/>
          <a:ext cx="3275967" cy="1485900"/>
        </a:xfrm>
        <a:prstGeom prst="rect">
          <a:avLst/>
        </a:prstGeom>
        <a:noFill/>
        <a:ln w="6350" cap="flat" cmpd="sng" algn="ctr">
          <a:noFill/>
          <a:prstDash val="solid"/>
          <a:miter lim="800000"/>
        </a:ln>
        <a:effectLst/>
        <a:sp3d/>
      </dsp:spPr>
      <dsp:style>
        <a:lnRef idx="1">
          <a:scrgbClr r="0" g="0" b="0"/>
        </a:lnRef>
        <a:fillRef idx="2">
          <a:scrgbClr r="0" g="0" b="0"/>
        </a:fillRef>
        <a:effectRef idx="1">
          <a:scrgbClr r="0" g="0" b="0"/>
        </a:effectRef>
        <a:fontRef idx="minor">
          <a:schemeClr val="dk1"/>
        </a:fontRef>
      </dsp:style>
      <dsp:txBody>
        <a:bodyPr spcFirstLastPara="0" vert="horz" wrap="square" lIns="323593" tIns="165100" rIns="323593" bIns="165100" numCol="1" spcCol="1270" rtlCol="0" anchor="ctr" anchorCtr="0">
          <a:noAutofit/>
        </a:bodyPr>
        <a:lstStyle/>
        <a:p>
          <a:pPr marL="0" lvl="0" indent="0" algn="l" defTabSz="2933700" rtl="0">
            <a:lnSpc>
              <a:spcPct val="90000"/>
            </a:lnSpc>
            <a:spcBef>
              <a:spcPct val="0"/>
            </a:spcBef>
            <a:spcAft>
              <a:spcPct val="35000"/>
            </a:spcAft>
            <a:buNone/>
          </a:pPr>
          <a:r>
            <a:rPr lang="en-gb" sz="6600" kern="1200"/>
            <a:t>01</a:t>
          </a:r>
        </a:p>
      </dsp:txBody>
      <dsp:txXfrm>
        <a:off x="808" y="0"/>
        <a:ext cx="3275967" cy="1485900"/>
      </dsp:txXfrm>
    </dsp:sp>
    <dsp:sp modelId="{00AE7F27-0E5D-4AFB-ACD6-B5A19E79EA42}">
      <dsp:nvSpPr>
        <dsp:cNvPr id="0" name=""/>
        <dsp:cNvSpPr/>
      </dsp:nvSpPr>
      <dsp:spPr>
        <a:xfrm>
          <a:off x="3538853" y="0"/>
          <a:ext cx="3275967" cy="3714750"/>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323593" tIns="0" rIns="323593" bIns="330200" numCol="1" spcCol="1270" rtlCol="0" anchor="t" anchorCtr="0">
          <a:noAutofit/>
        </a:bodyPr>
        <a:lstStyle/>
        <a:p>
          <a:pPr marL="0" lvl="0" indent="0" algn="l" defTabSz="755650" rtl="0">
            <a:lnSpc>
              <a:spcPct val="90000"/>
            </a:lnSpc>
            <a:spcBef>
              <a:spcPct val="0"/>
            </a:spcBef>
            <a:spcAft>
              <a:spcPct val="35000"/>
            </a:spcAft>
            <a:buNone/>
            <a:defRPr cap="all"/>
          </a:pPr>
          <a:r>
            <a:rPr lang="en-US" sz="1700" b="0" i="0" kern="1200" dirty="0"/>
            <a:t>IT sets itself apart through its commitment to innovation, constantly striving to exceed guest expectations with unique and cutting-edge amenities.</a:t>
          </a:r>
          <a:endParaRPr lang="en-gb" sz="1700" kern="1200" dirty="0"/>
        </a:p>
      </dsp:txBody>
      <dsp:txXfrm>
        <a:off x="3538853" y="1485900"/>
        <a:ext cx="3275967" cy="2228850"/>
      </dsp:txXfrm>
    </dsp:sp>
    <dsp:sp modelId="{975C752B-C37A-4BA6-A3AE-2202A141404A}">
      <dsp:nvSpPr>
        <dsp:cNvPr id="0" name=""/>
        <dsp:cNvSpPr/>
      </dsp:nvSpPr>
      <dsp:spPr>
        <a:xfrm>
          <a:off x="3538853" y="0"/>
          <a:ext cx="3275967" cy="1485900"/>
        </a:xfrm>
        <a:prstGeom prst="rect">
          <a:avLst/>
        </a:prstGeom>
        <a:noFill/>
        <a:ln w="6350" cap="flat" cmpd="sng" algn="ctr">
          <a:noFill/>
          <a:prstDash val="solid"/>
          <a:miter lim="800000"/>
        </a:ln>
        <a:effectLst/>
        <a:sp3d/>
      </dsp:spPr>
      <dsp:style>
        <a:lnRef idx="1">
          <a:scrgbClr r="0" g="0" b="0"/>
        </a:lnRef>
        <a:fillRef idx="2">
          <a:scrgbClr r="0" g="0" b="0"/>
        </a:fillRef>
        <a:effectRef idx="1">
          <a:scrgbClr r="0" g="0" b="0"/>
        </a:effectRef>
        <a:fontRef idx="minor">
          <a:schemeClr val="dk1"/>
        </a:fontRef>
      </dsp:style>
      <dsp:txBody>
        <a:bodyPr spcFirstLastPara="0" vert="horz" wrap="square" lIns="323593" tIns="165100" rIns="323593" bIns="165100" numCol="1" spcCol="1270" rtlCol="0" anchor="ctr" anchorCtr="0">
          <a:noAutofit/>
        </a:bodyPr>
        <a:lstStyle/>
        <a:p>
          <a:pPr marL="0" lvl="0" indent="0" algn="l" defTabSz="2933700" rtl="0">
            <a:lnSpc>
              <a:spcPct val="90000"/>
            </a:lnSpc>
            <a:spcBef>
              <a:spcPct val="0"/>
            </a:spcBef>
            <a:spcAft>
              <a:spcPct val="35000"/>
            </a:spcAft>
            <a:buNone/>
          </a:pPr>
          <a:r>
            <a:rPr lang="en-gb" sz="6600" kern="1200"/>
            <a:t>02</a:t>
          </a:r>
        </a:p>
      </dsp:txBody>
      <dsp:txXfrm>
        <a:off x="3538853" y="0"/>
        <a:ext cx="3275967" cy="1485900"/>
      </dsp:txXfrm>
    </dsp:sp>
    <dsp:sp modelId="{CAD62F17-E99D-4FEF-B376-961CA4CB20EB}">
      <dsp:nvSpPr>
        <dsp:cNvPr id="0" name=""/>
        <dsp:cNvSpPr/>
      </dsp:nvSpPr>
      <dsp:spPr>
        <a:xfrm>
          <a:off x="7076898" y="0"/>
          <a:ext cx="3275967" cy="3714750"/>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323593" tIns="0" rIns="323593" bIns="330200" numCol="1" spcCol="1270" rtlCol="0" anchor="t" anchorCtr="0">
          <a:noAutofit/>
        </a:bodyPr>
        <a:lstStyle/>
        <a:p>
          <a:pPr marL="0" lvl="0" indent="0" algn="l" defTabSz="755650" rtl="0">
            <a:lnSpc>
              <a:spcPct val="90000"/>
            </a:lnSpc>
            <a:spcBef>
              <a:spcPct val="0"/>
            </a:spcBef>
            <a:spcAft>
              <a:spcPct val="35000"/>
            </a:spcAft>
            <a:buNone/>
            <a:defRPr cap="all"/>
          </a:pPr>
          <a:r>
            <a:rPr lang="en-US" sz="1700" b="0" i="0" kern="1200" dirty="0"/>
            <a:t>Personalized service is at the heart of the Conrad experience, with dedicated staff ensuring that every guest receives tailored attention and a memorable stay.</a:t>
          </a:r>
          <a:endParaRPr lang="en-gb" sz="1700" kern="1200" dirty="0"/>
        </a:p>
      </dsp:txBody>
      <dsp:txXfrm>
        <a:off x="7076898" y="1485900"/>
        <a:ext cx="3275967" cy="2228850"/>
      </dsp:txXfrm>
    </dsp:sp>
    <dsp:sp modelId="{E20811D6-E5D4-4C9E-AABF-9E0E1902CA2C}">
      <dsp:nvSpPr>
        <dsp:cNvPr id="0" name=""/>
        <dsp:cNvSpPr/>
      </dsp:nvSpPr>
      <dsp:spPr>
        <a:xfrm>
          <a:off x="7076898" y="0"/>
          <a:ext cx="3275967" cy="1485900"/>
        </a:xfrm>
        <a:prstGeom prst="rect">
          <a:avLst/>
        </a:prstGeom>
        <a:noFill/>
        <a:ln w="6350" cap="flat" cmpd="sng" algn="ctr">
          <a:noFill/>
          <a:prstDash val="solid"/>
          <a:miter lim="800000"/>
        </a:ln>
        <a:effectLst/>
        <a:sp3d/>
      </dsp:spPr>
      <dsp:style>
        <a:lnRef idx="1">
          <a:scrgbClr r="0" g="0" b="0"/>
        </a:lnRef>
        <a:fillRef idx="2">
          <a:scrgbClr r="0" g="0" b="0"/>
        </a:fillRef>
        <a:effectRef idx="1">
          <a:scrgbClr r="0" g="0" b="0"/>
        </a:effectRef>
        <a:fontRef idx="minor">
          <a:schemeClr val="dk1"/>
        </a:fontRef>
      </dsp:style>
      <dsp:txBody>
        <a:bodyPr spcFirstLastPara="0" vert="horz" wrap="square" lIns="323593" tIns="165100" rIns="323593" bIns="165100" numCol="1" spcCol="1270" rtlCol="0" anchor="ctr" anchorCtr="0">
          <a:noAutofit/>
        </a:bodyPr>
        <a:lstStyle/>
        <a:p>
          <a:pPr marL="0" lvl="0" indent="0" algn="l" defTabSz="2933700" rtl="0">
            <a:lnSpc>
              <a:spcPct val="90000"/>
            </a:lnSpc>
            <a:spcBef>
              <a:spcPct val="0"/>
            </a:spcBef>
            <a:spcAft>
              <a:spcPct val="35000"/>
            </a:spcAft>
            <a:buNone/>
          </a:pPr>
          <a:r>
            <a:rPr lang="en-gb" sz="6600" kern="1200"/>
            <a:t>03</a:t>
          </a:r>
        </a:p>
      </dsp:txBody>
      <dsp:txXfrm>
        <a:off x="7076898" y="0"/>
        <a:ext cx="3275967" cy="14859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EDC15-9E89-43F5-A5C5-F78722C32C3D}">
      <dsp:nvSpPr>
        <dsp:cNvPr id="0" name=""/>
        <dsp:cNvSpPr/>
      </dsp:nvSpPr>
      <dsp:spPr>
        <a:xfrm>
          <a:off x="0" y="132516"/>
          <a:ext cx="8128000" cy="1817038"/>
        </a:xfrm>
        <a:prstGeom prst="roundRect">
          <a:avLst>
            <a:gd name="adj" fmla="val 10000"/>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sp>
    <dsp:sp modelId="{3E39BC36-BC4D-4508-9FE8-CC1C05DEBBB7}">
      <dsp:nvSpPr>
        <dsp:cNvPr id="0" name=""/>
        <dsp:cNvSpPr/>
      </dsp:nvSpPr>
      <dsp:spPr>
        <a:xfrm>
          <a:off x="243839" y="242271"/>
          <a:ext cx="2387600" cy="1332495"/>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5000" b="-15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E9121CF1-DC07-4545-831A-DA3BC8D7EE9B}">
      <dsp:nvSpPr>
        <dsp:cNvPr id="0" name=""/>
        <dsp:cNvSpPr/>
      </dsp:nvSpPr>
      <dsp:spPr>
        <a:xfrm rot="10800000">
          <a:off x="243839" y="1817038"/>
          <a:ext cx="2387600" cy="2220825"/>
        </a:xfrm>
        <a:prstGeom prst="round2SameRect">
          <a:avLst>
            <a:gd name="adj1" fmla="val 10500"/>
            <a:gd name="adj2" fmla="val 0"/>
          </a:avLst>
        </a:prstGeom>
        <a:solidFill>
          <a:schemeClr val="accent3">
            <a:lumMod val="75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GB" sz="2200" b="0" i="0" kern="1200" dirty="0"/>
            <a:t>Travelers</a:t>
          </a:r>
          <a:endParaRPr lang="en-GB" sz="2200" kern="1200" dirty="0"/>
        </a:p>
      </dsp:txBody>
      <dsp:txXfrm rot="10800000">
        <a:off x="312137" y="1817038"/>
        <a:ext cx="2251004" cy="2152527"/>
      </dsp:txXfrm>
    </dsp:sp>
    <dsp:sp modelId="{61E46EA0-0CA2-4C1F-8150-6748193A0CDC}">
      <dsp:nvSpPr>
        <dsp:cNvPr id="0" name=""/>
        <dsp:cNvSpPr/>
      </dsp:nvSpPr>
      <dsp:spPr>
        <a:xfrm>
          <a:off x="2870200" y="242271"/>
          <a:ext cx="2387600" cy="1332495"/>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CEC86726-79B3-4044-BF9E-839613E9E55B}">
      <dsp:nvSpPr>
        <dsp:cNvPr id="0" name=""/>
        <dsp:cNvSpPr/>
      </dsp:nvSpPr>
      <dsp:spPr>
        <a:xfrm rot="10800000">
          <a:off x="2870200" y="1817038"/>
          <a:ext cx="2387600" cy="2220825"/>
        </a:xfrm>
        <a:prstGeom prst="round2SameRect">
          <a:avLst>
            <a:gd name="adj1" fmla="val 10500"/>
            <a:gd name="adj2" fmla="val 0"/>
          </a:avLst>
        </a:prstGeom>
        <a:solidFill>
          <a:schemeClr val="accent6">
            <a:lumMod val="75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GB" sz="2200" b="0" i="0" kern="1200" dirty="0"/>
            <a:t>Affluent individuals and high-net-worth</a:t>
          </a:r>
          <a:endParaRPr lang="en-GB" sz="2200" kern="1200" dirty="0"/>
        </a:p>
      </dsp:txBody>
      <dsp:txXfrm rot="10800000">
        <a:off x="2938498" y="1817038"/>
        <a:ext cx="2251004" cy="2152527"/>
      </dsp:txXfrm>
    </dsp:sp>
    <dsp:sp modelId="{2BAB2ABC-0198-4DCB-8B1C-34CBC33F2670}">
      <dsp:nvSpPr>
        <dsp:cNvPr id="0" name=""/>
        <dsp:cNvSpPr/>
      </dsp:nvSpPr>
      <dsp:spPr>
        <a:xfrm>
          <a:off x="5496559" y="242271"/>
          <a:ext cx="2387600" cy="1332495"/>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866F9078-9493-4374-BBAF-C09558E27402}">
      <dsp:nvSpPr>
        <dsp:cNvPr id="0" name=""/>
        <dsp:cNvSpPr/>
      </dsp:nvSpPr>
      <dsp:spPr>
        <a:xfrm rot="10800000">
          <a:off x="5496559" y="1817038"/>
          <a:ext cx="2387600" cy="2220825"/>
        </a:xfrm>
        <a:prstGeom prst="round2SameRect">
          <a:avLst>
            <a:gd name="adj1" fmla="val 10500"/>
            <a:gd name="adj2" fmla="val 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b="0" i="0" kern="1200" dirty="0"/>
            <a:t>Guests who value exclusivity, sophistication, and a refined sense of style.</a:t>
          </a:r>
          <a:endParaRPr lang="en-GB" sz="2200" kern="1200" dirty="0"/>
        </a:p>
      </dsp:txBody>
      <dsp:txXfrm rot="10800000">
        <a:off x="5564857" y="1817038"/>
        <a:ext cx="2251004" cy="21525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431930-DC81-4CEC-A654-436658B51A94}">
      <dsp:nvSpPr>
        <dsp:cNvPr id="0" name=""/>
        <dsp:cNvSpPr/>
      </dsp:nvSpPr>
      <dsp:spPr>
        <a:xfrm>
          <a:off x="0" y="0"/>
          <a:ext cx="2381249" cy="5413512"/>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0" i="0" kern="1200" dirty="0"/>
            <a:t>Innovation, world-class chefs, and a diverse selection of international and local cuisine.</a:t>
          </a:r>
          <a:endParaRPr lang="en-GB" sz="1400" kern="1200" dirty="0"/>
        </a:p>
      </dsp:txBody>
      <dsp:txXfrm>
        <a:off x="0" y="2165404"/>
        <a:ext cx="2381249" cy="2165404"/>
      </dsp:txXfrm>
    </dsp:sp>
    <dsp:sp modelId="{AA27F270-950C-4C34-A86C-C636AB90658B}">
      <dsp:nvSpPr>
        <dsp:cNvPr id="0" name=""/>
        <dsp:cNvSpPr/>
      </dsp:nvSpPr>
      <dsp:spPr>
        <a:xfrm>
          <a:off x="289275" y="324810"/>
          <a:ext cx="1802699" cy="1802699"/>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62000" r="-62000"/>
          </a:stretch>
        </a:blip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3D2E2DE-C51A-423D-93DA-3ABBD34926DB}">
      <dsp:nvSpPr>
        <dsp:cNvPr id="0" name=""/>
        <dsp:cNvSpPr/>
      </dsp:nvSpPr>
      <dsp:spPr>
        <a:xfrm>
          <a:off x="2452687" y="0"/>
          <a:ext cx="2381249" cy="5413512"/>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0" i="0" kern="1200" dirty="0"/>
            <a:t>Constantly pushing boundaries to create unique and memorable dining experiences</a:t>
          </a:r>
          <a:endParaRPr lang="en-GB" sz="1400" kern="1200" dirty="0"/>
        </a:p>
      </dsp:txBody>
      <dsp:txXfrm>
        <a:off x="2452687" y="2165404"/>
        <a:ext cx="2381249" cy="2165404"/>
      </dsp:txXfrm>
    </dsp:sp>
    <dsp:sp modelId="{2E44BADE-AD1B-414C-B6DE-4FE3A096288F}">
      <dsp:nvSpPr>
        <dsp:cNvPr id="0" name=""/>
        <dsp:cNvSpPr/>
      </dsp:nvSpPr>
      <dsp:spPr>
        <a:xfrm>
          <a:off x="2741962" y="324810"/>
          <a:ext cx="1802699" cy="1802699"/>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50000" r="-50000"/>
          </a:stretch>
        </a:blip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0F445AD-A262-4BF2-9BCD-518E769FDADC}">
      <dsp:nvSpPr>
        <dsp:cNvPr id="0" name=""/>
        <dsp:cNvSpPr/>
      </dsp:nvSpPr>
      <dsp:spPr>
        <a:xfrm>
          <a:off x="4905375" y="0"/>
          <a:ext cx="2381249" cy="5413512"/>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0" i="0" kern="1200" dirty="0"/>
            <a:t>Provides a variety of dining options that showcase both international flavors and authentic local cuisines</a:t>
          </a:r>
          <a:endParaRPr lang="en-GB" sz="1400" kern="1200" dirty="0"/>
        </a:p>
      </dsp:txBody>
      <dsp:txXfrm>
        <a:off x="4905375" y="2165404"/>
        <a:ext cx="2381249" cy="2165404"/>
      </dsp:txXfrm>
    </dsp:sp>
    <dsp:sp modelId="{F00C252D-3928-4EB7-888E-E9EA9E7153EE}">
      <dsp:nvSpPr>
        <dsp:cNvPr id="0" name=""/>
        <dsp:cNvSpPr/>
      </dsp:nvSpPr>
      <dsp:spPr>
        <a:xfrm>
          <a:off x="5194650" y="324810"/>
          <a:ext cx="1802699" cy="1802699"/>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91000" r="-91000"/>
          </a:stretch>
        </a:blip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666C786-2BAB-4BBE-986D-5431E5622901}">
      <dsp:nvSpPr>
        <dsp:cNvPr id="0" name=""/>
        <dsp:cNvSpPr/>
      </dsp:nvSpPr>
      <dsp:spPr>
        <a:xfrm>
          <a:off x="7358062" y="0"/>
          <a:ext cx="2381249" cy="5413512"/>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endParaRPr lang="en-US" sz="1400" b="0" i="0" kern="1200" dirty="0"/>
        </a:p>
        <a:p>
          <a:pPr marL="0" lvl="0" indent="0" algn="ctr" defTabSz="622300">
            <a:lnSpc>
              <a:spcPct val="90000"/>
            </a:lnSpc>
            <a:spcBef>
              <a:spcPct val="0"/>
            </a:spcBef>
            <a:spcAft>
              <a:spcPct val="35000"/>
            </a:spcAft>
            <a:buNone/>
          </a:pPr>
          <a:r>
            <a:rPr lang="en-US" sz="1400" b="0" i="0" kern="1200" dirty="0"/>
            <a:t>Creating dining environments that enhance the overall experience</a:t>
          </a:r>
        </a:p>
        <a:p>
          <a:pPr marL="0" lvl="0" indent="0" algn="ctr" defTabSz="622300">
            <a:lnSpc>
              <a:spcPct val="90000"/>
            </a:lnSpc>
            <a:spcBef>
              <a:spcPct val="0"/>
            </a:spcBef>
            <a:spcAft>
              <a:spcPct val="35000"/>
            </a:spcAft>
            <a:buNone/>
          </a:pPr>
          <a:endParaRPr lang="en-GB" sz="1400" kern="1200" dirty="0"/>
        </a:p>
      </dsp:txBody>
      <dsp:txXfrm>
        <a:off x="7358062" y="2165404"/>
        <a:ext cx="2381249" cy="2165404"/>
      </dsp:txXfrm>
    </dsp:sp>
    <dsp:sp modelId="{492B47BF-D156-432A-BD10-91AE44F46B5E}">
      <dsp:nvSpPr>
        <dsp:cNvPr id="0" name=""/>
        <dsp:cNvSpPr/>
      </dsp:nvSpPr>
      <dsp:spPr>
        <a:xfrm>
          <a:off x="7647337" y="324810"/>
          <a:ext cx="1802699" cy="1802699"/>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62000" r="-62000"/>
          </a:stretch>
        </a:blip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1426C9-DC09-4952-8FFC-D1E5456B5384}">
      <dsp:nvSpPr>
        <dsp:cNvPr id="0" name=""/>
        <dsp:cNvSpPr/>
      </dsp:nvSpPr>
      <dsp:spPr>
        <a:xfrm>
          <a:off x="9810749" y="0"/>
          <a:ext cx="2381249" cy="5413512"/>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0" i="0" kern="1200" dirty="0"/>
            <a:t>Offers personalized dining experiences, such as private chef's tables, tailored menus, and in-room dining options</a:t>
          </a:r>
          <a:endParaRPr lang="en-US" sz="1400" kern="1200" dirty="0"/>
        </a:p>
      </dsp:txBody>
      <dsp:txXfrm>
        <a:off x="9810749" y="2165404"/>
        <a:ext cx="2381249" cy="2165404"/>
      </dsp:txXfrm>
    </dsp:sp>
    <dsp:sp modelId="{4D07BF0E-1E5F-4437-A727-4B738102A6FF}">
      <dsp:nvSpPr>
        <dsp:cNvPr id="0" name=""/>
        <dsp:cNvSpPr/>
      </dsp:nvSpPr>
      <dsp:spPr>
        <a:xfrm>
          <a:off x="10100025" y="324810"/>
          <a:ext cx="1802699" cy="1802699"/>
        </a:xfrm>
        <a:prstGeom prst="ellipse">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l="-83000" r="-83000"/>
          </a:stretch>
        </a:blip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C1F7DED-BA66-4A10-9178-462472BAC619}">
      <dsp:nvSpPr>
        <dsp:cNvPr id="0" name=""/>
        <dsp:cNvSpPr/>
      </dsp:nvSpPr>
      <dsp:spPr>
        <a:xfrm>
          <a:off x="487679" y="4330809"/>
          <a:ext cx="11216640" cy="812026"/>
        </a:xfrm>
        <a:prstGeom prst="leftRightArrow">
          <a:avLst/>
        </a:prstGeom>
        <a:solidFill>
          <a:schemeClr val="accent2">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851E52-B526-48A6-8E4E-B7E5325F6EF4}">
      <dsp:nvSpPr>
        <dsp:cNvPr id="0" name=""/>
        <dsp:cNvSpPr/>
      </dsp:nvSpPr>
      <dsp:spPr>
        <a:xfrm rot="5400000">
          <a:off x="4473974" y="224058"/>
          <a:ext cx="2030078" cy="1588166"/>
        </a:xfrm>
        <a:prstGeom prst="hexagon">
          <a:avLst>
            <a:gd name="adj" fmla="val 25000"/>
            <a:gd name="vf" fmla="val 11547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t>Mobile Check-In</a:t>
          </a:r>
          <a:endParaRPr lang="en-GB" sz="1800" kern="1200" dirty="0"/>
        </a:p>
      </dsp:txBody>
      <dsp:txXfrm rot="-5400000">
        <a:off x="4930815" y="304622"/>
        <a:ext cx="1116396" cy="1427038"/>
      </dsp:txXfrm>
    </dsp:sp>
    <dsp:sp modelId="{3DFDF09C-E402-48BF-82FA-1FC134C2AC23}">
      <dsp:nvSpPr>
        <dsp:cNvPr id="0" name=""/>
        <dsp:cNvSpPr/>
      </dsp:nvSpPr>
      <dsp:spPr>
        <a:xfrm>
          <a:off x="6331290" y="470498"/>
          <a:ext cx="2037234" cy="1095287"/>
        </a:xfrm>
        <a:prstGeom prst="rect">
          <a:avLst/>
        </a:prstGeom>
        <a:noFill/>
        <a:ln>
          <a:noFill/>
        </a:ln>
        <a:effectLst/>
      </dsp:spPr>
      <dsp:style>
        <a:lnRef idx="0">
          <a:scrgbClr r="0" g="0" b="0"/>
        </a:lnRef>
        <a:fillRef idx="0">
          <a:scrgbClr r="0" g="0" b="0"/>
        </a:fillRef>
        <a:effectRef idx="0">
          <a:scrgbClr r="0" g="0" b="0"/>
        </a:effectRef>
        <a:fontRef idx="minor"/>
      </dsp:style>
    </dsp:sp>
    <dsp:sp modelId="{EEF0E1A0-C689-45CB-AE81-BAE89C5FDF22}">
      <dsp:nvSpPr>
        <dsp:cNvPr id="0" name=""/>
        <dsp:cNvSpPr/>
      </dsp:nvSpPr>
      <dsp:spPr>
        <a:xfrm rot="5400000">
          <a:off x="2861054" y="224058"/>
          <a:ext cx="1825478" cy="1588166"/>
        </a:xfrm>
        <a:prstGeom prst="hexagon">
          <a:avLst>
            <a:gd name="adj" fmla="val 25000"/>
            <a:gd name="vf" fmla="val 11547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3227199" y="389872"/>
        <a:ext cx="1093188" cy="1256538"/>
      </dsp:txXfrm>
    </dsp:sp>
    <dsp:sp modelId="{FB120865-E184-4487-AB72-0DF0828FB825}">
      <dsp:nvSpPr>
        <dsp:cNvPr id="0" name=""/>
        <dsp:cNvSpPr/>
      </dsp:nvSpPr>
      <dsp:spPr>
        <a:xfrm rot="5400000">
          <a:off x="3715378" y="1660850"/>
          <a:ext cx="1825478" cy="2018115"/>
        </a:xfrm>
        <a:prstGeom prst="hexagon">
          <a:avLst>
            <a:gd name="adj" fmla="val 25000"/>
            <a:gd name="vf" fmla="val 11547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t>Keyless Entry Systems</a:t>
          </a:r>
          <a:endParaRPr lang="en-GB" sz="1800" kern="1200" dirty="0"/>
        </a:p>
      </dsp:txBody>
      <dsp:txXfrm rot="-5400000">
        <a:off x="3955412" y="2061415"/>
        <a:ext cx="1345410" cy="1216986"/>
      </dsp:txXfrm>
    </dsp:sp>
    <dsp:sp modelId="{444DD3AD-82AC-454E-8FB7-0960C0A12F25}">
      <dsp:nvSpPr>
        <dsp:cNvPr id="0" name=""/>
        <dsp:cNvSpPr/>
      </dsp:nvSpPr>
      <dsp:spPr>
        <a:xfrm>
          <a:off x="1796800" y="2122264"/>
          <a:ext cx="1971517" cy="1095287"/>
        </a:xfrm>
        <a:prstGeom prst="rect">
          <a:avLst/>
        </a:prstGeom>
        <a:noFill/>
        <a:ln>
          <a:noFill/>
        </a:ln>
        <a:effectLst/>
      </dsp:spPr>
      <dsp:style>
        <a:lnRef idx="0">
          <a:scrgbClr r="0" g="0" b="0"/>
        </a:lnRef>
        <a:fillRef idx="0">
          <a:scrgbClr r="0" g="0" b="0"/>
        </a:fillRef>
        <a:effectRef idx="0">
          <a:scrgbClr r="0" g="0" b="0"/>
        </a:effectRef>
        <a:fontRef idx="minor"/>
      </dsp:style>
    </dsp:sp>
    <dsp:sp modelId="{2403B77C-1115-4154-9141-923EFDB05642}">
      <dsp:nvSpPr>
        <dsp:cNvPr id="0" name=""/>
        <dsp:cNvSpPr/>
      </dsp:nvSpPr>
      <dsp:spPr>
        <a:xfrm rot="5400000">
          <a:off x="5430598" y="1875825"/>
          <a:ext cx="1825478" cy="1588166"/>
        </a:xfrm>
        <a:prstGeom prst="hexagon">
          <a:avLst>
            <a:gd name="adj" fmla="val 25000"/>
            <a:gd name="vf" fmla="val 11547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5796743" y="2041639"/>
        <a:ext cx="1093188" cy="1256538"/>
      </dsp:txXfrm>
    </dsp:sp>
    <dsp:sp modelId="{DA6778F3-4EA2-44A7-885C-4A20843CE102}">
      <dsp:nvSpPr>
        <dsp:cNvPr id="0" name=""/>
        <dsp:cNvSpPr/>
      </dsp:nvSpPr>
      <dsp:spPr>
        <a:xfrm rot="5400000">
          <a:off x="4576274" y="3425291"/>
          <a:ext cx="1825478" cy="1588166"/>
        </a:xfrm>
        <a:prstGeom prst="hexagon">
          <a:avLst>
            <a:gd name="adj" fmla="val 25000"/>
            <a:gd name="vf" fmla="val 11547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t>Virtual Concierge</a:t>
          </a:r>
          <a:endParaRPr lang="en-GB" sz="1800" kern="1200" dirty="0"/>
        </a:p>
      </dsp:txBody>
      <dsp:txXfrm rot="-5400000">
        <a:off x="4942419" y="3591105"/>
        <a:ext cx="1093188" cy="1256538"/>
      </dsp:txXfrm>
    </dsp:sp>
    <dsp:sp modelId="{4C320470-D39E-403A-8150-16FF2A0884BD}">
      <dsp:nvSpPr>
        <dsp:cNvPr id="0" name=""/>
        <dsp:cNvSpPr/>
      </dsp:nvSpPr>
      <dsp:spPr>
        <a:xfrm>
          <a:off x="6331290" y="3671731"/>
          <a:ext cx="2037234" cy="1095287"/>
        </a:xfrm>
        <a:prstGeom prst="rect">
          <a:avLst/>
        </a:prstGeom>
        <a:noFill/>
        <a:ln>
          <a:noFill/>
        </a:ln>
        <a:effectLst/>
      </dsp:spPr>
      <dsp:style>
        <a:lnRef idx="0">
          <a:scrgbClr r="0" g="0" b="0"/>
        </a:lnRef>
        <a:fillRef idx="0">
          <a:scrgbClr r="0" g="0" b="0"/>
        </a:fillRef>
        <a:effectRef idx="0">
          <a:scrgbClr r="0" g="0" b="0"/>
        </a:effectRef>
        <a:fontRef idx="minor"/>
      </dsp:style>
    </dsp:sp>
    <dsp:sp modelId="{FBD50E34-1333-45FD-9ED0-E578658B72C4}">
      <dsp:nvSpPr>
        <dsp:cNvPr id="0" name=""/>
        <dsp:cNvSpPr/>
      </dsp:nvSpPr>
      <dsp:spPr>
        <a:xfrm rot="5400000">
          <a:off x="2861054" y="3425291"/>
          <a:ext cx="1825478" cy="1588166"/>
        </a:xfrm>
        <a:prstGeom prst="hexagon">
          <a:avLst>
            <a:gd name="adj" fmla="val 25000"/>
            <a:gd name="vf" fmla="val 11547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dirty="0"/>
        </a:p>
      </dsp:txBody>
      <dsp:txXfrm rot="-5400000">
        <a:off x="3227199" y="3591105"/>
        <a:ext cx="1093188" cy="125653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C27EB6-BF9A-46F6-A186-AB5C7B58F55D}">
      <dsp:nvSpPr>
        <dsp:cNvPr id="0" name=""/>
        <dsp:cNvSpPr/>
      </dsp:nvSpPr>
      <dsp:spPr>
        <a:xfrm>
          <a:off x="2810728" y="0"/>
          <a:ext cx="5413512" cy="5413512"/>
        </a:xfrm>
        <a:prstGeom prst="triangl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F181619-4510-4134-AB9E-2DF7080F96A1}">
      <dsp:nvSpPr>
        <dsp:cNvPr id="0" name=""/>
        <dsp:cNvSpPr/>
      </dsp:nvSpPr>
      <dsp:spPr>
        <a:xfrm>
          <a:off x="5132690" y="544258"/>
          <a:ext cx="4261844" cy="640739"/>
        </a:xfrm>
        <a:prstGeom prst="roundRect">
          <a:avLst/>
        </a:prstGeom>
        <a:solidFill>
          <a:schemeClr val="accent3">
            <a:alpha val="90000"/>
            <a:tint val="4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Enhancing Guest Satisfaction</a:t>
          </a:r>
        </a:p>
      </dsp:txBody>
      <dsp:txXfrm>
        <a:off x="5163968" y="575536"/>
        <a:ext cx="4199288" cy="578183"/>
      </dsp:txXfrm>
    </dsp:sp>
    <dsp:sp modelId="{B63447F4-9B75-41BB-BA0F-53C219537A2F}">
      <dsp:nvSpPr>
        <dsp:cNvPr id="0" name=""/>
        <dsp:cNvSpPr/>
      </dsp:nvSpPr>
      <dsp:spPr>
        <a:xfrm>
          <a:off x="5132690" y="1265091"/>
          <a:ext cx="4261844" cy="640739"/>
        </a:xfrm>
        <a:prstGeom prst="roundRect">
          <a:avLst/>
        </a:prstGeom>
        <a:solidFill>
          <a:schemeClr val="accent3">
            <a:alpha val="90000"/>
            <a:tint val="4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Building Guest Loyalty</a:t>
          </a:r>
        </a:p>
      </dsp:txBody>
      <dsp:txXfrm>
        <a:off x="5163968" y="1296369"/>
        <a:ext cx="4199288" cy="578183"/>
      </dsp:txXfrm>
    </dsp:sp>
    <dsp:sp modelId="{9214C5E2-DE49-40E4-AB59-E216A859789E}">
      <dsp:nvSpPr>
        <dsp:cNvPr id="0" name=""/>
        <dsp:cNvSpPr/>
      </dsp:nvSpPr>
      <dsp:spPr>
        <a:xfrm>
          <a:off x="5132690" y="1985923"/>
          <a:ext cx="4261844" cy="640739"/>
        </a:xfrm>
        <a:prstGeom prst="roundRect">
          <a:avLst/>
        </a:prstGeom>
        <a:solidFill>
          <a:schemeClr val="accent3">
            <a:alpha val="90000"/>
            <a:tint val="4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Positive Brand Perception</a:t>
          </a:r>
        </a:p>
      </dsp:txBody>
      <dsp:txXfrm>
        <a:off x="5163968" y="2017201"/>
        <a:ext cx="4199288" cy="578183"/>
      </dsp:txXfrm>
    </dsp:sp>
    <dsp:sp modelId="{6EC77A66-2D97-4965-A658-AD17CB818A09}">
      <dsp:nvSpPr>
        <dsp:cNvPr id="0" name=""/>
        <dsp:cNvSpPr/>
      </dsp:nvSpPr>
      <dsp:spPr>
        <a:xfrm>
          <a:off x="5132690" y="2706756"/>
          <a:ext cx="4261844" cy="640739"/>
        </a:xfrm>
        <a:prstGeom prst="roundRect">
          <a:avLst/>
        </a:prstGeom>
        <a:solidFill>
          <a:schemeClr val="accent3">
            <a:alpha val="90000"/>
            <a:tint val="4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Word-of-Mouth Recommendations</a:t>
          </a:r>
        </a:p>
      </dsp:txBody>
      <dsp:txXfrm>
        <a:off x="5163968" y="2738034"/>
        <a:ext cx="4199288" cy="578183"/>
      </dsp:txXfrm>
    </dsp:sp>
    <dsp:sp modelId="{E76EE162-A368-4AD6-A881-C12C82C58BC3}">
      <dsp:nvSpPr>
        <dsp:cNvPr id="0" name=""/>
        <dsp:cNvSpPr/>
      </dsp:nvSpPr>
      <dsp:spPr>
        <a:xfrm>
          <a:off x="5132690" y="3427588"/>
          <a:ext cx="4261844" cy="640739"/>
        </a:xfrm>
        <a:prstGeom prst="roundRect">
          <a:avLst/>
        </a:prstGeom>
        <a:solidFill>
          <a:schemeClr val="accent3">
            <a:alpha val="90000"/>
            <a:tint val="4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Competitive Advantage</a:t>
          </a:r>
          <a:endParaRPr lang="en-US" sz="1800" b="1" i="0" kern="1200" dirty="0"/>
        </a:p>
      </dsp:txBody>
      <dsp:txXfrm>
        <a:off x="5163968" y="3458866"/>
        <a:ext cx="4199288" cy="578183"/>
      </dsp:txXfrm>
    </dsp:sp>
    <dsp:sp modelId="{4A47475F-7A34-4E91-B6D0-DFF31902524D}">
      <dsp:nvSpPr>
        <dsp:cNvPr id="0" name=""/>
        <dsp:cNvSpPr/>
      </dsp:nvSpPr>
      <dsp:spPr>
        <a:xfrm>
          <a:off x="5132690" y="4148420"/>
          <a:ext cx="4261844" cy="640739"/>
        </a:xfrm>
        <a:prstGeom prst="roundRect">
          <a:avLst/>
        </a:prstGeom>
        <a:solidFill>
          <a:schemeClr val="accent3">
            <a:alpha val="90000"/>
            <a:tint val="4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i="0" kern="1200" dirty="0"/>
            <a:t>Repeat Business and Revenue Generation</a:t>
          </a:r>
        </a:p>
      </dsp:txBody>
      <dsp:txXfrm>
        <a:off x="5163968" y="4179698"/>
        <a:ext cx="4199288" cy="57818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C94E9C-17DF-4A87-9ECF-05C06BD34EB8}">
      <dsp:nvSpPr>
        <dsp:cNvPr id="0" name=""/>
        <dsp:cNvSpPr/>
      </dsp:nvSpPr>
      <dsp:spPr>
        <a:xfrm>
          <a:off x="2940675" y="0"/>
          <a:ext cx="4439477" cy="4439477"/>
        </a:xfrm>
        <a:prstGeom prst="triangl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0C2C6FF3-E6FB-4B79-B910-CD9061466853}">
      <dsp:nvSpPr>
        <dsp:cNvPr id="0" name=""/>
        <dsp:cNvSpPr/>
      </dsp:nvSpPr>
      <dsp:spPr>
        <a:xfrm>
          <a:off x="5160413" y="446332"/>
          <a:ext cx="2885660" cy="525453"/>
        </a:xfrm>
        <a:prstGeom prst="round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t>Personalized Service</a:t>
          </a:r>
          <a:endParaRPr lang="en-GB" sz="1800" kern="1200" dirty="0"/>
        </a:p>
      </dsp:txBody>
      <dsp:txXfrm>
        <a:off x="5186064" y="471983"/>
        <a:ext cx="2834358" cy="474151"/>
      </dsp:txXfrm>
    </dsp:sp>
    <dsp:sp modelId="{3327E985-C069-422C-9056-23DDE313C1C7}">
      <dsp:nvSpPr>
        <dsp:cNvPr id="0" name=""/>
        <dsp:cNvSpPr/>
      </dsp:nvSpPr>
      <dsp:spPr>
        <a:xfrm>
          <a:off x="5160413" y="1037467"/>
          <a:ext cx="2885660" cy="525453"/>
        </a:xfrm>
        <a:prstGeom prst="round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t>Anticipating Guest Needs</a:t>
          </a:r>
          <a:endParaRPr lang="en-GB" sz="1800" kern="1200" dirty="0"/>
        </a:p>
      </dsp:txBody>
      <dsp:txXfrm>
        <a:off x="5186064" y="1063118"/>
        <a:ext cx="2834358" cy="474151"/>
      </dsp:txXfrm>
    </dsp:sp>
    <dsp:sp modelId="{C00C16B6-6390-46DC-A898-653ED5D3CCB0}">
      <dsp:nvSpPr>
        <dsp:cNvPr id="0" name=""/>
        <dsp:cNvSpPr/>
      </dsp:nvSpPr>
      <dsp:spPr>
        <a:xfrm>
          <a:off x="5160413" y="1628603"/>
          <a:ext cx="2885660" cy="525453"/>
        </a:xfrm>
        <a:prstGeom prst="round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t>Creating Memorable Moments</a:t>
          </a:r>
          <a:endParaRPr lang="en-GB" sz="1800" kern="1200" dirty="0"/>
        </a:p>
      </dsp:txBody>
      <dsp:txXfrm>
        <a:off x="5186064" y="1654254"/>
        <a:ext cx="2834358" cy="474151"/>
      </dsp:txXfrm>
    </dsp:sp>
    <dsp:sp modelId="{C1A706B2-46A1-48F6-BEC4-F9CEE95CBFA2}">
      <dsp:nvSpPr>
        <dsp:cNvPr id="0" name=""/>
        <dsp:cNvSpPr/>
      </dsp:nvSpPr>
      <dsp:spPr>
        <a:xfrm>
          <a:off x="5160413" y="2219738"/>
          <a:ext cx="2885660" cy="525453"/>
        </a:xfrm>
        <a:prstGeom prst="round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t>Attention to Detail</a:t>
          </a:r>
          <a:endParaRPr lang="en-GB" sz="1800" kern="1200" dirty="0"/>
        </a:p>
      </dsp:txBody>
      <dsp:txXfrm>
        <a:off x="5186064" y="2245389"/>
        <a:ext cx="2834358" cy="474151"/>
      </dsp:txXfrm>
    </dsp:sp>
    <dsp:sp modelId="{64A77B7C-3ED6-42F6-8543-E7E0C072ECA0}">
      <dsp:nvSpPr>
        <dsp:cNvPr id="0" name=""/>
        <dsp:cNvSpPr/>
      </dsp:nvSpPr>
      <dsp:spPr>
        <a:xfrm>
          <a:off x="5160413" y="2810873"/>
          <a:ext cx="2885660" cy="525453"/>
        </a:xfrm>
        <a:prstGeom prst="round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t>Service Excellence</a:t>
          </a:r>
          <a:endParaRPr lang="en-US" sz="1800" kern="1200" dirty="0"/>
        </a:p>
      </dsp:txBody>
      <dsp:txXfrm>
        <a:off x="5186064" y="2836524"/>
        <a:ext cx="2834358" cy="474151"/>
      </dsp:txXfrm>
    </dsp:sp>
    <dsp:sp modelId="{2213BC64-04EC-455D-B3A1-675B2F31B1AF}">
      <dsp:nvSpPr>
        <dsp:cNvPr id="0" name=""/>
        <dsp:cNvSpPr/>
      </dsp:nvSpPr>
      <dsp:spPr>
        <a:xfrm>
          <a:off x="5160413" y="3402009"/>
          <a:ext cx="2885660" cy="525453"/>
        </a:xfrm>
        <a:prstGeom prst="round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t>Feedback and Continuous Improvement</a:t>
          </a:r>
          <a:endParaRPr lang="en-US" sz="1800" kern="1200" dirty="0"/>
        </a:p>
      </dsp:txBody>
      <dsp:txXfrm>
        <a:off x="5186064" y="3427660"/>
        <a:ext cx="2834358" cy="474151"/>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rtlCol="0"/>
            <a:lstStyle/>
            <a:p>
              <a:pPr rtl="0"/>
              <a:r>
                <a:t>01</a:t>
              </a:r>
            </a:p>
          </dgm:t>
        </dgm:pt>
        <dgm:pt modelId="201" type="sibTrans" cxnId="5">
          <dgm:prSet phldrT="2"/>
          <dgm:t>
            <a:bodyPr rtlCol="0"/>
            <a:lstStyle/>
            <a:p>
              <a:pPr rtl="0"/>
              <a:r>
                <a:t>02</a:t>
              </a:r>
            </a:p>
          </dgm:t>
        </dgm:pt>
        <dgm:pt modelId="301" type="sibTrans" cxnId="6">
          <dgm:prSet phldrT="3"/>
          <dgm:t>
            <a:bodyPr rtlCol="0"/>
            <a:lstStyle/>
            <a:p>
              <a:pPr rtl="0"/>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rtlCol="0"/>
            <a:lstStyle/>
            <a:p>
              <a:pPr rtl="0"/>
              <a:r>
                <a:t>01</a:t>
              </a:r>
            </a:p>
          </dgm:t>
        </dgm:pt>
        <dgm:pt modelId="201" type="sibTrans" cxnId="5">
          <dgm:prSet phldrT="2"/>
          <dgm:t>
            <a:bodyPr rtlCol="0"/>
            <a:lstStyle/>
            <a:p>
              <a:pPr rtl="0"/>
              <a:r>
                <a:t>02</a:t>
              </a:r>
            </a:p>
          </dgm:t>
        </dgm:pt>
        <dgm:pt modelId="301" type="sibTrans" cxnId="6">
          <dgm:prSet phldrT="3"/>
          <dgm:t>
            <a:bodyPr rtlCol="0"/>
            <a:lstStyle/>
            <a:p>
              <a:pPr rtl="0"/>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4.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248DC85-4C83-41E2-A87E-92DEA4CCD3C5}" type="datetime1">
              <a:rPr lang="en-US" smtClean="0"/>
              <a:t>5/20/2023</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1E602E8-7778-4840-9C52-CF866E2E76E6}" type="slidenum">
              <a:rPr lang="en-US" smtClean="0"/>
              <a:t>‹#›</a:t>
            </a:fld>
            <a:endParaRPr lang="en-US"/>
          </a:p>
        </p:txBody>
      </p:sp>
    </p:spTree>
    <p:extLst>
      <p:ext uri="{BB962C8B-B14F-4D97-AF65-F5344CB8AC3E}">
        <p14:creationId xmlns:p14="http://schemas.microsoft.com/office/powerpoint/2010/main" val="1330600392"/>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24553C88-5E20-4E94-A2F2-F265A07C865D}" type="datetime1">
              <a:rPr lang="en-US" smtClean="0"/>
              <a:t>5/20/2023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endParaRPr lang="en-US"/>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E86D5CD-F53C-40AA-8F25-6C53AFF44ECB}" type="slidenum">
              <a:rPr lang="en-US" smtClean="0"/>
              <a:t>‹#›</a:t>
            </a:fld>
            <a:endParaRPr lang="en-US"/>
          </a:p>
        </p:txBody>
      </p:sp>
    </p:spTree>
    <p:extLst>
      <p:ext uri="{BB962C8B-B14F-4D97-AF65-F5344CB8AC3E}">
        <p14:creationId xmlns:p14="http://schemas.microsoft.com/office/powerpoint/2010/main" val="2891398133"/>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Dear people, greetings. Thanks for coming today. Hilton </a:t>
            </a:r>
            <a:r>
              <a:rPr lang="en-US" dirty="0" err="1"/>
              <a:t>Worldwide's</a:t>
            </a:r>
            <a:r>
              <a:rPr lang="en-US" dirty="0"/>
              <a:t> Conrad Hotels &amp; Resorts will be featured in this presentation. Hilton Worldwide pioneered the hotel industry. Hilton's lengthy history and global fame have made it synonymous with great service and stays. Today, I'll examine what makes Conrad Hotels &amp; Resorts Hilton's best service example and its importance. </a:t>
            </a:r>
            <a:endParaRPr lang="en-GB" dirty="0"/>
          </a:p>
          <a:p>
            <a:endParaRPr lang="en-GB" dirty="0"/>
          </a:p>
        </p:txBody>
      </p:sp>
      <p:sp>
        <p:nvSpPr>
          <p:cNvPr id="4" name="Date Placeholder 3"/>
          <p:cNvSpPr>
            <a:spLocks noGrp="1"/>
          </p:cNvSpPr>
          <p:nvPr>
            <p:ph type="dt" idx="1"/>
          </p:nvPr>
        </p:nvSpPr>
        <p:spPr/>
        <p:txBody>
          <a:bodyPr/>
          <a:lstStyle/>
          <a:p>
            <a:pPr rtl="0"/>
            <a:fld id="{24553C88-5E20-4E94-A2F2-F265A07C865D}" type="datetime1">
              <a:rPr lang="en-US" smtClean="0"/>
              <a:t>5/20/2023</a:t>
            </a:fld>
            <a:endParaRPr lang="en-US"/>
          </a:p>
        </p:txBody>
      </p:sp>
      <p:sp>
        <p:nvSpPr>
          <p:cNvPr id="5" name="Slide Number Placeholder 4"/>
          <p:cNvSpPr>
            <a:spLocks noGrp="1"/>
          </p:cNvSpPr>
          <p:nvPr>
            <p:ph type="sldNum" sz="quarter" idx="5"/>
          </p:nvPr>
        </p:nvSpPr>
        <p:spPr/>
        <p:txBody>
          <a:bodyPr/>
          <a:lstStyle/>
          <a:p>
            <a:pPr rtl="0"/>
            <a:fld id="{7E86D5CD-F53C-40AA-8F25-6C53AFF44ECB}" type="slidenum">
              <a:rPr lang="en-US" smtClean="0"/>
              <a:t>1</a:t>
            </a:fld>
            <a:endParaRPr lang="en-US"/>
          </a:p>
        </p:txBody>
      </p:sp>
    </p:spTree>
    <p:extLst>
      <p:ext uri="{BB962C8B-B14F-4D97-AF65-F5344CB8AC3E}">
        <p14:creationId xmlns:p14="http://schemas.microsoft.com/office/powerpoint/2010/main" val="26081511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24553C88-5E20-4E94-A2F2-F265A07C865D}" type="datetime1">
              <a:rPr lang="en-US" smtClean="0"/>
              <a:t>5/20/2023</a:t>
            </a:fld>
            <a:endParaRPr lang="en-US"/>
          </a:p>
        </p:txBody>
      </p:sp>
      <p:sp>
        <p:nvSpPr>
          <p:cNvPr id="5" name="Slide Number Placeholder 4"/>
          <p:cNvSpPr>
            <a:spLocks noGrp="1"/>
          </p:cNvSpPr>
          <p:nvPr>
            <p:ph type="sldNum" sz="quarter" idx="5"/>
          </p:nvPr>
        </p:nvSpPr>
        <p:spPr/>
        <p:txBody>
          <a:bodyPr/>
          <a:lstStyle/>
          <a:p>
            <a:pPr rtl="0"/>
            <a:fld id="{7E86D5CD-F53C-40AA-8F25-6C53AFF44ECB}" type="slidenum">
              <a:rPr lang="en-US" smtClean="0"/>
              <a:t>2</a:t>
            </a:fld>
            <a:endParaRPr lang="en-US"/>
          </a:p>
        </p:txBody>
      </p:sp>
    </p:spTree>
    <p:extLst>
      <p:ext uri="{BB962C8B-B14F-4D97-AF65-F5344CB8AC3E}">
        <p14:creationId xmlns:p14="http://schemas.microsoft.com/office/powerpoint/2010/main" val="8666840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Hilton Worldwide has been around for decades, and in that time it has accomplished a lot. It has become one of the most prominent hotel chains because to its superior customer care, luxurious facilities, and extensive brand selection. Hilton Worldwide has established a solid reputation for excellence in service to a broad variety of customers by opening hotels in a large number of locations worldwide. Because of its global reach, Hilton's legendary hospitality may be enjoyed by guests no matter where they may be. Conrad Hotels &amp; Resorts is the crown jewel of Hilton's extensive hotel and resort collection. As we go along, we will take a closer look at the things that set Conrad apart as a hallmark of luxury and class.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Date Placeholder 3"/>
          <p:cNvSpPr>
            <a:spLocks noGrp="1"/>
          </p:cNvSpPr>
          <p:nvPr>
            <p:ph type="dt" idx="1"/>
          </p:nvPr>
        </p:nvSpPr>
        <p:spPr/>
        <p:txBody>
          <a:bodyPr/>
          <a:lstStyle/>
          <a:p>
            <a:pPr rtl="0"/>
            <a:fld id="{24553C88-5E20-4E94-A2F2-F265A07C865D}" type="datetime1">
              <a:rPr lang="en-US" smtClean="0"/>
              <a:t>5/20/2023</a:t>
            </a:fld>
            <a:endParaRPr lang="en-US"/>
          </a:p>
        </p:txBody>
      </p:sp>
      <p:sp>
        <p:nvSpPr>
          <p:cNvPr id="5" name="Slide Number Placeholder 4"/>
          <p:cNvSpPr>
            <a:spLocks noGrp="1"/>
          </p:cNvSpPr>
          <p:nvPr>
            <p:ph type="sldNum" sz="quarter" idx="5"/>
          </p:nvPr>
        </p:nvSpPr>
        <p:spPr/>
        <p:txBody>
          <a:bodyPr/>
          <a:lstStyle/>
          <a:p>
            <a:pPr rtl="0"/>
            <a:fld id="{7E86D5CD-F53C-40AA-8F25-6C53AFF44ECB}" type="slidenum">
              <a:rPr lang="en-US" smtClean="0"/>
              <a:t>3</a:t>
            </a:fld>
            <a:endParaRPr lang="en-US"/>
          </a:p>
        </p:txBody>
      </p:sp>
    </p:spTree>
    <p:extLst>
      <p:ext uri="{BB962C8B-B14F-4D97-AF65-F5344CB8AC3E}">
        <p14:creationId xmlns:p14="http://schemas.microsoft.com/office/powerpoint/2010/main" val="7630587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Luxury and sophistication are synonymous with the name Conrad Hotels &amp; Resorts. It is well-known for the extraordinary care it takes in all aspects of its work, from design to customer service. The company takes great pleasure in providing an atmosphere where customers may experience the highest quality amenities and get service that goes above and beyond their expectations. The staff at Conrad Hotels &amp; Resorts is committed to exploring novel approaches to service in order to better satisfy guests. The brand strives to provide an experience that is unparalleled by even the most demanding of visitors via the use of innovative technologies and imaginative design ideas.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Date Placeholder 3"/>
          <p:cNvSpPr>
            <a:spLocks noGrp="1"/>
          </p:cNvSpPr>
          <p:nvPr>
            <p:ph type="dt" idx="1"/>
          </p:nvPr>
        </p:nvSpPr>
        <p:spPr/>
        <p:txBody>
          <a:bodyPr/>
          <a:lstStyle/>
          <a:p>
            <a:pPr rtl="0"/>
            <a:fld id="{24553C88-5E20-4E94-A2F2-F265A07C865D}" type="datetime1">
              <a:rPr lang="en-US" smtClean="0"/>
              <a:t>5/20/2023</a:t>
            </a:fld>
            <a:endParaRPr lang="en-US"/>
          </a:p>
        </p:txBody>
      </p:sp>
      <p:sp>
        <p:nvSpPr>
          <p:cNvPr id="5" name="Slide Number Placeholder 4"/>
          <p:cNvSpPr>
            <a:spLocks noGrp="1"/>
          </p:cNvSpPr>
          <p:nvPr>
            <p:ph type="sldNum" sz="quarter" idx="5"/>
          </p:nvPr>
        </p:nvSpPr>
        <p:spPr/>
        <p:txBody>
          <a:bodyPr/>
          <a:lstStyle/>
          <a:p>
            <a:pPr rtl="0"/>
            <a:fld id="{7E86D5CD-F53C-40AA-8F25-6C53AFF44ECB}" type="slidenum">
              <a:rPr lang="en-US" smtClean="0"/>
              <a:t>4</a:t>
            </a:fld>
            <a:endParaRPr lang="en-US"/>
          </a:p>
        </p:txBody>
      </p:sp>
    </p:spTree>
    <p:extLst>
      <p:ext uri="{BB962C8B-B14F-4D97-AF65-F5344CB8AC3E}">
        <p14:creationId xmlns:p14="http://schemas.microsoft.com/office/powerpoint/2010/main" val="42453105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Conrad Hotels &amp; Resorts caters to affluent vacationers looking for a unique and memorable stay. The target market for this product consists of the wealthy and the ultra-wealthy who value comfort and sophistication. Guests at Conrad Hotels &amp; Resorts tend to be those that place a high importance on privacy, class, and taste. Guests of the brand are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characterised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by actions like seeking out authentic cultural immersion, placing a premium 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personalised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treatment, and placing a premium on home-like amenities.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Date Placeholder 3"/>
          <p:cNvSpPr>
            <a:spLocks noGrp="1"/>
          </p:cNvSpPr>
          <p:nvPr>
            <p:ph type="dt" idx="1"/>
          </p:nvPr>
        </p:nvSpPr>
        <p:spPr/>
        <p:txBody>
          <a:bodyPr/>
          <a:lstStyle/>
          <a:p>
            <a:pPr rtl="0"/>
            <a:fld id="{24553C88-5E20-4E94-A2F2-F265A07C865D}" type="datetime1">
              <a:rPr lang="en-US" smtClean="0"/>
              <a:t>5/20/2023</a:t>
            </a:fld>
            <a:endParaRPr lang="en-US"/>
          </a:p>
        </p:txBody>
      </p:sp>
      <p:sp>
        <p:nvSpPr>
          <p:cNvPr id="5" name="Slide Number Placeholder 4"/>
          <p:cNvSpPr>
            <a:spLocks noGrp="1"/>
          </p:cNvSpPr>
          <p:nvPr>
            <p:ph type="sldNum" sz="quarter" idx="5"/>
          </p:nvPr>
        </p:nvSpPr>
        <p:spPr/>
        <p:txBody>
          <a:bodyPr/>
          <a:lstStyle/>
          <a:p>
            <a:pPr rtl="0"/>
            <a:fld id="{7E86D5CD-F53C-40AA-8F25-6C53AFF44ECB}" type="slidenum">
              <a:rPr lang="en-US" smtClean="0"/>
              <a:t>5</a:t>
            </a:fld>
            <a:endParaRPr lang="en-US"/>
          </a:p>
        </p:txBody>
      </p:sp>
    </p:spTree>
    <p:extLst>
      <p:ext uri="{BB962C8B-B14F-4D97-AF65-F5344CB8AC3E}">
        <p14:creationId xmlns:p14="http://schemas.microsoft.com/office/powerpoint/2010/main" val="17485877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Luxury hotel rooms from Conrad Hotels &amp; Resorts are outfitted to provide visitors with the highest level of convenience and refinement. All of the rooms and suites are luxuriously furnished and equipped with cutting-edge technology. Amenities include large marble baths, plush mattresses, and spectacular views of the countryside or cityscape. Conrad Hotels &amp; Resorts provides a variety of facilities and services to its guests. Some examples include luxurious spas where clients may unwind to their hearts' content and state-of-the-art fitness </a:t>
            </a:r>
            <a:r>
              <a:rPr lang="en-US" sz="1800" kern="1200" dirty="0" err="1">
                <a:effectLst/>
                <a:latin typeface="Times New Roman" panose="02020603050405020304" pitchFamily="18" charset="0"/>
                <a:ea typeface="Calibri" panose="020F0502020204030204" pitchFamily="34" charset="0"/>
                <a:cs typeface="Times New Roman" panose="02020603050405020304" pitchFamily="18" charset="0"/>
              </a:rPr>
              <a:t>centres</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where they can work out at their own pace. Guests should feel that their whole stay, from the rooms to the services, was designed with them in mind to </a:t>
            </a:r>
            <a:r>
              <a:rPr lang="en-US" sz="1800" kern="1200" dirty="0" err="1">
                <a:effectLst/>
                <a:latin typeface="Times New Roman" panose="02020603050405020304" pitchFamily="18" charset="0"/>
                <a:ea typeface="Calibri" panose="020F0502020204030204" pitchFamily="34" charset="0"/>
                <a:cs typeface="Times New Roman" panose="02020603050405020304" pitchFamily="18" charset="0"/>
              </a:rPr>
              <a:t>maximise</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their comfort and happiness.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Date Placeholder 3"/>
          <p:cNvSpPr>
            <a:spLocks noGrp="1"/>
          </p:cNvSpPr>
          <p:nvPr>
            <p:ph type="dt" idx="1"/>
          </p:nvPr>
        </p:nvSpPr>
        <p:spPr/>
        <p:txBody>
          <a:bodyPr/>
          <a:lstStyle/>
          <a:p>
            <a:pPr rtl="0"/>
            <a:fld id="{24553C88-5E20-4E94-A2F2-F265A07C865D}" type="datetime1">
              <a:rPr lang="en-US" smtClean="0"/>
              <a:t>5/20/2023</a:t>
            </a:fld>
            <a:endParaRPr lang="en-US"/>
          </a:p>
        </p:txBody>
      </p:sp>
      <p:sp>
        <p:nvSpPr>
          <p:cNvPr id="5" name="Slide Number Placeholder 4"/>
          <p:cNvSpPr>
            <a:spLocks noGrp="1"/>
          </p:cNvSpPr>
          <p:nvPr>
            <p:ph type="sldNum" sz="quarter" idx="5"/>
          </p:nvPr>
        </p:nvSpPr>
        <p:spPr/>
        <p:txBody>
          <a:bodyPr/>
          <a:lstStyle/>
          <a:p>
            <a:pPr rtl="0"/>
            <a:fld id="{7E86D5CD-F53C-40AA-8F25-6C53AFF44ECB}" type="slidenum">
              <a:rPr lang="en-US" smtClean="0"/>
              <a:t>6</a:t>
            </a:fld>
            <a:endParaRPr lang="en-US"/>
          </a:p>
        </p:txBody>
      </p:sp>
    </p:spTree>
    <p:extLst>
      <p:ext uri="{BB962C8B-B14F-4D97-AF65-F5344CB8AC3E}">
        <p14:creationId xmlns:p14="http://schemas.microsoft.com/office/powerpoint/2010/main" val="41848377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Conrad Hotels &amp; Resorts takes great pleasure in the quality of the dining options available at each of its properties. The company collaborates with notable chefs and food experts to develop meals that highlight regional </a:t>
            </a:r>
            <a:r>
              <a:rPr lang="en-US" sz="1800" kern="1200" dirty="0" err="1">
                <a:effectLst/>
                <a:latin typeface="Times New Roman" panose="02020603050405020304" pitchFamily="18" charset="0"/>
                <a:ea typeface="Calibri" panose="020F0502020204030204" pitchFamily="34" charset="0"/>
                <a:cs typeface="Times New Roman" panose="02020603050405020304" pitchFamily="18" charset="0"/>
              </a:rPr>
              <a:t>specialities</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and unexpected </a:t>
            </a:r>
            <a:r>
              <a:rPr lang="en-US" sz="1800" kern="1200" dirty="0" err="1">
                <a:effectLst/>
                <a:latin typeface="Times New Roman" panose="02020603050405020304" pitchFamily="18" charset="0"/>
                <a:ea typeface="Calibri" panose="020F0502020204030204" pitchFamily="34" charset="0"/>
                <a:cs typeface="Times New Roman" panose="02020603050405020304" pitchFamily="18" charset="0"/>
              </a:rPr>
              <a:t>flavour</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combinations. There is a wide selection of restaurants for guests to choose from, from upscale to more relaxed fare. The restaurants of Conrad Hotels &amp; Resorts are all individually decorated to provide guests with a one-of-a-kind dining experience. The hotel focuses on offering a broad variety of both foreign and local dishes so that visitors may experience a culinary adventure without ever leaving the property. The chefs at Conrad Hotels &amp; Resorts are dedicated to breaking new ground in the world of gastronomy. Guests will enjoy an unforgettable and all-encompassing meal due to the brand's innovative ideas, themed dining events, and interactive cooking classes.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Date Placeholder 3"/>
          <p:cNvSpPr>
            <a:spLocks noGrp="1"/>
          </p:cNvSpPr>
          <p:nvPr>
            <p:ph type="dt" idx="1"/>
          </p:nvPr>
        </p:nvSpPr>
        <p:spPr/>
        <p:txBody>
          <a:bodyPr/>
          <a:lstStyle/>
          <a:p>
            <a:pPr rtl="0"/>
            <a:fld id="{24553C88-5E20-4E94-A2F2-F265A07C865D}" type="datetime1">
              <a:rPr lang="en-US" smtClean="0"/>
              <a:t>5/20/2023</a:t>
            </a:fld>
            <a:endParaRPr lang="en-US"/>
          </a:p>
        </p:txBody>
      </p:sp>
      <p:sp>
        <p:nvSpPr>
          <p:cNvPr id="5" name="Slide Number Placeholder 4"/>
          <p:cNvSpPr>
            <a:spLocks noGrp="1"/>
          </p:cNvSpPr>
          <p:nvPr>
            <p:ph type="sldNum" sz="quarter" idx="5"/>
          </p:nvPr>
        </p:nvSpPr>
        <p:spPr/>
        <p:txBody>
          <a:bodyPr/>
          <a:lstStyle/>
          <a:p>
            <a:pPr rtl="0"/>
            <a:fld id="{7E86D5CD-F53C-40AA-8F25-6C53AFF44ECB}" type="slidenum">
              <a:rPr lang="en-US" smtClean="0"/>
              <a:t>7</a:t>
            </a:fld>
            <a:endParaRPr lang="en-US"/>
          </a:p>
        </p:txBody>
      </p:sp>
    </p:spTree>
    <p:extLst>
      <p:ext uri="{BB962C8B-B14F-4D97-AF65-F5344CB8AC3E}">
        <p14:creationId xmlns:p14="http://schemas.microsoft.com/office/powerpoint/2010/main" val="38917879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To better serve its guests, Conrad Hotels &amp; Resorts actively pursues technological advancements and new ideas. The company </a:t>
            </a:r>
            <a:r>
              <a:rPr lang="en-US" sz="1800" kern="1200" dirty="0" err="1">
                <a:effectLst/>
                <a:latin typeface="Times New Roman" panose="02020603050405020304" pitchFamily="18" charset="0"/>
                <a:ea typeface="Calibri" panose="020F0502020204030204" pitchFamily="34" charset="0"/>
                <a:cs typeface="Times New Roman" panose="02020603050405020304" pitchFamily="18" charset="0"/>
              </a:rPr>
              <a:t>recognises</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the value of incorporating cutting-edge technology into every facet of a customer's stay. Mobile check-in is just one of several cutting-edge amenities that let customers bypass the front desk entirely and get entry to their rooms with the tap of a smartphone or the swiping of a digital keycard. Keyless entry systems also give visitors with a safe and hassle-free way to enter their rooms without using actual keys. In addition, technology is used to tailor each visitor's stay. At their fingertips, hotel guests may adjust the lighting, climate, and entertainment in their rooms with the help of in-room automation systems. With the help of cutting-edge technology, guests of Conrad Hotels &amp; Resorts enjoy a streamlined and hassle-free stay in which they are made to feel like active participants.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Date Placeholder 3"/>
          <p:cNvSpPr>
            <a:spLocks noGrp="1"/>
          </p:cNvSpPr>
          <p:nvPr>
            <p:ph type="dt" idx="1"/>
          </p:nvPr>
        </p:nvSpPr>
        <p:spPr/>
        <p:txBody>
          <a:bodyPr/>
          <a:lstStyle/>
          <a:p>
            <a:pPr rtl="0"/>
            <a:fld id="{24553C88-5E20-4E94-A2F2-F265A07C865D}" type="datetime1">
              <a:rPr lang="en-US" smtClean="0"/>
              <a:t>5/20/2023</a:t>
            </a:fld>
            <a:endParaRPr lang="en-US"/>
          </a:p>
        </p:txBody>
      </p:sp>
      <p:sp>
        <p:nvSpPr>
          <p:cNvPr id="5" name="Slide Number Placeholder 4"/>
          <p:cNvSpPr>
            <a:spLocks noGrp="1"/>
          </p:cNvSpPr>
          <p:nvPr>
            <p:ph type="sldNum" sz="quarter" idx="5"/>
          </p:nvPr>
        </p:nvSpPr>
        <p:spPr/>
        <p:txBody>
          <a:bodyPr/>
          <a:lstStyle/>
          <a:p>
            <a:pPr rtl="0"/>
            <a:fld id="{7E86D5CD-F53C-40AA-8F25-6C53AFF44ECB}" type="slidenum">
              <a:rPr lang="en-US" smtClean="0"/>
              <a:t>8</a:t>
            </a:fld>
            <a:endParaRPr lang="en-US"/>
          </a:p>
        </p:txBody>
      </p:sp>
    </p:spTree>
    <p:extLst>
      <p:ext uri="{BB962C8B-B14F-4D97-AF65-F5344CB8AC3E}">
        <p14:creationId xmlns:p14="http://schemas.microsoft.com/office/powerpoint/2010/main" val="8770689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It would be impossible to overestimate the importance of guest services in hotels. Services aimed towards guests are crucial to maintaining happy customers who remain loyal to the company. Services that go above and beyond for their visitors go beyond and beyond in making them feel at home and special. Hotels may amaze their guests and earn their loyalty by meeting and exceeding their expectations for service. Services for guests are also a factor in maintaining their loyalty. Customers are more likely to return to a hotel after being there once if they get </a:t>
            </a:r>
            <a:r>
              <a:rPr lang="en-US" sz="1800" kern="1200" dirty="0" err="1">
                <a:effectLst/>
                <a:latin typeface="Times New Roman" panose="02020603050405020304" pitchFamily="18" charset="0"/>
                <a:ea typeface="Calibri" panose="020F0502020204030204" pitchFamily="34" charset="0"/>
                <a:cs typeface="Times New Roman" panose="02020603050405020304" pitchFamily="18" charset="0"/>
              </a:rPr>
              <a:t>personalised</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attention and have their every need met. They will return for future visits and tell their friends and family about their great experience. Furthermore, guest services have a direct effect on how people see the brand. The hotel's devotion to providing guests with an exceptional experience is reflected in the high quality of service they get at the front desk. A hotel's reputation and the number of visitors it receives via word-of-mouth referrals from satisfied guests.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Date Placeholder 3"/>
          <p:cNvSpPr>
            <a:spLocks noGrp="1"/>
          </p:cNvSpPr>
          <p:nvPr>
            <p:ph type="dt" idx="1"/>
          </p:nvPr>
        </p:nvSpPr>
        <p:spPr/>
        <p:txBody>
          <a:bodyPr/>
          <a:lstStyle/>
          <a:p>
            <a:pPr rtl="0"/>
            <a:fld id="{24553C88-5E20-4E94-A2F2-F265A07C865D}" type="datetime1">
              <a:rPr lang="en-US" smtClean="0"/>
              <a:t>5/20/2023</a:t>
            </a:fld>
            <a:endParaRPr lang="en-US"/>
          </a:p>
        </p:txBody>
      </p:sp>
      <p:sp>
        <p:nvSpPr>
          <p:cNvPr id="5" name="Slide Number Placeholder 4"/>
          <p:cNvSpPr>
            <a:spLocks noGrp="1"/>
          </p:cNvSpPr>
          <p:nvPr>
            <p:ph type="sldNum" sz="quarter" idx="5"/>
          </p:nvPr>
        </p:nvSpPr>
        <p:spPr/>
        <p:txBody>
          <a:bodyPr/>
          <a:lstStyle/>
          <a:p>
            <a:pPr rtl="0"/>
            <a:fld id="{7E86D5CD-F53C-40AA-8F25-6C53AFF44ECB}" type="slidenum">
              <a:rPr lang="en-US" smtClean="0"/>
              <a:t>9</a:t>
            </a:fld>
            <a:endParaRPr lang="en-US"/>
          </a:p>
        </p:txBody>
      </p:sp>
    </p:spTree>
    <p:extLst>
      <p:ext uri="{BB962C8B-B14F-4D97-AF65-F5344CB8AC3E}">
        <p14:creationId xmlns:p14="http://schemas.microsoft.com/office/powerpoint/2010/main" val="36998131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Conrad Hotels &amp; Resorts </a:t>
            </a:r>
            <a:r>
              <a:rPr lang="en-US" dirty="0" err="1"/>
              <a:t>recognises</a:t>
            </a:r>
            <a:r>
              <a:rPr lang="en-US" dirty="0"/>
              <a:t> the importance of hospitality to the hotel business and is committed to providing guests with the highest standard of service possible. The company knows its market.</a:t>
            </a:r>
            <a:endParaRPr lang="en-GB" dirty="0"/>
          </a:p>
        </p:txBody>
      </p:sp>
      <p:sp>
        <p:nvSpPr>
          <p:cNvPr id="4" name="Date Placeholder 3"/>
          <p:cNvSpPr>
            <a:spLocks noGrp="1"/>
          </p:cNvSpPr>
          <p:nvPr>
            <p:ph type="dt" idx="1"/>
          </p:nvPr>
        </p:nvSpPr>
        <p:spPr/>
        <p:txBody>
          <a:bodyPr/>
          <a:lstStyle/>
          <a:p>
            <a:pPr rtl="0"/>
            <a:fld id="{24553C88-5E20-4E94-A2F2-F265A07C865D}" type="datetime1">
              <a:rPr lang="en-US" smtClean="0"/>
              <a:t>5/20/2023</a:t>
            </a:fld>
            <a:endParaRPr lang="en-US"/>
          </a:p>
        </p:txBody>
      </p:sp>
      <p:sp>
        <p:nvSpPr>
          <p:cNvPr id="5" name="Slide Number Placeholder 4"/>
          <p:cNvSpPr>
            <a:spLocks noGrp="1"/>
          </p:cNvSpPr>
          <p:nvPr>
            <p:ph type="sldNum" sz="quarter" idx="5"/>
          </p:nvPr>
        </p:nvSpPr>
        <p:spPr/>
        <p:txBody>
          <a:bodyPr/>
          <a:lstStyle/>
          <a:p>
            <a:pPr rtl="0"/>
            <a:fld id="{7E86D5CD-F53C-40AA-8F25-6C53AFF44ECB}" type="slidenum">
              <a:rPr lang="en-US" smtClean="0"/>
              <a:t>10</a:t>
            </a:fld>
            <a:endParaRPr lang="en-US"/>
          </a:p>
        </p:txBody>
      </p:sp>
    </p:spTree>
    <p:extLst>
      <p:ext uri="{BB962C8B-B14F-4D97-AF65-F5344CB8AC3E}">
        <p14:creationId xmlns:p14="http://schemas.microsoft.com/office/powerpoint/2010/main" val="41555163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Overall, Conrad Hotels and Resorts, a luxury trademark of Hilton Worldwide, </a:t>
            </a:r>
            <a:r>
              <a:rPr lang="en-US" sz="1800" kern="1200" dirty="0" err="1">
                <a:effectLst/>
                <a:latin typeface="Times New Roman" panose="02020603050405020304" pitchFamily="18" charset="0"/>
                <a:ea typeface="Calibri" panose="020F0502020204030204" pitchFamily="34" charset="0"/>
                <a:cs typeface="Times New Roman" panose="02020603050405020304" pitchFamily="18" charset="0"/>
              </a:rPr>
              <a:t>emphasises</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hospitality. The company delivers unforgettable experiences by providing </a:t>
            </a:r>
            <a:r>
              <a:rPr lang="en-US" sz="1800" kern="1200" dirty="0" err="1">
                <a:effectLst/>
                <a:latin typeface="Times New Roman" panose="02020603050405020304" pitchFamily="18" charset="0"/>
                <a:ea typeface="Calibri" panose="020F0502020204030204" pitchFamily="34" charset="0"/>
                <a:cs typeface="Times New Roman" panose="02020603050405020304" pitchFamily="18" charset="0"/>
              </a:rPr>
              <a:t>individualised</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service, focusing on the smallest of details, and exceeding customer expectations. Conrad Hotels &amp; Resorts surpass guest expectations to make each stay memorable.</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Date Placeholder 3"/>
          <p:cNvSpPr>
            <a:spLocks noGrp="1"/>
          </p:cNvSpPr>
          <p:nvPr>
            <p:ph type="dt" idx="1"/>
          </p:nvPr>
        </p:nvSpPr>
        <p:spPr/>
        <p:txBody>
          <a:bodyPr/>
          <a:lstStyle/>
          <a:p>
            <a:pPr rtl="0"/>
            <a:fld id="{24553C88-5E20-4E94-A2F2-F265A07C865D}" type="datetime1">
              <a:rPr lang="en-US" smtClean="0"/>
              <a:t>5/20/2023</a:t>
            </a:fld>
            <a:endParaRPr lang="en-US"/>
          </a:p>
        </p:txBody>
      </p:sp>
      <p:sp>
        <p:nvSpPr>
          <p:cNvPr id="5" name="Slide Number Placeholder 4"/>
          <p:cNvSpPr>
            <a:spLocks noGrp="1"/>
          </p:cNvSpPr>
          <p:nvPr>
            <p:ph type="sldNum" sz="quarter" idx="5"/>
          </p:nvPr>
        </p:nvSpPr>
        <p:spPr/>
        <p:txBody>
          <a:bodyPr/>
          <a:lstStyle/>
          <a:p>
            <a:pPr rtl="0"/>
            <a:fld id="{7E86D5CD-F53C-40AA-8F25-6C53AFF44ECB}" type="slidenum">
              <a:rPr lang="en-US" smtClean="0"/>
              <a:t>11</a:t>
            </a:fld>
            <a:endParaRPr lang="en-US"/>
          </a:p>
        </p:txBody>
      </p:sp>
    </p:spTree>
    <p:extLst>
      <p:ext uri="{BB962C8B-B14F-4D97-AF65-F5344CB8AC3E}">
        <p14:creationId xmlns:p14="http://schemas.microsoft.com/office/powerpoint/2010/main" val="11481212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24553C88-5E20-4E94-A2F2-F265A07C865D}" type="datetime1">
              <a:rPr lang="en-US" smtClean="0"/>
              <a:t>5/20/2023</a:t>
            </a:fld>
            <a:endParaRPr lang="en-US"/>
          </a:p>
        </p:txBody>
      </p:sp>
      <p:sp>
        <p:nvSpPr>
          <p:cNvPr id="5" name="Slide Number Placeholder 4"/>
          <p:cNvSpPr>
            <a:spLocks noGrp="1"/>
          </p:cNvSpPr>
          <p:nvPr>
            <p:ph type="sldNum" sz="quarter" idx="5"/>
          </p:nvPr>
        </p:nvSpPr>
        <p:spPr/>
        <p:txBody>
          <a:bodyPr/>
          <a:lstStyle/>
          <a:p>
            <a:pPr rtl="0"/>
            <a:fld id="{7E86D5CD-F53C-40AA-8F25-6C53AFF44ECB}" type="slidenum">
              <a:rPr lang="en-US" smtClean="0"/>
              <a:t>12</a:t>
            </a:fld>
            <a:endParaRPr lang="en-US"/>
          </a:p>
        </p:txBody>
      </p:sp>
    </p:spTree>
    <p:extLst>
      <p:ext uri="{BB962C8B-B14F-4D97-AF65-F5344CB8AC3E}">
        <p14:creationId xmlns:p14="http://schemas.microsoft.com/office/powerpoint/2010/main" val="39212492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12C1A-B33E-35A2-C97F-CA8220BE8D1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DCD0301-C7AB-FD6E-270F-F5A39259A5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51E0CC8-6512-06FA-1898-1029EA1F37A1}"/>
              </a:ext>
            </a:extLst>
          </p:cNvPr>
          <p:cNvSpPr>
            <a:spLocks noGrp="1"/>
          </p:cNvSpPr>
          <p:nvPr>
            <p:ph type="dt" sz="half" idx="10"/>
          </p:nvPr>
        </p:nvSpPr>
        <p:spPr/>
        <p:txBody>
          <a:bodyPr/>
          <a:lstStyle/>
          <a:p>
            <a:pPr rtl="0"/>
            <a:fld id="{72C36AF1-71F4-4124-A6D9-9AD17D857670}" type="datetime1">
              <a:rPr lang="en-US" smtClean="0"/>
              <a:t>5/20/2023</a:t>
            </a:fld>
            <a:endParaRPr lang="en-US" dirty="0"/>
          </a:p>
        </p:txBody>
      </p:sp>
      <p:sp>
        <p:nvSpPr>
          <p:cNvPr id="5" name="Footer Placeholder 4">
            <a:extLst>
              <a:ext uri="{FF2B5EF4-FFF2-40B4-BE49-F238E27FC236}">
                <a16:creationId xmlns:a16="http://schemas.microsoft.com/office/drawing/2014/main" id="{1ABF374B-A7CE-54BB-97F1-9ABC223D06A4}"/>
              </a:ext>
            </a:extLst>
          </p:cNvPr>
          <p:cNvSpPr>
            <a:spLocks noGrp="1"/>
          </p:cNvSpPr>
          <p:nvPr>
            <p:ph type="ftr" sz="quarter" idx="11"/>
          </p:nvPr>
        </p:nvSpPr>
        <p:spPr/>
        <p:txBody>
          <a:bodyPr/>
          <a:lstStyle/>
          <a:p>
            <a:pPr rtl="0"/>
            <a:endParaRPr lang="en-US" dirty="0"/>
          </a:p>
        </p:txBody>
      </p:sp>
      <p:sp>
        <p:nvSpPr>
          <p:cNvPr id="6" name="Slide Number Placeholder 5">
            <a:extLst>
              <a:ext uri="{FF2B5EF4-FFF2-40B4-BE49-F238E27FC236}">
                <a16:creationId xmlns:a16="http://schemas.microsoft.com/office/drawing/2014/main" id="{6C39641D-10A4-408D-AF81-6E293A068E14}"/>
              </a:ext>
            </a:extLst>
          </p:cNvPr>
          <p:cNvSpPr>
            <a:spLocks noGrp="1"/>
          </p:cNvSpPr>
          <p:nvPr>
            <p:ph type="sldNum" sz="quarter" idx="12"/>
          </p:nvPr>
        </p:nvSpPr>
        <p:spPr/>
        <p:txBody>
          <a:bodyPr/>
          <a:lstStyle/>
          <a:p>
            <a:pPr rtl="0"/>
            <a:fld id="{3A98EE3D-8CD1-4C3F-BD1C-C98C9596463C}" type="slidenum">
              <a:rPr lang="en-US" smtClean="0"/>
              <a:pPr/>
              <a:t>‹#›</a:t>
            </a:fld>
            <a:endParaRPr lang="en-US" dirty="0"/>
          </a:p>
        </p:txBody>
      </p:sp>
    </p:spTree>
    <p:extLst>
      <p:ext uri="{BB962C8B-B14F-4D97-AF65-F5344CB8AC3E}">
        <p14:creationId xmlns:p14="http://schemas.microsoft.com/office/powerpoint/2010/main" val="262540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CE5B5-AE35-AD3C-BD0F-11F34AC1DC2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8C2800-095C-6C66-02D8-C2E1FE111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DE5F5F-F181-855E-9352-C06EA8426F0A}"/>
              </a:ext>
            </a:extLst>
          </p:cNvPr>
          <p:cNvSpPr>
            <a:spLocks noGrp="1"/>
          </p:cNvSpPr>
          <p:nvPr>
            <p:ph type="dt" sz="half" idx="10"/>
          </p:nvPr>
        </p:nvSpPr>
        <p:spPr/>
        <p:txBody>
          <a:bodyPr/>
          <a:lstStyle/>
          <a:p>
            <a:pPr rtl="0"/>
            <a:fld id="{FE66EF20-7923-4C49-B6A5-A6030680AE73}" type="datetime1">
              <a:rPr lang="en-US" smtClean="0"/>
              <a:t>5/20/2023</a:t>
            </a:fld>
            <a:endParaRPr lang="en-US" dirty="0"/>
          </a:p>
        </p:txBody>
      </p:sp>
      <p:sp>
        <p:nvSpPr>
          <p:cNvPr id="5" name="Footer Placeholder 4">
            <a:extLst>
              <a:ext uri="{FF2B5EF4-FFF2-40B4-BE49-F238E27FC236}">
                <a16:creationId xmlns:a16="http://schemas.microsoft.com/office/drawing/2014/main" id="{72225A81-3B1C-F3E4-C478-BF5FB9A2F744}"/>
              </a:ext>
            </a:extLst>
          </p:cNvPr>
          <p:cNvSpPr>
            <a:spLocks noGrp="1"/>
          </p:cNvSpPr>
          <p:nvPr>
            <p:ph type="ftr" sz="quarter" idx="11"/>
          </p:nvPr>
        </p:nvSpPr>
        <p:spPr/>
        <p:txBody>
          <a:bodyPr/>
          <a:lstStyle/>
          <a:p>
            <a:pPr rtl="0"/>
            <a:endParaRPr lang="en-US" dirty="0"/>
          </a:p>
        </p:txBody>
      </p:sp>
      <p:sp>
        <p:nvSpPr>
          <p:cNvPr id="6" name="Slide Number Placeholder 5">
            <a:extLst>
              <a:ext uri="{FF2B5EF4-FFF2-40B4-BE49-F238E27FC236}">
                <a16:creationId xmlns:a16="http://schemas.microsoft.com/office/drawing/2014/main" id="{337985C4-F89E-D826-C5A3-F7C8C042B42D}"/>
              </a:ext>
            </a:extLst>
          </p:cNvPr>
          <p:cNvSpPr>
            <a:spLocks noGrp="1"/>
          </p:cNvSpPr>
          <p:nvPr>
            <p:ph type="sldNum" sz="quarter" idx="12"/>
          </p:nvPr>
        </p:nvSpPr>
        <p:spPr/>
        <p:txBody>
          <a:bodyPr/>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32445973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83361-005D-84B5-B8BC-C68B638CBD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1D8775C-2FA0-4E6A-3DBB-5FF38CED0FE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F84F078-488F-8D0E-8D6C-BCB72A90B033}"/>
              </a:ext>
            </a:extLst>
          </p:cNvPr>
          <p:cNvSpPr>
            <a:spLocks noGrp="1"/>
          </p:cNvSpPr>
          <p:nvPr>
            <p:ph type="dt" sz="half" idx="10"/>
          </p:nvPr>
        </p:nvSpPr>
        <p:spPr/>
        <p:txBody>
          <a:bodyPr/>
          <a:lstStyle/>
          <a:p>
            <a:pPr rtl="0"/>
            <a:fld id="{FA1B563D-1DC7-4F7A-9966-B0B21D4C5360}" type="datetime1">
              <a:rPr lang="en-US" smtClean="0"/>
              <a:t>5/20/2023</a:t>
            </a:fld>
            <a:endParaRPr lang="en-US" dirty="0"/>
          </a:p>
        </p:txBody>
      </p:sp>
      <p:sp>
        <p:nvSpPr>
          <p:cNvPr id="5" name="Footer Placeholder 4">
            <a:extLst>
              <a:ext uri="{FF2B5EF4-FFF2-40B4-BE49-F238E27FC236}">
                <a16:creationId xmlns:a16="http://schemas.microsoft.com/office/drawing/2014/main" id="{578A3EA6-EE58-A8B0-E8AF-88848CB7744F}"/>
              </a:ext>
            </a:extLst>
          </p:cNvPr>
          <p:cNvSpPr>
            <a:spLocks noGrp="1"/>
          </p:cNvSpPr>
          <p:nvPr>
            <p:ph type="ftr" sz="quarter" idx="11"/>
          </p:nvPr>
        </p:nvSpPr>
        <p:spPr/>
        <p:txBody>
          <a:bodyPr/>
          <a:lstStyle/>
          <a:p>
            <a:pPr rtl="0"/>
            <a:endParaRPr lang="en-US" dirty="0"/>
          </a:p>
        </p:txBody>
      </p:sp>
      <p:sp>
        <p:nvSpPr>
          <p:cNvPr id="6" name="Slide Number Placeholder 5">
            <a:extLst>
              <a:ext uri="{FF2B5EF4-FFF2-40B4-BE49-F238E27FC236}">
                <a16:creationId xmlns:a16="http://schemas.microsoft.com/office/drawing/2014/main" id="{2908C3A8-598C-D015-A53B-2B4ACF816C41}"/>
              </a:ext>
            </a:extLst>
          </p:cNvPr>
          <p:cNvSpPr>
            <a:spLocks noGrp="1"/>
          </p:cNvSpPr>
          <p:nvPr>
            <p:ph type="sldNum" sz="quarter" idx="12"/>
          </p:nvPr>
        </p:nvSpPr>
        <p:spPr/>
        <p:txBody>
          <a:bodyPr/>
          <a:lstStyle/>
          <a:p>
            <a:pPr rtl="0"/>
            <a:fld id="{3A98EE3D-8CD1-4C3F-BD1C-C98C9596463C}" type="slidenum">
              <a:rPr lang="en-US" smtClean="0"/>
              <a:pPr/>
              <a:t>‹#›</a:t>
            </a:fld>
            <a:endParaRPr lang="en-US" dirty="0"/>
          </a:p>
        </p:txBody>
      </p:sp>
    </p:spTree>
    <p:extLst>
      <p:ext uri="{BB962C8B-B14F-4D97-AF65-F5344CB8AC3E}">
        <p14:creationId xmlns:p14="http://schemas.microsoft.com/office/powerpoint/2010/main" val="1335215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F34EA-DFCD-5B1D-E3CC-65B282C217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5E156E-6EAA-5439-8F48-3F0C7A36F57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5E82AB-203A-7109-95C5-6BF8989FA70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5E9E938-F57D-3841-ECF6-82E6DF1B3F02}"/>
              </a:ext>
            </a:extLst>
          </p:cNvPr>
          <p:cNvSpPr>
            <a:spLocks noGrp="1"/>
          </p:cNvSpPr>
          <p:nvPr>
            <p:ph type="dt" sz="half" idx="10"/>
          </p:nvPr>
        </p:nvSpPr>
        <p:spPr/>
        <p:txBody>
          <a:bodyPr/>
          <a:lstStyle/>
          <a:p>
            <a:pPr rtl="0"/>
            <a:fld id="{F5DC931E-1FC7-4F1E-BD77-A2F2753D48A3}" type="datetime1">
              <a:rPr lang="en-US" smtClean="0"/>
              <a:t>5/20/2023</a:t>
            </a:fld>
            <a:endParaRPr lang="en-US" dirty="0"/>
          </a:p>
        </p:txBody>
      </p:sp>
      <p:sp>
        <p:nvSpPr>
          <p:cNvPr id="6" name="Footer Placeholder 5">
            <a:extLst>
              <a:ext uri="{FF2B5EF4-FFF2-40B4-BE49-F238E27FC236}">
                <a16:creationId xmlns:a16="http://schemas.microsoft.com/office/drawing/2014/main" id="{44360C7E-EE5F-2448-0BB7-4064569952A6}"/>
              </a:ext>
            </a:extLst>
          </p:cNvPr>
          <p:cNvSpPr>
            <a:spLocks noGrp="1"/>
          </p:cNvSpPr>
          <p:nvPr>
            <p:ph type="ftr" sz="quarter" idx="11"/>
          </p:nvPr>
        </p:nvSpPr>
        <p:spPr/>
        <p:txBody>
          <a:bodyPr/>
          <a:lstStyle/>
          <a:p>
            <a:pPr rtl="0"/>
            <a:endParaRPr lang="en-US" dirty="0"/>
          </a:p>
        </p:txBody>
      </p:sp>
      <p:sp>
        <p:nvSpPr>
          <p:cNvPr id="7" name="Slide Number Placeholder 6">
            <a:extLst>
              <a:ext uri="{FF2B5EF4-FFF2-40B4-BE49-F238E27FC236}">
                <a16:creationId xmlns:a16="http://schemas.microsoft.com/office/drawing/2014/main" id="{9C1932ED-3BB2-79B1-83C6-553E3D41B73E}"/>
              </a:ext>
            </a:extLst>
          </p:cNvPr>
          <p:cNvSpPr>
            <a:spLocks noGrp="1"/>
          </p:cNvSpPr>
          <p:nvPr>
            <p:ph type="sldNum" sz="quarter" idx="12"/>
          </p:nvPr>
        </p:nvSpPr>
        <p:spPr/>
        <p:txBody>
          <a:bodyPr/>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1740482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CCA01-9F74-905E-EEB5-73F45306777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87A50FA-B369-A16E-2DE5-B674B477CA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CB43076-F4DC-8814-498E-C116C88D01E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E4444EF-E4DB-49BB-A216-21B8C769311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7F5E638-DBAD-82C9-9A58-854D305F00A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9A49FB5-79B7-2782-23EF-1A99C60263BD}"/>
              </a:ext>
            </a:extLst>
          </p:cNvPr>
          <p:cNvSpPr>
            <a:spLocks noGrp="1"/>
          </p:cNvSpPr>
          <p:nvPr>
            <p:ph type="dt" sz="half" idx="10"/>
          </p:nvPr>
        </p:nvSpPr>
        <p:spPr/>
        <p:txBody>
          <a:bodyPr/>
          <a:lstStyle/>
          <a:p>
            <a:pPr rtl="0"/>
            <a:fld id="{50CB80E4-79F4-4915-8661-CF0B92A4419B}" type="datetime1">
              <a:rPr lang="en-US" smtClean="0"/>
              <a:t>5/20/2023</a:t>
            </a:fld>
            <a:endParaRPr lang="en-US" dirty="0"/>
          </a:p>
        </p:txBody>
      </p:sp>
      <p:sp>
        <p:nvSpPr>
          <p:cNvPr id="8" name="Footer Placeholder 7">
            <a:extLst>
              <a:ext uri="{FF2B5EF4-FFF2-40B4-BE49-F238E27FC236}">
                <a16:creationId xmlns:a16="http://schemas.microsoft.com/office/drawing/2014/main" id="{ECFA3196-BA9D-6525-C0D1-D0D1BDF80DBA}"/>
              </a:ext>
            </a:extLst>
          </p:cNvPr>
          <p:cNvSpPr>
            <a:spLocks noGrp="1"/>
          </p:cNvSpPr>
          <p:nvPr>
            <p:ph type="ftr" sz="quarter" idx="11"/>
          </p:nvPr>
        </p:nvSpPr>
        <p:spPr/>
        <p:txBody>
          <a:bodyPr/>
          <a:lstStyle/>
          <a:p>
            <a:pPr rtl="0"/>
            <a:endParaRPr lang="en-US" dirty="0"/>
          </a:p>
        </p:txBody>
      </p:sp>
      <p:sp>
        <p:nvSpPr>
          <p:cNvPr id="9" name="Slide Number Placeholder 8">
            <a:extLst>
              <a:ext uri="{FF2B5EF4-FFF2-40B4-BE49-F238E27FC236}">
                <a16:creationId xmlns:a16="http://schemas.microsoft.com/office/drawing/2014/main" id="{F6415B27-C4B1-A08D-7E0F-54B114AA4E6B}"/>
              </a:ext>
            </a:extLst>
          </p:cNvPr>
          <p:cNvSpPr>
            <a:spLocks noGrp="1"/>
          </p:cNvSpPr>
          <p:nvPr>
            <p:ph type="sldNum" sz="quarter" idx="12"/>
          </p:nvPr>
        </p:nvSpPr>
        <p:spPr/>
        <p:txBody>
          <a:bodyPr/>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14444287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C915E-BFAC-80F1-F9C1-72465C76AA0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EB424EC-28A7-E83C-313D-C447A8F4D172}"/>
              </a:ext>
            </a:extLst>
          </p:cNvPr>
          <p:cNvSpPr>
            <a:spLocks noGrp="1"/>
          </p:cNvSpPr>
          <p:nvPr>
            <p:ph type="dt" sz="half" idx="10"/>
          </p:nvPr>
        </p:nvSpPr>
        <p:spPr/>
        <p:txBody>
          <a:bodyPr/>
          <a:lstStyle/>
          <a:p>
            <a:pPr rtl="0"/>
            <a:fld id="{10AF2575-D66E-48E2-A7F6-6F4E1521CB17}" type="datetime1">
              <a:rPr lang="en-US" smtClean="0"/>
              <a:t>5/20/2023</a:t>
            </a:fld>
            <a:endParaRPr lang="en-US" dirty="0"/>
          </a:p>
        </p:txBody>
      </p:sp>
      <p:sp>
        <p:nvSpPr>
          <p:cNvPr id="4" name="Footer Placeholder 3">
            <a:extLst>
              <a:ext uri="{FF2B5EF4-FFF2-40B4-BE49-F238E27FC236}">
                <a16:creationId xmlns:a16="http://schemas.microsoft.com/office/drawing/2014/main" id="{A1E7575A-ED8E-7CEF-547C-8F455139ED19}"/>
              </a:ext>
            </a:extLst>
          </p:cNvPr>
          <p:cNvSpPr>
            <a:spLocks noGrp="1"/>
          </p:cNvSpPr>
          <p:nvPr>
            <p:ph type="ftr" sz="quarter" idx="11"/>
          </p:nvPr>
        </p:nvSpPr>
        <p:spPr/>
        <p:txBody>
          <a:bodyPr/>
          <a:lstStyle/>
          <a:p>
            <a:pPr rtl="0"/>
            <a:endParaRPr lang="en-US" dirty="0"/>
          </a:p>
        </p:txBody>
      </p:sp>
      <p:sp>
        <p:nvSpPr>
          <p:cNvPr id="5" name="Slide Number Placeholder 4">
            <a:extLst>
              <a:ext uri="{FF2B5EF4-FFF2-40B4-BE49-F238E27FC236}">
                <a16:creationId xmlns:a16="http://schemas.microsoft.com/office/drawing/2014/main" id="{C540FB7E-D283-56EA-07FC-5A0F66601459}"/>
              </a:ext>
            </a:extLst>
          </p:cNvPr>
          <p:cNvSpPr>
            <a:spLocks noGrp="1"/>
          </p:cNvSpPr>
          <p:nvPr>
            <p:ph type="sldNum" sz="quarter" idx="12"/>
          </p:nvPr>
        </p:nvSpPr>
        <p:spPr/>
        <p:txBody>
          <a:bodyPr/>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796586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88BEA8-6D3D-60BF-1A02-84BF9F36C0A5}"/>
              </a:ext>
            </a:extLst>
          </p:cNvPr>
          <p:cNvSpPr>
            <a:spLocks noGrp="1"/>
          </p:cNvSpPr>
          <p:nvPr>
            <p:ph type="dt" sz="half" idx="10"/>
          </p:nvPr>
        </p:nvSpPr>
        <p:spPr/>
        <p:txBody>
          <a:bodyPr/>
          <a:lstStyle/>
          <a:p>
            <a:pPr rtl="0"/>
            <a:fld id="{1BEF8BF4-C347-4659-8390-F935CF915682}" type="datetime1">
              <a:rPr lang="en-US" smtClean="0"/>
              <a:t>5/20/2023</a:t>
            </a:fld>
            <a:endParaRPr lang="en-US" dirty="0"/>
          </a:p>
        </p:txBody>
      </p:sp>
      <p:sp>
        <p:nvSpPr>
          <p:cNvPr id="3" name="Footer Placeholder 2">
            <a:extLst>
              <a:ext uri="{FF2B5EF4-FFF2-40B4-BE49-F238E27FC236}">
                <a16:creationId xmlns:a16="http://schemas.microsoft.com/office/drawing/2014/main" id="{5A5A0E30-4AEC-4899-AF35-6193CC4F01E0}"/>
              </a:ext>
            </a:extLst>
          </p:cNvPr>
          <p:cNvSpPr>
            <a:spLocks noGrp="1"/>
          </p:cNvSpPr>
          <p:nvPr>
            <p:ph type="ftr" sz="quarter" idx="11"/>
          </p:nvPr>
        </p:nvSpPr>
        <p:spPr/>
        <p:txBody>
          <a:bodyPr/>
          <a:lstStyle/>
          <a:p>
            <a:pPr rtl="0"/>
            <a:endParaRPr lang="en-US" dirty="0"/>
          </a:p>
        </p:txBody>
      </p:sp>
      <p:sp>
        <p:nvSpPr>
          <p:cNvPr id="4" name="Slide Number Placeholder 3">
            <a:extLst>
              <a:ext uri="{FF2B5EF4-FFF2-40B4-BE49-F238E27FC236}">
                <a16:creationId xmlns:a16="http://schemas.microsoft.com/office/drawing/2014/main" id="{4E129A4D-35C7-E287-BA5C-B23092142342}"/>
              </a:ext>
            </a:extLst>
          </p:cNvPr>
          <p:cNvSpPr>
            <a:spLocks noGrp="1"/>
          </p:cNvSpPr>
          <p:nvPr>
            <p:ph type="sldNum" sz="quarter" idx="12"/>
          </p:nvPr>
        </p:nvSpPr>
        <p:spPr/>
        <p:txBody>
          <a:bodyPr/>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4190647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06C3F-AD2B-66F8-A961-59B3659A90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522C1F-90A8-D7A8-C928-2793053E7CA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1687C57-D998-A412-BE0E-0543C0F063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172081-D900-B733-0818-3AA99FA9F461}"/>
              </a:ext>
            </a:extLst>
          </p:cNvPr>
          <p:cNvSpPr>
            <a:spLocks noGrp="1"/>
          </p:cNvSpPr>
          <p:nvPr>
            <p:ph type="dt" sz="half" idx="10"/>
          </p:nvPr>
        </p:nvSpPr>
        <p:spPr/>
        <p:txBody>
          <a:bodyPr/>
          <a:lstStyle/>
          <a:p>
            <a:pPr rtl="0"/>
            <a:fld id="{C4C8DB63-EA66-47B9-A4F7-359B768D2BDE}" type="datetime1">
              <a:rPr lang="en-US" smtClean="0"/>
              <a:t>5/20/2023</a:t>
            </a:fld>
            <a:endParaRPr lang="en-US" dirty="0"/>
          </a:p>
        </p:txBody>
      </p:sp>
      <p:sp>
        <p:nvSpPr>
          <p:cNvPr id="6" name="Footer Placeholder 5">
            <a:extLst>
              <a:ext uri="{FF2B5EF4-FFF2-40B4-BE49-F238E27FC236}">
                <a16:creationId xmlns:a16="http://schemas.microsoft.com/office/drawing/2014/main" id="{A6EB65EC-2ED8-4182-8D4E-77F5DEC6CE33}"/>
              </a:ext>
            </a:extLst>
          </p:cNvPr>
          <p:cNvSpPr>
            <a:spLocks noGrp="1"/>
          </p:cNvSpPr>
          <p:nvPr>
            <p:ph type="ftr" sz="quarter" idx="11"/>
          </p:nvPr>
        </p:nvSpPr>
        <p:spPr/>
        <p:txBody>
          <a:bodyPr/>
          <a:lstStyle/>
          <a:p>
            <a:pPr rtl="0"/>
            <a:endParaRPr lang="en-US" dirty="0"/>
          </a:p>
        </p:txBody>
      </p:sp>
      <p:sp>
        <p:nvSpPr>
          <p:cNvPr id="7" name="Slide Number Placeholder 6">
            <a:extLst>
              <a:ext uri="{FF2B5EF4-FFF2-40B4-BE49-F238E27FC236}">
                <a16:creationId xmlns:a16="http://schemas.microsoft.com/office/drawing/2014/main" id="{F82CAF5D-701D-2FB2-2E36-2F32CEA52BC1}"/>
              </a:ext>
            </a:extLst>
          </p:cNvPr>
          <p:cNvSpPr>
            <a:spLocks noGrp="1"/>
          </p:cNvSpPr>
          <p:nvPr>
            <p:ph type="sldNum" sz="quarter" idx="12"/>
          </p:nvPr>
        </p:nvSpPr>
        <p:spPr/>
        <p:txBody>
          <a:bodyPr/>
          <a:lstStyle/>
          <a:p>
            <a:pPr rtl="0"/>
            <a:fld id="{3A98EE3D-8CD1-4C3F-BD1C-C98C9596463C}" type="slidenum">
              <a:rPr lang="en-US" smtClean="0"/>
              <a:pPr/>
              <a:t>‹#›</a:t>
            </a:fld>
            <a:endParaRPr lang="en-US" dirty="0"/>
          </a:p>
        </p:txBody>
      </p:sp>
    </p:spTree>
    <p:extLst>
      <p:ext uri="{BB962C8B-B14F-4D97-AF65-F5344CB8AC3E}">
        <p14:creationId xmlns:p14="http://schemas.microsoft.com/office/powerpoint/2010/main" val="24868532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317EF-AFD5-3162-B570-B986C5A60F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ECCA11D-9F5F-C748-CF7D-D8F0A57D70F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B462F65-3AFF-4ECD-9780-D453C108A4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1EC807-6CE4-C3C1-FDC3-6C7112671C62}"/>
              </a:ext>
            </a:extLst>
          </p:cNvPr>
          <p:cNvSpPr>
            <a:spLocks noGrp="1"/>
          </p:cNvSpPr>
          <p:nvPr>
            <p:ph type="dt" sz="half" idx="10"/>
          </p:nvPr>
        </p:nvSpPr>
        <p:spPr/>
        <p:txBody>
          <a:bodyPr/>
          <a:lstStyle/>
          <a:p>
            <a:pPr rtl="0"/>
            <a:fld id="{E98A7C5F-C9A6-4CD4-9069-FD78B8FE25DE}" type="datetime1">
              <a:rPr lang="en-US" smtClean="0"/>
              <a:t>5/20/2023</a:t>
            </a:fld>
            <a:endParaRPr lang="en-US" dirty="0"/>
          </a:p>
        </p:txBody>
      </p:sp>
      <p:sp>
        <p:nvSpPr>
          <p:cNvPr id="6" name="Footer Placeholder 5">
            <a:extLst>
              <a:ext uri="{FF2B5EF4-FFF2-40B4-BE49-F238E27FC236}">
                <a16:creationId xmlns:a16="http://schemas.microsoft.com/office/drawing/2014/main" id="{671F39F9-227D-296E-B908-6442037E1E26}"/>
              </a:ext>
            </a:extLst>
          </p:cNvPr>
          <p:cNvSpPr>
            <a:spLocks noGrp="1"/>
          </p:cNvSpPr>
          <p:nvPr>
            <p:ph type="ftr" sz="quarter" idx="11"/>
          </p:nvPr>
        </p:nvSpPr>
        <p:spPr/>
        <p:txBody>
          <a:bodyPr/>
          <a:lstStyle/>
          <a:p>
            <a:pPr algn="l" rtl="0"/>
            <a:endParaRPr lang="en-US" dirty="0"/>
          </a:p>
        </p:txBody>
      </p:sp>
      <p:sp>
        <p:nvSpPr>
          <p:cNvPr id="7" name="Slide Number Placeholder 6">
            <a:extLst>
              <a:ext uri="{FF2B5EF4-FFF2-40B4-BE49-F238E27FC236}">
                <a16:creationId xmlns:a16="http://schemas.microsoft.com/office/drawing/2014/main" id="{E743D741-0483-1D85-59B8-2811A228FB5F}"/>
              </a:ext>
            </a:extLst>
          </p:cNvPr>
          <p:cNvSpPr>
            <a:spLocks noGrp="1"/>
          </p:cNvSpPr>
          <p:nvPr>
            <p:ph type="sldNum" sz="quarter" idx="12"/>
          </p:nvPr>
        </p:nvSpPr>
        <p:spPr/>
        <p:txBody>
          <a:bodyPr/>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25382950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A473-9F5B-740B-F769-E1D0D914032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3C0CE6-BFB1-43EF-93C0-A90BF9AD8D3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36D06D-2307-2CD3-0F20-4589BA9786DC}"/>
              </a:ext>
            </a:extLst>
          </p:cNvPr>
          <p:cNvSpPr>
            <a:spLocks noGrp="1"/>
          </p:cNvSpPr>
          <p:nvPr>
            <p:ph type="dt" sz="half" idx="10"/>
          </p:nvPr>
        </p:nvSpPr>
        <p:spPr/>
        <p:txBody>
          <a:bodyPr/>
          <a:lstStyle/>
          <a:p>
            <a:pPr rtl="0"/>
            <a:fld id="{22F7E598-9D78-4143-B557-528F589C6459}" type="datetime1">
              <a:rPr lang="en-US" smtClean="0"/>
              <a:t>5/20/2023</a:t>
            </a:fld>
            <a:endParaRPr lang="en-US" dirty="0"/>
          </a:p>
        </p:txBody>
      </p:sp>
      <p:sp>
        <p:nvSpPr>
          <p:cNvPr id="5" name="Footer Placeholder 4">
            <a:extLst>
              <a:ext uri="{FF2B5EF4-FFF2-40B4-BE49-F238E27FC236}">
                <a16:creationId xmlns:a16="http://schemas.microsoft.com/office/drawing/2014/main" id="{65DDBC83-A9A8-3F71-D49B-B7FB8430B221}"/>
              </a:ext>
            </a:extLst>
          </p:cNvPr>
          <p:cNvSpPr>
            <a:spLocks noGrp="1"/>
          </p:cNvSpPr>
          <p:nvPr>
            <p:ph type="ftr" sz="quarter" idx="11"/>
          </p:nvPr>
        </p:nvSpPr>
        <p:spPr/>
        <p:txBody>
          <a:bodyPr/>
          <a:lstStyle/>
          <a:p>
            <a:pPr rtl="0"/>
            <a:endParaRPr lang="en-US" dirty="0"/>
          </a:p>
        </p:txBody>
      </p:sp>
      <p:sp>
        <p:nvSpPr>
          <p:cNvPr id="6" name="Slide Number Placeholder 5">
            <a:extLst>
              <a:ext uri="{FF2B5EF4-FFF2-40B4-BE49-F238E27FC236}">
                <a16:creationId xmlns:a16="http://schemas.microsoft.com/office/drawing/2014/main" id="{1BD4F5CB-51FA-72CF-0D44-0DE894C6B204}"/>
              </a:ext>
            </a:extLst>
          </p:cNvPr>
          <p:cNvSpPr>
            <a:spLocks noGrp="1"/>
          </p:cNvSpPr>
          <p:nvPr>
            <p:ph type="sldNum" sz="quarter" idx="12"/>
          </p:nvPr>
        </p:nvSpPr>
        <p:spPr/>
        <p:txBody>
          <a:bodyPr/>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2813117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1127E4-BB35-29B6-F58D-BED9951221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56426F-EFC9-4C9C-3578-96E01EF8052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C7DCB5-E478-E589-6458-32324A6B94B3}"/>
              </a:ext>
            </a:extLst>
          </p:cNvPr>
          <p:cNvSpPr>
            <a:spLocks noGrp="1"/>
          </p:cNvSpPr>
          <p:nvPr>
            <p:ph type="dt" sz="half" idx="10"/>
          </p:nvPr>
        </p:nvSpPr>
        <p:spPr/>
        <p:txBody>
          <a:bodyPr/>
          <a:lstStyle/>
          <a:p>
            <a:pPr rtl="0"/>
            <a:fld id="{F26E6B70-01E0-41E3-A067-0EAD5E21AF97}" type="datetime1">
              <a:rPr lang="en-US" smtClean="0"/>
              <a:t>5/20/2023</a:t>
            </a:fld>
            <a:endParaRPr lang="en-US" dirty="0"/>
          </a:p>
        </p:txBody>
      </p:sp>
      <p:sp>
        <p:nvSpPr>
          <p:cNvPr id="5" name="Footer Placeholder 4">
            <a:extLst>
              <a:ext uri="{FF2B5EF4-FFF2-40B4-BE49-F238E27FC236}">
                <a16:creationId xmlns:a16="http://schemas.microsoft.com/office/drawing/2014/main" id="{57688355-12CE-E99F-5D7E-91B90E7C31C5}"/>
              </a:ext>
            </a:extLst>
          </p:cNvPr>
          <p:cNvSpPr>
            <a:spLocks noGrp="1"/>
          </p:cNvSpPr>
          <p:nvPr>
            <p:ph type="ftr" sz="quarter" idx="11"/>
          </p:nvPr>
        </p:nvSpPr>
        <p:spPr/>
        <p:txBody>
          <a:bodyPr/>
          <a:lstStyle/>
          <a:p>
            <a:pPr rtl="0"/>
            <a:endParaRPr lang="en-US" dirty="0"/>
          </a:p>
        </p:txBody>
      </p:sp>
      <p:sp>
        <p:nvSpPr>
          <p:cNvPr id="6" name="Slide Number Placeholder 5">
            <a:extLst>
              <a:ext uri="{FF2B5EF4-FFF2-40B4-BE49-F238E27FC236}">
                <a16:creationId xmlns:a16="http://schemas.microsoft.com/office/drawing/2014/main" id="{13A4F6F7-4ECA-E20F-3EF6-84F9D1741B7B}"/>
              </a:ext>
            </a:extLst>
          </p:cNvPr>
          <p:cNvSpPr>
            <a:spLocks noGrp="1"/>
          </p:cNvSpPr>
          <p:nvPr>
            <p:ph type="sldNum" sz="quarter" idx="12"/>
          </p:nvPr>
        </p:nvSpPr>
        <p:spPr/>
        <p:txBody>
          <a:bodyPr/>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525964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49C24D-81B5-6C28-6360-A2B3585DB4A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BD386C-E96E-12E5-CB46-0F6844938CB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68959D-AB01-797D-C905-651523FC669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4B3A2314-B742-49A9-AC03-96B4F5FFA971}" type="datetime1">
              <a:rPr lang="en-US" smtClean="0"/>
              <a:t>5/20/2023</a:t>
            </a:fld>
            <a:endParaRPr lang="en-US" dirty="0"/>
          </a:p>
        </p:txBody>
      </p:sp>
      <p:sp>
        <p:nvSpPr>
          <p:cNvPr id="5" name="Footer Placeholder 4">
            <a:extLst>
              <a:ext uri="{FF2B5EF4-FFF2-40B4-BE49-F238E27FC236}">
                <a16:creationId xmlns:a16="http://schemas.microsoft.com/office/drawing/2014/main" id="{0AC559C7-4260-325A-D191-EAF4EA8880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US" dirty="0"/>
          </a:p>
        </p:txBody>
      </p:sp>
      <p:sp>
        <p:nvSpPr>
          <p:cNvPr id="6" name="Slide Number Placeholder 5">
            <a:extLst>
              <a:ext uri="{FF2B5EF4-FFF2-40B4-BE49-F238E27FC236}">
                <a16:creationId xmlns:a16="http://schemas.microsoft.com/office/drawing/2014/main" id="{F1B2D209-84B9-EB69-6BCD-D5B94847DD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3752516069"/>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p:hf sldNum="0"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cup, coffee, food, beverage&#10;&#10;Description automatically generated">
            <a:extLst>
              <a:ext uri="{FF2B5EF4-FFF2-40B4-BE49-F238E27FC236}">
                <a16:creationId xmlns:a16="http://schemas.microsoft.com/office/drawing/2014/main" id="{91BC5572-FC33-4C1C-8DEE-C2CF75A75641}"/>
              </a:ext>
            </a:extLst>
          </p:cNvPr>
          <p:cNvPicPr>
            <a:picLocks noChangeAspect="1"/>
          </p:cNvPicPr>
          <p:nvPr/>
        </p:nvPicPr>
        <p:blipFill rotWithShape="1">
          <a:blip r:embed="rId3">
            <a:alphaModFix amt="40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965200" y="965200"/>
            <a:ext cx="8854661" cy="2745409"/>
          </a:xfrm>
        </p:spPr>
        <p:txBody>
          <a:bodyPr rtlCol="0">
            <a:normAutofit fontScale="90000"/>
          </a:bodyPr>
          <a:lstStyle/>
          <a:p>
            <a:pPr algn="l" rtl="0"/>
            <a:r>
              <a:rPr lang="en-US" sz="6300" b="1" dirty="0">
                <a:ln w="6600">
                  <a:solidFill>
                    <a:schemeClr val="accent2"/>
                  </a:solidFill>
                  <a:prstDash val="solid"/>
                </a:ln>
                <a:solidFill>
                  <a:srgbClr val="FFFFFF"/>
                </a:solidFill>
                <a:effectLst>
                  <a:outerShdw dist="38100" dir="2700000" algn="tl" rotWithShape="0">
                    <a:schemeClr val="accent2"/>
                  </a:outerShdw>
                </a:effectLst>
              </a:rPr>
              <a:t>The role and importance of</a:t>
            </a:r>
            <a:br>
              <a:rPr lang="en-US" sz="6300" b="1" dirty="0">
                <a:ln w="6600">
                  <a:solidFill>
                    <a:schemeClr val="accent2"/>
                  </a:solidFill>
                  <a:prstDash val="solid"/>
                </a:ln>
                <a:solidFill>
                  <a:srgbClr val="FFFFFF"/>
                </a:solidFill>
                <a:effectLst>
                  <a:outerShdw dist="38100" dir="2700000" algn="tl" rotWithShape="0">
                    <a:schemeClr val="accent2"/>
                  </a:outerShdw>
                </a:effectLst>
              </a:rPr>
            </a:br>
            <a:r>
              <a:rPr lang="en-US" sz="6300" b="1" dirty="0">
                <a:ln w="6600">
                  <a:solidFill>
                    <a:schemeClr val="accent2"/>
                  </a:solidFill>
                  <a:prstDash val="solid"/>
                </a:ln>
                <a:solidFill>
                  <a:srgbClr val="FFFFFF"/>
                </a:solidFill>
                <a:effectLst>
                  <a:outerShdw dist="38100" dir="2700000" algn="tl" rotWithShape="0">
                    <a:schemeClr val="accent2"/>
                  </a:outerShdw>
                </a:effectLst>
              </a:rPr>
              <a:t>quality service, hospitality,</a:t>
            </a:r>
            <a:br>
              <a:rPr lang="en-US" sz="6300" b="1" dirty="0">
                <a:ln w="6600">
                  <a:solidFill>
                    <a:schemeClr val="accent2"/>
                  </a:solidFill>
                  <a:prstDash val="solid"/>
                </a:ln>
                <a:solidFill>
                  <a:srgbClr val="FFFFFF"/>
                </a:solidFill>
                <a:effectLst>
                  <a:outerShdw dist="38100" dir="2700000" algn="tl" rotWithShape="0">
                    <a:schemeClr val="accent2"/>
                  </a:outerShdw>
                </a:effectLst>
              </a:rPr>
            </a:br>
            <a:r>
              <a:rPr lang="en-US" sz="6300" b="1" dirty="0">
                <a:ln w="6600">
                  <a:solidFill>
                    <a:schemeClr val="accent2"/>
                  </a:solidFill>
                  <a:prstDash val="solid"/>
                </a:ln>
                <a:solidFill>
                  <a:srgbClr val="FFFFFF"/>
                </a:solidFill>
                <a:effectLst>
                  <a:outerShdw dist="38100" dir="2700000" algn="tl" rotWithShape="0">
                    <a:schemeClr val="accent2"/>
                  </a:outerShdw>
                </a:effectLst>
              </a:rPr>
              <a:t>and guest services within the</a:t>
            </a:r>
            <a:br>
              <a:rPr lang="en-US" sz="6300" b="1" dirty="0">
                <a:ln w="6600">
                  <a:solidFill>
                    <a:schemeClr val="accent2"/>
                  </a:solidFill>
                  <a:prstDash val="solid"/>
                </a:ln>
                <a:solidFill>
                  <a:srgbClr val="FFFFFF"/>
                </a:solidFill>
                <a:effectLst>
                  <a:outerShdw dist="38100" dir="2700000" algn="tl" rotWithShape="0">
                    <a:schemeClr val="accent2"/>
                  </a:outerShdw>
                </a:effectLst>
              </a:rPr>
            </a:br>
            <a:r>
              <a:rPr lang="en-US" sz="6300" b="1" dirty="0">
                <a:ln w="6600">
                  <a:solidFill>
                    <a:schemeClr val="accent2"/>
                  </a:solidFill>
                  <a:prstDash val="solid"/>
                </a:ln>
                <a:solidFill>
                  <a:srgbClr val="FFFFFF"/>
                </a:solidFill>
                <a:effectLst>
                  <a:outerShdw dist="38100" dir="2700000" algn="tl" rotWithShape="0">
                    <a:schemeClr val="accent2"/>
                  </a:outerShdw>
                </a:effectLst>
              </a:rPr>
              <a:t>hotel Industry</a:t>
            </a:r>
            <a:endParaRPr lang="en-gb" sz="6300" b="1"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965200" y="3710610"/>
            <a:ext cx="10261600" cy="689112"/>
          </a:xfrm>
        </p:spPr>
        <p:txBody>
          <a:bodyPr rtlCol="0">
            <a:normAutofit/>
          </a:bodyPr>
          <a:lstStyle/>
          <a:p>
            <a:pPr algn="l" rtl="0"/>
            <a:r>
              <a:rPr lang="en-US" sz="3600" b="1" i="0" dirty="0">
                <a:ln w="12700">
                  <a:solidFill>
                    <a:schemeClr val="accent1"/>
                  </a:solidFill>
                  <a:prstDash val="solid"/>
                </a:ln>
                <a:solidFill>
                  <a:schemeClr val="bg1">
                    <a:lumMod val="85000"/>
                    <a:lumOff val="15000"/>
                  </a:schemeClr>
                </a:solidFill>
                <a:effectLst>
                  <a:outerShdw dist="38100" dir="2640000" algn="bl" rotWithShape="0">
                    <a:schemeClr val="accent1"/>
                  </a:outerShdw>
                </a:effectLst>
                <a:latin typeface="Söhne"/>
              </a:rPr>
              <a:t>‘’Hilton Worldwide - Conrad Hotels &amp; Resorts’’</a:t>
            </a:r>
            <a:endParaRPr lang="en-gb" sz="3600" b="1" dirty="0">
              <a:ln w="12700">
                <a:solidFill>
                  <a:schemeClr val="accent1"/>
                </a:solidFill>
                <a:prstDash val="solid"/>
              </a:ln>
              <a:solidFill>
                <a:schemeClr val="bg1">
                  <a:lumMod val="85000"/>
                  <a:lumOff val="15000"/>
                </a:schemeClr>
              </a:solidFill>
              <a:effectLst>
                <a:outerShdw dist="38100" dir="2640000" algn="bl" rotWithShape="0">
                  <a:schemeClr val="accent1"/>
                </a:outerShdw>
              </a:effectLst>
            </a:endParaRPr>
          </a:p>
        </p:txBody>
      </p:sp>
      <p:sp>
        <p:nvSpPr>
          <p:cNvPr id="6" name="TextBox 5">
            <a:extLst>
              <a:ext uri="{FF2B5EF4-FFF2-40B4-BE49-F238E27FC236}">
                <a16:creationId xmlns:a16="http://schemas.microsoft.com/office/drawing/2014/main" id="{32478464-FEAD-5832-A4B3-5053F4432F69}"/>
              </a:ext>
            </a:extLst>
          </p:cNvPr>
          <p:cNvSpPr txBox="1"/>
          <p:nvPr/>
        </p:nvSpPr>
        <p:spPr>
          <a:xfrm>
            <a:off x="3273287" y="4675799"/>
            <a:ext cx="5645426" cy="1891030"/>
          </a:xfrm>
          <a:prstGeom prst="rect">
            <a:avLst/>
          </a:prstGeom>
          <a:noFill/>
        </p:spPr>
        <p:txBody>
          <a:bodyPr wrap="square" rtlCol="0">
            <a:spAutoFit/>
          </a:bodyPr>
          <a:lstStyle/>
          <a:p>
            <a:pPr algn="ctr">
              <a:lnSpc>
                <a:spcPct val="150000"/>
              </a:lnSpc>
              <a:spcAft>
                <a:spcPts val="800"/>
              </a:spcAft>
            </a:pPr>
            <a:r>
              <a:rPr lang="en-US" sz="2400" b="1" dirty="0">
                <a:solidFill>
                  <a:schemeClr val="accent6">
                    <a:lumMod val="40000"/>
                    <a:lumOff val="60000"/>
                  </a:schemeClr>
                </a:solidFill>
                <a:effectLst/>
                <a:latin typeface="Arial" panose="020B0604020202020204" pitchFamily="34" charset="0"/>
                <a:ea typeface="Calibri" panose="020F0502020204030204" pitchFamily="34" charset="0"/>
                <a:cs typeface="Calibri" panose="020F0502020204030204" pitchFamily="34" charset="0"/>
              </a:rPr>
              <a:t>Syeda </a:t>
            </a:r>
            <a:r>
              <a:rPr lang="en-US" sz="2400" b="1" dirty="0" err="1">
                <a:solidFill>
                  <a:schemeClr val="accent6">
                    <a:lumMod val="40000"/>
                    <a:lumOff val="60000"/>
                  </a:schemeClr>
                </a:solidFill>
                <a:effectLst/>
                <a:latin typeface="Arial" panose="020B0604020202020204" pitchFamily="34" charset="0"/>
                <a:ea typeface="Calibri" panose="020F0502020204030204" pitchFamily="34" charset="0"/>
                <a:cs typeface="Calibri" panose="020F0502020204030204" pitchFamily="34" charset="0"/>
              </a:rPr>
              <a:t>Shamima</a:t>
            </a:r>
            <a:r>
              <a:rPr lang="en-US" sz="2400" b="1" dirty="0">
                <a:solidFill>
                  <a:schemeClr val="accent6">
                    <a:lumMod val="40000"/>
                    <a:lumOff val="60000"/>
                  </a:schemeClr>
                </a:solidFill>
                <a:effectLst/>
                <a:latin typeface="Arial" panose="020B0604020202020204" pitchFamily="34" charset="0"/>
                <a:ea typeface="Calibri" panose="020F0502020204030204" pitchFamily="34" charset="0"/>
                <a:cs typeface="Calibri" panose="020F0502020204030204" pitchFamily="34" charset="0"/>
              </a:rPr>
              <a:t> Begum</a:t>
            </a:r>
          </a:p>
          <a:p>
            <a:pPr algn="ctr">
              <a:lnSpc>
                <a:spcPct val="150000"/>
              </a:lnSpc>
              <a:spcAft>
                <a:spcPts val="800"/>
              </a:spcAft>
            </a:pPr>
            <a:r>
              <a:rPr lang="en-US" sz="2400" b="1" dirty="0">
                <a:solidFill>
                  <a:schemeClr val="accent6">
                    <a:lumMod val="40000"/>
                    <a:lumOff val="60000"/>
                  </a:schemeClr>
                </a:solidFill>
                <a:effectLst/>
                <a:latin typeface="Arial" panose="020B0604020202020204" pitchFamily="34" charset="0"/>
                <a:ea typeface="Calibri" panose="020F0502020204030204" pitchFamily="34" charset="0"/>
                <a:cs typeface="Calibri" panose="020F0502020204030204" pitchFamily="34" charset="0"/>
              </a:rPr>
              <a:t>Student ID: 2232554</a:t>
            </a:r>
            <a:endParaRPr lang="en-GB" sz="2400" b="1" dirty="0">
              <a:solidFill>
                <a:schemeClr val="accent6">
                  <a:lumMod val="40000"/>
                  <a:lumOff val="60000"/>
                </a:schemeClr>
              </a:solidFill>
              <a:effectLst/>
              <a:latin typeface="Arial" panose="020B0604020202020204" pitchFamily="34" charset="0"/>
              <a:ea typeface="Calibri" panose="020F0502020204030204" pitchFamily="34" charset="0"/>
              <a:cs typeface="SimSun" panose="02010600030101010101" pitchFamily="2" charset="-122"/>
            </a:endParaRPr>
          </a:p>
          <a:p>
            <a:pPr algn="ctr">
              <a:lnSpc>
                <a:spcPct val="150000"/>
              </a:lnSpc>
              <a:spcAft>
                <a:spcPts val="800"/>
              </a:spcAft>
            </a:pPr>
            <a:endParaRPr lang="en-GB" sz="2400" b="1" dirty="0">
              <a:effectLst/>
              <a:latin typeface="Arial" panose="020B0604020202020204" pitchFamily="34" charset="0"/>
              <a:ea typeface="Calibri" panose="020F0502020204030204" pitchFamily="34" charset="0"/>
              <a:cs typeface="SimSun" panose="02010600030101010101" pitchFamily="2" charset="-122"/>
            </a:endParaRPr>
          </a:p>
        </p:txBody>
      </p:sp>
    </p:spTree>
    <p:extLst>
      <p:ext uri="{BB962C8B-B14F-4D97-AF65-F5344CB8AC3E}">
        <p14:creationId xmlns:p14="http://schemas.microsoft.com/office/powerpoint/2010/main" val="63373831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4CEB95F-AE9E-7821-68B2-DF75EF66070D}"/>
              </a:ext>
            </a:extLst>
          </p:cNvPr>
          <p:cNvPicPr>
            <a:picLocks noChangeAspect="1"/>
          </p:cNvPicPr>
          <p:nvPr/>
        </p:nvPicPr>
        <p:blipFill rotWithShape="1">
          <a:blip r:embed="rId3">
            <a:alphaModFix amt="35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114B999-2E0D-6812-9CD5-51EB81B93B16}"/>
              </a:ext>
            </a:extLst>
          </p:cNvPr>
          <p:cNvSpPr>
            <a:spLocks noGrp="1"/>
          </p:cNvSpPr>
          <p:nvPr>
            <p:ph type="title"/>
          </p:nvPr>
        </p:nvSpPr>
        <p:spPr>
          <a:xfrm>
            <a:off x="838200" y="365125"/>
            <a:ext cx="10515600" cy="1325563"/>
          </a:xfrm>
        </p:spPr>
        <p:txBody>
          <a:bodyPr>
            <a:normAutofit/>
          </a:bodyPr>
          <a:lstStyle/>
          <a:p>
            <a:r>
              <a:rPr lang="en-GB">
                <a:ln w="22225">
                  <a:solidFill>
                    <a:srgbClr val="FFFFFF"/>
                  </a:solidFill>
                </a:ln>
                <a:solidFill>
                  <a:srgbClr val="FFFFFF"/>
                </a:solidFill>
              </a:rPr>
              <a:t>Content </a:t>
            </a:r>
          </a:p>
        </p:txBody>
      </p:sp>
      <p:sp>
        <p:nvSpPr>
          <p:cNvPr id="3" name="Content Placeholder 2">
            <a:extLst>
              <a:ext uri="{FF2B5EF4-FFF2-40B4-BE49-F238E27FC236}">
                <a16:creationId xmlns:a16="http://schemas.microsoft.com/office/drawing/2014/main" id="{9808A4C3-96DB-5BB3-7F99-9EA3D9744D73}"/>
              </a:ext>
            </a:extLst>
          </p:cNvPr>
          <p:cNvSpPr>
            <a:spLocks noGrp="1"/>
          </p:cNvSpPr>
          <p:nvPr>
            <p:ph idx="1"/>
          </p:nvPr>
        </p:nvSpPr>
        <p:spPr>
          <a:xfrm>
            <a:off x="838200" y="1825625"/>
            <a:ext cx="10515600" cy="4351338"/>
          </a:xfrm>
        </p:spPr>
        <p:txBody>
          <a:bodyPr>
            <a:normAutofit/>
          </a:bodyPr>
          <a:lstStyle/>
          <a:p>
            <a:r>
              <a:rPr lang="en-GB" sz="2600" b="0" i="0">
                <a:solidFill>
                  <a:srgbClr val="FFFFFF"/>
                </a:solidFill>
                <a:effectLst/>
                <a:latin typeface="Söhne"/>
              </a:rPr>
              <a:t>Hilton Worldwide Overview</a:t>
            </a:r>
          </a:p>
          <a:p>
            <a:r>
              <a:rPr lang="en-GB" sz="2600" b="0" i="0">
                <a:solidFill>
                  <a:srgbClr val="FFFFFF"/>
                </a:solidFill>
                <a:effectLst/>
                <a:latin typeface="Söhne"/>
              </a:rPr>
              <a:t>Conrad Hotels &amp; Resorts Overview</a:t>
            </a:r>
          </a:p>
          <a:p>
            <a:r>
              <a:rPr lang="en-US" sz="2600" b="0" i="0">
                <a:solidFill>
                  <a:srgbClr val="FFFFFF"/>
                </a:solidFill>
                <a:effectLst/>
                <a:latin typeface="Söhne"/>
              </a:rPr>
              <a:t>Main Consumers of Conrad Hotels &amp; Resorts</a:t>
            </a:r>
          </a:p>
          <a:p>
            <a:r>
              <a:rPr lang="en-GB" sz="2600" b="0" i="0">
                <a:solidFill>
                  <a:srgbClr val="FFFFFF"/>
                </a:solidFill>
                <a:effectLst/>
                <a:latin typeface="Söhne"/>
              </a:rPr>
              <a:t>Accommodation and Amenities</a:t>
            </a:r>
          </a:p>
          <a:p>
            <a:r>
              <a:rPr lang="en-GB" sz="2600" b="0" i="0">
                <a:solidFill>
                  <a:srgbClr val="FFFFFF"/>
                </a:solidFill>
                <a:effectLst/>
                <a:latin typeface="Söhne"/>
              </a:rPr>
              <a:t>Dining and Culinary Experiences</a:t>
            </a:r>
          </a:p>
          <a:p>
            <a:r>
              <a:rPr lang="en-GB" sz="2600" b="0" i="0">
                <a:solidFill>
                  <a:srgbClr val="FFFFFF"/>
                </a:solidFill>
                <a:effectLst/>
                <a:latin typeface="Söhne"/>
              </a:rPr>
              <a:t>Technology and Innovation</a:t>
            </a:r>
          </a:p>
          <a:p>
            <a:r>
              <a:rPr lang="en-GB" sz="2600" b="0" i="0">
                <a:solidFill>
                  <a:srgbClr val="FFFFFF"/>
                </a:solidFill>
                <a:effectLst/>
                <a:latin typeface="Söhne"/>
              </a:rPr>
              <a:t>Importance of Guest Services</a:t>
            </a:r>
          </a:p>
          <a:p>
            <a:r>
              <a:rPr lang="en-US" sz="2600" b="0" i="0">
                <a:solidFill>
                  <a:srgbClr val="FFFFFF"/>
                </a:solidFill>
                <a:effectLst/>
                <a:latin typeface="Söhne"/>
              </a:rPr>
              <a:t>Hospitality and Exceeding Guest Expectations</a:t>
            </a:r>
          </a:p>
          <a:p>
            <a:r>
              <a:rPr lang="en-GB" sz="2600" b="0" i="0">
                <a:solidFill>
                  <a:srgbClr val="FFFFFF"/>
                </a:solidFill>
                <a:effectLst/>
                <a:latin typeface="Söhne"/>
              </a:rPr>
              <a:t>Conclusion</a:t>
            </a:r>
          </a:p>
          <a:p>
            <a:endParaRPr lang="en-GB" sz="2600">
              <a:solidFill>
                <a:srgbClr val="FFFFFF"/>
              </a:solidFill>
            </a:endParaRPr>
          </a:p>
        </p:txBody>
      </p:sp>
    </p:spTree>
    <p:extLst>
      <p:ext uri="{BB962C8B-B14F-4D97-AF65-F5344CB8AC3E}">
        <p14:creationId xmlns:p14="http://schemas.microsoft.com/office/powerpoint/2010/main" val="43346064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A748D-BEEC-43A4-BFF3-B31C0275A5D9}"/>
              </a:ext>
            </a:extLst>
          </p:cNvPr>
          <p:cNvSpPr>
            <a:spLocks noGrp="1"/>
          </p:cNvSpPr>
          <p:nvPr>
            <p:ph type="title"/>
          </p:nvPr>
        </p:nvSpPr>
        <p:spPr/>
        <p:txBody>
          <a:bodyPr rtlCol="0">
            <a:normAutofit/>
          </a:bodyPr>
          <a:lstStyle/>
          <a:p>
            <a:pPr rtl="0"/>
            <a:r>
              <a:rPr lang="en-GB" b="0" i="0" dirty="0">
                <a:effectLst/>
                <a:latin typeface="Söhne"/>
              </a:rPr>
              <a:t>Hilton Worldwide Overview</a:t>
            </a:r>
            <a:endParaRPr lang="en-gb" dirty="0"/>
          </a:p>
        </p:txBody>
      </p:sp>
      <p:graphicFrame>
        <p:nvGraphicFramePr>
          <p:cNvPr id="4" name="Content Placeholder 2">
            <a:extLst>
              <a:ext uri="{FF2B5EF4-FFF2-40B4-BE49-F238E27FC236}">
                <a16:creationId xmlns:a16="http://schemas.microsoft.com/office/drawing/2014/main" id="{AED04DAF-1E3F-4397-8834-E64118E9B2CD}"/>
              </a:ext>
            </a:extLst>
          </p:cNvPr>
          <p:cNvGraphicFramePr>
            <a:graphicFrameLocks noGrp="1"/>
          </p:cNvGraphicFramePr>
          <p:nvPr>
            <p:ph idx="1"/>
            <p:extLst>
              <p:ext uri="{D42A27DB-BD31-4B8C-83A1-F6EECF244321}">
                <p14:modId xmlns:p14="http://schemas.microsoft.com/office/powerpoint/2010/main" val="149605751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Rectangle 2">
            <a:extLst>
              <a:ext uri="{FF2B5EF4-FFF2-40B4-BE49-F238E27FC236}">
                <a16:creationId xmlns:a16="http://schemas.microsoft.com/office/drawing/2014/main" id="{D01DFB95-D468-6EE0-DC91-9A0245AE2F6B}"/>
              </a:ext>
            </a:extLst>
          </p:cNvPr>
          <p:cNvSpPr/>
          <p:nvPr/>
        </p:nvSpPr>
        <p:spPr>
          <a:xfrm>
            <a:off x="4955558" y="6132786"/>
            <a:ext cx="2270235" cy="3626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bg1"/>
                </a:solidFill>
                <a:effectLst/>
                <a:latin typeface="Times New Roman" panose="02020603050405020304" pitchFamily="18" charset="0"/>
                <a:cs typeface="Times New Roman" panose="02020603050405020304" pitchFamily="18" charset="0"/>
              </a:rPr>
              <a:t>(Hilton</a:t>
            </a:r>
            <a:r>
              <a:rPr lang="en-US" dirty="0">
                <a:solidFill>
                  <a:schemeClr val="bg1"/>
                </a:solidFill>
                <a:latin typeface="Times New Roman" panose="02020603050405020304" pitchFamily="18" charset="0"/>
                <a:cs typeface="Times New Roman" panose="02020603050405020304" pitchFamily="18" charset="0"/>
              </a:rPr>
              <a:t>, </a:t>
            </a:r>
            <a:r>
              <a:rPr lang="en-US" sz="1800" dirty="0">
                <a:solidFill>
                  <a:schemeClr val="bg1"/>
                </a:solidFill>
                <a:effectLst/>
                <a:latin typeface="Times New Roman" panose="02020603050405020304" pitchFamily="18" charset="0"/>
                <a:cs typeface="Times New Roman" panose="02020603050405020304" pitchFamily="18" charset="0"/>
              </a:rPr>
              <a:t>2023)</a:t>
            </a:r>
            <a:endParaRPr lang="en-GB" dirty="0"/>
          </a:p>
        </p:txBody>
      </p:sp>
    </p:spTree>
    <p:extLst>
      <p:ext uri="{BB962C8B-B14F-4D97-AF65-F5344CB8AC3E}">
        <p14:creationId xmlns:p14="http://schemas.microsoft.com/office/powerpoint/2010/main" val="2689089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A748D-BEEC-43A4-BFF3-B31C0275A5D9}"/>
              </a:ext>
            </a:extLst>
          </p:cNvPr>
          <p:cNvSpPr>
            <a:spLocks noGrp="1"/>
          </p:cNvSpPr>
          <p:nvPr>
            <p:ph type="title"/>
          </p:nvPr>
        </p:nvSpPr>
        <p:spPr>
          <a:xfrm>
            <a:off x="1838238" y="93709"/>
            <a:ext cx="8935784" cy="1257300"/>
          </a:xfrm>
        </p:spPr>
        <p:txBody>
          <a:bodyPr rtlCol="0">
            <a:normAutofit/>
          </a:bodyPr>
          <a:lstStyle/>
          <a:p>
            <a:pPr rtl="0"/>
            <a:r>
              <a:rPr lang="en-GB" b="0" i="0" dirty="0">
                <a:effectLst/>
                <a:latin typeface="Söhne"/>
              </a:rPr>
              <a:t>Conrad Hotels &amp; Resorts Overview</a:t>
            </a:r>
            <a:endParaRPr lang="en-gb" dirty="0"/>
          </a:p>
        </p:txBody>
      </p:sp>
      <p:graphicFrame>
        <p:nvGraphicFramePr>
          <p:cNvPr id="4" name="Content Placeholder 2">
            <a:extLst>
              <a:ext uri="{FF2B5EF4-FFF2-40B4-BE49-F238E27FC236}">
                <a16:creationId xmlns:a16="http://schemas.microsoft.com/office/drawing/2014/main" id="{AED04DAF-1E3F-4397-8834-E64118E9B2CD}"/>
              </a:ext>
            </a:extLst>
          </p:cNvPr>
          <p:cNvGraphicFramePr>
            <a:graphicFrameLocks noGrp="1"/>
          </p:cNvGraphicFramePr>
          <p:nvPr>
            <p:ph idx="1"/>
            <p:extLst>
              <p:ext uri="{D42A27DB-BD31-4B8C-83A1-F6EECF244321}">
                <p14:modId xmlns:p14="http://schemas.microsoft.com/office/powerpoint/2010/main" val="671672478"/>
              </p:ext>
            </p:extLst>
          </p:nvPr>
        </p:nvGraphicFramePr>
        <p:xfrm>
          <a:off x="913882" y="2608309"/>
          <a:ext cx="10353675" cy="3714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CD8C80B9-D7EE-02F2-600A-89521A458B75}"/>
              </a:ext>
            </a:extLst>
          </p:cNvPr>
          <p:cNvSpPr/>
          <p:nvPr/>
        </p:nvSpPr>
        <p:spPr>
          <a:xfrm>
            <a:off x="1683031" y="1351009"/>
            <a:ext cx="9090991" cy="8613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Söhne"/>
              </a:rPr>
              <a:t>Conrad Hotels &amp; Resorts is an esteemed luxury brand within the Hilton portfolio, known for its exceptional offerings and attention to detail</a:t>
            </a:r>
            <a:endParaRPr lang="en-GB" b="1" dirty="0">
              <a:latin typeface="Söhne"/>
            </a:endParaRPr>
          </a:p>
        </p:txBody>
      </p:sp>
      <p:sp>
        <p:nvSpPr>
          <p:cNvPr id="5" name="Rectangle 4">
            <a:extLst>
              <a:ext uri="{FF2B5EF4-FFF2-40B4-BE49-F238E27FC236}">
                <a16:creationId xmlns:a16="http://schemas.microsoft.com/office/drawing/2014/main" id="{3C6B7BFF-7A80-99BE-1857-EC32355E2A01}"/>
              </a:ext>
            </a:extLst>
          </p:cNvPr>
          <p:cNvSpPr/>
          <p:nvPr/>
        </p:nvSpPr>
        <p:spPr>
          <a:xfrm>
            <a:off x="4671778" y="6465574"/>
            <a:ext cx="2270235" cy="3626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bg1"/>
                </a:solidFill>
                <a:effectLst/>
                <a:latin typeface="Times New Roman" panose="02020603050405020304" pitchFamily="18" charset="0"/>
                <a:cs typeface="Times New Roman" panose="02020603050405020304" pitchFamily="18" charset="0"/>
              </a:rPr>
              <a:t>(Hilton, 2023)</a:t>
            </a:r>
            <a:endParaRPr lang="en-GB" dirty="0"/>
          </a:p>
        </p:txBody>
      </p:sp>
    </p:spTree>
    <p:extLst>
      <p:ext uri="{BB962C8B-B14F-4D97-AF65-F5344CB8AC3E}">
        <p14:creationId xmlns:p14="http://schemas.microsoft.com/office/powerpoint/2010/main" val="618279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A748D-BEEC-43A4-BFF3-B31C0275A5D9}"/>
              </a:ext>
            </a:extLst>
          </p:cNvPr>
          <p:cNvSpPr>
            <a:spLocks noGrp="1"/>
          </p:cNvSpPr>
          <p:nvPr>
            <p:ph type="title"/>
          </p:nvPr>
        </p:nvSpPr>
        <p:spPr>
          <a:xfrm>
            <a:off x="741516" y="265044"/>
            <a:ext cx="10353762" cy="1257300"/>
          </a:xfrm>
        </p:spPr>
        <p:txBody>
          <a:bodyPr rtlCol="0">
            <a:normAutofit/>
          </a:bodyPr>
          <a:lstStyle/>
          <a:p>
            <a:pPr rtl="0"/>
            <a:r>
              <a:rPr lang="en-US" b="0" i="0" dirty="0">
                <a:effectLst/>
                <a:latin typeface="Söhne"/>
              </a:rPr>
              <a:t>Main Consumers of Conrad Hotels &amp; Resorts</a:t>
            </a:r>
            <a:endParaRPr lang="en-gb" dirty="0"/>
          </a:p>
        </p:txBody>
      </p:sp>
      <p:graphicFrame>
        <p:nvGraphicFramePr>
          <p:cNvPr id="7" name="Diagram 6">
            <a:extLst>
              <a:ext uri="{FF2B5EF4-FFF2-40B4-BE49-F238E27FC236}">
                <a16:creationId xmlns:a16="http://schemas.microsoft.com/office/drawing/2014/main" id="{B9CE8708-F024-28BB-B97B-8CA526FC1AA9}"/>
              </a:ext>
            </a:extLst>
          </p:cNvPr>
          <p:cNvGraphicFramePr/>
          <p:nvPr>
            <p:extLst>
              <p:ext uri="{D42A27DB-BD31-4B8C-83A1-F6EECF244321}">
                <p14:modId xmlns:p14="http://schemas.microsoft.com/office/powerpoint/2010/main" val="1860903742"/>
              </p:ext>
            </p:extLst>
          </p:nvPr>
        </p:nvGraphicFramePr>
        <p:xfrm>
          <a:off x="1854397" y="2031632"/>
          <a:ext cx="8128000" cy="40378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a:extLst>
              <a:ext uri="{FF2B5EF4-FFF2-40B4-BE49-F238E27FC236}">
                <a16:creationId xmlns:a16="http://schemas.microsoft.com/office/drawing/2014/main" id="{ED161ECA-C182-FDEC-1F1C-AC97F07EA564}"/>
              </a:ext>
            </a:extLst>
          </p:cNvPr>
          <p:cNvSpPr/>
          <p:nvPr/>
        </p:nvSpPr>
        <p:spPr>
          <a:xfrm>
            <a:off x="4696570" y="6427526"/>
            <a:ext cx="2443654" cy="4304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bg1"/>
                </a:solidFill>
                <a:latin typeface="Times New Roman" panose="02020603050405020304" pitchFamily="18" charset="0"/>
                <a:cs typeface="Times New Roman" panose="02020603050405020304" pitchFamily="18" charset="0"/>
              </a:rPr>
              <a:t>(T</a:t>
            </a:r>
            <a:r>
              <a:rPr lang="en-US" sz="1800" dirty="0">
                <a:solidFill>
                  <a:schemeClr val="bg1"/>
                </a:solidFill>
                <a:effectLst/>
                <a:latin typeface="Times New Roman" panose="02020603050405020304" pitchFamily="18" charset="0"/>
                <a:cs typeface="Times New Roman" panose="02020603050405020304" pitchFamily="18" charset="0"/>
              </a:rPr>
              <a:t>he Guardian., 2023)</a:t>
            </a:r>
            <a:endParaRPr lang="en-GB" dirty="0"/>
          </a:p>
        </p:txBody>
      </p:sp>
    </p:spTree>
    <p:extLst>
      <p:ext uri="{BB962C8B-B14F-4D97-AF65-F5344CB8AC3E}">
        <p14:creationId xmlns:p14="http://schemas.microsoft.com/office/powerpoint/2010/main" val="2890119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A748D-BEEC-43A4-BFF3-B31C0275A5D9}"/>
              </a:ext>
            </a:extLst>
          </p:cNvPr>
          <p:cNvSpPr>
            <a:spLocks noGrp="1"/>
          </p:cNvSpPr>
          <p:nvPr>
            <p:ph type="title"/>
          </p:nvPr>
        </p:nvSpPr>
        <p:spPr>
          <a:xfrm>
            <a:off x="913794" y="371061"/>
            <a:ext cx="10353762" cy="1257300"/>
          </a:xfrm>
        </p:spPr>
        <p:txBody>
          <a:bodyPr rtlCol="0">
            <a:normAutofit/>
          </a:bodyPr>
          <a:lstStyle/>
          <a:p>
            <a:pPr rtl="0"/>
            <a:r>
              <a:rPr lang="en-GB" b="0" i="0" dirty="0">
                <a:effectLst/>
                <a:latin typeface="Söhne"/>
              </a:rPr>
              <a:t>Accommodation and Amenities</a:t>
            </a:r>
            <a:endParaRPr lang="en-gb" dirty="0"/>
          </a:p>
        </p:txBody>
      </p:sp>
      <p:pic>
        <p:nvPicPr>
          <p:cNvPr id="1030" name="Picture 6" descr="Accommodation amenities infographic with icons">
            <a:extLst>
              <a:ext uri="{FF2B5EF4-FFF2-40B4-BE49-F238E27FC236}">
                <a16:creationId xmlns:a16="http://schemas.microsoft.com/office/drawing/2014/main" id="{66829858-0AF4-C7A7-7911-82A8F8C605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0675" y="1202111"/>
            <a:ext cx="5876038" cy="485562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4E2F3EB4-7962-00D1-D40D-CFBDC4B45181}"/>
              </a:ext>
            </a:extLst>
          </p:cNvPr>
          <p:cNvSpPr/>
          <p:nvPr/>
        </p:nvSpPr>
        <p:spPr>
          <a:xfrm>
            <a:off x="9585434" y="6203159"/>
            <a:ext cx="2496207" cy="56755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0" i="0" dirty="0">
                <a:solidFill>
                  <a:schemeClr val="bg1"/>
                </a:solidFill>
                <a:effectLst/>
                <a:latin typeface="Times New Roman" panose="02020603050405020304" pitchFamily="18" charset="0"/>
                <a:cs typeface="Times New Roman" panose="02020603050405020304" pitchFamily="18" charset="0"/>
              </a:rPr>
              <a:t>(Walker, 2013) </a:t>
            </a:r>
            <a:endParaRPr lang="en-GB" dirty="0"/>
          </a:p>
        </p:txBody>
      </p:sp>
      <p:pic>
        <p:nvPicPr>
          <p:cNvPr id="4" name="Picture 3">
            <a:extLst>
              <a:ext uri="{FF2B5EF4-FFF2-40B4-BE49-F238E27FC236}">
                <a16:creationId xmlns:a16="http://schemas.microsoft.com/office/drawing/2014/main" id="{1D8FCC3F-A028-C85E-2484-70A048539208}"/>
              </a:ext>
            </a:extLst>
          </p:cNvPr>
          <p:cNvPicPr>
            <a:picLocks noChangeAspect="1"/>
          </p:cNvPicPr>
          <p:nvPr/>
        </p:nvPicPr>
        <p:blipFill>
          <a:blip r:embed="rId4"/>
          <a:stretch>
            <a:fillRect/>
          </a:stretch>
        </p:blipFill>
        <p:spPr>
          <a:xfrm>
            <a:off x="913794" y="2417989"/>
            <a:ext cx="5048250" cy="295275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3984766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A748D-BEEC-43A4-BFF3-B31C0275A5D9}"/>
              </a:ext>
            </a:extLst>
          </p:cNvPr>
          <p:cNvSpPr>
            <a:spLocks noGrp="1"/>
          </p:cNvSpPr>
          <p:nvPr>
            <p:ph type="title"/>
          </p:nvPr>
        </p:nvSpPr>
        <p:spPr>
          <a:xfrm>
            <a:off x="913794" y="371061"/>
            <a:ext cx="10353762" cy="1257300"/>
          </a:xfrm>
        </p:spPr>
        <p:txBody>
          <a:bodyPr rtlCol="0">
            <a:normAutofit/>
          </a:bodyPr>
          <a:lstStyle/>
          <a:p>
            <a:pPr rtl="0"/>
            <a:r>
              <a:rPr lang="en-GB" b="0" i="0" dirty="0">
                <a:effectLst/>
                <a:latin typeface="Söhne"/>
              </a:rPr>
              <a:t>Dining and Culinary Experiences</a:t>
            </a:r>
            <a:endParaRPr lang="en-gb" dirty="0"/>
          </a:p>
        </p:txBody>
      </p:sp>
      <p:graphicFrame>
        <p:nvGraphicFramePr>
          <p:cNvPr id="3" name="Diagram 2">
            <a:extLst>
              <a:ext uri="{FF2B5EF4-FFF2-40B4-BE49-F238E27FC236}">
                <a16:creationId xmlns:a16="http://schemas.microsoft.com/office/drawing/2014/main" id="{C4390751-7823-9995-78FD-D2AEABF64493}"/>
              </a:ext>
            </a:extLst>
          </p:cNvPr>
          <p:cNvGraphicFramePr/>
          <p:nvPr>
            <p:extLst>
              <p:ext uri="{D42A27DB-BD31-4B8C-83A1-F6EECF244321}">
                <p14:modId xmlns:p14="http://schemas.microsoft.com/office/powerpoint/2010/main" val="2158499370"/>
              </p:ext>
            </p:extLst>
          </p:nvPr>
        </p:nvGraphicFramePr>
        <p:xfrm>
          <a:off x="0" y="1302597"/>
          <a:ext cx="12192000" cy="5413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a:extLst>
              <a:ext uri="{FF2B5EF4-FFF2-40B4-BE49-F238E27FC236}">
                <a16:creationId xmlns:a16="http://schemas.microsoft.com/office/drawing/2014/main" id="{DD989EB9-D9D7-25F1-9410-DA8AC2C69F81}"/>
              </a:ext>
            </a:extLst>
          </p:cNvPr>
          <p:cNvSpPr/>
          <p:nvPr/>
        </p:nvSpPr>
        <p:spPr>
          <a:xfrm>
            <a:off x="10321158" y="6408110"/>
            <a:ext cx="1870842" cy="4498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0" i="0" dirty="0">
                <a:solidFill>
                  <a:schemeClr val="bg1"/>
                </a:solidFill>
                <a:effectLst/>
                <a:latin typeface="Times New Roman" panose="02020603050405020304" pitchFamily="18" charset="0"/>
                <a:cs typeface="Times New Roman" panose="02020603050405020304" pitchFamily="18" charset="0"/>
              </a:rPr>
              <a:t>(</a:t>
            </a:r>
            <a:r>
              <a:rPr lang="en-US" sz="1800" b="0" i="0" dirty="0" err="1">
                <a:solidFill>
                  <a:schemeClr val="bg1"/>
                </a:solidFill>
                <a:effectLst/>
                <a:latin typeface="Times New Roman" panose="02020603050405020304" pitchFamily="18" charset="0"/>
                <a:cs typeface="Times New Roman" panose="02020603050405020304" pitchFamily="18" charset="0"/>
              </a:rPr>
              <a:t>Tesone</a:t>
            </a:r>
            <a:r>
              <a:rPr lang="en-US" sz="1800" b="0" i="0" dirty="0">
                <a:solidFill>
                  <a:schemeClr val="bg1"/>
                </a:solidFill>
                <a:effectLst/>
                <a:latin typeface="Times New Roman" panose="02020603050405020304" pitchFamily="18" charset="0"/>
                <a:cs typeface="Times New Roman" panose="02020603050405020304" pitchFamily="18" charset="0"/>
              </a:rPr>
              <a:t>, 2014) </a:t>
            </a:r>
            <a:endParaRPr lang="en-GB" dirty="0"/>
          </a:p>
        </p:txBody>
      </p:sp>
    </p:spTree>
    <p:extLst>
      <p:ext uri="{BB962C8B-B14F-4D97-AF65-F5344CB8AC3E}">
        <p14:creationId xmlns:p14="http://schemas.microsoft.com/office/powerpoint/2010/main" val="28623271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A748D-BEEC-43A4-BFF3-B31C0275A5D9}"/>
              </a:ext>
            </a:extLst>
          </p:cNvPr>
          <p:cNvSpPr>
            <a:spLocks noGrp="1"/>
          </p:cNvSpPr>
          <p:nvPr>
            <p:ph type="title"/>
          </p:nvPr>
        </p:nvSpPr>
        <p:spPr>
          <a:xfrm>
            <a:off x="913794" y="371061"/>
            <a:ext cx="10353762" cy="1257300"/>
          </a:xfrm>
        </p:spPr>
        <p:txBody>
          <a:bodyPr rtlCol="0">
            <a:normAutofit/>
          </a:bodyPr>
          <a:lstStyle/>
          <a:p>
            <a:pPr rtl="0"/>
            <a:r>
              <a:rPr lang="en-GB" b="0" i="0" dirty="0">
                <a:effectLst/>
                <a:latin typeface="Söhne"/>
              </a:rPr>
              <a:t>Technology and Innovation</a:t>
            </a:r>
            <a:endParaRPr lang="en-gb" dirty="0"/>
          </a:p>
        </p:txBody>
      </p:sp>
      <p:graphicFrame>
        <p:nvGraphicFramePr>
          <p:cNvPr id="5" name="Diagram 4">
            <a:extLst>
              <a:ext uri="{FF2B5EF4-FFF2-40B4-BE49-F238E27FC236}">
                <a16:creationId xmlns:a16="http://schemas.microsoft.com/office/drawing/2014/main" id="{F42B8757-A0F3-A616-34A1-0D426DD194EE}"/>
              </a:ext>
            </a:extLst>
          </p:cNvPr>
          <p:cNvGraphicFramePr/>
          <p:nvPr>
            <p:extLst>
              <p:ext uri="{D42A27DB-BD31-4B8C-83A1-F6EECF244321}">
                <p14:modId xmlns:p14="http://schemas.microsoft.com/office/powerpoint/2010/main" val="3725930888"/>
              </p:ext>
            </p:extLst>
          </p:nvPr>
        </p:nvGraphicFramePr>
        <p:xfrm>
          <a:off x="1102231" y="1628361"/>
          <a:ext cx="10165325" cy="513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a:extLst>
              <a:ext uri="{FF2B5EF4-FFF2-40B4-BE49-F238E27FC236}">
                <a16:creationId xmlns:a16="http://schemas.microsoft.com/office/drawing/2014/main" id="{9C0A48C9-482F-B503-96C8-07CB8A8F12A8}"/>
              </a:ext>
            </a:extLst>
          </p:cNvPr>
          <p:cNvSpPr/>
          <p:nvPr/>
        </p:nvSpPr>
        <p:spPr>
          <a:xfrm>
            <a:off x="4108173" y="2117034"/>
            <a:ext cx="1298713" cy="106017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0" i="0" dirty="0">
                <a:solidFill>
                  <a:schemeClr val="tx1"/>
                </a:solidFill>
                <a:effectLst/>
                <a:latin typeface="Goudy Old Style (Body)"/>
              </a:rPr>
              <a:t>Virtual Concierge</a:t>
            </a:r>
            <a:endParaRPr lang="en-GB" dirty="0">
              <a:solidFill>
                <a:schemeClr val="tx1"/>
              </a:solidFill>
              <a:latin typeface="Goudy Old Style (Body)"/>
            </a:endParaRPr>
          </a:p>
        </p:txBody>
      </p:sp>
      <p:sp>
        <p:nvSpPr>
          <p:cNvPr id="7" name="Rectangle 6">
            <a:extLst>
              <a:ext uri="{FF2B5EF4-FFF2-40B4-BE49-F238E27FC236}">
                <a16:creationId xmlns:a16="http://schemas.microsoft.com/office/drawing/2014/main" id="{7027D4BE-9422-4430-C073-2406ADB7E095}"/>
              </a:ext>
            </a:extLst>
          </p:cNvPr>
          <p:cNvSpPr/>
          <p:nvPr/>
        </p:nvSpPr>
        <p:spPr>
          <a:xfrm>
            <a:off x="6778486" y="3665882"/>
            <a:ext cx="1424610" cy="106017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0" i="0" dirty="0">
                <a:solidFill>
                  <a:schemeClr val="tx1"/>
                </a:solidFill>
                <a:effectLst/>
                <a:latin typeface="Goudy Old Style (Body)"/>
              </a:rPr>
              <a:t>Seamless Connectivity</a:t>
            </a:r>
            <a:endParaRPr lang="en-GB" dirty="0">
              <a:solidFill>
                <a:schemeClr val="tx1"/>
              </a:solidFill>
              <a:latin typeface="Goudy Old Style (Body)"/>
            </a:endParaRPr>
          </a:p>
        </p:txBody>
      </p:sp>
      <p:sp>
        <p:nvSpPr>
          <p:cNvPr id="8" name="Rectangle 7">
            <a:extLst>
              <a:ext uri="{FF2B5EF4-FFF2-40B4-BE49-F238E27FC236}">
                <a16:creationId xmlns:a16="http://schemas.microsoft.com/office/drawing/2014/main" id="{00F1828B-39CB-4DCC-E3DF-9567C33D6412}"/>
              </a:ext>
            </a:extLst>
          </p:cNvPr>
          <p:cNvSpPr/>
          <p:nvPr/>
        </p:nvSpPr>
        <p:spPr>
          <a:xfrm>
            <a:off x="4108173" y="5229639"/>
            <a:ext cx="1470990" cy="106017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0" i="0" dirty="0">
                <a:solidFill>
                  <a:schemeClr val="tx1"/>
                </a:solidFill>
                <a:effectLst/>
                <a:latin typeface="Goudy Old Style (Body)"/>
              </a:rPr>
              <a:t>Personalized Digital Experiences</a:t>
            </a:r>
            <a:endParaRPr lang="en-GB" dirty="0">
              <a:solidFill>
                <a:schemeClr val="tx1"/>
              </a:solidFill>
              <a:latin typeface="Goudy Old Style (Body)"/>
            </a:endParaRPr>
          </a:p>
        </p:txBody>
      </p:sp>
      <p:sp>
        <p:nvSpPr>
          <p:cNvPr id="3" name="Rectangle 2">
            <a:extLst>
              <a:ext uri="{FF2B5EF4-FFF2-40B4-BE49-F238E27FC236}">
                <a16:creationId xmlns:a16="http://schemas.microsoft.com/office/drawing/2014/main" id="{71AF9557-9CE3-53E7-16D0-346FB411752C}"/>
              </a:ext>
            </a:extLst>
          </p:cNvPr>
          <p:cNvSpPr/>
          <p:nvPr/>
        </p:nvSpPr>
        <p:spPr>
          <a:xfrm>
            <a:off x="8372190" y="6432502"/>
            <a:ext cx="2286000" cy="3310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0" i="0" dirty="0">
                <a:solidFill>
                  <a:schemeClr val="bg1"/>
                </a:solidFill>
                <a:effectLst/>
                <a:latin typeface="Times New Roman" panose="02020603050405020304" pitchFamily="18" charset="0"/>
                <a:cs typeface="Times New Roman" panose="02020603050405020304" pitchFamily="18" charset="0"/>
              </a:rPr>
              <a:t>(</a:t>
            </a:r>
            <a:r>
              <a:rPr lang="en-US" sz="1800" b="0" i="0" dirty="0" err="1">
                <a:solidFill>
                  <a:schemeClr val="bg1"/>
                </a:solidFill>
                <a:effectLst/>
                <a:latin typeface="Times New Roman" panose="02020603050405020304" pitchFamily="18" charset="0"/>
                <a:cs typeface="Times New Roman" panose="02020603050405020304" pitchFamily="18" charset="0"/>
              </a:rPr>
              <a:t>Loustaunau</a:t>
            </a:r>
            <a:r>
              <a:rPr lang="en-US" sz="1800" b="0" i="0" dirty="0">
                <a:solidFill>
                  <a:schemeClr val="bg1"/>
                </a:solidFill>
                <a:effectLst/>
                <a:latin typeface="Times New Roman" panose="02020603050405020304" pitchFamily="18" charset="0"/>
                <a:cs typeface="Times New Roman" panose="02020603050405020304" pitchFamily="18" charset="0"/>
              </a:rPr>
              <a:t>, 2018)</a:t>
            </a:r>
            <a:endParaRPr lang="en-GB" dirty="0"/>
          </a:p>
        </p:txBody>
      </p:sp>
    </p:spTree>
    <p:extLst>
      <p:ext uri="{BB962C8B-B14F-4D97-AF65-F5344CB8AC3E}">
        <p14:creationId xmlns:p14="http://schemas.microsoft.com/office/powerpoint/2010/main" val="608935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A748D-BEEC-43A4-BFF3-B31C0275A5D9}"/>
              </a:ext>
            </a:extLst>
          </p:cNvPr>
          <p:cNvSpPr>
            <a:spLocks noGrp="1"/>
          </p:cNvSpPr>
          <p:nvPr>
            <p:ph type="title"/>
          </p:nvPr>
        </p:nvSpPr>
        <p:spPr>
          <a:xfrm>
            <a:off x="913794" y="371061"/>
            <a:ext cx="10353762" cy="1257300"/>
          </a:xfrm>
        </p:spPr>
        <p:txBody>
          <a:bodyPr rtlCol="0">
            <a:normAutofit/>
          </a:bodyPr>
          <a:lstStyle/>
          <a:p>
            <a:pPr rtl="0"/>
            <a:r>
              <a:rPr lang="en-GB" b="0" i="0" dirty="0">
                <a:effectLst/>
                <a:latin typeface="Söhne"/>
              </a:rPr>
              <a:t>Importance of Guest Services</a:t>
            </a:r>
            <a:endParaRPr lang="en-gb" dirty="0"/>
          </a:p>
        </p:txBody>
      </p:sp>
      <p:graphicFrame>
        <p:nvGraphicFramePr>
          <p:cNvPr id="3" name="Diagram 2">
            <a:extLst>
              <a:ext uri="{FF2B5EF4-FFF2-40B4-BE49-F238E27FC236}">
                <a16:creationId xmlns:a16="http://schemas.microsoft.com/office/drawing/2014/main" id="{C4390751-7823-9995-78FD-D2AEABF64493}"/>
              </a:ext>
            </a:extLst>
          </p:cNvPr>
          <p:cNvGraphicFramePr/>
          <p:nvPr>
            <p:extLst>
              <p:ext uri="{D42A27DB-BD31-4B8C-83A1-F6EECF244321}">
                <p14:modId xmlns:p14="http://schemas.microsoft.com/office/powerpoint/2010/main" val="2246539300"/>
              </p:ext>
            </p:extLst>
          </p:nvPr>
        </p:nvGraphicFramePr>
        <p:xfrm>
          <a:off x="0" y="1444487"/>
          <a:ext cx="12192000" cy="5413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a:extLst>
              <a:ext uri="{FF2B5EF4-FFF2-40B4-BE49-F238E27FC236}">
                <a16:creationId xmlns:a16="http://schemas.microsoft.com/office/drawing/2014/main" id="{D7EE4412-A005-8E27-3D78-27733FB319B4}"/>
              </a:ext>
            </a:extLst>
          </p:cNvPr>
          <p:cNvSpPr/>
          <p:nvPr/>
        </p:nvSpPr>
        <p:spPr>
          <a:xfrm>
            <a:off x="9207063" y="6511159"/>
            <a:ext cx="2984938" cy="3468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0" i="0" dirty="0">
                <a:solidFill>
                  <a:schemeClr val="bg1"/>
                </a:solidFill>
                <a:effectLst/>
                <a:latin typeface="Times New Roman" panose="02020603050405020304" pitchFamily="18" charset="0"/>
                <a:cs typeface="Times New Roman" panose="02020603050405020304" pitchFamily="18" charset="0"/>
              </a:rPr>
              <a:t>(Bowen and Whalen, 2017)</a:t>
            </a:r>
            <a:endParaRPr lang="en-GB" dirty="0"/>
          </a:p>
        </p:txBody>
      </p:sp>
    </p:spTree>
    <p:extLst>
      <p:ext uri="{BB962C8B-B14F-4D97-AF65-F5344CB8AC3E}">
        <p14:creationId xmlns:p14="http://schemas.microsoft.com/office/powerpoint/2010/main" val="14293887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A748D-BEEC-43A4-BFF3-B31C0275A5D9}"/>
              </a:ext>
            </a:extLst>
          </p:cNvPr>
          <p:cNvSpPr>
            <a:spLocks noGrp="1"/>
          </p:cNvSpPr>
          <p:nvPr>
            <p:ph type="title"/>
          </p:nvPr>
        </p:nvSpPr>
        <p:spPr>
          <a:xfrm>
            <a:off x="919119" y="161106"/>
            <a:ext cx="10353762" cy="1257300"/>
          </a:xfrm>
        </p:spPr>
        <p:txBody>
          <a:bodyPr rtlCol="0">
            <a:normAutofit fontScale="90000"/>
          </a:bodyPr>
          <a:lstStyle/>
          <a:p>
            <a:pPr rtl="0"/>
            <a:r>
              <a:rPr lang="en-US" b="0" i="0" dirty="0">
                <a:effectLst/>
                <a:latin typeface="Söhne"/>
              </a:rPr>
              <a:t>Hospitality and Exceeding Guest Expectations</a:t>
            </a:r>
            <a:endParaRPr lang="en-gb" dirty="0"/>
          </a:p>
        </p:txBody>
      </p:sp>
      <p:sp>
        <p:nvSpPr>
          <p:cNvPr id="3" name="Rectangle 2">
            <a:extLst>
              <a:ext uri="{FF2B5EF4-FFF2-40B4-BE49-F238E27FC236}">
                <a16:creationId xmlns:a16="http://schemas.microsoft.com/office/drawing/2014/main" id="{79BD7E77-7473-0A4F-E364-C6FF5B5D460E}"/>
              </a:ext>
            </a:extLst>
          </p:cNvPr>
          <p:cNvSpPr/>
          <p:nvPr/>
        </p:nvSpPr>
        <p:spPr>
          <a:xfrm>
            <a:off x="0" y="1231641"/>
            <a:ext cx="12192000" cy="835697"/>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b="1" i="0" dirty="0">
                <a:solidFill>
                  <a:schemeClr val="tx1"/>
                </a:solidFill>
                <a:effectLst/>
                <a:latin typeface="Söhne"/>
              </a:rPr>
              <a:t>Conrad Hotels &amp; Resorts places a strong emphasis on hospitality, going above and beyond to meet and exceed guest expectations</a:t>
            </a:r>
            <a:endParaRPr lang="en-GB" b="1" dirty="0">
              <a:solidFill>
                <a:schemeClr val="tx1"/>
              </a:solidFill>
            </a:endParaRPr>
          </a:p>
        </p:txBody>
      </p:sp>
      <p:graphicFrame>
        <p:nvGraphicFramePr>
          <p:cNvPr id="9" name="Diagram 8">
            <a:extLst>
              <a:ext uri="{FF2B5EF4-FFF2-40B4-BE49-F238E27FC236}">
                <a16:creationId xmlns:a16="http://schemas.microsoft.com/office/drawing/2014/main" id="{29D84FEB-A3A7-DA6A-4957-C903993D3C0A}"/>
              </a:ext>
            </a:extLst>
          </p:cNvPr>
          <p:cNvGraphicFramePr/>
          <p:nvPr>
            <p:extLst>
              <p:ext uri="{D42A27DB-BD31-4B8C-83A1-F6EECF244321}">
                <p14:modId xmlns:p14="http://schemas.microsoft.com/office/powerpoint/2010/main" val="2677540016"/>
              </p:ext>
            </p:extLst>
          </p:nvPr>
        </p:nvGraphicFramePr>
        <p:xfrm>
          <a:off x="1059478" y="2037317"/>
          <a:ext cx="10986749" cy="44394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a:extLst>
              <a:ext uri="{FF2B5EF4-FFF2-40B4-BE49-F238E27FC236}">
                <a16:creationId xmlns:a16="http://schemas.microsoft.com/office/drawing/2014/main" id="{2463FD9E-B5EB-139E-2B83-787ABE31FB79}"/>
              </a:ext>
            </a:extLst>
          </p:cNvPr>
          <p:cNvSpPr/>
          <p:nvPr/>
        </p:nvSpPr>
        <p:spPr>
          <a:xfrm>
            <a:off x="9727325" y="6290441"/>
            <a:ext cx="2318902" cy="3621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0" i="0" dirty="0">
                <a:solidFill>
                  <a:schemeClr val="bg1"/>
                </a:solidFill>
                <a:effectLst/>
                <a:latin typeface="Times New Roman" panose="02020603050405020304" pitchFamily="18" charset="0"/>
                <a:cs typeface="Times New Roman" panose="02020603050405020304" pitchFamily="18" charset="0"/>
              </a:rPr>
              <a:t>(Wood, 2015) </a:t>
            </a:r>
            <a:endParaRPr lang="en-GB" dirty="0"/>
          </a:p>
        </p:txBody>
      </p:sp>
      <p:pic>
        <p:nvPicPr>
          <p:cNvPr id="5" name="Picture 4">
            <a:extLst>
              <a:ext uri="{FF2B5EF4-FFF2-40B4-BE49-F238E27FC236}">
                <a16:creationId xmlns:a16="http://schemas.microsoft.com/office/drawing/2014/main" id="{6633879A-D27C-5830-1F0C-3F8EDE03FD6D}"/>
              </a:ext>
            </a:extLst>
          </p:cNvPr>
          <p:cNvPicPr>
            <a:picLocks noChangeAspect="1"/>
          </p:cNvPicPr>
          <p:nvPr/>
        </p:nvPicPr>
        <p:blipFill>
          <a:blip r:embed="rId8"/>
          <a:stretch>
            <a:fillRect/>
          </a:stretch>
        </p:blipFill>
        <p:spPr>
          <a:xfrm>
            <a:off x="615820" y="2604348"/>
            <a:ext cx="3228392" cy="3163078"/>
          </a:xfrm>
          <a:prstGeom prst="ellipse">
            <a:avLst/>
          </a:prstGeom>
          <a:ln>
            <a:noFill/>
          </a:ln>
          <a:effectLst>
            <a:softEdge rad="112500"/>
          </a:effectLst>
        </p:spPr>
      </p:pic>
    </p:spTree>
    <p:extLst>
      <p:ext uri="{BB962C8B-B14F-4D97-AF65-F5344CB8AC3E}">
        <p14:creationId xmlns:p14="http://schemas.microsoft.com/office/powerpoint/2010/main" val="11706764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C132F88-64E9-FEF6-2B59-C63C78A4C22A}"/>
              </a:ext>
            </a:extLst>
          </p:cNvPr>
          <p:cNvPicPr>
            <a:picLocks noChangeAspect="1"/>
          </p:cNvPicPr>
          <p:nvPr/>
        </p:nvPicPr>
        <p:blipFill rotWithShape="1">
          <a:blip r:embed="rId3"/>
          <a:srcRect r="5882"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6A748D-BEEC-43A4-BFF3-B31C0275A5D9}"/>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b="0" i="0" dirty="0">
                <a:effectLst/>
              </a:rPr>
              <a:t>Conclusion</a:t>
            </a:r>
            <a:endParaRPr lang="en-US" dirty="0"/>
          </a:p>
        </p:txBody>
      </p:sp>
      <p:sp>
        <p:nvSpPr>
          <p:cNvPr id="4" name="Rectangle 3">
            <a:extLst>
              <a:ext uri="{FF2B5EF4-FFF2-40B4-BE49-F238E27FC236}">
                <a16:creationId xmlns:a16="http://schemas.microsoft.com/office/drawing/2014/main" id="{BE891740-F5C1-AB57-D18E-039292A9850B}"/>
              </a:ext>
            </a:extLst>
          </p:cNvPr>
          <p:cNvSpPr/>
          <p:nvPr/>
        </p:nvSpPr>
        <p:spPr>
          <a:xfrm>
            <a:off x="7531610" y="2434201"/>
            <a:ext cx="4131655" cy="2958893"/>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ormAutofit/>
          </a:bodyPr>
          <a:lstStyle/>
          <a:p>
            <a:pPr indent="-228600" algn="just">
              <a:lnSpc>
                <a:spcPct val="90000"/>
              </a:lnSpc>
              <a:spcAft>
                <a:spcPts val="600"/>
              </a:spcAft>
              <a:buFont typeface="Arial" panose="020B0604020202020204" pitchFamily="34" charset="0"/>
              <a:buChar char="•"/>
            </a:pPr>
            <a:r>
              <a:rPr lang="en-US" sz="2000" dirty="0">
                <a:solidFill>
                  <a:schemeClr val="tx1"/>
                </a:solidFill>
              </a:rPr>
              <a:t>Luxury Hilton Worldwide brand Conrad Hotels and Resorts emphasizes hospitality. The company delivers unforgettable encounters by providing personalized service, paying attention to detail, and surpassing client expectations. Conrad Hotels &amp; Resorts exceeds guest expectations to make each stay unforgettable.</a:t>
            </a:r>
          </a:p>
        </p:txBody>
      </p:sp>
    </p:spTree>
    <p:extLst>
      <p:ext uri="{BB962C8B-B14F-4D97-AF65-F5344CB8AC3E}">
        <p14:creationId xmlns:p14="http://schemas.microsoft.com/office/powerpoint/2010/main" val="22855277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A748D-BEEC-43A4-BFF3-B31C0275A5D9}"/>
              </a:ext>
            </a:extLst>
          </p:cNvPr>
          <p:cNvSpPr>
            <a:spLocks noGrp="1"/>
          </p:cNvSpPr>
          <p:nvPr>
            <p:ph type="title"/>
          </p:nvPr>
        </p:nvSpPr>
        <p:spPr>
          <a:xfrm>
            <a:off x="919119" y="226943"/>
            <a:ext cx="10353762" cy="1257300"/>
          </a:xfrm>
        </p:spPr>
        <p:txBody>
          <a:bodyPr rtlCol="0">
            <a:normAutofit/>
          </a:bodyPr>
          <a:lstStyle/>
          <a:p>
            <a:pPr algn="ctr" rtl="0"/>
            <a:r>
              <a:rPr lang="en-GB" i="0" dirty="0">
                <a:ln w="0"/>
                <a:effectLst>
                  <a:outerShdw blurRad="38100" dist="19050" dir="2700000" algn="tl" rotWithShape="0">
                    <a:schemeClr val="dk1">
                      <a:alpha val="40000"/>
                    </a:schemeClr>
                  </a:outerShdw>
                </a:effectLst>
                <a:latin typeface="Söhne"/>
              </a:rPr>
              <a:t>References</a:t>
            </a:r>
            <a:endParaRPr lang="en-gb" dirty="0">
              <a:ln w="0"/>
              <a:effectLst>
                <a:outerShdw blurRad="38100" dist="19050" dir="2700000" algn="tl" rotWithShape="0">
                  <a:schemeClr val="dk1">
                    <a:alpha val="40000"/>
                  </a:schemeClr>
                </a:outerShdw>
              </a:effectLst>
            </a:endParaRPr>
          </a:p>
        </p:txBody>
      </p:sp>
      <p:sp>
        <p:nvSpPr>
          <p:cNvPr id="4" name="Rectangle 3">
            <a:extLst>
              <a:ext uri="{FF2B5EF4-FFF2-40B4-BE49-F238E27FC236}">
                <a16:creationId xmlns:a16="http://schemas.microsoft.com/office/drawing/2014/main" id="{BE891740-F5C1-AB57-D18E-039292A9850B}"/>
              </a:ext>
            </a:extLst>
          </p:cNvPr>
          <p:cNvSpPr/>
          <p:nvPr/>
        </p:nvSpPr>
        <p:spPr>
          <a:xfrm>
            <a:off x="653142" y="1484243"/>
            <a:ext cx="11084767" cy="5373757"/>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just"/>
            <a:endParaRPr lang="en-US" sz="2000" b="0" i="0" dirty="0">
              <a:solidFill>
                <a:schemeClr val="tx1"/>
              </a:solidFill>
              <a:effectLst/>
              <a:latin typeface="Times New Roman" panose="02020603050405020304" pitchFamily="18" charset="0"/>
              <a:cs typeface="Times New Roman" panose="02020603050405020304" pitchFamily="18" charset="0"/>
            </a:endParaRPr>
          </a:p>
          <a:p>
            <a:pPr algn="just">
              <a:lnSpc>
                <a:spcPct val="150000"/>
              </a:lnSpc>
            </a:pPr>
            <a:r>
              <a:rPr lang="en-US" sz="2000" b="0" i="0" dirty="0">
                <a:solidFill>
                  <a:schemeClr val="tx1"/>
                </a:solidFill>
                <a:effectLst/>
                <a:latin typeface="Times New Roman" panose="02020603050405020304" pitchFamily="18" charset="0"/>
                <a:cs typeface="Times New Roman" panose="02020603050405020304" pitchFamily="18" charset="0"/>
              </a:rPr>
              <a:t>Bowen, J. and Whalen, E., 2017. Trends that are changing travel and tourism. </a:t>
            </a:r>
            <a:r>
              <a:rPr lang="en-US" sz="2000" b="0" i="1" dirty="0">
                <a:solidFill>
                  <a:schemeClr val="tx1"/>
                </a:solidFill>
                <a:effectLst/>
                <a:latin typeface="Times New Roman" panose="02020603050405020304" pitchFamily="18" charset="0"/>
                <a:cs typeface="Times New Roman" panose="02020603050405020304" pitchFamily="18" charset="0"/>
              </a:rPr>
              <a:t>Worldwide Hospitality and Tourism Themes</a:t>
            </a:r>
            <a:r>
              <a:rPr lang="en-US" sz="2000" b="0" i="0" dirty="0">
                <a:solidFill>
                  <a:schemeClr val="tx1"/>
                </a:solidFill>
                <a:effectLst/>
                <a:latin typeface="Times New Roman" panose="02020603050405020304" pitchFamily="18" charset="0"/>
                <a:cs typeface="Times New Roman" panose="02020603050405020304" pitchFamily="18" charset="0"/>
              </a:rPr>
              <a:t>.</a:t>
            </a:r>
          </a:p>
          <a:p>
            <a:pPr algn="just">
              <a:lnSpc>
                <a:spcPct val="150000"/>
              </a:lnSpc>
            </a:pPr>
            <a:r>
              <a:rPr lang="en-US" sz="2000" dirty="0">
                <a:solidFill>
                  <a:schemeClr val="tx1"/>
                </a:solidFill>
                <a:effectLst/>
                <a:latin typeface="Times New Roman" panose="02020603050405020304" pitchFamily="18" charset="0"/>
                <a:cs typeface="Times New Roman" panose="02020603050405020304" pitchFamily="18" charset="0"/>
              </a:rPr>
              <a:t>Hilton</a:t>
            </a:r>
            <a:r>
              <a:rPr lang="en-US" sz="2000" dirty="0">
                <a:solidFill>
                  <a:schemeClr val="tx1"/>
                </a:solidFill>
                <a:latin typeface="Times New Roman" panose="02020603050405020304" pitchFamily="18" charset="0"/>
                <a:cs typeface="Times New Roman" panose="02020603050405020304" pitchFamily="18" charset="0"/>
              </a:rPr>
              <a:t>, </a:t>
            </a:r>
            <a:r>
              <a:rPr lang="en-US" sz="2000" dirty="0">
                <a:solidFill>
                  <a:schemeClr val="tx1"/>
                </a:solidFill>
                <a:effectLst/>
                <a:latin typeface="Times New Roman" panose="02020603050405020304" pitchFamily="18" charset="0"/>
                <a:cs typeface="Times New Roman" panose="02020603050405020304" pitchFamily="18" charset="0"/>
              </a:rPr>
              <a:t>2023. </a:t>
            </a:r>
            <a:r>
              <a:rPr lang="en-US" sz="2000" i="1" dirty="0">
                <a:solidFill>
                  <a:schemeClr val="tx1"/>
                </a:solidFill>
                <a:effectLst/>
                <a:latin typeface="Times New Roman" panose="02020603050405020304" pitchFamily="18" charset="0"/>
                <a:cs typeface="Times New Roman" panose="02020603050405020304" pitchFamily="18" charset="0"/>
              </a:rPr>
              <a:t>Hilton Hotels and Resorts - Find Hotel Rooms</a:t>
            </a:r>
            <a:r>
              <a:rPr lang="en-US" sz="2000" dirty="0">
                <a:solidFill>
                  <a:schemeClr val="tx1"/>
                </a:solidFill>
                <a:effectLst/>
                <a:latin typeface="Times New Roman" panose="02020603050405020304" pitchFamily="18" charset="0"/>
                <a:cs typeface="Times New Roman" panose="02020603050405020304" pitchFamily="18" charset="0"/>
              </a:rPr>
              <a:t>. [online] Available at: https://www.hilton.com/en/brands/hilton-hotels/.</a:t>
            </a:r>
            <a:endParaRPr lang="en-US" sz="2000" b="0" i="0" dirty="0">
              <a:solidFill>
                <a:schemeClr val="tx1"/>
              </a:solidFill>
              <a:effectLst/>
              <a:latin typeface="Times New Roman" panose="02020603050405020304" pitchFamily="18" charset="0"/>
              <a:cs typeface="Times New Roman" panose="02020603050405020304" pitchFamily="18" charset="0"/>
            </a:endParaRPr>
          </a:p>
          <a:p>
            <a:pPr algn="just">
              <a:lnSpc>
                <a:spcPct val="150000"/>
              </a:lnSpc>
            </a:pPr>
            <a:r>
              <a:rPr lang="en-US" sz="2000" b="0" i="0" dirty="0" err="1">
                <a:solidFill>
                  <a:schemeClr val="tx1"/>
                </a:solidFill>
                <a:effectLst/>
                <a:latin typeface="Times New Roman" panose="02020603050405020304" pitchFamily="18" charset="0"/>
                <a:cs typeface="Times New Roman" panose="02020603050405020304" pitchFamily="18" charset="0"/>
              </a:rPr>
              <a:t>Loustaunau</a:t>
            </a:r>
            <a:r>
              <a:rPr lang="en-US" sz="2000" b="0" i="0" dirty="0">
                <a:solidFill>
                  <a:schemeClr val="tx1"/>
                </a:solidFill>
                <a:effectLst/>
                <a:latin typeface="Times New Roman" panose="02020603050405020304" pitchFamily="18" charset="0"/>
                <a:cs typeface="Times New Roman" panose="02020603050405020304" pitchFamily="18" charset="0"/>
              </a:rPr>
              <a:t>, M.C., 2018. Managing Hotels in a Sustainable Way. </a:t>
            </a:r>
            <a:r>
              <a:rPr lang="en-US" sz="2000" b="0" i="1" dirty="0">
                <a:solidFill>
                  <a:schemeClr val="tx1"/>
                </a:solidFill>
                <a:effectLst/>
                <a:latin typeface="Times New Roman" panose="02020603050405020304" pitchFamily="18" charset="0"/>
                <a:cs typeface="Times New Roman" panose="02020603050405020304" pitchFamily="18" charset="0"/>
              </a:rPr>
              <a:t>International Journal of Applied Sciences in Tourism and Events</a:t>
            </a:r>
            <a:r>
              <a:rPr lang="en-US" sz="2000" b="0" i="0" dirty="0">
                <a:solidFill>
                  <a:schemeClr val="tx1"/>
                </a:solidFill>
                <a:effectLst/>
                <a:latin typeface="Times New Roman" panose="02020603050405020304" pitchFamily="18" charset="0"/>
                <a:cs typeface="Times New Roman" panose="02020603050405020304" pitchFamily="18" charset="0"/>
              </a:rPr>
              <a:t>, </a:t>
            </a:r>
            <a:r>
              <a:rPr lang="en-US" sz="2000" b="0" i="1" dirty="0">
                <a:solidFill>
                  <a:schemeClr val="tx1"/>
                </a:solidFill>
                <a:effectLst/>
                <a:latin typeface="Times New Roman" panose="02020603050405020304" pitchFamily="18" charset="0"/>
                <a:cs typeface="Times New Roman" panose="02020603050405020304" pitchFamily="18" charset="0"/>
              </a:rPr>
              <a:t>2</a:t>
            </a:r>
            <a:r>
              <a:rPr lang="en-US" sz="2000" b="0" i="0" dirty="0">
                <a:solidFill>
                  <a:schemeClr val="tx1"/>
                </a:solidFill>
                <a:effectLst/>
                <a:latin typeface="Times New Roman" panose="02020603050405020304" pitchFamily="18" charset="0"/>
                <a:cs typeface="Times New Roman" panose="02020603050405020304" pitchFamily="18" charset="0"/>
              </a:rPr>
              <a:t>(2), pp.108-117.</a:t>
            </a:r>
          </a:p>
          <a:p>
            <a:pPr algn="just">
              <a:lnSpc>
                <a:spcPct val="150000"/>
              </a:lnSpc>
            </a:pPr>
            <a:r>
              <a:rPr lang="en-US" sz="2000" dirty="0">
                <a:solidFill>
                  <a:schemeClr val="tx1"/>
                </a:solidFill>
                <a:latin typeface="Times New Roman" panose="02020603050405020304" pitchFamily="18" charset="0"/>
                <a:cs typeface="Times New Roman" panose="02020603050405020304" pitchFamily="18" charset="0"/>
              </a:rPr>
              <a:t>T</a:t>
            </a:r>
            <a:r>
              <a:rPr lang="en-US" sz="2000" dirty="0">
                <a:solidFill>
                  <a:schemeClr val="tx1"/>
                </a:solidFill>
                <a:effectLst/>
                <a:latin typeface="Times New Roman" panose="02020603050405020304" pitchFamily="18" charset="0"/>
                <a:cs typeface="Times New Roman" panose="02020603050405020304" pitchFamily="18" charset="0"/>
              </a:rPr>
              <a:t>he Guardian</a:t>
            </a:r>
            <a:r>
              <a:rPr lang="en-US" sz="2000" dirty="0">
                <a:solidFill>
                  <a:schemeClr val="tx1"/>
                </a:solidFill>
                <a:latin typeface="Times New Roman" panose="02020603050405020304" pitchFamily="18" charset="0"/>
                <a:cs typeface="Times New Roman" panose="02020603050405020304" pitchFamily="18" charset="0"/>
              </a:rPr>
              <a:t>, </a:t>
            </a:r>
            <a:r>
              <a:rPr lang="en-US" sz="2000" dirty="0">
                <a:solidFill>
                  <a:schemeClr val="tx1"/>
                </a:solidFill>
                <a:effectLst/>
                <a:latin typeface="Times New Roman" panose="02020603050405020304" pitchFamily="18" charset="0"/>
                <a:cs typeface="Times New Roman" panose="02020603050405020304" pitchFamily="18" charset="0"/>
              </a:rPr>
              <a:t>2023. </a:t>
            </a:r>
            <a:r>
              <a:rPr lang="en-US" sz="2000" i="1" dirty="0">
                <a:solidFill>
                  <a:schemeClr val="tx1"/>
                </a:solidFill>
                <a:effectLst/>
                <a:latin typeface="Times New Roman" panose="02020603050405020304" pitchFamily="18" charset="0"/>
                <a:cs typeface="Times New Roman" panose="02020603050405020304" pitchFamily="18" charset="0"/>
              </a:rPr>
              <a:t>Hilton booking interactive</a:t>
            </a:r>
            <a:r>
              <a:rPr lang="en-US" sz="2000" dirty="0">
                <a:solidFill>
                  <a:schemeClr val="tx1"/>
                </a:solidFill>
                <a:effectLst/>
                <a:latin typeface="Times New Roman" panose="02020603050405020304" pitchFamily="18" charset="0"/>
                <a:cs typeface="Times New Roman" panose="02020603050405020304" pitchFamily="18" charset="0"/>
              </a:rPr>
              <a:t>. [online] Available at: https://www.theguardian.com/stay-hilton/interactive/hilton-hotel-room-booking-widget [Accessed 18 May 2023].</a:t>
            </a:r>
          </a:p>
          <a:p>
            <a:pPr algn="just">
              <a:lnSpc>
                <a:spcPct val="150000"/>
              </a:lnSpc>
            </a:pPr>
            <a:r>
              <a:rPr lang="en-US" sz="2000" b="0" i="0" dirty="0" err="1">
                <a:solidFill>
                  <a:schemeClr val="tx1"/>
                </a:solidFill>
                <a:effectLst/>
                <a:latin typeface="Times New Roman" panose="02020603050405020304" pitchFamily="18" charset="0"/>
                <a:cs typeface="Times New Roman" panose="02020603050405020304" pitchFamily="18" charset="0"/>
              </a:rPr>
              <a:t>Tesone</a:t>
            </a:r>
            <a:r>
              <a:rPr lang="en-US" sz="2000" b="0" i="0" dirty="0">
                <a:solidFill>
                  <a:schemeClr val="tx1"/>
                </a:solidFill>
                <a:effectLst/>
                <a:latin typeface="Times New Roman" panose="02020603050405020304" pitchFamily="18" charset="0"/>
                <a:cs typeface="Times New Roman" panose="02020603050405020304" pitchFamily="18" charset="0"/>
              </a:rPr>
              <a:t>, D.V., 2014. </a:t>
            </a:r>
            <a:r>
              <a:rPr lang="en-US" sz="2000" b="0" i="1" dirty="0">
                <a:solidFill>
                  <a:schemeClr val="tx1"/>
                </a:solidFill>
                <a:effectLst/>
                <a:latin typeface="Times New Roman" panose="02020603050405020304" pitchFamily="18" charset="0"/>
                <a:cs typeface="Times New Roman" panose="02020603050405020304" pitchFamily="18" charset="0"/>
              </a:rPr>
              <a:t>Principles of management for the hospitality industry</a:t>
            </a:r>
            <a:r>
              <a:rPr lang="en-US" sz="2000" b="0" i="0" dirty="0">
                <a:solidFill>
                  <a:schemeClr val="tx1"/>
                </a:solidFill>
                <a:effectLst/>
                <a:latin typeface="Times New Roman" panose="02020603050405020304" pitchFamily="18" charset="0"/>
                <a:cs typeface="Times New Roman" panose="02020603050405020304" pitchFamily="18" charset="0"/>
              </a:rPr>
              <a:t>. Routledge</a:t>
            </a:r>
            <a:endParaRPr lang="en-US" sz="2000" dirty="0">
              <a:solidFill>
                <a:schemeClr val="tx1"/>
              </a:solidFill>
              <a:effectLst/>
              <a:latin typeface="Times New Roman" panose="02020603050405020304" pitchFamily="18" charset="0"/>
              <a:cs typeface="Times New Roman" panose="02020603050405020304" pitchFamily="18" charset="0"/>
            </a:endParaRPr>
          </a:p>
          <a:p>
            <a:pPr algn="just">
              <a:lnSpc>
                <a:spcPct val="150000"/>
              </a:lnSpc>
            </a:pPr>
            <a:r>
              <a:rPr lang="en-US" sz="2000" b="0" i="0" dirty="0">
                <a:solidFill>
                  <a:schemeClr val="tx1"/>
                </a:solidFill>
                <a:effectLst/>
                <a:latin typeface="Times New Roman" panose="02020603050405020304" pitchFamily="18" charset="0"/>
                <a:cs typeface="Times New Roman" panose="02020603050405020304" pitchFamily="18" charset="0"/>
              </a:rPr>
              <a:t>Walker, J.R., 2013. </a:t>
            </a:r>
            <a:r>
              <a:rPr lang="en-US" sz="2000" b="0" i="1" dirty="0">
                <a:solidFill>
                  <a:schemeClr val="tx1"/>
                </a:solidFill>
                <a:effectLst/>
                <a:latin typeface="Times New Roman" panose="02020603050405020304" pitchFamily="18" charset="0"/>
                <a:cs typeface="Times New Roman" panose="02020603050405020304" pitchFamily="18" charset="0"/>
              </a:rPr>
              <a:t>Introduction to hospitality: Pearson new international edition</a:t>
            </a:r>
            <a:r>
              <a:rPr lang="en-US" sz="2000" b="0" i="0" dirty="0">
                <a:solidFill>
                  <a:schemeClr val="tx1"/>
                </a:solidFill>
                <a:effectLst/>
                <a:latin typeface="Times New Roman" panose="02020603050405020304" pitchFamily="18" charset="0"/>
                <a:cs typeface="Times New Roman" panose="02020603050405020304" pitchFamily="18" charset="0"/>
              </a:rPr>
              <a:t>. Pearson Higher Ed</a:t>
            </a:r>
          </a:p>
          <a:p>
            <a:pPr algn="just">
              <a:lnSpc>
                <a:spcPct val="150000"/>
              </a:lnSpc>
            </a:pPr>
            <a:r>
              <a:rPr lang="en-US" sz="2000" b="0" i="0" dirty="0">
                <a:solidFill>
                  <a:schemeClr val="tx1"/>
                </a:solidFill>
                <a:effectLst/>
                <a:latin typeface="Times New Roman" panose="02020603050405020304" pitchFamily="18" charset="0"/>
                <a:cs typeface="Times New Roman" panose="02020603050405020304" pitchFamily="18" charset="0"/>
              </a:rPr>
              <a:t>Wood, R.C., 2015. </a:t>
            </a:r>
            <a:r>
              <a:rPr lang="en-US" sz="2000" b="0" i="1" dirty="0">
                <a:solidFill>
                  <a:schemeClr val="tx1"/>
                </a:solidFill>
                <a:effectLst/>
                <a:latin typeface="Times New Roman" panose="02020603050405020304" pitchFamily="18" charset="0"/>
                <a:cs typeface="Times New Roman" panose="02020603050405020304" pitchFamily="18" charset="0"/>
              </a:rPr>
              <a:t>Hospitality management: a brief introduction</a:t>
            </a:r>
            <a:r>
              <a:rPr lang="en-US" sz="2000" b="0" i="0" dirty="0">
                <a:solidFill>
                  <a:schemeClr val="tx1"/>
                </a:solidFill>
                <a:effectLst/>
                <a:latin typeface="Times New Roman" panose="02020603050405020304" pitchFamily="18" charset="0"/>
                <a:cs typeface="Times New Roman" panose="02020603050405020304" pitchFamily="18" charset="0"/>
              </a:rPr>
              <a:t>. Sage.</a:t>
            </a:r>
          </a:p>
          <a:p>
            <a:pPr marL="342900" indent="-342900" algn="just">
              <a:buFont typeface="Arial" panose="020B0604020202020204" pitchFamily="34" charset="0"/>
              <a:buChar char="•"/>
            </a:pPr>
            <a:endParaRPr lang="en-US" sz="2400" b="0" i="0" dirty="0">
              <a:solidFill>
                <a:schemeClr val="tx1"/>
              </a:solidFill>
              <a:effectLst/>
              <a:latin typeface="Arial" panose="020B0604020202020204" pitchFamily="34" charset="0"/>
            </a:endParaRPr>
          </a:p>
          <a:p>
            <a:pPr marL="342900" indent="-342900" algn="just">
              <a:buFont typeface="Arial" panose="020B0604020202020204" pitchFamily="34" charset="0"/>
              <a:buChar char="•"/>
            </a:pPr>
            <a:endParaRPr lang="en-GB" sz="2400" dirty="0">
              <a:solidFill>
                <a:schemeClr val="tx1"/>
              </a:solidFill>
            </a:endParaRPr>
          </a:p>
        </p:txBody>
      </p:sp>
    </p:spTree>
    <p:extLst>
      <p:ext uri="{BB962C8B-B14F-4D97-AF65-F5344CB8AC3E}">
        <p14:creationId xmlns:p14="http://schemas.microsoft.com/office/powerpoint/2010/main" val="81932850"/>
      </p:ext>
    </p:extLst>
  </p:cSld>
  <p:clrMapOvr>
    <a:masterClrMapping/>
  </p:clrMapOvr>
</p:sld>
</file>

<file path=ppt/theme/theme1.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1798</Words>
  <Application>Microsoft Office PowerPoint</Application>
  <PresentationFormat>Widescreen</PresentationFormat>
  <Paragraphs>116</Paragraphs>
  <Slides>12</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Light</vt:lpstr>
      <vt:lpstr>Goudy Old Style (Body)</vt:lpstr>
      <vt:lpstr>Söhne</vt:lpstr>
      <vt:lpstr>Times New Roman</vt:lpstr>
      <vt:lpstr>Office Theme</vt:lpstr>
      <vt:lpstr>The role and importance of quality service, hospitality, and guest services within the hotel Industry</vt:lpstr>
      <vt:lpstr>Content </vt:lpstr>
      <vt:lpstr>Hilton Worldwide Overview</vt:lpstr>
      <vt:lpstr>Conrad Hotels &amp; Resorts Overview</vt:lpstr>
      <vt:lpstr>Main Consumers of Conrad Hotels &amp; Resorts</vt:lpstr>
      <vt:lpstr>Accommodation and Amenities</vt:lpstr>
      <vt:lpstr>Dining and Culinary Experiences</vt:lpstr>
      <vt:lpstr>Technology and Innovation</vt:lpstr>
      <vt:lpstr>Importance of Guest Services</vt:lpstr>
      <vt:lpstr>Hospitality and Exceeding Guest Expectations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2023-05-18T20:33:54Z</dcterms:created>
  <dcterms:modified xsi:type="dcterms:W3CDTF">2023-05-20T09:06:36Z</dcterms:modified>
</cp:coreProperties>
</file>