
<file path=[Content_Types].xml><?xml version="1.0" encoding="utf-8"?>
<Types xmlns="http://schemas.openxmlformats.org/package/2006/content-types">
  <Default Extension="png" ContentType="image/png"/>
  <Default Extension="jpeg" ContentType="image/jpeg"/>
  <Default Extension="JPG" ContentType="image/.jp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 id="257" r:id="rId4"/>
    <p:sldId id="258" r:id="rId5"/>
    <p:sldId id="259" r:id="rId6"/>
    <p:sldId id="260" r:id="rId7"/>
    <p:sldId id="261" r:id="rId8"/>
    <p:sldId id="262" r:id="rId9"/>
    <p:sldId id="263" r:id="rId10"/>
    <p:sldId id="264" r:id="rId11"/>
    <p:sldId id="267" r:id="rId12"/>
    <p:sldId id="266" r:id="rId13"/>
    <p:sldId id="265" r:id="rId14"/>
    <p:sldId id="268" r:id="rId15"/>
    <p:sldId id="269" r:id="rId16"/>
    <p:sldId id="270" r:id="rId17"/>
    <p:sldId id="271" r:id="rId18"/>
    <p:sldId id="283" r:id="rId19"/>
    <p:sldId id="272" r:id="rId20"/>
    <p:sldId id="273" r:id="rId21"/>
    <p:sldId id="274" r:id="rId22"/>
    <p:sldId id="275" r:id="rId23"/>
    <p:sldId id="276" r:id="rId24"/>
    <p:sldId id="277" r:id="rId25"/>
    <p:sldId id="278" r:id="rId26"/>
    <p:sldId id="279" r:id="rId27"/>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931"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DCDCDC"/>
    <a:srgbClr val="F0F0F0"/>
    <a:srgbClr val="E6E6E6"/>
    <a:srgbClr val="C8C8C8"/>
    <a:srgbClr val="FAFAFA"/>
    <a:srgbClr val="BEBEB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778" autoAdjust="0"/>
    <p:restoredTop sz="94660"/>
  </p:normalViewPr>
  <p:slideViewPr>
    <p:cSldViewPr snapToGrid="0" showGuides="1">
      <p:cViewPr varScale="1">
        <p:scale>
          <a:sx n="99" d="100"/>
          <a:sy n="99" d="100"/>
        </p:scale>
        <p:origin x="84" y="582"/>
      </p:cViewPr>
      <p:guideLst>
        <p:guide orient="horz" pos="2160"/>
        <p:guide pos="3931"/>
      </p:guideLst>
    </p:cSldViewPr>
  </p:slideViewPr>
  <p:notesTextViewPr>
    <p:cViewPr>
      <p:scale>
        <a:sx n="3" d="2"/>
        <a:sy n="3" d="2"/>
      </p:scale>
      <p:origin x="0" y="0"/>
    </p:cViewPr>
  </p:notesTextViewPr>
  <p:notesViewPr>
    <p:cSldViewPr snapToGrid="0">
      <p:cViewPr varScale="1">
        <p:scale>
          <a:sx n="92" d="100"/>
          <a:sy n="92" d="100"/>
        </p:scale>
        <p:origin x="2550" y="102"/>
      </p:cViewPr>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0" Type="http://schemas.openxmlformats.org/officeDocument/2006/relationships/tableStyles" Target="tableStyles.xml"/><Relationship Id="rId3" Type="http://schemas.openxmlformats.org/officeDocument/2006/relationships/slide" Target="slides/slide1.xml"/><Relationship Id="rId29" Type="http://schemas.openxmlformats.org/officeDocument/2006/relationships/viewProps" Target="viewProps.xml"/><Relationship Id="rId28" Type="http://schemas.openxmlformats.org/officeDocument/2006/relationships/presProps" Target="presProps.xml"/><Relationship Id="rId27" Type="http://schemas.openxmlformats.org/officeDocument/2006/relationships/slide" Target="slides/slide25.xml"/><Relationship Id="rId26" Type="http://schemas.openxmlformats.org/officeDocument/2006/relationships/slide" Target="slides/slide24.xml"/><Relationship Id="rId25" Type="http://schemas.openxmlformats.org/officeDocument/2006/relationships/slide" Target="slides/slide23.xml"/><Relationship Id="rId24" Type="http://schemas.openxmlformats.org/officeDocument/2006/relationships/slide" Target="slides/slide22.xml"/><Relationship Id="rId23" Type="http://schemas.openxmlformats.org/officeDocument/2006/relationships/slide" Target="slides/slide21.xml"/><Relationship Id="rId22" Type="http://schemas.openxmlformats.org/officeDocument/2006/relationships/slide" Target="slides/slide20.xml"/><Relationship Id="rId21" Type="http://schemas.openxmlformats.org/officeDocument/2006/relationships/slide" Target="slides/slide19.xml"/><Relationship Id="rId20" Type="http://schemas.openxmlformats.org/officeDocument/2006/relationships/slide" Target="slides/slide18.xml"/><Relationship Id="rId2" Type="http://schemas.openxmlformats.org/officeDocument/2006/relationships/theme" Target="theme/theme1.xml"/><Relationship Id="rId19" Type="http://schemas.openxmlformats.org/officeDocument/2006/relationships/slide" Target="slides/slide17.xml"/><Relationship Id="rId18" Type="http://schemas.openxmlformats.org/officeDocument/2006/relationships/slide" Target="slides/slide16.xml"/><Relationship Id="rId17" Type="http://schemas.openxmlformats.org/officeDocument/2006/relationships/slide" Target="slides/slide15.xml"/><Relationship Id="rId16" Type="http://schemas.openxmlformats.org/officeDocument/2006/relationships/slide" Target="slides/slide14.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6" Type="http://schemas.openxmlformats.org/officeDocument/2006/relationships/tags" Target="../tags/tag5.xml"/><Relationship Id="rId5" Type="http://schemas.openxmlformats.org/officeDocument/2006/relationships/tags" Target="../tags/tag4.xml"/><Relationship Id="rId4" Type="http://schemas.openxmlformats.org/officeDocument/2006/relationships/tags" Target="../tags/tag3.xml"/><Relationship Id="rId3" Type="http://schemas.openxmlformats.org/officeDocument/2006/relationships/tags" Target="../tags/tag2.xml"/><Relationship Id="rId2" Type="http://schemas.openxmlformats.org/officeDocument/2006/relationships/tags" Target="../tags/tag1.xml"/><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6" Type="http://schemas.openxmlformats.org/officeDocument/2006/relationships/tags" Target="../tags/tag10.xml"/><Relationship Id="rId5" Type="http://schemas.openxmlformats.org/officeDocument/2006/relationships/tags" Target="../tags/tag9.xml"/><Relationship Id="rId4" Type="http://schemas.openxmlformats.org/officeDocument/2006/relationships/tags" Target="../tags/tag8.xml"/><Relationship Id="rId3" Type="http://schemas.openxmlformats.org/officeDocument/2006/relationships/tags" Target="../tags/tag7.xml"/><Relationship Id="rId2" Type="http://schemas.openxmlformats.org/officeDocument/2006/relationships/tags" Target="../tags/tag6.xm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6" Type="http://schemas.openxmlformats.org/officeDocument/2006/relationships/tags" Target="../tags/tag15.xml"/><Relationship Id="rId5" Type="http://schemas.openxmlformats.org/officeDocument/2006/relationships/tags" Target="../tags/tag14.xml"/><Relationship Id="rId4" Type="http://schemas.openxmlformats.org/officeDocument/2006/relationships/tags" Target="../tags/tag13.xml"/><Relationship Id="rId3" Type="http://schemas.openxmlformats.org/officeDocument/2006/relationships/tags" Target="../tags/tag12.xml"/><Relationship Id="rId2" Type="http://schemas.openxmlformats.org/officeDocument/2006/relationships/tags" Target="../tags/tag11.xm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7" Type="http://schemas.openxmlformats.org/officeDocument/2006/relationships/tags" Target="../tags/tag21.xml"/><Relationship Id="rId6" Type="http://schemas.openxmlformats.org/officeDocument/2006/relationships/tags" Target="../tags/tag20.xml"/><Relationship Id="rId5" Type="http://schemas.openxmlformats.org/officeDocument/2006/relationships/tags" Target="../tags/tag19.xml"/><Relationship Id="rId4" Type="http://schemas.openxmlformats.org/officeDocument/2006/relationships/tags" Target="../tags/tag18.xml"/><Relationship Id="rId3" Type="http://schemas.openxmlformats.org/officeDocument/2006/relationships/tags" Target="../tags/tag17.xml"/><Relationship Id="rId2" Type="http://schemas.openxmlformats.org/officeDocument/2006/relationships/tags" Target="../tags/tag16.xm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9" Type="http://schemas.openxmlformats.org/officeDocument/2006/relationships/tags" Target="../tags/tag29.xml"/><Relationship Id="rId8" Type="http://schemas.openxmlformats.org/officeDocument/2006/relationships/tags" Target="../tags/tag28.xml"/><Relationship Id="rId7" Type="http://schemas.openxmlformats.org/officeDocument/2006/relationships/tags" Target="../tags/tag27.xml"/><Relationship Id="rId6" Type="http://schemas.openxmlformats.org/officeDocument/2006/relationships/tags" Target="../tags/tag26.xml"/><Relationship Id="rId5" Type="http://schemas.openxmlformats.org/officeDocument/2006/relationships/tags" Target="../tags/tag25.xml"/><Relationship Id="rId4" Type="http://schemas.openxmlformats.org/officeDocument/2006/relationships/tags" Target="../tags/tag24.xml"/><Relationship Id="rId3" Type="http://schemas.openxmlformats.org/officeDocument/2006/relationships/tags" Target="../tags/tag23.xml"/><Relationship Id="rId2" Type="http://schemas.openxmlformats.org/officeDocument/2006/relationships/tags" Target="../tags/tag22.xm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5" Type="http://schemas.openxmlformats.org/officeDocument/2006/relationships/tags" Target="../tags/tag33.xml"/><Relationship Id="rId4" Type="http://schemas.openxmlformats.org/officeDocument/2006/relationships/tags" Target="../tags/tag32.xml"/><Relationship Id="rId3" Type="http://schemas.openxmlformats.org/officeDocument/2006/relationships/tags" Target="../tags/tag31.xml"/><Relationship Id="rId2" Type="http://schemas.openxmlformats.org/officeDocument/2006/relationships/tags" Target="../tags/tag30.xm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4" Type="http://schemas.openxmlformats.org/officeDocument/2006/relationships/tags" Target="../tags/tag36.xml"/><Relationship Id="rId3" Type="http://schemas.openxmlformats.org/officeDocument/2006/relationships/tags" Target="../tags/tag35.xml"/><Relationship Id="rId2" Type="http://schemas.openxmlformats.org/officeDocument/2006/relationships/tags" Target="../tags/tag34.xm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7" Type="http://schemas.openxmlformats.org/officeDocument/2006/relationships/tags" Target="../tags/tag42.xml"/><Relationship Id="rId6" Type="http://schemas.openxmlformats.org/officeDocument/2006/relationships/tags" Target="../tags/tag41.xml"/><Relationship Id="rId5" Type="http://schemas.openxmlformats.org/officeDocument/2006/relationships/tags" Target="../tags/tag40.xml"/><Relationship Id="rId4" Type="http://schemas.openxmlformats.org/officeDocument/2006/relationships/tags" Target="../tags/tag39.xml"/><Relationship Id="rId3" Type="http://schemas.openxmlformats.org/officeDocument/2006/relationships/tags" Target="../tags/tag38.xml"/><Relationship Id="rId2" Type="http://schemas.openxmlformats.org/officeDocument/2006/relationships/tags" Target="../tags/tag37.xm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6" Type="http://schemas.openxmlformats.org/officeDocument/2006/relationships/tags" Target="../tags/tag47.xml"/><Relationship Id="rId5" Type="http://schemas.openxmlformats.org/officeDocument/2006/relationships/tags" Target="../tags/tag46.xml"/><Relationship Id="rId4" Type="http://schemas.openxmlformats.org/officeDocument/2006/relationships/tags" Target="../tags/tag45.xml"/><Relationship Id="rId3" Type="http://schemas.openxmlformats.org/officeDocument/2006/relationships/tags" Target="../tags/tag44.xml"/><Relationship Id="rId2" Type="http://schemas.openxmlformats.org/officeDocument/2006/relationships/tags" Target="../tags/tag43.xml"/><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5" Type="http://schemas.openxmlformats.org/officeDocument/2006/relationships/tags" Target="../tags/tag51.xml"/><Relationship Id="rId4" Type="http://schemas.openxmlformats.org/officeDocument/2006/relationships/tags" Target="../tags/tag50.xml"/><Relationship Id="rId3" Type="http://schemas.openxmlformats.org/officeDocument/2006/relationships/tags" Target="../tags/tag49.xml"/><Relationship Id="rId2" Type="http://schemas.openxmlformats.org/officeDocument/2006/relationships/tags" Target="../tags/tag48.xml"/><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6" Type="http://schemas.openxmlformats.org/officeDocument/2006/relationships/tags" Target="../tags/tag56.xml"/><Relationship Id="rId5" Type="http://schemas.openxmlformats.org/officeDocument/2006/relationships/tags" Target="../tags/tag55.xml"/><Relationship Id="rId4" Type="http://schemas.openxmlformats.org/officeDocument/2006/relationships/tags" Target="../tags/tag54.xml"/><Relationship Id="rId3" Type="http://schemas.openxmlformats.org/officeDocument/2006/relationships/tags" Target="../tags/tag53.xml"/><Relationship Id="rId2" Type="http://schemas.openxmlformats.org/officeDocument/2006/relationships/tags" Target="../tags/tag52.xm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custDataLst>
              <p:tags r:id="rId2"/>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dirty="0"/>
              <a:t>单击此处编辑母版标题样式</a:t>
            </a:r>
            <a:endParaRPr lang="zh-CN" altLang="en-US" dirty="0"/>
          </a:p>
        </p:txBody>
      </p:sp>
      <p:sp>
        <p:nvSpPr>
          <p:cNvPr id="3" name="副标题 2"/>
          <p:cNvSpPr>
            <a:spLocks noGrp="1"/>
          </p:cNvSpPr>
          <p:nvPr>
            <p:ph type="subTitle" idx="1"/>
            <p:custDataLst>
              <p:tags r:id="rId3"/>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单击此处编辑母版副标题样式</a:t>
            </a:r>
            <a:endParaRPr lang="zh-CN" altLang="en-US" dirty="0"/>
          </a:p>
        </p:txBody>
      </p:sp>
      <p:sp>
        <p:nvSpPr>
          <p:cNvPr id="16" name="日期占位符 15"/>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17" name="页脚占位符 16"/>
          <p:cNvSpPr>
            <a:spLocks noGrp="1"/>
          </p:cNvSpPr>
          <p:nvPr>
            <p:ph type="ftr" sz="quarter" idx="11"/>
            <p:custDataLst>
              <p:tags r:id="rId5"/>
            </p:custDataLst>
          </p:nvPr>
        </p:nvSpPr>
        <p:spPr/>
        <p:txBody>
          <a:bodyPr/>
          <a:lstStyle/>
          <a:p>
            <a:endParaRPr lang="zh-CN" altLang="en-US" dirty="0"/>
          </a:p>
        </p:txBody>
      </p:sp>
      <p:sp>
        <p:nvSpPr>
          <p:cNvPr id="18" name="灯片编号占位符 17"/>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idx="1"/>
            <p:custDataLst>
              <p:tags r:id="rId3"/>
            </p:custDataLst>
          </p:nvPr>
        </p:nvSpPr>
        <p:spPr>
          <a:xfrm>
            <a:off x="608400" y="1490400"/>
            <a:ext cx="10969200" cy="47592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hasCustomPrompt="1"/>
            <p:custDataLst>
              <p:tags r:id="rId2"/>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dirty="0"/>
              <a:t>单击此处编辑标题</a:t>
            </a:r>
            <a:endParaRPr lang="zh-CN" altLang="en-US" dirty="0"/>
          </a:p>
        </p:txBody>
      </p:sp>
      <p:sp>
        <p:nvSpPr>
          <p:cNvPr id="3" name="文本占位符 2"/>
          <p:cNvSpPr>
            <a:spLocks noGrp="1"/>
          </p:cNvSpPr>
          <p:nvPr>
            <p:ph type="body" idx="1" hasCustomPrompt="1"/>
            <p:custDataLst>
              <p:tags r:id="rId3"/>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单击此处编辑文本</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sz="half" idx="1"/>
            <p:custDataLst>
              <p:tags r:id="rId3"/>
            </p:custDataLst>
          </p:nvPr>
        </p:nvSpPr>
        <p:spPr>
          <a:xfrm>
            <a:off x="608400" y="1501200"/>
            <a:ext cx="5176800" cy="47484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custDataLst>
              <p:tags r:id="rId4"/>
            </p:custDataLst>
          </p:nvPr>
        </p:nvSpPr>
        <p:spPr>
          <a:xfrm>
            <a:off x="6411600" y="1501200"/>
            <a:ext cx="5176800" cy="4748400"/>
          </a:xfrm>
        </p:spPr>
        <p:txBody>
          <a:bodyPr lIns="90000" tIns="46800" rIns="90000" bIns="4680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文本占位符 2"/>
          <p:cNvSpPr>
            <a:spLocks noGrp="1"/>
          </p:cNvSpPr>
          <p:nvPr>
            <p:ph type="body" idx="1" hasCustomPrompt="1"/>
            <p:custDataLst>
              <p:tags r:id="rId3"/>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endParaRPr lang="zh-CN" altLang="en-US" dirty="0"/>
          </a:p>
        </p:txBody>
      </p:sp>
      <p:sp>
        <p:nvSpPr>
          <p:cNvPr id="4" name="内容占位符 3"/>
          <p:cNvSpPr>
            <a:spLocks noGrp="1"/>
          </p:cNvSpPr>
          <p:nvPr>
            <p:ph sz="half" idx="2"/>
            <p:custDataLst>
              <p:tags r:id="rId4"/>
            </p:custDataLst>
          </p:nvPr>
        </p:nvSpPr>
        <p:spPr>
          <a:xfrm>
            <a:off x="60840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custDataLst>
              <p:tags r:id="rId5"/>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单击此处编辑文本</a:t>
            </a:r>
            <a:endParaRPr lang="zh-CN" altLang="en-US"/>
          </a:p>
        </p:txBody>
      </p:sp>
      <p:sp>
        <p:nvSpPr>
          <p:cNvPr id="6" name="内容占位符 5"/>
          <p:cNvSpPr>
            <a:spLocks noGrp="1"/>
          </p:cNvSpPr>
          <p:nvPr>
            <p:ph sz="quarter" idx="4"/>
            <p:custDataLst>
              <p:tags r:id="rId6"/>
            </p:custDataLst>
          </p:nvPr>
        </p:nvSpPr>
        <p:spPr>
          <a:xfrm>
            <a:off x="623575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sp>
        <p:nvSpPr>
          <p:cNvPr id="3" name="图片占位符 2"/>
          <p:cNvSpPr>
            <a:spLocks noGrp="1"/>
          </p:cNvSpPr>
          <p:nvPr>
            <p:ph type="pic" idx="1"/>
            <p:custDataLst>
              <p:tags r:id="rId2"/>
            </p:custDataLst>
          </p:nvPr>
        </p:nvSpPr>
        <p:spPr>
          <a:xfrm>
            <a:off x="608400" y="1555200"/>
            <a:ext cx="5233077" cy="4608000"/>
          </a:xfrm>
        </p:spPr>
        <p:txBody>
          <a:bodyPr vert="horz" lIns="90000" tIns="46800" rIns="90000" bIns="46800" rtlCol="0">
            <a:normAutofit/>
          </a:bodyPr>
          <a:lstStyle>
            <a:lvl1pPr>
              <a:buNone/>
              <a:defRPr sz="1600"/>
            </a:lvl1pPr>
          </a:lstStyle>
          <a:p>
            <a:pPr lvl="0"/>
            <a:endParaRPr lang="zh-CN" altLang="en-US"/>
          </a:p>
        </p:txBody>
      </p:sp>
      <p:sp>
        <p:nvSpPr>
          <p:cNvPr id="4" name="文本占位符 3"/>
          <p:cNvSpPr>
            <a:spLocks noGrp="1"/>
          </p:cNvSpPr>
          <p:nvPr>
            <p:ph type="body" sz="half" idx="2"/>
            <p:custDataLst>
              <p:tags r:id="rId3"/>
            </p:custDataLst>
          </p:nvPr>
        </p:nvSpPr>
        <p:spPr>
          <a:xfrm>
            <a:off x="6350400" y="1555200"/>
            <a:ext cx="5227200" cy="4608000"/>
          </a:xfrm>
        </p:spPr>
        <p:txBody>
          <a:bodyPr vert="horz" lIns="90000" tIns="46800" rIns="90000" bIns="46800" rtlCol="0">
            <a:normAutofit/>
          </a:bodyPr>
          <a:lstStyle>
            <a:lvl1pPr>
              <a:buNone/>
              <a:defRPr sz="1600"/>
            </a:lvl1pPr>
          </a:lstStyle>
          <a:p>
            <a:pPr lvl="0"/>
            <a:r>
              <a:rPr lang="zh-CN" altLang="en-US" smtClean="0"/>
              <a:t>单击此处编辑母版文本样式</a:t>
            </a:r>
            <a:endParaRPr lang="zh-CN" altLang="en-US"/>
          </a:p>
        </p:txBody>
      </p:sp>
      <p:sp>
        <p:nvSpPr>
          <p:cNvPr id="5" name="日期占位符 4"/>
          <p:cNvSpPr>
            <a:spLocks noGrp="1"/>
          </p:cNvSpPr>
          <p:nvPr>
            <p:ph type="dt" sz="half" idx="10"/>
            <p:custDataLst>
              <p:tags r:id="rId4"/>
            </p:custDataLst>
          </p:nvPr>
        </p:nvSpPr>
        <p:spPr/>
        <p:txBody>
          <a:bodyPr/>
          <a:lstStyle/>
          <a:p>
            <a:fld id="{9EFD9D74-47D9-4702-A33C-335B63B48DBF}" type="datetimeFigureOut">
              <a:rPr lang="zh-CN" altLang="en-US" smtClean="0"/>
            </a:fld>
            <a:endParaRPr lang="zh-CN" altLang="en-US" dirty="0"/>
          </a:p>
        </p:txBody>
      </p:sp>
      <p:sp>
        <p:nvSpPr>
          <p:cNvPr id="6" name="页脚占位符 5"/>
          <p:cNvSpPr>
            <a:spLocks noGrp="1"/>
          </p:cNvSpPr>
          <p:nvPr>
            <p:ph type="ftr" sz="quarter" idx="11"/>
            <p:custDataLst>
              <p:tags r:id="rId5"/>
            </p:custDataLst>
          </p:nvPr>
        </p:nvSpPr>
        <p:spPr/>
        <p:txBody>
          <a:bodyPr/>
          <a:lstStyle/>
          <a:p>
            <a:endParaRPr lang="zh-CN" altLang="en-US" dirty="0"/>
          </a:p>
        </p:txBody>
      </p:sp>
      <p:sp>
        <p:nvSpPr>
          <p:cNvPr id="7" name="灯片编号占位符 6"/>
          <p:cNvSpPr>
            <a:spLocks noGrp="1"/>
          </p:cNvSpPr>
          <p:nvPr>
            <p:ph type="sldNum" sz="quarter" idx="12"/>
            <p:custDataLst>
              <p:tags r:id="rId6"/>
            </p:custDataLst>
          </p:nvPr>
        </p:nvSpPr>
        <p:spPr/>
        <p:txBody>
          <a:bodyPr/>
          <a:lstStyle/>
          <a:p>
            <a:fld id="{FABC47A4-756D-490B-A52F-7D9E2C9FC05F}" type="slidenum">
              <a:rPr lang="zh-CN" altLang="en-US" smtClean="0"/>
            </a:fld>
            <a:endParaRPr lang="zh-CN" altLang="en-US"/>
          </a:p>
        </p:txBody>
      </p:sp>
      <p:sp>
        <p:nvSpPr>
          <p:cNvPr id="9" name="标题 8"/>
          <p:cNvSpPr>
            <a:spLocks noGrp="1"/>
          </p:cNvSpPr>
          <p:nvPr>
            <p:ph type="title"/>
            <p:custDataLst>
              <p:tags r:id="rId7"/>
            </p:custDataLst>
          </p:nvPr>
        </p:nvSpPr>
        <p:spPr/>
        <p:txBody>
          <a:bodyPr/>
          <a:p>
            <a:r>
              <a:rPr lang="zh-CN" altLang="en-US"/>
              <a:t>单击此处编辑母版标题样式</a:t>
            </a:r>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hasCustomPrompt="1"/>
            <p:custDataLst>
              <p:tags r:id="rId2"/>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lang="zh-CN" altLang="en-US" smtClean="0"/>
              <a:t>单击此处编辑标题</a:t>
            </a:r>
            <a:endParaRPr lang="zh-CN" altLang="en-US"/>
          </a:p>
        </p:txBody>
      </p:sp>
      <p:sp>
        <p:nvSpPr>
          <p:cNvPr id="3" name="竖排文字占位符 2"/>
          <p:cNvSpPr>
            <a:spLocks noGrp="1"/>
          </p:cNvSpPr>
          <p:nvPr>
            <p:ph type="body" orient="vert" idx="1"/>
            <p:custDataLst>
              <p:tags r:id="rId3"/>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7" name="内容占位符 6"/>
          <p:cNvSpPr>
            <a:spLocks noGrp="1"/>
          </p:cNvSpPr>
          <p:nvPr>
            <p:ph sz="quarter" idx="13"/>
            <p:custDataLst>
              <p:tags r:id="rId5"/>
            </p:custDataLst>
          </p:nvPr>
        </p:nvSpPr>
        <p:spPr>
          <a:xfrm>
            <a:off x="608400" y="774000"/>
            <a:ext cx="10972800" cy="5482800"/>
          </a:xfrm>
        </p:spPr>
        <p:txBody>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末尾幻灯片">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2" name="标题 1"/>
          <p:cNvSpPr>
            <a:spLocks noGrp="1"/>
          </p:cNvSpPr>
          <p:nvPr>
            <p:ph type="title" hasCustomPrompt="1"/>
            <p:custDataLst>
              <p:tags r:id="rId5"/>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lang="zh-CN" altLang="en-US" smtClean="0"/>
              <a:t>单击此处编辑标题</a:t>
            </a:r>
            <a:endParaRPr lang="zh-CN" altLang="en-US"/>
          </a:p>
        </p:txBody>
      </p:sp>
      <p:sp>
        <p:nvSpPr>
          <p:cNvPr id="7" name="文本占位符 6"/>
          <p:cNvSpPr>
            <a:spLocks noGrp="1"/>
          </p:cNvSpPr>
          <p:nvPr>
            <p:ph type="body" sz="quarter" idx="13"/>
            <p:custDataLst>
              <p:tags r:id="rId6"/>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dirty="0"/>
              <a:t>单击此处编辑母版文本样式</a:t>
            </a:r>
            <a:endParaRPr lang="zh-CN" alt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8" Type="http://schemas.openxmlformats.org/officeDocument/2006/relationships/theme" Target="../theme/theme1.xml"/><Relationship Id="rId17" Type="http://schemas.openxmlformats.org/officeDocument/2006/relationships/tags" Target="../tags/tag62.xml"/><Relationship Id="rId16" Type="http://schemas.openxmlformats.org/officeDocument/2006/relationships/tags" Target="../tags/tag61.xml"/><Relationship Id="rId15" Type="http://schemas.openxmlformats.org/officeDocument/2006/relationships/tags" Target="../tags/tag60.xml"/><Relationship Id="rId14" Type="http://schemas.openxmlformats.org/officeDocument/2006/relationships/tags" Target="../tags/tag59.xml"/><Relationship Id="rId13" Type="http://schemas.openxmlformats.org/officeDocument/2006/relationships/tags" Target="../tags/tag58.xml"/><Relationship Id="rId12" Type="http://schemas.openxmlformats.org/officeDocument/2006/relationships/tags" Target="../tags/tag57.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custDataLst>
              <p:tags r:id="rId12"/>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dirty="0"/>
              <a:t>单击此处编辑母版标题样式</a:t>
            </a:r>
            <a:endParaRPr lang="zh-CN" altLang="en-US" dirty="0"/>
          </a:p>
        </p:txBody>
      </p:sp>
      <p:sp>
        <p:nvSpPr>
          <p:cNvPr id="3" name="文本占位符 2"/>
          <p:cNvSpPr>
            <a:spLocks noGrp="1"/>
          </p:cNvSpPr>
          <p:nvPr>
            <p:ph type="body" idx="1"/>
            <p:custDataLst>
              <p:tags r:id="rId13"/>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custDataLst>
              <p:tags r:id="rId14"/>
            </p:custDataLst>
          </p:nvPr>
        </p:nvSpPr>
        <p:spPr>
          <a:xfrm>
            <a:off x="612000" y="6314400"/>
            <a:ext cx="2700000" cy="316800"/>
          </a:xfrm>
          <a:prstGeom prst="rect">
            <a:avLst/>
          </a:prstGeom>
        </p:spPr>
        <p:txBody>
          <a:bodyPr vert="horz" lIns="91440" tIns="45720" rIns="91440" bIns="45720" rtlCol="0" anchor="ctr">
            <a:normAutofit/>
          </a:bodyPr>
          <a:lstStyle>
            <a:lvl1pPr algn="l">
              <a:defRPr sz="1000" baseline="0">
                <a:solidFill>
                  <a:schemeClr val="tx1">
                    <a:tint val="75000"/>
                  </a:schemeClr>
                </a:solidFill>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3"/>
            <p:custDataLst>
              <p:tags r:id="rId15"/>
            </p:custDataLst>
          </p:nvPr>
        </p:nvSpPr>
        <p:spPr>
          <a:xfrm>
            <a:off x="4116000" y="6314400"/>
            <a:ext cx="3960000" cy="316800"/>
          </a:xfrm>
          <a:prstGeom prst="rect">
            <a:avLst/>
          </a:prstGeom>
        </p:spPr>
        <p:txBody>
          <a:bodyPr vert="horz" lIns="91440" tIns="45720" rIns="91440" bIns="45720" rtlCol="0" anchor="ctr">
            <a:normAutofit/>
          </a:bodyPr>
          <a:lstStyle>
            <a:lvl1pPr algn="ctr">
              <a:defRPr sz="1000" baseline="0">
                <a:solidFill>
                  <a:schemeClr val="tx1">
                    <a:tint val="75000"/>
                  </a:schemeClr>
                </a:solidFill>
              </a:defRPr>
            </a:lvl1pPr>
          </a:lstStyle>
          <a:p>
            <a:endParaRPr lang="zh-CN" altLang="en-US" dirty="0"/>
          </a:p>
        </p:txBody>
      </p:sp>
      <p:sp>
        <p:nvSpPr>
          <p:cNvPr id="6" name="灯片编号占位符 5"/>
          <p:cNvSpPr>
            <a:spLocks noGrp="1"/>
          </p:cNvSpPr>
          <p:nvPr>
            <p:ph type="sldNum" sz="quarter" idx="4"/>
            <p:custDataLst>
              <p:tags r:id="rId16"/>
            </p:custDataLst>
          </p:nvPr>
        </p:nvSpPr>
        <p:spPr>
          <a:xfrm>
            <a:off x="8877600" y="6314400"/>
            <a:ext cx="2700000" cy="316800"/>
          </a:xfrm>
          <a:prstGeom prst="rect">
            <a:avLst/>
          </a:prstGeom>
        </p:spPr>
        <p:txBody>
          <a:bodyPr vert="horz" lIns="91440" tIns="45720" rIns="91440" bIns="45720" rtlCol="0" anchor="ctr">
            <a:normAutofit/>
          </a:bodyPr>
          <a:lstStyle>
            <a:lvl1pPr algn="r">
              <a:defRPr sz="1000" baseline="0">
                <a:solidFill>
                  <a:schemeClr val="tx1">
                    <a:tint val="75000"/>
                  </a:schemeClr>
                </a:solidFill>
              </a:defRPr>
            </a:lvl1pPr>
          </a:lstStyle>
          <a:p>
            <a:fld id="{49AE70B2-8BF9-45C0-BB95-33D1B9D3A854}" type="slidenum">
              <a:rPr lang="zh-CN" altLang="en-US" smtClean="0"/>
            </a:fld>
            <a:endParaRPr lang="zh-CN" altLang="en-US" dirty="0"/>
          </a:p>
        </p:txBody>
      </p:sp>
    </p:spTree>
    <p:custDataLst>
      <p:tags r:id="rId17"/>
    </p:custData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fontAlgn="auto" latinLnBrk="0" hangingPunct="1">
        <a:lnSpc>
          <a:spcPct val="100000"/>
        </a:lnSpc>
        <a:spcBef>
          <a:spcPct val="0"/>
        </a:spcBef>
        <a:buNone/>
        <a:defRPr sz="3600" b="0" u="none" strike="noStrike" kern="1200" cap="none" spc="300" normalizeH="0" baseline="0">
          <a:solidFill>
            <a:schemeClr val="tx1">
              <a:lumMod val="85000"/>
              <a:lumOff val="15000"/>
            </a:schemeClr>
          </a:solidFill>
          <a:uFillTx/>
          <a:latin typeface="+mj-lt"/>
          <a:ea typeface="+mj-ea"/>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ts val="0"/>
        </a:spcBef>
        <a:spcAft>
          <a:spcPts val="600"/>
        </a:spcAft>
        <a:buFont typeface="Arial" panose="020B0604020202020204" pitchFamily="34" charset="0"/>
        <a:buChar char="●"/>
        <a:tabLst>
          <a:tab pos="1609725" algn="l"/>
          <a:tab pos="1609725" algn="l"/>
          <a:tab pos="1609725" algn="l"/>
          <a:tab pos="1609725" algn="l"/>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ts val="0"/>
        </a:spcBef>
        <a:spcAft>
          <a:spcPts val="600"/>
        </a:spcAft>
        <a:buFont typeface="Arial" panose="020B0604020202020204"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ts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ts val="0"/>
        </a:spcBef>
        <a:spcAft>
          <a:spcPts val="300"/>
        </a:spcAft>
        <a:buFont typeface="Arial" panose="020B0604020202020204"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tags" Target="../tags/tag63.xml"/><Relationship Id="rId1" Type="http://schemas.openxmlformats.org/officeDocument/2006/relationships/image" Target="../media/image1.png"/></Relationships>
</file>

<file path=ppt/slides/_rels/slide2.xml.rels><?xml version="1.0" encoding="UTF-8" standalone="yes"?>
<Relationships xmlns="http://schemas.openxmlformats.org/package/2006/relationships"><Relationship Id="rId9" Type="http://schemas.openxmlformats.org/officeDocument/2006/relationships/tags" Target="../tags/tag71.xml"/><Relationship Id="rId8" Type="http://schemas.openxmlformats.org/officeDocument/2006/relationships/tags" Target="../tags/tag70.xml"/><Relationship Id="rId7" Type="http://schemas.openxmlformats.org/officeDocument/2006/relationships/tags" Target="../tags/tag69.xml"/><Relationship Id="rId68" Type="http://schemas.openxmlformats.org/officeDocument/2006/relationships/slideLayout" Target="../slideLayouts/slideLayout2.xml"/><Relationship Id="rId67" Type="http://schemas.openxmlformats.org/officeDocument/2006/relationships/tags" Target="../tags/tag129.xml"/><Relationship Id="rId66" Type="http://schemas.openxmlformats.org/officeDocument/2006/relationships/tags" Target="../tags/tag128.xml"/><Relationship Id="rId65" Type="http://schemas.openxmlformats.org/officeDocument/2006/relationships/tags" Target="../tags/tag127.xml"/><Relationship Id="rId64" Type="http://schemas.openxmlformats.org/officeDocument/2006/relationships/tags" Target="../tags/tag126.xml"/><Relationship Id="rId63" Type="http://schemas.openxmlformats.org/officeDocument/2006/relationships/tags" Target="../tags/tag125.xml"/><Relationship Id="rId62" Type="http://schemas.openxmlformats.org/officeDocument/2006/relationships/tags" Target="../tags/tag124.xml"/><Relationship Id="rId61" Type="http://schemas.openxmlformats.org/officeDocument/2006/relationships/tags" Target="../tags/tag123.xml"/><Relationship Id="rId60" Type="http://schemas.openxmlformats.org/officeDocument/2006/relationships/tags" Target="../tags/tag122.xml"/><Relationship Id="rId6" Type="http://schemas.openxmlformats.org/officeDocument/2006/relationships/tags" Target="../tags/tag68.xml"/><Relationship Id="rId59" Type="http://schemas.openxmlformats.org/officeDocument/2006/relationships/tags" Target="../tags/tag121.xml"/><Relationship Id="rId58" Type="http://schemas.openxmlformats.org/officeDocument/2006/relationships/tags" Target="../tags/tag120.xml"/><Relationship Id="rId57" Type="http://schemas.openxmlformats.org/officeDocument/2006/relationships/tags" Target="../tags/tag119.xml"/><Relationship Id="rId56" Type="http://schemas.openxmlformats.org/officeDocument/2006/relationships/tags" Target="../tags/tag118.xml"/><Relationship Id="rId55" Type="http://schemas.openxmlformats.org/officeDocument/2006/relationships/tags" Target="../tags/tag117.xml"/><Relationship Id="rId54" Type="http://schemas.openxmlformats.org/officeDocument/2006/relationships/tags" Target="../tags/tag116.xml"/><Relationship Id="rId53" Type="http://schemas.openxmlformats.org/officeDocument/2006/relationships/tags" Target="../tags/tag115.xml"/><Relationship Id="rId52" Type="http://schemas.openxmlformats.org/officeDocument/2006/relationships/tags" Target="../tags/tag114.xml"/><Relationship Id="rId51" Type="http://schemas.openxmlformats.org/officeDocument/2006/relationships/tags" Target="../tags/tag113.xml"/><Relationship Id="rId50" Type="http://schemas.openxmlformats.org/officeDocument/2006/relationships/tags" Target="../tags/tag112.xml"/><Relationship Id="rId5" Type="http://schemas.openxmlformats.org/officeDocument/2006/relationships/tags" Target="../tags/tag67.xml"/><Relationship Id="rId49" Type="http://schemas.openxmlformats.org/officeDocument/2006/relationships/tags" Target="../tags/tag111.xml"/><Relationship Id="rId48" Type="http://schemas.openxmlformats.org/officeDocument/2006/relationships/tags" Target="../tags/tag110.xml"/><Relationship Id="rId47" Type="http://schemas.openxmlformats.org/officeDocument/2006/relationships/tags" Target="../tags/tag109.xml"/><Relationship Id="rId46" Type="http://schemas.openxmlformats.org/officeDocument/2006/relationships/tags" Target="../tags/tag108.xml"/><Relationship Id="rId45" Type="http://schemas.openxmlformats.org/officeDocument/2006/relationships/tags" Target="../tags/tag107.xml"/><Relationship Id="rId44" Type="http://schemas.openxmlformats.org/officeDocument/2006/relationships/tags" Target="../tags/tag106.xml"/><Relationship Id="rId43" Type="http://schemas.openxmlformats.org/officeDocument/2006/relationships/tags" Target="../tags/tag105.xml"/><Relationship Id="rId42" Type="http://schemas.openxmlformats.org/officeDocument/2006/relationships/tags" Target="../tags/tag104.xml"/><Relationship Id="rId41" Type="http://schemas.openxmlformats.org/officeDocument/2006/relationships/tags" Target="../tags/tag103.xml"/><Relationship Id="rId40" Type="http://schemas.openxmlformats.org/officeDocument/2006/relationships/tags" Target="../tags/tag102.xml"/><Relationship Id="rId4" Type="http://schemas.openxmlformats.org/officeDocument/2006/relationships/tags" Target="../tags/tag66.xml"/><Relationship Id="rId39" Type="http://schemas.openxmlformats.org/officeDocument/2006/relationships/tags" Target="../tags/tag101.xml"/><Relationship Id="rId38" Type="http://schemas.openxmlformats.org/officeDocument/2006/relationships/tags" Target="../tags/tag100.xml"/><Relationship Id="rId37" Type="http://schemas.openxmlformats.org/officeDocument/2006/relationships/tags" Target="../tags/tag99.xml"/><Relationship Id="rId36" Type="http://schemas.openxmlformats.org/officeDocument/2006/relationships/tags" Target="../tags/tag98.xml"/><Relationship Id="rId35" Type="http://schemas.openxmlformats.org/officeDocument/2006/relationships/tags" Target="../tags/tag97.xml"/><Relationship Id="rId34" Type="http://schemas.openxmlformats.org/officeDocument/2006/relationships/tags" Target="../tags/tag96.xml"/><Relationship Id="rId33" Type="http://schemas.openxmlformats.org/officeDocument/2006/relationships/tags" Target="../tags/tag95.xml"/><Relationship Id="rId32" Type="http://schemas.openxmlformats.org/officeDocument/2006/relationships/tags" Target="../tags/tag94.xml"/><Relationship Id="rId31" Type="http://schemas.openxmlformats.org/officeDocument/2006/relationships/tags" Target="../tags/tag93.xml"/><Relationship Id="rId30" Type="http://schemas.openxmlformats.org/officeDocument/2006/relationships/tags" Target="../tags/tag92.xml"/><Relationship Id="rId3" Type="http://schemas.openxmlformats.org/officeDocument/2006/relationships/tags" Target="../tags/tag65.xml"/><Relationship Id="rId29" Type="http://schemas.openxmlformats.org/officeDocument/2006/relationships/tags" Target="../tags/tag91.xml"/><Relationship Id="rId28" Type="http://schemas.openxmlformats.org/officeDocument/2006/relationships/tags" Target="../tags/tag90.xml"/><Relationship Id="rId27" Type="http://schemas.openxmlformats.org/officeDocument/2006/relationships/tags" Target="../tags/tag89.xml"/><Relationship Id="rId26" Type="http://schemas.openxmlformats.org/officeDocument/2006/relationships/tags" Target="../tags/tag88.xml"/><Relationship Id="rId25" Type="http://schemas.openxmlformats.org/officeDocument/2006/relationships/tags" Target="../tags/tag87.xml"/><Relationship Id="rId24" Type="http://schemas.openxmlformats.org/officeDocument/2006/relationships/tags" Target="../tags/tag86.xml"/><Relationship Id="rId23" Type="http://schemas.openxmlformats.org/officeDocument/2006/relationships/tags" Target="../tags/tag85.xml"/><Relationship Id="rId22" Type="http://schemas.openxmlformats.org/officeDocument/2006/relationships/tags" Target="../tags/tag84.xml"/><Relationship Id="rId21" Type="http://schemas.openxmlformats.org/officeDocument/2006/relationships/tags" Target="../tags/tag83.xml"/><Relationship Id="rId20" Type="http://schemas.openxmlformats.org/officeDocument/2006/relationships/tags" Target="../tags/tag82.xml"/><Relationship Id="rId2" Type="http://schemas.openxmlformats.org/officeDocument/2006/relationships/tags" Target="../tags/tag64.xml"/><Relationship Id="rId19" Type="http://schemas.openxmlformats.org/officeDocument/2006/relationships/tags" Target="../tags/tag81.xml"/><Relationship Id="rId18" Type="http://schemas.openxmlformats.org/officeDocument/2006/relationships/tags" Target="../tags/tag80.xml"/><Relationship Id="rId17" Type="http://schemas.openxmlformats.org/officeDocument/2006/relationships/tags" Target="../tags/tag79.xml"/><Relationship Id="rId16" Type="http://schemas.openxmlformats.org/officeDocument/2006/relationships/tags" Target="../tags/tag78.xml"/><Relationship Id="rId15" Type="http://schemas.openxmlformats.org/officeDocument/2006/relationships/tags" Target="../tags/tag77.xml"/><Relationship Id="rId14" Type="http://schemas.openxmlformats.org/officeDocument/2006/relationships/tags" Target="../tags/tag76.xml"/><Relationship Id="rId13" Type="http://schemas.openxmlformats.org/officeDocument/2006/relationships/tags" Target="../tags/tag75.xml"/><Relationship Id="rId12" Type="http://schemas.openxmlformats.org/officeDocument/2006/relationships/tags" Target="../tags/tag74.xml"/><Relationship Id="rId11" Type="http://schemas.openxmlformats.org/officeDocument/2006/relationships/tags" Target="../tags/tag73.xml"/><Relationship Id="rId10" Type="http://schemas.openxmlformats.org/officeDocument/2006/relationships/tags" Target="../tags/tag72.xml"/><Relationship Id="rId1"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30.xml"/><Relationship Id="rId1" Type="http://schemas.openxmlformats.org/officeDocument/2006/relationships/image" Target="../media/image1.png"/></Relationships>
</file>

<file path=ppt/slides/_rels/slide4.xml.rels><?xml version="1.0" encoding="UTF-8" standalone="yes"?>
<Relationships xmlns="http://schemas.openxmlformats.org/package/2006/relationships"><Relationship Id="rId9" Type="http://schemas.openxmlformats.org/officeDocument/2006/relationships/tags" Target="../tags/tag138.xml"/><Relationship Id="rId8" Type="http://schemas.openxmlformats.org/officeDocument/2006/relationships/tags" Target="../tags/tag137.xml"/><Relationship Id="rId7" Type="http://schemas.openxmlformats.org/officeDocument/2006/relationships/tags" Target="../tags/tag136.xml"/><Relationship Id="rId6" Type="http://schemas.openxmlformats.org/officeDocument/2006/relationships/tags" Target="../tags/tag135.xml"/><Relationship Id="rId5" Type="http://schemas.openxmlformats.org/officeDocument/2006/relationships/tags" Target="../tags/tag134.xml"/><Relationship Id="rId4" Type="http://schemas.openxmlformats.org/officeDocument/2006/relationships/tags" Target="../tags/tag133.xml"/><Relationship Id="rId3" Type="http://schemas.openxmlformats.org/officeDocument/2006/relationships/tags" Target="../tags/tag132.xml"/><Relationship Id="rId24" Type="http://schemas.openxmlformats.org/officeDocument/2006/relationships/slideLayout" Target="../slideLayouts/slideLayout2.xml"/><Relationship Id="rId23" Type="http://schemas.openxmlformats.org/officeDocument/2006/relationships/tags" Target="../tags/tag152.xml"/><Relationship Id="rId22" Type="http://schemas.openxmlformats.org/officeDocument/2006/relationships/tags" Target="../tags/tag151.xml"/><Relationship Id="rId21" Type="http://schemas.openxmlformats.org/officeDocument/2006/relationships/tags" Target="../tags/tag150.xml"/><Relationship Id="rId20" Type="http://schemas.openxmlformats.org/officeDocument/2006/relationships/tags" Target="../tags/tag149.xml"/><Relationship Id="rId2" Type="http://schemas.openxmlformats.org/officeDocument/2006/relationships/tags" Target="../tags/tag131.xml"/><Relationship Id="rId19" Type="http://schemas.openxmlformats.org/officeDocument/2006/relationships/tags" Target="../tags/tag148.xml"/><Relationship Id="rId18" Type="http://schemas.openxmlformats.org/officeDocument/2006/relationships/tags" Target="../tags/tag147.xml"/><Relationship Id="rId17" Type="http://schemas.openxmlformats.org/officeDocument/2006/relationships/tags" Target="../tags/tag146.xml"/><Relationship Id="rId16" Type="http://schemas.openxmlformats.org/officeDocument/2006/relationships/tags" Target="../tags/tag145.xml"/><Relationship Id="rId15" Type="http://schemas.openxmlformats.org/officeDocument/2006/relationships/tags" Target="../tags/tag144.xml"/><Relationship Id="rId14" Type="http://schemas.openxmlformats.org/officeDocument/2006/relationships/tags" Target="../tags/tag143.xml"/><Relationship Id="rId13" Type="http://schemas.openxmlformats.org/officeDocument/2006/relationships/tags" Target="../tags/tag142.xml"/><Relationship Id="rId12" Type="http://schemas.openxmlformats.org/officeDocument/2006/relationships/tags" Target="../tags/tag141.xml"/><Relationship Id="rId11" Type="http://schemas.openxmlformats.org/officeDocument/2006/relationships/tags" Target="../tags/tag140.xml"/><Relationship Id="rId10" Type="http://schemas.openxmlformats.org/officeDocument/2006/relationships/tags" Target="../tags/tag139.xml"/><Relationship Id="rId1" Type="http://schemas.openxmlformats.org/officeDocument/2006/relationships/image" Target="../media/image1.png"/></Relationships>
</file>

<file path=ppt/slides/_rels/slide5.xml.rels><?xml version="1.0" encoding="UTF-8" standalone="yes"?>
<Relationships xmlns="http://schemas.openxmlformats.org/package/2006/relationships"><Relationship Id="rId9" Type="http://schemas.openxmlformats.org/officeDocument/2006/relationships/tags" Target="../tags/tag160.xml"/><Relationship Id="rId8" Type="http://schemas.openxmlformats.org/officeDocument/2006/relationships/tags" Target="../tags/tag159.xml"/><Relationship Id="rId7" Type="http://schemas.openxmlformats.org/officeDocument/2006/relationships/tags" Target="../tags/tag158.xml"/><Relationship Id="rId6" Type="http://schemas.openxmlformats.org/officeDocument/2006/relationships/tags" Target="../tags/tag157.xml"/><Relationship Id="rId5" Type="http://schemas.openxmlformats.org/officeDocument/2006/relationships/tags" Target="../tags/tag156.xml"/><Relationship Id="rId4" Type="http://schemas.openxmlformats.org/officeDocument/2006/relationships/tags" Target="../tags/tag155.xml"/><Relationship Id="rId30" Type="http://schemas.openxmlformats.org/officeDocument/2006/relationships/slideLayout" Target="../slideLayouts/slideLayout2.xml"/><Relationship Id="rId3" Type="http://schemas.openxmlformats.org/officeDocument/2006/relationships/tags" Target="../tags/tag154.xml"/><Relationship Id="rId29" Type="http://schemas.openxmlformats.org/officeDocument/2006/relationships/tags" Target="../tags/tag180.xml"/><Relationship Id="rId28" Type="http://schemas.openxmlformats.org/officeDocument/2006/relationships/tags" Target="../tags/tag179.xml"/><Relationship Id="rId27" Type="http://schemas.openxmlformats.org/officeDocument/2006/relationships/tags" Target="../tags/tag178.xml"/><Relationship Id="rId26" Type="http://schemas.openxmlformats.org/officeDocument/2006/relationships/tags" Target="../tags/tag177.xml"/><Relationship Id="rId25" Type="http://schemas.openxmlformats.org/officeDocument/2006/relationships/tags" Target="../tags/tag176.xml"/><Relationship Id="rId24" Type="http://schemas.openxmlformats.org/officeDocument/2006/relationships/tags" Target="../tags/tag175.xml"/><Relationship Id="rId23" Type="http://schemas.openxmlformats.org/officeDocument/2006/relationships/tags" Target="../tags/tag174.xml"/><Relationship Id="rId22" Type="http://schemas.openxmlformats.org/officeDocument/2006/relationships/tags" Target="../tags/tag173.xml"/><Relationship Id="rId21" Type="http://schemas.openxmlformats.org/officeDocument/2006/relationships/tags" Target="../tags/tag172.xml"/><Relationship Id="rId20" Type="http://schemas.openxmlformats.org/officeDocument/2006/relationships/tags" Target="../tags/tag171.xml"/><Relationship Id="rId2" Type="http://schemas.openxmlformats.org/officeDocument/2006/relationships/tags" Target="../tags/tag153.xml"/><Relationship Id="rId19" Type="http://schemas.openxmlformats.org/officeDocument/2006/relationships/tags" Target="../tags/tag170.xml"/><Relationship Id="rId18" Type="http://schemas.openxmlformats.org/officeDocument/2006/relationships/tags" Target="../tags/tag169.xml"/><Relationship Id="rId17" Type="http://schemas.openxmlformats.org/officeDocument/2006/relationships/tags" Target="../tags/tag168.xml"/><Relationship Id="rId16" Type="http://schemas.openxmlformats.org/officeDocument/2006/relationships/tags" Target="../tags/tag167.xml"/><Relationship Id="rId15" Type="http://schemas.openxmlformats.org/officeDocument/2006/relationships/tags" Target="../tags/tag166.xml"/><Relationship Id="rId14" Type="http://schemas.openxmlformats.org/officeDocument/2006/relationships/tags" Target="../tags/tag165.xml"/><Relationship Id="rId13" Type="http://schemas.openxmlformats.org/officeDocument/2006/relationships/tags" Target="../tags/tag164.xml"/><Relationship Id="rId12" Type="http://schemas.openxmlformats.org/officeDocument/2006/relationships/tags" Target="../tags/tag163.xml"/><Relationship Id="rId11" Type="http://schemas.openxmlformats.org/officeDocument/2006/relationships/tags" Target="../tags/tag162.xml"/><Relationship Id="rId10" Type="http://schemas.openxmlformats.org/officeDocument/2006/relationships/tags" Target="../tags/tag161.xml"/><Relationship Id="rId1"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81.xml"/><Relationship Id="rId1" Type="http://schemas.openxmlformats.org/officeDocument/2006/relationships/image" Target="../media/image1.png"/></Relationships>
</file>

<file path=ppt/slides/_rels/slide7.xml.rels><?xml version="1.0" encoding="UTF-8" standalone="yes"?>
<Relationships xmlns="http://schemas.openxmlformats.org/package/2006/relationships"><Relationship Id="rId9" Type="http://schemas.openxmlformats.org/officeDocument/2006/relationships/tags" Target="../tags/tag187.xml"/><Relationship Id="rId8" Type="http://schemas.openxmlformats.org/officeDocument/2006/relationships/image" Target="../media/image3.png"/><Relationship Id="rId7" Type="http://schemas.openxmlformats.org/officeDocument/2006/relationships/tags" Target="../tags/tag186.xml"/><Relationship Id="rId6" Type="http://schemas.openxmlformats.org/officeDocument/2006/relationships/tags" Target="../tags/tag185.xml"/><Relationship Id="rId5" Type="http://schemas.openxmlformats.org/officeDocument/2006/relationships/image" Target="../media/image2.png"/><Relationship Id="rId4" Type="http://schemas.openxmlformats.org/officeDocument/2006/relationships/tags" Target="../tags/tag184.xml"/><Relationship Id="rId3" Type="http://schemas.openxmlformats.org/officeDocument/2006/relationships/tags" Target="../tags/tag183.xml"/><Relationship Id="rId2" Type="http://schemas.openxmlformats.org/officeDocument/2006/relationships/tags" Target="../tags/tag182.xml"/><Relationship Id="rId14" Type="http://schemas.openxmlformats.org/officeDocument/2006/relationships/slideLayout" Target="../slideLayouts/slideLayout2.xml"/><Relationship Id="rId13" Type="http://schemas.openxmlformats.org/officeDocument/2006/relationships/tags" Target="../tags/tag190.xml"/><Relationship Id="rId12" Type="http://schemas.openxmlformats.org/officeDocument/2006/relationships/image" Target="../media/image4.png"/><Relationship Id="rId11" Type="http://schemas.openxmlformats.org/officeDocument/2006/relationships/tags" Target="../tags/tag189.xml"/><Relationship Id="rId10" Type="http://schemas.openxmlformats.org/officeDocument/2006/relationships/tags" Target="../tags/tag188.xml"/><Relationship Id="rId1" Type="http://schemas.openxmlformats.org/officeDocument/2006/relationships/image" Target="../media/image1.png"/></Relationships>
</file>

<file path=ppt/slides/_rels/slide8.xml.rels><?xml version="1.0" encoding="UTF-8" standalone="yes"?>
<Relationships xmlns="http://schemas.openxmlformats.org/package/2006/relationships"><Relationship Id="rId5" Type="http://schemas.openxmlformats.org/officeDocument/2006/relationships/slideLayout" Target="../slideLayouts/slideLayout2.xml"/><Relationship Id="rId4" Type="http://schemas.openxmlformats.org/officeDocument/2006/relationships/tags" Target="../tags/tag192.xml"/><Relationship Id="rId3" Type="http://schemas.openxmlformats.org/officeDocument/2006/relationships/tags" Target="../tags/tag191.xml"/><Relationship Id="rId2" Type="http://schemas.openxmlformats.org/officeDocument/2006/relationships/image" Target="../media/image5.png"/><Relationship Id="rId1"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93.xml"/><Relationship Id="rId1" Type="http://schemas.openxmlformats.org/officeDocument/2006/relationships/image" Target="../media/image1.png"/></Relationships>
</file>

<file path=ppt/slides/_rels/slide10.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tags" Target="../tags/tag194.xml"/><Relationship Id="rId2" Type="http://schemas.openxmlformats.org/officeDocument/2006/relationships/image" Target="../media/image6.jpeg"/><Relationship Id="rId1" Type="http://schemas.openxmlformats.org/officeDocument/2006/relationships/image" Target="../media/image1.png"/></Relationships>
</file>

<file path=ppt/slides/_rels/slide11.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tags" Target="../tags/tag195.xml"/><Relationship Id="rId2" Type="http://schemas.openxmlformats.org/officeDocument/2006/relationships/image" Target="../media/image7.jpeg"/><Relationship Id="rId1" Type="http://schemas.openxmlformats.org/officeDocument/2006/relationships/image" Target="../media/image1.png"/></Relationships>
</file>

<file path=ppt/slides/_rels/slide12.xml.rels><?xml version="1.0" encoding="UTF-8" standalone="yes"?>
<Relationships xmlns="http://schemas.openxmlformats.org/package/2006/relationships"><Relationship Id="rId9" Type="http://schemas.openxmlformats.org/officeDocument/2006/relationships/tags" Target="../tags/tag203.xml"/><Relationship Id="rId8" Type="http://schemas.openxmlformats.org/officeDocument/2006/relationships/tags" Target="../tags/tag202.xml"/><Relationship Id="rId7" Type="http://schemas.openxmlformats.org/officeDocument/2006/relationships/tags" Target="../tags/tag201.xml"/><Relationship Id="rId6" Type="http://schemas.openxmlformats.org/officeDocument/2006/relationships/tags" Target="../tags/tag200.xml"/><Relationship Id="rId5" Type="http://schemas.openxmlformats.org/officeDocument/2006/relationships/tags" Target="../tags/tag199.xml"/><Relationship Id="rId4" Type="http://schemas.openxmlformats.org/officeDocument/2006/relationships/tags" Target="../tags/tag198.xml"/><Relationship Id="rId3" Type="http://schemas.openxmlformats.org/officeDocument/2006/relationships/tags" Target="../tags/tag197.xml"/><Relationship Id="rId2" Type="http://schemas.openxmlformats.org/officeDocument/2006/relationships/tags" Target="../tags/tag196.xml"/><Relationship Id="rId13" Type="http://schemas.openxmlformats.org/officeDocument/2006/relationships/slideLayout" Target="../slideLayouts/slideLayout2.xml"/><Relationship Id="rId12" Type="http://schemas.openxmlformats.org/officeDocument/2006/relationships/tags" Target="../tags/tag205.xml"/><Relationship Id="rId11" Type="http://schemas.openxmlformats.org/officeDocument/2006/relationships/image" Target="../media/image8.jpeg"/><Relationship Id="rId10" Type="http://schemas.openxmlformats.org/officeDocument/2006/relationships/tags" Target="../tags/tag204.xml"/><Relationship Id="rId1"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206.xml"/><Relationship Id="rId1"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207.xml"/><Relationship Id="rId1" Type="http://schemas.openxmlformats.org/officeDocument/2006/relationships/image" Target="../media/image1.png"/></Relationships>
</file>

<file path=ppt/slides/_rels/slide15.xml.rels><?xml version="1.0" encoding="UTF-8" standalone="yes"?>
<Relationships xmlns="http://schemas.openxmlformats.org/package/2006/relationships"><Relationship Id="rId9" Type="http://schemas.openxmlformats.org/officeDocument/2006/relationships/image" Target="../media/image12.png"/><Relationship Id="rId8" Type="http://schemas.openxmlformats.org/officeDocument/2006/relationships/tags" Target="../tags/tag211.xml"/><Relationship Id="rId7" Type="http://schemas.openxmlformats.org/officeDocument/2006/relationships/tags" Target="../tags/tag210.xml"/><Relationship Id="rId6" Type="http://schemas.openxmlformats.org/officeDocument/2006/relationships/tags" Target="../tags/tag209.xml"/><Relationship Id="rId5" Type="http://schemas.openxmlformats.org/officeDocument/2006/relationships/image" Target="../media/image11.png"/><Relationship Id="rId4" Type="http://schemas.openxmlformats.org/officeDocument/2006/relationships/image" Target="../media/image10.png"/><Relationship Id="rId3" Type="http://schemas.openxmlformats.org/officeDocument/2006/relationships/image" Target="../media/image9.png"/><Relationship Id="rId2" Type="http://schemas.openxmlformats.org/officeDocument/2006/relationships/tags" Target="../tags/tag208.xml"/><Relationship Id="rId11" Type="http://schemas.openxmlformats.org/officeDocument/2006/relationships/slideLayout" Target="../slideLayouts/slideLayout2.xml"/><Relationship Id="rId10" Type="http://schemas.openxmlformats.org/officeDocument/2006/relationships/tags" Target="../tags/tag212.xml"/><Relationship Id="rId1" Type="http://schemas.openxmlformats.org/officeDocument/2006/relationships/image" Target="../media/image1.png"/></Relationships>
</file>

<file path=ppt/slides/_rels/slide16.xml.rels><?xml version="1.0" encoding="UTF-8" standalone="yes"?>
<Relationships xmlns="http://schemas.openxmlformats.org/package/2006/relationships"><Relationship Id="rId9" Type="http://schemas.openxmlformats.org/officeDocument/2006/relationships/image" Target="../media/image16.png"/><Relationship Id="rId8" Type="http://schemas.openxmlformats.org/officeDocument/2006/relationships/image" Target="../media/image15.png"/><Relationship Id="rId7" Type="http://schemas.openxmlformats.org/officeDocument/2006/relationships/image" Target="../media/image14.png"/><Relationship Id="rId6" Type="http://schemas.openxmlformats.org/officeDocument/2006/relationships/image" Target="../media/image13.png"/><Relationship Id="rId5" Type="http://schemas.openxmlformats.org/officeDocument/2006/relationships/tags" Target="../tags/tag216.xml"/><Relationship Id="rId4" Type="http://schemas.openxmlformats.org/officeDocument/2006/relationships/tags" Target="../tags/tag215.xml"/><Relationship Id="rId3" Type="http://schemas.openxmlformats.org/officeDocument/2006/relationships/tags" Target="../tags/tag214.xml"/><Relationship Id="rId2" Type="http://schemas.openxmlformats.org/officeDocument/2006/relationships/tags" Target="../tags/tag213.xml"/><Relationship Id="rId11" Type="http://schemas.openxmlformats.org/officeDocument/2006/relationships/slideLayout" Target="../slideLayouts/slideLayout2.xml"/><Relationship Id="rId10" Type="http://schemas.openxmlformats.org/officeDocument/2006/relationships/tags" Target="../tags/tag217.xml"/><Relationship Id="rId1" Type="http://schemas.openxmlformats.org/officeDocument/2006/relationships/image" Target="../media/image1.png"/></Relationships>
</file>

<file path=ppt/slides/_rels/slide17.xml.rels><?xml version="1.0" encoding="UTF-8" standalone="yes"?>
<Relationships xmlns="http://schemas.openxmlformats.org/package/2006/relationships"><Relationship Id="rId9" Type="http://schemas.openxmlformats.org/officeDocument/2006/relationships/image" Target="../media/image20.png"/><Relationship Id="rId8" Type="http://schemas.openxmlformats.org/officeDocument/2006/relationships/image" Target="../media/image19.png"/><Relationship Id="rId7" Type="http://schemas.openxmlformats.org/officeDocument/2006/relationships/image" Target="../media/image18.png"/><Relationship Id="rId6" Type="http://schemas.openxmlformats.org/officeDocument/2006/relationships/image" Target="../media/image17.png"/><Relationship Id="rId5" Type="http://schemas.openxmlformats.org/officeDocument/2006/relationships/tags" Target="../tags/tag221.xml"/><Relationship Id="rId4" Type="http://schemas.openxmlformats.org/officeDocument/2006/relationships/tags" Target="../tags/tag220.xml"/><Relationship Id="rId3" Type="http://schemas.openxmlformats.org/officeDocument/2006/relationships/tags" Target="../tags/tag219.xml"/><Relationship Id="rId2" Type="http://schemas.openxmlformats.org/officeDocument/2006/relationships/tags" Target="../tags/tag218.xml"/><Relationship Id="rId11" Type="http://schemas.openxmlformats.org/officeDocument/2006/relationships/slideLayout" Target="../slideLayouts/slideLayout2.xml"/><Relationship Id="rId10" Type="http://schemas.openxmlformats.org/officeDocument/2006/relationships/tags" Target="../tags/tag222.xml"/><Relationship Id="rId1" Type="http://schemas.openxmlformats.org/officeDocument/2006/relationships/image" Target="../media/image1.png"/></Relationships>
</file>

<file path=ppt/slides/_rels/slide18.xml.rels><?xml version="1.0" encoding="UTF-8" standalone="yes"?>
<Relationships xmlns="http://schemas.openxmlformats.org/package/2006/relationships"><Relationship Id="rId9" Type="http://schemas.openxmlformats.org/officeDocument/2006/relationships/image" Target="../media/image22.png"/><Relationship Id="rId8" Type="http://schemas.openxmlformats.org/officeDocument/2006/relationships/tags" Target="../tags/tag228.xml"/><Relationship Id="rId7" Type="http://schemas.openxmlformats.org/officeDocument/2006/relationships/image" Target="../media/image21.png"/><Relationship Id="rId6" Type="http://schemas.openxmlformats.org/officeDocument/2006/relationships/tags" Target="../tags/tag227.xml"/><Relationship Id="rId5" Type="http://schemas.openxmlformats.org/officeDocument/2006/relationships/tags" Target="../tags/tag226.xml"/><Relationship Id="rId4" Type="http://schemas.openxmlformats.org/officeDocument/2006/relationships/tags" Target="../tags/tag225.xml"/><Relationship Id="rId3" Type="http://schemas.openxmlformats.org/officeDocument/2006/relationships/tags" Target="../tags/tag224.xml"/><Relationship Id="rId2" Type="http://schemas.openxmlformats.org/officeDocument/2006/relationships/tags" Target="../tags/tag223.xml"/><Relationship Id="rId15" Type="http://schemas.openxmlformats.org/officeDocument/2006/relationships/slideLayout" Target="../slideLayouts/slideLayout2.xml"/><Relationship Id="rId14" Type="http://schemas.openxmlformats.org/officeDocument/2006/relationships/tags" Target="../tags/tag231.xml"/><Relationship Id="rId13" Type="http://schemas.openxmlformats.org/officeDocument/2006/relationships/image" Target="../media/image24.png"/><Relationship Id="rId12" Type="http://schemas.openxmlformats.org/officeDocument/2006/relationships/tags" Target="../tags/tag230.xml"/><Relationship Id="rId11" Type="http://schemas.openxmlformats.org/officeDocument/2006/relationships/image" Target="../media/image23.png"/><Relationship Id="rId10" Type="http://schemas.openxmlformats.org/officeDocument/2006/relationships/tags" Target="../tags/tag229.xml"/><Relationship Id="rId1" Type="http://schemas.openxmlformats.org/officeDocument/2006/relationships/image" Target="../media/image1.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232.xml"/><Relationship Id="rId1" Type="http://schemas.openxmlformats.org/officeDocument/2006/relationships/image" Target="../media/image1.png"/></Relationships>
</file>

<file path=ppt/slides/_rels/slide20.xml.rels><?xml version="1.0" encoding="UTF-8" standalone="yes"?>
<Relationships xmlns="http://schemas.openxmlformats.org/package/2006/relationships"><Relationship Id="rId9" Type="http://schemas.openxmlformats.org/officeDocument/2006/relationships/image" Target="../media/image28.png"/><Relationship Id="rId8" Type="http://schemas.openxmlformats.org/officeDocument/2006/relationships/image" Target="../media/image27.png"/><Relationship Id="rId7" Type="http://schemas.openxmlformats.org/officeDocument/2006/relationships/image" Target="../media/image26.png"/><Relationship Id="rId6" Type="http://schemas.openxmlformats.org/officeDocument/2006/relationships/image" Target="../media/image25.png"/><Relationship Id="rId5" Type="http://schemas.openxmlformats.org/officeDocument/2006/relationships/tags" Target="../tags/tag236.xml"/><Relationship Id="rId4" Type="http://schemas.openxmlformats.org/officeDocument/2006/relationships/tags" Target="../tags/tag235.xml"/><Relationship Id="rId3" Type="http://schemas.openxmlformats.org/officeDocument/2006/relationships/tags" Target="../tags/tag234.xml"/><Relationship Id="rId2" Type="http://schemas.openxmlformats.org/officeDocument/2006/relationships/tags" Target="../tags/tag233.xml"/><Relationship Id="rId11" Type="http://schemas.openxmlformats.org/officeDocument/2006/relationships/slideLayout" Target="../slideLayouts/slideLayout2.xml"/><Relationship Id="rId10" Type="http://schemas.openxmlformats.org/officeDocument/2006/relationships/tags" Target="../tags/tag237.xml"/><Relationship Id="rId1" Type="http://schemas.openxmlformats.org/officeDocument/2006/relationships/image" Target="../media/image1.png"/></Relationships>
</file>

<file path=ppt/slides/_rels/slide21.xml.rels><?xml version="1.0" encoding="UTF-8" standalone="yes"?>
<Relationships xmlns="http://schemas.openxmlformats.org/package/2006/relationships"><Relationship Id="rId9" Type="http://schemas.openxmlformats.org/officeDocument/2006/relationships/image" Target="../media/image32.png"/><Relationship Id="rId8" Type="http://schemas.openxmlformats.org/officeDocument/2006/relationships/image" Target="../media/image31.png"/><Relationship Id="rId7" Type="http://schemas.openxmlformats.org/officeDocument/2006/relationships/image" Target="../media/image30.png"/><Relationship Id="rId6" Type="http://schemas.openxmlformats.org/officeDocument/2006/relationships/image" Target="../media/image29.png"/><Relationship Id="rId5" Type="http://schemas.openxmlformats.org/officeDocument/2006/relationships/tags" Target="../tags/tag241.xml"/><Relationship Id="rId4" Type="http://schemas.openxmlformats.org/officeDocument/2006/relationships/tags" Target="../tags/tag240.xml"/><Relationship Id="rId3" Type="http://schemas.openxmlformats.org/officeDocument/2006/relationships/tags" Target="../tags/tag239.xml"/><Relationship Id="rId2" Type="http://schemas.openxmlformats.org/officeDocument/2006/relationships/tags" Target="../tags/tag238.xml"/><Relationship Id="rId11" Type="http://schemas.openxmlformats.org/officeDocument/2006/relationships/slideLayout" Target="../slideLayouts/slideLayout2.xml"/><Relationship Id="rId10" Type="http://schemas.openxmlformats.org/officeDocument/2006/relationships/tags" Target="../tags/tag242.xml"/><Relationship Id="rId1" Type="http://schemas.openxmlformats.org/officeDocument/2006/relationships/image" Target="../media/image1.png"/></Relationships>
</file>

<file path=ppt/slides/_rels/slide22.xml.rels><?xml version="1.0" encoding="UTF-8" standalone="yes"?>
<Relationships xmlns="http://schemas.openxmlformats.org/package/2006/relationships"><Relationship Id="rId9" Type="http://schemas.openxmlformats.org/officeDocument/2006/relationships/image" Target="../media/image36.png"/><Relationship Id="rId8" Type="http://schemas.openxmlformats.org/officeDocument/2006/relationships/image" Target="../media/image35.png"/><Relationship Id="rId7" Type="http://schemas.openxmlformats.org/officeDocument/2006/relationships/image" Target="../media/image34.png"/><Relationship Id="rId6" Type="http://schemas.openxmlformats.org/officeDocument/2006/relationships/image" Target="../media/image33.png"/><Relationship Id="rId5" Type="http://schemas.openxmlformats.org/officeDocument/2006/relationships/tags" Target="../tags/tag246.xml"/><Relationship Id="rId4" Type="http://schemas.openxmlformats.org/officeDocument/2006/relationships/tags" Target="../tags/tag245.xml"/><Relationship Id="rId3" Type="http://schemas.openxmlformats.org/officeDocument/2006/relationships/tags" Target="../tags/tag244.xml"/><Relationship Id="rId2" Type="http://schemas.openxmlformats.org/officeDocument/2006/relationships/tags" Target="../tags/tag243.xml"/><Relationship Id="rId11" Type="http://schemas.openxmlformats.org/officeDocument/2006/relationships/slideLayout" Target="../slideLayouts/slideLayout2.xml"/><Relationship Id="rId10" Type="http://schemas.openxmlformats.org/officeDocument/2006/relationships/tags" Target="../tags/tag247.xml"/><Relationship Id="rId1" Type="http://schemas.openxmlformats.org/officeDocument/2006/relationships/image" Target="../media/image1.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248.xml"/><Relationship Id="rId1" Type="http://schemas.openxmlformats.org/officeDocument/2006/relationships/image" Target="../media/image1.png"/></Relationships>
</file>

<file path=ppt/slides/_rels/slide24.xml.rels><?xml version="1.0" encoding="UTF-8" standalone="yes"?>
<Relationships xmlns="http://schemas.openxmlformats.org/package/2006/relationships"><Relationship Id="rId9" Type="http://schemas.openxmlformats.org/officeDocument/2006/relationships/tags" Target="../tags/tag256.xml"/><Relationship Id="rId8" Type="http://schemas.openxmlformats.org/officeDocument/2006/relationships/tags" Target="../tags/tag255.xml"/><Relationship Id="rId7" Type="http://schemas.openxmlformats.org/officeDocument/2006/relationships/tags" Target="../tags/tag254.xml"/><Relationship Id="rId6" Type="http://schemas.openxmlformats.org/officeDocument/2006/relationships/tags" Target="../tags/tag253.xml"/><Relationship Id="rId5" Type="http://schemas.openxmlformats.org/officeDocument/2006/relationships/tags" Target="../tags/tag252.xml"/><Relationship Id="rId4" Type="http://schemas.openxmlformats.org/officeDocument/2006/relationships/tags" Target="../tags/tag251.xml"/><Relationship Id="rId3" Type="http://schemas.openxmlformats.org/officeDocument/2006/relationships/tags" Target="../tags/tag250.xml"/><Relationship Id="rId20" Type="http://schemas.openxmlformats.org/officeDocument/2006/relationships/slideLayout" Target="../slideLayouts/slideLayout2.xml"/><Relationship Id="rId2" Type="http://schemas.openxmlformats.org/officeDocument/2006/relationships/tags" Target="../tags/tag249.xml"/><Relationship Id="rId19" Type="http://schemas.openxmlformats.org/officeDocument/2006/relationships/tags" Target="../tags/tag266.xml"/><Relationship Id="rId18" Type="http://schemas.openxmlformats.org/officeDocument/2006/relationships/tags" Target="../tags/tag265.xml"/><Relationship Id="rId17" Type="http://schemas.openxmlformats.org/officeDocument/2006/relationships/tags" Target="../tags/tag264.xml"/><Relationship Id="rId16" Type="http://schemas.openxmlformats.org/officeDocument/2006/relationships/tags" Target="../tags/tag263.xml"/><Relationship Id="rId15" Type="http://schemas.openxmlformats.org/officeDocument/2006/relationships/tags" Target="../tags/tag262.xml"/><Relationship Id="rId14" Type="http://schemas.openxmlformats.org/officeDocument/2006/relationships/tags" Target="../tags/tag261.xml"/><Relationship Id="rId13" Type="http://schemas.openxmlformats.org/officeDocument/2006/relationships/tags" Target="../tags/tag260.xml"/><Relationship Id="rId12" Type="http://schemas.openxmlformats.org/officeDocument/2006/relationships/tags" Target="../tags/tag259.xml"/><Relationship Id="rId11" Type="http://schemas.openxmlformats.org/officeDocument/2006/relationships/tags" Target="../tags/tag258.xml"/><Relationship Id="rId10" Type="http://schemas.openxmlformats.org/officeDocument/2006/relationships/tags" Target="../tags/tag257.xml"/><Relationship Id="rId1" Type="http://schemas.openxmlformats.org/officeDocument/2006/relationships/image" Target="../media/image1.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267.xml"/><Relationship Id="rId1"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1"/>
          <a:stretch>
            <a:fillRect/>
          </a:stretch>
        </a:blipFill>
        <a:effectLst/>
      </p:bgPr>
    </p:bg>
    <p:spTree>
      <p:nvGrpSpPr>
        <p:cNvPr id="1" name=""/>
        <p:cNvGrpSpPr/>
        <p:nvPr/>
      </p:nvGrpSpPr>
      <p:grpSpPr>
        <a:xfrm>
          <a:off x="0" y="0"/>
          <a:ext cx="0" cy="0"/>
          <a:chOff x="0" y="0"/>
          <a:chExt cx="0" cy="0"/>
        </a:xfrm>
      </p:grpSpPr>
      <p:sp>
        <p:nvSpPr>
          <p:cNvPr id="76" name="矩形 612"/>
          <p:cNvSpPr>
            <a:spLocks noChangeArrowheads="1"/>
          </p:cNvSpPr>
          <p:nvPr/>
        </p:nvSpPr>
        <p:spPr bwMode="auto">
          <a:xfrm>
            <a:off x="4742815" y="5175250"/>
            <a:ext cx="6083300" cy="3371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r>
              <a:rPr lang="en-US" altLang="zh-CN" sz="1600" dirty="0">
                <a:solidFill>
                  <a:prstClr val="black">
                    <a:lumMod val="65000"/>
                    <a:lumOff val="35000"/>
                  </a:prstClr>
                </a:solidFill>
                <a:latin typeface="仓耳青禾体-谷力 W05"/>
                <a:ea typeface="仓耳青禾体-谷力 W05"/>
                <a:cs typeface="+mn-ea"/>
                <a:sym typeface="+mn-lt"/>
              </a:rPr>
              <a:t>Speaker</a:t>
            </a:r>
            <a:r>
              <a:rPr lang="zh-CN" altLang="zh-CN" sz="1600" dirty="0">
                <a:solidFill>
                  <a:prstClr val="black">
                    <a:lumMod val="65000"/>
                    <a:lumOff val="35000"/>
                  </a:prstClr>
                </a:solidFill>
                <a:latin typeface="仓耳青禾体-谷力 W05"/>
                <a:ea typeface="仓耳青禾体-谷力 W05"/>
                <a:cs typeface="+mn-ea"/>
                <a:sym typeface="+mn-lt"/>
              </a:rPr>
              <a:t>：</a:t>
            </a:r>
            <a:r>
              <a:rPr lang="en-US" sz="1600" dirty="0">
                <a:solidFill>
                  <a:prstClr val="black">
                    <a:lumMod val="65000"/>
                    <a:lumOff val="35000"/>
                  </a:prstClr>
                </a:solidFill>
                <a:latin typeface="仓耳青禾体-谷力 W05"/>
                <a:ea typeface="仓耳青禾体-谷力 W05"/>
                <a:cs typeface="+mn-ea"/>
                <a:sym typeface="+mn-lt"/>
              </a:rPr>
              <a:t>GuanYu Chen</a:t>
            </a:r>
            <a:r>
              <a:rPr lang="en-US" altLang="zh-CN" sz="1600" dirty="0">
                <a:solidFill>
                  <a:prstClr val="black">
                    <a:lumMod val="65000"/>
                    <a:lumOff val="35000"/>
                  </a:prstClr>
                </a:solidFill>
                <a:latin typeface="仓耳青禾体-谷力 W05"/>
                <a:ea typeface="仓耳青禾体-谷力 W05"/>
                <a:cs typeface="+mn-ea"/>
                <a:sym typeface="+mn-lt"/>
              </a:rPr>
              <a:t>              Reporting Date</a:t>
            </a:r>
            <a:r>
              <a:rPr lang="zh-CN" altLang="zh-CN" sz="1600" dirty="0">
                <a:solidFill>
                  <a:prstClr val="black">
                    <a:lumMod val="65000"/>
                    <a:lumOff val="35000"/>
                  </a:prstClr>
                </a:solidFill>
                <a:latin typeface="仓耳青禾体-谷力 W05"/>
                <a:ea typeface="仓耳青禾体-谷力 W05"/>
                <a:cs typeface="+mn-ea"/>
                <a:sym typeface="+mn-lt"/>
              </a:rPr>
              <a:t>：</a:t>
            </a:r>
            <a:r>
              <a:rPr lang="en-US" altLang="zh-CN" sz="1600" dirty="0">
                <a:solidFill>
                  <a:prstClr val="black">
                    <a:lumMod val="65000"/>
                    <a:lumOff val="35000"/>
                  </a:prstClr>
                </a:solidFill>
                <a:latin typeface="仓耳青禾体-谷力 W05"/>
                <a:ea typeface="仓耳青禾体-谷力 W05"/>
                <a:cs typeface="+mn-ea"/>
                <a:sym typeface="+mn-lt"/>
              </a:rPr>
              <a:t>2026.7.30</a:t>
            </a:r>
            <a:endParaRPr lang="zh-CN" altLang="zh-CN" sz="1600" dirty="0">
              <a:solidFill>
                <a:prstClr val="black">
                  <a:lumMod val="65000"/>
                  <a:lumOff val="35000"/>
                </a:prstClr>
              </a:solidFill>
              <a:latin typeface="仓耳青禾体-谷力 W05"/>
              <a:ea typeface="仓耳青禾体-谷力 W05"/>
              <a:cs typeface="+mn-ea"/>
              <a:sym typeface="+mn-lt"/>
            </a:endParaRPr>
          </a:p>
        </p:txBody>
      </p:sp>
      <p:sp>
        <p:nvSpPr>
          <p:cNvPr id="77" name="Freeform 5"/>
          <p:cNvSpPr>
            <a:spLocks noChangeArrowheads="1"/>
          </p:cNvSpPr>
          <p:nvPr/>
        </p:nvSpPr>
        <p:spPr bwMode="auto">
          <a:xfrm>
            <a:off x="4147017" y="3783466"/>
            <a:ext cx="6679306" cy="96470"/>
          </a:xfrm>
          <a:custGeom>
            <a:avLst/>
            <a:gdLst>
              <a:gd name="T0" fmla="*/ 1 w 2288"/>
              <a:gd name="T1" fmla="*/ 2 h 38"/>
              <a:gd name="T2" fmla="*/ 2 w 2288"/>
              <a:gd name="T3" fmla="*/ 6 h 38"/>
              <a:gd name="T4" fmla="*/ 152 w 2288"/>
              <a:gd name="T5" fmla="*/ 19 h 38"/>
              <a:gd name="T6" fmla="*/ 199 w 2288"/>
              <a:gd name="T7" fmla="*/ 17 h 38"/>
              <a:gd name="T8" fmla="*/ 566 w 2288"/>
              <a:gd name="T9" fmla="*/ 25 h 38"/>
              <a:gd name="T10" fmla="*/ 710 w 2288"/>
              <a:gd name="T11" fmla="*/ 29 h 38"/>
              <a:gd name="T12" fmla="*/ 1040 w 2288"/>
              <a:gd name="T13" fmla="*/ 31 h 38"/>
              <a:gd name="T14" fmla="*/ 1426 w 2288"/>
              <a:gd name="T15" fmla="*/ 34 h 38"/>
              <a:gd name="T16" fmla="*/ 1706 w 2288"/>
              <a:gd name="T17" fmla="*/ 35 h 38"/>
              <a:gd name="T18" fmla="*/ 1898 w 2288"/>
              <a:gd name="T19" fmla="*/ 34 h 38"/>
              <a:gd name="T20" fmla="*/ 2020 w 2288"/>
              <a:gd name="T21" fmla="*/ 31 h 38"/>
              <a:gd name="T22" fmla="*/ 2182 w 2288"/>
              <a:gd name="T23" fmla="*/ 29 h 38"/>
              <a:gd name="T24" fmla="*/ 2210 w 2288"/>
              <a:gd name="T25" fmla="*/ 31 h 38"/>
              <a:gd name="T26" fmla="*/ 2286 w 2288"/>
              <a:gd name="T27" fmla="*/ 28 h 38"/>
              <a:gd name="T28" fmla="*/ 2287 w 2288"/>
              <a:gd name="T29" fmla="*/ 24 h 38"/>
              <a:gd name="T30" fmla="*/ 2283 w 2288"/>
              <a:gd name="T31" fmla="*/ 23 h 38"/>
              <a:gd name="T32" fmla="*/ 2210 w 2288"/>
              <a:gd name="T33" fmla="*/ 25 h 38"/>
              <a:gd name="T34" fmla="*/ 2183 w 2288"/>
              <a:gd name="T35" fmla="*/ 23 h 38"/>
              <a:gd name="T36" fmla="*/ 2020 w 2288"/>
              <a:gd name="T37" fmla="*/ 25 h 38"/>
              <a:gd name="T38" fmla="*/ 1898 w 2288"/>
              <a:gd name="T39" fmla="*/ 28 h 38"/>
              <a:gd name="T40" fmla="*/ 1706 w 2288"/>
              <a:gd name="T41" fmla="*/ 29 h 38"/>
              <a:gd name="T42" fmla="*/ 1426 w 2288"/>
              <a:gd name="T43" fmla="*/ 28 h 38"/>
              <a:gd name="T44" fmla="*/ 1040 w 2288"/>
              <a:gd name="T45" fmla="*/ 25 h 38"/>
              <a:gd name="T46" fmla="*/ 710 w 2288"/>
              <a:gd name="T47" fmla="*/ 23 h 38"/>
              <a:gd name="T48" fmla="*/ 567 w 2288"/>
              <a:gd name="T49" fmla="*/ 19 h 38"/>
              <a:gd name="T50" fmla="*/ 199 w 2288"/>
              <a:gd name="T51" fmla="*/ 11 h 38"/>
              <a:gd name="T52" fmla="*/ 152 w 2288"/>
              <a:gd name="T53" fmla="*/ 13 h 38"/>
              <a:gd name="T54" fmla="*/ 5 w 2288"/>
              <a:gd name="T55" fmla="*/ 1 h 38"/>
              <a:gd name="T56" fmla="*/ 1 w 2288"/>
              <a:gd name="T57" fmla="*/ 2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288" h="38">
                <a:moveTo>
                  <a:pt x="1" y="2"/>
                </a:moveTo>
                <a:cubicBezTo>
                  <a:pt x="0" y="3"/>
                  <a:pt x="1" y="5"/>
                  <a:pt x="2" y="6"/>
                </a:cubicBezTo>
                <a:cubicBezTo>
                  <a:pt x="39" y="25"/>
                  <a:pt x="99" y="22"/>
                  <a:pt x="152" y="19"/>
                </a:cubicBezTo>
                <a:cubicBezTo>
                  <a:pt x="169" y="18"/>
                  <a:pt x="185" y="17"/>
                  <a:pt x="199" y="17"/>
                </a:cubicBezTo>
                <a:cubicBezTo>
                  <a:pt x="322" y="17"/>
                  <a:pt x="446" y="21"/>
                  <a:pt x="566" y="25"/>
                </a:cubicBezTo>
                <a:cubicBezTo>
                  <a:pt x="710" y="29"/>
                  <a:pt x="710" y="29"/>
                  <a:pt x="710" y="29"/>
                </a:cubicBezTo>
                <a:cubicBezTo>
                  <a:pt x="820" y="32"/>
                  <a:pt x="932" y="31"/>
                  <a:pt x="1040" y="31"/>
                </a:cubicBezTo>
                <a:cubicBezTo>
                  <a:pt x="1167" y="30"/>
                  <a:pt x="1297" y="29"/>
                  <a:pt x="1426" y="34"/>
                </a:cubicBezTo>
                <a:cubicBezTo>
                  <a:pt x="1519" y="37"/>
                  <a:pt x="1614" y="36"/>
                  <a:pt x="1706" y="35"/>
                </a:cubicBezTo>
                <a:cubicBezTo>
                  <a:pt x="1769" y="34"/>
                  <a:pt x="1834" y="34"/>
                  <a:pt x="1898" y="34"/>
                </a:cubicBezTo>
                <a:cubicBezTo>
                  <a:pt x="1939" y="35"/>
                  <a:pt x="1980" y="33"/>
                  <a:pt x="2020" y="31"/>
                </a:cubicBezTo>
                <a:cubicBezTo>
                  <a:pt x="2073" y="28"/>
                  <a:pt x="2128" y="26"/>
                  <a:pt x="2182" y="29"/>
                </a:cubicBezTo>
                <a:cubicBezTo>
                  <a:pt x="2191" y="29"/>
                  <a:pt x="2200" y="30"/>
                  <a:pt x="2210" y="31"/>
                </a:cubicBezTo>
                <a:cubicBezTo>
                  <a:pt x="2236" y="34"/>
                  <a:pt x="2266" y="38"/>
                  <a:pt x="2286" y="28"/>
                </a:cubicBezTo>
                <a:cubicBezTo>
                  <a:pt x="2287" y="28"/>
                  <a:pt x="2288" y="26"/>
                  <a:pt x="2287" y="24"/>
                </a:cubicBezTo>
                <a:cubicBezTo>
                  <a:pt x="2286" y="23"/>
                  <a:pt x="2285" y="22"/>
                  <a:pt x="2283" y="23"/>
                </a:cubicBezTo>
                <a:cubicBezTo>
                  <a:pt x="2265" y="32"/>
                  <a:pt x="2236" y="28"/>
                  <a:pt x="2210" y="25"/>
                </a:cubicBezTo>
                <a:cubicBezTo>
                  <a:pt x="2200" y="24"/>
                  <a:pt x="2191" y="23"/>
                  <a:pt x="2183" y="23"/>
                </a:cubicBezTo>
                <a:cubicBezTo>
                  <a:pt x="2128" y="20"/>
                  <a:pt x="2073" y="22"/>
                  <a:pt x="2020" y="25"/>
                </a:cubicBezTo>
                <a:cubicBezTo>
                  <a:pt x="1980" y="27"/>
                  <a:pt x="1938" y="29"/>
                  <a:pt x="1898" y="28"/>
                </a:cubicBezTo>
                <a:cubicBezTo>
                  <a:pt x="1834" y="28"/>
                  <a:pt x="1769" y="28"/>
                  <a:pt x="1706" y="29"/>
                </a:cubicBezTo>
                <a:cubicBezTo>
                  <a:pt x="1614" y="30"/>
                  <a:pt x="1519" y="32"/>
                  <a:pt x="1426" y="28"/>
                </a:cubicBezTo>
                <a:cubicBezTo>
                  <a:pt x="1297" y="23"/>
                  <a:pt x="1167" y="24"/>
                  <a:pt x="1040" y="25"/>
                </a:cubicBezTo>
                <a:cubicBezTo>
                  <a:pt x="932" y="25"/>
                  <a:pt x="820" y="26"/>
                  <a:pt x="710" y="23"/>
                </a:cubicBezTo>
                <a:cubicBezTo>
                  <a:pt x="567" y="19"/>
                  <a:pt x="567" y="19"/>
                  <a:pt x="567" y="19"/>
                </a:cubicBezTo>
                <a:cubicBezTo>
                  <a:pt x="446" y="15"/>
                  <a:pt x="322" y="11"/>
                  <a:pt x="199" y="11"/>
                </a:cubicBezTo>
                <a:cubicBezTo>
                  <a:pt x="185" y="11"/>
                  <a:pt x="169" y="12"/>
                  <a:pt x="152" y="13"/>
                </a:cubicBezTo>
                <a:cubicBezTo>
                  <a:pt x="100" y="16"/>
                  <a:pt x="40" y="19"/>
                  <a:pt x="5" y="1"/>
                </a:cubicBezTo>
                <a:cubicBezTo>
                  <a:pt x="4" y="0"/>
                  <a:pt x="2" y="0"/>
                  <a:pt x="1" y="2"/>
                </a:cubicBezTo>
                <a:close/>
              </a:path>
            </a:pathLst>
          </a:custGeom>
          <a:solidFill>
            <a:srgbClr val="595959"/>
          </a:solidFill>
          <a:ln>
            <a:noFill/>
          </a:ln>
          <a:extLst>
            <a:ext uri="{91240B29-F687-4F45-9708-019B960494DF}">
              <a14:hiddenLine xmlns:a14="http://schemas.microsoft.com/office/drawing/2010/main" w="9525">
                <a:solidFill>
                  <a:srgbClr val="000000"/>
                </a:solidFill>
                <a:round/>
              </a14:hiddenLine>
            </a:ext>
          </a:extLst>
        </p:spPr>
        <p:txBody>
          <a:bodyPr/>
          <a:lstStyle/>
          <a:p>
            <a:endParaRPr lang="zh-CN" altLang="en-US" dirty="0">
              <a:solidFill>
                <a:prstClr val="black"/>
              </a:solidFill>
              <a:latin typeface="仓耳青禾体-谷力 W05"/>
              <a:ea typeface="仓耳青禾体-谷力 W05"/>
              <a:cs typeface="+mn-ea"/>
              <a:sym typeface="+mn-lt"/>
            </a:endParaRPr>
          </a:p>
        </p:txBody>
      </p:sp>
      <p:grpSp>
        <p:nvGrpSpPr>
          <p:cNvPr id="78" name="Group 142"/>
          <p:cNvGrpSpPr>
            <a:grpSpLocks noChangeAspect="1"/>
          </p:cNvGrpSpPr>
          <p:nvPr/>
        </p:nvGrpSpPr>
        <p:grpSpPr bwMode="auto">
          <a:xfrm>
            <a:off x="373032" y="868324"/>
            <a:ext cx="2815946" cy="4979455"/>
            <a:chOff x="3610" y="1073"/>
            <a:chExt cx="833" cy="1473"/>
          </a:xfrm>
        </p:grpSpPr>
        <p:sp>
          <p:nvSpPr>
            <p:cNvPr id="79" name="Freeform 143"/>
            <p:cNvSpPr>
              <a:spLocks noEditPoints="1"/>
            </p:cNvSpPr>
            <p:nvPr/>
          </p:nvSpPr>
          <p:spPr bwMode="auto">
            <a:xfrm>
              <a:off x="3869" y="1452"/>
              <a:ext cx="301" cy="299"/>
            </a:xfrm>
            <a:custGeom>
              <a:avLst/>
              <a:gdLst>
                <a:gd name="T0" fmla="*/ 23 w 66"/>
                <a:gd name="T1" fmla="*/ 2 h 66"/>
                <a:gd name="T2" fmla="*/ 31 w 66"/>
                <a:gd name="T3" fmla="*/ 0 h 66"/>
                <a:gd name="T4" fmla="*/ 41 w 66"/>
                <a:gd name="T5" fmla="*/ 1 h 66"/>
                <a:gd name="T6" fmla="*/ 47 w 66"/>
                <a:gd name="T7" fmla="*/ 3 h 66"/>
                <a:gd name="T8" fmla="*/ 53 w 66"/>
                <a:gd name="T9" fmla="*/ 7 h 66"/>
                <a:gd name="T10" fmla="*/ 58 w 66"/>
                <a:gd name="T11" fmla="*/ 12 h 66"/>
                <a:gd name="T12" fmla="*/ 62 w 66"/>
                <a:gd name="T13" fmla="*/ 19 h 66"/>
                <a:gd name="T14" fmla="*/ 65 w 66"/>
                <a:gd name="T15" fmla="*/ 27 h 66"/>
                <a:gd name="T16" fmla="*/ 66 w 66"/>
                <a:gd name="T17" fmla="*/ 36 h 66"/>
                <a:gd name="T18" fmla="*/ 60 w 66"/>
                <a:gd name="T19" fmla="*/ 53 h 66"/>
                <a:gd name="T20" fmla="*/ 44 w 66"/>
                <a:gd name="T21" fmla="*/ 63 h 66"/>
                <a:gd name="T22" fmla="*/ 8 w 66"/>
                <a:gd name="T23" fmla="*/ 55 h 66"/>
                <a:gd name="T24" fmla="*/ 0 w 66"/>
                <a:gd name="T25" fmla="*/ 39 h 66"/>
                <a:gd name="T26" fmla="*/ 1 w 66"/>
                <a:gd name="T27" fmla="*/ 23 h 66"/>
                <a:gd name="T28" fmla="*/ 8 w 66"/>
                <a:gd name="T29" fmla="*/ 12 h 66"/>
                <a:gd name="T30" fmla="*/ 15 w 66"/>
                <a:gd name="T31" fmla="*/ 5 h 66"/>
                <a:gd name="T32" fmla="*/ 23 w 66"/>
                <a:gd name="T33" fmla="*/ 2 h 66"/>
                <a:gd name="T34" fmla="*/ 23 w 66"/>
                <a:gd name="T35" fmla="*/ 3 h 66"/>
                <a:gd name="T36" fmla="*/ 16 w 66"/>
                <a:gd name="T37" fmla="*/ 6 h 66"/>
                <a:gd name="T38" fmla="*/ 5 w 66"/>
                <a:gd name="T39" fmla="*/ 24 h 66"/>
                <a:gd name="T40" fmla="*/ 5 w 66"/>
                <a:gd name="T41" fmla="*/ 38 h 66"/>
                <a:gd name="T42" fmla="*/ 11 w 66"/>
                <a:gd name="T43" fmla="*/ 52 h 66"/>
                <a:gd name="T44" fmla="*/ 43 w 66"/>
                <a:gd name="T45" fmla="*/ 60 h 66"/>
                <a:gd name="T46" fmla="*/ 59 w 66"/>
                <a:gd name="T47" fmla="*/ 52 h 66"/>
                <a:gd name="T48" fmla="*/ 63 w 66"/>
                <a:gd name="T49" fmla="*/ 36 h 66"/>
                <a:gd name="T50" fmla="*/ 62 w 66"/>
                <a:gd name="T51" fmla="*/ 28 h 66"/>
                <a:gd name="T52" fmla="*/ 59 w 66"/>
                <a:gd name="T53" fmla="*/ 21 h 66"/>
                <a:gd name="T54" fmla="*/ 55 w 66"/>
                <a:gd name="T55" fmla="*/ 15 h 66"/>
                <a:gd name="T56" fmla="*/ 51 w 66"/>
                <a:gd name="T57" fmla="*/ 9 h 66"/>
                <a:gd name="T58" fmla="*/ 46 w 66"/>
                <a:gd name="T59" fmla="*/ 6 h 66"/>
                <a:gd name="T60" fmla="*/ 41 w 66"/>
                <a:gd name="T61" fmla="*/ 3 h 66"/>
                <a:gd name="T62" fmla="*/ 31 w 66"/>
                <a:gd name="T63" fmla="*/ 1 h 66"/>
                <a:gd name="T64" fmla="*/ 23 w 66"/>
                <a:gd name="T65" fmla="*/ 3 h 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66" h="66">
                  <a:moveTo>
                    <a:pt x="23" y="2"/>
                  </a:moveTo>
                  <a:cubicBezTo>
                    <a:pt x="23" y="2"/>
                    <a:pt x="26" y="1"/>
                    <a:pt x="31" y="0"/>
                  </a:cubicBezTo>
                  <a:cubicBezTo>
                    <a:pt x="34" y="1"/>
                    <a:pt x="38" y="0"/>
                    <a:pt x="41" y="1"/>
                  </a:cubicBezTo>
                  <a:cubicBezTo>
                    <a:pt x="43" y="2"/>
                    <a:pt x="45" y="2"/>
                    <a:pt x="47" y="3"/>
                  </a:cubicBezTo>
                  <a:cubicBezTo>
                    <a:pt x="49" y="4"/>
                    <a:pt x="51" y="5"/>
                    <a:pt x="53" y="7"/>
                  </a:cubicBezTo>
                  <a:cubicBezTo>
                    <a:pt x="55" y="8"/>
                    <a:pt x="57" y="10"/>
                    <a:pt x="58" y="12"/>
                  </a:cubicBezTo>
                  <a:cubicBezTo>
                    <a:pt x="60" y="14"/>
                    <a:pt x="61" y="17"/>
                    <a:pt x="62" y="19"/>
                  </a:cubicBezTo>
                  <a:cubicBezTo>
                    <a:pt x="64" y="22"/>
                    <a:pt x="64" y="25"/>
                    <a:pt x="65" y="27"/>
                  </a:cubicBezTo>
                  <a:cubicBezTo>
                    <a:pt x="66" y="30"/>
                    <a:pt x="66" y="33"/>
                    <a:pt x="66" y="36"/>
                  </a:cubicBezTo>
                  <a:cubicBezTo>
                    <a:pt x="66" y="42"/>
                    <a:pt x="64" y="48"/>
                    <a:pt x="60" y="53"/>
                  </a:cubicBezTo>
                  <a:cubicBezTo>
                    <a:pt x="56" y="58"/>
                    <a:pt x="50" y="61"/>
                    <a:pt x="44" y="63"/>
                  </a:cubicBezTo>
                  <a:cubicBezTo>
                    <a:pt x="32" y="66"/>
                    <a:pt x="17" y="64"/>
                    <a:pt x="8" y="55"/>
                  </a:cubicBezTo>
                  <a:cubicBezTo>
                    <a:pt x="3" y="51"/>
                    <a:pt x="1" y="44"/>
                    <a:pt x="0" y="39"/>
                  </a:cubicBezTo>
                  <a:cubicBezTo>
                    <a:pt x="0" y="33"/>
                    <a:pt x="0" y="28"/>
                    <a:pt x="1" y="23"/>
                  </a:cubicBezTo>
                  <a:cubicBezTo>
                    <a:pt x="3" y="19"/>
                    <a:pt x="5" y="15"/>
                    <a:pt x="8" y="12"/>
                  </a:cubicBezTo>
                  <a:cubicBezTo>
                    <a:pt x="10" y="9"/>
                    <a:pt x="13" y="7"/>
                    <a:pt x="15" y="5"/>
                  </a:cubicBezTo>
                  <a:cubicBezTo>
                    <a:pt x="20" y="3"/>
                    <a:pt x="23" y="2"/>
                    <a:pt x="23" y="2"/>
                  </a:cubicBezTo>
                  <a:close/>
                  <a:moveTo>
                    <a:pt x="23" y="3"/>
                  </a:moveTo>
                  <a:cubicBezTo>
                    <a:pt x="23" y="3"/>
                    <a:pt x="20" y="3"/>
                    <a:pt x="16" y="6"/>
                  </a:cubicBezTo>
                  <a:cubicBezTo>
                    <a:pt x="11" y="9"/>
                    <a:pt x="6" y="16"/>
                    <a:pt x="5" y="24"/>
                  </a:cubicBezTo>
                  <a:cubicBezTo>
                    <a:pt x="4" y="29"/>
                    <a:pt x="4" y="33"/>
                    <a:pt x="5" y="38"/>
                  </a:cubicBezTo>
                  <a:cubicBezTo>
                    <a:pt x="6" y="43"/>
                    <a:pt x="7" y="48"/>
                    <a:pt x="11" y="52"/>
                  </a:cubicBezTo>
                  <a:cubicBezTo>
                    <a:pt x="19" y="59"/>
                    <a:pt x="32" y="62"/>
                    <a:pt x="43" y="60"/>
                  </a:cubicBezTo>
                  <a:cubicBezTo>
                    <a:pt x="49" y="59"/>
                    <a:pt x="55" y="57"/>
                    <a:pt x="59" y="52"/>
                  </a:cubicBezTo>
                  <a:cubicBezTo>
                    <a:pt x="63" y="48"/>
                    <a:pt x="64" y="42"/>
                    <a:pt x="63" y="36"/>
                  </a:cubicBezTo>
                  <a:cubicBezTo>
                    <a:pt x="63" y="33"/>
                    <a:pt x="63" y="31"/>
                    <a:pt x="62" y="28"/>
                  </a:cubicBezTo>
                  <a:cubicBezTo>
                    <a:pt x="61" y="26"/>
                    <a:pt x="60" y="23"/>
                    <a:pt x="59" y="21"/>
                  </a:cubicBezTo>
                  <a:cubicBezTo>
                    <a:pt x="58" y="19"/>
                    <a:pt x="57" y="16"/>
                    <a:pt x="55" y="15"/>
                  </a:cubicBezTo>
                  <a:cubicBezTo>
                    <a:pt x="54" y="13"/>
                    <a:pt x="52" y="11"/>
                    <a:pt x="51" y="9"/>
                  </a:cubicBezTo>
                  <a:cubicBezTo>
                    <a:pt x="49" y="8"/>
                    <a:pt x="47" y="7"/>
                    <a:pt x="46" y="6"/>
                  </a:cubicBezTo>
                  <a:cubicBezTo>
                    <a:pt x="44" y="5"/>
                    <a:pt x="42" y="4"/>
                    <a:pt x="41" y="3"/>
                  </a:cubicBezTo>
                  <a:cubicBezTo>
                    <a:pt x="37" y="2"/>
                    <a:pt x="34" y="2"/>
                    <a:pt x="31" y="1"/>
                  </a:cubicBezTo>
                  <a:cubicBezTo>
                    <a:pt x="26" y="2"/>
                    <a:pt x="23" y="3"/>
                    <a:pt x="23" y="3"/>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0" name="Freeform 144"/>
            <p:cNvSpPr>
              <a:spLocks noEditPoints="1"/>
            </p:cNvSpPr>
            <p:nvPr/>
          </p:nvSpPr>
          <p:spPr bwMode="auto">
            <a:xfrm>
              <a:off x="3910" y="1493"/>
              <a:ext cx="219" cy="217"/>
            </a:xfrm>
            <a:custGeom>
              <a:avLst/>
              <a:gdLst>
                <a:gd name="T0" fmla="*/ 17 w 48"/>
                <a:gd name="T1" fmla="*/ 2 h 48"/>
                <a:gd name="T2" fmla="*/ 23 w 48"/>
                <a:gd name="T3" fmla="*/ 0 h 48"/>
                <a:gd name="T4" fmla="*/ 30 w 48"/>
                <a:gd name="T5" fmla="*/ 1 h 48"/>
                <a:gd name="T6" fmla="*/ 35 w 48"/>
                <a:gd name="T7" fmla="*/ 2 h 48"/>
                <a:gd name="T8" fmla="*/ 39 w 48"/>
                <a:gd name="T9" fmla="*/ 5 h 48"/>
                <a:gd name="T10" fmla="*/ 46 w 48"/>
                <a:gd name="T11" fmla="*/ 14 h 48"/>
                <a:gd name="T12" fmla="*/ 48 w 48"/>
                <a:gd name="T13" fmla="*/ 26 h 48"/>
                <a:gd name="T14" fmla="*/ 43 w 48"/>
                <a:gd name="T15" fmla="*/ 38 h 48"/>
                <a:gd name="T16" fmla="*/ 32 w 48"/>
                <a:gd name="T17" fmla="*/ 45 h 48"/>
                <a:gd name="T18" fmla="*/ 6 w 48"/>
                <a:gd name="T19" fmla="*/ 40 h 48"/>
                <a:gd name="T20" fmla="*/ 5 w 48"/>
                <a:gd name="T21" fmla="*/ 39 h 48"/>
                <a:gd name="T22" fmla="*/ 4 w 48"/>
                <a:gd name="T23" fmla="*/ 37 h 48"/>
                <a:gd name="T24" fmla="*/ 2 w 48"/>
                <a:gd name="T25" fmla="*/ 34 h 48"/>
                <a:gd name="T26" fmla="*/ 1 w 48"/>
                <a:gd name="T27" fmla="*/ 28 h 48"/>
                <a:gd name="T28" fmla="*/ 1 w 48"/>
                <a:gd name="T29" fmla="*/ 17 h 48"/>
                <a:gd name="T30" fmla="*/ 3 w 48"/>
                <a:gd name="T31" fmla="*/ 12 h 48"/>
                <a:gd name="T32" fmla="*/ 6 w 48"/>
                <a:gd name="T33" fmla="*/ 9 h 48"/>
                <a:gd name="T34" fmla="*/ 12 w 48"/>
                <a:gd name="T35" fmla="*/ 4 h 48"/>
                <a:gd name="T36" fmla="*/ 17 w 48"/>
                <a:gd name="T37" fmla="*/ 2 h 48"/>
                <a:gd name="T38" fmla="*/ 17 w 48"/>
                <a:gd name="T39" fmla="*/ 2 h 48"/>
                <a:gd name="T40" fmla="*/ 12 w 48"/>
                <a:gd name="T41" fmla="*/ 5 h 48"/>
                <a:gd name="T42" fmla="*/ 8 w 48"/>
                <a:gd name="T43" fmla="*/ 10 h 48"/>
                <a:gd name="T44" fmla="*/ 6 w 48"/>
                <a:gd name="T45" fmla="*/ 13 h 48"/>
                <a:gd name="T46" fmla="*/ 5 w 48"/>
                <a:gd name="T47" fmla="*/ 18 h 48"/>
                <a:gd name="T48" fmla="*/ 5 w 48"/>
                <a:gd name="T49" fmla="*/ 27 h 48"/>
                <a:gd name="T50" fmla="*/ 6 w 48"/>
                <a:gd name="T51" fmla="*/ 32 h 48"/>
                <a:gd name="T52" fmla="*/ 8 w 48"/>
                <a:gd name="T53" fmla="*/ 35 h 48"/>
                <a:gd name="T54" fmla="*/ 8 w 48"/>
                <a:gd name="T55" fmla="*/ 36 h 48"/>
                <a:gd name="T56" fmla="*/ 9 w 48"/>
                <a:gd name="T57" fmla="*/ 37 h 48"/>
                <a:gd name="T58" fmla="*/ 32 w 48"/>
                <a:gd name="T59" fmla="*/ 43 h 48"/>
                <a:gd name="T60" fmla="*/ 42 w 48"/>
                <a:gd name="T61" fmla="*/ 37 h 48"/>
                <a:gd name="T62" fmla="*/ 46 w 48"/>
                <a:gd name="T63" fmla="*/ 26 h 48"/>
                <a:gd name="T64" fmla="*/ 42 w 48"/>
                <a:gd name="T65" fmla="*/ 15 h 48"/>
                <a:gd name="T66" fmla="*/ 37 w 48"/>
                <a:gd name="T67" fmla="*/ 7 h 48"/>
                <a:gd name="T68" fmla="*/ 33 w 48"/>
                <a:gd name="T69" fmla="*/ 5 h 48"/>
                <a:gd name="T70" fmla="*/ 30 w 48"/>
                <a:gd name="T71" fmla="*/ 3 h 48"/>
                <a:gd name="T72" fmla="*/ 23 w 48"/>
                <a:gd name="T73" fmla="*/ 1 h 48"/>
                <a:gd name="T74" fmla="*/ 17 w 48"/>
                <a:gd name="T75" fmla="*/ 2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8" h="48">
                  <a:moveTo>
                    <a:pt x="17" y="2"/>
                  </a:moveTo>
                  <a:cubicBezTo>
                    <a:pt x="17" y="2"/>
                    <a:pt x="19" y="1"/>
                    <a:pt x="23" y="0"/>
                  </a:cubicBezTo>
                  <a:cubicBezTo>
                    <a:pt x="25" y="1"/>
                    <a:pt x="28" y="0"/>
                    <a:pt x="30" y="1"/>
                  </a:cubicBezTo>
                  <a:cubicBezTo>
                    <a:pt x="32" y="1"/>
                    <a:pt x="33" y="2"/>
                    <a:pt x="35" y="2"/>
                  </a:cubicBezTo>
                  <a:cubicBezTo>
                    <a:pt x="36" y="3"/>
                    <a:pt x="37" y="4"/>
                    <a:pt x="39" y="5"/>
                  </a:cubicBezTo>
                  <a:cubicBezTo>
                    <a:pt x="42" y="7"/>
                    <a:pt x="44" y="10"/>
                    <a:pt x="46" y="14"/>
                  </a:cubicBezTo>
                  <a:cubicBezTo>
                    <a:pt x="47" y="17"/>
                    <a:pt x="48" y="22"/>
                    <a:pt x="48" y="26"/>
                  </a:cubicBezTo>
                  <a:cubicBezTo>
                    <a:pt x="48" y="30"/>
                    <a:pt x="46" y="35"/>
                    <a:pt x="43" y="38"/>
                  </a:cubicBezTo>
                  <a:cubicBezTo>
                    <a:pt x="41" y="41"/>
                    <a:pt x="36" y="44"/>
                    <a:pt x="32" y="45"/>
                  </a:cubicBezTo>
                  <a:cubicBezTo>
                    <a:pt x="23" y="48"/>
                    <a:pt x="13" y="46"/>
                    <a:pt x="6" y="40"/>
                  </a:cubicBezTo>
                  <a:cubicBezTo>
                    <a:pt x="5" y="39"/>
                    <a:pt x="5" y="39"/>
                    <a:pt x="5" y="39"/>
                  </a:cubicBezTo>
                  <a:cubicBezTo>
                    <a:pt x="4" y="38"/>
                    <a:pt x="4" y="38"/>
                    <a:pt x="4" y="37"/>
                  </a:cubicBezTo>
                  <a:cubicBezTo>
                    <a:pt x="2" y="34"/>
                    <a:pt x="2" y="34"/>
                    <a:pt x="2" y="34"/>
                  </a:cubicBezTo>
                  <a:cubicBezTo>
                    <a:pt x="2" y="32"/>
                    <a:pt x="1" y="30"/>
                    <a:pt x="1" y="28"/>
                  </a:cubicBezTo>
                  <a:cubicBezTo>
                    <a:pt x="0" y="24"/>
                    <a:pt x="0" y="20"/>
                    <a:pt x="1" y="17"/>
                  </a:cubicBezTo>
                  <a:cubicBezTo>
                    <a:pt x="2" y="15"/>
                    <a:pt x="3" y="14"/>
                    <a:pt x="3" y="12"/>
                  </a:cubicBezTo>
                  <a:cubicBezTo>
                    <a:pt x="4" y="11"/>
                    <a:pt x="5" y="10"/>
                    <a:pt x="6" y="9"/>
                  </a:cubicBezTo>
                  <a:cubicBezTo>
                    <a:pt x="8" y="7"/>
                    <a:pt x="10" y="5"/>
                    <a:pt x="12" y="4"/>
                  </a:cubicBezTo>
                  <a:cubicBezTo>
                    <a:pt x="15" y="3"/>
                    <a:pt x="17" y="2"/>
                    <a:pt x="17" y="2"/>
                  </a:cubicBezTo>
                  <a:close/>
                  <a:moveTo>
                    <a:pt x="17" y="2"/>
                  </a:moveTo>
                  <a:cubicBezTo>
                    <a:pt x="17" y="2"/>
                    <a:pt x="15" y="3"/>
                    <a:pt x="12" y="5"/>
                  </a:cubicBezTo>
                  <a:cubicBezTo>
                    <a:pt x="11" y="6"/>
                    <a:pt x="9" y="8"/>
                    <a:pt x="8" y="10"/>
                  </a:cubicBezTo>
                  <a:cubicBezTo>
                    <a:pt x="7" y="11"/>
                    <a:pt x="7" y="12"/>
                    <a:pt x="6" y="13"/>
                  </a:cubicBezTo>
                  <a:cubicBezTo>
                    <a:pt x="6" y="15"/>
                    <a:pt x="5" y="16"/>
                    <a:pt x="5" y="18"/>
                  </a:cubicBezTo>
                  <a:cubicBezTo>
                    <a:pt x="5" y="21"/>
                    <a:pt x="5" y="24"/>
                    <a:pt x="5" y="27"/>
                  </a:cubicBezTo>
                  <a:cubicBezTo>
                    <a:pt x="5" y="29"/>
                    <a:pt x="6" y="30"/>
                    <a:pt x="6" y="32"/>
                  </a:cubicBezTo>
                  <a:cubicBezTo>
                    <a:pt x="8" y="35"/>
                    <a:pt x="8" y="35"/>
                    <a:pt x="8" y="35"/>
                  </a:cubicBezTo>
                  <a:cubicBezTo>
                    <a:pt x="8" y="35"/>
                    <a:pt x="9" y="36"/>
                    <a:pt x="8" y="36"/>
                  </a:cubicBezTo>
                  <a:cubicBezTo>
                    <a:pt x="9" y="37"/>
                    <a:pt x="9" y="37"/>
                    <a:pt x="9" y="37"/>
                  </a:cubicBezTo>
                  <a:cubicBezTo>
                    <a:pt x="14" y="42"/>
                    <a:pt x="23" y="44"/>
                    <a:pt x="32" y="43"/>
                  </a:cubicBezTo>
                  <a:cubicBezTo>
                    <a:pt x="36" y="42"/>
                    <a:pt x="40" y="40"/>
                    <a:pt x="42" y="37"/>
                  </a:cubicBezTo>
                  <a:cubicBezTo>
                    <a:pt x="45" y="34"/>
                    <a:pt x="46" y="30"/>
                    <a:pt x="46" y="26"/>
                  </a:cubicBezTo>
                  <a:cubicBezTo>
                    <a:pt x="45" y="22"/>
                    <a:pt x="44" y="18"/>
                    <a:pt x="42" y="15"/>
                  </a:cubicBezTo>
                  <a:cubicBezTo>
                    <a:pt x="41" y="12"/>
                    <a:pt x="39" y="10"/>
                    <a:pt x="37" y="7"/>
                  </a:cubicBezTo>
                  <a:cubicBezTo>
                    <a:pt x="35" y="6"/>
                    <a:pt x="34" y="5"/>
                    <a:pt x="33" y="5"/>
                  </a:cubicBezTo>
                  <a:cubicBezTo>
                    <a:pt x="32" y="4"/>
                    <a:pt x="31" y="3"/>
                    <a:pt x="30" y="3"/>
                  </a:cubicBezTo>
                  <a:cubicBezTo>
                    <a:pt x="27" y="2"/>
                    <a:pt x="25" y="2"/>
                    <a:pt x="23" y="1"/>
                  </a:cubicBezTo>
                  <a:cubicBezTo>
                    <a:pt x="19" y="2"/>
                    <a:pt x="17" y="2"/>
                    <a:pt x="17" y="2"/>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1" name="Freeform 145"/>
            <p:cNvSpPr>
              <a:spLocks noEditPoints="1"/>
            </p:cNvSpPr>
            <p:nvPr/>
          </p:nvSpPr>
          <p:spPr bwMode="auto">
            <a:xfrm>
              <a:off x="3824" y="1078"/>
              <a:ext cx="400" cy="1156"/>
            </a:xfrm>
            <a:custGeom>
              <a:avLst/>
              <a:gdLst>
                <a:gd name="T0" fmla="*/ 1 w 88"/>
                <a:gd name="T1" fmla="*/ 127 h 256"/>
                <a:gd name="T2" fmla="*/ 0 w 88"/>
                <a:gd name="T3" fmla="*/ 133 h 256"/>
                <a:gd name="T4" fmla="*/ 1 w 88"/>
                <a:gd name="T5" fmla="*/ 151 h 256"/>
                <a:gd name="T6" fmla="*/ 15 w 88"/>
                <a:gd name="T7" fmla="*/ 211 h 256"/>
                <a:gd name="T8" fmla="*/ 23 w 88"/>
                <a:gd name="T9" fmla="*/ 230 h 256"/>
                <a:gd name="T10" fmla="*/ 36 w 88"/>
                <a:gd name="T11" fmla="*/ 246 h 256"/>
                <a:gd name="T12" fmla="*/ 55 w 88"/>
                <a:gd name="T13" fmla="*/ 247 h 256"/>
                <a:gd name="T14" fmla="*/ 68 w 88"/>
                <a:gd name="T15" fmla="*/ 229 h 256"/>
                <a:gd name="T16" fmla="*/ 82 w 88"/>
                <a:gd name="T17" fmla="*/ 181 h 256"/>
                <a:gd name="T18" fmla="*/ 86 w 88"/>
                <a:gd name="T19" fmla="*/ 130 h 256"/>
                <a:gd name="T20" fmla="*/ 78 w 88"/>
                <a:gd name="T21" fmla="*/ 79 h 256"/>
                <a:gd name="T22" fmla="*/ 64 w 88"/>
                <a:gd name="T23" fmla="*/ 31 h 256"/>
                <a:gd name="T24" fmla="*/ 54 w 88"/>
                <a:gd name="T25" fmla="*/ 10 h 256"/>
                <a:gd name="T26" fmla="*/ 46 w 88"/>
                <a:gd name="T27" fmla="*/ 4 h 256"/>
                <a:gd name="T28" fmla="*/ 45 w 88"/>
                <a:gd name="T29" fmla="*/ 4 h 256"/>
                <a:gd name="T30" fmla="*/ 44 w 88"/>
                <a:gd name="T31" fmla="*/ 4 h 256"/>
                <a:gd name="T32" fmla="*/ 41 w 88"/>
                <a:gd name="T33" fmla="*/ 5 h 256"/>
                <a:gd name="T34" fmla="*/ 37 w 88"/>
                <a:gd name="T35" fmla="*/ 7 h 256"/>
                <a:gd name="T36" fmla="*/ 18 w 88"/>
                <a:gd name="T37" fmla="*/ 42 h 256"/>
                <a:gd name="T38" fmla="*/ 3 w 88"/>
                <a:gd name="T39" fmla="*/ 103 h 256"/>
                <a:gd name="T40" fmla="*/ 1 w 88"/>
                <a:gd name="T41" fmla="*/ 127 h 256"/>
                <a:gd name="T42" fmla="*/ 0 w 88"/>
                <a:gd name="T43" fmla="*/ 127 h 256"/>
                <a:gd name="T44" fmla="*/ 2 w 88"/>
                <a:gd name="T45" fmla="*/ 103 h 256"/>
                <a:gd name="T46" fmla="*/ 15 w 88"/>
                <a:gd name="T47" fmla="*/ 41 h 256"/>
                <a:gd name="T48" fmla="*/ 35 w 88"/>
                <a:gd name="T49" fmla="*/ 4 h 256"/>
                <a:gd name="T50" fmla="*/ 40 w 88"/>
                <a:gd name="T51" fmla="*/ 0 h 256"/>
                <a:gd name="T52" fmla="*/ 43 w 88"/>
                <a:gd name="T53" fmla="*/ 0 h 256"/>
                <a:gd name="T54" fmla="*/ 45 w 88"/>
                <a:gd name="T55" fmla="*/ 0 h 256"/>
                <a:gd name="T56" fmla="*/ 47 w 88"/>
                <a:gd name="T57" fmla="*/ 0 h 256"/>
                <a:gd name="T58" fmla="*/ 57 w 88"/>
                <a:gd name="T59" fmla="*/ 8 h 256"/>
                <a:gd name="T60" fmla="*/ 68 w 88"/>
                <a:gd name="T61" fmla="*/ 29 h 256"/>
                <a:gd name="T62" fmla="*/ 82 w 88"/>
                <a:gd name="T63" fmla="*/ 78 h 256"/>
                <a:gd name="T64" fmla="*/ 88 w 88"/>
                <a:gd name="T65" fmla="*/ 129 h 256"/>
                <a:gd name="T66" fmla="*/ 83 w 88"/>
                <a:gd name="T67" fmla="*/ 181 h 256"/>
                <a:gd name="T68" fmla="*/ 71 w 88"/>
                <a:gd name="T69" fmla="*/ 230 h 256"/>
                <a:gd name="T70" fmla="*/ 57 w 88"/>
                <a:gd name="T71" fmla="*/ 250 h 256"/>
                <a:gd name="T72" fmla="*/ 34 w 88"/>
                <a:gd name="T73" fmla="*/ 249 h 256"/>
                <a:gd name="T74" fmla="*/ 20 w 88"/>
                <a:gd name="T75" fmla="*/ 231 h 256"/>
                <a:gd name="T76" fmla="*/ 12 w 88"/>
                <a:gd name="T77" fmla="*/ 213 h 256"/>
                <a:gd name="T78" fmla="*/ 0 w 88"/>
                <a:gd name="T79" fmla="*/ 151 h 256"/>
                <a:gd name="T80" fmla="*/ 0 w 88"/>
                <a:gd name="T81" fmla="*/ 133 h 256"/>
                <a:gd name="T82" fmla="*/ 0 w 88"/>
                <a:gd name="T83" fmla="*/ 127 h 2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88" h="256">
                  <a:moveTo>
                    <a:pt x="1" y="127"/>
                  </a:moveTo>
                  <a:cubicBezTo>
                    <a:pt x="1" y="127"/>
                    <a:pt x="0" y="129"/>
                    <a:pt x="0" y="133"/>
                  </a:cubicBezTo>
                  <a:cubicBezTo>
                    <a:pt x="0" y="137"/>
                    <a:pt x="0" y="143"/>
                    <a:pt x="1" y="151"/>
                  </a:cubicBezTo>
                  <a:cubicBezTo>
                    <a:pt x="2" y="166"/>
                    <a:pt x="6" y="187"/>
                    <a:pt x="15" y="211"/>
                  </a:cubicBezTo>
                  <a:cubicBezTo>
                    <a:pt x="17" y="217"/>
                    <a:pt x="20" y="224"/>
                    <a:pt x="23" y="230"/>
                  </a:cubicBezTo>
                  <a:cubicBezTo>
                    <a:pt x="26" y="235"/>
                    <a:pt x="30" y="242"/>
                    <a:pt x="36" y="246"/>
                  </a:cubicBezTo>
                  <a:cubicBezTo>
                    <a:pt x="42" y="250"/>
                    <a:pt x="49" y="252"/>
                    <a:pt x="55" y="247"/>
                  </a:cubicBezTo>
                  <a:cubicBezTo>
                    <a:pt x="61" y="243"/>
                    <a:pt x="65" y="236"/>
                    <a:pt x="68" y="229"/>
                  </a:cubicBezTo>
                  <a:cubicBezTo>
                    <a:pt x="75" y="214"/>
                    <a:pt x="79" y="198"/>
                    <a:pt x="82" y="181"/>
                  </a:cubicBezTo>
                  <a:cubicBezTo>
                    <a:pt x="85" y="164"/>
                    <a:pt x="86" y="147"/>
                    <a:pt x="86" y="130"/>
                  </a:cubicBezTo>
                  <a:cubicBezTo>
                    <a:pt x="84" y="112"/>
                    <a:pt x="82" y="95"/>
                    <a:pt x="78" y="79"/>
                  </a:cubicBezTo>
                  <a:cubicBezTo>
                    <a:pt x="74" y="62"/>
                    <a:pt x="70" y="46"/>
                    <a:pt x="64" y="31"/>
                  </a:cubicBezTo>
                  <a:cubicBezTo>
                    <a:pt x="61" y="24"/>
                    <a:pt x="58" y="16"/>
                    <a:pt x="54" y="10"/>
                  </a:cubicBezTo>
                  <a:cubicBezTo>
                    <a:pt x="51" y="7"/>
                    <a:pt x="49" y="5"/>
                    <a:pt x="46" y="4"/>
                  </a:cubicBezTo>
                  <a:cubicBezTo>
                    <a:pt x="45" y="4"/>
                    <a:pt x="45" y="4"/>
                    <a:pt x="45" y="4"/>
                  </a:cubicBezTo>
                  <a:cubicBezTo>
                    <a:pt x="45" y="4"/>
                    <a:pt x="44" y="4"/>
                    <a:pt x="44" y="4"/>
                  </a:cubicBezTo>
                  <a:cubicBezTo>
                    <a:pt x="41" y="5"/>
                    <a:pt x="41" y="5"/>
                    <a:pt x="41" y="5"/>
                  </a:cubicBezTo>
                  <a:cubicBezTo>
                    <a:pt x="40" y="5"/>
                    <a:pt x="39" y="6"/>
                    <a:pt x="37" y="7"/>
                  </a:cubicBezTo>
                  <a:cubicBezTo>
                    <a:pt x="27" y="17"/>
                    <a:pt x="22" y="31"/>
                    <a:pt x="18" y="42"/>
                  </a:cubicBezTo>
                  <a:cubicBezTo>
                    <a:pt x="10" y="67"/>
                    <a:pt x="6" y="88"/>
                    <a:pt x="3" y="103"/>
                  </a:cubicBezTo>
                  <a:cubicBezTo>
                    <a:pt x="1" y="118"/>
                    <a:pt x="1" y="127"/>
                    <a:pt x="1" y="127"/>
                  </a:cubicBezTo>
                  <a:close/>
                  <a:moveTo>
                    <a:pt x="0" y="127"/>
                  </a:moveTo>
                  <a:cubicBezTo>
                    <a:pt x="0" y="127"/>
                    <a:pt x="1" y="118"/>
                    <a:pt x="2" y="103"/>
                  </a:cubicBezTo>
                  <a:cubicBezTo>
                    <a:pt x="4" y="88"/>
                    <a:pt x="7" y="66"/>
                    <a:pt x="15" y="41"/>
                  </a:cubicBezTo>
                  <a:cubicBezTo>
                    <a:pt x="19" y="29"/>
                    <a:pt x="23" y="15"/>
                    <a:pt x="35" y="4"/>
                  </a:cubicBezTo>
                  <a:cubicBezTo>
                    <a:pt x="36" y="2"/>
                    <a:pt x="38" y="1"/>
                    <a:pt x="40" y="0"/>
                  </a:cubicBezTo>
                  <a:cubicBezTo>
                    <a:pt x="43" y="0"/>
                    <a:pt x="43" y="0"/>
                    <a:pt x="43" y="0"/>
                  </a:cubicBezTo>
                  <a:cubicBezTo>
                    <a:pt x="44" y="0"/>
                    <a:pt x="44" y="0"/>
                    <a:pt x="45" y="0"/>
                  </a:cubicBezTo>
                  <a:cubicBezTo>
                    <a:pt x="47" y="0"/>
                    <a:pt x="47" y="0"/>
                    <a:pt x="47" y="0"/>
                  </a:cubicBezTo>
                  <a:cubicBezTo>
                    <a:pt x="52" y="1"/>
                    <a:pt x="55" y="4"/>
                    <a:pt x="57" y="8"/>
                  </a:cubicBezTo>
                  <a:cubicBezTo>
                    <a:pt x="62" y="14"/>
                    <a:pt x="65" y="22"/>
                    <a:pt x="68" y="29"/>
                  </a:cubicBezTo>
                  <a:cubicBezTo>
                    <a:pt x="74" y="45"/>
                    <a:pt x="78" y="61"/>
                    <a:pt x="82" y="78"/>
                  </a:cubicBezTo>
                  <a:cubicBezTo>
                    <a:pt x="85" y="95"/>
                    <a:pt x="87" y="112"/>
                    <a:pt x="88" y="129"/>
                  </a:cubicBezTo>
                  <a:cubicBezTo>
                    <a:pt x="88" y="147"/>
                    <a:pt x="86" y="164"/>
                    <a:pt x="83" y="181"/>
                  </a:cubicBezTo>
                  <a:cubicBezTo>
                    <a:pt x="80" y="198"/>
                    <a:pt x="77" y="214"/>
                    <a:pt x="71" y="230"/>
                  </a:cubicBezTo>
                  <a:cubicBezTo>
                    <a:pt x="67" y="237"/>
                    <a:pt x="64" y="245"/>
                    <a:pt x="57" y="250"/>
                  </a:cubicBezTo>
                  <a:cubicBezTo>
                    <a:pt x="50" y="256"/>
                    <a:pt x="40" y="253"/>
                    <a:pt x="34" y="249"/>
                  </a:cubicBezTo>
                  <a:cubicBezTo>
                    <a:pt x="27" y="244"/>
                    <a:pt x="23" y="238"/>
                    <a:pt x="20" y="231"/>
                  </a:cubicBezTo>
                  <a:cubicBezTo>
                    <a:pt x="16" y="225"/>
                    <a:pt x="14" y="219"/>
                    <a:pt x="12" y="213"/>
                  </a:cubicBezTo>
                  <a:cubicBezTo>
                    <a:pt x="3" y="188"/>
                    <a:pt x="1" y="166"/>
                    <a:pt x="0" y="151"/>
                  </a:cubicBezTo>
                  <a:cubicBezTo>
                    <a:pt x="0" y="143"/>
                    <a:pt x="0" y="137"/>
                    <a:pt x="0" y="133"/>
                  </a:cubicBezTo>
                  <a:cubicBezTo>
                    <a:pt x="0" y="129"/>
                    <a:pt x="0" y="127"/>
                    <a:pt x="0" y="127"/>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2" name="Freeform 146"/>
            <p:cNvSpPr>
              <a:spLocks noEditPoints="1"/>
            </p:cNvSpPr>
            <p:nvPr/>
          </p:nvSpPr>
          <p:spPr bwMode="auto">
            <a:xfrm>
              <a:off x="3888" y="1073"/>
              <a:ext cx="259" cy="230"/>
            </a:xfrm>
            <a:custGeom>
              <a:avLst/>
              <a:gdLst>
                <a:gd name="T0" fmla="*/ 57 w 57"/>
                <a:gd name="T1" fmla="*/ 46 h 51"/>
                <a:gd name="T2" fmla="*/ 43 w 57"/>
                <a:gd name="T3" fmla="*/ 50 h 51"/>
                <a:gd name="T4" fmla="*/ 29 w 57"/>
                <a:gd name="T5" fmla="*/ 51 h 51"/>
                <a:gd name="T6" fmla="*/ 15 w 57"/>
                <a:gd name="T7" fmla="*/ 50 h 51"/>
                <a:gd name="T8" fmla="*/ 8 w 57"/>
                <a:gd name="T9" fmla="*/ 48 h 51"/>
                <a:gd name="T10" fmla="*/ 1 w 57"/>
                <a:gd name="T11" fmla="*/ 46 h 51"/>
                <a:gd name="T12" fmla="*/ 0 w 57"/>
                <a:gd name="T13" fmla="*/ 46 h 51"/>
                <a:gd name="T14" fmla="*/ 1 w 57"/>
                <a:gd name="T15" fmla="*/ 45 h 51"/>
                <a:gd name="T16" fmla="*/ 11 w 57"/>
                <a:gd name="T17" fmla="*/ 20 h 51"/>
                <a:gd name="T18" fmla="*/ 18 w 57"/>
                <a:gd name="T19" fmla="*/ 9 h 51"/>
                <a:gd name="T20" fmla="*/ 23 w 57"/>
                <a:gd name="T21" fmla="*/ 3 h 51"/>
                <a:gd name="T22" fmla="*/ 30 w 57"/>
                <a:gd name="T23" fmla="*/ 1 h 51"/>
                <a:gd name="T24" fmla="*/ 34 w 57"/>
                <a:gd name="T25" fmla="*/ 1 h 51"/>
                <a:gd name="T26" fmla="*/ 38 w 57"/>
                <a:gd name="T27" fmla="*/ 3 h 51"/>
                <a:gd name="T28" fmla="*/ 43 w 57"/>
                <a:gd name="T29" fmla="*/ 8 h 51"/>
                <a:gd name="T30" fmla="*/ 50 w 57"/>
                <a:gd name="T31" fmla="*/ 20 h 51"/>
                <a:gd name="T32" fmla="*/ 57 w 57"/>
                <a:gd name="T33" fmla="*/ 46 h 51"/>
                <a:gd name="T34" fmla="*/ 57 w 57"/>
                <a:gd name="T35" fmla="*/ 46 h 51"/>
                <a:gd name="T36" fmla="*/ 56 w 57"/>
                <a:gd name="T37" fmla="*/ 46 h 51"/>
                <a:gd name="T38" fmla="*/ 46 w 57"/>
                <a:gd name="T39" fmla="*/ 22 h 51"/>
                <a:gd name="T40" fmla="*/ 39 w 57"/>
                <a:gd name="T41" fmla="*/ 11 h 51"/>
                <a:gd name="T42" fmla="*/ 35 w 57"/>
                <a:gd name="T43" fmla="*/ 7 h 51"/>
                <a:gd name="T44" fmla="*/ 33 w 57"/>
                <a:gd name="T45" fmla="*/ 6 h 51"/>
                <a:gd name="T46" fmla="*/ 30 w 57"/>
                <a:gd name="T47" fmla="*/ 5 h 51"/>
                <a:gd name="T48" fmla="*/ 25 w 57"/>
                <a:gd name="T49" fmla="*/ 7 h 51"/>
                <a:gd name="T50" fmla="*/ 21 w 57"/>
                <a:gd name="T51" fmla="*/ 11 h 51"/>
                <a:gd name="T52" fmla="*/ 13 w 57"/>
                <a:gd name="T53" fmla="*/ 21 h 51"/>
                <a:gd name="T54" fmla="*/ 2 w 57"/>
                <a:gd name="T55" fmla="*/ 46 h 51"/>
                <a:gd name="T56" fmla="*/ 2 w 57"/>
                <a:gd name="T57" fmla="*/ 44 h 51"/>
                <a:gd name="T58" fmla="*/ 8 w 57"/>
                <a:gd name="T59" fmla="*/ 45 h 51"/>
                <a:gd name="T60" fmla="*/ 15 w 57"/>
                <a:gd name="T61" fmla="*/ 46 h 51"/>
                <a:gd name="T62" fmla="*/ 22 w 57"/>
                <a:gd name="T63" fmla="*/ 47 h 51"/>
                <a:gd name="T64" fmla="*/ 29 w 57"/>
                <a:gd name="T65" fmla="*/ 47 h 51"/>
                <a:gd name="T66" fmla="*/ 36 w 57"/>
                <a:gd name="T67" fmla="*/ 47 h 51"/>
                <a:gd name="T68" fmla="*/ 43 w 57"/>
                <a:gd name="T69" fmla="*/ 47 h 51"/>
                <a:gd name="T70" fmla="*/ 56 w 57"/>
                <a:gd name="T71" fmla="*/ 46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57" h="51">
                  <a:moveTo>
                    <a:pt x="57" y="46"/>
                  </a:moveTo>
                  <a:cubicBezTo>
                    <a:pt x="52" y="47"/>
                    <a:pt x="48" y="49"/>
                    <a:pt x="43" y="50"/>
                  </a:cubicBezTo>
                  <a:cubicBezTo>
                    <a:pt x="39" y="50"/>
                    <a:pt x="34" y="50"/>
                    <a:pt x="29" y="51"/>
                  </a:cubicBezTo>
                  <a:cubicBezTo>
                    <a:pt x="24" y="51"/>
                    <a:pt x="20" y="50"/>
                    <a:pt x="15" y="50"/>
                  </a:cubicBezTo>
                  <a:cubicBezTo>
                    <a:pt x="12" y="50"/>
                    <a:pt x="10" y="49"/>
                    <a:pt x="8" y="48"/>
                  </a:cubicBezTo>
                  <a:cubicBezTo>
                    <a:pt x="1" y="46"/>
                    <a:pt x="1" y="46"/>
                    <a:pt x="1" y="46"/>
                  </a:cubicBezTo>
                  <a:cubicBezTo>
                    <a:pt x="0" y="46"/>
                    <a:pt x="0" y="46"/>
                    <a:pt x="0" y="46"/>
                  </a:cubicBezTo>
                  <a:cubicBezTo>
                    <a:pt x="1" y="45"/>
                    <a:pt x="1" y="45"/>
                    <a:pt x="1" y="45"/>
                  </a:cubicBezTo>
                  <a:cubicBezTo>
                    <a:pt x="4" y="37"/>
                    <a:pt x="7" y="28"/>
                    <a:pt x="11" y="20"/>
                  </a:cubicBezTo>
                  <a:cubicBezTo>
                    <a:pt x="13" y="16"/>
                    <a:pt x="15" y="12"/>
                    <a:pt x="18" y="9"/>
                  </a:cubicBezTo>
                  <a:cubicBezTo>
                    <a:pt x="19" y="7"/>
                    <a:pt x="21" y="5"/>
                    <a:pt x="23" y="3"/>
                  </a:cubicBezTo>
                  <a:cubicBezTo>
                    <a:pt x="25" y="2"/>
                    <a:pt x="27" y="1"/>
                    <a:pt x="30" y="1"/>
                  </a:cubicBezTo>
                  <a:cubicBezTo>
                    <a:pt x="32" y="0"/>
                    <a:pt x="32" y="1"/>
                    <a:pt x="34" y="1"/>
                  </a:cubicBezTo>
                  <a:cubicBezTo>
                    <a:pt x="35" y="1"/>
                    <a:pt x="36" y="2"/>
                    <a:pt x="38" y="3"/>
                  </a:cubicBezTo>
                  <a:cubicBezTo>
                    <a:pt x="40" y="4"/>
                    <a:pt x="41" y="6"/>
                    <a:pt x="43" y="8"/>
                  </a:cubicBezTo>
                  <a:cubicBezTo>
                    <a:pt x="46" y="12"/>
                    <a:pt x="48" y="16"/>
                    <a:pt x="50" y="20"/>
                  </a:cubicBezTo>
                  <a:cubicBezTo>
                    <a:pt x="53" y="28"/>
                    <a:pt x="56" y="37"/>
                    <a:pt x="57" y="46"/>
                  </a:cubicBezTo>
                  <a:cubicBezTo>
                    <a:pt x="57" y="46"/>
                    <a:pt x="57" y="46"/>
                    <a:pt x="57" y="46"/>
                  </a:cubicBezTo>
                  <a:close/>
                  <a:moveTo>
                    <a:pt x="56" y="46"/>
                  </a:moveTo>
                  <a:cubicBezTo>
                    <a:pt x="53" y="38"/>
                    <a:pt x="50" y="29"/>
                    <a:pt x="46" y="22"/>
                  </a:cubicBezTo>
                  <a:cubicBezTo>
                    <a:pt x="44" y="18"/>
                    <a:pt x="42" y="14"/>
                    <a:pt x="39" y="11"/>
                  </a:cubicBezTo>
                  <a:cubicBezTo>
                    <a:pt x="38" y="9"/>
                    <a:pt x="37" y="8"/>
                    <a:pt x="35" y="7"/>
                  </a:cubicBezTo>
                  <a:cubicBezTo>
                    <a:pt x="34" y="6"/>
                    <a:pt x="34" y="6"/>
                    <a:pt x="33" y="6"/>
                  </a:cubicBezTo>
                  <a:cubicBezTo>
                    <a:pt x="32" y="5"/>
                    <a:pt x="30" y="5"/>
                    <a:pt x="30" y="5"/>
                  </a:cubicBezTo>
                  <a:cubicBezTo>
                    <a:pt x="29" y="5"/>
                    <a:pt x="27" y="6"/>
                    <a:pt x="25" y="7"/>
                  </a:cubicBezTo>
                  <a:cubicBezTo>
                    <a:pt x="23" y="8"/>
                    <a:pt x="22" y="9"/>
                    <a:pt x="21" y="11"/>
                  </a:cubicBezTo>
                  <a:cubicBezTo>
                    <a:pt x="18" y="14"/>
                    <a:pt x="15" y="18"/>
                    <a:pt x="13" y="21"/>
                  </a:cubicBezTo>
                  <a:cubicBezTo>
                    <a:pt x="8" y="29"/>
                    <a:pt x="5" y="37"/>
                    <a:pt x="2" y="46"/>
                  </a:cubicBezTo>
                  <a:cubicBezTo>
                    <a:pt x="2" y="44"/>
                    <a:pt x="2" y="44"/>
                    <a:pt x="2" y="44"/>
                  </a:cubicBezTo>
                  <a:cubicBezTo>
                    <a:pt x="8" y="45"/>
                    <a:pt x="8" y="45"/>
                    <a:pt x="8" y="45"/>
                  </a:cubicBezTo>
                  <a:cubicBezTo>
                    <a:pt x="11" y="46"/>
                    <a:pt x="13" y="46"/>
                    <a:pt x="15" y="46"/>
                  </a:cubicBezTo>
                  <a:cubicBezTo>
                    <a:pt x="22" y="47"/>
                    <a:pt x="22" y="47"/>
                    <a:pt x="22" y="47"/>
                  </a:cubicBezTo>
                  <a:cubicBezTo>
                    <a:pt x="24" y="47"/>
                    <a:pt x="27" y="47"/>
                    <a:pt x="29" y="47"/>
                  </a:cubicBezTo>
                  <a:cubicBezTo>
                    <a:pt x="36" y="47"/>
                    <a:pt x="36" y="47"/>
                    <a:pt x="36" y="47"/>
                  </a:cubicBezTo>
                  <a:cubicBezTo>
                    <a:pt x="38" y="47"/>
                    <a:pt x="40" y="47"/>
                    <a:pt x="43" y="47"/>
                  </a:cubicBezTo>
                  <a:cubicBezTo>
                    <a:pt x="47" y="46"/>
                    <a:pt x="52" y="46"/>
                    <a:pt x="56" y="46"/>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3" name="Freeform 147"/>
            <p:cNvSpPr/>
            <p:nvPr/>
          </p:nvSpPr>
          <p:spPr bwMode="auto">
            <a:xfrm>
              <a:off x="3888" y="1317"/>
              <a:ext cx="264" cy="23"/>
            </a:xfrm>
            <a:custGeom>
              <a:avLst/>
              <a:gdLst>
                <a:gd name="T0" fmla="*/ 0 w 58"/>
                <a:gd name="T1" fmla="*/ 0 h 5"/>
                <a:gd name="T2" fmla="*/ 9 w 58"/>
                <a:gd name="T3" fmla="*/ 1 h 5"/>
                <a:gd name="T4" fmla="*/ 18 w 58"/>
                <a:gd name="T5" fmla="*/ 2 h 5"/>
                <a:gd name="T6" fmla="*/ 29 w 58"/>
                <a:gd name="T7" fmla="*/ 2 h 5"/>
                <a:gd name="T8" fmla="*/ 49 w 58"/>
                <a:gd name="T9" fmla="*/ 1 h 5"/>
                <a:gd name="T10" fmla="*/ 58 w 58"/>
                <a:gd name="T11" fmla="*/ 0 h 5"/>
                <a:gd name="T12" fmla="*/ 49 w 58"/>
                <a:gd name="T13" fmla="*/ 2 h 5"/>
                <a:gd name="T14" fmla="*/ 40 w 58"/>
                <a:gd name="T15" fmla="*/ 4 h 5"/>
                <a:gd name="T16" fmla="*/ 29 w 58"/>
                <a:gd name="T17" fmla="*/ 5 h 5"/>
                <a:gd name="T18" fmla="*/ 18 w 58"/>
                <a:gd name="T19" fmla="*/ 4 h 5"/>
                <a:gd name="T20" fmla="*/ 9 w 58"/>
                <a:gd name="T21" fmla="*/ 3 h 5"/>
                <a:gd name="T22" fmla="*/ 0 w 58"/>
                <a:gd name="T23" fmla="*/ 0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8" h="5">
                  <a:moveTo>
                    <a:pt x="0" y="0"/>
                  </a:moveTo>
                  <a:cubicBezTo>
                    <a:pt x="0" y="0"/>
                    <a:pt x="3" y="0"/>
                    <a:pt x="9" y="1"/>
                  </a:cubicBezTo>
                  <a:cubicBezTo>
                    <a:pt x="12" y="2"/>
                    <a:pt x="15" y="1"/>
                    <a:pt x="18" y="2"/>
                  </a:cubicBezTo>
                  <a:cubicBezTo>
                    <a:pt x="22" y="2"/>
                    <a:pt x="25" y="2"/>
                    <a:pt x="29" y="2"/>
                  </a:cubicBezTo>
                  <a:cubicBezTo>
                    <a:pt x="36" y="1"/>
                    <a:pt x="44" y="1"/>
                    <a:pt x="49" y="1"/>
                  </a:cubicBezTo>
                  <a:cubicBezTo>
                    <a:pt x="55" y="0"/>
                    <a:pt x="58" y="0"/>
                    <a:pt x="58" y="0"/>
                  </a:cubicBezTo>
                  <a:cubicBezTo>
                    <a:pt x="58" y="0"/>
                    <a:pt x="55" y="1"/>
                    <a:pt x="49" y="2"/>
                  </a:cubicBezTo>
                  <a:cubicBezTo>
                    <a:pt x="47" y="3"/>
                    <a:pt x="43" y="4"/>
                    <a:pt x="40" y="4"/>
                  </a:cubicBezTo>
                  <a:cubicBezTo>
                    <a:pt x="36" y="4"/>
                    <a:pt x="33" y="5"/>
                    <a:pt x="29" y="5"/>
                  </a:cubicBezTo>
                  <a:cubicBezTo>
                    <a:pt x="25" y="5"/>
                    <a:pt x="22" y="4"/>
                    <a:pt x="18" y="4"/>
                  </a:cubicBezTo>
                  <a:cubicBezTo>
                    <a:pt x="15" y="4"/>
                    <a:pt x="11" y="4"/>
                    <a:pt x="9" y="3"/>
                  </a:cubicBezTo>
                  <a:cubicBezTo>
                    <a:pt x="3" y="1"/>
                    <a:pt x="0" y="0"/>
                    <a:pt x="0" y="0"/>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4" name="Freeform 148"/>
            <p:cNvSpPr/>
            <p:nvPr/>
          </p:nvSpPr>
          <p:spPr bwMode="auto">
            <a:xfrm>
              <a:off x="3838" y="1823"/>
              <a:ext cx="368" cy="31"/>
            </a:xfrm>
            <a:custGeom>
              <a:avLst/>
              <a:gdLst>
                <a:gd name="T0" fmla="*/ 0 w 81"/>
                <a:gd name="T1" fmla="*/ 1 h 7"/>
                <a:gd name="T2" fmla="*/ 13 w 81"/>
                <a:gd name="T3" fmla="*/ 1 h 7"/>
                <a:gd name="T4" fmla="*/ 41 w 81"/>
                <a:gd name="T5" fmla="*/ 4 h 7"/>
                <a:gd name="T6" fmla="*/ 56 w 81"/>
                <a:gd name="T7" fmla="*/ 3 h 7"/>
                <a:gd name="T8" fmla="*/ 62 w 81"/>
                <a:gd name="T9" fmla="*/ 2 h 7"/>
                <a:gd name="T10" fmla="*/ 68 w 81"/>
                <a:gd name="T11" fmla="*/ 2 h 7"/>
                <a:gd name="T12" fmla="*/ 81 w 81"/>
                <a:gd name="T13" fmla="*/ 1 h 7"/>
                <a:gd name="T14" fmla="*/ 81 w 81"/>
                <a:gd name="T15" fmla="*/ 1 h 7"/>
                <a:gd name="T16" fmla="*/ 81 w 81"/>
                <a:gd name="T17" fmla="*/ 2 h 7"/>
                <a:gd name="T18" fmla="*/ 69 w 81"/>
                <a:gd name="T19" fmla="*/ 5 h 7"/>
                <a:gd name="T20" fmla="*/ 56 w 81"/>
                <a:gd name="T21" fmla="*/ 7 h 7"/>
                <a:gd name="T22" fmla="*/ 41 w 81"/>
                <a:gd name="T23" fmla="*/ 7 h 7"/>
                <a:gd name="T24" fmla="*/ 26 w 81"/>
                <a:gd name="T25" fmla="*/ 6 h 7"/>
                <a:gd name="T26" fmla="*/ 19 w 81"/>
                <a:gd name="T27" fmla="*/ 6 h 7"/>
                <a:gd name="T28" fmla="*/ 13 w 81"/>
                <a:gd name="T29" fmla="*/ 5 h 7"/>
                <a:gd name="T30" fmla="*/ 0 w 81"/>
                <a:gd name="T31" fmla="*/ 1 h 7"/>
                <a:gd name="T32" fmla="*/ 0 w 81"/>
                <a:gd name="T33" fmla="*/ 1 h 7"/>
                <a:gd name="T34" fmla="*/ 0 w 81"/>
                <a:gd name="T35" fmla="*/ 1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1" h="7">
                  <a:moveTo>
                    <a:pt x="0" y="1"/>
                  </a:moveTo>
                  <a:cubicBezTo>
                    <a:pt x="0" y="1"/>
                    <a:pt x="6" y="0"/>
                    <a:pt x="13" y="1"/>
                  </a:cubicBezTo>
                  <a:cubicBezTo>
                    <a:pt x="21" y="2"/>
                    <a:pt x="30" y="5"/>
                    <a:pt x="41" y="4"/>
                  </a:cubicBezTo>
                  <a:cubicBezTo>
                    <a:pt x="46" y="4"/>
                    <a:pt x="51" y="3"/>
                    <a:pt x="56" y="3"/>
                  </a:cubicBezTo>
                  <a:cubicBezTo>
                    <a:pt x="58" y="3"/>
                    <a:pt x="60" y="3"/>
                    <a:pt x="62" y="2"/>
                  </a:cubicBezTo>
                  <a:cubicBezTo>
                    <a:pt x="64" y="2"/>
                    <a:pt x="66" y="2"/>
                    <a:pt x="68" y="2"/>
                  </a:cubicBezTo>
                  <a:cubicBezTo>
                    <a:pt x="76" y="1"/>
                    <a:pt x="81" y="1"/>
                    <a:pt x="81" y="1"/>
                  </a:cubicBezTo>
                  <a:cubicBezTo>
                    <a:pt x="81" y="1"/>
                    <a:pt x="81" y="1"/>
                    <a:pt x="81" y="1"/>
                  </a:cubicBezTo>
                  <a:cubicBezTo>
                    <a:pt x="81" y="1"/>
                    <a:pt x="81" y="1"/>
                    <a:pt x="81" y="2"/>
                  </a:cubicBezTo>
                  <a:cubicBezTo>
                    <a:pt x="81" y="2"/>
                    <a:pt x="77" y="4"/>
                    <a:pt x="69" y="5"/>
                  </a:cubicBezTo>
                  <a:cubicBezTo>
                    <a:pt x="65" y="6"/>
                    <a:pt x="61" y="7"/>
                    <a:pt x="56" y="7"/>
                  </a:cubicBezTo>
                  <a:cubicBezTo>
                    <a:pt x="51" y="7"/>
                    <a:pt x="46" y="7"/>
                    <a:pt x="41" y="7"/>
                  </a:cubicBezTo>
                  <a:cubicBezTo>
                    <a:pt x="36" y="6"/>
                    <a:pt x="31" y="5"/>
                    <a:pt x="26" y="6"/>
                  </a:cubicBezTo>
                  <a:cubicBezTo>
                    <a:pt x="23" y="6"/>
                    <a:pt x="21" y="6"/>
                    <a:pt x="19" y="6"/>
                  </a:cubicBezTo>
                  <a:cubicBezTo>
                    <a:pt x="16" y="6"/>
                    <a:pt x="14" y="5"/>
                    <a:pt x="13" y="5"/>
                  </a:cubicBezTo>
                  <a:cubicBezTo>
                    <a:pt x="5" y="3"/>
                    <a:pt x="0" y="1"/>
                    <a:pt x="0" y="1"/>
                  </a:cubicBezTo>
                  <a:cubicBezTo>
                    <a:pt x="0" y="1"/>
                    <a:pt x="0" y="1"/>
                    <a:pt x="0" y="1"/>
                  </a:cubicBezTo>
                  <a:cubicBezTo>
                    <a:pt x="0" y="1"/>
                    <a:pt x="0" y="1"/>
                    <a:pt x="0" y="1"/>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5" name="Freeform 149"/>
            <p:cNvSpPr/>
            <p:nvPr/>
          </p:nvSpPr>
          <p:spPr bwMode="auto">
            <a:xfrm>
              <a:off x="3847" y="1873"/>
              <a:ext cx="350" cy="31"/>
            </a:xfrm>
            <a:custGeom>
              <a:avLst/>
              <a:gdLst>
                <a:gd name="T0" fmla="*/ 0 w 77"/>
                <a:gd name="T1" fmla="*/ 2 h 7"/>
                <a:gd name="T2" fmla="*/ 12 w 77"/>
                <a:gd name="T3" fmla="*/ 2 h 7"/>
                <a:gd name="T4" fmla="*/ 38 w 77"/>
                <a:gd name="T5" fmla="*/ 5 h 7"/>
                <a:gd name="T6" fmla="*/ 52 w 77"/>
                <a:gd name="T7" fmla="*/ 2 h 7"/>
                <a:gd name="T8" fmla="*/ 59 w 77"/>
                <a:gd name="T9" fmla="*/ 2 h 7"/>
                <a:gd name="T10" fmla="*/ 65 w 77"/>
                <a:gd name="T11" fmla="*/ 1 h 7"/>
                <a:gd name="T12" fmla="*/ 77 w 77"/>
                <a:gd name="T13" fmla="*/ 0 h 7"/>
                <a:gd name="T14" fmla="*/ 77 w 77"/>
                <a:gd name="T15" fmla="*/ 0 h 7"/>
                <a:gd name="T16" fmla="*/ 77 w 77"/>
                <a:gd name="T17" fmla="*/ 1 h 7"/>
                <a:gd name="T18" fmla="*/ 65 w 77"/>
                <a:gd name="T19" fmla="*/ 5 h 7"/>
                <a:gd name="T20" fmla="*/ 53 w 77"/>
                <a:gd name="T21" fmla="*/ 7 h 7"/>
                <a:gd name="T22" fmla="*/ 38 w 77"/>
                <a:gd name="T23" fmla="*/ 7 h 7"/>
                <a:gd name="T24" fmla="*/ 24 w 77"/>
                <a:gd name="T25" fmla="*/ 6 h 7"/>
                <a:gd name="T26" fmla="*/ 17 w 77"/>
                <a:gd name="T27" fmla="*/ 7 h 7"/>
                <a:gd name="T28" fmla="*/ 12 w 77"/>
                <a:gd name="T29" fmla="*/ 5 h 7"/>
                <a:gd name="T30" fmla="*/ 0 w 77"/>
                <a:gd name="T31" fmla="*/ 2 h 7"/>
                <a:gd name="T32" fmla="*/ 0 w 77"/>
                <a:gd name="T33" fmla="*/ 2 h 7"/>
                <a:gd name="T34" fmla="*/ 0 w 77"/>
                <a:gd name="T35" fmla="*/ 2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77" h="7">
                  <a:moveTo>
                    <a:pt x="0" y="2"/>
                  </a:moveTo>
                  <a:cubicBezTo>
                    <a:pt x="0" y="2"/>
                    <a:pt x="5" y="1"/>
                    <a:pt x="12" y="2"/>
                  </a:cubicBezTo>
                  <a:cubicBezTo>
                    <a:pt x="19" y="3"/>
                    <a:pt x="29" y="6"/>
                    <a:pt x="38" y="5"/>
                  </a:cubicBezTo>
                  <a:cubicBezTo>
                    <a:pt x="43" y="3"/>
                    <a:pt x="48" y="3"/>
                    <a:pt x="52" y="2"/>
                  </a:cubicBezTo>
                  <a:cubicBezTo>
                    <a:pt x="55" y="2"/>
                    <a:pt x="57" y="2"/>
                    <a:pt x="59" y="2"/>
                  </a:cubicBezTo>
                  <a:cubicBezTo>
                    <a:pt x="61" y="1"/>
                    <a:pt x="63" y="1"/>
                    <a:pt x="65" y="1"/>
                  </a:cubicBezTo>
                  <a:cubicBezTo>
                    <a:pt x="72" y="0"/>
                    <a:pt x="77" y="0"/>
                    <a:pt x="77" y="0"/>
                  </a:cubicBezTo>
                  <a:cubicBezTo>
                    <a:pt x="77" y="0"/>
                    <a:pt x="77" y="0"/>
                    <a:pt x="77" y="0"/>
                  </a:cubicBezTo>
                  <a:cubicBezTo>
                    <a:pt x="77" y="1"/>
                    <a:pt x="77" y="1"/>
                    <a:pt x="77" y="1"/>
                  </a:cubicBezTo>
                  <a:cubicBezTo>
                    <a:pt x="77" y="1"/>
                    <a:pt x="72" y="3"/>
                    <a:pt x="65" y="5"/>
                  </a:cubicBezTo>
                  <a:cubicBezTo>
                    <a:pt x="62" y="6"/>
                    <a:pt x="57" y="7"/>
                    <a:pt x="53" y="7"/>
                  </a:cubicBezTo>
                  <a:cubicBezTo>
                    <a:pt x="48" y="7"/>
                    <a:pt x="43" y="7"/>
                    <a:pt x="38" y="7"/>
                  </a:cubicBezTo>
                  <a:cubicBezTo>
                    <a:pt x="34" y="6"/>
                    <a:pt x="29" y="6"/>
                    <a:pt x="24" y="6"/>
                  </a:cubicBezTo>
                  <a:cubicBezTo>
                    <a:pt x="22" y="6"/>
                    <a:pt x="19" y="7"/>
                    <a:pt x="17" y="7"/>
                  </a:cubicBezTo>
                  <a:cubicBezTo>
                    <a:pt x="15" y="6"/>
                    <a:pt x="13" y="6"/>
                    <a:pt x="12" y="5"/>
                  </a:cubicBezTo>
                  <a:cubicBezTo>
                    <a:pt x="4" y="4"/>
                    <a:pt x="0" y="2"/>
                    <a:pt x="0" y="2"/>
                  </a:cubicBezTo>
                  <a:cubicBezTo>
                    <a:pt x="0" y="2"/>
                    <a:pt x="0" y="2"/>
                    <a:pt x="0" y="2"/>
                  </a:cubicBezTo>
                  <a:cubicBezTo>
                    <a:pt x="0" y="2"/>
                    <a:pt x="0" y="2"/>
                    <a:pt x="0" y="2"/>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6" name="Freeform 150"/>
            <p:cNvSpPr/>
            <p:nvPr/>
          </p:nvSpPr>
          <p:spPr bwMode="auto">
            <a:xfrm>
              <a:off x="3797" y="2193"/>
              <a:ext cx="191" cy="14"/>
            </a:xfrm>
            <a:custGeom>
              <a:avLst/>
              <a:gdLst>
                <a:gd name="T0" fmla="*/ 0 w 42"/>
                <a:gd name="T1" fmla="*/ 2 h 3"/>
                <a:gd name="T2" fmla="*/ 7 w 42"/>
                <a:gd name="T3" fmla="*/ 1 h 3"/>
                <a:gd name="T4" fmla="*/ 21 w 42"/>
                <a:gd name="T5" fmla="*/ 0 h 3"/>
                <a:gd name="T6" fmla="*/ 35 w 42"/>
                <a:gd name="T7" fmla="*/ 0 h 3"/>
                <a:gd name="T8" fmla="*/ 42 w 42"/>
                <a:gd name="T9" fmla="*/ 1 h 3"/>
                <a:gd name="T10" fmla="*/ 35 w 42"/>
                <a:gd name="T11" fmla="*/ 2 h 3"/>
                <a:gd name="T12" fmla="*/ 21 w 42"/>
                <a:gd name="T13" fmla="*/ 3 h 3"/>
                <a:gd name="T14" fmla="*/ 7 w 42"/>
                <a:gd name="T15" fmla="*/ 3 h 3"/>
                <a:gd name="T16" fmla="*/ 0 w 42"/>
                <a:gd name="T17" fmla="*/ 2 h 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2" h="3">
                  <a:moveTo>
                    <a:pt x="0" y="2"/>
                  </a:moveTo>
                  <a:cubicBezTo>
                    <a:pt x="0" y="2"/>
                    <a:pt x="3" y="1"/>
                    <a:pt x="7" y="1"/>
                  </a:cubicBezTo>
                  <a:cubicBezTo>
                    <a:pt x="11" y="0"/>
                    <a:pt x="16" y="0"/>
                    <a:pt x="21" y="0"/>
                  </a:cubicBezTo>
                  <a:cubicBezTo>
                    <a:pt x="26" y="0"/>
                    <a:pt x="31" y="0"/>
                    <a:pt x="35" y="0"/>
                  </a:cubicBezTo>
                  <a:cubicBezTo>
                    <a:pt x="39" y="0"/>
                    <a:pt x="42" y="1"/>
                    <a:pt x="42" y="1"/>
                  </a:cubicBezTo>
                  <a:cubicBezTo>
                    <a:pt x="42" y="1"/>
                    <a:pt x="39" y="1"/>
                    <a:pt x="35" y="2"/>
                  </a:cubicBezTo>
                  <a:cubicBezTo>
                    <a:pt x="31" y="3"/>
                    <a:pt x="26" y="3"/>
                    <a:pt x="21" y="3"/>
                  </a:cubicBezTo>
                  <a:cubicBezTo>
                    <a:pt x="16" y="3"/>
                    <a:pt x="11" y="3"/>
                    <a:pt x="7" y="3"/>
                  </a:cubicBezTo>
                  <a:cubicBezTo>
                    <a:pt x="3" y="2"/>
                    <a:pt x="0" y="2"/>
                    <a:pt x="0" y="2"/>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7" name="Freeform 151"/>
            <p:cNvSpPr/>
            <p:nvPr/>
          </p:nvSpPr>
          <p:spPr bwMode="auto">
            <a:xfrm>
              <a:off x="3783" y="2022"/>
              <a:ext cx="91" cy="85"/>
            </a:xfrm>
            <a:custGeom>
              <a:avLst/>
              <a:gdLst>
                <a:gd name="T0" fmla="*/ 20 w 20"/>
                <a:gd name="T1" fmla="*/ 0 h 19"/>
                <a:gd name="T2" fmla="*/ 17 w 20"/>
                <a:gd name="T3" fmla="*/ 4 h 19"/>
                <a:gd name="T4" fmla="*/ 11 w 20"/>
                <a:gd name="T5" fmla="*/ 11 h 19"/>
                <a:gd name="T6" fmla="*/ 4 w 20"/>
                <a:gd name="T7" fmla="*/ 17 h 19"/>
                <a:gd name="T8" fmla="*/ 0 w 20"/>
                <a:gd name="T9" fmla="*/ 19 h 19"/>
                <a:gd name="T10" fmla="*/ 3 w 20"/>
                <a:gd name="T11" fmla="*/ 15 h 19"/>
                <a:gd name="T12" fmla="*/ 9 w 20"/>
                <a:gd name="T13" fmla="*/ 9 h 19"/>
                <a:gd name="T14" fmla="*/ 16 w 20"/>
                <a:gd name="T15" fmla="*/ 3 h 19"/>
                <a:gd name="T16" fmla="*/ 20 w 20"/>
                <a:gd name="T17" fmla="*/ 0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0" h="19">
                  <a:moveTo>
                    <a:pt x="20" y="0"/>
                  </a:moveTo>
                  <a:cubicBezTo>
                    <a:pt x="20" y="0"/>
                    <a:pt x="19" y="2"/>
                    <a:pt x="17" y="4"/>
                  </a:cubicBezTo>
                  <a:cubicBezTo>
                    <a:pt x="16" y="6"/>
                    <a:pt x="14" y="8"/>
                    <a:pt x="11" y="11"/>
                  </a:cubicBezTo>
                  <a:cubicBezTo>
                    <a:pt x="9" y="13"/>
                    <a:pt x="6" y="15"/>
                    <a:pt x="4" y="17"/>
                  </a:cubicBezTo>
                  <a:cubicBezTo>
                    <a:pt x="2" y="18"/>
                    <a:pt x="0" y="19"/>
                    <a:pt x="0" y="19"/>
                  </a:cubicBezTo>
                  <a:cubicBezTo>
                    <a:pt x="0" y="19"/>
                    <a:pt x="1" y="17"/>
                    <a:pt x="3" y="15"/>
                  </a:cubicBezTo>
                  <a:cubicBezTo>
                    <a:pt x="4" y="13"/>
                    <a:pt x="7" y="11"/>
                    <a:pt x="9" y="9"/>
                  </a:cubicBezTo>
                  <a:cubicBezTo>
                    <a:pt x="12" y="6"/>
                    <a:pt x="14" y="4"/>
                    <a:pt x="16" y="3"/>
                  </a:cubicBezTo>
                  <a:cubicBezTo>
                    <a:pt x="18" y="1"/>
                    <a:pt x="20" y="0"/>
                    <a:pt x="20" y="0"/>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8" name="Freeform 152"/>
            <p:cNvSpPr>
              <a:spLocks noEditPoints="1"/>
            </p:cNvSpPr>
            <p:nvPr/>
          </p:nvSpPr>
          <p:spPr bwMode="auto">
            <a:xfrm>
              <a:off x="3628" y="1918"/>
              <a:ext cx="178" cy="456"/>
            </a:xfrm>
            <a:custGeom>
              <a:avLst/>
              <a:gdLst>
                <a:gd name="T0" fmla="*/ 2 w 39"/>
                <a:gd name="T1" fmla="*/ 51 h 101"/>
                <a:gd name="T2" fmla="*/ 11 w 39"/>
                <a:gd name="T3" fmla="*/ 76 h 101"/>
                <a:gd name="T4" fmla="*/ 18 w 39"/>
                <a:gd name="T5" fmla="*/ 88 h 101"/>
                <a:gd name="T6" fmla="*/ 22 w 39"/>
                <a:gd name="T7" fmla="*/ 93 h 101"/>
                <a:gd name="T8" fmla="*/ 27 w 39"/>
                <a:gd name="T9" fmla="*/ 97 h 101"/>
                <a:gd name="T10" fmla="*/ 25 w 39"/>
                <a:gd name="T11" fmla="*/ 97 h 101"/>
                <a:gd name="T12" fmla="*/ 29 w 39"/>
                <a:gd name="T13" fmla="*/ 96 h 101"/>
                <a:gd name="T14" fmla="*/ 34 w 39"/>
                <a:gd name="T15" fmla="*/ 95 h 101"/>
                <a:gd name="T16" fmla="*/ 33 w 39"/>
                <a:gd name="T17" fmla="*/ 96 h 101"/>
                <a:gd name="T18" fmla="*/ 36 w 39"/>
                <a:gd name="T19" fmla="*/ 88 h 101"/>
                <a:gd name="T20" fmla="*/ 37 w 39"/>
                <a:gd name="T21" fmla="*/ 78 h 101"/>
                <a:gd name="T22" fmla="*/ 35 w 39"/>
                <a:gd name="T23" fmla="*/ 59 h 101"/>
                <a:gd name="T24" fmla="*/ 31 w 39"/>
                <a:gd name="T25" fmla="*/ 40 h 101"/>
                <a:gd name="T26" fmla="*/ 23 w 39"/>
                <a:gd name="T27" fmla="*/ 23 h 101"/>
                <a:gd name="T28" fmla="*/ 13 w 39"/>
                <a:gd name="T29" fmla="*/ 7 h 101"/>
                <a:gd name="T30" fmla="*/ 10 w 39"/>
                <a:gd name="T31" fmla="*/ 4 h 101"/>
                <a:gd name="T32" fmla="*/ 10 w 39"/>
                <a:gd name="T33" fmla="*/ 4 h 101"/>
                <a:gd name="T34" fmla="*/ 8 w 39"/>
                <a:gd name="T35" fmla="*/ 5 h 101"/>
                <a:gd name="T36" fmla="*/ 5 w 39"/>
                <a:gd name="T37" fmla="*/ 13 h 101"/>
                <a:gd name="T38" fmla="*/ 2 w 39"/>
                <a:gd name="T39" fmla="*/ 51 h 101"/>
                <a:gd name="T40" fmla="*/ 2 w 39"/>
                <a:gd name="T41" fmla="*/ 51 h 101"/>
                <a:gd name="T42" fmla="*/ 0 w 39"/>
                <a:gd name="T43" fmla="*/ 31 h 101"/>
                <a:gd name="T44" fmla="*/ 1 w 39"/>
                <a:gd name="T45" fmla="*/ 12 h 101"/>
                <a:gd name="T46" fmla="*/ 5 w 39"/>
                <a:gd name="T47" fmla="*/ 2 h 101"/>
                <a:gd name="T48" fmla="*/ 8 w 39"/>
                <a:gd name="T49" fmla="*/ 0 h 101"/>
                <a:gd name="T50" fmla="*/ 12 w 39"/>
                <a:gd name="T51" fmla="*/ 0 h 101"/>
                <a:gd name="T52" fmla="*/ 17 w 39"/>
                <a:gd name="T53" fmla="*/ 4 h 101"/>
                <a:gd name="T54" fmla="*/ 27 w 39"/>
                <a:gd name="T55" fmla="*/ 21 h 101"/>
                <a:gd name="T56" fmla="*/ 37 w 39"/>
                <a:gd name="T57" fmla="*/ 59 h 101"/>
                <a:gd name="T58" fmla="*/ 39 w 39"/>
                <a:gd name="T59" fmla="*/ 78 h 101"/>
                <a:gd name="T60" fmla="*/ 38 w 39"/>
                <a:gd name="T61" fmla="*/ 88 h 101"/>
                <a:gd name="T62" fmla="*/ 35 w 39"/>
                <a:gd name="T63" fmla="*/ 98 h 101"/>
                <a:gd name="T64" fmla="*/ 35 w 39"/>
                <a:gd name="T65" fmla="*/ 98 h 101"/>
                <a:gd name="T66" fmla="*/ 34 w 39"/>
                <a:gd name="T67" fmla="*/ 98 h 101"/>
                <a:gd name="T68" fmla="*/ 30 w 39"/>
                <a:gd name="T69" fmla="*/ 99 h 101"/>
                <a:gd name="T70" fmla="*/ 26 w 39"/>
                <a:gd name="T71" fmla="*/ 100 h 101"/>
                <a:gd name="T72" fmla="*/ 26 w 39"/>
                <a:gd name="T73" fmla="*/ 101 h 101"/>
                <a:gd name="T74" fmla="*/ 25 w 39"/>
                <a:gd name="T75" fmla="*/ 100 h 101"/>
                <a:gd name="T76" fmla="*/ 19 w 39"/>
                <a:gd name="T77" fmla="*/ 96 h 101"/>
                <a:gd name="T78" fmla="*/ 15 w 39"/>
                <a:gd name="T79" fmla="*/ 90 h 101"/>
                <a:gd name="T80" fmla="*/ 9 w 39"/>
                <a:gd name="T81" fmla="*/ 77 h 101"/>
                <a:gd name="T82" fmla="*/ 5 w 39"/>
                <a:gd name="T83" fmla="*/ 64 h 101"/>
                <a:gd name="T84" fmla="*/ 2 w 39"/>
                <a:gd name="T85" fmla="*/ 51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39" h="101">
                  <a:moveTo>
                    <a:pt x="2" y="51"/>
                  </a:moveTo>
                  <a:cubicBezTo>
                    <a:pt x="4" y="60"/>
                    <a:pt x="7" y="68"/>
                    <a:pt x="11" y="76"/>
                  </a:cubicBezTo>
                  <a:cubicBezTo>
                    <a:pt x="14" y="80"/>
                    <a:pt x="16" y="84"/>
                    <a:pt x="18" y="88"/>
                  </a:cubicBezTo>
                  <a:cubicBezTo>
                    <a:pt x="19" y="90"/>
                    <a:pt x="21" y="91"/>
                    <a:pt x="22" y="93"/>
                  </a:cubicBezTo>
                  <a:cubicBezTo>
                    <a:pt x="23" y="95"/>
                    <a:pt x="25" y="96"/>
                    <a:pt x="27" y="97"/>
                  </a:cubicBezTo>
                  <a:cubicBezTo>
                    <a:pt x="25" y="97"/>
                    <a:pt x="25" y="97"/>
                    <a:pt x="25" y="97"/>
                  </a:cubicBezTo>
                  <a:cubicBezTo>
                    <a:pt x="27" y="97"/>
                    <a:pt x="28" y="96"/>
                    <a:pt x="29" y="96"/>
                  </a:cubicBezTo>
                  <a:cubicBezTo>
                    <a:pt x="34" y="95"/>
                    <a:pt x="34" y="95"/>
                    <a:pt x="34" y="95"/>
                  </a:cubicBezTo>
                  <a:cubicBezTo>
                    <a:pt x="33" y="96"/>
                    <a:pt x="33" y="96"/>
                    <a:pt x="33" y="96"/>
                  </a:cubicBezTo>
                  <a:cubicBezTo>
                    <a:pt x="35" y="94"/>
                    <a:pt x="36" y="91"/>
                    <a:pt x="36" y="88"/>
                  </a:cubicBezTo>
                  <a:cubicBezTo>
                    <a:pt x="37" y="85"/>
                    <a:pt x="37" y="81"/>
                    <a:pt x="37" y="78"/>
                  </a:cubicBezTo>
                  <a:cubicBezTo>
                    <a:pt x="37" y="72"/>
                    <a:pt x="36" y="65"/>
                    <a:pt x="35" y="59"/>
                  </a:cubicBezTo>
                  <a:cubicBezTo>
                    <a:pt x="34" y="53"/>
                    <a:pt x="33" y="46"/>
                    <a:pt x="31" y="40"/>
                  </a:cubicBezTo>
                  <a:cubicBezTo>
                    <a:pt x="28" y="34"/>
                    <a:pt x="26" y="28"/>
                    <a:pt x="23" y="23"/>
                  </a:cubicBezTo>
                  <a:cubicBezTo>
                    <a:pt x="20" y="17"/>
                    <a:pt x="17" y="11"/>
                    <a:pt x="13" y="7"/>
                  </a:cubicBezTo>
                  <a:cubicBezTo>
                    <a:pt x="12" y="6"/>
                    <a:pt x="11" y="5"/>
                    <a:pt x="10" y="4"/>
                  </a:cubicBezTo>
                  <a:cubicBezTo>
                    <a:pt x="10" y="4"/>
                    <a:pt x="10" y="4"/>
                    <a:pt x="10" y="4"/>
                  </a:cubicBezTo>
                  <a:cubicBezTo>
                    <a:pt x="9" y="4"/>
                    <a:pt x="8" y="5"/>
                    <a:pt x="8" y="5"/>
                  </a:cubicBezTo>
                  <a:cubicBezTo>
                    <a:pt x="7" y="6"/>
                    <a:pt x="5" y="10"/>
                    <a:pt x="5" y="13"/>
                  </a:cubicBezTo>
                  <a:cubicBezTo>
                    <a:pt x="2" y="25"/>
                    <a:pt x="1" y="38"/>
                    <a:pt x="2" y="51"/>
                  </a:cubicBezTo>
                  <a:close/>
                  <a:moveTo>
                    <a:pt x="2" y="51"/>
                  </a:moveTo>
                  <a:cubicBezTo>
                    <a:pt x="1" y="44"/>
                    <a:pt x="1" y="38"/>
                    <a:pt x="0" y="31"/>
                  </a:cubicBezTo>
                  <a:cubicBezTo>
                    <a:pt x="0" y="25"/>
                    <a:pt x="0" y="18"/>
                    <a:pt x="1" y="12"/>
                  </a:cubicBezTo>
                  <a:cubicBezTo>
                    <a:pt x="2" y="8"/>
                    <a:pt x="2" y="5"/>
                    <a:pt x="5" y="2"/>
                  </a:cubicBezTo>
                  <a:cubicBezTo>
                    <a:pt x="6" y="1"/>
                    <a:pt x="7" y="0"/>
                    <a:pt x="8" y="0"/>
                  </a:cubicBezTo>
                  <a:cubicBezTo>
                    <a:pt x="9" y="0"/>
                    <a:pt x="11" y="0"/>
                    <a:pt x="12" y="0"/>
                  </a:cubicBezTo>
                  <a:cubicBezTo>
                    <a:pt x="14" y="1"/>
                    <a:pt x="15" y="3"/>
                    <a:pt x="17" y="4"/>
                  </a:cubicBezTo>
                  <a:cubicBezTo>
                    <a:pt x="21" y="9"/>
                    <a:pt x="24" y="15"/>
                    <a:pt x="27" y="21"/>
                  </a:cubicBezTo>
                  <a:cubicBezTo>
                    <a:pt x="32" y="33"/>
                    <a:pt x="36" y="46"/>
                    <a:pt x="37" y="59"/>
                  </a:cubicBezTo>
                  <a:cubicBezTo>
                    <a:pt x="38" y="65"/>
                    <a:pt x="38" y="72"/>
                    <a:pt x="39" y="78"/>
                  </a:cubicBezTo>
                  <a:cubicBezTo>
                    <a:pt x="39" y="81"/>
                    <a:pt x="39" y="85"/>
                    <a:pt x="38" y="88"/>
                  </a:cubicBezTo>
                  <a:cubicBezTo>
                    <a:pt x="38" y="91"/>
                    <a:pt x="38" y="95"/>
                    <a:pt x="35" y="98"/>
                  </a:cubicBezTo>
                  <a:cubicBezTo>
                    <a:pt x="35" y="98"/>
                    <a:pt x="35" y="98"/>
                    <a:pt x="35" y="98"/>
                  </a:cubicBezTo>
                  <a:cubicBezTo>
                    <a:pt x="34" y="98"/>
                    <a:pt x="34" y="98"/>
                    <a:pt x="34" y="98"/>
                  </a:cubicBezTo>
                  <a:cubicBezTo>
                    <a:pt x="30" y="99"/>
                    <a:pt x="30" y="99"/>
                    <a:pt x="30" y="99"/>
                  </a:cubicBezTo>
                  <a:cubicBezTo>
                    <a:pt x="29" y="99"/>
                    <a:pt x="28" y="100"/>
                    <a:pt x="26" y="100"/>
                  </a:cubicBezTo>
                  <a:cubicBezTo>
                    <a:pt x="26" y="101"/>
                    <a:pt x="26" y="101"/>
                    <a:pt x="26" y="101"/>
                  </a:cubicBezTo>
                  <a:cubicBezTo>
                    <a:pt x="26" y="101"/>
                    <a:pt x="25" y="101"/>
                    <a:pt x="25" y="100"/>
                  </a:cubicBezTo>
                  <a:cubicBezTo>
                    <a:pt x="23" y="99"/>
                    <a:pt x="21" y="98"/>
                    <a:pt x="19" y="96"/>
                  </a:cubicBezTo>
                  <a:cubicBezTo>
                    <a:pt x="18" y="94"/>
                    <a:pt x="16" y="92"/>
                    <a:pt x="15" y="90"/>
                  </a:cubicBezTo>
                  <a:cubicBezTo>
                    <a:pt x="13" y="86"/>
                    <a:pt x="11" y="82"/>
                    <a:pt x="9" y="77"/>
                  </a:cubicBezTo>
                  <a:cubicBezTo>
                    <a:pt x="7" y="73"/>
                    <a:pt x="6" y="69"/>
                    <a:pt x="5" y="64"/>
                  </a:cubicBezTo>
                  <a:cubicBezTo>
                    <a:pt x="4" y="60"/>
                    <a:pt x="3" y="55"/>
                    <a:pt x="2" y="51"/>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9" name="Freeform 153"/>
            <p:cNvSpPr>
              <a:spLocks noEditPoints="1"/>
            </p:cNvSpPr>
            <p:nvPr/>
          </p:nvSpPr>
          <p:spPr bwMode="auto">
            <a:xfrm>
              <a:off x="3628" y="1918"/>
              <a:ext cx="100" cy="99"/>
            </a:xfrm>
            <a:custGeom>
              <a:avLst/>
              <a:gdLst>
                <a:gd name="T0" fmla="*/ 22 w 22"/>
                <a:gd name="T1" fmla="*/ 16 h 22"/>
                <a:gd name="T2" fmla="*/ 12 w 22"/>
                <a:gd name="T3" fmla="*/ 21 h 22"/>
                <a:gd name="T4" fmla="*/ 1 w 22"/>
                <a:gd name="T5" fmla="*/ 21 h 22"/>
                <a:gd name="T6" fmla="*/ 0 w 22"/>
                <a:gd name="T7" fmla="*/ 20 h 22"/>
                <a:gd name="T8" fmla="*/ 1 w 22"/>
                <a:gd name="T9" fmla="*/ 20 h 22"/>
                <a:gd name="T10" fmla="*/ 3 w 22"/>
                <a:gd name="T11" fmla="*/ 10 h 22"/>
                <a:gd name="T12" fmla="*/ 4 w 22"/>
                <a:gd name="T13" fmla="*/ 5 h 22"/>
                <a:gd name="T14" fmla="*/ 5 w 22"/>
                <a:gd name="T15" fmla="*/ 2 h 22"/>
                <a:gd name="T16" fmla="*/ 8 w 22"/>
                <a:gd name="T17" fmla="*/ 0 h 22"/>
                <a:gd name="T18" fmla="*/ 10 w 22"/>
                <a:gd name="T19" fmla="*/ 0 h 22"/>
                <a:gd name="T20" fmla="*/ 12 w 22"/>
                <a:gd name="T21" fmla="*/ 1 h 22"/>
                <a:gd name="T22" fmla="*/ 15 w 22"/>
                <a:gd name="T23" fmla="*/ 2 h 22"/>
                <a:gd name="T24" fmla="*/ 18 w 22"/>
                <a:gd name="T25" fmla="*/ 6 h 22"/>
                <a:gd name="T26" fmla="*/ 22 w 22"/>
                <a:gd name="T27" fmla="*/ 16 h 22"/>
                <a:gd name="T28" fmla="*/ 22 w 22"/>
                <a:gd name="T29" fmla="*/ 16 h 22"/>
                <a:gd name="T30" fmla="*/ 21 w 22"/>
                <a:gd name="T31" fmla="*/ 16 h 22"/>
                <a:gd name="T32" fmla="*/ 15 w 22"/>
                <a:gd name="T33" fmla="*/ 9 h 22"/>
                <a:gd name="T34" fmla="*/ 12 w 22"/>
                <a:gd name="T35" fmla="*/ 6 h 22"/>
                <a:gd name="T36" fmla="*/ 10 w 22"/>
                <a:gd name="T37" fmla="*/ 5 h 22"/>
                <a:gd name="T38" fmla="*/ 10 w 22"/>
                <a:gd name="T39" fmla="*/ 4 h 22"/>
                <a:gd name="T40" fmla="*/ 10 w 22"/>
                <a:gd name="T41" fmla="*/ 4 h 22"/>
                <a:gd name="T42" fmla="*/ 9 w 22"/>
                <a:gd name="T43" fmla="*/ 5 h 22"/>
                <a:gd name="T44" fmla="*/ 8 w 22"/>
                <a:gd name="T45" fmla="*/ 7 h 22"/>
                <a:gd name="T46" fmla="*/ 5 w 22"/>
                <a:gd name="T47" fmla="*/ 11 h 22"/>
                <a:gd name="T48" fmla="*/ 2 w 22"/>
                <a:gd name="T49" fmla="*/ 20 h 22"/>
                <a:gd name="T50" fmla="*/ 2 w 22"/>
                <a:gd name="T51" fmla="*/ 19 h 22"/>
                <a:gd name="T52" fmla="*/ 11 w 22"/>
                <a:gd name="T53" fmla="*/ 17 h 22"/>
                <a:gd name="T54" fmla="*/ 16 w 22"/>
                <a:gd name="T55" fmla="*/ 16 h 22"/>
                <a:gd name="T56" fmla="*/ 21 w 22"/>
                <a:gd name="T57" fmla="*/ 16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2" h="22">
                  <a:moveTo>
                    <a:pt x="22" y="16"/>
                  </a:moveTo>
                  <a:cubicBezTo>
                    <a:pt x="19" y="18"/>
                    <a:pt x="16" y="20"/>
                    <a:pt x="12" y="21"/>
                  </a:cubicBezTo>
                  <a:cubicBezTo>
                    <a:pt x="9" y="22"/>
                    <a:pt x="5" y="21"/>
                    <a:pt x="1" y="21"/>
                  </a:cubicBezTo>
                  <a:cubicBezTo>
                    <a:pt x="0" y="20"/>
                    <a:pt x="0" y="20"/>
                    <a:pt x="0" y="20"/>
                  </a:cubicBezTo>
                  <a:cubicBezTo>
                    <a:pt x="1" y="20"/>
                    <a:pt x="1" y="20"/>
                    <a:pt x="1" y="20"/>
                  </a:cubicBezTo>
                  <a:cubicBezTo>
                    <a:pt x="2" y="16"/>
                    <a:pt x="2" y="13"/>
                    <a:pt x="3" y="10"/>
                  </a:cubicBezTo>
                  <a:cubicBezTo>
                    <a:pt x="3" y="8"/>
                    <a:pt x="3" y="7"/>
                    <a:pt x="4" y="5"/>
                  </a:cubicBezTo>
                  <a:cubicBezTo>
                    <a:pt x="4" y="4"/>
                    <a:pt x="5" y="3"/>
                    <a:pt x="5" y="2"/>
                  </a:cubicBezTo>
                  <a:cubicBezTo>
                    <a:pt x="6" y="2"/>
                    <a:pt x="7" y="1"/>
                    <a:pt x="8" y="0"/>
                  </a:cubicBezTo>
                  <a:cubicBezTo>
                    <a:pt x="10" y="0"/>
                    <a:pt x="9" y="0"/>
                    <a:pt x="10" y="0"/>
                  </a:cubicBezTo>
                  <a:cubicBezTo>
                    <a:pt x="11" y="0"/>
                    <a:pt x="12" y="0"/>
                    <a:pt x="12" y="1"/>
                  </a:cubicBezTo>
                  <a:cubicBezTo>
                    <a:pt x="13" y="1"/>
                    <a:pt x="14" y="2"/>
                    <a:pt x="15" y="2"/>
                  </a:cubicBezTo>
                  <a:cubicBezTo>
                    <a:pt x="16" y="4"/>
                    <a:pt x="17" y="5"/>
                    <a:pt x="18" y="6"/>
                  </a:cubicBezTo>
                  <a:cubicBezTo>
                    <a:pt x="20" y="9"/>
                    <a:pt x="21" y="12"/>
                    <a:pt x="22" y="16"/>
                  </a:cubicBezTo>
                  <a:cubicBezTo>
                    <a:pt x="22" y="16"/>
                    <a:pt x="22" y="16"/>
                    <a:pt x="22" y="16"/>
                  </a:cubicBezTo>
                  <a:close/>
                  <a:moveTo>
                    <a:pt x="21" y="16"/>
                  </a:moveTo>
                  <a:cubicBezTo>
                    <a:pt x="19" y="13"/>
                    <a:pt x="17" y="11"/>
                    <a:pt x="15" y="9"/>
                  </a:cubicBezTo>
                  <a:cubicBezTo>
                    <a:pt x="14" y="8"/>
                    <a:pt x="13" y="7"/>
                    <a:pt x="12" y="6"/>
                  </a:cubicBezTo>
                  <a:cubicBezTo>
                    <a:pt x="11" y="5"/>
                    <a:pt x="11" y="5"/>
                    <a:pt x="10" y="5"/>
                  </a:cubicBezTo>
                  <a:cubicBezTo>
                    <a:pt x="10" y="4"/>
                    <a:pt x="10" y="5"/>
                    <a:pt x="10" y="4"/>
                  </a:cubicBezTo>
                  <a:cubicBezTo>
                    <a:pt x="10" y="4"/>
                    <a:pt x="9" y="4"/>
                    <a:pt x="10" y="4"/>
                  </a:cubicBezTo>
                  <a:cubicBezTo>
                    <a:pt x="9" y="5"/>
                    <a:pt x="9" y="4"/>
                    <a:pt x="9" y="5"/>
                  </a:cubicBezTo>
                  <a:cubicBezTo>
                    <a:pt x="8" y="6"/>
                    <a:pt x="8" y="6"/>
                    <a:pt x="8" y="7"/>
                  </a:cubicBezTo>
                  <a:cubicBezTo>
                    <a:pt x="7" y="8"/>
                    <a:pt x="6" y="9"/>
                    <a:pt x="5" y="11"/>
                  </a:cubicBezTo>
                  <a:cubicBezTo>
                    <a:pt x="4" y="14"/>
                    <a:pt x="3" y="17"/>
                    <a:pt x="2" y="20"/>
                  </a:cubicBezTo>
                  <a:cubicBezTo>
                    <a:pt x="2" y="19"/>
                    <a:pt x="2" y="19"/>
                    <a:pt x="2" y="19"/>
                  </a:cubicBezTo>
                  <a:cubicBezTo>
                    <a:pt x="5" y="18"/>
                    <a:pt x="8" y="17"/>
                    <a:pt x="11" y="17"/>
                  </a:cubicBezTo>
                  <a:cubicBezTo>
                    <a:pt x="13" y="17"/>
                    <a:pt x="15" y="17"/>
                    <a:pt x="16" y="16"/>
                  </a:cubicBezTo>
                  <a:cubicBezTo>
                    <a:pt x="18" y="16"/>
                    <a:pt x="20" y="16"/>
                    <a:pt x="21" y="16"/>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90" name="Freeform 154"/>
            <p:cNvSpPr/>
            <p:nvPr/>
          </p:nvSpPr>
          <p:spPr bwMode="auto">
            <a:xfrm>
              <a:off x="3637" y="2022"/>
              <a:ext cx="96" cy="22"/>
            </a:xfrm>
            <a:custGeom>
              <a:avLst/>
              <a:gdLst>
                <a:gd name="T0" fmla="*/ 0 w 21"/>
                <a:gd name="T1" fmla="*/ 4 h 5"/>
                <a:gd name="T2" fmla="*/ 4 w 21"/>
                <a:gd name="T3" fmla="*/ 3 h 5"/>
                <a:gd name="T4" fmla="*/ 7 w 21"/>
                <a:gd name="T5" fmla="*/ 2 h 5"/>
                <a:gd name="T6" fmla="*/ 11 w 21"/>
                <a:gd name="T7" fmla="*/ 1 h 5"/>
                <a:gd name="T8" fmla="*/ 18 w 21"/>
                <a:gd name="T9" fmla="*/ 0 h 5"/>
                <a:gd name="T10" fmla="*/ 21 w 21"/>
                <a:gd name="T11" fmla="*/ 0 h 5"/>
                <a:gd name="T12" fmla="*/ 19 w 21"/>
                <a:gd name="T13" fmla="*/ 1 h 5"/>
                <a:gd name="T14" fmla="*/ 11 w 21"/>
                <a:gd name="T15" fmla="*/ 4 h 5"/>
                <a:gd name="T16" fmla="*/ 7 w 21"/>
                <a:gd name="T17" fmla="*/ 5 h 5"/>
                <a:gd name="T18" fmla="*/ 4 w 21"/>
                <a:gd name="T19" fmla="*/ 5 h 5"/>
                <a:gd name="T20" fmla="*/ 0 w 21"/>
                <a:gd name="T21"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5">
                  <a:moveTo>
                    <a:pt x="0" y="4"/>
                  </a:moveTo>
                  <a:cubicBezTo>
                    <a:pt x="0" y="4"/>
                    <a:pt x="2" y="3"/>
                    <a:pt x="4" y="3"/>
                  </a:cubicBezTo>
                  <a:cubicBezTo>
                    <a:pt x="5" y="3"/>
                    <a:pt x="6" y="2"/>
                    <a:pt x="7" y="2"/>
                  </a:cubicBezTo>
                  <a:cubicBezTo>
                    <a:pt x="8" y="2"/>
                    <a:pt x="10" y="2"/>
                    <a:pt x="11" y="1"/>
                  </a:cubicBezTo>
                  <a:cubicBezTo>
                    <a:pt x="13" y="1"/>
                    <a:pt x="16" y="0"/>
                    <a:pt x="18" y="0"/>
                  </a:cubicBezTo>
                  <a:cubicBezTo>
                    <a:pt x="20" y="0"/>
                    <a:pt x="21" y="0"/>
                    <a:pt x="21" y="0"/>
                  </a:cubicBezTo>
                  <a:cubicBezTo>
                    <a:pt x="21" y="0"/>
                    <a:pt x="20" y="0"/>
                    <a:pt x="19" y="1"/>
                  </a:cubicBezTo>
                  <a:cubicBezTo>
                    <a:pt x="17" y="3"/>
                    <a:pt x="14" y="4"/>
                    <a:pt x="11" y="4"/>
                  </a:cubicBezTo>
                  <a:cubicBezTo>
                    <a:pt x="10" y="5"/>
                    <a:pt x="8" y="5"/>
                    <a:pt x="7" y="5"/>
                  </a:cubicBezTo>
                  <a:cubicBezTo>
                    <a:pt x="6" y="5"/>
                    <a:pt x="5" y="5"/>
                    <a:pt x="4" y="5"/>
                  </a:cubicBezTo>
                  <a:cubicBezTo>
                    <a:pt x="2" y="4"/>
                    <a:pt x="0" y="4"/>
                    <a:pt x="0" y="4"/>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91" name="Freeform 155"/>
            <p:cNvSpPr/>
            <p:nvPr/>
          </p:nvSpPr>
          <p:spPr bwMode="auto">
            <a:xfrm>
              <a:off x="3665" y="2189"/>
              <a:ext cx="127" cy="36"/>
            </a:xfrm>
            <a:custGeom>
              <a:avLst/>
              <a:gdLst>
                <a:gd name="T0" fmla="*/ 0 w 28"/>
                <a:gd name="T1" fmla="*/ 6 h 8"/>
                <a:gd name="T2" fmla="*/ 4 w 28"/>
                <a:gd name="T3" fmla="*/ 4 h 8"/>
                <a:gd name="T4" fmla="*/ 9 w 28"/>
                <a:gd name="T5" fmla="*/ 4 h 8"/>
                <a:gd name="T6" fmla="*/ 14 w 28"/>
                <a:gd name="T7" fmla="*/ 3 h 8"/>
                <a:gd name="T8" fmla="*/ 19 w 28"/>
                <a:gd name="T9" fmla="*/ 1 h 8"/>
                <a:gd name="T10" fmla="*/ 23 w 28"/>
                <a:gd name="T11" fmla="*/ 0 h 8"/>
                <a:gd name="T12" fmla="*/ 28 w 28"/>
                <a:gd name="T13" fmla="*/ 0 h 8"/>
                <a:gd name="T14" fmla="*/ 28 w 28"/>
                <a:gd name="T15" fmla="*/ 0 h 8"/>
                <a:gd name="T16" fmla="*/ 28 w 28"/>
                <a:gd name="T17" fmla="*/ 0 h 8"/>
                <a:gd name="T18" fmla="*/ 24 w 28"/>
                <a:gd name="T19" fmla="*/ 4 h 8"/>
                <a:gd name="T20" fmla="*/ 14 w 28"/>
                <a:gd name="T21" fmla="*/ 6 h 8"/>
                <a:gd name="T22" fmla="*/ 9 w 28"/>
                <a:gd name="T23" fmla="*/ 6 h 8"/>
                <a:gd name="T24" fmla="*/ 4 w 28"/>
                <a:gd name="T25" fmla="*/ 7 h 8"/>
                <a:gd name="T26" fmla="*/ 0 w 28"/>
                <a:gd name="T27" fmla="*/ 6 h 8"/>
                <a:gd name="T28" fmla="*/ 0 w 28"/>
                <a:gd name="T29" fmla="*/ 6 h 8"/>
                <a:gd name="T30" fmla="*/ 0 w 28"/>
                <a:gd name="T31" fmla="*/ 6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8" h="8">
                  <a:moveTo>
                    <a:pt x="0" y="6"/>
                  </a:moveTo>
                  <a:cubicBezTo>
                    <a:pt x="0" y="6"/>
                    <a:pt x="1" y="4"/>
                    <a:pt x="4" y="4"/>
                  </a:cubicBezTo>
                  <a:cubicBezTo>
                    <a:pt x="6" y="3"/>
                    <a:pt x="7" y="4"/>
                    <a:pt x="9" y="4"/>
                  </a:cubicBezTo>
                  <a:cubicBezTo>
                    <a:pt x="10" y="5"/>
                    <a:pt x="12" y="4"/>
                    <a:pt x="14" y="3"/>
                  </a:cubicBezTo>
                  <a:cubicBezTo>
                    <a:pt x="16" y="2"/>
                    <a:pt x="17" y="2"/>
                    <a:pt x="19" y="1"/>
                  </a:cubicBezTo>
                  <a:cubicBezTo>
                    <a:pt x="20" y="1"/>
                    <a:pt x="22" y="0"/>
                    <a:pt x="23" y="0"/>
                  </a:cubicBezTo>
                  <a:cubicBezTo>
                    <a:pt x="26" y="0"/>
                    <a:pt x="28" y="0"/>
                    <a:pt x="28" y="0"/>
                  </a:cubicBezTo>
                  <a:cubicBezTo>
                    <a:pt x="28" y="0"/>
                    <a:pt x="28" y="0"/>
                    <a:pt x="28" y="0"/>
                  </a:cubicBezTo>
                  <a:cubicBezTo>
                    <a:pt x="28" y="0"/>
                    <a:pt x="28" y="0"/>
                    <a:pt x="28" y="0"/>
                  </a:cubicBezTo>
                  <a:cubicBezTo>
                    <a:pt x="28" y="0"/>
                    <a:pt x="27" y="2"/>
                    <a:pt x="24" y="4"/>
                  </a:cubicBezTo>
                  <a:cubicBezTo>
                    <a:pt x="22" y="5"/>
                    <a:pt x="18" y="6"/>
                    <a:pt x="14" y="6"/>
                  </a:cubicBezTo>
                  <a:cubicBezTo>
                    <a:pt x="12" y="5"/>
                    <a:pt x="11" y="6"/>
                    <a:pt x="9" y="6"/>
                  </a:cubicBezTo>
                  <a:cubicBezTo>
                    <a:pt x="7" y="7"/>
                    <a:pt x="6" y="8"/>
                    <a:pt x="4" y="7"/>
                  </a:cubicBezTo>
                  <a:cubicBezTo>
                    <a:pt x="2" y="7"/>
                    <a:pt x="0" y="6"/>
                    <a:pt x="0" y="6"/>
                  </a:cubicBezTo>
                  <a:cubicBezTo>
                    <a:pt x="0" y="6"/>
                    <a:pt x="0" y="6"/>
                    <a:pt x="0" y="6"/>
                  </a:cubicBezTo>
                  <a:cubicBezTo>
                    <a:pt x="0" y="6"/>
                    <a:pt x="0" y="6"/>
                    <a:pt x="0" y="6"/>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92" name="Freeform 156"/>
            <p:cNvSpPr/>
            <p:nvPr/>
          </p:nvSpPr>
          <p:spPr bwMode="auto">
            <a:xfrm>
              <a:off x="3669" y="2216"/>
              <a:ext cx="123" cy="41"/>
            </a:xfrm>
            <a:custGeom>
              <a:avLst/>
              <a:gdLst>
                <a:gd name="T0" fmla="*/ 0 w 27"/>
                <a:gd name="T1" fmla="*/ 7 h 9"/>
                <a:gd name="T2" fmla="*/ 4 w 27"/>
                <a:gd name="T3" fmla="*/ 5 h 9"/>
                <a:gd name="T4" fmla="*/ 9 w 27"/>
                <a:gd name="T5" fmla="*/ 5 h 9"/>
                <a:gd name="T6" fmla="*/ 14 w 27"/>
                <a:gd name="T7" fmla="*/ 5 h 9"/>
                <a:gd name="T8" fmla="*/ 22 w 27"/>
                <a:gd name="T9" fmla="*/ 1 h 9"/>
                <a:gd name="T10" fmla="*/ 27 w 27"/>
                <a:gd name="T11" fmla="*/ 1 h 9"/>
                <a:gd name="T12" fmla="*/ 27 w 27"/>
                <a:gd name="T13" fmla="*/ 1 h 9"/>
                <a:gd name="T14" fmla="*/ 27 w 27"/>
                <a:gd name="T15" fmla="*/ 1 h 9"/>
                <a:gd name="T16" fmla="*/ 24 w 27"/>
                <a:gd name="T17" fmla="*/ 4 h 9"/>
                <a:gd name="T18" fmla="*/ 14 w 27"/>
                <a:gd name="T19" fmla="*/ 7 h 9"/>
                <a:gd name="T20" fmla="*/ 9 w 27"/>
                <a:gd name="T21" fmla="*/ 8 h 9"/>
                <a:gd name="T22" fmla="*/ 7 w 27"/>
                <a:gd name="T23" fmla="*/ 9 h 9"/>
                <a:gd name="T24" fmla="*/ 5 w 27"/>
                <a:gd name="T25" fmla="*/ 9 h 9"/>
                <a:gd name="T26" fmla="*/ 0 w 27"/>
                <a:gd name="T27" fmla="*/ 7 h 9"/>
                <a:gd name="T28" fmla="*/ 0 w 27"/>
                <a:gd name="T29" fmla="*/ 7 h 9"/>
                <a:gd name="T30" fmla="*/ 0 w 27"/>
                <a:gd name="T31" fmla="*/ 7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7" h="9">
                  <a:moveTo>
                    <a:pt x="0" y="7"/>
                  </a:moveTo>
                  <a:cubicBezTo>
                    <a:pt x="0" y="7"/>
                    <a:pt x="2" y="6"/>
                    <a:pt x="4" y="5"/>
                  </a:cubicBezTo>
                  <a:cubicBezTo>
                    <a:pt x="6" y="5"/>
                    <a:pt x="7" y="5"/>
                    <a:pt x="9" y="5"/>
                  </a:cubicBezTo>
                  <a:cubicBezTo>
                    <a:pt x="10" y="6"/>
                    <a:pt x="12" y="6"/>
                    <a:pt x="14" y="5"/>
                  </a:cubicBezTo>
                  <a:cubicBezTo>
                    <a:pt x="17" y="2"/>
                    <a:pt x="20" y="2"/>
                    <a:pt x="22" y="1"/>
                  </a:cubicBezTo>
                  <a:cubicBezTo>
                    <a:pt x="25" y="0"/>
                    <a:pt x="27" y="1"/>
                    <a:pt x="27" y="1"/>
                  </a:cubicBezTo>
                  <a:cubicBezTo>
                    <a:pt x="27" y="1"/>
                    <a:pt x="27" y="1"/>
                    <a:pt x="27" y="1"/>
                  </a:cubicBezTo>
                  <a:cubicBezTo>
                    <a:pt x="27" y="1"/>
                    <a:pt x="27" y="1"/>
                    <a:pt x="27" y="1"/>
                  </a:cubicBezTo>
                  <a:cubicBezTo>
                    <a:pt x="27" y="1"/>
                    <a:pt x="26" y="3"/>
                    <a:pt x="24" y="4"/>
                  </a:cubicBezTo>
                  <a:cubicBezTo>
                    <a:pt x="22" y="6"/>
                    <a:pt x="18" y="7"/>
                    <a:pt x="14" y="7"/>
                  </a:cubicBezTo>
                  <a:cubicBezTo>
                    <a:pt x="12" y="7"/>
                    <a:pt x="11" y="7"/>
                    <a:pt x="9" y="8"/>
                  </a:cubicBezTo>
                  <a:cubicBezTo>
                    <a:pt x="8" y="8"/>
                    <a:pt x="7" y="9"/>
                    <a:pt x="7" y="9"/>
                  </a:cubicBezTo>
                  <a:cubicBezTo>
                    <a:pt x="6" y="9"/>
                    <a:pt x="5" y="9"/>
                    <a:pt x="5" y="9"/>
                  </a:cubicBezTo>
                  <a:cubicBezTo>
                    <a:pt x="2" y="9"/>
                    <a:pt x="0" y="7"/>
                    <a:pt x="0" y="7"/>
                  </a:cubicBezTo>
                  <a:cubicBezTo>
                    <a:pt x="0" y="7"/>
                    <a:pt x="0" y="7"/>
                    <a:pt x="0" y="7"/>
                  </a:cubicBezTo>
                  <a:cubicBezTo>
                    <a:pt x="0" y="7"/>
                    <a:pt x="0" y="7"/>
                    <a:pt x="0" y="7"/>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93" name="Freeform 157"/>
            <p:cNvSpPr/>
            <p:nvPr/>
          </p:nvSpPr>
          <p:spPr bwMode="auto">
            <a:xfrm>
              <a:off x="3706" y="2297"/>
              <a:ext cx="91" cy="18"/>
            </a:xfrm>
            <a:custGeom>
              <a:avLst/>
              <a:gdLst>
                <a:gd name="T0" fmla="*/ 0 w 20"/>
                <a:gd name="T1" fmla="*/ 4 h 4"/>
                <a:gd name="T2" fmla="*/ 3 w 20"/>
                <a:gd name="T3" fmla="*/ 2 h 4"/>
                <a:gd name="T4" fmla="*/ 10 w 20"/>
                <a:gd name="T5" fmla="*/ 0 h 4"/>
                <a:gd name="T6" fmla="*/ 17 w 20"/>
                <a:gd name="T7" fmla="*/ 0 h 4"/>
                <a:gd name="T8" fmla="*/ 20 w 20"/>
                <a:gd name="T9" fmla="*/ 0 h 4"/>
                <a:gd name="T10" fmla="*/ 17 w 20"/>
                <a:gd name="T11" fmla="*/ 1 h 4"/>
                <a:gd name="T12" fmla="*/ 11 w 20"/>
                <a:gd name="T13" fmla="*/ 3 h 4"/>
                <a:gd name="T14" fmla="*/ 4 w 20"/>
                <a:gd name="T15" fmla="*/ 4 h 4"/>
                <a:gd name="T16" fmla="*/ 0 w 20"/>
                <a:gd name="T17" fmla="*/ 4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0" h="4">
                  <a:moveTo>
                    <a:pt x="0" y="4"/>
                  </a:moveTo>
                  <a:cubicBezTo>
                    <a:pt x="0" y="4"/>
                    <a:pt x="2" y="3"/>
                    <a:pt x="3" y="2"/>
                  </a:cubicBezTo>
                  <a:cubicBezTo>
                    <a:pt x="5" y="2"/>
                    <a:pt x="8" y="1"/>
                    <a:pt x="10" y="0"/>
                  </a:cubicBezTo>
                  <a:cubicBezTo>
                    <a:pt x="13" y="0"/>
                    <a:pt x="15" y="0"/>
                    <a:pt x="17" y="0"/>
                  </a:cubicBezTo>
                  <a:cubicBezTo>
                    <a:pt x="19" y="0"/>
                    <a:pt x="20" y="0"/>
                    <a:pt x="20" y="0"/>
                  </a:cubicBezTo>
                  <a:cubicBezTo>
                    <a:pt x="20" y="0"/>
                    <a:pt x="19" y="1"/>
                    <a:pt x="17" y="1"/>
                  </a:cubicBezTo>
                  <a:cubicBezTo>
                    <a:pt x="16" y="2"/>
                    <a:pt x="13" y="3"/>
                    <a:pt x="11" y="3"/>
                  </a:cubicBezTo>
                  <a:cubicBezTo>
                    <a:pt x="8" y="4"/>
                    <a:pt x="6" y="4"/>
                    <a:pt x="4" y="4"/>
                  </a:cubicBezTo>
                  <a:cubicBezTo>
                    <a:pt x="2" y="4"/>
                    <a:pt x="0" y="4"/>
                    <a:pt x="0" y="4"/>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94" name="Freeform 158"/>
            <p:cNvSpPr/>
            <p:nvPr/>
          </p:nvSpPr>
          <p:spPr bwMode="auto">
            <a:xfrm>
              <a:off x="3687" y="2216"/>
              <a:ext cx="23" cy="27"/>
            </a:xfrm>
            <a:custGeom>
              <a:avLst/>
              <a:gdLst>
                <a:gd name="T0" fmla="*/ 2 w 5"/>
                <a:gd name="T1" fmla="*/ 0 h 6"/>
                <a:gd name="T2" fmla="*/ 3 w 5"/>
                <a:gd name="T3" fmla="*/ 0 h 6"/>
                <a:gd name="T4" fmla="*/ 3 w 5"/>
                <a:gd name="T5" fmla="*/ 1 h 6"/>
                <a:gd name="T6" fmla="*/ 4 w 5"/>
                <a:gd name="T7" fmla="*/ 2 h 6"/>
                <a:gd name="T8" fmla="*/ 5 w 5"/>
                <a:gd name="T9" fmla="*/ 4 h 6"/>
                <a:gd name="T10" fmla="*/ 4 w 5"/>
                <a:gd name="T11" fmla="*/ 5 h 6"/>
                <a:gd name="T12" fmla="*/ 3 w 5"/>
                <a:gd name="T13" fmla="*/ 6 h 6"/>
                <a:gd name="T14" fmla="*/ 1 w 5"/>
                <a:gd name="T15" fmla="*/ 5 h 6"/>
                <a:gd name="T16" fmla="*/ 1 w 5"/>
                <a:gd name="T17" fmla="*/ 3 h 6"/>
                <a:gd name="T18" fmla="*/ 1 w 5"/>
                <a:gd name="T19" fmla="*/ 2 h 6"/>
                <a:gd name="T20" fmla="*/ 0 w 5"/>
                <a:gd name="T21" fmla="*/ 2 h 6"/>
                <a:gd name="T22" fmla="*/ 1 w 5"/>
                <a:gd name="T23" fmla="*/ 0 h 6"/>
                <a:gd name="T24" fmla="*/ 2 w 5"/>
                <a:gd name="T25" fmla="*/ 0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 h="6">
                  <a:moveTo>
                    <a:pt x="2" y="0"/>
                  </a:moveTo>
                  <a:cubicBezTo>
                    <a:pt x="2" y="0"/>
                    <a:pt x="3" y="0"/>
                    <a:pt x="3" y="0"/>
                  </a:cubicBezTo>
                  <a:cubicBezTo>
                    <a:pt x="4" y="0"/>
                    <a:pt x="4" y="1"/>
                    <a:pt x="3" y="1"/>
                  </a:cubicBezTo>
                  <a:cubicBezTo>
                    <a:pt x="3" y="2"/>
                    <a:pt x="3" y="2"/>
                    <a:pt x="4" y="2"/>
                  </a:cubicBezTo>
                  <a:cubicBezTo>
                    <a:pt x="5" y="3"/>
                    <a:pt x="5" y="3"/>
                    <a:pt x="5" y="4"/>
                  </a:cubicBezTo>
                  <a:cubicBezTo>
                    <a:pt x="5" y="5"/>
                    <a:pt x="4" y="5"/>
                    <a:pt x="4" y="5"/>
                  </a:cubicBezTo>
                  <a:cubicBezTo>
                    <a:pt x="4" y="6"/>
                    <a:pt x="3" y="6"/>
                    <a:pt x="3" y="6"/>
                  </a:cubicBezTo>
                  <a:cubicBezTo>
                    <a:pt x="3" y="6"/>
                    <a:pt x="2" y="6"/>
                    <a:pt x="1" y="5"/>
                  </a:cubicBezTo>
                  <a:cubicBezTo>
                    <a:pt x="1" y="5"/>
                    <a:pt x="0" y="4"/>
                    <a:pt x="1" y="3"/>
                  </a:cubicBezTo>
                  <a:cubicBezTo>
                    <a:pt x="2" y="3"/>
                    <a:pt x="2" y="2"/>
                    <a:pt x="1" y="2"/>
                  </a:cubicBezTo>
                  <a:cubicBezTo>
                    <a:pt x="0" y="2"/>
                    <a:pt x="0" y="2"/>
                    <a:pt x="0" y="2"/>
                  </a:cubicBezTo>
                  <a:cubicBezTo>
                    <a:pt x="0" y="1"/>
                    <a:pt x="1" y="0"/>
                    <a:pt x="1" y="0"/>
                  </a:cubicBezTo>
                  <a:cubicBezTo>
                    <a:pt x="1" y="0"/>
                    <a:pt x="2" y="0"/>
                    <a:pt x="2" y="0"/>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95" name="Freeform 159"/>
            <p:cNvSpPr/>
            <p:nvPr/>
          </p:nvSpPr>
          <p:spPr bwMode="auto">
            <a:xfrm>
              <a:off x="3724" y="2211"/>
              <a:ext cx="23" cy="23"/>
            </a:xfrm>
            <a:custGeom>
              <a:avLst/>
              <a:gdLst>
                <a:gd name="T0" fmla="*/ 2 w 5"/>
                <a:gd name="T1" fmla="*/ 0 h 5"/>
                <a:gd name="T2" fmla="*/ 3 w 5"/>
                <a:gd name="T3" fmla="*/ 1 h 5"/>
                <a:gd name="T4" fmla="*/ 3 w 5"/>
                <a:gd name="T5" fmla="*/ 2 h 5"/>
                <a:gd name="T6" fmla="*/ 3 w 5"/>
                <a:gd name="T7" fmla="*/ 2 h 5"/>
                <a:gd name="T8" fmla="*/ 4 w 5"/>
                <a:gd name="T9" fmla="*/ 4 h 5"/>
                <a:gd name="T10" fmla="*/ 3 w 5"/>
                <a:gd name="T11" fmla="*/ 5 h 5"/>
                <a:gd name="T12" fmla="*/ 2 w 5"/>
                <a:gd name="T13" fmla="*/ 5 h 5"/>
                <a:gd name="T14" fmla="*/ 1 w 5"/>
                <a:gd name="T15" fmla="*/ 5 h 5"/>
                <a:gd name="T16" fmla="*/ 1 w 5"/>
                <a:gd name="T17" fmla="*/ 3 h 5"/>
                <a:gd name="T18" fmla="*/ 1 w 5"/>
                <a:gd name="T19" fmla="*/ 2 h 5"/>
                <a:gd name="T20" fmla="*/ 0 w 5"/>
                <a:gd name="T21" fmla="*/ 1 h 5"/>
                <a:gd name="T22" fmla="*/ 1 w 5"/>
                <a:gd name="T23" fmla="*/ 0 h 5"/>
                <a:gd name="T24" fmla="*/ 2 w 5"/>
                <a:gd name="T25" fmla="*/ 0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 h="5">
                  <a:moveTo>
                    <a:pt x="2" y="0"/>
                  </a:moveTo>
                  <a:cubicBezTo>
                    <a:pt x="2" y="0"/>
                    <a:pt x="3" y="0"/>
                    <a:pt x="3" y="1"/>
                  </a:cubicBezTo>
                  <a:cubicBezTo>
                    <a:pt x="4" y="1"/>
                    <a:pt x="4" y="1"/>
                    <a:pt x="3" y="2"/>
                  </a:cubicBezTo>
                  <a:cubicBezTo>
                    <a:pt x="2" y="2"/>
                    <a:pt x="3" y="2"/>
                    <a:pt x="3" y="2"/>
                  </a:cubicBezTo>
                  <a:cubicBezTo>
                    <a:pt x="5" y="3"/>
                    <a:pt x="5" y="4"/>
                    <a:pt x="4" y="4"/>
                  </a:cubicBezTo>
                  <a:cubicBezTo>
                    <a:pt x="4" y="5"/>
                    <a:pt x="3" y="5"/>
                    <a:pt x="3" y="5"/>
                  </a:cubicBezTo>
                  <a:cubicBezTo>
                    <a:pt x="3" y="5"/>
                    <a:pt x="3" y="5"/>
                    <a:pt x="2" y="5"/>
                  </a:cubicBezTo>
                  <a:cubicBezTo>
                    <a:pt x="2" y="5"/>
                    <a:pt x="1" y="5"/>
                    <a:pt x="1" y="5"/>
                  </a:cubicBezTo>
                  <a:cubicBezTo>
                    <a:pt x="0" y="5"/>
                    <a:pt x="0" y="4"/>
                    <a:pt x="1" y="3"/>
                  </a:cubicBezTo>
                  <a:cubicBezTo>
                    <a:pt x="2" y="2"/>
                    <a:pt x="1" y="2"/>
                    <a:pt x="1" y="2"/>
                  </a:cubicBezTo>
                  <a:cubicBezTo>
                    <a:pt x="0" y="2"/>
                    <a:pt x="0" y="2"/>
                    <a:pt x="0" y="1"/>
                  </a:cubicBezTo>
                  <a:cubicBezTo>
                    <a:pt x="0" y="1"/>
                    <a:pt x="1" y="0"/>
                    <a:pt x="1" y="0"/>
                  </a:cubicBezTo>
                  <a:cubicBezTo>
                    <a:pt x="2" y="0"/>
                    <a:pt x="2" y="0"/>
                    <a:pt x="2" y="0"/>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96" name="Freeform 160"/>
            <p:cNvSpPr/>
            <p:nvPr/>
          </p:nvSpPr>
          <p:spPr bwMode="auto">
            <a:xfrm>
              <a:off x="3756" y="2202"/>
              <a:ext cx="22" cy="23"/>
            </a:xfrm>
            <a:custGeom>
              <a:avLst/>
              <a:gdLst>
                <a:gd name="T0" fmla="*/ 1 w 5"/>
                <a:gd name="T1" fmla="*/ 0 h 5"/>
                <a:gd name="T2" fmla="*/ 3 w 5"/>
                <a:gd name="T3" fmla="*/ 0 h 5"/>
                <a:gd name="T4" fmla="*/ 3 w 5"/>
                <a:gd name="T5" fmla="*/ 1 h 5"/>
                <a:gd name="T6" fmla="*/ 3 w 5"/>
                <a:gd name="T7" fmla="*/ 2 h 5"/>
                <a:gd name="T8" fmla="*/ 5 w 5"/>
                <a:gd name="T9" fmla="*/ 4 h 5"/>
                <a:gd name="T10" fmla="*/ 3 w 5"/>
                <a:gd name="T11" fmla="*/ 5 h 5"/>
                <a:gd name="T12" fmla="*/ 3 w 5"/>
                <a:gd name="T13" fmla="*/ 5 h 5"/>
                <a:gd name="T14" fmla="*/ 1 w 5"/>
                <a:gd name="T15" fmla="*/ 5 h 5"/>
                <a:gd name="T16" fmla="*/ 1 w 5"/>
                <a:gd name="T17" fmla="*/ 3 h 5"/>
                <a:gd name="T18" fmla="*/ 1 w 5"/>
                <a:gd name="T19" fmla="*/ 2 h 5"/>
                <a:gd name="T20" fmla="*/ 0 w 5"/>
                <a:gd name="T21" fmla="*/ 2 h 5"/>
                <a:gd name="T22" fmla="*/ 1 w 5"/>
                <a:gd name="T23" fmla="*/ 0 h 5"/>
                <a:gd name="T24" fmla="*/ 1 w 5"/>
                <a:gd name="T25" fmla="*/ 0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 h="5">
                  <a:moveTo>
                    <a:pt x="1" y="0"/>
                  </a:moveTo>
                  <a:cubicBezTo>
                    <a:pt x="2" y="0"/>
                    <a:pt x="3" y="0"/>
                    <a:pt x="3" y="0"/>
                  </a:cubicBezTo>
                  <a:cubicBezTo>
                    <a:pt x="4" y="0"/>
                    <a:pt x="3" y="1"/>
                    <a:pt x="3" y="1"/>
                  </a:cubicBezTo>
                  <a:cubicBezTo>
                    <a:pt x="2" y="2"/>
                    <a:pt x="3" y="2"/>
                    <a:pt x="3" y="2"/>
                  </a:cubicBezTo>
                  <a:cubicBezTo>
                    <a:pt x="5" y="2"/>
                    <a:pt x="5" y="3"/>
                    <a:pt x="5" y="4"/>
                  </a:cubicBezTo>
                  <a:cubicBezTo>
                    <a:pt x="4" y="4"/>
                    <a:pt x="3" y="5"/>
                    <a:pt x="3" y="5"/>
                  </a:cubicBezTo>
                  <a:cubicBezTo>
                    <a:pt x="3" y="5"/>
                    <a:pt x="3" y="5"/>
                    <a:pt x="3" y="5"/>
                  </a:cubicBezTo>
                  <a:cubicBezTo>
                    <a:pt x="3" y="5"/>
                    <a:pt x="2" y="5"/>
                    <a:pt x="1" y="5"/>
                  </a:cubicBezTo>
                  <a:cubicBezTo>
                    <a:pt x="0" y="5"/>
                    <a:pt x="0" y="4"/>
                    <a:pt x="1" y="3"/>
                  </a:cubicBezTo>
                  <a:cubicBezTo>
                    <a:pt x="2" y="3"/>
                    <a:pt x="2" y="2"/>
                    <a:pt x="1" y="2"/>
                  </a:cubicBezTo>
                  <a:cubicBezTo>
                    <a:pt x="0" y="2"/>
                    <a:pt x="0" y="2"/>
                    <a:pt x="0" y="2"/>
                  </a:cubicBezTo>
                  <a:cubicBezTo>
                    <a:pt x="0" y="1"/>
                    <a:pt x="1" y="0"/>
                    <a:pt x="1" y="0"/>
                  </a:cubicBezTo>
                  <a:cubicBezTo>
                    <a:pt x="1" y="0"/>
                    <a:pt x="1" y="0"/>
                    <a:pt x="1" y="0"/>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97" name="Freeform 161"/>
            <p:cNvSpPr/>
            <p:nvPr/>
          </p:nvSpPr>
          <p:spPr bwMode="auto">
            <a:xfrm>
              <a:off x="4083" y="2193"/>
              <a:ext cx="187" cy="18"/>
            </a:xfrm>
            <a:custGeom>
              <a:avLst/>
              <a:gdLst>
                <a:gd name="T0" fmla="*/ 41 w 41"/>
                <a:gd name="T1" fmla="*/ 1 h 4"/>
                <a:gd name="T2" fmla="*/ 35 w 41"/>
                <a:gd name="T3" fmla="*/ 2 h 4"/>
                <a:gd name="T4" fmla="*/ 21 w 41"/>
                <a:gd name="T5" fmla="*/ 4 h 4"/>
                <a:gd name="T6" fmla="*/ 6 w 41"/>
                <a:gd name="T7" fmla="*/ 3 h 4"/>
                <a:gd name="T8" fmla="*/ 0 w 41"/>
                <a:gd name="T9" fmla="*/ 2 h 4"/>
                <a:gd name="T10" fmla="*/ 6 w 41"/>
                <a:gd name="T11" fmla="*/ 1 h 4"/>
                <a:gd name="T12" fmla="*/ 20 w 41"/>
                <a:gd name="T13" fmla="*/ 0 h 4"/>
                <a:gd name="T14" fmla="*/ 35 w 41"/>
                <a:gd name="T15" fmla="*/ 1 h 4"/>
                <a:gd name="T16" fmla="*/ 41 w 41"/>
                <a:gd name="T17" fmla="*/ 1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1" h="4">
                  <a:moveTo>
                    <a:pt x="41" y="1"/>
                  </a:moveTo>
                  <a:cubicBezTo>
                    <a:pt x="41" y="1"/>
                    <a:pt x="39" y="2"/>
                    <a:pt x="35" y="2"/>
                  </a:cubicBezTo>
                  <a:cubicBezTo>
                    <a:pt x="31" y="3"/>
                    <a:pt x="26" y="3"/>
                    <a:pt x="21" y="4"/>
                  </a:cubicBezTo>
                  <a:cubicBezTo>
                    <a:pt x="15" y="3"/>
                    <a:pt x="10" y="3"/>
                    <a:pt x="6" y="3"/>
                  </a:cubicBezTo>
                  <a:cubicBezTo>
                    <a:pt x="2" y="2"/>
                    <a:pt x="0" y="2"/>
                    <a:pt x="0" y="2"/>
                  </a:cubicBezTo>
                  <a:cubicBezTo>
                    <a:pt x="0" y="2"/>
                    <a:pt x="2" y="1"/>
                    <a:pt x="6" y="1"/>
                  </a:cubicBezTo>
                  <a:cubicBezTo>
                    <a:pt x="10" y="0"/>
                    <a:pt x="15" y="0"/>
                    <a:pt x="20" y="0"/>
                  </a:cubicBezTo>
                  <a:cubicBezTo>
                    <a:pt x="26" y="0"/>
                    <a:pt x="31" y="0"/>
                    <a:pt x="35" y="1"/>
                  </a:cubicBezTo>
                  <a:cubicBezTo>
                    <a:pt x="39" y="1"/>
                    <a:pt x="41" y="1"/>
                    <a:pt x="41" y="1"/>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98" name="Freeform 162"/>
            <p:cNvSpPr/>
            <p:nvPr/>
          </p:nvSpPr>
          <p:spPr bwMode="auto">
            <a:xfrm>
              <a:off x="4174" y="2008"/>
              <a:ext cx="110" cy="99"/>
            </a:xfrm>
            <a:custGeom>
              <a:avLst/>
              <a:gdLst>
                <a:gd name="T0" fmla="*/ 0 w 24"/>
                <a:gd name="T1" fmla="*/ 0 h 22"/>
                <a:gd name="T2" fmla="*/ 5 w 24"/>
                <a:gd name="T3" fmla="*/ 2 h 22"/>
                <a:gd name="T4" fmla="*/ 13 w 24"/>
                <a:gd name="T5" fmla="*/ 9 h 22"/>
                <a:gd name="T6" fmla="*/ 21 w 24"/>
                <a:gd name="T7" fmla="*/ 17 h 22"/>
                <a:gd name="T8" fmla="*/ 24 w 24"/>
                <a:gd name="T9" fmla="*/ 22 h 22"/>
                <a:gd name="T10" fmla="*/ 20 w 24"/>
                <a:gd name="T11" fmla="*/ 19 h 22"/>
                <a:gd name="T12" fmla="*/ 11 w 24"/>
                <a:gd name="T13" fmla="*/ 12 h 22"/>
                <a:gd name="T14" fmla="*/ 4 w 24"/>
                <a:gd name="T15" fmla="*/ 4 h 22"/>
                <a:gd name="T16" fmla="*/ 0 w 24"/>
                <a:gd name="T17" fmla="*/ 0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4" h="22">
                  <a:moveTo>
                    <a:pt x="0" y="0"/>
                  </a:moveTo>
                  <a:cubicBezTo>
                    <a:pt x="0" y="0"/>
                    <a:pt x="2" y="1"/>
                    <a:pt x="5" y="2"/>
                  </a:cubicBezTo>
                  <a:cubicBezTo>
                    <a:pt x="7" y="4"/>
                    <a:pt x="10" y="7"/>
                    <a:pt x="13" y="9"/>
                  </a:cubicBezTo>
                  <a:cubicBezTo>
                    <a:pt x="16" y="12"/>
                    <a:pt x="19" y="15"/>
                    <a:pt x="21" y="17"/>
                  </a:cubicBezTo>
                  <a:cubicBezTo>
                    <a:pt x="23" y="20"/>
                    <a:pt x="24" y="22"/>
                    <a:pt x="24" y="22"/>
                  </a:cubicBezTo>
                  <a:cubicBezTo>
                    <a:pt x="24" y="22"/>
                    <a:pt x="23" y="21"/>
                    <a:pt x="20" y="19"/>
                  </a:cubicBezTo>
                  <a:cubicBezTo>
                    <a:pt x="18" y="17"/>
                    <a:pt x="14" y="14"/>
                    <a:pt x="11" y="12"/>
                  </a:cubicBezTo>
                  <a:cubicBezTo>
                    <a:pt x="9" y="9"/>
                    <a:pt x="6" y="6"/>
                    <a:pt x="4" y="4"/>
                  </a:cubicBezTo>
                  <a:cubicBezTo>
                    <a:pt x="2" y="1"/>
                    <a:pt x="0" y="0"/>
                    <a:pt x="0" y="0"/>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99" name="Freeform 163"/>
            <p:cNvSpPr>
              <a:spLocks noEditPoints="1"/>
            </p:cNvSpPr>
            <p:nvPr/>
          </p:nvSpPr>
          <p:spPr bwMode="auto">
            <a:xfrm>
              <a:off x="4265" y="1913"/>
              <a:ext cx="178" cy="456"/>
            </a:xfrm>
            <a:custGeom>
              <a:avLst/>
              <a:gdLst>
                <a:gd name="T0" fmla="*/ 36 w 39"/>
                <a:gd name="T1" fmla="*/ 51 h 101"/>
                <a:gd name="T2" fmla="*/ 34 w 39"/>
                <a:gd name="T3" fmla="*/ 65 h 101"/>
                <a:gd name="T4" fmla="*/ 30 w 39"/>
                <a:gd name="T5" fmla="*/ 78 h 101"/>
                <a:gd name="T6" fmla="*/ 24 w 39"/>
                <a:gd name="T7" fmla="*/ 90 h 101"/>
                <a:gd name="T8" fmla="*/ 19 w 39"/>
                <a:gd name="T9" fmla="*/ 96 h 101"/>
                <a:gd name="T10" fmla="*/ 14 w 39"/>
                <a:gd name="T11" fmla="*/ 101 h 101"/>
                <a:gd name="T12" fmla="*/ 13 w 39"/>
                <a:gd name="T13" fmla="*/ 101 h 101"/>
                <a:gd name="T14" fmla="*/ 12 w 39"/>
                <a:gd name="T15" fmla="*/ 101 h 101"/>
                <a:gd name="T16" fmla="*/ 8 w 39"/>
                <a:gd name="T17" fmla="*/ 100 h 101"/>
                <a:gd name="T18" fmla="*/ 4 w 39"/>
                <a:gd name="T19" fmla="*/ 99 h 101"/>
                <a:gd name="T20" fmla="*/ 4 w 39"/>
                <a:gd name="T21" fmla="*/ 99 h 101"/>
                <a:gd name="T22" fmla="*/ 4 w 39"/>
                <a:gd name="T23" fmla="*/ 99 h 101"/>
                <a:gd name="T24" fmla="*/ 0 w 39"/>
                <a:gd name="T25" fmla="*/ 89 h 101"/>
                <a:gd name="T26" fmla="*/ 0 w 39"/>
                <a:gd name="T27" fmla="*/ 79 h 101"/>
                <a:gd name="T28" fmla="*/ 1 w 39"/>
                <a:gd name="T29" fmla="*/ 59 h 101"/>
                <a:gd name="T30" fmla="*/ 11 w 39"/>
                <a:gd name="T31" fmla="*/ 22 h 101"/>
                <a:gd name="T32" fmla="*/ 22 w 39"/>
                <a:gd name="T33" fmla="*/ 4 h 101"/>
                <a:gd name="T34" fmla="*/ 26 w 39"/>
                <a:gd name="T35" fmla="*/ 1 h 101"/>
                <a:gd name="T36" fmla="*/ 30 w 39"/>
                <a:gd name="T37" fmla="*/ 1 h 101"/>
                <a:gd name="T38" fmla="*/ 33 w 39"/>
                <a:gd name="T39" fmla="*/ 2 h 101"/>
                <a:gd name="T40" fmla="*/ 37 w 39"/>
                <a:gd name="T41" fmla="*/ 12 h 101"/>
                <a:gd name="T42" fmla="*/ 38 w 39"/>
                <a:gd name="T43" fmla="*/ 32 h 101"/>
                <a:gd name="T44" fmla="*/ 36 w 39"/>
                <a:gd name="T45" fmla="*/ 51 h 101"/>
                <a:gd name="T46" fmla="*/ 36 w 39"/>
                <a:gd name="T47" fmla="*/ 51 h 101"/>
                <a:gd name="T48" fmla="*/ 34 w 39"/>
                <a:gd name="T49" fmla="*/ 13 h 101"/>
                <a:gd name="T50" fmla="*/ 30 w 39"/>
                <a:gd name="T51" fmla="*/ 6 h 101"/>
                <a:gd name="T52" fmla="*/ 29 w 39"/>
                <a:gd name="T53" fmla="*/ 5 h 101"/>
                <a:gd name="T54" fmla="*/ 28 w 39"/>
                <a:gd name="T55" fmla="*/ 5 h 101"/>
                <a:gd name="T56" fmla="*/ 25 w 39"/>
                <a:gd name="T57" fmla="*/ 8 h 101"/>
                <a:gd name="T58" fmla="*/ 15 w 39"/>
                <a:gd name="T59" fmla="*/ 23 h 101"/>
                <a:gd name="T60" fmla="*/ 8 w 39"/>
                <a:gd name="T61" fmla="*/ 41 h 101"/>
                <a:gd name="T62" fmla="*/ 3 w 39"/>
                <a:gd name="T63" fmla="*/ 60 h 101"/>
                <a:gd name="T64" fmla="*/ 1 w 39"/>
                <a:gd name="T65" fmla="*/ 79 h 101"/>
                <a:gd name="T66" fmla="*/ 2 w 39"/>
                <a:gd name="T67" fmla="*/ 88 h 101"/>
                <a:gd name="T68" fmla="*/ 5 w 39"/>
                <a:gd name="T69" fmla="*/ 96 h 101"/>
                <a:gd name="T70" fmla="*/ 4 w 39"/>
                <a:gd name="T71" fmla="*/ 96 h 101"/>
                <a:gd name="T72" fmla="*/ 9 w 39"/>
                <a:gd name="T73" fmla="*/ 97 h 101"/>
                <a:gd name="T74" fmla="*/ 13 w 39"/>
                <a:gd name="T75" fmla="*/ 98 h 101"/>
                <a:gd name="T76" fmla="*/ 12 w 39"/>
                <a:gd name="T77" fmla="*/ 98 h 101"/>
                <a:gd name="T78" fmla="*/ 17 w 39"/>
                <a:gd name="T79" fmla="*/ 94 h 101"/>
                <a:gd name="T80" fmla="*/ 20 w 39"/>
                <a:gd name="T81" fmla="*/ 88 h 101"/>
                <a:gd name="T82" fmla="*/ 27 w 39"/>
                <a:gd name="T83" fmla="*/ 77 h 101"/>
                <a:gd name="T84" fmla="*/ 36 w 39"/>
                <a:gd name="T85" fmla="*/ 51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39" h="101">
                  <a:moveTo>
                    <a:pt x="36" y="51"/>
                  </a:moveTo>
                  <a:cubicBezTo>
                    <a:pt x="36" y="56"/>
                    <a:pt x="35" y="60"/>
                    <a:pt x="34" y="65"/>
                  </a:cubicBezTo>
                  <a:cubicBezTo>
                    <a:pt x="32" y="69"/>
                    <a:pt x="31" y="74"/>
                    <a:pt x="30" y="78"/>
                  </a:cubicBezTo>
                  <a:cubicBezTo>
                    <a:pt x="28" y="82"/>
                    <a:pt x="26" y="86"/>
                    <a:pt x="24" y="90"/>
                  </a:cubicBezTo>
                  <a:cubicBezTo>
                    <a:pt x="23" y="93"/>
                    <a:pt x="21" y="94"/>
                    <a:pt x="19" y="96"/>
                  </a:cubicBezTo>
                  <a:cubicBezTo>
                    <a:pt x="18" y="98"/>
                    <a:pt x="16" y="99"/>
                    <a:pt x="14" y="101"/>
                  </a:cubicBezTo>
                  <a:cubicBezTo>
                    <a:pt x="13" y="101"/>
                    <a:pt x="13" y="101"/>
                    <a:pt x="13" y="101"/>
                  </a:cubicBezTo>
                  <a:cubicBezTo>
                    <a:pt x="12" y="101"/>
                    <a:pt x="12" y="101"/>
                    <a:pt x="12" y="101"/>
                  </a:cubicBezTo>
                  <a:cubicBezTo>
                    <a:pt x="11" y="101"/>
                    <a:pt x="10" y="100"/>
                    <a:pt x="8" y="100"/>
                  </a:cubicBezTo>
                  <a:cubicBezTo>
                    <a:pt x="4" y="99"/>
                    <a:pt x="4" y="99"/>
                    <a:pt x="4" y="99"/>
                  </a:cubicBezTo>
                  <a:cubicBezTo>
                    <a:pt x="4" y="99"/>
                    <a:pt x="4" y="99"/>
                    <a:pt x="4" y="99"/>
                  </a:cubicBezTo>
                  <a:cubicBezTo>
                    <a:pt x="4" y="99"/>
                    <a:pt x="4" y="99"/>
                    <a:pt x="4" y="99"/>
                  </a:cubicBezTo>
                  <a:cubicBezTo>
                    <a:pt x="0" y="95"/>
                    <a:pt x="1" y="92"/>
                    <a:pt x="0" y="89"/>
                  </a:cubicBezTo>
                  <a:cubicBezTo>
                    <a:pt x="0" y="85"/>
                    <a:pt x="0" y="82"/>
                    <a:pt x="0" y="79"/>
                  </a:cubicBezTo>
                  <a:cubicBezTo>
                    <a:pt x="0" y="72"/>
                    <a:pt x="1" y="66"/>
                    <a:pt x="1" y="59"/>
                  </a:cubicBezTo>
                  <a:cubicBezTo>
                    <a:pt x="2" y="46"/>
                    <a:pt x="6" y="33"/>
                    <a:pt x="11" y="22"/>
                  </a:cubicBezTo>
                  <a:cubicBezTo>
                    <a:pt x="14" y="16"/>
                    <a:pt x="17" y="10"/>
                    <a:pt x="22" y="4"/>
                  </a:cubicBezTo>
                  <a:cubicBezTo>
                    <a:pt x="23" y="3"/>
                    <a:pt x="24" y="2"/>
                    <a:pt x="26" y="1"/>
                  </a:cubicBezTo>
                  <a:cubicBezTo>
                    <a:pt x="27" y="0"/>
                    <a:pt x="29" y="0"/>
                    <a:pt x="30" y="1"/>
                  </a:cubicBezTo>
                  <a:cubicBezTo>
                    <a:pt x="31" y="1"/>
                    <a:pt x="32" y="1"/>
                    <a:pt x="33" y="2"/>
                  </a:cubicBezTo>
                  <a:cubicBezTo>
                    <a:pt x="36" y="6"/>
                    <a:pt x="37" y="9"/>
                    <a:pt x="37" y="12"/>
                  </a:cubicBezTo>
                  <a:cubicBezTo>
                    <a:pt x="39" y="19"/>
                    <a:pt x="39" y="25"/>
                    <a:pt x="38" y="32"/>
                  </a:cubicBezTo>
                  <a:cubicBezTo>
                    <a:pt x="38" y="38"/>
                    <a:pt x="37" y="45"/>
                    <a:pt x="36" y="51"/>
                  </a:cubicBezTo>
                  <a:close/>
                  <a:moveTo>
                    <a:pt x="36" y="51"/>
                  </a:moveTo>
                  <a:cubicBezTo>
                    <a:pt x="37" y="38"/>
                    <a:pt x="36" y="25"/>
                    <a:pt x="34" y="13"/>
                  </a:cubicBezTo>
                  <a:cubicBezTo>
                    <a:pt x="33" y="10"/>
                    <a:pt x="31" y="7"/>
                    <a:pt x="30" y="6"/>
                  </a:cubicBezTo>
                  <a:cubicBezTo>
                    <a:pt x="30" y="5"/>
                    <a:pt x="29" y="5"/>
                    <a:pt x="29" y="5"/>
                  </a:cubicBezTo>
                  <a:cubicBezTo>
                    <a:pt x="29" y="5"/>
                    <a:pt x="28" y="5"/>
                    <a:pt x="28" y="5"/>
                  </a:cubicBezTo>
                  <a:cubicBezTo>
                    <a:pt x="27" y="5"/>
                    <a:pt x="26" y="6"/>
                    <a:pt x="25" y="8"/>
                  </a:cubicBezTo>
                  <a:cubicBezTo>
                    <a:pt x="21" y="12"/>
                    <a:pt x="18" y="18"/>
                    <a:pt x="15" y="23"/>
                  </a:cubicBezTo>
                  <a:cubicBezTo>
                    <a:pt x="12" y="29"/>
                    <a:pt x="10" y="35"/>
                    <a:pt x="8" y="41"/>
                  </a:cubicBezTo>
                  <a:cubicBezTo>
                    <a:pt x="6" y="47"/>
                    <a:pt x="4" y="53"/>
                    <a:pt x="3" y="60"/>
                  </a:cubicBezTo>
                  <a:cubicBezTo>
                    <a:pt x="2" y="66"/>
                    <a:pt x="1" y="72"/>
                    <a:pt x="1" y="79"/>
                  </a:cubicBezTo>
                  <a:cubicBezTo>
                    <a:pt x="2" y="82"/>
                    <a:pt x="2" y="85"/>
                    <a:pt x="2" y="88"/>
                  </a:cubicBezTo>
                  <a:cubicBezTo>
                    <a:pt x="3" y="91"/>
                    <a:pt x="4" y="95"/>
                    <a:pt x="5" y="96"/>
                  </a:cubicBezTo>
                  <a:cubicBezTo>
                    <a:pt x="4" y="96"/>
                    <a:pt x="4" y="96"/>
                    <a:pt x="4" y="96"/>
                  </a:cubicBezTo>
                  <a:cubicBezTo>
                    <a:pt x="9" y="97"/>
                    <a:pt x="9" y="97"/>
                    <a:pt x="9" y="97"/>
                  </a:cubicBezTo>
                  <a:cubicBezTo>
                    <a:pt x="11" y="97"/>
                    <a:pt x="12" y="97"/>
                    <a:pt x="13" y="98"/>
                  </a:cubicBezTo>
                  <a:cubicBezTo>
                    <a:pt x="12" y="98"/>
                    <a:pt x="12" y="98"/>
                    <a:pt x="12" y="98"/>
                  </a:cubicBezTo>
                  <a:cubicBezTo>
                    <a:pt x="14" y="96"/>
                    <a:pt x="15" y="96"/>
                    <a:pt x="17" y="94"/>
                  </a:cubicBezTo>
                  <a:cubicBezTo>
                    <a:pt x="18" y="92"/>
                    <a:pt x="19" y="90"/>
                    <a:pt x="20" y="88"/>
                  </a:cubicBezTo>
                  <a:cubicBezTo>
                    <a:pt x="23" y="85"/>
                    <a:pt x="25" y="81"/>
                    <a:pt x="27" y="77"/>
                  </a:cubicBezTo>
                  <a:cubicBezTo>
                    <a:pt x="31" y="69"/>
                    <a:pt x="35" y="60"/>
                    <a:pt x="36" y="51"/>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100" name="Freeform 164"/>
            <p:cNvSpPr>
              <a:spLocks noEditPoints="1"/>
            </p:cNvSpPr>
            <p:nvPr/>
          </p:nvSpPr>
          <p:spPr bwMode="auto">
            <a:xfrm>
              <a:off x="4338" y="1913"/>
              <a:ext cx="100" cy="100"/>
            </a:xfrm>
            <a:custGeom>
              <a:avLst/>
              <a:gdLst>
                <a:gd name="T0" fmla="*/ 1 w 22"/>
                <a:gd name="T1" fmla="*/ 16 h 22"/>
                <a:gd name="T2" fmla="*/ 6 w 22"/>
                <a:gd name="T3" fmla="*/ 17 h 22"/>
                <a:gd name="T4" fmla="*/ 11 w 22"/>
                <a:gd name="T5" fmla="*/ 18 h 22"/>
                <a:gd name="T6" fmla="*/ 21 w 22"/>
                <a:gd name="T7" fmla="*/ 19 h 22"/>
                <a:gd name="T8" fmla="*/ 20 w 22"/>
                <a:gd name="T9" fmla="*/ 20 h 22"/>
                <a:gd name="T10" fmla="*/ 17 w 22"/>
                <a:gd name="T11" fmla="*/ 11 h 22"/>
                <a:gd name="T12" fmla="*/ 15 w 22"/>
                <a:gd name="T13" fmla="*/ 7 h 22"/>
                <a:gd name="T14" fmla="*/ 13 w 22"/>
                <a:gd name="T15" fmla="*/ 6 h 22"/>
                <a:gd name="T16" fmla="*/ 13 w 22"/>
                <a:gd name="T17" fmla="*/ 5 h 22"/>
                <a:gd name="T18" fmla="*/ 12 w 22"/>
                <a:gd name="T19" fmla="*/ 5 h 22"/>
                <a:gd name="T20" fmla="*/ 12 w 22"/>
                <a:gd name="T21" fmla="*/ 5 h 22"/>
                <a:gd name="T22" fmla="*/ 11 w 22"/>
                <a:gd name="T23" fmla="*/ 6 h 22"/>
                <a:gd name="T24" fmla="*/ 7 w 22"/>
                <a:gd name="T25" fmla="*/ 9 h 22"/>
                <a:gd name="T26" fmla="*/ 1 w 22"/>
                <a:gd name="T27" fmla="*/ 16 h 22"/>
                <a:gd name="T28" fmla="*/ 0 w 22"/>
                <a:gd name="T29" fmla="*/ 16 h 22"/>
                <a:gd name="T30" fmla="*/ 4 w 22"/>
                <a:gd name="T31" fmla="*/ 7 h 22"/>
                <a:gd name="T32" fmla="*/ 7 w 22"/>
                <a:gd name="T33" fmla="*/ 3 h 22"/>
                <a:gd name="T34" fmla="*/ 10 w 22"/>
                <a:gd name="T35" fmla="*/ 1 h 22"/>
                <a:gd name="T36" fmla="*/ 12 w 22"/>
                <a:gd name="T37" fmla="*/ 0 h 22"/>
                <a:gd name="T38" fmla="*/ 14 w 22"/>
                <a:gd name="T39" fmla="*/ 1 h 22"/>
                <a:gd name="T40" fmla="*/ 17 w 22"/>
                <a:gd name="T41" fmla="*/ 3 h 22"/>
                <a:gd name="T42" fmla="*/ 18 w 22"/>
                <a:gd name="T43" fmla="*/ 5 h 22"/>
                <a:gd name="T44" fmla="*/ 19 w 22"/>
                <a:gd name="T45" fmla="*/ 10 h 22"/>
                <a:gd name="T46" fmla="*/ 22 w 22"/>
                <a:gd name="T47" fmla="*/ 20 h 22"/>
                <a:gd name="T48" fmla="*/ 22 w 22"/>
                <a:gd name="T49" fmla="*/ 21 h 22"/>
                <a:gd name="T50" fmla="*/ 21 w 22"/>
                <a:gd name="T51" fmla="*/ 21 h 22"/>
                <a:gd name="T52" fmla="*/ 10 w 22"/>
                <a:gd name="T53" fmla="*/ 21 h 22"/>
                <a:gd name="T54" fmla="*/ 5 w 22"/>
                <a:gd name="T55" fmla="*/ 20 h 22"/>
                <a:gd name="T56" fmla="*/ 1 w 22"/>
                <a:gd name="T57" fmla="*/ 17 h 22"/>
                <a:gd name="T58" fmla="*/ 0 w 22"/>
                <a:gd name="T59" fmla="*/ 17 h 22"/>
                <a:gd name="T60" fmla="*/ 0 w 22"/>
                <a:gd name="T61" fmla="*/ 16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22" h="22">
                  <a:moveTo>
                    <a:pt x="1" y="16"/>
                  </a:moveTo>
                  <a:cubicBezTo>
                    <a:pt x="3" y="16"/>
                    <a:pt x="4" y="17"/>
                    <a:pt x="6" y="17"/>
                  </a:cubicBezTo>
                  <a:cubicBezTo>
                    <a:pt x="8" y="17"/>
                    <a:pt x="9" y="17"/>
                    <a:pt x="11" y="18"/>
                  </a:cubicBezTo>
                  <a:cubicBezTo>
                    <a:pt x="14" y="18"/>
                    <a:pt x="17" y="19"/>
                    <a:pt x="21" y="19"/>
                  </a:cubicBezTo>
                  <a:cubicBezTo>
                    <a:pt x="20" y="20"/>
                    <a:pt x="20" y="20"/>
                    <a:pt x="20" y="20"/>
                  </a:cubicBezTo>
                  <a:cubicBezTo>
                    <a:pt x="20" y="17"/>
                    <a:pt x="18" y="14"/>
                    <a:pt x="17" y="11"/>
                  </a:cubicBezTo>
                  <a:cubicBezTo>
                    <a:pt x="16" y="10"/>
                    <a:pt x="15" y="8"/>
                    <a:pt x="15" y="7"/>
                  </a:cubicBezTo>
                  <a:cubicBezTo>
                    <a:pt x="14" y="6"/>
                    <a:pt x="14" y="6"/>
                    <a:pt x="13" y="6"/>
                  </a:cubicBezTo>
                  <a:cubicBezTo>
                    <a:pt x="13" y="5"/>
                    <a:pt x="13" y="5"/>
                    <a:pt x="13" y="5"/>
                  </a:cubicBezTo>
                  <a:cubicBezTo>
                    <a:pt x="13" y="5"/>
                    <a:pt x="12" y="5"/>
                    <a:pt x="12" y="5"/>
                  </a:cubicBezTo>
                  <a:cubicBezTo>
                    <a:pt x="12" y="5"/>
                    <a:pt x="12" y="5"/>
                    <a:pt x="12" y="5"/>
                  </a:cubicBezTo>
                  <a:cubicBezTo>
                    <a:pt x="12" y="5"/>
                    <a:pt x="11" y="6"/>
                    <a:pt x="11" y="6"/>
                  </a:cubicBezTo>
                  <a:cubicBezTo>
                    <a:pt x="10" y="7"/>
                    <a:pt x="8" y="8"/>
                    <a:pt x="7" y="9"/>
                  </a:cubicBezTo>
                  <a:cubicBezTo>
                    <a:pt x="5" y="12"/>
                    <a:pt x="3" y="14"/>
                    <a:pt x="1" y="16"/>
                  </a:cubicBezTo>
                  <a:close/>
                  <a:moveTo>
                    <a:pt x="0" y="16"/>
                  </a:moveTo>
                  <a:cubicBezTo>
                    <a:pt x="1" y="13"/>
                    <a:pt x="3" y="10"/>
                    <a:pt x="4" y="7"/>
                  </a:cubicBezTo>
                  <a:cubicBezTo>
                    <a:pt x="5" y="6"/>
                    <a:pt x="6" y="4"/>
                    <a:pt x="7" y="3"/>
                  </a:cubicBezTo>
                  <a:cubicBezTo>
                    <a:pt x="8" y="2"/>
                    <a:pt x="9" y="2"/>
                    <a:pt x="10" y="1"/>
                  </a:cubicBezTo>
                  <a:cubicBezTo>
                    <a:pt x="10" y="1"/>
                    <a:pt x="11" y="0"/>
                    <a:pt x="12" y="0"/>
                  </a:cubicBezTo>
                  <a:cubicBezTo>
                    <a:pt x="13" y="0"/>
                    <a:pt x="12" y="0"/>
                    <a:pt x="14" y="1"/>
                  </a:cubicBezTo>
                  <a:cubicBezTo>
                    <a:pt x="15" y="1"/>
                    <a:pt x="16" y="2"/>
                    <a:pt x="17" y="3"/>
                  </a:cubicBezTo>
                  <a:cubicBezTo>
                    <a:pt x="17" y="4"/>
                    <a:pt x="18" y="5"/>
                    <a:pt x="18" y="5"/>
                  </a:cubicBezTo>
                  <a:cubicBezTo>
                    <a:pt x="19" y="7"/>
                    <a:pt x="19" y="9"/>
                    <a:pt x="19" y="10"/>
                  </a:cubicBezTo>
                  <a:cubicBezTo>
                    <a:pt x="20" y="14"/>
                    <a:pt x="21" y="17"/>
                    <a:pt x="22" y="20"/>
                  </a:cubicBezTo>
                  <a:cubicBezTo>
                    <a:pt x="22" y="21"/>
                    <a:pt x="22" y="21"/>
                    <a:pt x="22" y="21"/>
                  </a:cubicBezTo>
                  <a:cubicBezTo>
                    <a:pt x="21" y="21"/>
                    <a:pt x="21" y="21"/>
                    <a:pt x="21" y="21"/>
                  </a:cubicBezTo>
                  <a:cubicBezTo>
                    <a:pt x="17" y="22"/>
                    <a:pt x="14" y="22"/>
                    <a:pt x="10" y="21"/>
                  </a:cubicBezTo>
                  <a:cubicBezTo>
                    <a:pt x="8" y="21"/>
                    <a:pt x="6" y="20"/>
                    <a:pt x="5" y="20"/>
                  </a:cubicBezTo>
                  <a:cubicBezTo>
                    <a:pt x="3" y="19"/>
                    <a:pt x="2" y="18"/>
                    <a:pt x="1" y="17"/>
                  </a:cubicBezTo>
                  <a:cubicBezTo>
                    <a:pt x="0" y="17"/>
                    <a:pt x="0" y="17"/>
                    <a:pt x="0" y="17"/>
                  </a:cubicBezTo>
                  <a:lnTo>
                    <a:pt x="0" y="16"/>
                  </a:ln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101" name="Freeform 165"/>
            <p:cNvSpPr/>
            <p:nvPr/>
          </p:nvSpPr>
          <p:spPr bwMode="auto">
            <a:xfrm>
              <a:off x="4334" y="2017"/>
              <a:ext cx="95" cy="27"/>
            </a:xfrm>
            <a:custGeom>
              <a:avLst/>
              <a:gdLst>
                <a:gd name="T0" fmla="*/ 21 w 21"/>
                <a:gd name="T1" fmla="*/ 5 h 6"/>
                <a:gd name="T2" fmla="*/ 18 w 21"/>
                <a:gd name="T3" fmla="*/ 5 h 6"/>
                <a:gd name="T4" fmla="*/ 10 w 21"/>
                <a:gd name="T5" fmla="*/ 5 h 6"/>
                <a:gd name="T6" fmla="*/ 3 w 21"/>
                <a:gd name="T7" fmla="*/ 2 h 6"/>
                <a:gd name="T8" fmla="*/ 0 w 21"/>
                <a:gd name="T9" fmla="*/ 0 h 6"/>
                <a:gd name="T10" fmla="*/ 3 w 21"/>
                <a:gd name="T11" fmla="*/ 1 h 6"/>
                <a:gd name="T12" fmla="*/ 10 w 21"/>
                <a:gd name="T13" fmla="*/ 2 h 6"/>
                <a:gd name="T14" fmla="*/ 18 w 21"/>
                <a:gd name="T15" fmla="*/ 4 h 6"/>
                <a:gd name="T16" fmla="*/ 21 w 21"/>
                <a:gd name="T17"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6">
                  <a:moveTo>
                    <a:pt x="21" y="5"/>
                  </a:moveTo>
                  <a:cubicBezTo>
                    <a:pt x="21" y="5"/>
                    <a:pt x="20" y="5"/>
                    <a:pt x="18" y="5"/>
                  </a:cubicBezTo>
                  <a:cubicBezTo>
                    <a:pt x="16" y="6"/>
                    <a:pt x="13" y="6"/>
                    <a:pt x="10" y="5"/>
                  </a:cubicBezTo>
                  <a:cubicBezTo>
                    <a:pt x="7" y="4"/>
                    <a:pt x="4" y="4"/>
                    <a:pt x="3" y="2"/>
                  </a:cubicBezTo>
                  <a:cubicBezTo>
                    <a:pt x="1" y="1"/>
                    <a:pt x="0" y="0"/>
                    <a:pt x="0" y="0"/>
                  </a:cubicBezTo>
                  <a:cubicBezTo>
                    <a:pt x="0" y="0"/>
                    <a:pt x="1" y="0"/>
                    <a:pt x="3" y="1"/>
                  </a:cubicBezTo>
                  <a:cubicBezTo>
                    <a:pt x="5" y="1"/>
                    <a:pt x="8" y="2"/>
                    <a:pt x="10" y="2"/>
                  </a:cubicBezTo>
                  <a:cubicBezTo>
                    <a:pt x="13" y="3"/>
                    <a:pt x="15" y="3"/>
                    <a:pt x="18" y="4"/>
                  </a:cubicBezTo>
                  <a:cubicBezTo>
                    <a:pt x="20" y="4"/>
                    <a:pt x="21" y="5"/>
                    <a:pt x="21" y="5"/>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102" name="Freeform 166"/>
            <p:cNvSpPr/>
            <p:nvPr/>
          </p:nvSpPr>
          <p:spPr bwMode="auto">
            <a:xfrm>
              <a:off x="4274" y="2184"/>
              <a:ext cx="132" cy="36"/>
            </a:xfrm>
            <a:custGeom>
              <a:avLst/>
              <a:gdLst>
                <a:gd name="T0" fmla="*/ 29 w 29"/>
                <a:gd name="T1" fmla="*/ 6 h 8"/>
                <a:gd name="T2" fmla="*/ 24 w 29"/>
                <a:gd name="T3" fmla="*/ 8 h 8"/>
                <a:gd name="T4" fmla="*/ 20 w 29"/>
                <a:gd name="T5" fmla="*/ 7 h 8"/>
                <a:gd name="T6" fmla="*/ 14 w 29"/>
                <a:gd name="T7" fmla="*/ 6 h 8"/>
                <a:gd name="T8" fmla="*/ 4 w 29"/>
                <a:gd name="T9" fmla="*/ 4 h 8"/>
                <a:gd name="T10" fmla="*/ 0 w 29"/>
                <a:gd name="T11" fmla="*/ 1 h 8"/>
                <a:gd name="T12" fmla="*/ 0 w 29"/>
                <a:gd name="T13" fmla="*/ 1 h 8"/>
                <a:gd name="T14" fmla="*/ 1 w 29"/>
                <a:gd name="T15" fmla="*/ 1 h 8"/>
                <a:gd name="T16" fmla="*/ 5 w 29"/>
                <a:gd name="T17" fmla="*/ 1 h 8"/>
                <a:gd name="T18" fmla="*/ 10 w 29"/>
                <a:gd name="T19" fmla="*/ 2 h 8"/>
                <a:gd name="T20" fmla="*/ 15 w 29"/>
                <a:gd name="T21" fmla="*/ 4 h 8"/>
                <a:gd name="T22" fmla="*/ 20 w 29"/>
                <a:gd name="T23" fmla="*/ 5 h 8"/>
                <a:gd name="T24" fmla="*/ 24 w 29"/>
                <a:gd name="T25" fmla="*/ 4 h 8"/>
                <a:gd name="T26" fmla="*/ 29 w 29"/>
                <a:gd name="T27" fmla="*/ 6 h 8"/>
                <a:gd name="T28" fmla="*/ 29 w 29"/>
                <a:gd name="T29" fmla="*/ 6 h 8"/>
                <a:gd name="T30" fmla="*/ 29 w 29"/>
                <a:gd name="T31" fmla="*/ 6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9" h="8">
                  <a:moveTo>
                    <a:pt x="29" y="6"/>
                  </a:moveTo>
                  <a:cubicBezTo>
                    <a:pt x="29" y="6"/>
                    <a:pt x="27" y="8"/>
                    <a:pt x="24" y="8"/>
                  </a:cubicBezTo>
                  <a:cubicBezTo>
                    <a:pt x="23" y="8"/>
                    <a:pt x="21" y="8"/>
                    <a:pt x="20" y="7"/>
                  </a:cubicBezTo>
                  <a:cubicBezTo>
                    <a:pt x="18" y="6"/>
                    <a:pt x="16" y="6"/>
                    <a:pt x="14" y="6"/>
                  </a:cubicBezTo>
                  <a:cubicBezTo>
                    <a:pt x="10" y="7"/>
                    <a:pt x="6" y="6"/>
                    <a:pt x="4" y="4"/>
                  </a:cubicBezTo>
                  <a:cubicBezTo>
                    <a:pt x="2" y="3"/>
                    <a:pt x="0" y="1"/>
                    <a:pt x="0" y="1"/>
                  </a:cubicBezTo>
                  <a:cubicBezTo>
                    <a:pt x="0" y="1"/>
                    <a:pt x="0" y="1"/>
                    <a:pt x="0" y="1"/>
                  </a:cubicBezTo>
                  <a:cubicBezTo>
                    <a:pt x="1" y="1"/>
                    <a:pt x="1" y="1"/>
                    <a:pt x="1" y="1"/>
                  </a:cubicBezTo>
                  <a:cubicBezTo>
                    <a:pt x="1" y="1"/>
                    <a:pt x="3" y="0"/>
                    <a:pt x="5" y="1"/>
                  </a:cubicBezTo>
                  <a:cubicBezTo>
                    <a:pt x="7" y="1"/>
                    <a:pt x="8" y="2"/>
                    <a:pt x="10" y="2"/>
                  </a:cubicBezTo>
                  <a:cubicBezTo>
                    <a:pt x="11" y="2"/>
                    <a:pt x="13" y="3"/>
                    <a:pt x="15" y="4"/>
                  </a:cubicBezTo>
                  <a:cubicBezTo>
                    <a:pt x="16" y="5"/>
                    <a:pt x="18" y="5"/>
                    <a:pt x="20" y="5"/>
                  </a:cubicBezTo>
                  <a:cubicBezTo>
                    <a:pt x="21" y="4"/>
                    <a:pt x="23" y="4"/>
                    <a:pt x="24" y="4"/>
                  </a:cubicBezTo>
                  <a:cubicBezTo>
                    <a:pt x="27" y="5"/>
                    <a:pt x="29" y="6"/>
                    <a:pt x="29" y="6"/>
                  </a:cubicBezTo>
                  <a:cubicBezTo>
                    <a:pt x="29" y="6"/>
                    <a:pt x="29" y="6"/>
                    <a:pt x="29" y="6"/>
                  </a:cubicBezTo>
                  <a:cubicBezTo>
                    <a:pt x="29" y="6"/>
                    <a:pt x="29" y="6"/>
                    <a:pt x="29" y="6"/>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103" name="Freeform 167"/>
            <p:cNvSpPr/>
            <p:nvPr/>
          </p:nvSpPr>
          <p:spPr bwMode="auto">
            <a:xfrm>
              <a:off x="4274" y="2216"/>
              <a:ext cx="128" cy="41"/>
            </a:xfrm>
            <a:custGeom>
              <a:avLst/>
              <a:gdLst>
                <a:gd name="T0" fmla="*/ 27 w 28"/>
                <a:gd name="T1" fmla="*/ 7 h 9"/>
                <a:gd name="T2" fmla="*/ 23 w 28"/>
                <a:gd name="T3" fmla="*/ 8 h 9"/>
                <a:gd name="T4" fmla="*/ 21 w 28"/>
                <a:gd name="T5" fmla="*/ 8 h 9"/>
                <a:gd name="T6" fmla="*/ 18 w 28"/>
                <a:gd name="T7" fmla="*/ 7 h 9"/>
                <a:gd name="T8" fmla="*/ 13 w 28"/>
                <a:gd name="T9" fmla="*/ 7 h 9"/>
                <a:gd name="T10" fmla="*/ 4 w 28"/>
                <a:gd name="T11" fmla="*/ 4 h 9"/>
                <a:gd name="T12" fmla="*/ 0 w 28"/>
                <a:gd name="T13" fmla="*/ 1 h 9"/>
                <a:gd name="T14" fmla="*/ 0 w 28"/>
                <a:gd name="T15" fmla="*/ 0 h 9"/>
                <a:gd name="T16" fmla="*/ 0 w 28"/>
                <a:gd name="T17" fmla="*/ 0 h 9"/>
                <a:gd name="T18" fmla="*/ 5 w 28"/>
                <a:gd name="T19" fmla="*/ 1 h 9"/>
                <a:gd name="T20" fmla="*/ 14 w 28"/>
                <a:gd name="T21" fmla="*/ 4 h 9"/>
                <a:gd name="T22" fmla="*/ 19 w 28"/>
                <a:gd name="T23" fmla="*/ 5 h 9"/>
                <a:gd name="T24" fmla="*/ 23 w 28"/>
                <a:gd name="T25" fmla="*/ 5 h 9"/>
                <a:gd name="T26" fmla="*/ 27 w 28"/>
                <a:gd name="T27" fmla="*/ 7 h 9"/>
                <a:gd name="T28" fmla="*/ 28 w 28"/>
                <a:gd name="T29" fmla="*/ 7 h 9"/>
                <a:gd name="T30" fmla="*/ 27 w 28"/>
                <a:gd name="T31" fmla="*/ 7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8" h="9">
                  <a:moveTo>
                    <a:pt x="27" y="7"/>
                  </a:moveTo>
                  <a:cubicBezTo>
                    <a:pt x="27" y="7"/>
                    <a:pt x="26" y="8"/>
                    <a:pt x="23" y="8"/>
                  </a:cubicBezTo>
                  <a:cubicBezTo>
                    <a:pt x="22" y="8"/>
                    <a:pt x="22" y="9"/>
                    <a:pt x="21" y="8"/>
                  </a:cubicBezTo>
                  <a:cubicBezTo>
                    <a:pt x="20" y="8"/>
                    <a:pt x="19" y="8"/>
                    <a:pt x="18" y="7"/>
                  </a:cubicBezTo>
                  <a:cubicBezTo>
                    <a:pt x="17" y="6"/>
                    <a:pt x="15" y="6"/>
                    <a:pt x="13" y="7"/>
                  </a:cubicBezTo>
                  <a:cubicBezTo>
                    <a:pt x="9" y="7"/>
                    <a:pt x="6" y="6"/>
                    <a:pt x="4" y="4"/>
                  </a:cubicBezTo>
                  <a:cubicBezTo>
                    <a:pt x="1" y="3"/>
                    <a:pt x="0" y="1"/>
                    <a:pt x="0" y="1"/>
                  </a:cubicBezTo>
                  <a:cubicBezTo>
                    <a:pt x="0" y="1"/>
                    <a:pt x="0" y="1"/>
                    <a:pt x="0" y="0"/>
                  </a:cubicBezTo>
                  <a:cubicBezTo>
                    <a:pt x="0" y="0"/>
                    <a:pt x="0" y="0"/>
                    <a:pt x="0" y="0"/>
                  </a:cubicBezTo>
                  <a:cubicBezTo>
                    <a:pt x="0" y="0"/>
                    <a:pt x="2" y="0"/>
                    <a:pt x="5" y="1"/>
                  </a:cubicBezTo>
                  <a:cubicBezTo>
                    <a:pt x="8" y="1"/>
                    <a:pt x="11" y="2"/>
                    <a:pt x="14" y="4"/>
                  </a:cubicBezTo>
                  <a:cubicBezTo>
                    <a:pt x="15" y="5"/>
                    <a:pt x="17" y="5"/>
                    <a:pt x="19" y="5"/>
                  </a:cubicBezTo>
                  <a:cubicBezTo>
                    <a:pt x="20" y="5"/>
                    <a:pt x="22" y="4"/>
                    <a:pt x="23" y="5"/>
                  </a:cubicBezTo>
                  <a:cubicBezTo>
                    <a:pt x="26" y="5"/>
                    <a:pt x="27" y="7"/>
                    <a:pt x="27" y="7"/>
                  </a:cubicBezTo>
                  <a:cubicBezTo>
                    <a:pt x="28" y="7"/>
                    <a:pt x="28" y="7"/>
                    <a:pt x="28" y="7"/>
                  </a:cubicBezTo>
                  <a:cubicBezTo>
                    <a:pt x="27" y="7"/>
                    <a:pt x="27" y="7"/>
                    <a:pt x="27" y="7"/>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104" name="Freeform 168"/>
            <p:cNvSpPr/>
            <p:nvPr/>
          </p:nvSpPr>
          <p:spPr bwMode="auto">
            <a:xfrm>
              <a:off x="4270" y="2293"/>
              <a:ext cx="91" cy="22"/>
            </a:xfrm>
            <a:custGeom>
              <a:avLst/>
              <a:gdLst>
                <a:gd name="T0" fmla="*/ 20 w 20"/>
                <a:gd name="T1" fmla="*/ 5 h 5"/>
                <a:gd name="T2" fmla="*/ 17 w 20"/>
                <a:gd name="T3" fmla="*/ 5 h 5"/>
                <a:gd name="T4" fmla="*/ 10 w 20"/>
                <a:gd name="T5" fmla="*/ 4 h 5"/>
                <a:gd name="T6" fmla="*/ 3 w 20"/>
                <a:gd name="T7" fmla="*/ 2 h 5"/>
                <a:gd name="T8" fmla="*/ 0 w 20"/>
                <a:gd name="T9" fmla="*/ 1 h 5"/>
                <a:gd name="T10" fmla="*/ 3 w 20"/>
                <a:gd name="T11" fmla="*/ 0 h 5"/>
                <a:gd name="T12" fmla="*/ 10 w 20"/>
                <a:gd name="T13" fmla="*/ 1 h 5"/>
                <a:gd name="T14" fmla="*/ 17 w 20"/>
                <a:gd name="T15" fmla="*/ 3 h 5"/>
                <a:gd name="T16" fmla="*/ 20 w 20"/>
                <a:gd name="T17"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0" h="5">
                  <a:moveTo>
                    <a:pt x="20" y="5"/>
                  </a:moveTo>
                  <a:cubicBezTo>
                    <a:pt x="20" y="5"/>
                    <a:pt x="19" y="5"/>
                    <a:pt x="17" y="5"/>
                  </a:cubicBezTo>
                  <a:cubicBezTo>
                    <a:pt x="15" y="5"/>
                    <a:pt x="13" y="5"/>
                    <a:pt x="10" y="4"/>
                  </a:cubicBezTo>
                  <a:cubicBezTo>
                    <a:pt x="8" y="4"/>
                    <a:pt x="5" y="3"/>
                    <a:pt x="3" y="2"/>
                  </a:cubicBezTo>
                  <a:cubicBezTo>
                    <a:pt x="1" y="1"/>
                    <a:pt x="0" y="1"/>
                    <a:pt x="0" y="1"/>
                  </a:cubicBezTo>
                  <a:cubicBezTo>
                    <a:pt x="0" y="1"/>
                    <a:pt x="2" y="0"/>
                    <a:pt x="3" y="0"/>
                  </a:cubicBezTo>
                  <a:cubicBezTo>
                    <a:pt x="5" y="0"/>
                    <a:pt x="8" y="1"/>
                    <a:pt x="10" y="1"/>
                  </a:cubicBezTo>
                  <a:cubicBezTo>
                    <a:pt x="13" y="2"/>
                    <a:pt x="15" y="2"/>
                    <a:pt x="17" y="3"/>
                  </a:cubicBezTo>
                  <a:cubicBezTo>
                    <a:pt x="19" y="4"/>
                    <a:pt x="20" y="5"/>
                    <a:pt x="20" y="5"/>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105" name="Freeform 169"/>
            <p:cNvSpPr/>
            <p:nvPr/>
          </p:nvSpPr>
          <p:spPr bwMode="auto">
            <a:xfrm>
              <a:off x="4356" y="2216"/>
              <a:ext cx="23" cy="22"/>
            </a:xfrm>
            <a:custGeom>
              <a:avLst/>
              <a:gdLst>
                <a:gd name="T0" fmla="*/ 4 w 5"/>
                <a:gd name="T1" fmla="*/ 0 h 5"/>
                <a:gd name="T2" fmla="*/ 5 w 5"/>
                <a:gd name="T3" fmla="*/ 1 h 5"/>
                <a:gd name="T4" fmla="*/ 4 w 5"/>
                <a:gd name="T5" fmla="*/ 2 h 5"/>
                <a:gd name="T6" fmla="*/ 4 w 5"/>
                <a:gd name="T7" fmla="*/ 3 h 5"/>
                <a:gd name="T8" fmla="*/ 4 w 5"/>
                <a:gd name="T9" fmla="*/ 5 h 5"/>
                <a:gd name="T10" fmla="*/ 2 w 5"/>
                <a:gd name="T11" fmla="*/ 5 h 5"/>
                <a:gd name="T12" fmla="*/ 2 w 5"/>
                <a:gd name="T13" fmla="*/ 5 h 5"/>
                <a:gd name="T14" fmla="*/ 1 w 5"/>
                <a:gd name="T15" fmla="*/ 4 h 5"/>
                <a:gd name="T16" fmla="*/ 2 w 5"/>
                <a:gd name="T17" fmla="*/ 2 h 5"/>
                <a:gd name="T18" fmla="*/ 2 w 5"/>
                <a:gd name="T19" fmla="*/ 1 h 5"/>
                <a:gd name="T20" fmla="*/ 2 w 5"/>
                <a:gd name="T21" fmla="*/ 0 h 5"/>
                <a:gd name="T22" fmla="*/ 4 w 5"/>
                <a:gd name="T23" fmla="*/ 0 h 5"/>
                <a:gd name="T24" fmla="*/ 4 w 5"/>
                <a:gd name="T25" fmla="*/ 0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 h="5">
                  <a:moveTo>
                    <a:pt x="4" y="0"/>
                  </a:moveTo>
                  <a:cubicBezTo>
                    <a:pt x="4" y="0"/>
                    <a:pt x="5" y="1"/>
                    <a:pt x="5" y="1"/>
                  </a:cubicBezTo>
                  <a:cubicBezTo>
                    <a:pt x="5" y="2"/>
                    <a:pt x="5" y="2"/>
                    <a:pt x="4" y="2"/>
                  </a:cubicBezTo>
                  <a:cubicBezTo>
                    <a:pt x="4" y="2"/>
                    <a:pt x="4" y="2"/>
                    <a:pt x="4" y="3"/>
                  </a:cubicBezTo>
                  <a:cubicBezTo>
                    <a:pt x="5" y="4"/>
                    <a:pt x="5" y="5"/>
                    <a:pt x="4" y="5"/>
                  </a:cubicBezTo>
                  <a:cubicBezTo>
                    <a:pt x="3" y="5"/>
                    <a:pt x="2" y="5"/>
                    <a:pt x="2" y="5"/>
                  </a:cubicBezTo>
                  <a:cubicBezTo>
                    <a:pt x="2" y="5"/>
                    <a:pt x="2" y="5"/>
                    <a:pt x="2" y="5"/>
                  </a:cubicBezTo>
                  <a:cubicBezTo>
                    <a:pt x="2" y="5"/>
                    <a:pt x="1" y="4"/>
                    <a:pt x="1" y="4"/>
                  </a:cubicBezTo>
                  <a:cubicBezTo>
                    <a:pt x="0" y="3"/>
                    <a:pt x="0" y="2"/>
                    <a:pt x="2" y="2"/>
                  </a:cubicBezTo>
                  <a:cubicBezTo>
                    <a:pt x="3" y="2"/>
                    <a:pt x="3" y="2"/>
                    <a:pt x="2" y="1"/>
                  </a:cubicBezTo>
                  <a:cubicBezTo>
                    <a:pt x="2" y="0"/>
                    <a:pt x="2" y="0"/>
                    <a:pt x="2" y="0"/>
                  </a:cubicBezTo>
                  <a:cubicBezTo>
                    <a:pt x="2" y="0"/>
                    <a:pt x="4" y="0"/>
                    <a:pt x="4" y="0"/>
                  </a:cubicBezTo>
                  <a:cubicBezTo>
                    <a:pt x="4" y="0"/>
                    <a:pt x="4" y="0"/>
                    <a:pt x="4" y="0"/>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106" name="Freeform 170"/>
            <p:cNvSpPr/>
            <p:nvPr/>
          </p:nvSpPr>
          <p:spPr bwMode="auto">
            <a:xfrm>
              <a:off x="4324" y="2211"/>
              <a:ext cx="23" cy="23"/>
            </a:xfrm>
            <a:custGeom>
              <a:avLst/>
              <a:gdLst>
                <a:gd name="T0" fmla="*/ 3 w 5"/>
                <a:gd name="T1" fmla="*/ 0 h 5"/>
                <a:gd name="T2" fmla="*/ 4 w 5"/>
                <a:gd name="T3" fmla="*/ 1 h 5"/>
                <a:gd name="T4" fmla="*/ 4 w 5"/>
                <a:gd name="T5" fmla="*/ 2 h 5"/>
                <a:gd name="T6" fmla="*/ 4 w 5"/>
                <a:gd name="T7" fmla="*/ 3 h 5"/>
                <a:gd name="T8" fmla="*/ 4 w 5"/>
                <a:gd name="T9" fmla="*/ 5 h 5"/>
                <a:gd name="T10" fmla="*/ 2 w 5"/>
                <a:gd name="T11" fmla="*/ 5 h 5"/>
                <a:gd name="T12" fmla="*/ 2 w 5"/>
                <a:gd name="T13" fmla="*/ 5 h 5"/>
                <a:gd name="T14" fmla="*/ 0 w 5"/>
                <a:gd name="T15" fmla="*/ 4 h 5"/>
                <a:gd name="T16" fmla="*/ 1 w 5"/>
                <a:gd name="T17" fmla="*/ 2 h 5"/>
                <a:gd name="T18" fmla="*/ 1 w 5"/>
                <a:gd name="T19" fmla="*/ 1 h 5"/>
                <a:gd name="T20" fmla="*/ 1 w 5"/>
                <a:gd name="T21" fmla="*/ 0 h 5"/>
                <a:gd name="T22" fmla="*/ 3 w 5"/>
                <a:gd name="T23" fmla="*/ 0 h 5"/>
                <a:gd name="T24" fmla="*/ 3 w 5"/>
                <a:gd name="T25" fmla="*/ 0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 h="5">
                  <a:moveTo>
                    <a:pt x="3" y="0"/>
                  </a:moveTo>
                  <a:cubicBezTo>
                    <a:pt x="3" y="0"/>
                    <a:pt x="4" y="0"/>
                    <a:pt x="4" y="1"/>
                  </a:cubicBezTo>
                  <a:cubicBezTo>
                    <a:pt x="5" y="1"/>
                    <a:pt x="4" y="1"/>
                    <a:pt x="4" y="2"/>
                  </a:cubicBezTo>
                  <a:cubicBezTo>
                    <a:pt x="3" y="2"/>
                    <a:pt x="3" y="2"/>
                    <a:pt x="4" y="3"/>
                  </a:cubicBezTo>
                  <a:cubicBezTo>
                    <a:pt x="5" y="3"/>
                    <a:pt x="5" y="4"/>
                    <a:pt x="4" y="5"/>
                  </a:cubicBezTo>
                  <a:cubicBezTo>
                    <a:pt x="3" y="5"/>
                    <a:pt x="2" y="5"/>
                    <a:pt x="2" y="5"/>
                  </a:cubicBezTo>
                  <a:cubicBezTo>
                    <a:pt x="2" y="5"/>
                    <a:pt x="2" y="5"/>
                    <a:pt x="2" y="5"/>
                  </a:cubicBezTo>
                  <a:cubicBezTo>
                    <a:pt x="2" y="5"/>
                    <a:pt x="1" y="4"/>
                    <a:pt x="0" y="4"/>
                  </a:cubicBezTo>
                  <a:cubicBezTo>
                    <a:pt x="0" y="3"/>
                    <a:pt x="0" y="3"/>
                    <a:pt x="1" y="2"/>
                  </a:cubicBezTo>
                  <a:cubicBezTo>
                    <a:pt x="2" y="2"/>
                    <a:pt x="2" y="2"/>
                    <a:pt x="1" y="1"/>
                  </a:cubicBezTo>
                  <a:cubicBezTo>
                    <a:pt x="1" y="1"/>
                    <a:pt x="1" y="0"/>
                    <a:pt x="1" y="0"/>
                  </a:cubicBezTo>
                  <a:cubicBezTo>
                    <a:pt x="1" y="0"/>
                    <a:pt x="3" y="0"/>
                    <a:pt x="3" y="0"/>
                  </a:cubicBezTo>
                  <a:cubicBezTo>
                    <a:pt x="3" y="0"/>
                    <a:pt x="3" y="0"/>
                    <a:pt x="3" y="0"/>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107" name="Freeform 171"/>
            <p:cNvSpPr/>
            <p:nvPr/>
          </p:nvSpPr>
          <p:spPr bwMode="auto">
            <a:xfrm>
              <a:off x="4288" y="2202"/>
              <a:ext cx="27" cy="23"/>
            </a:xfrm>
            <a:custGeom>
              <a:avLst/>
              <a:gdLst>
                <a:gd name="T0" fmla="*/ 4 w 6"/>
                <a:gd name="T1" fmla="*/ 0 h 5"/>
                <a:gd name="T2" fmla="*/ 6 w 6"/>
                <a:gd name="T3" fmla="*/ 1 h 5"/>
                <a:gd name="T4" fmla="*/ 5 w 6"/>
                <a:gd name="T5" fmla="*/ 2 h 5"/>
                <a:gd name="T6" fmla="*/ 4 w 6"/>
                <a:gd name="T7" fmla="*/ 3 h 5"/>
                <a:gd name="T8" fmla="*/ 4 w 6"/>
                <a:gd name="T9" fmla="*/ 5 h 5"/>
                <a:gd name="T10" fmla="*/ 2 w 6"/>
                <a:gd name="T11" fmla="*/ 5 h 5"/>
                <a:gd name="T12" fmla="*/ 2 w 6"/>
                <a:gd name="T13" fmla="*/ 5 h 5"/>
                <a:gd name="T14" fmla="*/ 1 w 6"/>
                <a:gd name="T15" fmla="*/ 3 h 5"/>
                <a:gd name="T16" fmla="*/ 2 w 6"/>
                <a:gd name="T17" fmla="*/ 2 h 5"/>
                <a:gd name="T18" fmla="*/ 2 w 6"/>
                <a:gd name="T19" fmla="*/ 1 h 5"/>
                <a:gd name="T20" fmla="*/ 2 w 6"/>
                <a:gd name="T21" fmla="*/ 0 h 5"/>
                <a:gd name="T22" fmla="*/ 4 w 6"/>
                <a:gd name="T23" fmla="*/ 0 h 5"/>
                <a:gd name="T24" fmla="*/ 4 w 6"/>
                <a:gd name="T25" fmla="*/ 0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 h="5">
                  <a:moveTo>
                    <a:pt x="4" y="0"/>
                  </a:moveTo>
                  <a:cubicBezTo>
                    <a:pt x="4" y="0"/>
                    <a:pt x="5" y="1"/>
                    <a:pt x="6" y="1"/>
                  </a:cubicBezTo>
                  <a:cubicBezTo>
                    <a:pt x="6" y="2"/>
                    <a:pt x="5" y="2"/>
                    <a:pt x="5" y="2"/>
                  </a:cubicBezTo>
                  <a:cubicBezTo>
                    <a:pt x="4" y="2"/>
                    <a:pt x="4" y="2"/>
                    <a:pt x="4" y="3"/>
                  </a:cubicBezTo>
                  <a:cubicBezTo>
                    <a:pt x="5" y="4"/>
                    <a:pt x="5" y="5"/>
                    <a:pt x="4" y="5"/>
                  </a:cubicBezTo>
                  <a:cubicBezTo>
                    <a:pt x="4" y="5"/>
                    <a:pt x="2" y="5"/>
                    <a:pt x="2" y="5"/>
                  </a:cubicBezTo>
                  <a:cubicBezTo>
                    <a:pt x="2" y="5"/>
                    <a:pt x="2" y="5"/>
                    <a:pt x="2" y="5"/>
                  </a:cubicBezTo>
                  <a:cubicBezTo>
                    <a:pt x="2" y="5"/>
                    <a:pt x="1" y="4"/>
                    <a:pt x="1" y="3"/>
                  </a:cubicBezTo>
                  <a:cubicBezTo>
                    <a:pt x="0" y="3"/>
                    <a:pt x="1" y="2"/>
                    <a:pt x="2" y="2"/>
                  </a:cubicBezTo>
                  <a:cubicBezTo>
                    <a:pt x="3" y="2"/>
                    <a:pt x="3" y="2"/>
                    <a:pt x="2" y="1"/>
                  </a:cubicBezTo>
                  <a:cubicBezTo>
                    <a:pt x="2" y="0"/>
                    <a:pt x="2" y="0"/>
                    <a:pt x="2" y="0"/>
                  </a:cubicBezTo>
                  <a:cubicBezTo>
                    <a:pt x="3" y="0"/>
                    <a:pt x="4" y="0"/>
                    <a:pt x="4" y="0"/>
                  </a:cubicBezTo>
                  <a:cubicBezTo>
                    <a:pt x="4" y="0"/>
                    <a:pt x="4" y="0"/>
                    <a:pt x="4" y="0"/>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108" name="Freeform 172"/>
            <p:cNvSpPr/>
            <p:nvPr/>
          </p:nvSpPr>
          <p:spPr bwMode="auto">
            <a:xfrm>
              <a:off x="4011" y="1854"/>
              <a:ext cx="22" cy="41"/>
            </a:xfrm>
            <a:custGeom>
              <a:avLst/>
              <a:gdLst>
                <a:gd name="T0" fmla="*/ 3 w 5"/>
                <a:gd name="T1" fmla="*/ 0 h 9"/>
                <a:gd name="T2" fmla="*/ 4 w 5"/>
                <a:gd name="T3" fmla="*/ 1 h 9"/>
                <a:gd name="T4" fmla="*/ 4 w 5"/>
                <a:gd name="T5" fmla="*/ 2 h 9"/>
                <a:gd name="T6" fmla="*/ 4 w 5"/>
                <a:gd name="T7" fmla="*/ 4 h 9"/>
                <a:gd name="T8" fmla="*/ 5 w 5"/>
                <a:gd name="T9" fmla="*/ 7 h 9"/>
                <a:gd name="T10" fmla="*/ 3 w 5"/>
                <a:gd name="T11" fmla="*/ 9 h 9"/>
                <a:gd name="T12" fmla="*/ 3 w 5"/>
                <a:gd name="T13" fmla="*/ 9 h 9"/>
                <a:gd name="T14" fmla="*/ 1 w 5"/>
                <a:gd name="T15" fmla="*/ 8 h 9"/>
                <a:gd name="T16" fmla="*/ 2 w 5"/>
                <a:gd name="T17" fmla="*/ 4 h 9"/>
                <a:gd name="T18" fmla="*/ 2 w 5"/>
                <a:gd name="T19" fmla="*/ 3 h 9"/>
                <a:gd name="T20" fmla="*/ 1 w 5"/>
                <a:gd name="T21" fmla="*/ 1 h 9"/>
                <a:gd name="T22" fmla="*/ 2 w 5"/>
                <a:gd name="T23" fmla="*/ 0 h 9"/>
                <a:gd name="T24" fmla="*/ 3 w 5"/>
                <a:gd name="T25" fmla="*/ 0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 h="9">
                  <a:moveTo>
                    <a:pt x="3" y="0"/>
                  </a:moveTo>
                  <a:cubicBezTo>
                    <a:pt x="3" y="0"/>
                    <a:pt x="4" y="0"/>
                    <a:pt x="4" y="1"/>
                  </a:cubicBezTo>
                  <a:cubicBezTo>
                    <a:pt x="5" y="1"/>
                    <a:pt x="4" y="2"/>
                    <a:pt x="4" y="2"/>
                  </a:cubicBezTo>
                  <a:cubicBezTo>
                    <a:pt x="3" y="3"/>
                    <a:pt x="3" y="4"/>
                    <a:pt x="4" y="4"/>
                  </a:cubicBezTo>
                  <a:cubicBezTo>
                    <a:pt x="5" y="5"/>
                    <a:pt x="5" y="6"/>
                    <a:pt x="5" y="7"/>
                  </a:cubicBezTo>
                  <a:cubicBezTo>
                    <a:pt x="4" y="8"/>
                    <a:pt x="3" y="9"/>
                    <a:pt x="3" y="9"/>
                  </a:cubicBezTo>
                  <a:cubicBezTo>
                    <a:pt x="3" y="9"/>
                    <a:pt x="3" y="9"/>
                    <a:pt x="3" y="9"/>
                  </a:cubicBezTo>
                  <a:cubicBezTo>
                    <a:pt x="3" y="9"/>
                    <a:pt x="2" y="8"/>
                    <a:pt x="1" y="8"/>
                  </a:cubicBezTo>
                  <a:cubicBezTo>
                    <a:pt x="0" y="7"/>
                    <a:pt x="0" y="6"/>
                    <a:pt x="2" y="4"/>
                  </a:cubicBezTo>
                  <a:cubicBezTo>
                    <a:pt x="2" y="4"/>
                    <a:pt x="2" y="3"/>
                    <a:pt x="2" y="3"/>
                  </a:cubicBezTo>
                  <a:cubicBezTo>
                    <a:pt x="1" y="2"/>
                    <a:pt x="0" y="2"/>
                    <a:pt x="1" y="1"/>
                  </a:cubicBezTo>
                  <a:cubicBezTo>
                    <a:pt x="1" y="1"/>
                    <a:pt x="2" y="0"/>
                    <a:pt x="2" y="0"/>
                  </a:cubicBezTo>
                  <a:cubicBezTo>
                    <a:pt x="2" y="0"/>
                    <a:pt x="2" y="0"/>
                    <a:pt x="3" y="0"/>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109" name="Freeform 173"/>
            <p:cNvSpPr/>
            <p:nvPr/>
          </p:nvSpPr>
          <p:spPr bwMode="auto">
            <a:xfrm>
              <a:off x="4070" y="1850"/>
              <a:ext cx="27" cy="41"/>
            </a:xfrm>
            <a:custGeom>
              <a:avLst/>
              <a:gdLst>
                <a:gd name="T0" fmla="*/ 3 w 6"/>
                <a:gd name="T1" fmla="*/ 0 h 9"/>
                <a:gd name="T2" fmla="*/ 4 w 6"/>
                <a:gd name="T3" fmla="*/ 2 h 9"/>
                <a:gd name="T4" fmla="*/ 4 w 6"/>
                <a:gd name="T5" fmla="*/ 3 h 9"/>
                <a:gd name="T6" fmla="*/ 4 w 6"/>
                <a:gd name="T7" fmla="*/ 5 h 9"/>
                <a:gd name="T8" fmla="*/ 5 w 6"/>
                <a:gd name="T9" fmla="*/ 8 h 9"/>
                <a:gd name="T10" fmla="*/ 4 w 6"/>
                <a:gd name="T11" fmla="*/ 9 h 9"/>
                <a:gd name="T12" fmla="*/ 3 w 6"/>
                <a:gd name="T13" fmla="*/ 9 h 9"/>
                <a:gd name="T14" fmla="*/ 1 w 6"/>
                <a:gd name="T15" fmla="*/ 8 h 9"/>
                <a:gd name="T16" fmla="*/ 2 w 6"/>
                <a:gd name="T17" fmla="*/ 5 h 9"/>
                <a:gd name="T18" fmla="*/ 2 w 6"/>
                <a:gd name="T19" fmla="*/ 3 h 9"/>
                <a:gd name="T20" fmla="*/ 1 w 6"/>
                <a:gd name="T21" fmla="*/ 2 h 9"/>
                <a:gd name="T22" fmla="*/ 2 w 6"/>
                <a:gd name="T23" fmla="*/ 0 h 9"/>
                <a:gd name="T24" fmla="*/ 3 w 6"/>
                <a:gd name="T25" fmla="*/ 0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 h="9">
                  <a:moveTo>
                    <a:pt x="3" y="0"/>
                  </a:moveTo>
                  <a:cubicBezTo>
                    <a:pt x="3" y="0"/>
                    <a:pt x="4" y="1"/>
                    <a:pt x="4" y="2"/>
                  </a:cubicBezTo>
                  <a:cubicBezTo>
                    <a:pt x="5" y="2"/>
                    <a:pt x="5" y="3"/>
                    <a:pt x="4" y="3"/>
                  </a:cubicBezTo>
                  <a:cubicBezTo>
                    <a:pt x="3" y="4"/>
                    <a:pt x="3" y="4"/>
                    <a:pt x="4" y="5"/>
                  </a:cubicBezTo>
                  <a:cubicBezTo>
                    <a:pt x="5" y="6"/>
                    <a:pt x="6" y="7"/>
                    <a:pt x="5" y="8"/>
                  </a:cubicBezTo>
                  <a:cubicBezTo>
                    <a:pt x="5" y="9"/>
                    <a:pt x="4" y="9"/>
                    <a:pt x="4" y="9"/>
                  </a:cubicBezTo>
                  <a:cubicBezTo>
                    <a:pt x="4" y="9"/>
                    <a:pt x="3" y="9"/>
                    <a:pt x="3" y="9"/>
                  </a:cubicBezTo>
                  <a:cubicBezTo>
                    <a:pt x="3" y="9"/>
                    <a:pt x="2" y="9"/>
                    <a:pt x="1" y="8"/>
                  </a:cubicBezTo>
                  <a:cubicBezTo>
                    <a:pt x="1" y="7"/>
                    <a:pt x="0" y="6"/>
                    <a:pt x="2" y="5"/>
                  </a:cubicBezTo>
                  <a:cubicBezTo>
                    <a:pt x="2" y="4"/>
                    <a:pt x="2" y="4"/>
                    <a:pt x="2" y="3"/>
                  </a:cubicBezTo>
                  <a:cubicBezTo>
                    <a:pt x="1" y="3"/>
                    <a:pt x="1" y="2"/>
                    <a:pt x="1" y="2"/>
                  </a:cubicBezTo>
                  <a:cubicBezTo>
                    <a:pt x="1" y="1"/>
                    <a:pt x="2" y="0"/>
                    <a:pt x="2" y="0"/>
                  </a:cubicBezTo>
                  <a:cubicBezTo>
                    <a:pt x="3" y="0"/>
                    <a:pt x="3" y="0"/>
                    <a:pt x="3" y="0"/>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110" name="Freeform 174"/>
            <p:cNvSpPr/>
            <p:nvPr/>
          </p:nvSpPr>
          <p:spPr bwMode="auto">
            <a:xfrm>
              <a:off x="4133" y="1845"/>
              <a:ext cx="23" cy="37"/>
            </a:xfrm>
            <a:custGeom>
              <a:avLst/>
              <a:gdLst>
                <a:gd name="T0" fmla="*/ 3 w 5"/>
                <a:gd name="T1" fmla="*/ 0 h 8"/>
                <a:gd name="T2" fmla="*/ 4 w 5"/>
                <a:gd name="T3" fmla="*/ 1 h 8"/>
                <a:gd name="T4" fmla="*/ 3 w 5"/>
                <a:gd name="T5" fmla="*/ 3 h 8"/>
                <a:gd name="T6" fmla="*/ 3 w 5"/>
                <a:gd name="T7" fmla="*/ 4 h 8"/>
                <a:gd name="T8" fmla="*/ 4 w 5"/>
                <a:gd name="T9" fmla="*/ 6 h 8"/>
                <a:gd name="T10" fmla="*/ 3 w 5"/>
                <a:gd name="T11" fmla="*/ 8 h 8"/>
                <a:gd name="T12" fmla="*/ 3 w 5"/>
                <a:gd name="T13" fmla="*/ 8 h 8"/>
                <a:gd name="T14" fmla="*/ 1 w 5"/>
                <a:gd name="T15" fmla="*/ 7 h 8"/>
                <a:gd name="T16" fmla="*/ 1 w 5"/>
                <a:gd name="T17" fmla="*/ 4 h 8"/>
                <a:gd name="T18" fmla="*/ 1 w 5"/>
                <a:gd name="T19" fmla="*/ 2 h 8"/>
                <a:gd name="T20" fmla="*/ 1 w 5"/>
                <a:gd name="T21" fmla="*/ 1 h 8"/>
                <a:gd name="T22" fmla="*/ 2 w 5"/>
                <a:gd name="T23" fmla="*/ 0 h 8"/>
                <a:gd name="T24" fmla="*/ 3 w 5"/>
                <a:gd name="T25" fmla="*/ 0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 h="8">
                  <a:moveTo>
                    <a:pt x="3" y="0"/>
                  </a:moveTo>
                  <a:cubicBezTo>
                    <a:pt x="3" y="0"/>
                    <a:pt x="4" y="1"/>
                    <a:pt x="4" y="1"/>
                  </a:cubicBezTo>
                  <a:cubicBezTo>
                    <a:pt x="4" y="2"/>
                    <a:pt x="4" y="2"/>
                    <a:pt x="3" y="3"/>
                  </a:cubicBezTo>
                  <a:cubicBezTo>
                    <a:pt x="3" y="3"/>
                    <a:pt x="3" y="4"/>
                    <a:pt x="3" y="4"/>
                  </a:cubicBezTo>
                  <a:cubicBezTo>
                    <a:pt x="5" y="5"/>
                    <a:pt x="5" y="6"/>
                    <a:pt x="4" y="6"/>
                  </a:cubicBezTo>
                  <a:cubicBezTo>
                    <a:pt x="4" y="7"/>
                    <a:pt x="3" y="8"/>
                    <a:pt x="3" y="8"/>
                  </a:cubicBezTo>
                  <a:cubicBezTo>
                    <a:pt x="3" y="8"/>
                    <a:pt x="3" y="8"/>
                    <a:pt x="3" y="8"/>
                  </a:cubicBezTo>
                  <a:cubicBezTo>
                    <a:pt x="3" y="8"/>
                    <a:pt x="1" y="8"/>
                    <a:pt x="1" y="7"/>
                  </a:cubicBezTo>
                  <a:cubicBezTo>
                    <a:pt x="0" y="6"/>
                    <a:pt x="0" y="5"/>
                    <a:pt x="1" y="4"/>
                  </a:cubicBezTo>
                  <a:cubicBezTo>
                    <a:pt x="2" y="3"/>
                    <a:pt x="2" y="3"/>
                    <a:pt x="1" y="2"/>
                  </a:cubicBezTo>
                  <a:cubicBezTo>
                    <a:pt x="0" y="2"/>
                    <a:pt x="0" y="1"/>
                    <a:pt x="1" y="1"/>
                  </a:cubicBezTo>
                  <a:cubicBezTo>
                    <a:pt x="1" y="0"/>
                    <a:pt x="2" y="0"/>
                    <a:pt x="2" y="0"/>
                  </a:cubicBezTo>
                  <a:cubicBezTo>
                    <a:pt x="2" y="0"/>
                    <a:pt x="3" y="0"/>
                    <a:pt x="3" y="0"/>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111" name="Freeform 175"/>
            <p:cNvSpPr/>
            <p:nvPr/>
          </p:nvSpPr>
          <p:spPr bwMode="auto">
            <a:xfrm>
              <a:off x="3947" y="1845"/>
              <a:ext cx="23" cy="50"/>
            </a:xfrm>
            <a:custGeom>
              <a:avLst/>
              <a:gdLst>
                <a:gd name="T0" fmla="*/ 2 w 5"/>
                <a:gd name="T1" fmla="*/ 0 h 11"/>
                <a:gd name="T2" fmla="*/ 4 w 5"/>
                <a:gd name="T3" fmla="*/ 2 h 11"/>
                <a:gd name="T4" fmla="*/ 3 w 5"/>
                <a:gd name="T5" fmla="*/ 3 h 11"/>
                <a:gd name="T6" fmla="*/ 3 w 5"/>
                <a:gd name="T7" fmla="*/ 5 h 11"/>
                <a:gd name="T8" fmla="*/ 4 w 5"/>
                <a:gd name="T9" fmla="*/ 9 h 11"/>
                <a:gd name="T10" fmla="*/ 2 w 5"/>
                <a:gd name="T11" fmla="*/ 10 h 11"/>
                <a:gd name="T12" fmla="*/ 2 w 5"/>
                <a:gd name="T13" fmla="*/ 10 h 11"/>
                <a:gd name="T14" fmla="*/ 0 w 5"/>
                <a:gd name="T15" fmla="*/ 9 h 11"/>
                <a:gd name="T16" fmla="*/ 1 w 5"/>
                <a:gd name="T17" fmla="*/ 5 h 11"/>
                <a:gd name="T18" fmla="*/ 1 w 5"/>
                <a:gd name="T19" fmla="*/ 3 h 11"/>
                <a:gd name="T20" fmla="*/ 0 w 5"/>
                <a:gd name="T21" fmla="*/ 2 h 11"/>
                <a:gd name="T22" fmla="*/ 1 w 5"/>
                <a:gd name="T23" fmla="*/ 0 h 11"/>
                <a:gd name="T24" fmla="*/ 2 w 5"/>
                <a:gd name="T25" fmla="*/ 0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 h="11">
                  <a:moveTo>
                    <a:pt x="2" y="0"/>
                  </a:moveTo>
                  <a:cubicBezTo>
                    <a:pt x="2" y="0"/>
                    <a:pt x="3" y="1"/>
                    <a:pt x="4" y="2"/>
                  </a:cubicBezTo>
                  <a:cubicBezTo>
                    <a:pt x="4" y="2"/>
                    <a:pt x="4" y="3"/>
                    <a:pt x="3" y="3"/>
                  </a:cubicBezTo>
                  <a:cubicBezTo>
                    <a:pt x="2" y="4"/>
                    <a:pt x="2" y="5"/>
                    <a:pt x="3" y="5"/>
                  </a:cubicBezTo>
                  <a:cubicBezTo>
                    <a:pt x="4" y="6"/>
                    <a:pt x="5" y="8"/>
                    <a:pt x="4" y="9"/>
                  </a:cubicBezTo>
                  <a:cubicBezTo>
                    <a:pt x="4" y="10"/>
                    <a:pt x="2" y="10"/>
                    <a:pt x="2" y="10"/>
                  </a:cubicBezTo>
                  <a:cubicBezTo>
                    <a:pt x="2" y="11"/>
                    <a:pt x="2" y="11"/>
                    <a:pt x="2" y="10"/>
                  </a:cubicBezTo>
                  <a:cubicBezTo>
                    <a:pt x="2" y="10"/>
                    <a:pt x="1" y="10"/>
                    <a:pt x="0" y="9"/>
                  </a:cubicBezTo>
                  <a:cubicBezTo>
                    <a:pt x="0" y="8"/>
                    <a:pt x="0" y="7"/>
                    <a:pt x="1" y="5"/>
                  </a:cubicBezTo>
                  <a:cubicBezTo>
                    <a:pt x="1" y="5"/>
                    <a:pt x="1" y="4"/>
                    <a:pt x="1" y="3"/>
                  </a:cubicBezTo>
                  <a:cubicBezTo>
                    <a:pt x="0" y="3"/>
                    <a:pt x="0" y="2"/>
                    <a:pt x="0" y="2"/>
                  </a:cubicBezTo>
                  <a:cubicBezTo>
                    <a:pt x="0" y="1"/>
                    <a:pt x="1" y="0"/>
                    <a:pt x="1" y="0"/>
                  </a:cubicBezTo>
                  <a:cubicBezTo>
                    <a:pt x="2" y="0"/>
                    <a:pt x="2" y="0"/>
                    <a:pt x="2" y="0"/>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112" name="Freeform 176"/>
            <p:cNvSpPr/>
            <p:nvPr/>
          </p:nvSpPr>
          <p:spPr bwMode="auto">
            <a:xfrm>
              <a:off x="3874" y="1836"/>
              <a:ext cx="23" cy="50"/>
            </a:xfrm>
            <a:custGeom>
              <a:avLst/>
              <a:gdLst>
                <a:gd name="T0" fmla="*/ 2 w 5"/>
                <a:gd name="T1" fmla="*/ 0 h 11"/>
                <a:gd name="T2" fmla="*/ 4 w 5"/>
                <a:gd name="T3" fmla="*/ 2 h 11"/>
                <a:gd name="T4" fmla="*/ 3 w 5"/>
                <a:gd name="T5" fmla="*/ 3 h 11"/>
                <a:gd name="T6" fmla="*/ 3 w 5"/>
                <a:gd name="T7" fmla="*/ 5 h 11"/>
                <a:gd name="T8" fmla="*/ 4 w 5"/>
                <a:gd name="T9" fmla="*/ 9 h 11"/>
                <a:gd name="T10" fmla="*/ 3 w 5"/>
                <a:gd name="T11" fmla="*/ 11 h 11"/>
                <a:gd name="T12" fmla="*/ 3 w 5"/>
                <a:gd name="T13" fmla="*/ 11 h 11"/>
                <a:gd name="T14" fmla="*/ 1 w 5"/>
                <a:gd name="T15" fmla="*/ 9 h 11"/>
                <a:gd name="T16" fmla="*/ 1 w 5"/>
                <a:gd name="T17" fmla="*/ 6 h 11"/>
                <a:gd name="T18" fmla="*/ 1 w 5"/>
                <a:gd name="T19" fmla="*/ 4 h 11"/>
                <a:gd name="T20" fmla="*/ 0 w 5"/>
                <a:gd name="T21" fmla="*/ 2 h 11"/>
                <a:gd name="T22" fmla="*/ 2 w 5"/>
                <a:gd name="T23" fmla="*/ 0 h 11"/>
                <a:gd name="T24" fmla="*/ 2 w 5"/>
                <a:gd name="T25" fmla="*/ 0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 h="11">
                  <a:moveTo>
                    <a:pt x="2" y="0"/>
                  </a:moveTo>
                  <a:cubicBezTo>
                    <a:pt x="2" y="0"/>
                    <a:pt x="3" y="1"/>
                    <a:pt x="4" y="2"/>
                  </a:cubicBezTo>
                  <a:cubicBezTo>
                    <a:pt x="4" y="2"/>
                    <a:pt x="4" y="3"/>
                    <a:pt x="3" y="3"/>
                  </a:cubicBezTo>
                  <a:cubicBezTo>
                    <a:pt x="3" y="4"/>
                    <a:pt x="3" y="5"/>
                    <a:pt x="3" y="5"/>
                  </a:cubicBezTo>
                  <a:cubicBezTo>
                    <a:pt x="5" y="7"/>
                    <a:pt x="5" y="8"/>
                    <a:pt x="4" y="9"/>
                  </a:cubicBezTo>
                  <a:cubicBezTo>
                    <a:pt x="4" y="10"/>
                    <a:pt x="3" y="11"/>
                    <a:pt x="3" y="11"/>
                  </a:cubicBezTo>
                  <a:cubicBezTo>
                    <a:pt x="3" y="11"/>
                    <a:pt x="3" y="11"/>
                    <a:pt x="3" y="11"/>
                  </a:cubicBezTo>
                  <a:cubicBezTo>
                    <a:pt x="3" y="11"/>
                    <a:pt x="1" y="10"/>
                    <a:pt x="1" y="9"/>
                  </a:cubicBezTo>
                  <a:cubicBezTo>
                    <a:pt x="0" y="8"/>
                    <a:pt x="0" y="7"/>
                    <a:pt x="1" y="6"/>
                  </a:cubicBezTo>
                  <a:cubicBezTo>
                    <a:pt x="2" y="5"/>
                    <a:pt x="2" y="4"/>
                    <a:pt x="1" y="4"/>
                  </a:cubicBezTo>
                  <a:cubicBezTo>
                    <a:pt x="0" y="3"/>
                    <a:pt x="0" y="2"/>
                    <a:pt x="0" y="2"/>
                  </a:cubicBezTo>
                  <a:cubicBezTo>
                    <a:pt x="0" y="1"/>
                    <a:pt x="2" y="0"/>
                    <a:pt x="2" y="0"/>
                  </a:cubicBezTo>
                  <a:cubicBezTo>
                    <a:pt x="2" y="0"/>
                    <a:pt x="2" y="0"/>
                    <a:pt x="2" y="0"/>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113" name="Freeform 177"/>
            <p:cNvSpPr/>
            <p:nvPr/>
          </p:nvSpPr>
          <p:spPr bwMode="auto">
            <a:xfrm>
              <a:off x="3897" y="2058"/>
              <a:ext cx="264" cy="40"/>
            </a:xfrm>
            <a:custGeom>
              <a:avLst/>
              <a:gdLst>
                <a:gd name="T0" fmla="*/ 0 w 58"/>
                <a:gd name="T1" fmla="*/ 3 h 9"/>
                <a:gd name="T2" fmla="*/ 3 w 58"/>
                <a:gd name="T3" fmla="*/ 4 h 9"/>
                <a:gd name="T4" fmla="*/ 9 w 58"/>
                <a:gd name="T5" fmla="*/ 5 h 9"/>
                <a:gd name="T6" fmla="*/ 19 w 58"/>
                <a:gd name="T7" fmla="*/ 6 h 9"/>
                <a:gd name="T8" fmla="*/ 29 w 58"/>
                <a:gd name="T9" fmla="*/ 6 h 9"/>
                <a:gd name="T10" fmla="*/ 40 w 58"/>
                <a:gd name="T11" fmla="*/ 5 h 9"/>
                <a:gd name="T12" fmla="*/ 49 w 58"/>
                <a:gd name="T13" fmla="*/ 3 h 9"/>
                <a:gd name="T14" fmla="*/ 53 w 58"/>
                <a:gd name="T15" fmla="*/ 2 h 9"/>
                <a:gd name="T16" fmla="*/ 55 w 58"/>
                <a:gd name="T17" fmla="*/ 1 h 9"/>
                <a:gd name="T18" fmla="*/ 58 w 58"/>
                <a:gd name="T19" fmla="*/ 0 h 9"/>
                <a:gd name="T20" fmla="*/ 55 w 58"/>
                <a:gd name="T21" fmla="*/ 2 h 9"/>
                <a:gd name="T22" fmla="*/ 50 w 58"/>
                <a:gd name="T23" fmla="*/ 5 h 9"/>
                <a:gd name="T24" fmla="*/ 40 w 58"/>
                <a:gd name="T25" fmla="*/ 8 h 9"/>
                <a:gd name="T26" fmla="*/ 29 w 58"/>
                <a:gd name="T27" fmla="*/ 9 h 9"/>
                <a:gd name="T28" fmla="*/ 9 w 58"/>
                <a:gd name="T29" fmla="*/ 7 h 9"/>
                <a:gd name="T30" fmla="*/ 3 w 58"/>
                <a:gd name="T31" fmla="*/ 4 h 9"/>
                <a:gd name="T32" fmla="*/ 0 w 58"/>
                <a:gd name="T33" fmla="*/ 3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8" h="9">
                  <a:moveTo>
                    <a:pt x="0" y="3"/>
                  </a:moveTo>
                  <a:cubicBezTo>
                    <a:pt x="0" y="3"/>
                    <a:pt x="1" y="3"/>
                    <a:pt x="3" y="4"/>
                  </a:cubicBezTo>
                  <a:cubicBezTo>
                    <a:pt x="4" y="4"/>
                    <a:pt x="7" y="4"/>
                    <a:pt x="9" y="5"/>
                  </a:cubicBezTo>
                  <a:cubicBezTo>
                    <a:pt x="12" y="5"/>
                    <a:pt x="15" y="5"/>
                    <a:pt x="19" y="6"/>
                  </a:cubicBezTo>
                  <a:cubicBezTo>
                    <a:pt x="22" y="6"/>
                    <a:pt x="26" y="6"/>
                    <a:pt x="29" y="6"/>
                  </a:cubicBezTo>
                  <a:cubicBezTo>
                    <a:pt x="33" y="6"/>
                    <a:pt x="37" y="6"/>
                    <a:pt x="40" y="5"/>
                  </a:cubicBezTo>
                  <a:cubicBezTo>
                    <a:pt x="43" y="5"/>
                    <a:pt x="46" y="4"/>
                    <a:pt x="49" y="3"/>
                  </a:cubicBezTo>
                  <a:cubicBezTo>
                    <a:pt x="50" y="3"/>
                    <a:pt x="52" y="3"/>
                    <a:pt x="53" y="2"/>
                  </a:cubicBezTo>
                  <a:cubicBezTo>
                    <a:pt x="54" y="2"/>
                    <a:pt x="54" y="2"/>
                    <a:pt x="55" y="1"/>
                  </a:cubicBezTo>
                  <a:cubicBezTo>
                    <a:pt x="57" y="1"/>
                    <a:pt x="58" y="0"/>
                    <a:pt x="58" y="0"/>
                  </a:cubicBezTo>
                  <a:cubicBezTo>
                    <a:pt x="58" y="0"/>
                    <a:pt x="57" y="1"/>
                    <a:pt x="55" y="2"/>
                  </a:cubicBezTo>
                  <a:cubicBezTo>
                    <a:pt x="54" y="3"/>
                    <a:pt x="52" y="4"/>
                    <a:pt x="50" y="5"/>
                  </a:cubicBezTo>
                  <a:cubicBezTo>
                    <a:pt x="47" y="6"/>
                    <a:pt x="44" y="7"/>
                    <a:pt x="40" y="8"/>
                  </a:cubicBezTo>
                  <a:cubicBezTo>
                    <a:pt x="37" y="8"/>
                    <a:pt x="33" y="9"/>
                    <a:pt x="29" y="9"/>
                  </a:cubicBezTo>
                  <a:cubicBezTo>
                    <a:pt x="22" y="9"/>
                    <a:pt x="14" y="8"/>
                    <a:pt x="9" y="7"/>
                  </a:cubicBezTo>
                  <a:cubicBezTo>
                    <a:pt x="6" y="6"/>
                    <a:pt x="4" y="5"/>
                    <a:pt x="3" y="4"/>
                  </a:cubicBezTo>
                  <a:cubicBezTo>
                    <a:pt x="1" y="4"/>
                    <a:pt x="0" y="3"/>
                    <a:pt x="0" y="3"/>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114" name="Freeform 178"/>
            <p:cNvSpPr/>
            <p:nvPr/>
          </p:nvSpPr>
          <p:spPr bwMode="auto">
            <a:xfrm>
              <a:off x="3651" y="2202"/>
              <a:ext cx="137" cy="32"/>
            </a:xfrm>
            <a:custGeom>
              <a:avLst/>
              <a:gdLst>
                <a:gd name="T0" fmla="*/ 0 w 30"/>
                <a:gd name="T1" fmla="*/ 3 h 7"/>
                <a:gd name="T2" fmla="*/ 4 w 30"/>
                <a:gd name="T3" fmla="*/ 7 h 7"/>
                <a:gd name="T4" fmla="*/ 3 w 30"/>
                <a:gd name="T5" fmla="*/ 4 h 7"/>
                <a:gd name="T6" fmla="*/ 5 w 30"/>
                <a:gd name="T7" fmla="*/ 6 h 7"/>
                <a:gd name="T8" fmla="*/ 4 w 30"/>
                <a:gd name="T9" fmla="*/ 3 h 7"/>
                <a:gd name="T10" fmla="*/ 7 w 30"/>
                <a:gd name="T11" fmla="*/ 7 h 7"/>
                <a:gd name="T12" fmla="*/ 6 w 30"/>
                <a:gd name="T13" fmla="*/ 3 h 7"/>
                <a:gd name="T14" fmla="*/ 6 w 30"/>
                <a:gd name="T15" fmla="*/ 3 h 7"/>
                <a:gd name="T16" fmla="*/ 8 w 30"/>
                <a:gd name="T17" fmla="*/ 5 h 7"/>
                <a:gd name="T18" fmla="*/ 8 w 30"/>
                <a:gd name="T19" fmla="*/ 3 h 7"/>
                <a:gd name="T20" fmla="*/ 10 w 30"/>
                <a:gd name="T21" fmla="*/ 5 h 7"/>
                <a:gd name="T22" fmla="*/ 9 w 30"/>
                <a:gd name="T23" fmla="*/ 3 h 7"/>
                <a:gd name="T24" fmla="*/ 12 w 30"/>
                <a:gd name="T25" fmla="*/ 6 h 7"/>
                <a:gd name="T26" fmla="*/ 11 w 30"/>
                <a:gd name="T27" fmla="*/ 2 h 7"/>
                <a:gd name="T28" fmla="*/ 11 w 30"/>
                <a:gd name="T29" fmla="*/ 2 h 7"/>
                <a:gd name="T30" fmla="*/ 13 w 30"/>
                <a:gd name="T31" fmla="*/ 5 h 7"/>
                <a:gd name="T32" fmla="*/ 13 w 30"/>
                <a:gd name="T33" fmla="*/ 3 h 7"/>
                <a:gd name="T34" fmla="*/ 16 w 30"/>
                <a:gd name="T35" fmla="*/ 7 h 7"/>
                <a:gd name="T36" fmla="*/ 14 w 30"/>
                <a:gd name="T37" fmla="*/ 3 h 7"/>
                <a:gd name="T38" fmla="*/ 18 w 30"/>
                <a:gd name="T39" fmla="*/ 6 h 7"/>
                <a:gd name="T40" fmla="*/ 17 w 30"/>
                <a:gd name="T41" fmla="*/ 4 h 7"/>
                <a:gd name="T42" fmla="*/ 20 w 30"/>
                <a:gd name="T43" fmla="*/ 7 h 7"/>
                <a:gd name="T44" fmla="*/ 18 w 30"/>
                <a:gd name="T45" fmla="*/ 3 h 7"/>
                <a:gd name="T46" fmla="*/ 20 w 30"/>
                <a:gd name="T47" fmla="*/ 5 h 7"/>
                <a:gd name="T48" fmla="*/ 19 w 30"/>
                <a:gd name="T49" fmla="*/ 2 h 7"/>
                <a:gd name="T50" fmla="*/ 21 w 30"/>
                <a:gd name="T51" fmla="*/ 4 h 7"/>
                <a:gd name="T52" fmla="*/ 21 w 30"/>
                <a:gd name="T53" fmla="*/ 2 h 7"/>
                <a:gd name="T54" fmla="*/ 25 w 30"/>
                <a:gd name="T55" fmla="*/ 4 h 7"/>
                <a:gd name="T56" fmla="*/ 24 w 30"/>
                <a:gd name="T57" fmla="*/ 2 h 7"/>
                <a:gd name="T58" fmla="*/ 26 w 30"/>
                <a:gd name="T59" fmla="*/ 4 h 7"/>
                <a:gd name="T60" fmla="*/ 26 w 30"/>
                <a:gd name="T61" fmla="*/ 2 h 7"/>
                <a:gd name="T62" fmla="*/ 27 w 30"/>
                <a:gd name="T63" fmla="*/ 0 h 7"/>
                <a:gd name="T64" fmla="*/ 30 w 30"/>
                <a:gd name="T65" fmla="*/ 3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0" h="7">
                  <a:moveTo>
                    <a:pt x="0" y="3"/>
                  </a:moveTo>
                  <a:cubicBezTo>
                    <a:pt x="2" y="5"/>
                    <a:pt x="3" y="6"/>
                    <a:pt x="4" y="7"/>
                  </a:cubicBezTo>
                  <a:cubicBezTo>
                    <a:pt x="4" y="6"/>
                    <a:pt x="3" y="5"/>
                    <a:pt x="3" y="4"/>
                  </a:cubicBezTo>
                  <a:cubicBezTo>
                    <a:pt x="3" y="4"/>
                    <a:pt x="5" y="6"/>
                    <a:pt x="5" y="6"/>
                  </a:cubicBezTo>
                  <a:cubicBezTo>
                    <a:pt x="5" y="5"/>
                    <a:pt x="4" y="4"/>
                    <a:pt x="4" y="3"/>
                  </a:cubicBezTo>
                  <a:cubicBezTo>
                    <a:pt x="5" y="4"/>
                    <a:pt x="6" y="5"/>
                    <a:pt x="7" y="7"/>
                  </a:cubicBezTo>
                  <a:cubicBezTo>
                    <a:pt x="7" y="5"/>
                    <a:pt x="6" y="4"/>
                    <a:pt x="6" y="3"/>
                  </a:cubicBezTo>
                  <a:cubicBezTo>
                    <a:pt x="6" y="2"/>
                    <a:pt x="6" y="2"/>
                    <a:pt x="6" y="3"/>
                  </a:cubicBezTo>
                  <a:cubicBezTo>
                    <a:pt x="7" y="3"/>
                    <a:pt x="7" y="4"/>
                    <a:pt x="8" y="5"/>
                  </a:cubicBezTo>
                  <a:cubicBezTo>
                    <a:pt x="9" y="5"/>
                    <a:pt x="8" y="3"/>
                    <a:pt x="8" y="3"/>
                  </a:cubicBezTo>
                  <a:cubicBezTo>
                    <a:pt x="8" y="3"/>
                    <a:pt x="9" y="4"/>
                    <a:pt x="10" y="5"/>
                  </a:cubicBezTo>
                  <a:cubicBezTo>
                    <a:pt x="10" y="4"/>
                    <a:pt x="10" y="3"/>
                    <a:pt x="9" y="3"/>
                  </a:cubicBezTo>
                  <a:cubicBezTo>
                    <a:pt x="11" y="3"/>
                    <a:pt x="11" y="5"/>
                    <a:pt x="12" y="6"/>
                  </a:cubicBezTo>
                  <a:cubicBezTo>
                    <a:pt x="12" y="5"/>
                    <a:pt x="11" y="3"/>
                    <a:pt x="11" y="2"/>
                  </a:cubicBezTo>
                  <a:cubicBezTo>
                    <a:pt x="11" y="2"/>
                    <a:pt x="11" y="2"/>
                    <a:pt x="11" y="2"/>
                  </a:cubicBezTo>
                  <a:cubicBezTo>
                    <a:pt x="12" y="3"/>
                    <a:pt x="12" y="4"/>
                    <a:pt x="13" y="5"/>
                  </a:cubicBezTo>
                  <a:cubicBezTo>
                    <a:pt x="14" y="4"/>
                    <a:pt x="13" y="3"/>
                    <a:pt x="13" y="3"/>
                  </a:cubicBezTo>
                  <a:cubicBezTo>
                    <a:pt x="14" y="4"/>
                    <a:pt x="15" y="5"/>
                    <a:pt x="16" y="7"/>
                  </a:cubicBezTo>
                  <a:cubicBezTo>
                    <a:pt x="16" y="5"/>
                    <a:pt x="15" y="4"/>
                    <a:pt x="14" y="3"/>
                  </a:cubicBezTo>
                  <a:cubicBezTo>
                    <a:pt x="16" y="4"/>
                    <a:pt x="16" y="5"/>
                    <a:pt x="18" y="6"/>
                  </a:cubicBezTo>
                  <a:cubicBezTo>
                    <a:pt x="18" y="5"/>
                    <a:pt x="17" y="4"/>
                    <a:pt x="17" y="4"/>
                  </a:cubicBezTo>
                  <a:cubicBezTo>
                    <a:pt x="18" y="4"/>
                    <a:pt x="19" y="6"/>
                    <a:pt x="20" y="7"/>
                  </a:cubicBezTo>
                  <a:cubicBezTo>
                    <a:pt x="19" y="5"/>
                    <a:pt x="18" y="4"/>
                    <a:pt x="18" y="3"/>
                  </a:cubicBezTo>
                  <a:cubicBezTo>
                    <a:pt x="19" y="3"/>
                    <a:pt x="19" y="5"/>
                    <a:pt x="20" y="5"/>
                  </a:cubicBezTo>
                  <a:cubicBezTo>
                    <a:pt x="20" y="4"/>
                    <a:pt x="20" y="3"/>
                    <a:pt x="19" y="2"/>
                  </a:cubicBezTo>
                  <a:cubicBezTo>
                    <a:pt x="20" y="2"/>
                    <a:pt x="20" y="4"/>
                    <a:pt x="21" y="4"/>
                  </a:cubicBezTo>
                  <a:cubicBezTo>
                    <a:pt x="21" y="3"/>
                    <a:pt x="20" y="0"/>
                    <a:pt x="21" y="2"/>
                  </a:cubicBezTo>
                  <a:cubicBezTo>
                    <a:pt x="22" y="3"/>
                    <a:pt x="23" y="3"/>
                    <a:pt x="25" y="4"/>
                  </a:cubicBezTo>
                  <a:cubicBezTo>
                    <a:pt x="25" y="4"/>
                    <a:pt x="25" y="2"/>
                    <a:pt x="24" y="2"/>
                  </a:cubicBezTo>
                  <a:cubicBezTo>
                    <a:pt x="24" y="2"/>
                    <a:pt x="27" y="4"/>
                    <a:pt x="26" y="4"/>
                  </a:cubicBezTo>
                  <a:cubicBezTo>
                    <a:pt x="26" y="4"/>
                    <a:pt x="26" y="2"/>
                    <a:pt x="26" y="2"/>
                  </a:cubicBezTo>
                  <a:cubicBezTo>
                    <a:pt x="26" y="2"/>
                    <a:pt x="27" y="2"/>
                    <a:pt x="27" y="0"/>
                  </a:cubicBezTo>
                  <a:cubicBezTo>
                    <a:pt x="28" y="1"/>
                    <a:pt x="29" y="3"/>
                    <a:pt x="30" y="3"/>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115" name="Freeform 179"/>
            <p:cNvSpPr/>
            <p:nvPr/>
          </p:nvSpPr>
          <p:spPr bwMode="auto">
            <a:xfrm>
              <a:off x="4265" y="2193"/>
              <a:ext cx="141" cy="45"/>
            </a:xfrm>
            <a:custGeom>
              <a:avLst/>
              <a:gdLst>
                <a:gd name="T0" fmla="*/ 0 w 31"/>
                <a:gd name="T1" fmla="*/ 2 h 10"/>
                <a:gd name="T2" fmla="*/ 5 w 31"/>
                <a:gd name="T3" fmla="*/ 6 h 10"/>
                <a:gd name="T4" fmla="*/ 2 w 31"/>
                <a:gd name="T5" fmla="*/ 1 h 10"/>
                <a:gd name="T6" fmla="*/ 6 w 31"/>
                <a:gd name="T7" fmla="*/ 5 h 10"/>
                <a:gd name="T8" fmla="*/ 3 w 31"/>
                <a:gd name="T9" fmla="*/ 0 h 10"/>
                <a:gd name="T10" fmla="*/ 8 w 31"/>
                <a:gd name="T11" fmla="*/ 4 h 10"/>
                <a:gd name="T12" fmla="*/ 7 w 31"/>
                <a:gd name="T13" fmla="*/ 1 h 10"/>
                <a:gd name="T14" fmla="*/ 11 w 31"/>
                <a:gd name="T15" fmla="*/ 6 h 10"/>
                <a:gd name="T16" fmla="*/ 10 w 31"/>
                <a:gd name="T17" fmla="*/ 3 h 10"/>
                <a:gd name="T18" fmla="*/ 15 w 31"/>
                <a:gd name="T19" fmla="*/ 7 h 10"/>
                <a:gd name="T20" fmla="*/ 13 w 31"/>
                <a:gd name="T21" fmla="*/ 4 h 10"/>
                <a:gd name="T22" fmla="*/ 16 w 31"/>
                <a:gd name="T23" fmla="*/ 7 h 10"/>
                <a:gd name="T24" fmla="*/ 15 w 31"/>
                <a:gd name="T25" fmla="*/ 5 h 10"/>
                <a:gd name="T26" fmla="*/ 19 w 31"/>
                <a:gd name="T27" fmla="*/ 8 h 10"/>
                <a:gd name="T28" fmla="*/ 17 w 31"/>
                <a:gd name="T29" fmla="*/ 5 h 10"/>
                <a:gd name="T30" fmla="*/ 21 w 31"/>
                <a:gd name="T31" fmla="*/ 9 h 10"/>
                <a:gd name="T32" fmla="*/ 19 w 31"/>
                <a:gd name="T33" fmla="*/ 6 h 10"/>
                <a:gd name="T34" fmla="*/ 22 w 31"/>
                <a:gd name="T35" fmla="*/ 9 h 10"/>
                <a:gd name="T36" fmla="*/ 21 w 31"/>
                <a:gd name="T37" fmla="*/ 6 h 10"/>
                <a:gd name="T38" fmla="*/ 22 w 31"/>
                <a:gd name="T39" fmla="*/ 7 h 10"/>
                <a:gd name="T40" fmla="*/ 24 w 31"/>
                <a:gd name="T41" fmla="*/ 9 h 10"/>
                <a:gd name="T42" fmla="*/ 24 w 31"/>
                <a:gd name="T43" fmla="*/ 8 h 10"/>
                <a:gd name="T44" fmla="*/ 25 w 31"/>
                <a:gd name="T45" fmla="*/ 10 h 10"/>
                <a:gd name="T46" fmla="*/ 26 w 31"/>
                <a:gd name="T47" fmla="*/ 9 h 10"/>
                <a:gd name="T48" fmla="*/ 25 w 31"/>
                <a:gd name="T49" fmla="*/ 7 h 10"/>
                <a:gd name="T50" fmla="*/ 28 w 31"/>
                <a:gd name="T51" fmla="*/ 8 h 10"/>
                <a:gd name="T52" fmla="*/ 27 w 31"/>
                <a:gd name="T53" fmla="*/ 6 h 10"/>
                <a:gd name="T54" fmla="*/ 30 w 31"/>
                <a:gd name="T55" fmla="*/ 9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1" h="10">
                  <a:moveTo>
                    <a:pt x="0" y="2"/>
                  </a:moveTo>
                  <a:cubicBezTo>
                    <a:pt x="2" y="3"/>
                    <a:pt x="4" y="4"/>
                    <a:pt x="5" y="6"/>
                  </a:cubicBezTo>
                  <a:cubicBezTo>
                    <a:pt x="5" y="4"/>
                    <a:pt x="4" y="3"/>
                    <a:pt x="2" y="1"/>
                  </a:cubicBezTo>
                  <a:cubicBezTo>
                    <a:pt x="3" y="2"/>
                    <a:pt x="5" y="4"/>
                    <a:pt x="6" y="5"/>
                  </a:cubicBezTo>
                  <a:cubicBezTo>
                    <a:pt x="5" y="4"/>
                    <a:pt x="4" y="2"/>
                    <a:pt x="3" y="0"/>
                  </a:cubicBezTo>
                  <a:cubicBezTo>
                    <a:pt x="5" y="1"/>
                    <a:pt x="6" y="3"/>
                    <a:pt x="8" y="4"/>
                  </a:cubicBezTo>
                  <a:cubicBezTo>
                    <a:pt x="8" y="4"/>
                    <a:pt x="6" y="1"/>
                    <a:pt x="7" y="1"/>
                  </a:cubicBezTo>
                  <a:cubicBezTo>
                    <a:pt x="7" y="2"/>
                    <a:pt x="10" y="5"/>
                    <a:pt x="11" y="6"/>
                  </a:cubicBezTo>
                  <a:cubicBezTo>
                    <a:pt x="12" y="4"/>
                    <a:pt x="10" y="4"/>
                    <a:pt x="10" y="3"/>
                  </a:cubicBezTo>
                  <a:cubicBezTo>
                    <a:pt x="11" y="4"/>
                    <a:pt x="13" y="6"/>
                    <a:pt x="15" y="7"/>
                  </a:cubicBezTo>
                  <a:cubicBezTo>
                    <a:pt x="15" y="6"/>
                    <a:pt x="13" y="4"/>
                    <a:pt x="13" y="4"/>
                  </a:cubicBezTo>
                  <a:cubicBezTo>
                    <a:pt x="14" y="5"/>
                    <a:pt x="15" y="6"/>
                    <a:pt x="16" y="7"/>
                  </a:cubicBezTo>
                  <a:cubicBezTo>
                    <a:pt x="17" y="6"/>
                    <a:pt x="15" y="6"/>
                    <a:pt x="15" y="5"/>
                  </a:cubicBezTo>
                  <a:cubicBezTo>
                    <a:pt x="16" y="6"/>
                    <a:pt x="18" y="7"/>
                    <a:pt x="19" y="8"/>
                  </a:cubicBezTo>
                  <a:cubicBezTo>
                    <a:pt x="19" y="7"/>
                    <a:pt x="17" y="4"/>
                    <a:pt x="17" y="5"/>
                  </a:cubicBezTo>
                  <a:cubicBezTo>
                    <a:pt x="19" y="6"/>
                    <a:pt x="20" y="8"/>
                    <a:pt x="21" y="9"/>
                  </a:cubicBezTo>
                  <a:cubicBezTo>
                    <a:pt x="21" y="8"/>
                    <a:pt x="20" y="7"/>
                    <a:pt x="19" y="6"/>
                  </a:cubicBezTo>
                  <a:cubicBezTo>
                    <a:pt x="20" y="7"/>
                    <a:pt x="21" y="8"/>
                    <a:pt x="22" y="9"/>
                  </a:cubicBezTo>
                  <a:cubicBezTo>
                    <a:pt x="22" y="9"/>
                    <a:pt x="21" y="7"/>
                    <a:pt x="21" y="6"/>
                  </a:cubicBezTo>
                  <a:cubicBezTo>
                    <a:pt x="23" y="9"/>
                    <a:pt x="21" y="8"/>
                    <a:pt x="22" y="7"/>
                  </a:cubicBezTo>
                  <a:cubicBezTo>
                    <a:pt x="22" y="8"/>
                    <a:pt x="23" y="9"/>
                    <a:pt x="24" y="9"/>
                  </a:cubicBezTo>
                  <a:cubicBezTo>
                    <a:pt x="24" y="9"/>
                    <a:pt x="24" y="9"/>
                    <a:pt x="24" y="8"/>
                  </a:cubicBezTo>
                  <a:cubicBezTo>
                    <a:pt x="24" y="8"/>
                    <a:pt x="25" y="10"/>
                    <a:pt x="25" y="10"/>
                  </a:cubicBezTo>
                  <a:cubicBezTo>
                    <a:pt x="25" y="9"/>
                    <a:pt x="25" y="9"/>
                    <a:pt x="26" y="9"/>
                  </a:cubicBezTo>
                  <a:cubicBezTo>
                    <a:pt x="26" y="8"/>
                    <a:pt x="25" y="8"/>
                    <a:pt x="25" y="7"/>
                  </a:cubicBezTo>
                  <a:cubicBezTo>
                    <a:pt x="25" y="7"/>
                    <a:pt x="28" y="8"/>
                    <a:pt x="28" y="8"/>
                  </a:cubicBezTo>
                  <a:cubicBezTo>
                    <a:pt x="28" y="7"/>
                    <a:pt x="27" y="6"/>
                    <a:pt x="27" y="6"/>
                  </a:cubicBezTo>
                  <a:cubicBezTo>
                    <a:pt x="31" y="6"/>
                    <a:pt x="29" y="7"/>
                    <a:pt x="30" y="9"/>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116" name="Freeform 180"/>
            <p:cNvSpPr/>
            <p:nvPr/>
          </p:nvSpPr>
          <p:spPr bwMode="auto">
            <a:xfrm>
              <a:off x="4347" y="1945"/>
              <a:ext cx="78" cy="45"/>
            </a:xfrm>
            <a:custGeom>
              <a:avLst/>
              <a:gdLst>
                <a:gd name="T0" fmla="*/ 0 w 17"/>
                <a:gd name="T1" fmla="*/ 7 h 10"/>
                <a:gd name="T2" fmla="*/ 2 w 17"/>
                <a:gd name="T3" fmla="*/ 10 h 10"/>
                <a:gd name="T4" fmla="*/ 2 w 17"/>
                <a:gd name="T5" fmla="*/ 4 h 10"/>
                <a:gd name="T6" fmla="*/ 5 w 17"/>
                <a:gd name="T7" fmla="*/ 9 h 10"/>
                <a:gd name="T8" fmla="*/ 4 w 17"/>
                <a:gd name="T9" fmla="*/ 3 h 10"/>
                <a:gd name="T10" fmla="*/ 6 w 17"/>
                <a:gd name="T11" fmla="*/ 9 h 10"/>
                <a:gd name="T12" fmla="*/ 5 w 17"/>
                <a:gd name="T13" fmla="*/ 2 h 10"/>
                <a:gd name="T14" fmla="*/ 9 w 17"/>
                <a:gd name="T15" fmla="*/ 10 h 10"/>
                <a:gd name="T16" fmla="*/ 6 w 17"/>
                <a:gd name="T17" fmla="*/ 1 h 10"/>
                <a:gd name="T18" fmla="*/ 10 w 17"/>
                <a:gd name="T19" fmla="*/ 10 h 10"/>
                <a:gd name="T20" fmla="*/ 7 w 17"/>
                <a:gd name="T21" fmla="*/ 1 h 10"/>
                <a:gd name="T22" fmla="*/ 11 w 17"/>
                <a:gd name="T23" fmla="*/ 8 h 10"/>
                <a:gd name="T24" fmla="*/ 8 w 17"/>
                <a:gd name="T25" fmla="*/ 0 h 10"/>
                <a:gd name="T26" fmla="*/ 13 w 17"/>
                <a:gd name="T27" fmla="*/ 9 h 10"/>
                <a:gd name="T28" fmla="*/ 9 w 17"/>
                <a:gd name="T29" fmla="*/ 0 h 10"/>
                <a:gd name="T30" fmla="*/ 14 w 17"/>
                <a:gd name="T31" fmla="*/ 8 h 10"/>
                <a:gd name="T32" fmla="*/ 11 w 17"/>
                <a:gd name="T33" fmla="*/ 0 h 10"/>
                <a:gd name="T34" fmla="*/ 14 w 17"/>
                <a:gd name="T35" fmla="*/ 7 h 10"/>
                <a:gd name="T36" fmla="*/ 11 w 17"/>
                <a:gd name="T37" fmla="*/ 0 h 10"/>
                <a:gd name="T38" fmla="*/ 17 w 17"/>
                <a:gd name="T39" fmla="*/ 1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7" h="10">
                  <a:moveTo>
                    <a:pt x="0" y="7"/>
                  </a:moveTo>
                  <a:cubicBezTo>
                    <a:pt x="0" y="7"/>
                    <a:pt x="1" y="10"/>
                    <a:pt x="2" y="10"/>
                  </a:cubicBezTo>
                  <a:cubicBezTo>
                    <a:pt x="3" y="9"/>
                    <a:pt x="2" y="6"/>
                    <a:pt x="2" y="4"/>
                  </a:cubicBezTo>
                  <a:cubicBezTo>
                    <a:pt x="3" y="6"/>
                    <a:pt x="3" y="8"/>
                    <a:pt x="5" y="9"/>
                  </a:cubicBezTo>
                  <a:cubicBezTo>
                    <a:pt x="5" y="7"/>
                    <a:pt x="4" y="5"/>
                    <a:pt x="4" y="3"/>
                  </a:cubicBezTo>
                  <a:cubicBezTo>
                    <a:pt x="5" y="5"/>
                    <a:pt x="5" y="7"/>
                    <a:pt x="6" y="9"/>
                  </a:cubicBezTo>
                  <a:cubicBezTo>
                    <a:pt x="6" y="7"/>
                    <a:pt x="5" y="5"/>
                    <a:pt x="5" y="2"/>
                  </a:cubicBezTo>
                  <a:cubicBezTo>
                    <a:pt x="6" y="5"/>
                    <a:pt x="8" y="8"/>
                    <a:pt x="9" y="10"/>
                  </a:cubicBezTo>
                  <a:cubicBezTo>
                    <a:pt x="8" y="7"/>
                    <a:pt x="7" y="4"/>
                    <a:pt x="6" y="1"/>
                  </a:cubicBezTo>
                  <a:cubicBezTo>
                    <a:pt x="7" y="4"/>
                    <a:pt x="9" y="7"/>
                    <a:pt x="10" y="10"/>
                  </a:cubicBezTo>
                  <a:cubicBezTo>
                    <a:pt x="9" y="7"/>
                    <a:pt x="8" y="4"/>
                    <a:pt x="7" y="1"/>
                  </a:cubicBezTo>
                  <a:cubicBezTo>
                    <a:pt x="8" y="3"/>
                    <a:pt x="9" y="6"/>
                    <a:pt x="11" y="8"/>
                  </a:cubicBezTo>
                  <a:cubicBezTo>
                    <a:pt x="10" y="6"/>
                    <a:pt x="9" y="3"/>
                    <a:pt x="8" y="0"/>
                  </a:cubicBezTo>
                  <a:cubicBezTo>
                    <a:pt x="10" y="3"/>
                    <a:pt x="11" y="6"/>
                    <a:pt x="13" y="9"/>
                  </a:cubicBezTo>
                  <a:cubicBezTo>
                    <a:pt x="12" y="6"/>
                    <a:pt x="11" y="3"/>
                    <a:pt x="9" y="0"/>
                  </a:cubicBezTo>
                  <a:cubicBezTo>
                    <a:pt x="11" y="2"/>
                    <a:pt x="12" y="5"/>
                    <a:pt x="14" y="8"/>
                  </a:cubicBezTo>
                  <a:cubicBezTo>
                    <a:pt x="13" y="6"/>
                    <a:pt x="12" y="3"/>
                    <a:pt x="11" y="0"/>
                  </a:cubicBezTo>
                  <a:cubicBezTo>
                    <a:pt x="12" y="2"/>
                    <a:pt x="13" y="5"/>
                    <a:pt x="14" y="7"/>
                  </a:cubicBezTo>
                  <a:cubicBezTo>
                    <a:pt x="13" y="5"/>
                    <a:pt x="12" y="2"/>
                    <a:pt x="11" y="0"/>
                  </a:cubicBezTo>
                  <a:cubicBezTo>
                    <a:pt x="13" y="3"/>
                    <a:pt x="15" y="7"/>
                    <a:pt x="17" y="10"/>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117" name="Freeform 181"/>
            <p:cNvSpPr/>
            <p:nvPr/>
          </p:nvSpPr>
          <p:spPr bwMode="auto">
            <a:xfrm>
              <a:off x="3637" y="1936"/>
              <a:ext cx="78" cy="68"/>
            </a:xfrm>
            <a:custGeom>
              <a:avLst/>
              <a:gdLst>
                <a:gd name="T0" fmla="*/ 0 w 17"/>
                <a:gd name="T1" fmla="*/ 10 h 15"/>
                <a:gd name="T2" fmla="*/ 4 w 17"/>
                <a:gd name="T3" fmla="*/ 14 h 15"/>
                <a:gd name="T4" fmla="*/ 2 w 17"/>
                <a:gd name="T5" fmla="*/ 11 h 15"/>
                <a:gd name="T6" fmla="*/ 5 w 17"/>
                <a:gd name="T7" fmla="*/ 15 h 15"/>
                <a:gd name="T8" fmla="*/ 3 w 17"/>
                <a:gd name="T9" fmla="*/ 9 h 15"/>
                <a:gd name="T10" fmla="*/ 6 w 17"/>
                <a:gd name="T11" fmla="*/ 13 h 15"/>
                <a:gd name="T12" fmla="*/ 1 w 17"/>
                <a:gd name="T13" fmla="*/ 6 h 15"/>
                <a:gd name="T14" fmla="*/ 7 w 17"/>
                <a:gd name="T15" fmla="*/ 12 h 15"/>
                <a:gd name="T16" fmla="*/ 0 w 17"/>
                <a:gd name="T17" fmla="*/ 2 h 15"/>
                <a:gd name="T18" fmla="*/ 9 w 17"/>
                <a:gd name="T19" fmla="*/ 12 h 15"/>
                <a:gd name="T20" fmla="*/ 3 w 17"/>
                <a:gd name="T21" fmla="*/ 3 h 15"/>
                <a:gd name="T22" fmla="*/ 10 w 17"/>
                <a:gd name="T23" fmla="*/ 12 h 15"/>
                <a:gd name="T24" fmla="*/ 6 w 17"/>
                <a:gd name="T25" fmla="*/ 4 h 15"/>
                <a:gd name="T26" fmla="*/ 12 w 17"/>
                <a:gd name="T27" fmla="*/ 12 h 15"/>
                <a:gd name="T28" fmla="*/ 7 w 17"/>
                <a:gd name="T29" fmla="*/ 4 h 15"/>
                <a:gd name="T30" fmla="*/ 13 w 17"/>
                <a:gd name="T31" fmla="*/ 11 h 15"/>
                <a:gd name="T32" fmla="*/ 7 w 17"/>
                <a:gd name="T33" fmla="*/ 2 h 15"/>
                <a:gd name="T34" fmla="*/ 13 w 17"/>
                <a:gd name="T35" fmla="*/ 8 h 15"/>
                <a:gd name="T36" fmla="*/ 8 w 17"/>
                <a:gd name="T37" fmla="*/ 1 h 15"/>
                <a:gd name="T38" fmla="*/ 7 w 17"/>
                <a:gd name="T39" fmla="*/ 0 h 15"/>
                <a:gd name="T40" fmla="*/ 17 w 17"/>
                <a:gd name="T41" fmla="*/ 13 h 15"/>
                <a:gd name="T42" fmla="*/ 14 w 17"/>
                <a:gd name="T43" fmla="*/ 1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7" h="15">
                  <a:moveTo>
                    <a:pt x="0" y="10"/>
                  </a:moveTo>
                  <a:cubicBezTo>
                    <a:pt x="1" y="11"/>
                    <a:pt x="3" y="12"/>
                    <a:pt x="4" y="14"/>
                  </a:cubicBezTo>
                  <a:cubicBezTo>
                    <a:pt x="4" y="12"/>
                    <a:pt x="3" y="12"/>
                    <a:pt x="2" y="11"/>
                  </a:cubicBezTo>
                  <a:cubicBezTo>
                    <a:pt x="3" y="11"/>
                    <a:pt x="5" y="13"/>
                    <a:pt x="5" y="15"/>
                  </a:cubicBezTo>
                  <a:cubicBezTo>
                    <a:pt x="5" y="12"/>
                    <a:pt x="4" y="11"/>
                    <a:pt x="3" y="9"/>
                  </a:cubicBezTo>
                  <a:cubicBezTo>
                    <a:pt x="4" y="10"/>
                    <a:pt x="5" y="12"/>
                    <a:pt x="6" y="13"/>
                  </a:cubicBezTo>
                  <a:cubicBezTo>
                    <a:pt x="4" y="11"/>
                    <a:pt x="2" y="8"/>
                    <a:pt x="1" y="6"/>
                  </a:cubicBezTo>
                  <a:cubicBezTo>
                    <a:pt x="2" y="8"/>
                    <a:pt x="5" y="10"/>
                    <a:pt x="7" y="12"/>
                  </a:cubicBezTo>
                  <a:cubicBezTo>
                    <a:pt x="5" y="9"/>
                    <a:pt x="2" y="6"/>
                    <a:pt x="0" y="2"/>
                  </a:cubicBezTo>
                  <a:cubicBezTo>
                    <a:pt x="3" y="6"/>
                    <a:pt x="6" y="9"/>
                    <a:pt x="9" y="12"/>
                  </a:cubicBezTo>
                  <a:cubicBezTo>
                    <a:pt x="7" y="9"/>
                    <a:pt x="5" y="6"/>
                    <a:pt x="3" y="3"/>
                  </a:cubicBezTo>
                  <a:cubicBezTo>
                    <a:pt x="5" y="6"/>
                    <a:pt x="8" y="9"/>
                    <a:pt x="10" y="12"/>
                  </a:cubicBezTo>
                  <a:cubicBezTo>
                    <a:pt x="9" y="9"/>
                    <a:pt x="8" y="7"/>
                    <a:pt x="6" y="4"/>
                  </a:cubicBezTo>
                  <a:cubicBezTo>
                    <a:pt x="8" y="7"/>
                    <a:pt x="10" y="9"/>
                    <a:pt x="12" y="12"/>
                  </a:cubicBezTo>
                  <a:cubicBezTo>
                    <a:pt x="11" y="10"/>
                    <a:pt x="9" y="7"/>
                    <a:pt x="7" y="4"/>
                  </a:cubicBezTo>
                  <a:cubicBezTo>
                    <a:pt x="9" y="7"/>
                    <a:pt x="11" y="9"/>
                    <a:pt x="13" y="11"/>
                  </a:cubicBezTo>
                  <a:cubicBezTo>
                    <a:pt x="11" y="8"/>
                    <a:pt x="10" y="5"/>
                    <a:pt x="7" y="2"/>
                  </a:cubicBezTo>
                  <a:cubicBezTo>
                    <a:pt x="9" y="4"/>
                    <a:pt x="11" y="6"/>
                    <a:pt x="13" y="8"/>
                  </a:cubicBezTo>
                  <a:cubicBezTo>
                    <a:pt x="11" y="6"/>
                    <a:pt x="9" y="3"/>
                    <a:pt x="8" y="1"/>
                  </a:cubicBezTo>
                  <a:cubicBezTo>
                    <a:pt x="8" y="1"/>
                    <a:pt x="7" y="0"/>
                    <a:pt x="7" y="0"/>
                  </a:cubicBezTo>
                  <a:cubicBezTo>
                    <a:pt x="11" y="4"/>
                    <a:pt x="15" y="8"/>
                    <a:pt x="17" y="13"/>
                  </a:cubicBezTo>
                  <a:cubicBezTo>
                    <a:pt x="16" y="14"/>
                    <a:pt x="14" y="12"/>
                    <a:pt x="14" y="12"/>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118" name="Freeform 182"/>
            <p:cNvSpPr/>
            <p:nvPr/>
          </p:nvSpPr>
          <p:spPr bwMode="auto">
            <a:xfrm>
              <a:off x="3897" y="1091"/>
              <a:ext cx="282" cy="203"/>
            </a:xfrm>
            <a:custGeom>
              <a:avLst/>
              <a:gdLst>
                <a:gd name="T0" fmla="*/ 0 w 62"/>
                <a:gd name="T1" fmla="*/ 35 h 45"/>
                <a:gd name="T2" fmla="*/ 2 w 62"/>
                <a:gd name="T3" fmla="*/ 40 h 45"/>
                <a:gd name="T4" fmla="*/ 1 w 62"/>
                <a:gd name="T5" fmla="*/ 35 h 45"/>
                <a:gd name="T6" fmla="*/ 4 w 62"/>
                <a:gd name="T7" fmla="*/ 41 h 45"/>
                <a:gd name="T8" fmla="*/ 3 w 62"/>
                <a:gd name="T9" fmla="*/ 32 h 45"/>
                <a:gd name="T10" fmla="*/ 7 w 62"/>
                <a:gd name="T11" fmla="*/ 41 h 45"/>
                <a:gd name="T12" fmla="*/ 3 w 62"/>
                <a:gd name="T13" fmla="*/ 29 h 45"/>
                <a:gd name="T14" fmla="*/ 10 w 62"/>
                <a:gd name="T15" fmla="*/ 43 h 45"/>
                <a:gd name="T16" fmla="*/ 4 w 62"/>
                <a:gd name="T17" fmla="*/ 27 h 45"/>
                <a:gd name="T18" fmla="*/ 10 w 62"/>
                <a:gd name="T19" fmla="*/ 42 h 45"/>
                <a:gd name="T20" fmla="*/ 4 w 62"/>
                <a:gd name="T21" fmla="*/ 21 h 45"/>
                <a:gd name="T22" fmla="*/ 10 w 62"/>
                <a:gd name="T23" fmla="*/ 39 h 45"/>
                <a:gd name="T24" fmla="*/ 5 w 62"/>
                <a:gd name="T25" fmla="*/ 19 h 45"/>
                <a:gd name="T26" fmla="*/ 14 w 62"/>
                <a:gd name="T27" fmla="*/ 39 h 45"/>
                <a:gd name="T28" fmla="*/ 8 w 62"/>
                <a:gd name="T29" fmla="*/ 20 h 45"/>
                <a:gd name="T30" fmla="*/ 17 w 62"/>
                <a:gd name="T31" fmla="*/ 41 h 45"/>
                <a:gd name="T32" fmla="*/ 10 w 62"/>
                <a:gd name="T33" fmla="*/ 18 h 45"/>
                <a:gd name="T34" fmla="*/ 21 w 62"/>
                <a:gd name="T35" fmla="*/ 41 h 45"/>
                <a:gd name="T36" fmla="*/ 10 w 62"/>
                <a:gd name="T37" fmla="*/ 15 h 45"/>
                <a:gd name="T38" fmla="*/ 22 w 62"/>
                <a:gd name="T39" fmla="*/ 40 h 45"/>
                <a:gd name="T40" fmla="*/ 11 w 62"/>
                <a:gd name="T41" fmla="*/ 12 h 45"/>
                <a:gd name="T42" fmla="*/ 27 w 62"/>
                <a:gd name="T43" fmla="*/ 41 h 45"/>
                <a:gd name="T44" fmla="*/ 12 w 62"/>
                <a:gd name="T45" fmla="*/ 10 h 45"/>
                <a:gd name="T46" fmla="*/ 28 w 62"/>
                <a:gd name="T47" fmla="*/ 40 h 45"/>
                <a:gd name="T48" fmla="*/ 15 w 62"/>
                <a:gd name="T49" fmla="*/ 11 h 45"/>
                <a:gd name="T50" fmla="*/ 32 w 62"/>
                <a:gd name="T51" fmla="*/ 42 h 45"/>
                <a:gd name="T52" fmla="*/ 15 w 62"/>
                <a:gd name="T53" fmla="*/ 6 h 45"/>
                <a:gd name="T54" fmla="*/ 35 w 62"/>
                <a:gd name="T55" fmla="*/ 42 h 45"/>
                <a:gd name="T56" fmla="*/ 18 w 62"/>
                <a:gd name="T57" fmla="*/ 7 h 45"/>
                <a:gd name="T58" fmla="*/ 36 w 62"/>
                <a:gd name="T59" fmla="*/ 40 h 45"/>
                <a:gd name="T60" fmla="*/ 20 w 62"/>
                <a:gd name="T61" fmla="*/ 6 h 45"/>
                <a:gd name="T62" fmla="*/ 39 w 62"/>
                <a:gd name="T63" fmla="*/ 39 h 45"/>
                <a:gd name="T64" fmla="*/ 23 w 62"/>
                <a:gd name="T65" fmla="*/ 5 h 45"/>
                <a:gd name="T66" fmla="*/ 42 w 62"/>
                <a:gd name="T67" fmla="*/ 40 h 45"/>
                <a:gd name="T68" fmla="*/ 25 w 62"/>
                <a:gd name="T69" fmla="*/ 4 h 45"/>
                <a:gd name="T70" fmla="*/ 46 w 62"/>
                <a:gd name="T71" fmla="*/ 40 h 45"/>
                <a:gd name="T72" fmla="*/ 27 w 62"/>
                <a:gd name="T73" fmla="*/ 3 h 45"/>
                <a:gd name="T74" fmla="*/ 46 w 62"/>
                <a:gd name="T75" fmla="*/ 34 h 45"/>
                <a:gd name="T76" fmla="*/ 33 w 62"/>
                <a:gd name="T77" fmla="*/ 8 h 45"/>
                <a:gd name="T78" fmla="*/ 48 w 62"/>
                <a:gd name="T79" fmla="*/ 32 h 45"/>
                <a:gd name="T80" fmla="*/ 39 w 62"/>
                <a:gd name="T81" fmla="*/ 15 h 45"/>
                <a:gd name="T82" fmla="*/ 50 w 62"/>
                <a:gd name="T83" fmla="*/ 35 h 45"/>
                <a:gd name="T84" fmla="*/ 49 w 62"/>
                <a:gd name="T85" fmla="*/ 31 h 45"/>
                <a:gd name="T86" fmla="*/ 43 w 62"/>
                <a:gd name="T87" fmla="*/ 44 h 45"/>
                <a:gd name="T88" fmla="*/ 26 w 62"/>
                <a:gd name="T89" fmla="*/ 0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62" h="45">
                  <a:moveTo>
                    <a:pt x="0" y="35"/>
                  </a:moveTo>
                  <a:cubicBezTo>
                    <a:pt x="1" y="37"/>
                    <a:pt x="1" y="39"/>
                    <a:pt x="2" y="40"/>
                  </a:cubicBezTo>
                  <a:cubicBezTo>
                    <a:pt x="1" y="39"/>
                    <a:pt x="1" y="37"/>
                    <a:pt x="1" y="35"/>
                  </a:cubicBezTo>
                  <a:cubicBezTo>
                    <a:pt x="2" y="37"/>
                    <a:pt x="3" y="39"/>
                    <a:pt x="4" y="41"/>
                  </a:cubicBezTo>
                  <a:cubicBezTo>
                    <a:pt x="4" y="38"/>
                    <a:pt x="3" y="35"/>
                    <a:pt x="3" y="32"/>
                  </a:cubicBezTo>
                  <a:cubicBezTo>
                    <a:pt x="4" y="35"/>
                    <a:pt x="6" y="38"/>
                    <a:pt x="7" y="41"/>
                  </a:cubicBezTo>
                  <a:cubicBezTo>
                    <a:pt x="6" y="37"/>
                    <a:pt x="4" y="32"/>
                    <a:pt x="3" y="29"/>
                  </a:cubicBezTo>
                  <a:cubicBezTo>
                    <a:pt x="4" y="34"/>
                    <a:pt x="7" y="39"/>
                    <a:pt x="10" y="43"/>
                  </a:cubicBezTo>
                  <a:cubicBezTo>
                    <a:pt x="9" y="37"/>
                    <a:pt x="7" y="32"/>
                    <a:pt x="4" y="27"/>
                  </a:cubicBezTo>
                  <a:cubicBezTo>
                    <a:pt x="5" y="32"/>
                    <a:pt x="7" y="37"/>
                    <a:pt x="10" y="42"/>
                  </a:cubicBezTo>
                  <a:cubicBezTo>
                    <a:pt x="10" y="35"/>
                    <a:pt x="7" y="28"/>
                    <a:pt x="4" y="21"/>
                  </a:cubicBezTo>
                  <a:cubicBezTo>
                    <a:pt x="6" y="27"/>
                    <a:pt x="8" y="33"/>
                    <a:pt x="10" y="39"/>
                  </a:cubicBezTo>
                  <a:cubicBezTo>
                    <a:pt x="10" y="32"/>
                    <a:pt x="8" y="26"/>
                    <a:pt x="5" y="19"/>
                  </a:cubicBezTo>
                  <a:cubicBezTo>
                    <a:pt x="7" y="26"/>
                    <a:pt x="11" y="33"/>
                    <a:pt x="14" y="39"/>
                  </a:cubicBezTo>
                  <a:cubicBezTo>
                    <a:pt x="14" y="32"/>
                    <a:pt x="11" y="26"/>
                    <a:pt x="8" y="20"/>
                  </a:cubicBezTo>
                  <a:cubicBezTo>
                    <a:pt x="10" y="27"/>
                    <a:pt x="13" y="35"/>
                    <a:pt x="17" y="41"/>
                  </a:cubicBezTo>
                  <a:cubicBezTo>
                    <a:pt x="17" y="33"/>
                    <a:pt x="13" y="25"/>
                    <a:pt x="10" y="18"/>
                  </a:cubicBezTo>
                  <a:cubicBezTo>
                    <a:pt x="12" y="26"/>
                    <a:pt x="16" y="35"/>
                    <a:pt x="21" y="41"/>
                  </a:cubicBezTo>
                  <a:cubicBezTo>
                    <a:pt x="19" y="32"/>
                    <a:pt x="14" y="23"/>
                    <a:pt x="10" y="15"/>
                  </a:cubicBezTo>
                  <a:cubicBezTo>
                    <a:pt x="14" y="23"/>
                    <a:pt x="18" y="31"/>
                    <a:pt x="22" y="40"/>
                  </a:cubicBezTo>
                  <a:cubicBezTo>
                    <a:pt x="20" y="30"/>
                    <a:pt x="15" y="20"/>
                    <a:pt x="11" y="12"/>
                  </a:cubicBezTo>
                  <a:cubicBezTo>
                    <a:pt x="16" y="22"/>
                    <a:pt x="21" y="32"/>
                    <a:pt x="27" y="41"/>
                  </a:cubicBezTo>
                  <a:cubicBezTo>
                    <a:pt x="23" y="31"/>
                    <a:pt x="18" y="20"/>
                    <a:pt x="12" y="10"/>
                  </a:cubicBezTo>
                  <a:cubicBezTo>
                    <a:pt x="17" y="20"/>
                    <a:pt x="22" y="31"/>
                    <a:pt x="28" y="40"/>
                  </a:cubicBezTo>
                  <a:cubicBezTo>
                    <a:pt x="26" y="30"/>
                    <a:pt x="20" y="20"/>
                    <a:pt x="15" y="11"/>
                  </a:cubicBezTo>
                  <a:cubicBezTo>
                    <a:pt x="19" y="22"/>
                    <a:pt x="26" y="33"/>
                    <a:pt x="32" y="42"/>
                  </a:cubicBezTo>
                  <a:cubicBezTo>
                    <a:pt x="29" y="30"/>
                    <a:pt x="21" y="18"/>
                    <a:pt x="15" y="6"/>
                  </a:cubicBezTo>
                  <a:cubicBezTo>
                    <a:pt x="20" y="19"/>
                    <a:pt x="28" y="31"/>
                    <a:pt x="35" y="42"/>
                  </a:cubicBezTo>
                  <a:cubicBezTo>
                    <a:pt x="30" y="30"/>
                    <a:pt x="24" y="18"/>
                    <a:pt x="18" y="7"/>
                  </a:cubicBezTo>
                  <a:cubicBezTo>
                    <a:pt x="23" y="18"/>
                    <a:pt x="31" y="28"/>
                    <a:pt x="36" y="40"/>
                  </a:cubicBezTo>
                  <a:cubicBezTo>
                    <a:pt x="33" y="28"/>
                    <a:pt x="26" y="17"/>
                    <a:pt x="20" y="6"/>
                  </a:cubicBezTo>
                  <a:cubicBezTo>
                    <a:pt x="27" y="17"/>
                    <a:pt x="33" y="28"/>
                    <a:pt x="39" y="39"/>
                  </a:cubicBezTo>
                  <a:cubicBezTo>
                    <a:pt x="35" y="27"/>
                    <a:pt x="29" y="16"/>
                    <a:pt x="23" y="5"/>
                  </a:cubicBezTo>
                  <a:cubicBezTo>
                    <a:pt x="30" y="16"/>
                    <a:pt x="36" y="28"/>
                    <a:pt x="42" y="40"/>
                  </a:cubicBezTo>
                  <a:cubicBezTo>
                    <a:pt x="39" y="27"/>
                    <a:pt x="30" y="16"/>
                    <a:pt x="25" y="4"/>
                  </a:cubicBezTo>
                  <a:cubicBezTo>
                    <a:pt x="32" y="16"/>
                    <a:pt x="40" y="27"/>
                    <a:pt x="46" y="40"/>
                  </a:cubicBezTo>
                  <a:cubicBezTo>
                    <a:pt x="43" y="26"/>
                    <a:pt x="33" y="15"/>
                    <a:pt x="27" y="3"/>
                  </a:cubicBezTo>
                  <a:cubicBezTo>
                    <a:pt x="33" y="14"/>
                    <a:pt x="41" y="23"/>
                    <a:pt x="46" y="34"/>
                  </a:cubicBezTo>
                  <a:cubicBezTo>
                    <a:pt x="43" y="24"/>
                    <a:pt x="37" y="16"/>
                    <a:pt x="33" y="8"/>
                  </a:cubicBezTo>
                  <a:cubicBezTo>
                    <a:pt x="38" y="16"/>
                    <a:pt x="43" y="24"/>
                    <a:pt x="48" y="32"/>
                  </a:cubicBezTo>
                  <a:cubicBezTo>
                    <a:pt x="46" y="27"/>
                    <a:pt x="43" y="20"/>
                    <a:pt x="39" y="15"/>
                  </a:cubicBezTo>
                  <a:cubicBezTo>
                    <a:pt x="43" y="21"/>
                    <a:pt x="47" y="28"/>
                    <a:pt x="50" y="35"/>
                  </a:cubicBezTo>
                  <a:cubicBezTo>
                    <a:pt x="50" y="34"/>
                    <a:pt x="49" y="33"/>
                    <a:pt x="49" y="31"/>
                  </a:cubicBezTo>
                  <a:cubicBezTo>
                    <a:pt x="53" y="39"/>
                    <a:pt x="50" y="45"/>
                    <a:pt x="43" y="44"/>
                  </a:cubicBezTo>
                  <a:cubicBezTo>
                    <a:pt x="62" y="39"/>
                    <a:pt x="32" y="7"/>
                    <a:pt x="26" y="0"/>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119" name="Freeform 183"/>
            <p:cNvSpPr/>
            <p:nvPr/>
          </p:nvSpPr>
          <p:spPr bwMode="auto">
            <a:xfrm>
              <a:off x="4047" y="1105"/>
              <a:ext cx="55" cy="90"/>
            </a:xfrm>
            <a:custGeom>
              <a:avLst/>
              <a:gdLst>
                <a:gd name="T0" fmla="*/ 0 w 12"/>
                <a:gd name="T1" fmla="*/ 0 h 20"/>
                <a:gd name="T2" fmla="*/ 12 w 12"/>
                <a:gd name="T3" fmla="*/ 12 h 20"/>
                <a:gd name="T4" fmla="*/ 3 w 12"/>
                <a:gd name="T5" fmla="*/ 3 h 20"/>
                <a:gd name="T6" fmla="*/ 12 w 12"/>
                <a:gd name="T7" fmla="*/ 20 h 20"/>
              </a:gdLst>
              <a:ahLst/>
              <a:cxnLst>
                <a:cxn ang="0">
                  <a:pos x="T0" y="T1"/>
                </a:cxn>
                <a:cxn ang="0">
                  <a:pos x="T2" y="T3"/>
                </a:cxn>
                <a:cxn ang="0">
                  <a:pos x="T4" y="T5"/>
                </a:cxn>
                <a:cxn ang="0">
                  <a:pos x="T6" y="T7"/>
                </a:cxn>
              </a:cxnLst>
              <a:rect l="0" t="0" r="r" b="b"/>
              <a:pathLst>
                <a:path w="12" h="20">
                  <a:moveTo>
                    <a:pt x="0" y="0"/>
                  </a:moveTo>
                  <a:cubicBezTo>
                    <a:pt x="4" y="3"/>
                    <a:pt x="8" y="8"/>
                    <a:pt x="12" y="12"/>
                  </a:cubicBezTo>
                  <a:cubicBezTo>
                    <a:pt x="9" y="10"/>
                    <a:pt x="5" y="7"/>
                    <a:pt x="3" y="3"/>
                  </a:cubicBezTo>
                  <a:cubicBezTo>
                    <a:pt x="6" y="9"/>
                    <a:pt x="10" y="14"/>
                    <a:pt x="12" y="20"/>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120" name="Freeform 184"/>
            <p:cNvSpPr/>
            <p:nvPr/>
          </p:nvSpPr>
          <p:spPr bwMode="auto">
            <a:xfrm>
              <a:off x="3933" y="1258"/>
              <a:ext cx="159" cy="32"/>
            </a:xfrm>
            <a:custGeom>
              <a:avLst/>
              <a:gdLst>
                <a:gd name="T0" fmla="*/ 31 w 35"/>
                <a:gd name="T1" fmla="*/ 0 h 7"/>
                <a:gd name="T2" fmla="*/ 20 w 35"/>
                <a:gd name="T3" fmla="*/ 6 h 7"/>
                <a:gd name="T4" fmla="*/ 35 w 35"/>
                <a:gd name="T5" fmla="*/ 6 h 7"/>
                <a:gd name="T6" fmla="*/ 0 w 35"/>
                <a:gd name="T7" fmla="*/ 6 h 7"/>
                <a:gd name="T8" fmla="*/ 31 w 35"/>
                <a:gd name="T9" fmla="*/ 5 h 7"/>
              </a:gdLst>
              <a:ahLst/>
              <a:cxnLst>
                <a:cxn ang="0">
                  <a:pos x="T0" y="T1"/>
                </a:cxn>
                <a:cxn ang="0">
                  <a:pos x="T2" y="T3"/>
                </a:cxn>
                <a:cxn ang="0">
                  <a:pos x="T4" y="T5"/>
                </a:cxn>
                <a:cxn ang="0">
                  <a:pos x="T6" y="T7"/>
                </a:cxn>
                <a:cxn ang="0">
                  <a:pos x="T8" y="T9"/>
                </a:cxn>
              </a:cxnLst>
              <a:rect l="0" t="0" r="r" b="b"/>
              <a:pathLst>
                <a:path w="35" h="7">
                  <a:moveTo>
                    <a:pt x="31" y="0"/>
                  </a:moveTo>
                  <a:cubicBezTo>
                    <a:pt x="32" y="6"/>
                    <a:pt x="27" y="7"/>
                    <a:pt x="20" y="6"/>
                  </a:cubicBezTo>
                  <a:cubicBezTo>
                    <a:pt x="25" y="6"/>
                    <a:pt x="30" y="7"/>
                    <a:pt x="35" y="6"/>
                  </a:cubicBezTo>
                  <a:cubicBezTo>
                    <a:pt x="24" y="5"/>
                    <a:pt x="12" y="6"/>
                    <a:pt x="0" y="6"/>
                  </a:cubicBezTo>
                  <a:cubicBezTo>
                    <a:pt x="10" y="6"/>
                    <a:pt x="20" y="6"/>
                    <a:pt x="31" y="5"/>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121" name="Freeform 185"/>
            <p:cNvSpPr/>
            <p:nvPr/>
          </p:nvSpPr>
          <p:spPr bwMode="auto">
            <a:xfrm>
              <a:off x="3942" y="1249"/>
              <a:ext cx="178" cy="41"/>
            </a:xfrm>
            <a:custGeom>
              <a:avLst/>
              <a:gdLst>
                <a:gd name="T0" fmla="*/ 0 w 39"/>
                <a:gd name="T1" fmla="*/ 4 h 9"/>
                <a:gd name="T2" fmla="*/ 6 w 39"/>
                <a:gd name="T3" fmla="*/ 6 h 9"/>
                <a:gd name="T4" fmla="*/ 8 w 39"/>
                <a:gd name="T5" fmla="*/ 3 h 9"/>
                <a:gd name="T6" fmla="*/ 31 w 39"/>
                <a:gd name="T7" fmla="*/ 5 h 9"/>
                <a:gd name="T8" fmla="*/ 35 w 39"/>
                <a:gd name="T9" fmla="*/ 9 h 9"/>
                <a:gd name="T10" fmla="*/ 35 w 39"/>
                <a:gd name="T11" fmla="*/ 3 h 9"/>
                <a:gd name="T12" fmla="*/ 36 w 39"/>
                <a:gd name="T13" fmla="*/ 4 h 9"/>
                <a:gd name="T14" fmla="*/ 39 w 39"/>
                <a:gd name="T15" fmla="*/ 0 h 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9" h="9">
                  <a:moveTo>
                    <a:pt x="0" y="4"/>
                  </a:moveTo>
                  <a:cubicBezTo>
                    <a:pt x="2" y="4"/>
                    <a:pt x="4" y="5"/>
                    <a:pt x="6" y="6"/>
                  </a:cubicBezTo>
                  <a:cubicBezTo>
                    <a:pt x="7" y="5"/>
                    <a:pt x="7" y="4"/>
                    <a:pt x="8" y="3"/>
                  </a:cubicBezTo>
                  <a:cubicBezTo>
                    <a:pt x="14" y="7"/>
                    <a:pt x="25" y="8"/>
                    <a:pt x="31" y="5"/>
                  </a:cubicBezTo>
                  <a:cubicBezTo>
                    <a:pt x="32" y="6"/>
                    <a:pt x="34" y="8"/>
                    <a:pt x="35" y="9"/>
                  </a:cubicBezTo>
                  <a:cubicBezTo>
                    <a:pt x="35" y="7"/>
                    <a:pt x="35" y="5"/>
                    <a:pt x="35" y="3"/>
                  </a:cubicBezTo>
                  <a:cubicBezTo>
                    <a:pt x="35" y="3"/>
                    <a:pt x="36" y="4"/>
                    <a:pt x="36" y="4"/>
                  </a:cubicBezTo>
                  <a:cubicBezTo>
                    <a:pt x="36" y="1"/>
                    <a:pt x="38" y="2"/>
                    <a:pt x="39" y="0"/>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122" name="Freeform 186"/>
            <p:cNvSpPr/>
            <p:nvPr/>
          </p:nvSpPr>
          <p:spPr bwMode="auto">
            <a:xfrm>
              <a:off x="3747" y="1416"/>
              <a:ext cx="400" cy="389"/>
            </a:xfrm>
            <a:custGeom>
              <a:avLst/>
              <a:gdLst>
                <a:gd name="T0" fmla="*/ 43 w 88"/>
                <a:gd name="T1" fmla="*/ 17 h 86"/>
                <a:gd name="T2" fmla="*/ 80 w 88"/>
                <a:gd name="T3" fmla="*/ 48 h 86"/>
                <a:gd name="T4" fmla="*/ 55 w 88"/>
                <a:gd name="T5" fmla="*/ 14 h 86"/>
                <a:gd name="T6" fmla="*/ 37 w 88"/>
                <a:gd name="T7" fmla="*/ 52 h 86"/>
                <a:gd name="T8" fmla="*/ 86 w 88"/>
                <a:gd name="T9" fmla="*/ 47 h 86"/>
                <a:gd name="T10" fmla="*/ 44 w 88"/>
                <a:gd name="T11" fmla="*/ 14 h 86"/>
              </a:gdLst>
              <a:ahLst/>
              <a:cxnLst>
                <a:cxn ang="0">
                  <a:pos x="T0" y="T1"/>
                </a:cxn>
                <a:cxn ang="0">
                  <a:pos x="T2" y="T3"/>
                </a:cxn>
                <a:cxn ang="0">
                  <a:pos x="T4" y="T5"/>
                </a:cxn>
                <a:cxn ang="0">
                  <a:pos x="T6" y="T7"/>
                </a:cxn>
                <a:cxn ang="0">
                  <a:pos x="T8" y="T9"/>
                </a:cxn>
                <a:cxn ang="0">
                  <a:pos x="T10" y="T11"/>
                </a:cxn>
              </a:cxnLst>
              <a:rect l="0" t="0" r="r" b="b"/>
              <a:pathLst>
                <a:path w="88" h="86">
                  <a:moveTo>
                    <a:pt x="43" y="17"/>
                  </a:moveTo>
                  <a:cubicBezTo>
                    <a:pt x="0" y="45"/>
                    <a:pt x="68" y="86"/>
                    <a:pt x="80" y="48"/>
                  </a:cubicBezTo>
                  <a:cubicBezTo>
                    <a:pt x="85" y="33"/>
                    <a:pt x="71" y="15"/>
                    <a:pt x="55" y="14"/>
                  </a:cubicBezTo>
                  <a:cubicBezTo>
                    <a:pt x="37" y="12"/>
                    <a:pt x="31" y="38"/>
                    <a:pt x="37" y="52"/>
                  </a:cubicBezTo>
                  <a:cubicBezTo>
                    <a:pt x="47" y="73"/>
                    <a:pt x="83" y="71"/>
                    <a:pt x="86" y="47"/>
                  </a:cubicBezTo>
                  <a:cubicBezTo>
                    <a:pt x="88" y="26"/>
                    <a:pt x="65" y="0"/>
                    <a:pt x="44" y="14"/>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123" name="Freeform 187"/>
            <p:cNvSpPr/>
            <p:nvPr/>
          </p:nvSpPr>
          <p:spPr bwMode="auto">
            <a:xfrm>
              <a:off x="3883" y="1489"/>
              <a:ext cx="128" cy="122"/>
            </a:xfrm>
            <a:custGeom>
              <a:avLst/>
              <a:gdLst>
                <a:gd name="T0" fmla="*/ 0 w 28"/>
                <a:gd name="T1" fmla="*/ 18 h 27"/>
                <a:gd name="T2" fmla="*/ 3 w 28"/>
                <a:gd name="T3" fmla="*/ 27 h 27"/>
                <a:gd name="T4" fmla="*/ 1 w 28"/>
                <a:gd name="T5" fmla="*/ 14 h 27"/>
                <a:gd name="T6" fmla="*/ 4 w 28"/>
                <a:gd name="T7" fmla="*/ 22 h 27"/>
                <a:gd name="T8" fmla="*/ 4 w 28"/>
                <a:gd name="T9" fmla="*/ 8 h 27"/>
                <a:gd name="T10" fmla="*/ 6 w 28"/>
                <a:gd name="T11" fmla="*/ 14 h 27"/>
                <a:gd name="T12" fmla="*/ 8 w 28"/>
                <a:gd name="T13" fmla="*/ 4 h 27"/>
                <a:gd name="T14" fmla="*/ 10 w 28"/>
                <a:gd name="T15" fmla="*/ 10 h 27"/>
                <a:gd name="T16" fmla="*/ 12 w 28"/>
                <a:gd name="T17" fmla="*/ 3 h 27"/>
                <a:gd name="T18" fmla="*/ 14 w 28"/>
                <a:gd name="T19" fmla="*/ 8 h 27"/>
                <a:gd name="T20" fmla="*/ 16 w 28"/>
                <a:gd name="T21" fmla="*/ 0 h 27"/>
                <a:gd name="T22" fmla="*/ 18 w 28"/>
                <a:gd name="T23" fmla="*/ 3 h 27"/>
                <a:gd name="T24" fmla="*/ 19 w 28"/>
                <a:gd name="T25" fmla="*/ 0 h 27"/>
                <a:gd name="T26" fmla="*/ 23 w 28"/>
                <a:gd name="T27" fmla="*/ 3 h 27"/>
                <a:gd name="T28" fmla="*/ 25 w 28"/>
                <a:gd name="T29" fmla="*/ 0 h 27"/>
                <a:gd name="T30" fmla="*/ 28 w 28"/>
                <a:gd name="T31" fmla="*/ 3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8" h="27">
                  <a:moveTo>
                    <a:pt x="0" y="18"/>
                  </a:moveTo>
                  <a:cubicBezTo>
                    <a:pt x="0" y="19"/>
                    <a:pt x="2" y="24"/>
                    <a:pt x="3" y="27"/>
                  </a:cubicBezTo>
                  <a:cubicBezTo>
                    <a:pt x="3" y="24"/>
                    <a:pt x="2" y="18"/>
                    <a:pt x="1" y="14"/>
                  </a:cubicBezTo>
                  <a:cubicBezTo>
                    <a:pt x="2" y="16"/>
                    <a:pt x="4" y="21"/>
                    <a:pt x="4" y="22"/>
                  </a:cubicBezTo>
                  <a:cubicBezTo>
                    <a:pt x="3" y="17"/>
                    <a:pt x="4" y="12"/>
                    <a:pt x="4" y="8"/>
                  </a:cubicBezTo>
                  <a:cubicBezTo>
                    <a:pt x="4" y="10"/>
                    <a:pt x="6" y="13"/>
                    <a:pt x="6" y="14"/>
                  </a:cubicBezTo>
                  <a:cubicBezTo>
                    <a:pt x="6" y="11"/>
                    <a:pt x="8" y="6"/>
                    <a:pt x="8" y="4"/>
                  </a:cubicBezTo>
                  <a:cubicBezTo>
                    <a:pt x="9" y="6"/>
                    <a:pt x="10" y="9"/>
                    <a:pt x="10" y="10"/>
                  </a:cubicBezTo>
                  <a:cubicBezTo>
                    <a:pt x="11" y="8"/>
                    <a:pt x="12" y="5"/>
                    <a:pt x="12" y="3"/>
                  </a:cubicBezTo>
                  <a:cubicBezTo>
                    <a:pt x="13" y="5"/>
                    <a:pt x="13" y="7"/>
                    <a:pt x="14" y="8"/>
                  </a:cubicBezTo>
                  <a:cubicBezTo>
                    <a:pt x="14" y="5"/>
                    <a:pt x="16" y="3"/>
                    <a:pt x="16" y="0"/>
                  </a:cubicBezTo>
                  <a:cubicBezTo>
                    <a:pt x="17" y="1"/>
                    <a:pt x="17" y="3"/>
                    <a:pt x="18" y="3"/>
                  </a:cubicBezTo>
                  <a:cubicBezTo>
                    <a:pt x="18" y="3"/>
                    <a:pt x="18" y="1"/>
                    <a:pt x="19" y="0"/>
                  </a:cubicBezTo>
                  <a:cubicBezTo>
                    <a:pt x="21" y="1"/>
                    <a:pt x="21" y="2"/>
                    <a:pt x="23" y="3"/>
                  </a:cubicBezTo>
                  <a:cubicBezTo>
                    <a:pt x="23" y="3"/>
                    <a:pt x="24" y="1"/>
                    <a:pt x="25" y="0"/>
                  </a:cubicBezTo>
                  <a:cubicBezTo>
                    <a:pt x="26" y="1"/>
                    <a:pt x="27" y="2"/>
                    <a:pt x="28" y="3"/>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124" name="Freeform 188"/>
            <p:cNvSpPr/>
            <p:nvPr/>
          </p:nvSpPr>
          <p:spPr bwMode="auto">
            <a:xfrm>
              <a:off x="3888" y="1642"/>
              <a:ext cx="100" cy="77"/>
            </a:xfrm>
            <a:custGeom>
              <a:avLst/>
              <a:gdLst>
                <a:gd name="T0" fmla="*/ 0 w 22"/>
                <a:gd name="T1" fmla="*/ 2 h 17"/>
                <a:gd name="T2" fmla="*/ 12 w 22"/>
                <a:gd name="T3" fmla="*/ 13 h 17"/>
                <a:gd name="T4" fmla="*/ 12 w 22"/>
                <a:gd name="T5" fmla="*/ 10 h 17"/>
                <a:gd name="T6" fmla="*/ 18 w 22"/>
                <a:gd name="T7" fmla="*/ 15 h 17"/>
                <a:gd name="T8" fmla="*/ 18 w 22"/>
                <a:gd name="T9" fmla="*/ 12 h 17"/>
                <a:gd name="T10" fmla="*/ 22 w 22"/>
                <a:gd name="T11" fmla="*/ 17 h 17"/>
              </a:gdLst>
              <a:ahLst/>
              <a:cxnLst>
                <a:cxn ang="0">
                  <a:pos x="T0" y="T1"/>
                </a:cxn>
                <a:cxn ang="0">
                  <a:pos x="T2" y="T3"/>
                </a:cxn>
                <a:cxn ang="0">
                  <a:pos x="T4" y="T5"/>
                </a:cxn>
                <a:cxn ang="0">
                  <a:pos x="T6" y="T7"/>
                </a:cxn>
                <a:cxn ang="0">
                  <a:pos x="T8" y="T9"/>
                </a:cxn>
                <a:cxn ang="0">
                  <a:pos x="T10" y="T11"/>
                </a:cxn>
              </a:cxnLst>
              <a:rect l="0" t="0" r="r" b="b"/>
              <a:pathLst>
                <a:path w="22" h="17">
                  <a:moveTo>
                    <a:pt x="0" y="2"/>
                  </a:moveTo>
                  <a:cubicBezTo>
                    <a:pt x="3" y="0"/>
                    <a:pt x="8" y="8"/>
                    <a:pt x="12" y="13"/>
                  </a:cubicBezTo>
                  <a:cubicBezTo>
                    <a:pt x="13" y="13"/>
                    <a:pt x="12" y="10"/>
                    <a:pt x="12" y="10"/>
                  </a:cubicBezTo>
                  <a:cubicBezTo>
                    <a:pt x="14" y="11"/>
                    <a:pt x="15" y="14"/>
                    <a:pt x="18" y="15"/>
                  </a:cubicBezTo>
                  <a:cubicBezTo>
                    <a:pt x="18" y="15"/>
                    <a:pt x="18" y="12"/>
                    <a:pt x="18" y="12"/>
                  </a:cubicBezTo>
                  <a:cubicBezTo>
                    <a:pt x="19" y="14"/>
                    <a:pt x="20" y="16"/>
                    <a:pt x="22" y="17"/>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125" name="Freeform 189"/>
            <p:cNvSpPr/>
            <p:nvPr/>
          </p:nvSpPr>
          <p:spPr bwMode="auto">
            <a:xfrm>
              <a:off x="3988" y="1683"/>
              <a:ext cx="109" cy="45"/>
            </a:xfrm>
            <a:custGeom>
              <a:avLst/>
              <a:gdLst>
                <a:gd name="T0" fmla="*/ 1 w 24"/>
                <a:gd name="T1" fmla="*/ 7 h 10"/>
                <a:gd name="T2" fmla="*/ 4 w 24"/>
                <a:gd name="T3" fmla="*/ 9 h 10"/>
                <a:gd name="T4" fmla="*/ 5 w 24"/>
                <a:gd name="T5" fmla="*/ 6 h 10"/>
                <a:gd name="T6" fmla="*/ 7 w 24"/>
                <a:gd name="T7" fmla="*/ 10 h 10"/>
                <a:gd name="T8" fmla="*/ 7 w 24"/>
                <a:gd name="T9" fmla="*/ 7 h 10"/>
                <a:gd name="T10" fmla="*/ 10 w 24"/>
                <a:gd name="T11" fmla="*/ 9 h 10"/>
                <a:gd name="T12" fmla="*/ 10 w 24"/>
                <a:gd name="T13" fmla="*/ 7 h 10"/>
                <a:gd name="T14" fmla="*/ 12 w 24"/>
                <a:gd name="T15" fmla="*/ 10 h 10"/>
                <a:gd name="T16" fmla="*/ 11 w 24"/>
                <a:gd name="T17" fmla="*/ 4 h 10"/>
                <a:gd name="T18" fmla="*/ 14 w 24"/>
                <a:gd name="T19" fmla="*/ 8 h 10"/>
                <a:gd name="T20" fmla="*/ 14 w 24"/>
                <a:gd name="T21" fmla="*/ 3 h 10"/>
                <a:gd name="T22" fmla="*/ 18 w 24"/>
                <a:gd name="T23" fmla="*/ 7 h 10"/>
                <a:gd name="T24" fmla="*/ 18 w 24"/>
                <a:gd name="T25" fmla="*/ 2 h 10"/>
                <a:gd name="T26" fmla="*/ 20 w 24"/>
                <a:gd name="T27" fmla="*/ 5 h 10"/>
                <a:gd name="T28" fmla="*/ 21 w 24"/>
                <a:gd name="T29" fmla="*/ 1 h 10"/>
                <a:gd name="T30" fmla="*/ 24 w 24"/>
                <a:gd name="T31" fmla="*/ 5 h 10"/>
                <a:gd name="T32" fmla="*/ 24 w 24"/>
                <a:gd name="T33" fmla="*/ 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4" h="10">
                  <a:moveTo>
                    <a:pt x="1" y="7"/>
                  </a:moveTo>
                  <a:cubicBezTo>
                    <a:pt x="0" y="6"/>
                    <a:pt x="3" y="9"/>
                    <a:pt x="4" y="9"/>
                  </a:cubicBezTo>
                  <a:cubicBezTo>
                    <a:pt x="5" y="9"/>
                    <a:pt x="5" y="7"/>
                    <a:pt x="5" y="6"/>
                  </a:cubicBezTo>
                  <a:cubicBezTo>
                    <a:pt x="6" y="7"/>
                    <a:pt x="6" y="9"/>
                    <a:pt x="7" y="10"/>
                  </a:cubicBezTo>
                  <a:cubicBezTo>
                    <a:pt x="7" y="10"/>
                    <a:pt x="7" y="7"/>
                    <a:pt x="7" y="7"/>
                  </a:cubicBezTo>
                  <a:cubicBezTo>
                    <a:pt x="8" y="7"/>
                    <a:pt x="9" y="9"/>
                    <a:pt x="10" y="9"/>
                  </a:cubicBezTo>
                  <a:cubicBezTo>
                    <a:pt x="10" y="9"/>
                    <a:pt x="10" y="7"/>
                    <a:pt x="10" y="7"/>
                  </a:cubicBezTo>
                  <a:cubicBezTo>
                    <a:pt x="10" y="7"/>
                    <a:pt x="12" y="9"/>
                    <a:pt x="12" y="10"/>
                  </a:cubicBezTo>
                  <a:cubicBezTo>
                    <a:pt x="12" y="8"/>
                    <a:pt x="12" y="6"/>
                    <a:pt x="11" y="4"/>
                  </a:cubicBezTo>
                  <a:cubicBezTo>
                    <a:pt x="13" y="5"/>
                    <a:pt x="13" y="7"/>
                    <a:pt x="14" y="8"/>
                  </a:cubicBezTo>
                  <a:cubicBezTo>
                    <a:pt x="14" y="7"/>
                    <a:pt x="14" y="5"/>
                    <a:pt x="14" y="3"/>
                  </a:cubicBezTo>
                  <a:cubicBezTo>
                    <a:pt x="15" y="4"/>
                    <a:pt x="16" y="6"/>
                    <a:pt x="18" y="7"/>
                  </a:cubicBezTo>
                  <a:cubicBezTo>
                    <a:pt x="18" y="6"/>
                    <a:pt x="17" y="4"/>
                    <a:pt x="18" y="2"/>
                  </a:cubicBezTo>
                  <a:cubicBezTo>
                    <a:pt x="19" y="3"/>
                    <a:pt x="19" y="4"/>
                    <a:pt x="20" y="5"/>
                  </a:cubicBezTo>
                  <a:cubicBezTo>
                    <a:pt x="19" y="4"/>
                    <a:pt x="21" y="1"/>
                    <a:pt x="21" y="1"/>
                  </a:cubicBezTo>
                  <a:cubicBezTo>
                    <a:pt x="22" y="2"/>
                    <a:pt x="23" y="4"/>
                    <a:pt x="24" y="5"/>
                  </a:cubicBezTo>
                  <a:cubicBezTo>
                    <a:pt x="24" y="3"/>
                    <a:pt x="24" y="1"/>
                    <a:pt x="24" y="0"/>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126" name="Freeform 190"/>
            <p:cNvSpPr/>
            <p:nvPr/>
          </p:nvSpPr>
          <p:spPr bwMode="auto">
            <a:xfrm>
              <a:off x="4106" y="1574"/>
              <a:ext cx="55" cy="127"/>
            </a:xfrm>
            <a:custGeom>
              <a:avLst/>
              <a:gdLst>
                <a:gd name="T0" fmla="*/ 0 w 12"/>
                <a:gd name="T1" fmla="*/ 19 h 28"/>
                <a:gd name="T2" fmla="*/ 2 w 12"/>
                <a:gd name="T3" fmla="*/ 28 h 28"/>
                <a:gd name="T4" fmla="*/ 2 w 12"/>
                <a:gd name="T5" fmla="*/ 15 h 28"/>
                <a:gd name="T6" fmla="*/ 4 w 12"/>
                <a:gd name="T7" fmla="*/ 23 h 28"/>
                <a:gd name="T8" fmla="*/ 1 w 12"/>
                <a:gd name="T9" fmla="*/ 8 h 28"/>
                <a:gd name="T10" fmla="*/ 6 w 12"/>
                <a:gd name="T11" fmla="*/ 17 h 28"/>
                <a:gd name="T12" fmla="*/ 5 w 12"/>
                <a:gd name="T13" fmla="*/ 4 h 28"/>
                <a:gd name="T14" fmla="*/ 8 w 12"/>
                <a:gd name="T15" fmla="*/ 12 h 28"/>
                <a:gd name="T16" fmla="*/ 7 w 12"/>
                <a:gd name="T17" fmla="*/ 0 h 28"/>
                <a:gd name="T18" fmla="*/ 12 w 12"/>
                <a:gd name="T19" fmla="*/ 6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 h="28">
                  <a:moveTo>
                    <a:pt x="0" y="19"/>
                  </a:moveTo>
                  <a:cubicBezTo>
                    <a:pt x="0" y="22"/>
                    <a:pt x="1" y="25"/>
                    <a:pt x="2" y="28"/>
                  </a:cubicBezTo>
                  <a:cubicBezTo>
                    <a:pt x="2" y="23"/>
                    <a:pt x="3" y="19"/>
                    <a:pt x="2" y="15"/>
                  </a:cubicBezTo>
                  <a:cubicBezTo>
                    <a:pt x="3" y="18"/>
                    <a:pt x="4" y="20"/>
                    <a:pt x="4" y="23"/>
                  </a:cubicBezTo>
                  <a:cubicBezTo>
                    <a:pt x="4" y="20"/>
                    <a:pt x="3" y="12"/>
                    <a:pt x="1" y="8"/>
                  </a:cubicBezTo>
                  <a:cubicBezTo>
                    <a:pt x="3" y="11"/>
                    <a:pt x="5" y="15"/>
                    <a:pt x="6" y="17"/>
                  </a:cubicBezTo>
                  <a:cubicBezTo>
                    <a:pt x="6" y="13"/>
                    <a:pt x="6" y="9"/>
                    <a:pt x="5" y="4"/>
                  </a:cubicBezTo>
                  <a:cubicBezTo>
                    <a:pt x="6" y="7"/>
                    <a:pt x="7" y="9"/>
                    <a:pt x="8" y="12"/>
                  </a:cubicBezTo>
                  <a:cubicBezTo>
                    <a:pt x="8" y="8"/>
                    <a:pt x="8" y="4"/>
                    <a:pt x="7" y="0"/>
                  </a:cubicBezTo>
                  <a:cubicBezTo>
                    <a:pt x="8" y="2"/>
                    <a:pt x="12" y="5"/>
                    <a:pt x="12" y="6"/>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127" name="Freeform 191"/>
            <p:cNvSpPr/>
            <p:nvPr/>
          </p:nvSpPr>
          <p:spPr bwMode="auto">
            <a:xfrm>
              <a:off x="4120" y="1606"/>
              <a:ext cx="36" cy="95"/>
            </a:xfrm>
            <a:custGeom>
              <a:avLst/>
              <a:gdLst>
                <a:gd name="T0" fmla="*/ 5 w 8"/>
                <a:gd name="T1" fmla="*/ 1 h 21"/>
                <a:gd name="T2" fmla="*/ 3 w 8"/>
                <a:gd name="T3" fmla="*/ 21 h 21"/>
                <a:gd name="T4" fmla="*/ 8 w 8"/>
                <a:gd name="T5" fmla="*/ 0 h 21"/>
              </a:gdLst>
              <a:ahLst/>
              <a:cxnLst>
                <a:cxn ang="0">
                  <a:pos x="T0" y="T1"/>
                </a:cxn>
                <a:cxn ang="0">
                  <a:pos x="T2" y="T3"/>
                </a:cxn>
                <a:cxn ang="0">
                  <a:pos x="T4" y="T5"/>
                </a:cxn>
              </a:cxnLst>
              <a:rect l="0" t="0" r="r" b="b"/>
              <a:pathLst>
                <a:path w="8" h="21">
                  <a:moveTo>
                    <a:pt x="5" y="1"/>
                  </a:moveTo>
                  <a:cubicBezTo>
                    <a:pt x="5" y="8"/>
                    <a:pt x="5" y="14"/>
                    <a:pt x="3" y="21"/>
                  </a:cubicBezTo>
                  <a:cubicBezTo>
                    <a:pt x="0" y="13"/>
                    <a:pt x="5" y="6"/>
                    <a:pt x="8" y="0"/>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128" name="Freeform 192"/>
            <p:cNvSpPr/>
            <p:nvPr/>
          </p:nvSpPr>
          <p:spPr bwMode="auto">
            <a:xfrm>
              <a:off x="3988" y="1466"/>
              <a:ext cx="164" cy="108"/>
            </a:xfrm>
            <a:custGeom>
              <a:avLst/>
              <a:gdLst>
                <a:gd name="T0" fmla="*/ 0 w 36"/>
                <a:gd name="T1" fmla="*/ 1 h 24"/>
                <a:gd name="T2" fmla="*/ 10 w 36"/>
                <a:gd name="T3" fmla="*/ 8 h 24"/>
                <a:gd name="T4" fmla="*/ 6 w 36"/>
                <a:gd name="T5" fmla="*/ 1 h 24"/>
                <a:gd name="T6" fmla="*/ 10 w 36"/>
                <a:gd name="T7" fmla="*/ 5 h 24"/>
                <a:gd name="T8" fmla="*/ 10 w 36"/>
                <a:gd name="T9" fmla="*/ 0 h 24"/>
                <a:gd name="T10" fmla="*/ 18 w 36"/>
                <a:gd name="T11" fmla="*/ 9 h 24"/>
                <a:gd name="T12" fmla="*/ 18 w 36"/>
                <a:gd name="T13" fmla="*/ 4 h 24"/>
                <a:gd name="T14" fmla="*/ 24 w 36"/>
                <a:gd name="T15" fmla="*/ 15 h 24"/>
                <a:gd name="T16" fmla="*/ 23 w 36"/>
                <a:gd name="T17" fmla="*/ 7 h 24"/>
                <a:gd name="T18" fmla="*/ 28 w 36"/>
                <a:gd name="T19" fmla="*/ 17 h 24"/>
                <a:gd name="T20" fmla="*/ 28 w 36"/>
                <a:gd name="T21" fmla="*/ 11 h 24"/>
                <a:gd name="T22" fmla="*/ 34 w 36"/>
                <a:gd name="T23" fmla="*/ 22 h 24"/>
                <a:gd name="T24" fmla="*/ 33 w 36"/>
                <a:gd name="T25" fmla="*/ 17 h 24"/>
                <a:gd name="T26" fmla="*/ 36 w 36"/>
                <a:gd name="T27" fmla="*/ 24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6" h="24">
                  <a:moveTo>
                    <a:pt x="0" y="1"/>
                  </a:moveTo>
                  <a:cubicBezTo>
                    <a:pt x="3" y="3"/>
                    <a:pt x="7" y="6"/>
                    <a:pt x="10" y="8"/>
                  </a:cubicBezTo>
                  <a:cubicBezTo>
                    <a:pt x="9" y="6"/>
                    <a:pt x="8" y="3"/>
                    <a:pt x="6" y="1"/>
                  </a:cubicBezTo>
                  <a:cubicBezTo>
                    <a:pt x="7" y="2"/>
                    <a:pt x="9" y="4"/>
                    <a:pt x="10" y="5"/>
                  </a:cubicBezTo>
                  <a:cubicBezTo>
                    <a:pt x="10" y="4"/>
                    <a:pt x="9" y="0"/>
                    <a:pt x="10" y="0"/>
                  </a:cubicBezTo>
                  <a:cubicBezTo>
                    <a:pt x="12" y="3"/>
                    <a:pt x="16" y="6"/>
                    <a:pt x="18" y="9"/>
                  </a:cubicBezTo>
                  <a:cubicBezTo>
                    <a:pt x="18" y="7"/>
                    <a:pt x="18" y="5"/>
                    <a:pt x="18" y="4"/>
                  </a:cubicBezTo>
                  <a:cubicBezTo>
                    <a:pt x="20" y="7"/>
                    <a:pt x="22" y="11"/>
                    <a:pt x="24" y="15"/>
                  </a:cubicBezTo>
                  <a:cubicBezTo>
                    <a:pt x="23" y="12"/>
                    <a:pt x="23" y="9"/>
                    <a:pt x="23" y="7"/>
                  </a:cubicBezTo>
                  <a:cubicBezTo>
                    <a:pt x="23" y="8"/>
                    <a:pt x="27" y="14"/>
                    <a:pt x="28" y="17"/>
                  </a:cubicBezTo>
                  <a:cubicBezTo>
                    <a:pt x="28" y="15"/>
                    <a:pt x="28" y="13"/>
                    <a:pt x="28" y="11"/>
                  </a:cubicBezTo>
                  <a:cubicBezTo>
                    <a:pt x="30" y="14"/>
                    <a:pt x="33" y="19"/>
                    <a:pt x="34" y="22"/>
                  </a:cubicBezTo>
                  <a:cubicBezTo>
                    <a:pt x="34" y="21"/>
                    <a:pt x="34" y="18"/>
                    <a:pt x="33" y="17"/>
                  </a:cubicBezTo>
                  <a:cubicBezTo>
                    <a:pt x="34" y="19"/>
                    <a:pt x="35" y="21"/>
                    <a:pt x="36" y="24"/>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129" name="Freeform 193"/>
            <p:cNvSpPr/>
            <p:nvPr/>
          </p:nvSpPr>
          <p:spPr bwMode="auto">
            <a:xfrm>
              <a:off x="3838" y="1832"/>
              <a:ext cx="31" cy="45"/>
            </a:xfrm>
            <a:custGeom>
              <a:avLst/>
              <a:gdLst>
                <a:gd name="T0" fmla="*/ 1 w 7"/>
                <a:gd name="T1" fmla="*/ 0 h 10"/>
                <a:gd name="T2" fmla="*/ 4 w 7"/>
                <a:gd name="T3" fmla="*/ 9 h 10"/>
                <a:gd name="T4" fmla="*/ 0 w 7"/>
                <a:gd name="T5" fmla="*/ 0 h 10"/>
                <a:gd name="T6" fmla="*/ 5 w 7"/>
                <a:gd name="T7" fmla="*/ 9 h 10"/>
                <a:gd name="T8" fmla="*/ 5 w 7"/>
                <a:gd name="T9" fmla="*/ 9 h 10"/>
                <a:gd name="T10" fmla="*/ 5 w 7"/>
                <a:gd name="T11" fmla="*/ 2 h 10"/>
                <a:gd name="T12" fmla="*/ 7 w 7"/>
                <a:gd name="T13" fmla="*/ 8 h 10"/>
                <a:gd name="T14" fmla="*/ 7 w 7"/>
                <a:gd name="T15" fmla="*/ 3 h 1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 h="10">
                  <a:moveTo>
                    <a:pt x="1" y="0"/>
                  </a:moveTo>
                  <a:cubicBezTo>
                    <a:pt x="2" y="3"/>
                    <a:pt x="2" y="6"/>
                    <a:pt x="4" y="9"/>
                  </a:cubicBezTo>
                  <a:cubicBezTo>
                    <a:pt x="3" y="6"/>
                    <a:pt x="1" y="3"/>
                    <a:pt x="0" y="0"/>
                  </a:cubicBezTo>
                  <a:cubicBezTo>
                    <a:pt x="2" y="3"/>
                    <a:pt x="4" y="6"/>
                    <a:pt x="5" y="9"/>
                  </a:cubicBezTo>
                  <a:cubicBezTo>
                    <a:pt x="5" y="10"/>
                    <a:pt x="5" y="10"/>
                    <a:pt x="5" y="9"/>
                  </a:cubicBezTo>
                  <a:cubicBezTo>
                    <a:pt x="5" y="7"/>
                    <a:pt x="5" y="4"/>
                    <a:pt x="5" y="2"/>
                  </a:cubicBezTo>
                  <a:cubicBezTo>
                    <a:pt x="5" y="4"/>
                    <a:pt x="6" y="6"/>
                    <a:pt x="7" y="8"/>
                  </a:cubicBezTo>
                  <a:cubicBezTo>
                    <a:pt x="7" y="6"/>
                    <a:pt x="6" y="4"/>
                    <a:pt x="7" y="3"/>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130" name="Freeform 194"/>
            <p:cNvSpPr/>
            <p:nvPr/>
          </p:nvSpPr>
          <p:spPr bwMode="auto">
            <a:xfrm>
              <a:off x="3951" y="1850"/>
              <a:ext cx="64" cy="45"/>
            </a:xfrm>
            <a:custGeom>
              <a:avLst/>
              <a:gdLst>
                <a:gd name="T0" fmla="*/ 0 w 14"/>
                <a:gd name="T1" fmla="*/ 0 h 10"/>
                <a:gd name="T2" fmla="*/ 6 w 14"/>
                <a:gd name="T3" fmla="*/ 10 h 10"/>
                <a:gd name="T4" fmla="*/ 5 w 14"/>
                <a:gd name="T5" fmla="*/ 2 h 10"/>
                <a:gd name="T6" fmla="*/ 6 w 14"/>
                <a:gd name="T7" fmla="*/ 7 h 10"/>
                <a:gd name="T8" fmla="*/ 4 w 14"/>
                <a:gd name="T9" fmla="*/ 0 h 10"/>
                <a:gd name="T10" fmla="*/ 9 w 14"/>
                <a:gd name="T11" fmla="*/ 7 h 10"/>
                <a:gd name="T12" fmla="*/ 8 w 14"/>
                <a:gd name="T13" fmla="*/ 2 h 10"/>
                <a:gd name="T14" fmla="*/ 12 w 14"/>
                <a:gd name="T15" fmla="*/ 8 h 10"/>
                <a:gd name="T16" fmla="*/ 11 w 14"/>
                <a:gd name="T17" fmla="*/ 3 h 10"/>
                <a:gd name="T18" fmla="*/ 14 w 14"/>
                <a:gd name="T19" fmla="*/ 9 h 10"/>
                <a:gd name="T20" fmla="*/ 13 w 14"/>
                <a:gd name="T21" fmla="*/ 5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4" h="10">
                  <a:moveTo>
                    <a:pt x="0" y="0"/>
                  </a:moveTo>
                  <a:cubicBezTo>
                    <a:pt x="1" y="4"/>
                    <a:pt x="3" y="7"/>
                    <a:pt x="6" y="10"/>
                  </a:cubicBezTo>
                  <a:cubicBezTo>
                    <a:pt x="5" y="7"/>
                    <a:pt x="5" y="4"/>
                    <a:pt x="5" y="2"/>
                  </a:cubicBezTo>
                  <a:cubicBezTo>
                    <a:pt x="5" y="3"/>
                    <a:pt x="6" y="6"/>
                    <a:pt x="6" y="7"/>
                  </a:cubicBezTo>
                  <a:cubicBezTo>
                    <a:pt x="6" y="5"/>
                    <a:pt x="5" y="2"/>
                    <a:pt x="4" y="0"/>
                  </a:cubicBezTo>
                  <a:cubicBezTo>
                    <a:pt x="6" y="2"/>
                    <a:pt x="8" y="5"/>
                    <a:pt x="9" y="7"/>
                  </a:cubicBezTo>
                  <a:cubicBezTo>
                    <a:pt x="10" y="6"/>
                    <a:pt x="8" y="3"/>
                    <a:pt x="8" y="2"/>
                  </a:cubicBezTo>
                  <a:cubicBezTo>
                    <a:pt x="10" y="4"/>
                    <a:pt x="10" y="6"/>
                    <a:pt x="12" y="8"/>
                  </a:cubicBezTo>
                  <a:cubicBezTo>
                    <a:pt x="12" y="7"/>
                    <a:pt x="11" y="4"/>
                    <a:pt x="11" y="3"/>
                  </a:cubicBezTo>
                  <a:cubicBezTo>
                    <a:pt x="12" y="5"/>
                    <a:pt x="13" y="7"/>
                    <a:pt x="14" y="9"/>
                  </a:cubicBezTo>
                  <a:cubicBezTo>
                    <a:pt x="14" y="7"/>
                    <a:pt x="11" y="0"/>
                    <a:pt x="13" y="5"/>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131" name="Freeform 195"/>
            <p:cNvSpPr/>
            <p:nvPr/>
          </p:nvSpPr>
          <p:spPr bwMode="auto">
            <a:xfrm>
              <a:off x="4083" y="1854"/>
              <a:ext cx="55" cy="23"/>
            </a:xfrm>
            <a:custGeom>
              <a:avLst/>
              <a:gdLst>
                <a:gd name="T0" fmla="*/ 0 w 12"/>
                <a:gd name="T1" fmla="*/ 0 h 5"/>
                <a:gd name="T2" fmla="*/ 2 w 12"/>
                <a:gd name="T3" fmla="*/ 5 h 5"/>
                <a:gd name="T4" fmla="*/ 2 w 12"/>
                <a:gd name="T5" fmla="*/ 2 h 5"/>
                <a:gd name="T6" fmla="*/ 4 w 12"/>
                <a:gd name="T7" fmla="*/ 5 h 5"/>
                <a:gd name="T8" fmla="*/ 4 w 12"/>
                <a:gd name="T9" fmla="*/ 1 h 5"/>
                <a:gd name="T10" fmla="*/ 4 w 12"/>
                <a:gd name="T11" fmla="*/ 1 h 5"/>
                <a:gd name="T12" fmla="*/ 5 w 12"/>
                <a:gd name="T13" fmla="*/ 5 h 5"/>
                <a:gd name="T14" fmla="*/ 5 w 12"/>
                <a:gd name="T15" fmla="*/ 1 h 5"/>
                <a:gd name="T16" fmla="*/ 8 w 12"/>
                <a:gd name="T17" fmla="*/ 5 h 5"/>
                <a:gd name="T18" fmla="*/ 8 w 12"/>
                <a:gd name="T19" fmla="*/ 0 h 5"/>
                <a:gd name="T20" fmla="*/ 12 w 12"/>
                <a:gd name="T21" fmla="*/ 3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2" h="5">
                  <a:moveTo>
                    <a:pt x="0" y="0"/>
                  </a:moveTo>
                  <a:cubicBezTo>
                    <a:pt x="1" y="2"/>
                    <a:pt x="0" y="4"/>
                    <a:pt x="2" y="5"/>
                  </a:cubicBezTo>
                  <a:cubicBezTo>
                    <a:pt x="2" y="4"/>
                    <a:pt x="2" y="3"/>
                    <a:pt x="2" y="2"/>
                  </a:cubicBezTo>
                  <a:cubicBezTo>
                    <a:pt x="3" y="3"/>
                    <a:pt x="2" y="5"/>
                    <a:pt x="4" y="5"/>
                  </a:cubicBezTo>
                  <a:cubicBezTo>
                    <a:pt x="4" y="4"/>
                    <a:pt x="4" y="2"/>
                    <a:pt x="4" y="1"/>
                  </a:cubicBezTo>
                  <a:cubicBezTo>
                    <a:pt x="4" y="0"/>
                    <a:pt x="4" y="0"/>
                    <a:pt x="4" y="1"/>
                  </a:cubicBezTo>
                  <a:cubicBezTo>
                    <a:pt x="4" y="3"/>
                    <a:pt x="5" y="4"/>
                    <a:pt x="5" y="5"/>
                  </a:cubicBezTo>
                  <a:cubicBezTo>
                    <a:pt x="6" y="4"/>
                    <a:pt x="5" y="3"/>
                    <a:pt x="5" y="1"/>
                  </a:cubicBezTo>
                  <a:cubicBezTo>
                    <a:pt x="7" y="2"/>
                    <a:pt x="6" y="4"/>
                    <a:pt x="8" y="5"/>
                  </a:cubicBezTo>
                  <a:cubicBezTo>
                    <a:pt x="8" y="4"/>
                    <a:pt x="8" y="1"/>
                    <a:pt x="8" y="0"/>
                  </a:cubicBezTo>
                  <a:cubicBezTo>
                    <a:pt x="9" y="2"/>
                    <a:pt x="11" y="3"/>
                    <a:pt x="12" y="3"/>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132" name="Freeform 196"/>
            <p:cNvSpPr/>
            <p:nvPr/>
          </p:nvSpPr>
          <p:spPr bwMode="auto">
            <a:xfrm>
              <a:off x="4033" y="2266"/>
              <a:ext cx="37" cy="262"/>
            </a:xfrm>
            <a:custGeom>
              <a:avLst/>
              <a:gdLst>
                <a:gd name="T0" fmla="*/ 1 w 8"/>
                <a:gd name="T1" fmla="*/ 0 h 58"/>
                <a:gd name="T2" fmla="*/ 2 w 8"/>
                <a:gd name="T3" fmla="*/ 9 h 58"/>
                <a:gd name="T4" fmla="*/ 6 w 8"/>
                <a:gd name="T5" fmla="*/ 29 h 58"/>
                <a:gd name="T6" fmla="*/ 8 w 8"/>
                <a:gd name="T7" fmla="*/ 39 h 58"/>
                <a:gd name="T8" fmla="*/ 8 w 8"/>
                <a:gd name="T9" fmla="*/ 49 h 58"/>
                <a:gd name="T10" fmla="*/ 8 w 8"/>
                <a:gd name="T11" fmla="*/ 58 h 58"/>
                <a:gd name="T12" fmla="*/ 6 w 8"/>
                <a:gd name="T13" fmla="*/ 49 h 58"/>
                <a:gd name="T14" fmla="*/ 3 w 8"/>
                <a:gd name="T15" fmla="*/ 29 h 58"/>
                <a:gd name="T16" fmla="*/ 1 w 8"/>
                <a:gd name="T17" fmla="*/ 18 h 58"/>
                <a:gd name="T18" fmla="*/ 0 w 8"/>
                <a:gd name="T19" fmla="*/ 9 h 58"/>
                <a:gd name="T20" fmla="*/ 1 w 8"/>
                <a:gd name="T21" fmla="*/ 0 h 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8" h="58">
                  <a:moveTo>
                    <a:pt x="1" y="0"/>
                  </a:moveTo>
                  <a:cubicBezTo>
                    <a:pt x="1" y="0"/>
                    <a:pt x="1" y="4"/>
                    <a:pt x="2" y="9"/>
                  </a:cubicBezTo>
                  <a:cubicBezTo>
                    <a:pt x="2" y="15"/>
                    <a:pt x="5" y="22"/>
                    <a:pt x="6" y="29"/>
                  </a:cubicBezTo>
                  <a:cubicBezTo>
                    <a:pt x="6" y="32"/>
                    <a:pt x="7" y="36"/>
                    <a:pt x="8" y="39"/>
                  </a:cubicBezTo>
                  <a:cubicBezTo>
                    <a:pt x="8" y="43"/>
                    <a:pt x="8" y="46"/>
                    <a:pt x="8" y="49"/>
                  </a:cubicBezTo>
                  <a:cubicBezTo>
                    <a:pt x="8" y="54"/>
                    <a:pt x="8" y="58"/>
                    <a:pt x="8" y="58"/>
                  </a:cubicBezTo>
                  <a:cubicBezTo>
                    <a:pt x="8" y="58"/>
                    <a:pt x="7" y="54"/>
                    <a:pt x="6" y="49"/>
                  </a:cubicBezTo>
                  <a:cubicBezTo>
                    <a:pt x="6" y="44"/>
                    <a:pt x="4" y="36"/>
                    <a:pt x="3" y="29"/>
                  </a:cubicBezTo>
                  <a:cubicBezTo>
                    <a:pt x="2" y="26"/>
                    <a:pt x="2" y="22"/>
                    <a:pt x="1" y="18"/>
                  </a:cubicBezTo>
                  <a:cubicBezTo>
                    <a:pt x="0" y="15"/>
                    <a:pt x="0" y="12"/>
                    <a:pt x="0" y="9"/>
                  </a:cubicBezTo>
                  <a:cubicBezTo>
                    <a:pt x="0" y="4"/>
                    <a:pt x="1" y="0"/>
                    <a:pt x="1" y="0"/>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133" name="Freeform 197"/>
            <p:cNvSpPr/>
            <p:nvPr/>
          </p:nvSpPr>
          <p:spPr bwMode="auto">
            <a:xfrm>
              <a:off x="3897" y="2288"/>
              <a:ext cx="100" cy="226"/>
            </a:xfrm>
            <a:custGeom>
              <a:avLst/>
              <a:gdLst>
                <a:gd name="T0" fmla="*/ 16 w 22"/>
                <a:gd name="T1" fmla="*/ 0 h 50"/>
                <a:gd name="T2" fmla="*/ 16 w 22"/>
                <a:gd name="T3" fmla="*/ 3 h 50"/>
                <a:gd name="T4" fmla="*/ 18 w 22"/>
                <a:gd name="T5" fmla="*/ 11 h 50"/>
                <a:gd name="T6" fmla="*/ 21 w 22"/>
                <a:gd name="T7" fmla="*/ 37 h 50"/>
                <a:gd name="T8" fmla="*/ 19 w 22"/>
                <a:gd name="T9" fmla="*/ 44 h 50"/>
                <a:gd name="T10" fmla="*/ 13 w 22"/>
                <a:gd name="T11" fmla="*/ 49 h 50"/>
                <a:gd name="T12" fmla="*/ 6 w 22"/>
                <a:gd name="T13" fmla="*/ 49 h 50"/>
                <a:gd name="T14" fmla="*/ 2 w 22"/>
                <a:gd name="T15" fmla="*/ 45 h 50"/>
                <a:gd name="T16" fmla="*/ 3 w 22"/>
                <a:gd name="T17" fmla="*/ 37 h 50"/>
                <a:gd name="T18" fmla="*/ 5 w 22"/>
                <a:gd name="T19" fmla="*/ 38 h 50"/>
                <a:gd name="T20" fmla="*/ 6 w 22"/>
                <a:gd name="T21" fmla="*/ 38 h 50"/>
                <a:gd name="T22" fmla="*/ 5 w 22"/>
                <a:gd name="T23" fmla="*/ 38 h 50"/>
                <a:gd name="T24" fmla="*/ 3 w 22"/>
                <a:gd name="T25" fmla="*/ 37 h 50"/>
                <a:gd name="T26" fmla="*/ 3 w 22"/>
                <a:gd name="T27" fmla="*/ 44 h 50"/>
                <a:gd name="T28" fmla="*/ 7 w 22"/>
                <a:gd name="T29" fmla="*/ 47 h 50"/>
                <a:gd name="T30" fmla="*/ 12 w 22"/>
                <a:gd name="T31" fmla="*/ 46 h 50"/>
                <a:gd name="T32" fmla="*/ 17 w 22"/>
                <a:gd name="T33" fmla="*/ 42 h 50"/>
                <a:gd name="T34" fmla="*/ 18 w 22"/>
                <a:gd name="T35" fmla="*/ 37 h 50"/>
                <a:gd name="T36" fmla="*/ 17 w 22"/>
                <a:gd name="T37" fmla="*/ 12 h 50"/>
                <a:gd name="T38" fmla="*/ 16 w 22"/>
                <a:gd name="T39" fmla="*/ 3 h 50"/>
                <a:gd name="T40" fmla="*/ 16 w 22"/>
                <a:gd name="T41" fmla="*/ 0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2" h="50">
                  <a:moveTo>
                    <a:pt x="16" y="0"/>
                  </a:moveTo>
                  <a:cubicBezTo>
                    <a:pt x="16" y="0"/>
                    <a:pt x="16" y="1"/>
                    <a:pt x="16" y="3"/>
                  </a:cubicBezTo>
                  <a:cubicBezTo>
                    <a:pt x="17" y="5"/>
                    <a:pt x="17" y="8"/>
                    <a:pt x="18" y="11"/>
                  </a:cubicBezTo>
                  <a:cubicBezTo>
                    <a:pt x="20" y="18"/>
                    <a:pt x="22" y="27"/>
                    <a:pt x="21" y="37"/>
                  </a:cubicBezTo>
                  <a:cubicBezTo>
                    <a:pt x="21" y="39"/>
                    <a:pt x="21" y="42"/>
                    <a:pt x="19" y="44"/>
                  </a:cubicBezTo>
                  <a:cubicBezTo>
                    <a:pt x="18" y="46"/>
                    <a:pt x="15" y="48"/>
                    <a:pt x="13" y="49"/>
                  </a:cubicBezTo>
                  <a:cubicBezTo>
                    <a:pt x="11" y="49"/>
                    <a:pt x="9" y="50"/>
                    <a:pt x="6" y="49"/>
                  </a:cubicBezTo>
                  <a:cubicBezTo>
                    <a:pt x="4" y="48"/>
                    <a:pt x="3" y="47"/>
                    <a:pt x="2" y="45"/>
                  </a:cubicBezTo>
                  <a:cubicBezTo>
                    <a:pt x="0" y="42"/>
                    <a:pt x="1" y="37"/>
                    <a:pt x="3" y="37"/>
                  </a:cubicBezTo>
                  <a:cubicBezTo>
                    <a:pt x="4" y="37"/>
                    <a:pt x="5" y="37"/>
                    <a:pt x="5" y="38"/>
                  </a:cubicBezTo>
                  <a:cubicBezTo>
                    <a:pt x="6" y="38"/>
                    <a:pt x="6" y="38"/>
                    <a:pt x="6" y="38"/>
                  </a:cubicBezTo>
                  <a:cubicBezTo>
                    <a:pt x="6" y="38"/>
                    <a:pt x="6" y="38"/>
                    <a:pt x="5" y="38"/>
                  </a:cubicBezTo>
                  <a:cubicBezTo>
                    <a:pt x="5" y="37"/>
                    <a:pt x="4" y="37"/>
                    <a:pt x="3" y="37"/>
                  </a:cubicBezTo>
                  <a:cubicBezTo>
                    <a:pt x="2" y="38"/>
                    <a:pt x="2" y="41"/>
                    <a:pt x="3" y="44"/>
                  </a:cubicBezTo>
                  <a:cubicBezTo>
                    <a:pt x="4" y="45"/>
                    <a:pt x="5" y="46"/>
                    <a:pt x="7" y="47"/>
                  </a:cubicBezTo>
                  <a:cubicBezTo>
                    <a:pt x="9" y="47"/>
                    <a:pt x="10" y="47"/>
                    <a:pt x="12" y="46"/>
                  </a:cubicBezTo>
                  <a:cubicBezTo>
                    <a:pt x="14" y="45"/>
                    <a:pt x="16" y="44"/>
                    <a:pt x="17" y="42"/>
                  </a:cubicBezTo>
                  <a:cubicBezTo>
                    <a:pt x="18" y="41"/>
                    <a:pt x="18" y="39"/>
                    <a:pt x="18" y="37"/>
                  </a:cubicBezTo>
                  <a:cubicBezTo>
                    <a:pt x="20" y="28"/>
                    <a:pt x="18" y="19"/>
                    <a:pt x="17" y="12"/>
                  </a:cubicBezTo>
                  <a:cubicBezTo>
                    <a:pt x="16" y="8"/>
                    <a:pt x="16" y="5"/>
                    <a:pt x="16" y="3"/>
                  </a:cubicBezTo>
                  <a:cubicBezTo>
                    <a:pt x="16" y="1"/>
                    <a:pt x="16" y="0"/>
                    <a:pt x="16" y="0"/>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134" name="Freeform 198"/>
            <p:cNvSpPr/>
            <p:nvPr/>
          </p:nvSpPr>
          <p:spPr bwMode="auto">
            <a:xfrm>
              <a:off x="4106" y="2347"/>
              <a:ext cx="96" cy="117"/>
            </a:xfrm>
            <a:custGeom>
              <a:avLst/>
              <a:gdLst>
                <a:gd name="T0" fmla="*/ 1 w 21"/>
                <a:gd name="T1" fmla="*/ 0 h 26"/>
                <a:gd name="T2" fmla="*/ 3 w 21"/>
                <a:gd name="T3" fmla="*/ 7 h 26"/>
                <a:gd name="T4" fmla="*/ 11 w 21"/>
                <a:gd name="T5" fmla="*/ 21 h 26"/>
                <a:gd name="T6" fmla="*/ 15 w 21"/>
                <a:gd name="T7" fmla="*/ 23 h 26"/>
                <a:gd name="T8" fmla="*/ 18 w 21"/>
                <a:gd name="T9" fmla="*/ 22 h 26"/>
                <a:gd name="T10" fmla="*/ 19 w 21"/>
                <a:gd name="T11" fmla="*/ 19 h 26"/>
                <a:gd name="T12" fmla="*/ 19 w 21"/>
                <a:gd name="T13" fmla="*/ 16 h 26"/>
                <a:gd name="T14" fmla="*/ 16 w 21"/>
                <a:gd name="T15" fmla="*/ 13 h 26"/>
                <a:gd name="T16" fmla="*/ 14 w 21"/>
                <a:gd name="T17" fmla="*/ 14 h 26"/>
                <a:gd name="T18" fmla="*/ 15 w 21"/>
                <a:gd name="T19" fmla="*/ 13 h 26"/>
                <a:gd name="T20" fmla="*/ 18 w 21"/>
                <a:gd name="T21" fmla="*/ 13 h 26"/>
                <a:gd name="T22" fmla="*/ 20 w 21"/>
                <a:gd name="T23" fmla="*/ 15 h 26"/>
                <a:gd name="T24" fmla="*/ 21 w 21"/>
                <a:gd name="T25" fmla="*/ 20 h 26"/>
                <a:gd name="T26" fmla="*/ 19 w 21"/>
                <a:gd name="T27" fmla="*/ 24 h 26"/>
                <a:gd name="T28" fmla="*/ 14 w 21"/>
                <a:gd name="T29" fmla="*/ 26 h 26"/>
                <a:gd name="T30" fmla="*/ 9 w 21"/>
                <a:gd name="T31" fmla="*/ 23 h 26"/>
                <a:gd name="T32" fmla="*/ 1 w 21"/>
                <a:gd name="T33" fmla="*/ 7 h 26"/>
                <a:gd name="T34" fmla="*/ 1 w 21"/>
                <a:gd name="T35" fmla="*/ 0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1" h="26">
                  <a:moveTo>
                    <a:pt x="1" y="0"/>
                  </a:moveTo>
                  <a:cubicBezTo>
                    <a:pt x="1" y="0"/>
                    <a:pt x="1" y="3"/>
                    <a:pt x="3" y="7"/>
                  </a:cubicBezTo>
                  <a:cubicBezTo>
                    <a:pt x="5" y="11"/>
                    <a:pt x="7" y="17"/>
                    <a:pt x="11" y="21"/>
                  </a:cubicBezTo>
                  <a:cubicBezTo>
                    <a:pt x="12" y="22"/>
                    <a:pt x="13" y="23"/>
                    <a:pt x="15" y="23"/>
                  </a:cubicBezTo>
                  <a:cubicBezTo>
                    <a:pt x="16" y="23"/>
                    <a:pt x="17" y="23"/>
                    <a:pt x="18" y="22"/>
                  </a:cubicBezTo>
                  <a:cubicBezTo>
                    <a:pt x="18" y="22"/>
                    <a:pt x="19" y="20"/>
                    <a:pt x="19" y="19"/>
                  </a:cubicBezTo>
                  <a:cubicBezTo>
                    <a:pt x="19" y="18"/>
                    <a:pt x="19" y="17"/>
                    <a:pt x="19" y="16"/>
                  </a:cubicBezTo>
                  <a:cubicBezTo>
                    <a:pt x="18" y="14"/>
                    <a:pt x="17" y="13"/>
                    <a:pt x="16" y="13"/>
                  </a:cubicBezTo>
                  <a:cubicBezTo>
                    <a:pt x="14" y="14"/>
                    <a:pt x="14" y="15"/>
                    <a:pt x="14" y="14"/>
                  </a:cubicBezTo>
                  <a:cubicBezTo>
                    <a:pt x="14" y="15"/>
                    <a:pt x="14" y="14"/>
                    <a:pt x="15" y="13"/>
                  </a:cubicBezTo>
                  <a:cubicBezTo>
                    <a:pt x="16" y="13"/>
                    <a:pt x="17" y="12"/>
                    <a:pt x="18" y="13"/>
                  </a:cubicBezTo>
                  <a:cubicBezTo>
                    <a:pt x="19" y="13"/>
                    <a:pt x="20" y="14"/>
                    <a:pt x="20" y="15"/>
                  </a:cubicBezTo>
                  <a:cubicBezTo>
                    <a:pt x="21" y="17"/>
                    <a:pt x="21" y="18"/>
                    <a:pt x="21" y="20"/>
                  </a:cubicBezTo>
                  <a:cubicBezTo>
                    <a:pt x="21" y="21"/>
                    <a:pt x="21" y="23"/>
                    <a:pt x="19" y="24"/>
                  </a:cubicBezTo>
                  <a:cubicBezTo>
                    <a:pt x="18" y="25"/>
                    <a:pt x="16" y="26"/>
                    <a:pt x="14" y="26"/>
                  </a:cubicBezTo>
                  <a:cubicBezTo>
                    <a:pt x="12" y="25"/>
                    <a:pt x="11" y="24"/>
                    <a:pt x="9" y="23"/>
                  </a:cubicBezTo>
                  <a:cubicBezTo>
                    <a:pt x="5" y="18"/>
                    <a:pt x="2" y="12"/>
                    <a:pt x="1" y="7"/>
                  </a:cubicBezTo>
                  <a:cubicBezTo>
                    <a:pt x="0" y="3"/>
                    <a:pt x="1" y="0"/>
                    <a:pt x="1" y="0"/>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135" name="Freeform 199"/>
            <p:cNvSpPr/>
            <p:nvPr/>
          </p:nvSpPr>
          <p:spPr bwMode="auto">
            <a:xfrm>
              <a:off x="3610" y="1981"/>
              <a:ext cx="82" cy="312"/>
            </a:xfrm>
            <a:custGeom>
              <a:avLst/>
              <a:gdLst>
                <a:gd name="T0" fmla="*/ 8 w 18"/>
                <a:gd name="T1" fmla="*/ 0 h 69"/>
                <a:gd name="T2" fmla="*/ 5 w 18"/>
                <a:gd name="T3" fmla="*/ 37 h 69"/>
                <a:gd name="T4" fmla="*/ 18 w 18"/>
                <a:gd name="T5" fmla="*/ 69 h 69"/>
                <a:gd name="T6" fmla="*/ 4 w 18"/>
                <a:gd name="T7" fmla="*/ 19 h 69"/>
              </a:gdLst>
              <a:ahLst/>
              <a:cxnLst>
                <a:cxn ang="0">
                  <a:pos x="T0" y="T1"/>
                </a:cxn>
                <a:cxn ang="0">
                  <a:pos x="T2" y="T3"/>
                </a:cxn>
                <a:cxn ang="0">
                  <a:pos x="T4" y="T5"/>
                </a:cxn>
                <a:cxn ang="0">
                  <a:pos x="T6" y="T7"/>
                </a:cxn>
              </a:cxnLst>
              <a:rect l="0" t="0" r="r" b="b"/>
              <a:pathLst>
                <a:path w="18" h="69">
                  <a:moveTo>
                    <a:pt x="8" y="0"/>
                  </a:moveTo>
                  <a:cubicBezTo>
                    <a:pt x="1" y="5"/>
                    <a:pt x="2" y="29"/>
                    <a:pt x="5" y="37"/>
                  </a:cubicBezTo>
                  <a:cubicBezTo>
                    <a:pt x="7" y="48"/>
                    <a:pt x="12" y="60"/>
                    <a:pt x="18" y="69"/>
                  </a:cubicBezTo>
                  <a:cubicBezTo>
                    <a:pt x="11" y="54"/>
                    <a:pt x="0" y="35"/>
                    <a:pt x="4" y="19"/>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136" name="Freeform 200"/>
            <p:cNvSpPr/>
            <p:nvPr/>
          </p:nvSpPr>
          <p:spPr bwMode="auto">
            <a:xfrm>
              <a:off x="3801" y="1245"/>
              <a:ext cx="114" cy="655"/>
            </a:xfrm>
            <a:custGeom>
              <a:avLst/>
              <a:gdLst>
                <a:gd name="T0" fmla="*/ 25 w 25"/>
                <a:gd name="T1" fmla="*/ 0 h 145"/>
                <a:gd name="T2" fmla="*/ 10 w 25"/>
                <a:gd name="T3" fmla="*/ 82 h 145"/>
                <a:gd name="T4" fmla="*/ 13 w 25"/>
                <a:gd name="T5" fmla="*/ 145 h 145"/>
                <a:gd name="T6" fmla="*/ 23 w 25"/>
                <a:gd name="T7" fmla="*/ 24 h 145"/>
              </a:gdLst>
              <a:ahLst/>
              <a:cxnLst>
                <a:cxn ang="0">
                  <a:pos x="T0" y="T1"/>
                </a:cxn>
                <a:cxn ang="0">
                  <a:pos x="T2" y="T3"/>
                </a:cxn>
                <a:cxn ang="0">
                  <a:pos x="T4" y="T5"/>
                </a:cxn>
                <a:cxn ang="0">
                  <a:pos x="T6" y="T7"/>
                </a:cxn>
              </a:cxnLst>
              <a:rect l="0" t="0" r="r" b="b"/>
              <a:pathLst>
                <a:path w="25" h="145">
                  <a:moveTo>
                    <a:pt x="25" y="0"/>
                  </a:moveTo>
                  <a:cubicBezTo>
                    <a:pt x="7" y="15"/>
                    <a:pt x="11" y="60"/>
                    <a:pt x="10" y="82"/>
                  </a:cubicBezTo>
                  <a:cubicBezTo>
                    <a:pt x="9" y="102"/>
                    <a:pt x="7" y="126"/>
                    <a:pt x="13" y="145"/>
                  </a:cubicBezTo>
                  <a:cubicBezTo>
                    <a:pt x="0" y="104"/>
                    <a:pt x="9" y="64"/>
                    <a:pt x="23" y="24"/>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137" name="Freeform 201"/>
            <p:cNvSpPr/>
            <p:nvPr/>
          </p:nvSpPr>
          <p:spPr bwMode="auto">
            <a:xfrm>
              <a:off x="4111" y="1647"/>
              <a:ext cx="104" cy="501"/>
            </a:xfrm>
            <a:custGeom>
              <a:avLst/>
              <a:gdLst>
                <a:gd name="T0" fmla="*/ 23 w 23"/>
                <a:gd name="T1" fmla="*/ 0 h 111"/>
                <a:gd name="T2" fmla="*/ 20 w 23"/>
                <a:gd name="T3" fmla="*/ 61 h 111"/>
                <a:gd name="T4" fmla="*/ 0 w 23"/>
                <a:gd name="T5" fmla="*/ 111 h 111"/>
                <a:gd name="T6" fmla="*/ 12 w 23"/>
                <a:gd name="T7" fmla="*/ 82 h 111"/>
                <a:gd name="T8" fmla="*/ 19 w 23"/>
                <a:gd name="T9" fmla="*/ 54 h 111"/>
                <a:gd name="T10" fmla="*/ 22 w 23"/>
                <a:gd name="T11" fmla="*/ 5 h 111"/>
              </a:gdLst>
              <a:ahLst/>
              <a:cxnLst>
                <a:cxn ang="0">
                  <a:pos x="T0" y="T1"/>
                </a:cxn>
                <a:cxn ang="0">
                  <a:pos x="T2" y="T3"/>
                </a:cxn>
                <a:cxn ang="0">
                  <a:pos x="T4" y="T5"/>
                </a:cxn>
                <a:cxn ang="0">
                  <a:pos x="T6" y="T7"/>
                </a:cxn>
                <a:cxn ang="0">
                  <a:pos x="T8" y="T9"/>
                </a:cxn>
                <a:cxn ang="0">
                  <a:pos x="T10" y="T11"/>
                </a:cxn>
              </a:cxnLst>
              <a:rect l="0" t="0" r="r" b="b"/>
              <a:pathLst>
                <a:path w="23" h="111">
                  <a:moveTo>
                    <a:pt x="23" y="0"/>
                  </a:moveTo>
                  <a:cubicBezTo>
                    <a:pt x="23" y="19"/>
                    <a:pt x="23" y="41"/>
                    <a:pt x="20" y="61"/>
                  </a:cubicBezTo>
                  <a:cubicBezTo>
                    <a:pt x="18" y="76"/>
                    <a:pt x="11" y="100"/>
                    <a:pt x="0" y="111"/>
                  </a:cubicBezTo>
                  <a:cubicBezTo>
                    <a:pt x="1" y="102"/>
                    <a:pt x="9" y="92"/>
                    <a:pt x="12" y="82"/>
                  </a:cubicBezTo>
                  <a:cubicBezTo>
                    <a:pt x="14" y="73"/>
                    <a:pt x="18" y="64"/>
                    <a:pt x="19" y="54"/>
                  </a:cubicBezTo>
                  <a:cubicBezTo>
                    <a:pt x="22" y="38"/>
                    <a:pt x="22" y="22"/>
                    <a:pt x="22" y="5"/>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138" name="Freeform 202"/>
            <p:cNvSpPr/>
            <p:nvPr/>
          </p:nvSpPr>
          <p:spPr bwMode="auto">
            <a:xfrm>
              <a:off x="3892" y="2053"/>
              <a:ext cx="237" cy="91"/>
            </a:xfrm>
            <a:custGeom>
              <a:avLst/>
              <a:gdLst>
                <a:gd name="T0" fmla="*/ 0 w 52"/>
                <a:gd name="T1" fmla="*/ 1 h 20"/>
                <a:gd name="T2" fmla="*/ 52 w 52"/>
                <a:gd name="T3" fmla="*/ 1 h 20"/>
                <a:gd name="T4" fmla="*/ 1 w 52"/>
                <a:gd name="T5" fmla="*/ 0 h 20"/>
              </a:gdLst>
              <a:ahLst/>
              <a:cxnLst>
                <a:cxn ang="0">
                  <a:pos x="T0" y="T1"/>
                </a:cxn>
                <a:cxn ang="0">
                  <a:pos x="T2" y="T3"/>
                </a:cxn>
                <a:cxn ang="0">
                  <a:pos x="T4" y="T5"/>
                </a:cxn>
              </a:cxnLst>
              <a:rect l="0" t="0" r="r" b="b"/>
              <a:pathLst>
                <a:path w="52" h="20">
                  <a:moveTo>
                    <a:pt x="0" y="1"/>
                  </a:moveTo>
                  <a:cubicBezTo>
                    <a:pt x="12" y="12"/>
                    <a:pt x="40" y="13"/>
                    <a:pt x="52" y="1"/>
                  </a:cubicBezTo>
                  <a:cubicBezTo>
                    <a:pt x="39" y="3"/>
                    <a:pt x="9" y="20"/>
                    <a:pt x="1" y="0"/>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139" name="Freeform 203"/>
            <p:cNvSpPr/>
            <p:nvPr/>
          </p:nvSpPr>
          <p:spPr bwMode="auto">
            <a:xfrm>
              <a:off x="4179" y="2013"/>
              <a:ext cx="100" cy="81"/>
            </a:xfrm>
            <a:custGeom>
              <a:avLst/>
              <a:gdLst>
                <a:gd name="T0" fmla="*/ 0 w 22"/>
                <a:gd name="T1" fmla="*/ 2 h 18"/>
                <a:gd name="T2" fmla="*/ 22 w 22"/>
                <a:gd name="T3" fmla="*/ 18 h 18"/>
                <a:gd name="T4" fmla="*/ 2 w 22"/>
                <a:gd name="T5" fmla="*/ 0 h 18"/>
              </a:gdLst>
              <a:ahLst/>
              <a:cxnLst>
                <a:cxn ang="0">
                  <a:pos x="T0" y="T1"/>
                </a:cxn>
                <a:cxn ang="0">
                  <a:pos x="T2" y="T3"/>
                </a:cxn>
                <a:cxn ang="0">
                  <a:pos x="T4" y="T5"/>
                </a:cxn>
              </a:cxnLst>
              <a:rect l="0" t="0" r="r" b="b"/>
              <a:pathLst>
                <a:path w="22" h="18">
                  <a:moveTo>
                    <a:pt x="0" y="2"/>
                  </a:moveTo>
                  <a:cubicBezTo>
                    <a:pt x="5" y="7"/>
                    <a:pt x="16" y="13"/>
                    <a:pt x="22" y="18"/>
                  </a:cubicBezTo>
                  <a:cubicBezTo>
                    <a:pt x="13" y="17"/>
                    <a:pt x="8" y="7"/>
                    <a:pt x="2" y="0"/>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140" name="Freeform 204"/>
            <p:cNvSpPr/>
            <p:nvPr/>
          </p:nvSpPr>
          <p:spPr bwMode="auto">
            <a:xfrm>
              <a:off x="3765" y="2026"/>
              <a:ext cx="104" cy="104"/>
            </a:xfrm>
            <a:custGeom>
              <a:avLst/>
              <a:gdLst>
                <a:gd name="T0" fmla="*/ 2 w 23"/>
                <a:gd name="T1" fmla="*/ 22 h 23"/>
                <a:gd name="T2" fmla="*/ 0 w 23"/>
                <a:gd name="T3" fmla="*/ 23 h 23"/>
                <a:gd name="T4" fmla="*/ 23 w 23"/>
                <a:gd name="T5" fmla="*/ 0 h 23"/>
                <a:gd name="T6" fmla="*/ 4 w 23"/>
                <a:gd name="T7" fmla="*/ 19 h 23"/>
              </a:gdLst>
              <a:ahLst/>
              <a:cxnLst>
                <a:cxn ang="0">
                  <a:pos x="T0" y="T1"/>
                </a:cxn>
                <a:cxn ang="0">
                  <a:pos x="T2" y="T3"/>
                </a:cxn>
                <a:cxn ang="0">
                  <a:pos x="T4" y="T5"/>
                </a:cxn>
                <a:cxn ang="0">
                  <a:pos x="T6" y="T7"/>
                </a:cxn>
              </a:cxnLst>
              <a:rect l="0" t="0" r="r" b="b"/>
              <a:pathLst>
                <a:path w="23" h="23">
                  <a:moveTo>
                    <a:pt x="2" y="22"/>
                  </a:moveTo>
                  <a:cubicBezTo>
                    <a:pt x="1" y="22"/>
                    <a:pt x="1" y="23"/>
                    <a:pt x="0" y="23"/>
                  </a:cubicBezTo>
                  <a:cubicBezTo>
                    <a:pt x="5" y="14"/>
                    <a:pt x="13" y="5"/>
                    <a:pt x="23" y="0"/>
                  </a:cubicBezTo>
                  <a:cubicBezTo>
                    <a:pt x="15" y="4"/>
                    <a:pt x="9" y="13"/>
                    <a:pt x="4" y="19"/>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141" name="Freeform 205"/>
            <p:cNvSpPr/>
            <p:nvPr/>
          </p:nvSpPr>
          <p:spPr bwMode="auto">
            <a:xfrm>
              <a:off x="3797" y="2184"/>
              <a:ext cx="177" cy="9"/>
            </a:xfrm>
            <a:custGeom>
              <a:avLst/>
              <a:gdLst>
                <a:gd name="T0" fmla="*/ 0 w 39"/>
                <a:gd name="T1" fmla="*/ 2 h 2"/>
                <a:gd name="T2" fmla="*/ 39 w 39"/>
                <a:gd name="T3" fmla="*/ 1 h 2"/>
                <a:gd name="T4" fmla="*/ 10 w 39"/>
                <a:gd name="T5" fmla="*/ 0 h 2"/>
              </a:gdLst>
              <a:ahLst/>
              <a:cxnLst>
                <a:cxn ang="0">
                  <a:pos x="T0" y="T1"/>
                </a:cxn>
                <a:cxn ang="0">
                  <a:pos x="T2" y="T3"/>
                </a:cxn>
                <a:cxn ang="0">
                  <a:pos x="T4" y="T5"/>
                </a:cxn>
              </a:cxnLst>
              <a:rect l="0" t="0" r="r" b="b"/>
              <a:pathLst>
                <a:path w="39" h="2">
                  <a:moveTo>
                    <a:pt x="0" y="2"/>
                  </a:moveTo>
                  <a:cubicBezTo>
                    <a:pt x="10" y="2"/>
                    <a:pt x="27" y="1"/>
                    <a:pt x="39" y="1"/>
                  </a:cubicBezTo>
                  <a:cubicBezTo>
                    <a:pt x="30" y="1"/>
                    <a:pt x="20" y="0"/>
                    <a:pt x="10" y="0"/>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142" name="Freeform 206"/>
            <p:cNvSpPr/>
            <p:nvPr/>
          </p:nvSpPr>
          <p:spPr bwMode="auto">
            <a:xfrm>
              <a:off x="4079" y="2189"/>
              <a:ext cx="173" cy="18"/>
            </a:xfrm>
            <a:custGeom>
              <a:avLst/>
              <a:gdLst>
                <a:gd name="T0" fmla="*/ 1 w 38"/>
                <a:gd name="T1" fmla="*/ 3 h 4"/>
                <a:gd name="T2" fmla="*/ 38 w 38"/>
                <a:gd name="T3" fmla="*/ 4 h 4"/>
                <a:gd name="T4" fmla="*/ 0 w 38"/>
                <a:gd name="T5" fmla="*/ 4 h 4"/>
              </a:gdLst>
              <a:ahLst/>
              <a:cxnLst>
                <a:cxn ang="0">
                  <a:pos x="T0" y="T1"/>
                </a:cxn>
                <a:cxn ang="0">
                  <a:pos x="T2" y="T3"/>
                </a:cxn>
                <a:cxn ang="0">
                  <a:pos x="T4" y="T5"/>
                </a:cxn>
              </a:cxnLst>
              <a:rect l="0" t="0" r="r" b="b"/>
              <a:pathLst>
                <a:path w="38" h="4">
                  <a:moveTo>
                    <a:pt x="1" y="3"/>
                  </a:moveTo>
                  <a:cubicBezTo>
                    <a:pt x="14" y="3"/>
                    <a:pt x="26" y="4"/>
                    <a:pt x="38" y="4"/>
                  </a:cubicBezTo>
                  <a:cubicBezTo>
                    <a:pt x="29" y="2"/>
                    <a:pt x="6" y="0"/>
                    <a:pt x="0" y="4"/>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143" name="Freeform 207"/>
            <p:cNvSpPr/>
            <p:nvPr/>
          </p:nvSpPr>
          <p:spPr bwMode="auto">
            <a:xfrm>
              <a:off x="4375" y="2044"/>
              <a:ext cx="54" cy="267"/>
            </a:xfrm>
            <a:custGeom>
              <a:avLst/>
              <a:gdLst>
                <a:gd name="T0" fmla="*/ 11 w 12"/>
                <a:gd name="T1" fmla="*/ 0 h 59"/>
                <a:gd name="T2" fmla="*/ 10 w 12"/>
                <a:gd name="T3" fmla="*/ 32 h 59"/>
                <a:gd name="T4" fmla="*/ 0 w 12"/>
                <a:gd name="T5" fmla="*/ 59 h 59"/>
                <a:gd name="T6" fmla="*/ 12 w 12"/>
                <a:gd name="T7" fmla="*/ 26 h 59"/>
              </a:gdLst>
              <a:ahLst/>
              <a:cxnLst>
                <a:cxn ang="0">
                  <a:pos x="T0" y="T1"/>
                </a:cxn>
                <a:cxn ang="0">
                  <a:pos x="T2" y="T3"/>
                </a:cxn>
                <a:cxn ang="0">
                  <a:pos x="T4" y="T5"/>
                </a:cxn>
                <a:cxn ang="0">
                  <a:pos x="T6" y="T7"/>
                </a:cxn>
              </a:cxnLst>
              <a:rect l="0" t="0" r="r" b="b"/>
              <a:pathLst>
                <a:path w="12" h="59">
                  <a:moveTo>
                    <a:pt x="11" y="0"/>
                  </a:moveTo>
                  <a:cubicBezTo>
                    <a:pt x="11" y="10"/>
                    <a:pt x="12" y="22"/>
                    <a:pt x="10" y="32"/>
                  </a:cubicBezTo>
                  <a:cubicBezTo>
                    <a:pt x="8" y="42"/>
                    <a:pt x="3" y="50"/>
                    <a:pt x="0" y="59"/>
                  </a:cubicBezTo>
                  <a:cubicBezTo>
                    <a:pt x="2" y="48"/>
                    <a:pt x="9" y="37"/>
                    <a:pt x="12" y="26"/>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144" name="Freeform 208"/>
            <p:cNvSpPr/>
            <p:nvPr/>
          </p:nvSpPr>
          <p:spPr bwMode="auto">
            <a:xfrm>
              <a:off x="4024" y="2284"/>
              <a:ext cx="50" cy="262"/>
            </a:xfrm>
            <a:custGeom>
              <a:avLst/>
              <a:gdLst>
                <a:gd name="T0" fmla="*/ 1 w 11"/>
                <a:gd name="T1" fmla="*/ 0 h 58"/>
                <a:gd name="T2" fmla="*/ 11 w 11"/>
                <a:gd name="T3" fmla="*/ 58 h 58"/>
                <a:gd name="T4" fmla="*/ 11 w 11"/>
                <a:gd name="T5" fmla="*/ 55 h 58"/>
              </a:gdLst>
              <a:ahLst/>
              <a:cxnLst>
                <a:cxn ang="0">
                  <a:pos x="T0" y="T1"/>
                </a:cxn>
                <a:cxn ang="0">
                  <a:pos x="T2" y="T3"/>
                </a:cxn>
                <a:cxn ang="0">
                  <a:pos x="T4" y="T5"/>
                </a:cxn>
              </a:cxnLst>
              <a:rect l="0" t="0" r="r" b="b"/>
              <a:pathLst>
                <a:path w="11" h="58">
                  <a:moveTo>
                    <a:pt x="1" y="0"/>
                  </a:moveTo>
                  <a:cubicBezTo>
                    <a:pt x="0" y="20"/>
                    <a:pt x="10" y="39"/>
                    <a:pt x="11" y="58"/>
                  </a:cubicBezTo>
                  <a:cubicBezTo>
                    <a:pt x="11" y="57"/>
                    <a:pt x="11" y="56"/>
                    <a:pt x="11" y="55"/>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145" name="Freeform 209"/>
            <p:cNvSpPr/>
            <p:nvPr/>
          </p:nvSpPr>
          <p:spPr bwMode="auto">
            <a:xfrm>
              <a:off x="3883" y="2306"/>
              <a:ext cx="100" cy="235"/>
            </a:xfrm>
            <a:custGeom>
              <a:avLst/>
              <a:gdLst>
                <a:gd name="T0" fmla="*/ 16 w 22"/>
                <a:gd name="T1" fmla="*/ 0 h 52"/>
                <a:gd name="T2" fmla="*/ 18 w 22"/>
                <a:gd name="T3" fmla="*/ 35 h 52"/>
                <a:gd name="T4" fmla="*/ 0 w 22"/>
                <a:gd name="T5" fmla="*/ 36 h 52"/>
                <a:gd name="T6" fmla="*/ 11 w 22"/>
                <a:gd name="T7" fmla="*/ 42 h 52"/>
              </a:gdLst>
              <a:ahLst/>
              <a:cxnLst>
                <a:cxn ang="0">
                  <a:pos x="T0" y="T1"/>
                </a:cxn>
                <a:cxn ang="0">
                  <a:pos x="T2" y="T3"/>
                </a:cxn>
                <a:cxn ang="0">
                  <a:pos x="T4" y="T5"/>
                </a:cxn>
                <a:cxn ang="0">
                  <a:pos x="T6" y="T7"/>
                </a:cxn>
              </a:cxnLst>
              <a:rect l="0" t="0" r="r" b="b"/>
              <a:pathLst>
                <a:path w="22" h="52">
                  <a:moveTo>
                    <a:pt x="16" y="0"/>
                  </a:moveTo>
                  <a:cubicBezTo>
                    <a:pt x="22" y="7"/>
                    <a:pt x="22" y="27"/>
                    <a:pt x="18" y="35"/>
                  </a:cubicBezTo>
                  <a:cubicBezTo>
                    <a:pt x="13" y="43"/>
                    <a:pt x="0" y="52"/>
                    <a:pt x="0" y="36"/>
                  </a:cubicBezTo>
                  <a:cubicBezTo>
                    <a:pt x="2" y="40"/>
                    <a:pt x="6" y="49"/>
                    <a:pt x="11" y="42"/>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146" name="Freeform 210"/>
            <p:cNvSpPr/>
            <p:nvPr/>
          </p:nvSpPr>
          <p:spPr bwMode="auto">
            <a:xfrm>
              <a:off x="4120" y="2347"/>
              <a:ext cx="100" cy="108"/>
            </a:xfrm>
            <a:custGeom>
              <a:avLst/>
              <a:gdLst>
                <a:gd name="T0" fmla="*/ 0 w 22"/>
                <a:gd name="T1" fmla="*/ 0 h 24"/>
                <a:gd name="T2" fmla="*/ 9 w 22"/>
                <a:gd name="T3" fmla="*/ 22 h 24"/>
                <a:gd name="T4" fmla="*/ 17 w 22"/>
                <a:gd name="T5" fmla="*/ 14 h 24"/>
              </a:gdLst>
              <a:ahLst/>
              <a:cxnLst>
                <a:cxn ang="0">
                  <a:pos x="T0" y="T1"/>
                </a:cxn>
                <a:cxn ang="0">
                  <a:pos x="T2" y="T3"/>
                </a:cxn>
                <a:cxn ang="0">
                  <a:pos x="T4" y="T5"/>
                </a:cxn>
              </a:cxnLst>
              <a:rect l="0" t="0" r="r" b="b"/>
              <a:pathLst>
                <a:path w="22" h="24">
                  <a:moveTo>
                    <a:pt x="0" y="0"/>
                  </a:moveTo>
                  <a:cubicBezTo>
                    <a:pt x="0" y="6"/>
                    <a:pt x="3" y="18"/>
                    <a:pt x="9" y="22"/>
                  </a:cubicBezTo>
                  <a:cubicBezTo>
                    <a:pt x="14" y="24"/>
                    <a:pt x="22" y="21"/>
                    <a:pt x="17" y="14"/>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147" name="Freeform 211"/>
            <p:cNvSpPr/>
            <p:nvPr/>
          </p:nvSpPr>
          <p:spPr bwMode="auto">
            <a:xfrm>
              <a:off x="3874" y="1317"/>
              <a:ext cx="32" cy="14"/>
            </a:xfrm>
            <a:custGeom>
              <a:avLst/>
              <a:gdLst>
                <a:gd name="T0" fmla="*/ 0 w 7"/>
                <a:gd name="T1" fmla="*/ 0 h 3"/>
                <a:gd name="T2" fmla="*/ 7 w 7"/>
                <a:gd name="T3" fmla="*/ 3 h 3"/>
                <a:gd name="T4" fmla="*/ 0 w 7"/>
                <a:gd name="T5" fmla="*/ 2 h 3"/>
                <a:gd name="T6" fmla="*/ 7 w 7"/>
                <a:gd name="T7" fmla="*/ 2 h 3"/>
              </a:gdLst>
              <a:ahLst/>
              <a:cxnLst>
                <a:cxn ang="0">
                  <a:pos x="T0" y="T1"/>
                </a:cxn>
                <a:cxn ang="0">
                  <a:pos x="T2" y="T3"/>
                </a:cxn>
                <a:cxn ang="0">
                  <a:pos x="T4" y="T5"/>
                </a:cxn>
                <a:cxn ang="0">
                  <a:pos x="T6" y="T7"/>
                </a:cxn>
              </a:cxnLst>
              <a:rect l="0" t="0" r="r" b="b"/>
              <a:pathLst>
                <a:path w="7" h="3">
                  <a:moveTo>
                    <a:pt x="0" y="0"/>
                  </a:moveTo>
                  <a:cubicBezTo>
                    <a:pt x="2" y="0"/>
                    <a:pt x="5" y="2"/>
                    <a:pt x="7" y="3"/>
                  </a:cubicBezTo>
                  <a:cubicBezTo>
                    <a:pt x="5" y="3"/>
                    <a:pt x="2" y="3"/>
                    <a:pt x="0" y="2"/>
                  </a:cubicBezTo>
                  <a:cubicBezTo>
                    <a:pt x="2" y="2"/>
                    <a:pt x="4" y="2"/>
                    <a:pt x="7" y="2"/>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148" name="Freeform 212"/>
            <p:cNvSpPr/>
            <p:nvPr/>
          </p:nvSpPr>
          <p:spPr bwMode="auto">
            <a:xfrm>
              <a:off x="4079" y="1308"/>
              <a:ext cx="68" cy="23"/>
            </a:xfrm>
            <a:custGeom>
              <a:avLst/>
              <a:gdLst>
                <a:gd name="T0" fmla="*/ 15 w 15"/>
                <a:gd name="T1" fmla="*/ 0 h 5"/>
                <a:gd name="T2" fmla="*/ 0 w 15"/>
                <a:gd name="T3" fmla="*/ 4 h 5"/>
                <a:gd name="T4" fmla="*/ 14 w 15"/>
                <a:gd name="T5" fmla="*/ 2 h 5"/>
              </a:gdLst>
              <a:ahLst/>
              <a:cxnLst>
                <a:cxn ang="0">
                  <a:pos x="T0" y="T1"/>
                </a:cxn>
                <a:cxn ang="0">
                  <a:pos x="T2" y="T3"/>
                </a:cxn>
                <a:cxn ang="0">
                  <a:pos x="T4" y="T5"/>
                </a:cxn>
              </a:cxnLst>
              <a:rect l="0" t="0" r="r" b="b"/>
              <a:pathLst>
                <a:path w="15" h="5">
                  <a:moveTo>
                    <a:pt x="15" y="0"/>
                  </a:moveTo>
                  <a:cubicBezTo>
                    <a:pt x="10" y="0"/>
                    <a:pt x="5" y="3"/>
                    <a:pt x="0" y="4"/>
                  </a:cubicBezTo>
                  <a:cubicBezTo>
                    <a:pt x="5" y="5"/>
                    <a:pt x="10" y="4"/>
                    <a:pt x="14" y="2"/>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grpSp>
      <p:sp>
        <p:nvSpPr>
          <p:cNvPr id="149" name="文本框 148"/>
          <p:cNvSpPr txBox="1"/>
          <p:nvPr/>
        </p:nvSpPr>
        <p:spPr>
          <a:xfrm>
            <a:off x="3296940" y="2316402"/>
            <a:ext cx="8074660" cy="2584450"/>
          </a:xfrm>
          <a:prstGeom prst="rect">
            <a:avLst/>
          </a:prstGeom>
          <a:noFill/>
        </p:spPr>
        <p:txBody>
          <a:bodyPr wrap="none" rtlCol="0">
            <a:spAutoFit/>
          </a:bodyPr>
          <a:lstStyle>
            <a:defPPr>
              <a:defRPr lang="zh-CN"/>
            </a:defPPr>
            <a:lvl1pPr>
              <a:defRPr sz="16600">
                <a:solidFill>
                  <a:schemeClr val="tx1">
                    <a:lumMod val="75000"/>
                    <a:lumOff val="25000"/>
                  </a:schemeClr>
                </a:solidFill>
                <a:latin typeface="新蒂黑板报" panose="03000600000000000000" pitchFamily="66" charset="-122"/>
                <a:ea typeface="新蒂黑板报" panose="03000600000000000000" pitchFamily="66" charset="-122"/>
              </a:defRPr>
            </a:lvl1pPr>
          </a:lstStyle>
          <a:p>
            <a:pPr algn="ctr"/>
            <a:r>
              <a:rPr lang="en-US" altLang="zh-CN" sz="5400" dirty="0">
                <a:solidFill>
                  <a:prstClr val="black">
                    <a:lumMod val="75000"/>
                    <a:lumOff val="25000"/>
                  </a:prstClr>
                </a:solidFill>
                <a:latin typeface="仓耳青禾体-谷力 W05"/>
                <a:ea typeface="仓耳青禾体-谷力 W05"/>
                <a:cs typeface="+mn-ea"/>
                <a:sym typeface="+mn-lt"/>
              </a:rPr>
              <a:t>Mid-term Progress Report</a:t>
            </a:r>
            <a:endParaRPr lang="en-US" altLang="zh-CN" sz="5400" dirty="0">
              <a:solidFill>
                <a:prstClr val="black">
                  <a:lumMod val="75000"/>
                  <a:lumOff val="25000"/>
                </a:prstClr>
              </a:solidFill>
              <a:latin typeface="仓耳青禾体-谷力 W05"/>
              <a:ea typeface="仓耳青禾体-谷力 W05"/>
              <a:cs typeface="+mn-ea"/>
              <a:sym typeface="+mn-lt"/>
            </a:endParaRPr>
          </a:p>
          <a:p>
            <a:pPr algn="ctr"/>
            <a:endParaRPr lang="en-US" altLang="zh-CN" sz="5400" dirty="0">
              <a:solidFill>
                <a:prstClr val="black">
                  <a:lumMod val="75000"/>
                  <a:lumOff val="25000"/>
                </a:prstClr>
              </a:solidFill>
              <a:latin typeface="仓耳青禾体-谷力 W05"/>
              <a:ea typeface="仓耳青禾体-谷力 W05"/>
              <a:cs typeface="+mn-ea"/>
              <a:sym typeface="+mn-lt"/>
            </a:endParaRPr>
          </a:p>
          <a:p>
            <a:pPr algn="ctr"/>
            <a:r>
              <a:rPr lang="en-US" altLang="zh-CN" sz="5400" dirty="0">
                <a:solidFill>
                  <a:prstClr val="black">
                    <a:lumMod val="75000"/>
                    <a:lumOff val="25000"/>
                  </a:prstClr>
                </a:solidFill>
                <a:latin typeface="仓耳青禾体-谷力 W05"/>
                <a:ea typeface="仓耳青禾体-谷力 W05"/>
                <a:cs typeface="+mn-ea"/>
                <a:sym typeface="+mn-lt"/>
              </a:rPr>
              <a:t>Project Title</a:t>
            </a:r>
            <a:endParaRPr lang="en-US" altLang="zh-CN" sz="5400" dirty="0">
              <a:solidFill>
                <a:prstClr val="black">
                  <a:lumMod val="75000"/>
                  <a:lumOff val="25000"/>
                </a:prstClr>
              </a:solidFill>
              <a:latin typeface="仓耳青禾体-谷力 W05"/>
              <a:ea typeface="仓耳青禾体-谷力 W05"/>
              <a:cs typeface="+mn-ea"/>
              <a:sym typeface="+mn-lt"/>
            </a:endParaRPr>
          </a:p>
        </p:txBody>
      </p:sp>
    </p:spTree>
    <p:custDataLst>
      <p:tags r:id="rId2"/>
    </p:custData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8"/>
                                        </p:tgtEl>
                                        <p:attrNameLst>
                                          <p:attrName>style.visibility</p:attrName>
                                        </p:attrNameLst>
                                      </p:cBhvr>
                                      <p:to>
                                        <p:strVal val="visible"/>
                                      </p:to>
                                    </p:set>
                                    <p:animEffect transition="in" filter="fade">
                                      <p:cBhvr>
                                        <p:cTn id="7" dur="3000"/>
                                        <p:tgtEl>
                                          <p:spTgt spid="78"/>
                                        </p:tgtEl>
                                      </p:cBhvr>
                                    </p:animEffect>
                                    <p:anim calcmode="lin" valueType="num">
                                      <p:cBhvr>
                                        <p:cTn id="8" dur="3000" fill="hold"/>
                                        <p:tgtEl>
                                          <p:spTgt spid="78"/>
                                        </p:tgtEl>
                                        <p:attrNameLst>
                                          <p:attrName>ppt_x</p:attrName>
                                        </p:attrNameLst>
                                      </p:cBhvr>
                                      <p:tavLst>
                                        <p:tav tm="0">
                                          <p:val>
                                            <p:strVal val="#ppt_x"/>
                                          </p:val>
                                        </p:tav>
                                        <p:tav tm="100000">
                                          <p:val>
                                            <p:strVal val="#ppt_x"/>
                                          </p:val>
                                        </p:tav>
                                      </p:tavLst>
                                    </p:anim>
                                    <p:anim calcmode="lin" valueType="num">
                                      <p:cBhvr>
                                        <p:cTn id="9" dur="3000" fill="hold"/>
                                        <p:tgtEl>
                                          <p:spTgt spid="78"/>
                                        </p:tgtEl>
                                        <p:attrNameLst>
                                          <p:attrName>ppt_y</p:attrName>
                                        </p:attrNameLst>
                                      </p:cBhvr>
                                      <p:tavLst>
                                        <p:tav tm="0">
                                          <p:val>
                                            <p:strVal val="#ppt_y+.1"/>
                                          </p:val>
                                        </p:tav>
                                        <p:tav tm="100000">
                                          <p:val>
                                            <p:strVal val="#ppt_y"/>
                                          </p:val>
                                        </p:tav>
                                      </p:tavLst>
                                    </p:anim>
                                  </p:childTnLst>
                                </p:cTn>
                              </p:par>
                              <p:par>
                                <p:cTn id="10" presetID="56" presetClass="entr" presetSubtype="0" fill="hold" grpId="0" nodeType="withEffect">
                                  <p:stCondLst>
                                    <p:cond delay="0"/>
                                  </p:stCondLst>
                                  <p:iterate type="lt">
                                    <p:tmPct val="10000"/>
                                  </p:iterate>
                                  <p:childTnLst>
                                    <p:set>
                                      <p:cBhvr>
                                        <p:cTn id="11" dur="1" fill="hold">
                                          <p:stCondLst>
                                            <p:cond delay="0"/>
                                          </p:stCondLst>
                                        </p:cTn>
                                        <p:tgtEl>
                                          <p:spTgt spid="149"/>
                                        </p:tgtEl>
                                        <p:attrNameLst>
                                          <p:attrName>style.visibility</p:attrName>
                                        </p:attrNameLst>
                                      </p:cBhvr>
                                      <p:to>
                                        <p:strVal val="visible"/>
                                      </p:to>
                                    </p:set>
                                    <p:anim by="(-#ppt_w*2)" calcmode="lin" valueType="num">
                                      <p:cBhvr rctx="PPT">
                                        <p:cTn id="12" dur="500" autoRev="1" fill="hold">
                                          <p:stCondLst>
                                            <p:cond delay="0"/>
                                          </p:stCondLst>
                                        </p:cTn>
                                        <p:tgtEl>
                                          <p:spTgt spid="149"/>
                                        </p:tgtEl>
                                        <p:attrNameLst>
                                          <p:attrName>ppt_w</p:attrName>
                                        </p:attrNameLst>
                                      </p:cBhvr>
                                    </p:anim>
                                    <p:anim by="(#ppt_w*0.50)" calcmode="lin" valueType="num">
                                      <p:cBhvr>
                                        <p:cTn id="13" dur="500" decel="50000" autoRev="1" fill="hold">
                                          <p:stCondLst>
                                            <p:cond delay="0"/>
                                          </p:stCondLst>
                                        </p:cTn>
                                        <p:tgtEl>
                                          <p:spTgt spid="149"/>
                                        </p:tgtEl>
                                        <p:attrNameLst>
                                          <p:attrName>ppt_x</p:attrName>
                                        </p:attrNameLst>
                                      </p:cBhvr>
                                    </p:anim>
                                    <p:anim from="(-#ppt_h/2)" to="(#ppt_y)" calcmode="lin" valueType="num">
                                      <p:cBhvr>
                                        <p:cTn id="14" dur="1000" fill="hold">
                                          <p:stCondLst>
                                            <p:cond delay="0"/>
                                          </p:stCondLst>
                                        </p:cTn>
                                        <p:tgtEl>
                                          <p:spTgt spid="149"/>
                                        </p:tgtEl>
                                        <p:attrNameLst>
                                          <p:attrName>ppt_y</p:attrName>
                                        </p:attrNameLst>
                                      </p:cBhvr>
                                    </p:anim>
                                    <p:animRot by="21600000">
                                      <p:cBhvr>
                                        <p:cTn id="15" dur="1000" fill="hold">
                                          <p:stCondLst>
                                            <p:cond delay="0"/>
                                          </p:stCondLst>
                                        </p:cTn>
                                        <p:tgtEl>
                                          <p:spTgt spid="149"/>
                                        </p:tgtEl>
                                        <p:attrNameLst>
                                          <p:attrName>r</p:attrName>
                                        </p:attrNameLst>
                                      </p:cBhvr>
                                    </p:animRot>
                                  </p:childTnLst>
                                </p:cTn>
                              </p:par>
                              <p:par>
                                <p:cTn id="16" presetID="22" presetClass="entr" presetSubtype="8" fill="hold" grpId="0" nodeType="withEffect">
                                  <p:stCondLst>
                                    <p:cond delay="1250"/>
                                  </p:stCondLst>
                                  <p:childTnLst>
                                    <p:set>
                                      <p:cBhvr>
                                        <p:cTn id="17" dur="1" fill="hold">
                                          <p:stCondLst>
                                            <p:cond delay="0"/>
                                          </p:stCondLst>
                                        </p:cTn>
                                        <p:tgtEl>
                                          <p:spTgt spid="77"/>
                                        </p:tgtEl>
                                        <p:attrNameLst>
                                          <p:attrName>style.visibility</p:attrName>
                                        </p:attrNameLst>
                                      </p:cBhvr>
                                      <p:to>
                                        <p:strVal val="visible"/>
                                      </p:to>
                                    </p:set>
                                    <p:animEffect transition="in" filter="wipe(left)">
                                      <p:cBhvr>
                                        <p:cTn id="18" dur="500"/>
                                        <p:tgtEl>
                                          <p:spTgt spid="77"/>
                                        </p:tgtEl>
                                      </p:cBhvr>
                                    </p:animEffect>
                                  </p:childTnLst>
                                </p:cTn>
                              </p:par>
                              <p:par>
                                <p:cTn id="19" presetID="10" presetClass="entr" presetSubtype="0" fill="hold" grpId="0" nodeType="withEffect">
                                  <p:stCondLst>
                                    <p:cond delay="2750"/>
                                  </p:stCondLst>
                                  <p:iterate type="lt">
                                    <p:tmPct val="10000"/>
                                  </p:iterate>
                                  <p:childTnLst>
                                    <p:set>
                                      <p:cBhvr>
                                        <p:cTn id="20" dur="1" fill="hold">
                                          <p:stCondLst>
                                            <p:cond delay="0"/>
                                          </p:stCondLst>
                                        </p:cTn>
                                        <p:tgtEl>
                                          <p:spTgt spid="76"/>
                                        </p:tgtEl>
                                        <p:attrNameLst>
                                          <p:attrName>style.visibility</p:attrName>
                                        </p:attrNameLst>
                                      </p:cBhvr>
                                      <p:to>
                                        <p:strVal val="visible"/>
                                      </p:to>
                                    </p:set>
                                    <p:animEffect transition="in" filter="fade">
                                      <p:cBhvr>
                                        <p:cTn id="21" dur="500"/>
                                        <p:tgtEl>
                                          <p:spTgt spid="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6" grpId="0"/>
      <p:bldP spid="77" grpId="0" bldLvl="0" animBg="1"/>
      <p:bldP spid="149"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1"/>
          <a:stretch>
            <a:fillRect/>
          </a:stretch>
        </a:blipFill>
        <a:effectLst/>
      </p:bgPr>
    </p:bg>
    <p:spTree>
      <p:nvGrpSpPr>
        <p:cNvPr id="1" name=""/>
        <p:cNvGrpSpPr/>
        <p:nvPr/>
      </p:nvGrpSpPr>
      <p:grpSpPr/>
      <p:sp>
        <p:nvSpPr>
          <p:cNvPr id="56" name="文本框 10"/>
          <p:cNvSpPr txBox="1">
            <a:spLocks noChangeArrowheads="1"/>
          </p:cNvSpPr>
          <p:nvPr>
            <p:custDataLst>
              <p:tags r:id="rId2"/>
            </p:custDataLst>
          </p:nvPr>
        </p:nvSpPr>
        <p:spPr bwMode="auto">
          <a:xfrm>
            <a:off x="4718050" y="1051560"/>
            <a:ext cx="4200525" cy="10623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p>
            <a:r>
              <a:rPr lang="en-US" altLang="zh-CN" sz="2400" dirty="0">
                <a:solidFill>
                  <a:srgbClr val="595959"/>
                </a:solidFill>
                <a:latin typeface="仓耳青禾体-谷力 W05"/>
                <a:ea typeface="仓耳青禾体-谷力 W05"/>
                <a:cs typeface="+mn-ea"/>
                <a:sym typeface="+mn-lt"/>
              </a:rPr>
              <a:t>1.</a:t>
            </a:r>
            <a:r>
              <a:rPr lang="en-US" altLang="zh-CN" sz="2400" dirty="0">
                <a:solidFill>
                  <a:srgbClr val="595959"/>
                </a:solidFill>
                <a:latin typeface="Centaur" panose="02030504050205020304" charset="0"/>
                <a:ea typeface="仓耳青禾体-谷力 W05"/>
                <a:cs typeface="Centaur" panose="02030504050205020304" charset="0"/>
                <a:sym typeface="+mn-lt"/>
              </a:rPr>
              <a:t>Project division and overall progress</a:t>
            </a:r>
            <a:endParaRPr lang="en-US" altLang="zh-CN" sz="2400" dirty="0">
              <a:solidFill>
                <a:srgbClr val="595959"/>
              </a:solidFill>
              <a:latin typeface="Centaur" panose="02030504050205020304" charset="0"/>
              <a:ea typeface="仓耳青禾体-谷力 W05"/>
              <a:cs typeface="Centaur" panose="02030504050205020304" charset="0"/>
              <a:sym typeface="+mn-lt"/>
            </a:endParaRPr>
          </a:p>
        </p:txBody>
      </p:sp>
      <p:sp>
        <p:nvSpPr>
          <p:cNvPr id="57" name="文本框 11"/>
          <p:cNvSpPr txBox="1">
            <a:spLocks noChangeArrowheads="1"/>
          </p:cNvSpPr>
          <p:nvPr>
            <p:custDataLst>
              <p:tags r:id="rId3"/>
            </p:custDataLst>
          </p:nvPr>
        </p:nvSpPr>
        <p:spPr bwMode="auto">
          <a:xfrm>
            <a:off x="4844415" y="2145665"/>
            <a:ext cx="4136390" cy="5632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p>
            <a:r>
              <a:rPr lang="en-US" altLang="zh-CN" sz="2400" dirty="0">
                <a:solidFill>
                  <a:srgbClr val="595959"/>
                </a:solidFill>
                <a:latin typeface="仓耳青禾体-谷力 W05"/>
                <a:ea typeface="仓耳青禾体-谷力 W05"/>
                <a:cs typeface="+mn-ea"/>
                <a:sym typeface="+mn-lt"/>
              </a:rPr>
              <a:t>2.</a:t>
            </a:r>
            <a:r>
              <a:rPr lang="en-US" altLang="zh-CN" sz="2400" dirty="0">
                <a:solidFill>
                  <a:srgbClr val="595959"/>
                </a:solidFill>
                <a:latin typeface="Centaur" panose="02030504050205020304" charset="0"/>
                <a:ea typeface="仓耳青禾体-谷力 W05"/>
                <a:cs typeface="Centaur" panose="02030504050205020304" charset="0"/>
                <a:sym typeface="+mn-lt"/>
              </a:rPr>
              <a:t>Character Role Asset Presentation</a:t>
            </a:r>
            <a:endParaRPr lang="en-US" altLang="zh-CN" sz="2400" dirty="0">
              <a:solidFill>
                <a:srgbClr val="595959"/>
              </a:solidFill>
              <a:latin typeface="Centaur" panose="02030504050205020304" charset="0"/>
              <a:ea typeface="仓耳青禾体-谷力 W05"/>
              <a:cs typeface="Centaur" panose="02030504050205020304" charset="0"/>
              <a:sym typeface="+mn-lt"/>
            </a:endParaRPr>
          </a:p>
        </p:txBody>
      </p:sp>
      <p:sp>
        <p:nvSpPr>
          <p:cNvPr id="58" name="文本框 32"/>
          <p:cNvSpPr txBox="1">
            <a:spLocks noChangeArrowheads="1"/>
          </p:cNvSpPr>
          <p:nvPr>
            <p:custDataLst>
              <p:tags r:id="rId4"/>
            </p:custDataLst>
          </p:nvPr>
        </p:nvSpPr>
        <p:spPr bwMode="auto">
          <a:xfrm>
            <a:off x="4844415" y="3211830"/>
            <a:ext cx="4686935" cy="5632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Autofit/>
          </a:bodyPr>
          <a:lstStyle/>
          <a:p>
            <a:pPr algn="l">
              <a:buClrTx/>
              <a:buSzTx/>
              <a:buFontTx/>
            </a:pPr>
            <a:r>
              <a:rPr lang="en-US" altLang="zh-CN" sz="2400" dirty="0">
                <a:solidFill>
                  <a:srgbClr val="595959"/>
                </a:solidFill>
                <a:latin typeface="仓耳青禾体-谷力 W05"/>
                <a:ea typeface="仓耳青禾体-谷力 W05"/>
                <a:cs typeface="+mn-ea"/>
                <a:sym typeface="+mn-lt"/>
              </a:rPr>
              <a:t>3.</a:t>
            </a:r>
            <a:r>
              <a:rPr lang="en-US" altLang="zh-CN" sz="2400" dirty="0">
                <a:solidFill>
                  <a:srgbClr val="595959"/>
                </a:solidFill>
                <a:latin typeface="Centaur" panose="02030504050205020304" charset="0"/>
                <a:ea typeface="仓耳青禾体-谷力 W05"/>
                <a:cs typeface="Centaur" panose="02030504050205020304" charset="0"/>
                <a:sym typeface="+mn-lt"/>
              </a:rPr>
              <a:t>Animation storyboard design and planning</a:t>
            </a:r>
            <a:endParaRPr lang="en-US" altLang="zh-CN" sz="2400" dirty="0">
              <a:solidFill>
                <a:srgbClr val="595959"/>
              </a:solidFill>
              <a:latin typeface="Centaur" panose="02030504050205020304" charset="0"/>
              <a:ea typeface="仓耳青禾体-谷力 W05"/>
              <a:cs typeface="Centaur" panose="02030504050205020304" charset="0"/>
              <a:sym typeface="+mn-lt"/>
            </a:endParaRPr>
          </a:p>
        </p:txBody>
      </p:sp>
      <p:sp>
        <p:nvSpPr>
          <p:cNvPr id="59" name="文本框 33"/>
          <p:cNvSpPr txBox="1">
            <a:spLocks noChangeArrowheads="1"/>
          </p:cNvSpPr>
          <p:nvPr>
            <p:custDataLst>
              <p:tags r:id="rId5"/>
            </p:custDataLst>
          </p:nvPr>
        </p:nvSpPr>
        <p:spPr bwMode="auto">
          <a:xfrm>
            <a:off x="4834890" y="4252595"/>
            <a:ext cx="4600575" cy="5632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p>
            <a:pPr algn="l">
              <a:buClrTx/>
              <a:buSzTx/>
              <a:buFontTx/>
            </a:pPr>
            <a:r>
              <a:rPr lang="en-US" altLang="zh-CN" sz="2400" dirty="0">
                <a:solidFill>
                  <a:srgbClr val="595959"/>
                </a:solidFill>
                <a:latin typeface="仓耳青禾体-谷力 W05"/>
                <a:ea typeface="仓耳青禾体-谷力 W05"/>
                <a:cs typeface="+mn-ea"/>
                <a:sym typeface="+mn-lt"/>
              </a:rPr>
              <a:t>4.</a:t>
            </a:r>
            <a:r>
              <a:rPr lang="en-US" altLang="zh-CN" sz="2400" dirty="0">
                <a:solidFill>
                  <a:srgbClr val="595959"/>
                </a:solidFill>
                <a:latin typeface="Centaur" panose="02030504050205020304" charset="0"/>
                <a:ea typeface="仓耳青禾体-谷力 W05"/>
                <a:cs typeface="Centaur" panose="02030504050205020304" charset="0"/>
                <a:sym typeface="+mn-lt"/>
              </a:rPr>
              <a:t>Progress of scene animation production</a:t>
            </a:r>
            <a:endParaRPr lang="en-US" altLang="zh-CN" sz="2400" dirty="0">
              <a:solidFill>
                <a:srgbClr val="595959"/>
              </a:solidFill>
              <a:latin typeface="Centaur" panose="02030504050205020304" charset="0"/>
              <a:ea typeface="仓耳青禾体-谷力 W05"/>
              <a:cs typeface="Centaur" panose="02030504050205020304" charset="0"/>
              <a:sym typeface="+mn-lt"/>
            </a:endParaRPr>
          </a:p>
        </p:txBody>
      </p:sp>
      <p:grpSp>
        <p:nvGrpSpPr>
          <p:cNvPr id="60" name="组合 59"/>
          <p:cNvGrpSpPr/>
          <p:nvPr>
            <p:custDataLst>
              <p:tags r:id="rId6"/>
            </p:custDataLst>
          </p:nvPr>
        </p:nvGrpSpPr>
        <p:grpSpPr>
          <a:xfrm>
            <a:off x="1323340" y="2294890"/>
            <a:ext cx="2237105" cy="2374265"/>
            <a:chOff x="5768976" y="2852738"/>
            <a:chExt cx="1016000" cy="1077913"/>
          </a:xfrm>
        </p:grpSpPr>
        <p:sp>
          <p:nvSpPr>
            <p:cNvPr id="61" name="Freeform 609"/>
            <p:cNvSpPr>
              <a:spLocks noEditPoints="1"/>
            </p:cNvSpPr>
            <p:nvPr>
              <p:custDataLst>
                <p:tags r:id="rId7"/>
              </p:custDataLst>
            </p:nvPr>
          </p:nvSpPr>
          <p:spPr bwMode="auto">
            <a:xfrm>
              <a:off x="5768976" y="2852738"/>
              <a:ext cx="1016000" cy="1069975"/>
            </a:xfrm>
            <a:custGeom>
              <a:avLst/>
              <a:gdLst>
                <a:gd name="T0" fmla="*/ 90 w 269"/>
                <a:gd name="T1" fmla="*/ 282 h 283"/>
                <a:gd name="T2" fmla="*/ 113 w 269"/>
                <a:gd name="T3" fmla="*/ 276 h 283"/>
                <a:gd name="T4" fmla="*/ 135 w 269"/>
                <a:gd name="T5" fmla="*/ 269 h 283"/>
                <a:gd name="T6" fmla="*/ 179 w 269"/>
                <a:gd name="T7" fmla="*/ 254 h 283"/>
                <a:gd name="T8" fmla="*/ 223 w 269"/>
                <a:gd name="T9" fmla="*/ 238 h 283"/>
                <a:gd name="T10" fmla="*/ 266 w 269"/>
                <a:gd name="T11" fmla="*/ 221 h 283"/>
                <a:gd name="T12" fmla="*/ 266 w 269"/>
                <a:gd name="T13" fmla="*/ 223 h 283"/>
                <a:gd name="T14" fmla="*/ 258 w 269"/>
                <a:gd name="T15" fmla="*/ 195 h 283"/>
                <a:gd name="T16" fmla="*/ 250 w 269"/>
                <a:gd name="T17" fmla="*/ 167 h 283"/>
                <a:gd name="T18" fmla="*/ 231 w 269"/>
                <a:gd name="T19" fmla="*/ 111 h 283"/>
                <a:gd name="T20" fmla="*/ 210 w 269"/>
                <a:gd name="T21" fmla="*/ 56 h 283"/>
                <a:gd name="T22" fmla="*/ 198 w 269"/>
                <a:gd name="T23" fmla="*/ 29 h 283"/>
                <a:gd name="T24" fmla="*/ 186 w 269"/>
                <a:gd name="T25" fmla="*/ 2 h 283"/>
                <a:gd name="T26" fmla="*/ 187 w 269"/>
                <a:gd name="T27" fmla="*/ 3 h 283"/>
                <a:gd name="T28" fmla="*/ 175 w 269"/>
                <a:gd name="T29" fmla="*/ 4 h 283"/>
                <a:gd name="T30" fmla="*/ 163 w 269"/>
                <a:gd name="T31" fmla="*/ 7 h 283"/>
                <a:gd name="T32" fmla="*/ 140 w 269"/>
                <a:gd name="T33" fmla="*/ 13 h 283"/>
                <a:gd name="T34" fmla="*/ 94 w 269"/>
                <a:gd name="T35" fmla="*/ 29 h 283"/>
                <a:gd name="T36" fmla="*/ 48 w 269"/>
                <a:gd name="T37" fmla="*/ 45 h 283"/>
                <a:gd name="T38" fmla="*/ 3 w 269"/>
                <a:gd name="T39" fmla="*/ 62 h 283"/>
                <a:gd name="T40" fmla="*/ 4 w 269"/>
                <a:gd name="T41" fmla="*/ 60 h 283"/>
                <a:gd name="T42" fmla="*/ 13 w 269"/>
                <a:gd name="T43" fmla="*/ 88 h 283"/>
                <a:gd name="T44" fmla="*/ 23 w 269"/>
                <a:gd name="T45" fmla="*/ 117 h 283"/>
                <a:gd name="T46" fmla="*/ 43 w 269"/>
                <a:gd name="T47" fmla="*/ 173 h 283"/>
                <a:gd name="T48" fmla="*/ 54 w 269"/>
                <a:gd name="T49" fmla="*/ 201 h 283"/>
                <a:gd name="T50" fmla="*/ 65 w 269"/>
                <a:gd name="T51" fmla="*/ 229 h 283"/>
                <a:gd name="T52" fmla="*/ 77 w 269"/>
                <a:gd name="T53" fmla="*/ 256 h 283"/>
                <a:gd name="T54" fmla="*/ 90 w 269"/>
                <a:gd name="T55" fmla="*/ 282 h 283"/>
                <a:gd name="T56" fmla="*/ 90 w 269"/>
                <a:gd name="T57" fmla="*/ 283 h 283"/>
                <a:gd name="T58" fmla="*/ 75 w 269"/>
                <a:gd name="T59" fmla="*/ 257 h 283"/>
                <a:gd name="T60" fmla="*/ 63 w 269"/>
                <a:gd name="T61" fmla="*/ 230 h 283"/>
                <a:gd name="T62" fmla="*/ 51 w 269"/>
                <a:gd name="T63" fmla="*/ 202 h 283"/>
                <a:gd name="T64" fmla="*/ 40 w 269"/>
                <a:gd name="T65" fmla="*/ 174 h 283"/>
                <a:gd name="T66" fmla="*/ 19 w 269"/>
                <a:gd name="T67" fmla="*/ 118 h 283"/>
                <a:gd name="T68" fmla="*/ 9 w 269"/>
                <a:gd name="T69" fmla="*/ 90 h 283"/>
                <a:gd name="T70" fmla="*/ 0 w 269"/>
                <a:gd name="T71" fmla="*/ 61 h 283"/>
                <a:gd name="T72" fmla="*/ 1 w 269"/>
                <a:gd name="T73" fmla="*/ 59 h 283"/>
                <a:gd name="T74" fmla="*/ 2 w 269"/>
                <a:gd name="T75" fmla="*/ 59 h 283"/>
                <a:gd name="T76" fmla="*/ 47 w 269"/>
                <a:gd name="T77" fmla="*/ 41 h 283"/>
                <a:gd name="T78" fmla="*/ 93 w 269"/>
                <a:gd name="T79" fmla="*/ 25 h 283"/>
                <a:gd name="T80" fmla="*/ 139 w 269"/>
                <a:gd name="T81" fmla="*/ 10 h 283"/>
                <a:gd name="T82" fmla="*/ 163 w 269"/>
                <a:gd name="T83" fmla="*/ 4 h 283"/>
                <a:gd name="T84" fmla="*/ 174 w 269"/>
                <a:gd name="T85" fmla="*/ 2 h 283"/>
                <a:gd name="T86" fmla="*/ 187 w 269"/>
                <a:gd name="T87" fmla="*/ 0 h 283"/>
                <a:gd name="T88" fmla="*/ 188 w 269"/>
                <a:gd name="T89" fmla="*/ 1 h 283"/>
                <a:gd name="T90" fmla="*/ 200 w 269"/>
                <a:gd name="T91" fmla="*/ 28 h 283"/>
                <a:gd name="T92" fmla="*/ 211 w 269"/>
                <a:gd name="T93" fmla="*/ 55 h 283"/>
                <a:gd name="T94" fmla="*/ 232 w 269"/>
                <a:gd name="T95" fmla="*/ 110 h 283"/>
                <a:gd name="T96" fmla="*/ 252 w 269"/>
                <a:gd name="T97" fmla="*/ 166 h 283"/>
                <a:gd name="T98" fmla="*/ 261 w 269"/>
                <a:gd name="T99" fmla="*/ 194 h 283"/>
                <a:gd name="T100" fmla="*/ 269 w 269"/>
                <a:gd name="T101" fmla="*/ 222 h 283"/>
                <a:gd name="T102" fmla="*/ 268 w 269"/>
                <a:gd name="T103" fmla="*/ 224 h 283"/>
                <a:gd name="T104" fmla="*/ 247 w 269"/>
                <a:gd name="T105" fmla="*/ 234 h 283"/>
                <a:gd name="T106" fmla="*/ 225 w 269"/>
                <a:gd name="T107" fmla="*/ 242 h 283"/>
                <a:gd name="T108" fmla="*/ 180 w 269"/>
                <a:gd name="T109" fmla="*/ 257 h 283"/>
                <a:gd name="T110" fmla="*/ 135 w 269"/>
                <a:gd name="T111" fmla="*/ 271 h 283"/>
                <a:gd name="T112" fmla="*/ 113 w 269"/>
                <a:gd name="T113" fmla="*/ 277 h 283"/>
                <a:gd name="T114" fmla="*/ 90 w 269"/>
                <a:gd name="T115" fmla="*/ 283 h 283"/>
                <a:gd name="T116" fmla="*/ 90 w 269"/>
                <a:gd name="T117" fmla="*/ 283 h 2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69" h="283">
                  <a:moveTo>
                    <a:pt x="90" y="282"/>
                  </a:moveTo>
                  <a:cubicBezTo>
                    <a:pt x="98" y="281"/>
                    <a:pt x="105" y="279"/>
                    <a:pt x="113" y="276"/>
                  </a:cubicBezTo>
                  <a:cubicBezTo>
                    <a:pt x="120" y="274"/>
                    <a:pt x="127" y="271"/>
                    <a:pt x="135" y="269"/>
                  </a:cubicBezTo>
                  <a:cubicBezTo>
                    <a:pt x="150" y="264"/>
                    <a:pt x="164" y="259"/>
                    <a:pt x="179" y="254"/>
                  </a:cubicBezTo>
                  <a:cubicBezTo>
                    <a:pt x="194" y="249"/>
                    <a:pt x="209" y="244"/>
                    <a:pt x="223" y="238"/>
                  </a:cubicBezTo>
                  <a:cubicBezTo>
                    <a:pt x="238" y="233"/>
                    <a:pt x="253" y="228"/>
                    <a:pt x="266" y="221"/>
                  </a:cubicBezTo>
                  <a:cubicBezTo>
                    <a:pt x="266" y="223"/>
                    <a:pt x="266" y="223"/>
                    <a:pt x="266" y="223"/>
                  </a:cubicBezTo>
                  <a:cubicBezTo>
                    <a:pt x="263" y="214"/>
                    <a:pt x="261" y="204"/>
                    <a:pt x="258" y="195"/>
                  </a:cubicBezTo>
                  <a:cubicBezTo>
                    <a:pt x="255" y="185"/>
                    <a:pt x="253" y="176"/>
                    <a:pt x="250" y="167"/>
                  </a:cubicBezTo>
                  <a:cubicBezTo>
                    <a:pt x="244" y="148"/>
                    <a:pt x="237" y="129"/>
                    <a:pt x="231" y="111"/>
                  </a:cubicBezTo>
                  <a:cubicBezTo>
                    <a:pt x="224" y="92"/>
                    <a:pt x="217" y="74"/>
                    <a:pt x="210" y="56"/>
                  </a:cubicBezTo>
                  <a:cubicBezTo>
                    <a:pt x="206" y="47"/>
                    <a:pt x="202" y="38"/>
                    <a:pt x="198" y="29"/>
                  </a:cubicBezTo>
                  <a:cubicBezTo>
                    <a:pt x="195" y="20"/>
                    <a:pt x="190" y="11"/>
                    <a:pt x="186" y="2"/>
                  </a:cubicBezTo>
                  <a:cubicBezTo>
                    <a:pt x="187" y="3"/>
                    <a:pt x="187" y="3"/>
                    <a:pt x="187" y="3"/>
                  </a:cubicBezTo>
                  <a:cubicBezTo>
                    <a:pt x="183" y="3"/>
                    <a:pt x="179" y="3"/>
                    <a:pt x="175" y="4"/>
                  </a:cubicBezTo>
                  <a:cubicBezTo>
                    <a:pt x="171" y="5"/>
                    <a:pt x="167" y="6"/>
                    <a:pt x="163" y="7"/>
                  </a:cubicBezTo>
                  <a:cubicBezTo>
                    <a:pt x="155" y="9"/>
                    <a:pt x="148" y="11"/>
                    <a:pt x="140" y="13"/>
                  </a:cubicBezTo>
                  <a:cubicBezTo>
                    <a:pt x="125" y="18"/>
                    <a:pt x="109" y="23"/>
                    <a:pt x="94" y="29"/>
                  </a:cubicBezTo>
                  <a:cubicBezTo>
                    <a:pt x="79" y="34"/>
                    <a:pt x="64" y="39"/>
                    <a:pt x="48" y="45"/>
                  </a:cubicBezTo>
                  <a:cubicBezTo>
                    <a:pt x="33" y="51"/>
                    <a:pt x="18" y="56"/>
                    <a:pt x="3" y="62"/>
                  </a:cubicBezTo>
                  <a:cubicBezTo>
                    <a:pt x="4" y="60"/>
                    <a:pt x="4" y="60"/>
                    <a:pt x="4" y="60"/>
                  </a:cubicBezTo>
                  <a:cubicBezTo>
                    <a:pt x="7" y="69"/>
                    <a:pt x="10" y="79"/>
                    <a:pt x="13" y="88"/>
                  </a:cubicBezTo>
                  <a:cubicBezTo>
                    <a:pt x="23" y="117"/>
                    <a:pt x="23" y="117"/>
                    <a:pt x="23" y="117"/>
                  </a:cubicBezTo>
                  <a:cubicBezTo>
                    <a:pt x="30" y="135"/>
                    <a:pt x="36" y="154"/>
                    <a:pt x="43" y="173"/>
                  </a:cubicBezTo>
                  <a:cubicBezTo>
                    <a:pt x="46" y="182"/>
                    <a:pt x="50" y="192"/>
                    <a:pt x="54" y="201"/>
                  </a:cubicBezTo>
                  <a:cubicBezTo>
                    <a:pt x="57" y="210"/>
                    <a:pt x="61" y="220"/>
                    <a:pt x="65" y="229"/>
                  </a:cubicBezTo>
                  <a:cubicBezTo>
                    <a:pt x="77" y="256"/>
                    <a:pt x="77" y="256"/>
                    <a:pt x="77" y="256"/>
                  </a:cubicBezTo>
                  <a:lnTo>
                    <a:pt x="90" y="282"/>
                  </a:lnTo>
                  <a:close/>
                  <a:moveTo>
                    <a:pt x="90" y="283"/>
                  </a:moveTo>
                  <a:cubicBezTo>
                    <a:pt x="75" y="257"/>
                    <a:pt x="75" y="257"/>
                    <a:pt x="75" y="257"/>
                  </a:cubicBezTo>
                  <a:cubicBezTo>
                    <a:pt x="63" y="230"/>
                    <a:pt x="63" y="230"/>
                    <a:pt x="63" y="230"/>
                  </a:cubicBezTo>
                  <a:cubicBezTo>
                    <a:pt x="58" y="221"/>
                    <a:pt x="55" y="211"/>
                    <a:pt x="51" y="202"/>
                  </a:cubicBezTo>
                  <a:cubicBezTo>
                    <a:pt x="47" y="193"/>
                    <a:pt x="43" y="184"/>
                    <a:pt x="40" y="174"/>
                  </a:cubicBezTo>
                  <a:cubicBezTo>
                    <a:pt x="33" y="156"/>
                    <a:pt x="26" y="137"/>
                    <a:pt x="19" y="118"/>
                  </a:cubicBezTo>
                  <a:cubicBezTo>
                    <a:pt x="9" y="90"/>
                    <a:pt x="9" y="90"/>
                    <a:pt x="9" y="90"/>
                  </a:cubicBezTo>
                  <a:cubicBezTo>
                    <a:pt x="6" y="80"/>
                    <a:pt x="3" y="71"/>
                    <a:pt x="0" y="61"/>
                  </a:cubicBezTo>
                  <a:cubicBezTo>
                    <a:pt x="0" y="60"/>
                    <a:pt x="1" y="59"/>
                    <a:pt x="1" y="59"/>
                  </a:cubicBezTo>
                  <a:cubicBezTo>
                    <a:pt x="2" y="59"/>
                    <a:pt x="2" y="59"/>
                    <a:pt x="2" y="59"/>
                  </a:cubicBezTo>
                  <a:cubicBezTo>
                    <a:pt x="17" y="52"/>
                    <a:pt x="32" y="47"/>
                    <a:pt x="47" y="41"/>
                  </a:cubicBezTo>
                  <a:cubicBezTo>
                    <a:pt x="62" y="36"/>
                    <a:pt x="77" y="30"/>
                    <a:pt x="93" y="25"/>
                  </a:cubicBezTo>
                  <a:cubicBezTo>
                    <a:pt x="108" y="20"/>
                    <a:pt x="123" y="15"/>
                    <a:pt x="139" y="10"/>
                  </a:cubicBezTo>
                  <a:cubicBezTo>
                    <a:pt x="147" y="8"/>
                    <a:pt x="155" y="6"/>
                    <a:pt x="163" y="4"/>
                  </a:cubicBezTo>
                  <a:cubicBezTo>
                    <a:pt x="166" y="3"/>
                    <a:pt x="170" y="2"/>
                    <a:pt x="174" y="2"/>
                  </a:cubicBezTo>
                  <a:cubicBezTo>
                    <a:pt x="178" y="1"/>
                    <a:pt x="183" y="1"/>
                    <a:pt x="187" y="0"/>
                  </a:cubicBezTo>
                  <a:cubicBezTo>
                    <a:pt x="187" y="0"/>
                    <a:pt x="188" y="1"/>
                    <a:pt x="188" y="1"/>
                  </a:cubicBezTo>
                  <a:cubicBezTo>
                    <a:pt x="192" y="10"/>
                    <a:pt x="196" y="19"/>
                    <a:pt x="200" y="28"/>
                  </a:cubicBezTo>
                  <a:cubicBezTo>
                    <a:pt x="204" y="37"/>
                    <a:pt x="208" y="46"/>
                    <a:pt x="211" y="55"/>
                  </a:cubicBezTo>
                  <a:cubicBezTo>
                    <a:pt x="232" y="110"/>
                    <a:pt x="232" y="110"/>
                    <a:pt x="232" y="110"/>
                  </a:cubicBezTo>
                  <a:cubicBezTo>
                    <a:pt x="239" y="129"/>
                    <a:pt x="246" y="147"/>
                    <a:pt x="252" y="166"/>
                  </a:cubicBezTo>
                  <a:cubicBezTo>
                    <a:pt x="256" y="175"/>
                    <a:pt x="258" y="184"/>
                    <a:pt x="261" y="194"/>
                  </a:cubicBezTo>
                  <a:cubicBezTo>
                    <a:pt x="265" y="203"/>
                    <a:pt x="267" y="213"/>
                    <a:pt x="269" y="222"/>
                  </a:cubicBezTo>
                  <a:cubicBezTo>
                    <a:pt x="269" y="223"/>
                    <a:pt x="269" y="224"/>
                    <a:pt x="268" y="224"/>
                  </a:cubicBezTo>
                  <a:cubicBezTo>
                    <a:pt x="261" y="228"/>
                    <a:pt x="254" y="231"/>
                    <a:pt x="247" y="234"/>
                  </a:cubicBezTo>
                  <a:cubicBezTo>
                    <a:pt x="239" y="236"/>
                    <a:pt x="232" y="239"/>
                    <a:pt x="225" y="242"/>
                  </a:cubicBezTo>
                  <a:cubicBezTo>
                    <a:pt x="210" y="247"/>
                    <a:pt x="195" y="252"/>
                    <a:pt x="180" y="257"/>
                  </a:cubicBezTo>
                  <a:cubicBezTo>
                    <a:pt x="165" y="262"/>
                    <a:pt x="150" y="266"/>
                    <a:pt x="135" y="271"/>
                  </a:cubicBezTo>
                  <a:cubicBezTo>
                    <a:pt x="128" y="273"/>
                    <a:pt x="120" y="275"/>
                    <a:pt x="113" y="277"/>
                  </a:cubicBezTo>
                  <a:cubicBezTo>
                    <a:pt x="105" y="280"/>
                    <a:pt x="98" y="281"/>
                    <a:pt x="90" y="283"/>
                  </a:cubicBezTo>
                  <a:cubicBezTo>
                    <a:pt x="90" y="283"/>
                    <a:pt x="90" y="283"/>
                    <a:pt x="90" y="283"/>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3600" b="1" dirty="0">
                <a:solidFill>
                  <a:prstClr val="black"/>
                </a:solidFill>
                <a:latin typeface="仓耳青禾体-谷力 W05"/>
                <a:ea typeface="仓耳青禾体-谷力 W05"/>
                <a:cs typeface="+mn-ea"/>
                <a:sym typeface="+mn-lt"/>
              </a:endParaRPr>
            </a:p>
          </p:txBody>
        </p:sp>
        <p:sp>
          <p:nvSpPr>
            <p:cNvPr id="62" name="Freeform 610"/>
            <p:cNvSpPr>
              <a:spLocks noEditPoints="1"/>
            </p:cNvSpPr>
            <p:nvPr>
              <p:custDataLst>
                <p:tags r:id="rId8"/>
              </p:custDataLst>
            </p:nvPr>
          </p:nvSpPr>
          <p:spPr bwMode="auto">
            <a:xfrm>
              <a:off x="5853113" y="2921001"/>
              <a:ext cx="852488" cy="933450"/>
            </a:xfrm>
            <a:custGeom>
              <a:avLst/>
              <a:gdLst>
                <a:gd name="T0" fmla="*/ 78 w 226"/>
                <a:gd name="T1" fmla="*/ 247 h 247"/>
                <a:gd name="T2" fmla="*/ 114 w 226"/>
                <a:gd name="T3" fmla="*/ 235 h 247"/>
                <a:gd name="T4" fmla="*/ 151 w 226"/>
                <a:gd name="T5" fmla="*/ 223 h 247"/>
                <a:gd name="T6" fmla="*/ 187 w 226"/>
                <a:gd name="T7" fmla="*/ 210 h 247"/>
                <a:gd name="T8" fmla="*/ 222 w 226"/>
                <a:gd name="T9" fmla="*/ 195 h 247"/>
                <a:gd name="T10" fmla="*/ 222 w 226"/>
                <a:gd name="T11" fmla="*/ 197 h 247"/>
                <a:gd name="T12" fmla="*/ 215 w 226"/>
                <a:gd name="T13" fmla="*/ 172 h 247"/>
                <a:gd name="T14" fmla="*/ 208 w 226"/>
                <a:gd name="T15" fmla="*/ 147 h 247"/>
                <a:gd name="T16" fmla="*/ 191 w 226"/>
                <a:gd name="T17" fmla="*/ 98 h 247"/>
                <a:gd name="T18" fmla="*/ 183 w 226"/>
                <a:gd name="T19" fmla="*/ 74 h 247"/>
                <a:gd name="T20" fmla="*/ 173 w 226"/>
                <a:gd name="T21" fmla="*/ 49 h 247"/>
                <a:gd name="T22" fmla="*/ 164 w 226"/>
                <a:gd name="T23" fmla="*/ 26 h 247"/>
                <a:gd name="T24" fmla="*/ 153 w 226"/>
                <a:gd name="T25" fmla="*/ 2 h 247"/>
                <a:gd name="T26" fmla="*/ 154 w 226"/>
                <a:gd name="T27" fmla="*/ 3 h 247"/>
                <a:gd name="T28" fmla="*/ 144 w 226"/>
                <a:gd name="T29" fmla="*/ 4 h 247"/>
                <a:gd name="T30" fmla="*/ 135 w 226"/>
                <a:gd name="T31" fmla="*/ 6 h 247"/>
                <a:gd name="T32" fmla="*/ 115 w 226"/>
                <a:gd name="T33" fmla="*/ 11 h 247"/>
                <a:gd name="T34" fmla="*/ 78 w 226"/>
                <a:gd name="T35" fmla="*/ 24 h 247"/>
                <a:gd name="T36" fmla="*/ 40 w 226"/>
                <a:gd name="T37" fmla="*/ 38 h 247"/>
                <a:gd name="T38" fmla="*/ 3 w 226"/>
                <a:gd name="T39" fmla="*/ 53 h 247"/>
                <a:gd name="T40" fmla="*/ 4 w 226"/>
                <a:gd name="T41" fmla="*/ 50 h 247"/>
                <a:gd name="T42" fmla="*/ 12 w 226"/>
                <a:gd name="T43" fmla="*/ 75 h 247"/>
                <a:gd name="T44" fmla="*/ 20 w 226"/>
                <a:gd name="T45" fmla="*/ 100 h 247"/>
                <a:gd name="T46" fmla="*/ 38 w 226"/>
                <a:gd name="T47" fmla="*/ 150 h 247"/>
                <a:gd name="T48" fmla="*/ 47 w 226"/>
                <a:gd name="T49" fmla="*/ 175 h 247"/>
                <a:gd name="T50" fmla="*/ 56 w 226"/>
                <a:gd name="T51" fmla="*/ 199 h 247"/>
                <a:gd name="T52" fmla="*/ 66 w 226"/>
                <a:gd name="T53" fmla="*/ 223 h 247"/>
                <a:gd name="T54" fmla="*/ 78 w 226"/>
                <a:gd name="T55" fmla="*/ 247 h 247"/>
                <a:gd name="T56" fmla="*/ 78 w 226"/>
                <a:gd name="T57" fmla="*/ 247 h 247"/>
                <a:gd name="T58" fmla="*/ 65 w 226"/>
                <a:gd name="T59" fmla="*/ 224 h 247"/>
                <a:gd name="T60" fmla="*/ 54 w 226"/>
                <a:gd name="T61" fmla="*/ 200 h 247"/>
                <a:gd name="T62" fmla="*/ 44 w 226"/>
                <a:gd name="T63" fmla="*/ 176 h 247"/>
                <a:gd name="T64" fmla="*/ 34 w 226"/>
                <a:gd name="T65" fmla="*/ 151 h 247"/>
                <a:gd name="T66" fmla="*/ 16 w 226"/>
                <a:gd name="T67" fmla="*/ 102 h 247"/>
                <a:gd name="T68" fmla="*/ 8 w 226"/>
                <a:gd name="T69" fmla="*/ 77 h 247"/>
                <a:gd name="T70" fmla="*/ 0 w 226"/>
                <a:gd name="T71" fmla="*/ 51 h 247"/>
                <a:gd name="T72" fmla="*/ 1 w 226"/>
                <a:gd name="T73" fmla="*/ 49 h 247"/>
                <a:gd name="T74" fmla="*/ 2 w 226"/>
                <a:gd name="T75" fmla="*/ 49 h 247"/>
                <a:gd name="T76" fmla="*/ 39 w 226"/>
                <a:gd name="T77" fmla="*/ 34 h 247"/>
                <a:gd name="T78" fmla="*/ 76 w 226"/>
                <a:gd name="T79" fmla="*/ 21 h 247"/>
                <a:gd name="T80" fmla="*/ 115 w 226"/>
                <a:gd name="T81" fmla="*/ 8 h 247"/>
                <a:gd name="T82" fmla="*/ 134 w 226"/>
                <a:gd name="T83" fmla="*/ 3 h 247"/>
                <a:gd name="T84" fmla="*/ 144 w 226"/>
                <a:gd name="T85" fmla="*/ 1 h 247"/>
                <a:gd name="T86" fmla="*/ 154 w 226"/>
                <a:gd name="T87" fmla="*/ 0 h 247"/>
                <a:gd name="T88" fmla="*/ 155 w 226"/>
                <a:gd name="T89" fmla="*/ 1 h 247"/>
                <a:gd name="T90" fmla="*/ 165 w 226"/>
                <a:gd name="T91" fmla="*/ 25 h 247"/>
                <a:gd name="T92" fmla="*/ 175 w 226"/>
                <a:gd name="T93" fmla="*/ 49 h 247"/>
                <a:gd name="T94" fmla="*/ 193 w 226"/>
                <a:gd name="T95" fmla="*/ 97 h 247"/>
                <a:gd name="T96" fmla="*/ 211 w 226"/>
                <a:gd name="T97" fmla="*/ 146 h 247"/>
                <a:gd name="T98" fmla="*/ 218 w 226"/>
                <a:gd name="T99" fmla="*/ 171 h 247"/>
                <a:gd name="T100" fmla="*/ 225 w 226"/>
                <a:gd name="T101" fmla="*/ 196 h 247"/>
                <a:gd name="T102" fmla="*/ 225 w 226"/>
                <a:gd name="T103" fmla="*/ 198 h 247"/>
                <a:gd name="T104" fmla="*/ 207 w 226"/>
                <a:gd name="T105" fmla="*/ 206 h 247"/>
                <a:gd name="T106" fmla="*/ 188 w 226"/>
                <a:gd name="T107" fmla="*/ 213 h 247"/>
                <a:gd name="T108" fmla="*/ 152 w 226"/>
                <a:gd name="T109" fmla="*/ 225 h 247"/>
                <a:gd name="T110" fmla="*/ 115 w 226"/>
                <a:gd name="T111" fmla="*/ 237 h 247"/>
                <a:gd name="T112" fmla="*/ 78 w 226"/>
                <a:gd name="T113" fmla="*/ 247 h 247"/>
                <a:gd name="T114" fmla="*/ 78 w 226"/>
                <a:gd name="T115" fmla="*/ 247 h 2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26" h="247">
                  <a:moveTo>
                    <a:pt x="78" y="247"/>
                  </a:moveTo>
                  <a:cubicBezTo>
                    <a:pt x="90" y="244"/>
                    <a:pt x="102" y="239"/>
                    <a:pt x="114" y="235"/>
                  </a:cubicBezTo>
                  <a:cubicBezTo>
                    <a:pt x="127" y="231"/>
                    <a:pt x="139" y="227"/>
                    <a:pt x="151" y="223"/>
                  </a:cubicBezTo>
                  <a:cubicBezTo>
                    <a:pt x="163" y="219"/>
                    <a:pt x="175" y="214"/>
                    <a:pt x="187" y="210"/>
                  </a:cubicBezTo>
                  <a:cubicBezTo>
                    <a:pt x="199" y="205"/>
                    <a:pt x="211" y="200"/>
                    <a:pt x="222" y="195"/>
                  </a:cubicBezTo>
                  <a:cubicBezTo>
                    <a:pt x="222" y="197"/>
                    <a:pt x="222" y="197"/>
                    <a:pt x="222" y="197"/>
                  </a:cubicBezTo>
                  <a:cubicBezTo>
                    <a:pt x="215" y="172"/>
                    <a:pt x="215" y="172"/>
                    <a:pt x="215" y="172"/>
                  </a:cubicBezTo>
                  <a:cubicBezTo>
                    <a:pt x="213" y="164"/>
                    <a:pt x="211" y="155"/>
                    <a:pt x="208" y="147"/>
                  </a:cubicBezTo>
                  <a:cubicBezTo>
                    <a:pt x="191" y="98"/>
                    <a:pt x="191" y="98"/>
                    <a:pt x="191" y="98"/>
                  </a:cubicBezTo>
                  <a:cubicBezTo>
                    <a:pt x="189" y="90"/>
                    <a:pt x="186" y="82"/>
                    <a:pt x="183" y="74"/>
                  </a:cubicBezTo>
                  <a:cubicBezTo>
                    <a:pt x="180" y="66"/>
                    <a:pt x="177" y="58"/>
                    <a:pt x="173" y="49"/>
                  </a:cubicBezTo>
                  <a:cubicBezTo>
                    <a:pt x="170" y="41"/>
                    <a:pt x="167" y="33"/>
                    <a:pt x="164" y="26"/>
                  </a:cubicBezTo>
                  <a:cubicBezTo>
                    <a:pt x="153" y="2"/>
                    <a:pt x="153" y="2"/>
                    <a:pt x="153" y="2"/>
                  </a:cubicBezTo>
                  <a:cubicBezTo>
                    <a:pt x="154" y="3"/>
                    <a:pt x="154" y="3"/>
                    <a:pt x="154" y="3"/>
                  </a:cubicBezTo>
                  <a:cubicBezTo>
                    <a:pt x="151" y="3"/>
                    <a:pt x="147" y="3"/>
                    <a:pt x="144" y="4"/>
                  </a:cubicBezTo>
                  <a:cubicBezTo>
                    <a:pt x="141" y="4"/>
                    <a:pt x="138" y="5"/>
                    <a:pt x="135" y="6"/>
                  </a:cubicBezTo>
                  <a:cubicBezTo>
                    <a:pt x="128" y="7"/>
                    <a:pt x="122" y="9"/>
                    <a:pt x="115" y="11"/>
                  </a:cubicBezTo>
                  <a:cubicBezTo>
                    <a:pt x="103" y="15"/>
                    <a:pt x="90" y="20"/>
                    <a:pt x="78" y="24"/>
                  </a:cubicBezTo>
                  <a:cubicBezTo>
                    <a:pt x="65" y="29"/>
                    <a:pt x="53" y="33"/>
                    <a:pt x="40" y="38"/>
                  </a:cubicBezTo>
                  <a:cubicBezTo>
                    <a:pt x="28" y="43"/>
                    <a:pt x="15" y="48"/>
                    <a:pt x="3" y="53"/>
                  </a:cubicBezTo>
                  <a:cubicBezTo>
                    <a:pt x="4" y="50"/>
                    <a:pt x="4" y="50"/>
                    <a:pt x="4" y="50"/>
                  </a:cubicBezTo>
                  <a:cubicBezTo>
                    <a:pt x="7" y="58"/>
                    <a:pt x="10" y="67"/>
                    <a:pt x="12" y="75"/>
                  </a:cubicBezTo>
                  <a:cubicBezTo>
                    <a:pt x="20" y="100"/>
                    <a:pt x="20" y="100"/>
                    <a:pt x="20" y="100"/>
                  </a:cubicBezTo>
                  <a:cubicBezTo>
                    <a:pt x="26" y="117"/>
                    <a:pt x="32" y="133"/>
                    <a:pt x="38" y="150"/>
                  </a:cubicBezTo>
                  <a:cubicBezTo>
                    <a:pt x="41" y="158"/>
                    <a:pt x="44" y="166"/>
                    <a:pt x="47" y="175"/>
                  </a:cubicBezTo>
                  <a:cubicBezTo>
                    <a:pt x="50" y="183"/>
                    <a:pt x="53" y="191"/>
                    <a:pt x="56" y="199"/>
                  </a:cubicBezTo>
                  <a:cubicBezTo>
                    <a:pt x="66" y="223"/>
                    <a:pt x="66" y="223"/>
                    <a:pt x="66" y="223"/>
                  </a:cubicBezTo>
                  <a:lnTo>
                    <a:pt x="78" y="247"/>
                  </a:lnTo>
                  <a:close/>
                  <a:moveTo>
                    <a:pt x="78" y="247"/>
                  </a:moveTo>
                  <a:cubicBezTo>
                    <a:pt x="65" y="224"/>
                    <a:pt x="65" y="224"/>
                    <a:pt x="65" y="224"/>
                  </a:cubicBezTo>
                  <a:cubicBezTo>
                    <a:pt x="54" y="200"/>
                    <a:pt x="54" y="200"/>
                    <a:pt x="54" y="200"/>
                  </a:cubicBezTo>
                  <a:cubicBezTo>
                    <a:pt x="50" y="192"/>
                    <a:pt x="47" y="184"/>
                    <a:pt x="44" y="176"/>
                  </a:cubicBezTo>
                  <a:cubicBezTo>
                    <a:pt x="41" y="167"/>
                    <a:pt x="37" y="159"/>
                    <a:pt x="34" y="151"/>
                  </a:cubicBezTo>
                  <a:cubicBezTo>
                    <a:pt x="28" y="135"/>
                    <a:pt x="22" y="118"/>
                    <a:pt x="16" y="102"/>
                  </a:cubicBezTo>
                  <a:cubicBezTo>
                    <a:pt x="8" y="77"/>
                    <a:pt x="8" y="77"/>
                    <a:pt x="8" y="77"/>
                  </a:cubicBezTo>
                  <a:cubicBezTo>
                    <a:pt x="6" y="68"/>
                    <a:pt x="3" y="60"/>
                    <a:pt x="0" y="51"/>
                  </a:cubicBezTo>
                  <a:cubicBezTo>
                    <a:pt x="0" y="50"/>
                    <a:pt x="1" y="49"/>
                    <a:pt x="1" y="49"/>
                  </a:cubicBezTo>
                  <a:cubicBezTo>
                    <a:pt x="2" y="49"/>
                    <a:pt x="2" y="49"/>
                    <a:pt x="2" y="49"/>
                  </a:cubicBezTo>
                  <a:cubicBezTo>
                    <a:pt x="14" y="44"/>
                    <a:pt x="26" y="39"/>
                    <a:pt x="39" y="34"/>
                  </a:cubicBezTo>
                  <a:cubicBezTo>
                    <a:pt x="51" y="30"/>
                    <a:pt x="64" y="25"/>
                    <a:pt x="76" y="21"/>
                  </a:cubicBezTo>
                  <a:cubicBezTo>
                    <a:pt x="89" y="16"/>
                    <a:pt x="102" y="12"/>
                    <a:pt x="115" y="8"/>
                  </a:cubicBezTo>
                  <a:cubicBezTo>
                    <a:pt x="121" y="6"/>
                    <a:pt x="127" y="5"/>
                    <a:pt x="134" y="3"/>
                  </a:cubicBezTo>
                  <a:cubicBezTo>
                    <a:pt x="137" y="2"/>
                    <a:pt x="140" y="2"/>
                    <a:pt x="144" y="1"/>
                  </a:cubicBezTo>
                  <a:cubicBezTo>
                    <a:pt x="147" y="0"/>
                    <a:pt x="151" y="0"/>
                    <a:pt x="154" y="0"/>
                  </a:cubicBezTo>
                  <a:cubicBezTo>
                    <a:pt x="154" y="0"/>
                    <a:pt x="155" y="1"/>
                    <a:pt x="155" y="1"/>
                  </a:cubicBezTo>
                  <a:cubicBezTo>
                    <a:pt x="165" y="25"/>
                    <a:pt x="165" y="25"/>
                    <a:pt x="165" y="25"/>
                  </a:cubicBezTo>
                  <a:cubicBezTo>
                    <a:pt x="169" y="33"/>
                    <a:pt x="172" y="41"/>
                    <a:pt x="175" y="49"/>
                  </a:cubicBezTo>
                  <a:cubicBezTo>
                    <a:pt x="181" y="65"/>
                    <a:pt x="187" y="81"/>
                    <a:pt x="193" y="97"/>
                  </a:cubicBezTo>
                  <a:cubicBezTo>
                    <a:pt x="211" y="146"/>
                    <a:pt x="211" y="146"/>
                    <a:pt x="211" y="146"/>
                  </a:cubicBezTo>
                  <a:cubicBezTo>
                    <a:pt x="214" y="154"/>
                    <a:pt x="216" y="163"/>
                    <a:pt x="218" y="171"/>
                  </a:cubicBezTo>
                  <a:cubicBezTo>
                    <a:pt x="225" y="196"/>
                    <a:pt x="225" y="196"/>
                    <a:pt x="225" y="196"/>
                  </a:cubicBezTo>
                  <a:cubicBezTo>
                    <a:pt x="226" y="197"/>
                    <a:pt x="225" y="198"/>
                    <a:pt x="225" y="198"/>
                  </a:cubicBezTo>
                  <a:cubicBezTo>
                    <a:pt x="219" y="201"/>
                    <a:pt x="213" y="204"/>
                    <a:pt x="207" y="206"/>
                  </a:cubicBezTo>
                  <a:cubicBezTo>
                    <a:pt x="201" y="208"/>
                    <a:pt x="194" y="211"/>
                    <a:pt x="188" y="213"/>
                  </a:cubicBezTo>
                  <a:cubicBezTo>
                    <a:pt x="176" y="217"/>
                    <a:pt x="164" y="221"/>
                    <a:pt x="152" y="225"/>
                  </a:cubicBezTo>
                  <a:cubicBezTo>
                    <a:pt x="140" y="229"/>
                    <a:pt x="127" y="234"/>
                    <a:pt x="115" y="237"/>
                  </a:cubicBezTo>
                  <a:cubicBezTo>
                    <a:pt x="103" y="241"/>
                    <a:pt x="90" y="245"/>
                    <a:pt x="78" y="247"/>
                  </a:cubicBezTo>
                  <a:cubicBezTo>
                    <a:pt x="78" y="247"/>
                    <a:pt x="78" y="247"/>
                    <a:pt x="78" y="247"/>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3600" b="1" dirty="0">
                <a:solidFill>
                  <a:prstClr val="black"/>
                </a:solidFill>
                <a:latin typeface="仓耳青禾体-谷力 W05"/>
                <a:ea typeface="仓耳青禾体-谷力 W05"/>
                <a:cs typeface="+mn-ea"/>
                <a:sym typeface="+mn-lt"/>
              </a:endParaRPr>
            </a:p>
          </p:txBody>
        </p:sp>
        <p:sp>
          <p:nvSpPr>
            <p:cNvPr id="63" name="Freeform 611"/>
            <p:cNvSpPr>
              <a:spLocks noEditPoints="1"/>
            </p:cNvSpPr>
            <p:nvPr>
              <p:custDataLst>
                <p:tags r:id="rId9"/>
              </p:custDataLst>
            </p:nvPr>
          </p:nvSpPr>
          <p:spPr bwMode="auto">
            <a:xfrm>
              <a:off x="5957888" y="2882901"/>
              <a:ext cx="331788" cy="188913"/>
            </a:xfrm>
            <a:custGeom>
              <a:avLst/>
              <a:gdLst>
                <a:gd name="T0" fmla="*/ 3 w 88"/>
                <a:gd name="T1" fmla="*/ 28 h 50"/>
                <a:gd name="T2" fmla="*/ 2 w 88"/>
                <a:gd name="T3" fmla="*/ 30 h 50"/>
                <a:gd name="T4" fmla="*/ 1 w 88"/>
                <a:gd name="T5" fmla="*/ 37 h 50"/>
                <a:gd name="T6" fmla="*/ 6 w 88"/>
                <a:gd name="T7" fmla="*/ 45 h 50"/>
                <a:gd name="T8" fmla="*/ 11 w 88"/>
                <a:gd name="T9" fmla="*/ 47 h 50"/>
                <a:gd name="T10" fmla="*/ 18 w 88"/>
                <a:gd name="T11" fmla="*/ 47 h 50"/>
                <a:gd name="T12" fmla="*/ 33 w 88"/>
                <a:gd name="T13" fmla="*/ 44 h 50"/>
                <a:gd name="T14" fmla="*/ 50 w 88"/>
                <a:gd name="T15" fmla="*/ 40 h 50"/>
                <a:gd name="T16" fmla="*/ 67 w 88"/>
                <a:gd name="T17" fmla="*/ 33 h 50"/>
                <a:gd name="T18" fmla="*/ 81 w 88"/>
                <a:gd name="T19" fmla="*/ 22 h 50"/>
                <a:gd name="T20" fmla="*/ 79 w 88"/>
                <a:gd name="T21" fmla="*/ 7 h 50"/>
                <a:gd name="T22" fmla="*/ 75 w 88"/>
                <a:gd name="T23" fmla="*/ 5 h 50"/>
                <a:gd name="T24" fmla="*/ 73 w 88"/>
                <a:gd name="T25" fmla="*/ 4 h 50"/>
                <a:gd name="T26" fmla="*/ 71 w 88"/>
                <a:gd name="T27" fmla="*/ 5 h 50"/>
                <a:gd name="T28" fmla="*/ 63 w 88"/>
                <a:gd name="T29" fmla="*/ 6 h 50"/>
                <a:gd name="T30" fmla="*/ 31 w 88"/>
                <a:gd name="T31" fmla="*/ 15 h 50"/>
                <a:gd name="T32" fmla="*/ 10 w 88"/>
                <a:gd name="T33" fmla="*/ 23 h 50"/>
                <a:gd name="T34" fmla="*/ 3 w 88"/>
                <a:gd name="T35" fmla="*/ 28 h 50"/>
                <a:gd name="T36" fmla="*/ 2 w 88"/>
                <a:gd name="T37" fmla="*/ 28 h 50"/>
                <a:gd name="T38" fmla="*/ 4 w 88"/>
                <a:gd name="T39" fmla="*/ 26 h 50"/>
                <a:gd name="T40" fmla="*/ 9 w 88"/>
                <a:gd name="T41" fmla="*/ 22 h 50"/>
                <a:gd name="T42" fmla="*/ 30 w 88"/>
                <a:gd name="T43" fmla="*/ 12 h 50"/>
                <a:gd name="T44" fmla="*/ 62 w 88"/>
                <a:gd name="T45" fmla="*/ 2 h 50"/>
                <a:gd name="T46" fmla="*/ 71 w 88"/>
                <a:gd name="T47" fmla="*/ 0 h 50"/>
                <a:gd name="T48" fmla="*/ 77 w 88"/>
                <a:gd name="T49" fmla="*/ 1 h 50"/>
                <a:gd name="T50" fmla="*/ 81 w 88"/>
                <a:gd name="T51" fmla="*/ 4 h 50"/>
                <a:gd name="T52" fmla="*/ 84 w 88"/>
                <a:gd name="T53" fmla="*/ 23 h 50"/>
                <a:gd name="T54" fmla="*/ 67 w 88"/>
                <a:gd name="T55" fmla="*/ 34 h 50"/>
                <a:gd name="T56" fmla="*/ 50 w 88"/>
                <a:gd name="T57" fmla="*/ 42 h 50"/>
                <a:gd name="T58" fmla="*/ 34 w 88"/>
                <a:gd name="T59" fmla="*/ 48 h 50"/>
                <a:gd name="T60" fmla="*/ 18 w 88"/>
                <a:gd name="T61" fmla="*/ 50 h 50"/>
                <a:gd name="T62" fmla="*/ 11 w 88"/>
                <a:gd name="T63" fmla="*/ 49 h 50"/>
                <a:gd name="T64" fmla="*/ 5 w 88"/>
                <a:gd name="T65" fmla="*/ 46 h 50"/>
                <a:gd name="T66" fmla="*/ 0 w 88"/>
                <a:gd name="T67" fmla="*/ 37 h 50"/>
                <a:gd name="T68" fmla="*/ 1 w 88"/>
                <a:gd name="T69" fmla="*/ 30 h 50"/>
                <a:gd name="T70" fmla="*/ 2 w 88"/>
                <a:gd name="T71" fmla="*/ 28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88" h="50">
                  <a:moveTo>
                    <a:pt x="3" y="28"/>
                  </a:moveTo>
                  <a:cubicBezTo>
                    <a:pt x="3" y="28"/>
                    <a:pt x="2" y="29"/>
                    <a:pt x="2" y="30"/>
                  </a:cubicBezTo>
                  <a:cubicBezTo>
                    <a:pt x="1" y="32"/>
                    <a:pt x="1" y="34"/>
                    <a:pt x="1" y="37"/>
                  </a:cubicBezTo>
                  <a:cubicBezTo>
                    <a:pt x="1" y="39"/>
                    <a:pt x="3" y="43"/>
                    <a:pt x="6" y="45"/>
                  </a:cubicBezTo>
                  <a:cubicBezTo>
                    <a:pt x="8" y="46"/>
                    <a:pt x="9" y="47"/>
                    <a:pt x="11" y="47"/>
                  </a:cubicBezTo>
                  <a:cubicBezTo>
                    <a:pt x="13" y="47"/>
                    <a:pt x="16" y="47"/>
                    <a:pt x="18" y="47"/>
                  </a:cubicBezTo>
                  <a:cubicBezTo>
                    <a:pt x="23" y="46"/>
                    <a:pt x="27" y="45"/>
                    <a:pt x="33" y="44"/>
                  </a:cubicBezTo>
                  <a:cubicBezTo>
                    <a:pt x="38" y="43"/>
                    <a:pt x="44" y="41"/>
                    <a:pt x="50" y="40"/>
                  </a:cubicBezTo>
                  <a:cubicBezTo>
                    <a:pt x="55" y="38"/>
                    <a:pt x="61" y="36"/>
                    <a:pt x="67" y="33"/>
                  </a:cubicBezTo>
                  <a:cubicBezTo>
                    <a:pt x="72" y="30"/>
                    <a:pt x="78" y="27"/>
                    <a:pt x="81" y="22"/>
                  </a:cubicBezTo>
                  <a:cubicBezTo>
                    <a:pt x="85" y="17"/>
                    <a:pt x="83" y="10"/>
                    <a:pt x="79" y="7"/>
                  </a:cubicBezTo>
                  <a:cubicBezTo>
                    <a:pt x="78" y="6"/>
                    <a:pt x="76" y="5"/>
                    <a:pt x="75" y="5"/>
                  </a:cubicBezTo>
                  <a:cubicBezTo>
                    <a:pt x="75" y="5"/>
                    <a:pt x="74" y="4"/>
                    <a:pt x="73" y="4"/>
                  </a:cubicBezTo>
                  <a:cubicBezTo>
                    <a:pt x="71" y="5"/>
                    <a:pt x="71" y="5"/>
                    <a:pt x="71" y="5"/>
                  </a:cubicBezTo>
                  <a:cubicBezTo>
                    <a:pt x="69" y="5"/>
                    <a:pt x="66" y="6"/>
                    <a:pt x="63" y="6"/>
                  </a:cubicBezTo>
                  <a:cubicBezTo>
                    <a:pt x="51" y="9"/>
                    <a:pt x="40" y="12"/>
                    <a:pt x="31" y="15"/>
                  </a:cubicBezTo>
                  <a:cubicBezTo>
                    <a:pt x="22" y="18"/>
                    <a:pt x="15" y="21"/>
                    <a:pt x="10" y="23"/>
                  </a:cubicBezTo>
                  <a:cubicBezTo>
                    <a:pt x="4" y="26"/>
                    <a:pt x="3" y="28"/>
                    <a:pt x="3" y="28"/>
                  </a:cubicBezTo>
                  <a:close/>
                  <a:moveTo>
                    <a:pt x="2" y="28"/>
                  </a:moveTo>
                  <a:cubicBezTo>
                    <a:pt x="2" y="28"/>
                    <a:pt x="3" y="27"/>
                    <a:pt x="4" y="26"/>
                  </a:cubicBezTo>
                  <a:cubicBezTo>
                    <a:pt x="5" y="25"/>
                    <a:pt x="7" y="24"/>
                    <a:pt x="9" y="22"/>
                  </a:cubicBezTo>
                  <a:cubicBezTo>
                    <a:pt x="14" y="20"/>
                    <a:pt x="21" y="16"/>
                    <a:pt x="30" y="12"/>
                  </a:cubicBezTo>
                  <a:cubicBezTo>
                    <a:pt x="39" y="8"/>
                    <a:pt x="50" y="5"/>
                    <a:pt x="62" y="2"/>
                  </a:cubicBezTo>
                  <a:cubicBezTo>
                    <a:pt x="65" y="1"/>
                    <a:pt x="68" y="1"/>
                    <a:pt x="71" y="0"/>
                  </a:cubicBezTo>
                  <a:cubicBezTo>
                    <a:pt x="73" y="0"/>
                    <a:pt x="75" y="0"/>
                    <a:pt x="77" y="1"/>
                  </a:cubicBezTo>
                  <a:cubicBezTo>
                    <a:pt x="78" y="2"/>
                    <a:pt x="80" y="3"/>
                    <a:pt x="81" y="4"/>
                  </a:cubicBezTo>
                  <a:cubicBezTo>
                    <a:pt x="87" y="9"/>
                    <a:pt x="88" y="18"/>
                    <a:pt x="84" y="23"/>
                  </a:cubicBezTo>
                  <a:cubicBezTo>
                    <a:pt x="79" y="29"/>
                    <a:pt x="73" y="32"/>
                    <a:pt x="67" y="34"/>
                  </a:cubicBezTo>
                  <a:cubicBezTo>
                    <a:pt x="62" y="37"/>
                    <a:pt x="56" y="40"/>
                    <a:pt x="50" y="42"/>
                  </a:cubicBezTo>
                  <a:cubicBezTo>
                    <a:pt x="45" y="44"/>
                    <a:pt x="39" y="46"/>
                    <a:pt x="34" y="48"/>
                  </a:cubicBezTo>
                  <a:cubicBezTo>
                    <a:pt x="28" y="49"/>
                    <a:pt x="23" y="50"/>
                    <a:pt x="18" y="50"/>
                  </a:cubicBezTo>
                  <a:cubicBezTo>
                    <a:pt x="15" y="50"/>
                    <a:pt x="13" y="50"/>
                    <a:pt x="11" y="49"/>
                  </a:cubicBezTo>
                  <a:cubicBezTo>
                    <a:pt x="8" y="49"/>
                    <a:pt x="6" y="48"/>
                    <a:pt x="5" y="46"/>
                  </a:cubicBezTo>
                  <a:cubicBezTo>
                    <a:pt x="2" y="43"/>
                    <a:pt x="1" y="40"/>
                    <a:pt x="0" y="37"/>
                  </a:cubicBezTo>
                  <a:cubicBezTo>
                    <a:pt x="0" y="34"/>
                    <a:pt x="1" y="32"/>
                    <a:pt x="1" y="30"/>
                  </a:cubicBezTo>
                  <a:cubicBezTo>
                    <a:pt x="2" y="29"/>
                    <a:pt x="2" y="28"/>
                    <a:pt x="2" y="28"/>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3600" b="1" dirty="0">
                <a:solidFill>
                  <a:prstClr val="black"/>
                </a:solidFill>
                <a:latin typeface="仓耳青禾体-谷力 W05"/>
                <a:ea typeface="仓耳青禾体-谷力 W05"/>
                <a:cs typeface="+mn-ea"/>
                <a:sym typeface="+mn-lt"/>
              </a:endParaRPr>
            </a:p>
          </p:txBody>
        </p:sp>
        <p:sp>
          <p:nvSpPr>
            <p:cNvPr id="64" name="Freeform 612"/>
            <p:cNvSpPr/>
            <p:nvPr>
              <p:custDataLst>
                <p:tags r:id="rId10"/>
              </p:custDataLst>
            </p:nvPr>
          </p:nvSpPr>
          <p:spPr bwMode="auto">
            <a:xfrm>
              <a:off x="6034088" y="2867026"/>
              <a:ext cx="123825" cy="95250"/>
            </a:xfrm>
            <a:custGeom>
              <a:avLst/>
              <a:gdLst>
                <a:gd name="T0" fmla="*/ 2 w 33"/>
                <a:gd name="T1" fmla="*/ 25 h 25"/>
                <a:gd name="T2" fmla="*/ 1 w 33"/>
                <a:gd name="T3" fmla="*/ 23 h 25"/>
                <a:gd name="T4" fmla="*/ 0 w 33"/>
                <a:gd name="T5" fmla="*/ 16 h 25"/>
                <a:gd name="T6" fmla="*/ 0 w 33"/>
                <a:gd name="T7" fmla="*/ 12 h 25"/>
                <a:gd name="T8" fmla="*/ 3 w 33"/>
                <a:gd name="T9" fmla="*/ 8 h 25"/>
                <a:gd name="T10" fmla="*/ 7 w 33"/>
                <a:gd name="T11" fmla="*/ 4 h 25"/>
                <a:gd name="T12" fmla="*/ 11 w 33"/>
                <a:gd name="T13" fmla="*/ 1 h 25"/>
                <a:gd name="T14" fmla="*/ 17 w 33"/>
                <a:gd name="T15" fmla="*/ 0 h 25"/>
                <a:gd name="T16" fmla="*/ 22 w 33"/>
                <a:gd name="T17" fmla="*/ 1 h 25"/>
                <a:gd name="T18" fmla="*/ 27 w 33"/>
                <a:gd name="T19" fmla="*/ 3 h 25"/>
                <a:gd name="T20" fmla="*/ 30 w 33"/>
                <a:gd name="T21" fmla="*/ 7 h 25"/>
                <a:gd name="T22" fmla="*/ 32 w 33"/>
                <a:gd name="T23" fmla="*/ 13 h 25"/>
                <a:gd name="T24" fmla="*/ 33 w 33"/>
                <a:gd name="T25" fmla="*/ 15 h 25"/>
                <a:gd name="T26" fmla="*/ 33 w 33"/>
                <a:gd name="T27" fmla="*/ 15 h 25"/>
                <a:gd name="T28" fmla="*/ 33 w 33"/>
                <a:gd name="T29" fmla="*/ 15 h 25"/>
                <a:gd name="T30" fmla="*/ 27 w 33"/>
                <a:gd name="T31" fmla="*/ 9 h 25"/>
                <a:gd name="T32" fmla="*/ 21 w 33"/>
                <a:gd name="T33" fmla="*/ 5 h 25"/>
                <a:gd name="T34" fmla="*/ 17 w 33"/>
                <a:gd name="T35" fmla="*/ 4 h 25"/>
                <a:gd name="T36" fmla="*/ 12 w 33"/>
                <a:gd name="T37" fmla="*/ 4 h 25"/>
                <a:gd name="T38" fmla="*/ 8 w 33"/>
                <a:gd name="T39" fmla="*/ 5 h 25"/>
                <a:gd name="T40" fmla="*/ 5 w 33"/>
                <a:gd name="T41" fmla="*/ 9 h 25"/>
                <a:gd name="T42" fmla="*/ 3 w 33"/>
                <a:gd name="T43" fmla="*/ 16 h 25"/>
                <a:gd name="T44" fmla="*/ 3 w 33"/>
                <a:gd name="T45" fmla="*/ 22 h 25"/>
                <a:gd name="T46" fmla="*/ 3 w 33"/>
                <a:gd name="T47" fmla="*/ 25 h 25"/>
                <a:gd name="T48" fmla="*/ 3 w 33"/>
                <a:gd name="T49" fmla="*/ 25 h 25"/>
                <a:gd name="T50" fmla="*/ 2 w 33"/>
                <a:gd name="T51" fmla="*/ 25 h 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33" h="25">
                  <a:moveTo>
                    <a:pt x="2" y="25"/>
                  </a:moveTo>
                  <a:cubicBezTo>
                    <a:pt x="2" y="25"/>
                    <a:pt x="2" y="24"/>
                    <a:pt x="1" y="23"/>
                  </a:cubicBezTo>
                  <a:cubicBezTo>
                    <a:pt x="1" y="21"/>
                    <a:pt x="0" y="19"/>
                    <a:pt x="0" y="16"/>
                  </a:cubicBezTo>
                  <a:cubicBezTo>
                    <a:pt x="0" y="15"/>
                    <a:pt x="0" y="13"/>
                    <a:pt x="0" y="12"/>
                  </a:cubicBezTo>
                  <a:cubicBezTo>
                    <a:pt x="1" y="10"/>
                    <a:pt x="2" y="9"/>
                    <a:pt x="3" y="8"/>
                  </a:cubicBezTo>
                  <a:cubicBezTo>
                    <a:pt x="4" y="6"/>
                    <a:pt x="5" y="5"/>
                    <a:pt x="7" y="4"/>
                  </a:cubicBezTo>
                  <a:cubicBezTo>
                    <a:pt x="8" y="3"/>
                    <a:pt x="10" y="2"/>
                    <a:pt x="11" y="1"/>
                  </a:cubicBezTo>
                  <a:cubicBezTo>
                    <a:pt x="13" y="1"/>
                    <a:pt x="15" y="0"/>
                    <a:pt x="17" y="0"/>
                  </a:cubicBezTo>
                  <a:cubicBezTo>
                    <a:pt x="19" y="0"/>
                    <a:pt x="21" y="0"/>
                    <a:pt x="22" y="1"/>
                  </a:cubicBezTo>
                  <a:cubicBezTo>
                    <a:pt x="24" y="1"/>
                    <a:pt x="25" y="2"/>
                    <a:pt x="27" y="3"/>
                  </a:cubicBezTo>
                  <a:cubicBezTo>
                    <a:pt x="28" y="4"/>
                    <a:pt x="29" y="6"/>
                    <a:pt x="30" y="7"/>
                  </a:cubicBezTo>
                  <a:cubicBezTo>
                    <a:pt x="31" y="9"/>
                    <a:pt x="32" y="11"/>
                    <a:pt x="32" y="13"/>
                  </a:cubicBezTo>
                  <a:cubicBezTo>
                    <a:pt x="33" y="14"/>
                    <a:pt x="33" y="15"/>
                    <a:pt x="33" y="15"/>
                  </a:cubicBezTo>
                  <a:cubicBezTo>
                    <a:pt x="33" y="15"/>
                    <a:pt x="33" y="15"/>
                    <a:pt x="33" y="15"/>
                  </a:cubicBezTo>
                  <a:cubicBezTo>
                    <a:pt x="33" y="15"/>
                    <a:pt x="33" y="15"/>
                    <a:pt x="33" y="15"/>
                  </a:cubicBezTo>
                  <a:cubicBezTo>
                    <a:pt x="33" y="15"/>
                    <a:pt x="30" y="12"/>
                    <a:pt x="27" y="9"/>
                  </a:cubicBezTo>
                  <a:cubicBezTo>
                    <a:pt x="25" y="8"/>
                    <a:pt x="23" y="6"/>
                    <a:pt x="21" y="5"/>
                  </a:cubicBezTo>
                  <a:cubicBezTo>
                    <a:pt x="19" y="4"/>
                    <a:pt x="18" y="4"/>
                    <a:pt x="17" y="4"/>
                  </a:cubicBezTo>
                  <a:cubicBezTo>
                    <a:pt x="16" y="3"/>
                    <a:pt x="13" y="4"/>
                    <a:pt x="12" y="4"/>
                  </a:cubicBezTo>
                  <a:cubicBezTo>
                    <a:pt x="11" y="4"/>
                    <a:pt x="9" y="4"/>
                    <a:pt x="8" y="5"/>
                  </a:cubicBezTo>
                  <a:cubicBezTo>
                    <a:pt x="6" y="6"/>
                    <a:pt x="6" y="8"/>
                    <a:pt x="5" y="9"/>
                  </a:cubicBezTo>
                  <a:cubicBezTo>
                    <a:pt x="4" y="12"/>
                    <a:pt x="4" y="14"/>
                    <a:pt x="3" y="16"/>
                  </a:cubicBezTo>
                  <a:cubicBezTo>
                    <a:pt x="3" y="19"/>
                    <a:pt x="3" y="21"/>
                    <a:pt x="3" y="22"/>
                  </a:cubicBezTo>
                  <a:cubicBezTo>
                    <a:pt x="3" y="24"/>
                    <a:pt x="3" y="25"/>
                    <a:pt x="3" y="25"/>
                  </a:cubicBezTo>
                  <a:cubicBezTo>
                    <a:pt x="3" y="25"/>
                    <a:pt x="3" y="25"/>
                    <a:pt x="3" y="25"/>
                  </a:cubicBezTo>
                  <a:cubicBezTo>
                    <a:pt x="2" y="25"/>
                    <a:pt x="2" y="25"/>
                    <a:pt x="2" y="25"/>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3600" b="1" dirty="0">
                <a:solidFill>
                  <a:prstClr val="black"/>
                </a:solidFill>
                <a:latin typeface="仓耳青禾体-谷力 W05"/>
                <a:ea typeface="仓耳青禾体-谷力 W05"/>
                <a:cs typeface="+mn-ea"/>
                <a:sym typeface="+mn-lt"/>
              </a:endParaRPr>
            </a:p>
          </p:txBody>
        </p:sp>
        <p:sp>
          <p:nvSpPr>
            <p:cNvPr id="65" name="Freeform 613"/>
            <p:cNvSpPr>
              <a:spLocks noEditPoints="1"/>
            </p:cNvSpPr>
            <p:nvPr>
              <p:custDataLst>
                <p:tags r:id="rId11"/>
              </p:custDataLst>
            </p:nvPr>
          </p:nvSpPr>
          <p:spPr bwMode="auto">
            <a:xfrm>
              <a:off x="5999163" y="3181351"/>
              <a:ext cx="117475" cy="144463"/>
            </a:xfrm>
            <a:custGeom>
              <a:avLst/>
              <a:gdLst>
                <a:gd name="T0" fmla="*/ 0 w 31"/>
                <a:gd name="T1" fmla="*/ 8 h 38"/>
                <a:gd name="T2" fmla="*/ 1 w 31"/>
                <a:gd name="T3" fmla="*/ 12 h 38"/>
                <a:gd name="T4" fmla="*/ 1 w 31"/>
                <a:gd name="T5" fmla="*/ 16 h 38"/>
                <a:gd name="T6" fmla="*/ 4 w 31"/>
                <a:gd name="T7" fmla="*/ 23 h 38"/>
                <a:gd name="T8" fmla="*/ 9 w 31"/>
                <a:gd name="T9" fmla="*/ 37 h 38"/>
                <a:gd name="T10" fmla="*/ 8 w 31"/>
                <a:gd name="T11" fmla="*/ 36 h 38"/>
                <a:gd name="T12" fmla="*/ 20 w 31"/>
                <a:gd name="T13" fmla="*/ 33 h 38"/>
                <a:gd name="T14" fmla="*/ 25 w 31"/>
                <a:gd name="T15" fmla="*/ 30 h 38"/>
                <a:gd name="T16" fmla="*/ 29 w 31"/>
                <a:gd name="T17" fmla="*/ 27 h 38"/>
                <a:gd name="T18" fmla="*/ 29 w 31"/>
                <a:gd name="T19" fmla="*/ 28 h 38"/>
                <a:gd name="T20" fmla="*/ 26 w 31"/>
                <a:gd name="T21" fmla="*/ 14 h 38"/>
                <a:gd name="T22" fmla="*/ 23 w 31"/>
                <a:gd name="T23" fmla="*/ 7 h 38"/>
                <a:gd name="T24" fmla="*/ 20 w 31"/>
                <a:gd name="T25" fmla="*/ 1 h 38"/>
                <a:gd name="T26" fmla="*/ 20 w 31"/>
                <a:gd name="T27" fmla="*/ 1 h 38"/>
                <a:gd name="T28" fmla="*/ 0 w 31"/>
                <a:gd name="T29" fmla="*/ 8 h 38"/>
                <a:gd name="T30" fmla="*/ 0 w 31"/>
                <a:gd name="T31" fmla="*/ 8 h 38"/>
                <a:gd name="T32" fmla="*/ 20 w 31"/>
                <a:gd name="T33" fmla="*/ 0 h 38"/>
                <a:gd name="T34" fmla="*/ 21 w 31"/>
                <a:gd name="T35" fmla="*/ 0 h 38"/>
                <a:gd name="T36" fmla="*/ 24 w 31"/>
                <a:gd name="T37" fmla="*/ 6 h 38"/>
                <a:gd name="T38" fmla="*/ 27 w 31"/>
                <a:gd name="T39" fmla="*/ 13 h 38"/>
                <a:gd name="T40" fmla="*/ 31 w 31"/>
                <a:gd name="T41" fmla="*/ 28 h 38"/>
                <a:gd name="T42" fmla="*/ 31 w 31"/>
                <a:gd name="T43" fmla="*/ 28 h 38"/>
                <a:gd name="T44" fmla="*/ 26 w 31"/>
                <a:gd name="T45" fmla="*/ 32 h 38"/>
                <a:gd name="T46" fmla="*/ 20 w 31"/>
                <a:gd name="T47" fmla="*/ 34 h 38"/>
                <a:gd name="T48" fmla="*/ 9 w 31"/>
                <a:gd name="T49" fmla="*/ 38 h 38"/>
                <a:gd name="T50" fmla="*/ 8 w 31"/>
                <a:gd name="T51" fmla="*/ 37 h 38"/>
                <a:gd name="T52" fmla="*/ 3 w 31"/>
                <a:gd name="T53" fmla="*/ 23 h 38"/>
                <a:gd name="T54" fmla="*/ 1 w 31"/>
                <a:gd name="T55" fmla="*/ 16 h 38"/>
                <a:gd name="T56" fmla="*/ 0 w 31"/>
                <a:gd name="T57" fmla="*/ 12 h 38"/>
                <a:gd name="T58" fmla="*/ 0 w 31"/>
                <a:gd name="T59" fmla="*/ 8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31" h="38">
                  <a:moveTo>
                    <a:pt x="0" y="8"/>
                  </a:moveTo>
                  <a:cubicBezTo>
                    <a:pt x="1" y="12"/>
                    <a:pt x="1" y="12"/>
                    <a:pt x="1" y="12"/>
                  </a:cubicBezTo>
                  <a:cubicBezTo>
                    <a:pt x="1" y="13"/>
                    <a:pt x="1" y="14"/>
                    <a:pt x="1" y="16"/>
                  </a:cubicBezTo>
                  <a:cubicBezTo>
                    <a:pt x="2" y="18"/>
                    <a:pt x="3" y="20"/>
                    <a:pt x="4" y="23"/>
                  </a:cubicBezTo>
                  <a:cubicBezTo>
                    <a:pt x="9" y="37"/>
                    <a:pt x="9" y="37"/>
                    <a:pt x="9" y="37"/>
                  </a:cubicBezTo>
                  <a:cubicBezTo>
                    <a:pt x="8" y="36"/>
                    <a:pt x="8" y="36"/>
                    <a:pt x="8" y="36"/>
                  </a:cubicBezTo>
                  <a:cubicBezTo>
                    <a:pt x="12" y="35"/>
                    <a:pt x="16" y="34"/>
                    <a:pt x="20" y="33"/>
                  </a:cubicBezTo>
                  <a:cubicBezTo>
                    <a:pt x="25" y="30"/>
                    <a:pt x="25" y="30"/>
                    <a:pt x="25" y="30"/>
                  </a:cubicBezTo>
                  <a:cubicBezTo>
                    <a:pt x="29" y="27"/>
                    <a:pt x="29" y="27"/>
                    <a:pt x="29" y="27"/>
                  </a:cubicBezTo>
                  <a:cubicBezTo>
                    <a:pt x="29" y="28"/>
                    <a:pt x="29" y="28"/>
                    <a:pt x="29" y="28"/>
                  </a:cubicBezTo>
                  <a:cubicBezTo>
                    <a:pt x="28" y="23"/>
                    <a:pt x="27" y="18"/>
                    <a:pt x="26" y="14"/>
                  </a:cubicBezTo>
                  <a:cubicBezTo>
                    <a:pt x="23" y="7"/>
                    <a:pt x="23" y="7"/>
                    <a:pt x="23" y="7"/>
                  </a:cubicBezTo>
                  <a:cubicBezTo>
                    <a:pt x="22" y="5"/>
                    <a:pt x="21" y="3"/>
                    <a:pt x="20" y="1"/>
                  </a:cubicBezTo>
                  <a:cubicBezTo>
                    <a:pt x="20" y="1"/>
                    <a:pt x="20" y="1"/>
                    <a:pt x="20" y="1"/>
                  </a:cubicBezTo>
                  <a:cubicBezTo>
                    <a:pt x="14" y="3"/>
                    <a:pt x="7" y="5"/>
                    <a:pt x="0" y="8"/>
                  </a:cubicBezTo>
                  <a:close/>
                  <a:moveTo>
                    <a:pt x="0" y="8"/>
                  </a:moveTo>
                  <a:cubicBezTo>
                    <a:pt x="7" y="5"/>
                    <a:pt x="13" y="2"/>
                    <a:pt x="20" y="0"/>
                  </a:cubicBezTo>
                  <a:cubicBezTo>
                    <a:pt x="20" y="0"/>
                    <a:pt x="20" y="0"/>
                    <a:pt x="21" y="0"/>
                  </a:cubicBezTo>
                  <a:cubicBezTo>
                    <a:pt x="22" y="2"/>
                    <a:pt x="23" y="4"/>
                    <a:pt x="24" y="6"/>
                  </a:cubicBezTo>
                  <a:cubicBezTo>
                    <a:pt x="27" y="13"/>
                    <a:pt x="27" y="13"/>
                    <a:pt x="27" y="13"/>
                  </a:cubicBezTo>
                  <a:cubicBezTo>
                    <a:pt x="29" y="18"/>
                    <a:pt x="30" y="23"/>
                    <a:pt x="31" y="28"/>
                  </a:cubicBezTo>
                  <a:cubicBezTo>
                    <a:pt x="31" y="28"/>
                    <a:pt x="31" y="28"/>
                    <a:pt x="31" y="28"/>
                  </a:cubicBezTo>
                  <a:cubicBezTo>
                    <a:pt x="29" y="30"/>
                    <a:pt x="27" y="31"/>
                    <a:pt x="26" y="32"/>
                  </a:cubicBezTo>
                  <a:cubicBezTo>
                    <a:pt x="20" y="34"/>
                    <a:pt x="20" y="34"/>
                    <a:pt x="20" y="34"/>
                  </a:cubicBezTo>
                  <a:cubicBezTo>
                    <a:pt x="16" y="36"/>
                    <a:pt x="13" y="37"/>
                    <a:pt x="9" y="38"/>
                  </a:cubicBezTo>
                  <a:cubicBezTo>
                    <a:pt x="8" y="38"/>
                    <a:pt x="8" y="38"/>
                    <a:pt x="8" y="37"/>
                  </a:cubicBezTo>
                  <a:cubicBezTo>
                    <a:pt x="3" y="23"/>
                    <a:pt x="3" y="23"/>
                    <a:pt x="3" y="23"/>
                  </a:cubicBezTo>
                  <a:cubicBezTo>
                    <a:pt x="2" y="21"/>
                    <a:pt x="1" y="18"/>
                    <a:pt x="1" y="16"/>
                  </a:cubicBezTo>
                  <a:cubicBezTo>
                    <a:pt x="0" y="14"/>
                    <a:pt x="0" y="13"/>
                    <a:pt x="0" y="12"/>
                  </a:cubicBezTo>
                  <a:lnTo>
                    <a:pt x="0" y="8"/>
                  </a:ln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3600" b="1" dirty="0">
                <a:solidFill>
                  <a:prstClr val="black"/>
                </a:solidFill>
                <a:latin typeface="仓耳青禾体-谷力 W05"/>
                <a:ea typeface="仓耳青禾体-谷力 W05"/>
                <a:cs typeface="+mn-ea"/>
                <a:sym typeface="+mn-lt"/>
              </a:endParaRPr>
            </a:p>
          </p:txBody>
        </p:sp>
        <p:sp>
          <p:nvSpPr>
            <p:cNvPr id="66" name="Freeform 614"/>
            <p:cNvSpPr>
              <a:spLocks noEditPoints="1"/>
            </p:cNvSpPr>
            <p:nvPr>
              <p:custDataLst>
                <p:tags r:id="rId12"/>
              </p:custDataLst>
            </p:nvPr>
          </p:nvSpPr>
          <p:spPr bwMode="auto">
            <a:xfrm>
              <a:off x="6067426" y="3386138"/>
              <a:ext cx="117475" cy="142875"/>
            </a:xfrm>
            <a:custGeom>
              <a:avLst/>
              <a:gdLst>
                <a:gd name="T0" fmla="*/ 0 w 31"/>
                <a:gd name="T1" fmla="*/ 8 h 38"/>
                <a:gd name="T2" fmla="*/ 1 w 31"/>
                <a:gd name="T3" fmla="*/ 12 h 38"/>
                <a:gd name="T4" fmla="*/ 1 w 31"/>
                <a:gd name="T5" fmla="*/ 16 h 38"/>
                <a:gd name="T6" fmla="*/ 4 w 31"/>
                <a:gd name="T7" fmla="*/ 23 h 38"/>
                <a:gd name="T8" fmla="*/ 9 w 31"/>
                <a:gd name="T9" fmla="*/ 37 h 38"/>
                <a:gd name="T10" fmla="*/ 8 w 31"/>
                <a:gd name="T11" fmla="*/ 36 h 38"/>
                <a:gd name="T12" fmla="*/ 19 w 31"/>
                <a:gd name="T13" fmla="*/ 33 h 38"/>
                <a:gd name="T14" fmla="*/ 25 w 31"/>
                <a:gd name="T15" fmla="*/ 31 h 38"/>
                <a:gd name="T16" fmla="*/ 29 w 31"/>
                <a:gd name="T17" fmla="*/ 27 h 38"/>
                <a:gd name="T18" fmla="*/ 29 w 31"/>
                <a:gd name="T19" fmla="*/ 28 h 38"/>
                <a:gd name="T20" fmla="*/ 26 w 31"/>
                <a:gd name="T21" fmla="*/ 14 h 38"/>
                <a:gd name="T22" fmla="*/ 23 w 31"/>
                <a:gd name="T23" fmla="*/ 7 h 38"/>
                <a:gd name="T24" fmla="*/ 20 w 31"/>
                <a:gd name="T25" fmla="*/ 1 h 38"/>
                <a:gd name="T26" fmla="*/ 20 w 31"/>
                <a:gd name="T27" fmla="*/ 1 h 38"/>
                <a:gd name="T28" fmla="*/ 0 w 31"/>
                <a:gd name="T29" fmla="*/ 8 h 38"/>
                <a:gd name="T30" fmla="*/ 0 w 31"/>
                <a:gd name="T31" fmla="*/ 8 h 38"/>
                <a:gd name="T32" fmla="*/ 20 w 31"/>
                <a:gd name="T33" fmla="*/ 0 h 38"/>
                <a:gd name="T34" fmla="*/ 21 w 31"/>
                <a:gd name="T35" fmla="*/ 0 h 38"/>
                <a:gd name="T36" fmla="*/ 25 w 31"/>
                <a:gd name="T37" fmla="*/ 7 h 38"/>
                <a:gd name="T38" fmla="*/ 27 w 31"/>
                <a:gd name="T39" fmla="*/ 14 h 38"/>
                <a:gd name="T40" fmla="*/ 31 w 31"/>
                <a:gd name="T41" fmla="*/ 28 h 38"/>
                <a:gd name="T42" fmla="*/ 31 w 31"/>
                <a:gd name="T43" fmla="*/ 29 h 38"/>
                <a:gd name="T44" fmla="*/ 26 w 31"/>
                <a:gd name="T45" fmla="*/ 32 h 38"/>
                <a:gd name="T46" fmla="*/ 20 w 31"/>
                <a:gd name="T47" fmla="*/ 35 h 38"/>
                <a:gd name="T48" fmla="*/ 9 w 31"/>
                <a:gd name="T49" fmla="*/ 38 h 38"/>
                <a:gd name="T50" fmla="*/ 8 w 31"/>
                <a:gd name="T51" fmla="*/ 37 h 38"/>
                <a:gd name="T52" fmla="*/ 3 w 31"/>
                <a:gd name="T53" fmla="*/ 23 h 38"/>
                <a:gd name="T54" fmla="*/ 1 w 31"/>
                <a:gd name="T55" fmla="*/ 16 h 38"/>
                <a:gd name="T56" fmla="*/ 0 w 31"/>
                <a:gd name="T57" fmla="*/ 12 h 38"/>
                <a:gd name="T58" fmla="*/ 0 w 31"/>
                <a:gd name="T59" fmla="*/ 8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31" h="38">
                  <a:moveTo>
                    <a:pt x="0" y="8"/>
                  </a:moveTo>
                  <a:cubicBezTo>
                    <a:pt x="1" y="12"/>
                    <a:pt x="1" y="12"/>
                    <a:pt x="1" y="12"/>
                  </a:cubicBezTo>
                  <a:cubicBezTo>
                    <a:pt x="1" y="13"/>
                    <a:pt x="1" y="14"/>
                    <a:pt x="1" y="16"/>
                  </a:cubicBezTo>
                  <a:cubicBezTo>
                    <a:pt x="2" y="18"/>
                    <a:pt x="3" y="20"/>
                    <a:pt x="4" y="23"/>
                  </a:cubicBezTo>
                  <a:cubicBezTo>
                    <a:pt x="9" y="37"/>
                    <a:pt x="9" y="37"/>
                    <a:pt x="9" y="37"/>
                  </a:cubicBezTo>
                  <a:cubicBezTo>
                    <a:pt x="8" y="36"/>
                    <a:pt x="8" y="36"/>
                    <a:pt x="8" y="36"/>
                  </a:cubicBezTo>
                  <a:cubicBezTo>
                    <a:pt x="12" y="36"/>
                    <a:pt x="16" y="34"/>
                    <a:pt x="19" y="33"/>
                  </a:cubicBezTo>
                  <a:cubicBezTo>
                    <a:pt x="25" y="31"/>
                    <a:pt x="25" y="31"/>
                    <a:pt x="25" y="31"/>
                  </a:cubicBezTo>
                  <a:cubicBezTo>
                    <a:pt x="29" y="27"/>
                    <a:pt x="29" y="27"/>
                    <a:pt x="29" y="27"/>
                  </a:cubicBezTo>
                  <a:cubicBezTo>
                    <a:pt x="29" y="28"/>
                    <a:pt x="29" y="28"/>
                    <a:pt x="29" y="28"/>
                  </a:cubicBezTo>
                  <a:cubicBezTo>
                    <a:pt x="28" y="23"/>
                    <a:pt x="27" y="19"/>
                    <a:pt x="26" y="14"/>
                  </a:cubicBezTo>
                  <a:cubicBezTo>
                    <a:pt x="23" y="7"/>
                    <a:pt x="23" y="7"/>
                    <a:pt x="23" y="7"/>
                  </a:cubicBezTo>
                  <a:cubicBezTo>
                    <a:pt x="22" y="5"/>
                    <a:pt x="21" y="3"/>
                    <a:pt x="20" y="1"/>
                  </a:cubicBezTo>
                  <a:cubicBezTo>
                    <a:pt x="20" y="1"/>
                    <a:pt x="20" y="1"/>
                    <a:pt x="20" y="1"/>
                  </a:cubicBezTo>
                  <a:cubicBezTo>
                    <a:pt x="14" y="3"/>
                    <a:pt x="7" y="6"/>
                    <a:pt x="0" y="8"/>
                  </a:cubicBezTo>
                  <a:close/>
                  <a:moveTo>
                    <a:pt x="0" y="8"/>
                  </a:moveTo>
                  <a:cubicBezTo>
                    <a:pt x="7" y="5"/>
                    <a:pt x="13" y="2"/>
                    <a:pt x="20" y="0"/>
                  </a:cubicBezTo>
                  <a:cubicBezTo>
                    <a:pt x="20" y="0"/>
                    <a:pt x="21" y="0"/>
                    <a:pt x="21" y="0"/>
                  </a:cubicBezTo>
                  <a:cubicBezTo>
                    <a:pt x="22" y="2"/>
                    <a:pt x="23" y="5"/>
                    <a:pt x="25" y="7"/>
                  </a:cubicBezTo>
                  <a:cubicBezTo>
                    <a:pt x="27" y="14"/>
                    <a:pt x="27" y="14"/>
                    <a:pt x="27" y="14"/>
                  </a:cubicBezTo>
                  <a:cubicBezTo>
                    <a:pt x="29" y="18"/>
                    <a:pt x="30" y="23"/>
                    <a:pt x="31" y="28"/>
                  </a:cubicBezTo>
                  <a:cubicBezTo>
                    <a:pt x="31" y="28"/>
                    <a:pt x="31" y="29"/>
                    <a:pt x="31" y="29"/>
                  </a:cubicBezTo>
                  <a:cubicBezTo>
                    <a:pt x="29" y="30"/>
                    <a:pt x="27" y="31"/>
                    <a:pt x="26" y="32"/>
                  </a:cubicBezTo>
                  <a:cubicBezTo>
                    <a:pt x="20" y="35"/>
                    <a:pt x="20" y="35"/>
                    <a:pt x="20" y="35"/>
                  </a:cubicBezTo>
                  <a:cubicBezTo>
                    <a:pt x="16" y="36"/>
                    <a:pt x="12" y="37"/>
                    <a:pt x="9" y="38"/>
                  </a:cubicBezTo>
                  <a:cubicBezTo>
                    <a:pt x="8" y="38"/>
                    <a:pt x="8" y="38"/>
                    <a:pt x="8" y="37"/>
                  </a:cubicBezTo>
                  <a:cubicBezTo>
                    <a:pt x="3" y="23"/>
                    <a:pt x="3" y="23"/>
                    <a:pt x="3" y="23"/>
                  </a:cubicBezTo>
                  <a:cubicBezTo>
                    <a:pt x="2" y="21"/>
                    <a:pt x="1" y="18"/>
                    <a:pt x="1" y="16"/>
                  </a:cubicBezTo>
                  <a:cubicBezTo>
                    <a:pt x="0" y="14"/>
                    <a:pt x="0" y="13"/>
                    <a:pt x="0" y="12"/>
                  </a:cubicBezTo>
                  <a:lnTo>
                    <a:pt x="0" y="8"/>
                  </a:ln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3600" b="1" dirty="0">
                <a:solidFill>
                  <a:prstClr val="black"/>
                </a:solidFill>
                <a:latin typeface="仓耳青禾体-谷力 W05"/>
                <a:ea typeface="仓耳青禾体-谷力 W05"/>
                <a:cs typeface="+mn-ea"/>
                <a:sym typeface="+mn-lt"/>
              </a:endParaRPr>
            </a:p>
          </p:txBody>
        </p:sp>
        <p:sp>
          <p:nvSpPr>
            <p:cNvPr id="67" name="Freeform 615"/>
            <p:cNvSpPr>
              <a:spLocks noEditPoints="1"/>
            </p:cNvSpPr>
            <p:nvPr>
              <p:custDataLst>
                <p:tags r:id="rId13"/>
              </p:custDataLst>
            </p:nvPr>
          </p:nvSpPr>
          <p:spPr bwMode="auto">
            <a:xfrm>
              <a:off x="6143626" y="3575051"/>
              <a:ext cx="115888" cy="142875"/>
            </a:xfrm>
            <a:custGeom>
              <a:avLst/>
              <a:gdLst>
                <a:gd name="T0" fmla="*/ 0 w 31"/>
                <a:gd name="T1" fmla="*/ 8 h 38"/>
                <a:gd name="T2" fmla="*/ 1 w 31"/>
                <a:gd name="T3" fmla="*/ 12 h 38"/>
                <a:gd name="T4" fmla="*/ 1 w 31"/>
                <a:gd name="T5" fmla="*/ 15 h 38"/>
                <a:gd name="T6" fmla="*/ 4 w 31"/>
                <a:gd name="T7" fmla="*/ 23 h 38"/>
                <a:gd name="T8" fmla="*/ 9 w 31"/>
                <a:gd name="T9" fmla="*/ 37 h 38"/>
                <a:gd name="T10" fmla="*/ 9 w 31"/>
                <a:gd name="T11" fmla="*/ 36 h 38"/>
                <a:gd name="T12" fmla="*/ 20 w 31"/>
                <a:gd name="T13" fmla="*/ 33 h 38"/>
                <a:gd name="T14" fmla="*/ 25 w 31"/>
                <a:gd name="T15" fmla="*/ 30 h 38"/>
                <a:gd name="T16" fmla="*/ 30 w 31"/>
                <a:gd name="T17" fmla="*/ 27 h 38"/>
                <a:gd name="T18" fmla="*/ 29 w 31"/>
                <a:gd name="T19" fmla="*/ 28 h 38"/>
                <a:gd name="T20" fmla="*/ 26 w 31"/>
                <a:gd name="T21" fmla="*/ 14 h 38"/>
                <a:gd name="T22" fmla="*/ 23 w 31"/>
                <a:gd name="T23" fmla="*/ 7 h 38"/>
                <a:gd name="T24" fmla="*/ 20 w 31"/>
                <a:gd name="T25" fmla="*/ 1 h 38"/>
                <a:gd name="T26" fmla="*/ 20 w 31"/>
                <a:gd name="T27" fmla="*/ 1 h 38"/>
                <a:gd name="T28" fmla="*/ 0 w 31"/>
                <a:gd name="T29" fmla="*/ 8 h 38"/>
                <a:gd name="T30" fmla="*/ 0 w 31"/>
                <a:gd name="T31" fmla="*/ 8 h 38"/>
                <a:gd name="T32" fmla="*/ 20 w 31"/>
                <a:gd name="T33" fmla="*/ 0 h 38"/>
                <a:gd name="T34" fmla="*/ 21 w 31"/>
                <a:gd name="T35" fmla="*/ 0 h 38"/>
                <a:gd name="T36" fmla="*/ 25 w 31"/>
                <a:gd name="T37" fmla="*/ 6 h 38"/>
                <a:gd name="T38" fmla="*/ 27 w 31"/>
                <a:gd name="T39" fmla="*/ 13 h 38"/>
                <a:gd name="T40" fmla="*/ 31 w 31"/>
                <a:gd name="T41" fmla="*/ 28 h 38"/>
                <a:gd name="T42" fmla="*/ 31 w 31"/>
                <a:gd name="T43" fmla="*/ 28 h 38"/>
                <a:gd name="T44" fmla="*/ 26 w 31"/>
                <a:gd name="T45" fmla="*/ 32 h 38"/>
                <a:gd name="T46" fmla="*/ 20 w 31"/>
                <a:gd name="T47" fmla="*/ 34 h 38"/>
                <a:gd name="T48" fmla="*/ 9 w 31"/>
                <a:gd name="T49" fmla="*/ 38 h 38"/>
                <a:gd name="T50" fmla="*/ 8 w 31"/>
                <a:gd name="T51" fmla="*/ 37 h 38"/>
                <a:gd name="T52" fmla="*/ 3 w 31"/>
                <a:gd name="T53" fmla="*/ 23 h 38"/>
                <a:gd name="T54" fmla="*/ 1 w 31"/>
                <a:gd name="T55" fmla="*/ 16 h 38"/>
                <a:gd name="T56" fmla="*/ 0 w 31"/>
                <a:gd name="T57" fmla="*/ 12 h 38"/>
                <a:gd name="T58" fmla="*/ 0 w 31"/>
                <a:gd name="T59" fmla="*/ 8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31" h="38">
                  <a:moveTo>
                    <a:pt x="0" y="8"/>
                  </a:moveTo>
                  <a:cubicBezTo>
                    <a:pt x="1" y="12"/>
                    <a:pt x="1" y="12"/>
                    <a:pt x="1" y="12"/>
                  </a:cubicBezTo>
                  <a:cubicBezTo>
                    <a:pt x="1" y="13"/>
                    <a:pt x="1" y="14"/>
                    <a:pt x="1" y="15"/>
                  </a:cubicBezTo>
                  <a:cubicBezTo>
                    <a:pt x="2" y="18"/>
                    <a:pt x="3" y="20"/>
                    <a:pt x="4" y="23"/>
                  </a:cubicBezTo>
                  <a:cubicBezTo>
                    <a:pt x="9" y="37"/>
                    <a:pt x="9" y="37"/>
                    <a:pt x="9" y="37"/>
                  </a:cubicBezTo>
                  <a:cubicBezTo>
                    <a:pt x="9" y="36"/>
                    <a:pt x="9" y="36"/>
                    <a:pt x="9" y="36"/>
                  </a:cubicBezTo>
                  <a:cubicBezTo>
                    <a:pt x="12" y="35"/>
                    <a:pt x="16" y="34"/>
                    <a:pt x="20" y="33"/>
                  </a:cubicBezTo>
                  <a:cubicBezTo>
                    <a:pt x="25" y="30"/>
                    <a:pt x="25" y="30"/>
                    <a:pt x="25" y="30"/>
                  </a:cubicBezTo>
                  <a:cubicBezTo>
                    <a:pt x="30" y="27"/>
                    <a:pt x="30" y="27"/>
                    <a:pt x="30" y="27"/>
                  </a:cubicBezTo>
                  <a:cubicBezTo>
                    <a:pt x="29" y="28"/>
                    <a:pt x="29" y="28"/>
                    <a:pt x="29" y="28"/>
                  </a:cubicBezTo>
                  <a:cubicBezTo>
                    <a:pt x="29" y="23"/>
                    <a:pt x="27" y="18"/>
                    <a:pt x="26" y="14"/>
                  </a:cubicBezTo>
                  <a:cubicBezTo>
                    <a:pt x="23" y="7"/>
                    <a:pt x="23" y="7"/>
                    <a:pt x="23" y="7"/>
                  </a:cubicBezTo>
                  <a:cubicBezTo>
                    <a:pt x="22" y="5"/>
                    <a:pt x="21" y="3"/>
                    <a:pt x="20" y="1"/>
                  </a:cubicBezTo>
                  <a:cubicBezTo>
                    <a:pt x="20" y="1"/>
                    <a:pt x="20" y="1"/>
                    <a:pt x="20" y="1"/>
                  </a:cubicBezTo>
                  <a:cubicBezTo>
                    <a:pt x="14" y="3"/>
                    <a:pt x="7" y="5"/>
                    <a:pt x="0" y="8"/>
                  </a:cubicBezTo>
                  <a:close/>
                  <a:moveTo>
                    <a:pt x="0" y="8"/>
                  </a:moveTo>
                  <a:cubicBezTo>
                    <a:pt x="7" y="5"/>
                    <a:pt x="13" y="2"/>
                    <a:pt x="20" y="0"/>
                  </a:cubicBezTo>
                  <a:cubicBezTo>
                    <a:pt x="20" y="0"/>
                    <a:pt x="21" y="0"/>
                    <a:pt x="21" y="0"/>
                  </a:cubicBezTo>
                  <a:cubicBezTo>
                    <a:pt x="22" y="2"/>
                    <a:pt x="23" y="4"/>
                    <a:pt x="25" y="6"/>
                  </a:cubicBezTo>
                  <a:cubicBezTo>
                    <a:pt x="27" y="13"/>
                    <a:pt x="27" y="13"/>
                    <a:pt x="27" y="13"/>
                  </a:cubicBezTo>
                  <a:cubicBezTo>
                    <a:pt x="29" y="18"/>
                    <a:pt x="30" y="23"/>
                    <a:pt x="31" y="28"/>
                  </a:cubicBezTo>
                  <a:cubicBezTo>
                    <a:pt x="31" y="28"/>
                    <a:pt x="31" y="28"/>
                    <a:pt x="31" y="28"/>
                  </a:cubicBezTo>
                  <a:cubicBezTo>
                    <a:pt x="29" y="30"/>
                    <a:pt x="27" y="31"/>
                    <a:pt x="26" y="32"/>
                  </a:cubicBezTo>
                  <a:cubicBezTo>
                    <a:pt x="20" y="34"/>
                    <a:pt x="20" y="34"/>
                    <a:pt x="20" y="34"/>
                  </a:cubicBezTo>
                  <a:cubicBezTo>
                    <a:pt x="17" y="36"/>
                    <a:pt x="13" y="37"/>
                    <a:pt x="9" y="38"/>
                  </a:cubicBezTo>
                  <a:cubicBezTo>
                    <a:pt x="9" y="38"/>
                    <a:pt x="8" y="37"/>
                    <a:pt x="8" y="37"/>
                  </a:cubicBezTo>
                  <a:cubicBezTo>
                    <a:pt x="3" y="23"/>
                    <a:pt x="3" y="23"/>
                    <a:pt x="3" y="23"/>
                  </a:cubicBezTo>
                  <a:cubicBezTo>
                    <a:pt x="2" y="21"/>
                    <a:pt x="2" y="18"/>
                    <a:pt x="1" y="16"/>
                  </a:cubicBezTo>
                  <a:cubicBezTo>
                    <a:pt x="0" y="14"/>
                    <a:pt x="1" y="13"/>
                    <a:pt x="0" y="12"/>
                  </a:cubicBezTo>
                  <a:lnTo>
                    <a:pt x="0" y="8"/>
                  </a:ln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3600" b="1" dirty="0">
                <a:solidFill>
                  <a:prstClr val="black"/>
                </a:solidFill>
                <a:latin typeface="仓耳青禾体-谷力 W05"/>
                <a:ea typeface="仓耳青禾体-谷力 W05"/>
                <a:cs typeface="+mn-ea"/>
                <a:sym typeface="+mn-lt"/>
              </a:endParaRPr>
            </a:p>
          </p:txBody>
        </p:sp>
        <p:sp>
          <p:nvSpPr>
            <p:cNvPr id="68" name="Freeform 616"/>
            <p:cNvSpPr/>
            <p:nvPr>
              <p:custDataLst>
                <p:tags r:id="rId14"/>
              </p:custDataLst>
            </p:nvPr>
          </p:nvSpPr>
          <p:spPr bwMode="auto">
            <a:xfrm>
              <a:off x="6154738" y="3079751"/>
              <a:ext cx="233363" cy="79375"/>
            </a:xfrm>
            <a:custGeom>
              <a:avLst/>
              <a:gdLst>
                <a:gd name="T0" fmla="*/ 0 w 62"/>
                <a:gd name="T1" fmla="*/ 21 h 21"/>
                <a:gd name="T2" fmla="*/ 10 w 62"/>
                <a:gd name="T3" fmla="*/ 19 h 21"/>
                <a:gd name="T4" fmla="*/ 32 w 62"/>
                <a:gd name="T5" fmla="*/ 12 h 21"/>
                <a:gd name="T6" fmla="*/ 53 w 62"/>
                <a:gd name="T7" fmla="*/ 4 h 21"/>
                <a:gd name="T8" fmla="*/ 60 w 62"/>
                <a:gd name="T9" fmla="*/ 1 h 21"/>
                <a:gd name="T10" fmla="*/ 62 w 62"/>
                <a:gd name="T11" fmla="*/ 0 h 21"/>
                <a:gd name="T12" fmla="*/ 60 w 62"/>
                <a:gd name="T13" fmla="*/ 2 h 21"/>
                <a:gd name="T14" fmla="*/ 53 w 62"/>
                <a:gd name="T15" fmla="*/ 5 h 21"/>
                <a:gd name="T16" fmla="*/ 32 w 62"/>
                <a:gd name="T17" fmla="*/ 13 h 21"/>
                <a:gd name="T18" fmla="*/ 10 w 62"/>
                <a:gd name="T19" fmla="*/ 20 h 21"/>
                <a:gd name="T20" fmla="*/ 3 w 62"/>
                <a:gd name="T21" fmla="*/ 21 h 21"/>
                <a:gd name="T22" fmla="*/ 0 w 62"/>
                <a:gd name="T23" fmla="*/ 21 h 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62" h="21">
                  <a:moveTo>
                    <a:pt x="0" y="21"/>
                  </a:moveTo>
                  <a:cubicBezTo>
                    <a:pt x="0" y="21"/>
                    <a:pt x="4" y="20"/>
                    <a:pt x="10" y="19"/>
                  </a:cubicBezTo>
                  <a:cubicBezTo>
                    <a:pt x="16" y="17"/>
                    <a:pt x="24" y="14"/>
                    <a:pt x="32" y="12"/>
                  </a:cubicBezTo>
                  <a:cubicBezTo>
                    <a:pt x="40" y="9"/>
                    <a:pt x="47" y="6"/>
                    <a:pt x="53" y="4"/>
                  </a:cubicBezTo>
                  <a:cubicBezTo>
                    <a:pt x="56" y="3"/>
                    <a:pt x="58" y="2"/>
                    <a:pt x="60" y="1"/>
                  </a:cubicBezTo>
                  <a:cubicBezTo>
                    <a:pt x="62" y="1"/>
                    <a:pt x="62" y="0"/>
                    <a:pt x="62" y="0"/>
                  </a:cubicBezTo>
                  <a:cubicBezTo>
                    <a:pt x="62" y="0"/>
                    <a:pt x="62" y="1"/>
                    <a:pt x="60" y="2"/>
                  </a:cubicBezTo>
                  <a:cubicBezTo>
                    <a:pt x="59" y="3"/>
                    <a:pt x="56" y="4"/>
                    <a:pt x="53" y="5"/>
                  </a:cubicBezTo>
                  <a:cubicBezTo>
                    <a:pt x="48" y="8"/>
                    <a:pt x="40" y="11"/>
                    <a:pt x="32" y="13"/>
                  </a:cubicBezTo>
                  <a:cubicBezTo>
                    <a:pt x="24" y="16"/>
                    <a:pt x="16" y="18"/>
                    <a:pt x="10" y="20"/>
                  </a:cubicBezTo>
                  <a:cubicBezTo>
                    <a:pt x="7" y="20"/>
                    <a:pt x="5" y="21"/>
                    <a:pt x="3" y="21"/>
                  </a:cubicBezTo>
                  <a:cubicBezTo>
                    <a:pt x="1" y="21"/>
                    <a:pt x="0" y="21"/>
                    <a:pt x="0" y="21"/>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3600" b="1" dirty="0">
                <a:solidFill>
                  <a:prstClr val="black"/>
                </a:solidFill>
                <a:latin typeface="仓耳青禾体-谷力 W05"/>
                <a:ea typeface="仓耳青禾体-谷力 W05"/>
                <a:cs typeface="+mn-ea"/>
                <a:sym typeface="+mn-lt"/>
              </a:endParaRPr>
            </a:p>
          </p:txBody>
        </p:sp>
        <p:sp>
          <p:nvSpPr>
            <p:cNvPr id="69" name="Freeform 617"/>
            <p:cNvSpPr/>
            <p:nvPr>
              <p:custDataLst>
                <p:tags r:id="rId15"/>
              </p:custDataLst>
            </p:nvPr>
          </p:nvSpPr>
          <p:spPr bwMode="auto">
            <a:xfrm>
              <a:off x="6173788" y="3128963"/>
              <a:ext cx="236538" cy="82550"/>
            </a:xfrm>
            <a:custGeom>
              <a:avLst/>
              <a:gdLst>
                <a:gd name="T0" fmla="*/ 0 w 63"/>
                <a:gd name="T1" fmla="*/ 22 h 22"/>
                <a:gd name="T2" fmla="*/ 3 w 63"/>
                <a:gd name="T3" fmla="*/ 21 h 22"/>
                <a:gd name="T4" fmla="*/ 10 w 63"/>
                <a:gd name="T5" fmla="*/ 19 h 22"/>
                <a:gd name="T6" fmla="*/ 31 w 63"/>
                <a:gd name="T7" fmla="*/ 11 h 22"/>
                <a:gd name="T8" fmla="*/ 63 w 63"/>
                <a:gd name="T9" fmla="*/ 0 h 22"/>
                <a:gd name="T10" fmla="*/ 53 w 63"/>
                <a:gd name="T11" fmla="*/ 4 h 22"/>
                <a:gd name="T12" fmla="*/ 32 w 63"/>
                <a:gd name="T13" fmla="*/ 13 h 22"/>
                <a:gd name="T14" fmla="*/ 10 w 63"/>
                <a:gd name="T15" fmla="*/ 20 h 22"/>
                <a:gd name="T16" fmla="*/ 3 w 63"/>
                <a:gd name="T17" fmla="*/ 21 h 22"/>
                <a:gd name="T18" fmla="*/ 0 w 63"/>
                <a:gd name="T19" fmla="*/ 22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3" h="22">
                  <a:moveTo>
                    <a:pt x="0" y="22"/>
                  </a:moveTo>
                  <a:cubicBezTo>
                    <a:pt x="0" y="22"/>
                    <a:pt x="1" y="21"/>
                    <a:pt x="3" y="21"/>
                  </a:cubicBezTo>
                  <a:cubicBezTo>
                    <a:pt x="4" y="21"/>
                    <a:pt x="7" y="20"/>
                    <a:pt x="10" y="19"/>
                  </a:cubicBezTo>
                  <a:cubicBezTo>
                    <a:pt x="16" y="17"/>
                    <a:pt x="24" y="15"/>
                    <a:pt x="31" y="11"/>
                  </a:cubicBezTo>
                  <a:cubicBezTo>
                    <a:pt x="47" y="6"/>
                    <a:pt x="63" y="0"/>
                    <a:pt x="63" y="0"/>
                  </a:cubicBezTo>
                  <a:cubicBezTo>
                    <a:pt x="63" y="0"/>
                    <a:pt x="59" y="2"/>
                    <a:pt x="53" y="4"/>
                  </a:cubicBezTo>
                  <a:cubicBezTo>
                    <a:pt x="48" y="7"/>
                    <a:pt x="40" y="10"/>
                    <a:pt x="32" y="13"/>
                  </a:cubicBezTo>
                  <a:cubicBezTo>
                    <a:pt x="24" y="16"/>
                    <a:pt x="16" y="19"/>
                    <a:pt x="10" y="20"/>
                  </a:cubicBezTo>
                  <a:cubicBezTo>
                    <a:pt x="7" y="21"/>
                    <a:pt x="4" y="21"/>
                    <a:pt x="3" y="21"/>
                  </a:cubicBezTo>
                  <a:cubicBezTo>
                    <a:pt x="1" y="22"/>
                    <a:pt x="0" y="22"/>
                    <a:pt x="0" y="22"/>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3600" b="1" dirty="0">
                <a:solidFill>
                  <a:prstClr val="black"/>
                </a:solidFill>
                <a:latin typeface="仓耳青禾体-谷力 W05"/>
                <a:ea typeface="仓耳青禾体-谷力 W05"/>
                <a:cs typeface="+mn-ea"/>
                <a:sym typeface="+mn-lt"/>
              </a:endParaRPr>
            </a:p>
          </p:txBody>
        </p:sp>
        <p:sp>
          <p:nvSpPr>
            <p:cNvPr id="70" name="Freeform 618"/>
            <p:cNvSpPr/>
            <p:nvPr>
              <p:custDataLst>
                <p:tags r:id="rId16"/>
              </p:custDataLst>
            </p:nvPr>
          </p:nvSpPr>
          <p:spPr bwMode="auto">
            <a:xfrm>
              <a:off x="6196013" y="3178176"/>
              <a:ext cx="238125" cy="82550"/>
            </a:xfrm>
            <a:custGeom>
              <a:avLst/>
              <a:gdLst>
                <a:gd name="T0" fmla="*/ 0 w 63"/>
                <a:gd name="T1" fmla="*/ 22 h 22"/>
                <a:gd name="T2" fmla="*/ 3 w 63"/>
                <a:gd name="T3" fmla="*/ 21 h 22"/>
                <a:gd name="T4" fmla="*/ 10 w 63"/>
                <a:gd name="T5" fmla="*/ 19 h 22"/>
                <a:gd name="T6" fmla="*/ 32 w 63"/>
                <a:gd name="T7" fmla="*/ 12 h 22"/>
                <a:gd name="T8" fmla="*/ 63 w 63"/>
                <a:gd name="T9" fmla="*/ 0 h 22"/>
                <a:gd name="T10" fmla="*/ 54 w 63"/>
                <a:gd name="T11" fmla="*/ 4 h 22"/>
                <a:gd name="T12" fmla="*/ 32 w 63"/>
                <a:gd name="T13" fmla="*/ 13 h 22"/>
                <a:gd name="T14" fmla="*/ 10 w 63"/>
                <a:gd name="T15" fmla="*/ 20 h 22"/>
                <a:gd name="T16" fmla="*/ 3 w 63"/>
                <a:gd name="T17" fmla="*/ 22 h 22"/>
                <a:gd name="T18" fmla="*/ 0 w 63"/>
                <a:gd name="T19" fmla="*/ 22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3" h="22">
                  <a:moveTo>
                    <a:pt x="0" y="22"/>
                  </a:moveTo>
                  <a:cubicBezTo>
                    <a:pt x="0" y="22"/>
                    <a:pt x="1" y="22"/>
                    <a:pt x="3" y="21"/>
                  </a:cubicBezTo>
                  <a:cubicBezTo>
                    <a:pt x="5" y="21"/>
                    <a:pt x="7" y="20"/>
                    <a:pt x="10" y="19"/>
                  </a:cubicBezTo>
                  <a:cubicBezTo>
                    <a:pt x="16" y="18"/>
                    <a:pt x="24" y="15"/>
                    <a:pt x="32" y="12"/>
                  </a:cubicBezTo>
                  <a:cubicBezTo>
                    <a:pt x="47" y="6"/>
                    <a:pt x="63" y="0"/>
                    <a:pt x="63" y="0"/>
                  </a:cubicBezTo>
                  <a:cubicBezTo>
                    <a:pt x="63" y="0"/>
                    <a:pt x="59" y="2"/>
                    <a:pt x="54" y="4"/>
                  </a:cubicBezTo>
                  <a:cubicBezTo>
                    <a:pt x="48" y="7"/>
                    <a:pt x="40" y="10"/>
                    <a:pt x="32" y="13"/>
                  </a:cubicBezTo>
                  <a:cubicBezTo>
                    <a:pt x="24" y="16"/>
                    <a:pt x="16" y="19"/>
                    <a:pt x="10" y="20"/>
                  </a:cubicBezTo>
                  <a:cubicBezTo>
                    <a:pt x="7" y="21"/>
                    <a:pt x="5" y="22"/>
                    <a:pt x="3" y="22"/>
                  </a:cubicBezTo>
                  <a:cubicBezTo>
                    <a:pt x="1" y="22"/>
                    <a:pt x="0" y="22"/>
                    <a:pt x="0" y="22"/>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3600" b="1" dirty="0">
                <a:solidFill>
                  <a:prstClr val="black"/>
                </a:solidFill>
                <a:latin typeface="仓耳青禾体-谷力 W05"/>
                <a:ea typeface="仓耳青禾体-谷力 W05"/>
                <a:cs typeface="+mn-ea"/>
                <a:sym typeface="+mn-lt"/>
              </a:endParaRPr>
            </a:p>
          </p:txBody>
        </p:sp>
        <p:sp>
          <p:nvSpPr>
            <p:cNvPr id="71" name="Freeform 619"/>
            <p:cNvSpPr/>
            <p:nvPr>
              <p:custDataLst>
                <p:tags r:id="rId17"/>
              </p:custDataLst>
            </p:nvPr>
          </p:nvSpPr>
          <p:spPr bwMode="auto">
            <a:xfrm>
              <a:off x="6226176" y="3282951"/>
              <a:ext cx="233363" cy="79375"/>
            </a:xfrm>
            <a:custGeom>
              <a:avLst/>
              <a:gdLst>
                <a:gd name="T0" fmla="*/ 0 w 62"/>
                <a:gd name="T1" fmla="*/ 21 h 21"/>
                <a:gd name="T2" fmla="*/ 10 w 62"/>
                <a:gd name="T3" fmla="*/ 18 h 21"/>
                <a:gd name="T4" fmla="*/ 31 w 62"/>
                <a:gd name="T5" fmla="*/ 11 h 21"/>
                <a:gd name="T6" fmla="*/ 53 w 62"/>
                <a:gd name="T7" fmla="*/ 4 h 21"/>
                <a:gd name="T8" fmla="*/ 60 w 62"/>
                <a:gd name="T9" fmla="*/ 1 h 21"/>
                <a:gd name="T10" fmla="*/ 62 w 62"/>
                <a:gd name="T11" fmla="*/ 0 h 21"/>
                <a:gd name="T12" fmla="*/ 60 w 62"/>
                <a:gd name="T13" fmla="*/ 1 h 21"/>
                <a:gd name="T14" fmla="*/ 53 w 62"/>
                <a:gd name="T15" fmla="*/ 5 h 21"/>
                <a:gd name="T16" fmla="*/ 32 w 62"/>
                <a:gd name="T17" fmla="*/ 13 h 21"/>
                <a:gd name="T18" fmla="*/ 10 w 62"/>
                <a:gd name="T19" fmla="*/ 19 h 21"/>
                <a:gd name="T20" fmla="*/ 3 w 62"/>
                <a:gd name="T21" fmla="*/ 21 h 21"/>
                <a:gd name="T22" fmla="*/ 0 w 62"/>
                <a:gd name="T23" fmla="*/ 21 h 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62" h="21">
                  <a:moveTo>
                    <a:pt x="0" y="21"/>
                  </a:moveTo>
                  <a:cubicBezTo>
                    <a:pt x="0" y="21"/>
                    <a:pt x="4" y="20"/>
                    <a:pt x="10" y="18"/>
                  </a:cubicBezTo>
                  <a:cubicBezTo>
                    <a:pt x="16" y="17"/>
                    <a:pt x="24" y="14"/>
                    <a:pt x="31" y="11"/>
                  </a:cubicBezTo>
                  <a:cubicBezTo>
                    <a:pt x="39" y="9"/>
                    <a:pt x="47" y="6"/>
                    <a:pt x="53" y="4"/>
                  </a:cubicBezTo>
                  <a:cubicBezTo>
                    <a:pt x="55" y="3"/>
                    <a:pt x="58" y="2"/>
                    <a:pt x="60" y="1"/>
                  </a:cubicBezTo>
                  <a:cubicBezTo>
                    <a:pt x="61" y="0"/>
                    <a:pt x="62" y="0"/>
                    <a:pt x="62" y="0"/>
                  </a:cubicBezTo>
                  <a:cubicBezTo>
                    <a:pt x="62" y="0"/>
                    <a:pt x="61" y="0"/>
                    <a:pt x="60" y="1"/>
                  </a:cubicBezTo>
                  <a:cubicBezTo>
                    <a:pt x="58" y="2"/>
                    <a:pt x="56" y="4"/>
                    <a:pt x="53" y="5"/>
                  </a:cubicBezTo>
                  <a:cubicBezTo>
                    <a:pt x="47" y="7"/>
                    <a:pt x="40" y="10"/>
                    <a:pt x="32" y="13"/>
                  </a:cubicBezTo>
                  <a:cubicBezTo>
                    <a:pt x="24" y="16"/>
                    <a:pt x="16" y="18"/>
                    <a:pt x="10" y="19"/>
                  </a:cubicBezTo>
                  <a:cubicBezTo>
                    <a:pt x="7" y="20"/>
                    <a:pt x="4" y="20"/>
                    <a:pt x="3" y="21"/>
                  </a:cubicBezTo>
                  <a:cubicBezTo>
                    <a:pt x="1" y="21"/>
                    <a:pt x="0" y="21"/>
                    <a:pt x="0" y="21"/>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3600" b="1" dirty="0">
                <a:solidFill>
                  <a:prstClr val="black"/>
                </a:solidFill>
                <a:latin typeface="仓耳青禾体-谷力 W05"/>
                <a:ea typeface="仓耳青禾体-谷力 W05"/>
                <a:cs typeface="+mn-ea"/>
                <a:sym typeface="+mn-lt"/>
              </a:endParaRPr>
            </a:p>
          </p:txBody>
        </p:sp>
        <p:sp>
          <p:nvSpPr>
            <p:cNvPr id="72" name="Freeform 620"/>
            <p:cNvSpPr/>
            <p:nvPr>
              <p:custDataLst>
                <p:tags r:id="rId18"/>
              </p:custDataLst>
            </p:nvPr>
          </p:nvSpPr>
          <p:spPr bwMode="auto">
            <a:xfrm>
              <a:off x="6242051" y="3328988"/>
              <a:ext cx="236538" cy="82550"/>
            </a:xfrm>
            <a:custGeom>
              <a:avLst/>
              <a:gdLst>
                <a:gd name="T0" fmla="*/ 0 w 63"/>
                <a:gd name="T1" fmla="*/ 22 h 22"/>
                <a:gd name="T2" fmla="*/ 3 w 63"/>
                <a:gd name="T3" fmla="*/ 22 h 22"/>
                <a:gd name="T4" fmla="*/ 10 w 63"/>
                <a:gd name="T5" fmla="*/ 20 h 22"/>
                <a:gd name="T6" fmla="*/ 32 w 63"/>
                <a:gd name="T7" fmla="*/ 12 h 22"/>
                <a:gd name="T8" fmla="*/ 63 w 63"/>
                <a:gd name="T9" fmla="*/ 0 h 22"/>
                <a:gd name="T10" fmla="*/ 54 w 63"/>
                <a:gd name="T11" fmla="*/ 5 h 22"/>
                <a:gd name="T12" fmla="*/ 33 w 63"/>
                <a:gd name="T13" fmla="*/ 14 h 22"/>
                <a:gd name="T14" fmla="*/ 11 w 63"/>
                <a:gd name="T15" fmla="*/ 21 h 22"/>
                <a:gd name="T16" fmla="*/ 3 w 63"/>
                <a:gd name="T17" fmla="*/ 22 h 22"/>
                <a:gd name="T18" fmla="*/ 0 w 63"/>
                <a:gd name="T19" fmla="*/ 22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3" h="22">
                  <a:moveTo>
                    <a:pt x="0" y="22"/>
                  </a:moveTo>
                  <a:cubicBezTo>
                    <a:pt x="0" y="22"/>
                    <a:pt x="1" y="22"/>
                    <a:pt x="3" y="22"/>
                  </a:cubicBezTo>
                  <a:cubicBezTo>
                    <a:pt x="5" y="22"/>
                    <a:pt x="7" y="21"/>
                    <a:pt x="10" y="20"/>
                  </a:cubicBezTo>
                  <a:cubicBezTo>
                    <a:pt x="16" y="18"/>
                    <a:pt x="24" y="15"/>
                    <a:pt x="32" y="12"/>
                  </a:cubicBezTo>
                  <a:cubicBezTo>
                    <a:pt x="48" y="7"/>
                    <a:pt x="63" y="0"/>
                    <a:pt x="63" y="0"/>
                  </a:cubicBezTo>
                  <a:cubicBezTo>
                    <a:pt x="63" y="0"/>
                    <a:pt x="60" y="2"/>
                    <a:pt x="54" y="5"/>
                  </a:cubicBezTo>
                  <a:cubicBezTo>
                    <a:pt x="48" y="8"/>
                    <a:pt x="40" y="11"/>
                    <a:pt x="33" y="14"/>
                  </a:cubicBezTo>
                  <a:cubicBezTo>
                    <a:pt x="25" y="17"/>
                    <a:pt x="17" y="19"/>
                    <a:pt x="11" y="21"/>
                  </a:cubicBezTo>
                  <a:cubicBezTo>
                    <a:pt x="8" y="22"/>
                    <a:pt x="5" y="22"/>
                    <a:pt x="3" y="22"/>
                  </a:cubicBezTo>
                  <a:cubicBezTo>
                    <a:pt x="1" y="22"/>
                    <a:pt x="0" y="22"/>
                    <a:pt x="0" y="22"/>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3600" b="1" dirty="0">
                <a:solidFill>
                  <a:prstClr val="black"/>
                </a:solidFill>
                <a:latin typeface="仓耳青禾体-谷力 W05"/>
                <a:ea typeface="仓耳青禾体-谷力 W05"/>
                <a:cs typeface="+mn-ea"/>
                <a:sym typeface="+mn-lt"/>
              </a:endParaRPr>
            </a:p>
          </p:txBody>
        </p:sp>
        <p:sp>
          <p:nvSpPr>
            <p:cNvPr id="73" name="Freeform 621"/>
            <p:cNvSpPr/>
            <p:nvPr>
              <p:custDataLst>
                <p:tags r:id="rId19"/>
              </p:custDataLst>
            </p:nvPr>
          </p:nvSpPr>
          <p:spPr bwMode="auto">
            <a:xfrm>
              <a:off x="6267451" y="3378201"/>
              <a:ext cx="234950" cy="87313"/>
            </a:xfrm>
            <a:custGeom>
              <a:avLst/>
              <a:gdLst>
                <a:gd name="T0" fmla="*/ 0 w 62"/>
                <a:gd name="T1" fmla="*/ 23 h 23"/>
                <a:gd name="T2" fmla="*/ 2 w 62"/>
                <a:gd name="T3" fmla="*/ 22 h 23"/>
                <a:gd name="T4" fmla="*/ 10 w 62"/>
                <a:gd name="T5" fmla="*/ 20 h 23"/>
                <a:gd name="T6" fmla="*/ 31 w 62"/>
                <a:gd name="T7" fmla="*/ 12 h 23"/>
                <a:gd name="T8" fmla="*/ 62 w 62"/>
                <a:gd name="T9" fmla="*/ 0 h 23"/>
                <a:gd name="T10" fmla="*/ 53 w 62"/>
                <a:gd name="T11" fmla="*/ 5 h 23"/>
                <a:gd name="T12" fmla="*/ 32 w 62"/>
                <a:gd name="T13" fmla="*/ 14 h 23"/>
                <a:gd name="T14" fmla="*/ 10 w 62"/>
                <a:gd name="T15" fmla="*/ 21 h 23"/>
                <a:gd name="T16" fmla="*/ 2 w 62"/>
                <a:gd name="T17" fmla="*/ 22 h 23"/>
                <a:gd name="T18" fmla="*/ 0 w 62"/>
                <a:gd name="T19" fmla="*/ 23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2" h="23">
                  <a:moveTo>
                    <a:pt x="0" y="23"/>
                  </a:moveTo>
                  <a:cubicBezTo>
                    <a:pt x="0" y="23"/>
                    <a:pt x="1" y="22"/>
                    <a:pt x="2" y="22"/>
                  </a:cubicBezTo>
                  <a:cubicBezTo>
                    <a:pt x="4" y="22"/>
                    <a:pt x="7" y="21"/>
                    <a:pt x="10" y="20"/>
                  </a:cubicBezTo>
                  <a:cubicBezTo>
                    <a:pt x="16" y="18"/>
                    <a:pt x="23" y="15"/>
                    <a:pt x="31" y="12"/>
                  </a:cubicBezTo>
                  <a:cubicBezTo>
                    <a:pt x="47" y="7"/>
                    <a:pt x="62" y="0"/>
                    <a:pt x="62" y="0"/>
                  </a:cubicBezTo>
                  <a:cubicBezTo>
                    <a:pt x="62" y="0"/>
                    <a:pt x="59" y="3"/>
                    <a:pt x="53" y="5"/>
                  </a:cubicBezTo>
                  <a:cubicBezTo>
                    <a:pt x="47" y="8"/>
                    <a:pt x="40" y="11"/>
                    <a:pt x="32" y="14"/>
                  </a:cubicBezTo>
                  <a:cubicBezTo>
                    <a:pt x="24" y="17"/>
                    <a:pt x="16" y="19"/>
                    <a:pt x="10" y="21"/>
                  </a:cubicBezTo>
                  <a:cubicBezTo>
                    <a:pt x="7" y="22"/>
                    <a:pt x="4" y="22"/>
                    <a:pt x="2" y="22"/>
                  </a:cubicBezTo>
                  <a:cubicBezTo>
                    <a:pt x="1" y="22"/>
                    <a:pt x="0" y="23"/>
                    <a:pt x="0" y="23"/>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3600" b="1" dirty="0">
                <a:solidFill>
                  <a:prstClr val="black"/>
                </a:solidFill>
                <a:latin typeface="仓耳青禾体-谷力 W05"/>
                <a:ea typeface="仓耳青禾体-谷力 W05"/>
                <a:cs typeface="+mn-ea"/>
                <a:sym typeface="+mn-lt"/>
              </a:endParaRPr>
            </a:p>
          </p:txBody>
        </p:sp>
        <p:sp>
          <p:nvSpPr>
            <p:cNvPr id="74" name="Freeform 622"/>
            <p:cNvSpPr/>
            <p:nvPr>
              <p:custDataLst>
                <p:tags r:id="rId20"/>
              </p:custDataLst>
            </p:nvPr>
          </p:nvSpPr>
          <p:spPr bwMode="auto">
            <a:xfrm>
              <a:off x="6302376" y="3484563"/>
              <a:ext cx="233363" cy="79375"/>
            </a:xfrm>
            <a:custGeom>
              <a:avLst/>
              <a:gdLst>
                <a:gd name="T0" fmla="*/ 0 w 62"/>
                <a:gd name="T1" fmla="*/ 21 h 21"/>
                <a:gd name="T2" fmla="*/ 10 w 62"/>
                <a:gd name="T3" fmla="*/ 19 h 21"/>
                <a:gd name="T4" fmla="*/ 31 w 62"/>
                <a:gd name="T5" fmla="*/ 12 h 21"/>
                <a:gd name="T6" fmla="*/ 53 w 62"/>
                <a:gd name="T7" fmla="*/ 4 h 21"/>
                <a:gd name="T8" fmla="*/ 60 w 62"/>
                <a:gd name="T9" fmla="*/ 2 h 21"/>
                <a:gd name="T10" fmla="*/ 62 w 62"/>
                <a:gd name="T11" fmla="*/ 0 h 21"/>
                <a:gd name="T12" fmla="*/ 60 w 62"/>
                <a:gd name="T13" fmla="*/ 2 h 21"/>
                <a:gd name="T14" fmla="*/ 53 w 62"/>
                <a:gd name="T15" fmla="*/ 5 h 21"/>
                <a:gd name="T16" fmla="*/ 32 w 62"/>
                <a:gd name="T17" fmla="*/ 14 h 21"/>
                <a:gd name="T18" fmla="*/ 10 w 62"/>
                <a:gd name="T19" fmla="*/ 20 h 21"/>
                <a:gd name="T20" fmla="*/ 3 w 62"/>
                <a:gd name="T21" fmla="*/ 21 h 21"/>
                <a:gd name="T22" fmla="*/ 0 w 62"/>
                <a:gd name="T23" fmla="*/ 21 h 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62" h="21">
                  <a:moveTo>
                    <a:pt x="0" y="21"/>
                  </a:moveTo>
                  <a:cubicBezTo>
                    <a:pt x="0" y="21"/>
                    <a:pt x="4" y="21"/>
                    <a:pt x="10" y="19"/>
                  </a:cubicBezTo>
                  <a:cubicBezTo>
                    <a:pt x="16" y="17"/>
                    <a:pt x="24" y="14"/>
                    <a:pt x="31" y="12"/>
                  </a:cubicBezTo>
                  <a:cubicBezTo>
                    <a:pt x="39" y="9"/>
                    <a:pt x="47" y="7"/>
                    <a:pt x="53" y="4"/>
                  </a:cubicBezTo>
                  <a:cubicBezTo>
                    <a:pt x="56" y="3"/>
                    <a:pt x="58" y="3"/>
                    <a:pt x="60" y="2"/>
                  </a:cubicBezTo>
                  <a:cubicBezTo>
                    <a:pt x="61" y="1"/>
                    <a:pt x="62" y="0"/>
                    <a:pt x="62" y="0"/>
                  </a:cubicBezTo>
                  <a:cubicBezTo>
                    <a:pt x="62" y="0"/>
                    <a:pt x="61" y="1"/>
                    <a:pt x="60" y="2"/>
                  </a:cubicBezTo>
                  <a:cubicBezTo>
                    <a:pt x="58" y="3"/>
                    <a:pt x="56" y="4"/>
                    <a:pt x="53" y="5"/>
                  </a:cubicBezTo>
                  <a:cubicBezTo>
                    <a:pt x="48" y="8"/>
                    <a:pt x="40" y="11"/>
                    <a:pt x="32" y="14"/>
                  </a:cubicBezTo>
                  <a:cubicBezTo>
                    <a:pt x="24" y="16"/>
                    <a:pt x="16" y="18"/>
                    <a:pt x="10" y="20"/>
                  </a:cubicBezTo>
                  <a:cubicBezTo>
                    <a:pt x="7" y="20"/>
                    <a:pt x="5" y="21"/>
                    <a:pt x="3" y="21"/>
                  </a:cubicBezTo>
                  <a:cubicBezTo>
                    <a:pt x="1" y="21"/>
                    <a:pt x="0" y="21"/>
                    <a:pt x="0" y="21"/>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3600" b="1" dirty="0">
                <a:solidFill>
                  <a:prstClr val="black"/>
                </a:solidFill>
                <a:latin typeface="仓耳青禾体-谷力 W05"/>
                <a:ea typeface="仓耳青禾体-谷力 W05"/>
                <a:cs typeface="+mn-ea"/>
                <a:sym typeface="+mn-lt"/>
              </a:endParaRPr>
            </a:p>
          </p:txBody>
        </p:sp>
        <p:sp>
          <p:nvSpPr>
            <p:cNvPr id="75" name="Freeform 623"/>
            <p:cNvSpPr/>
            <p:nvPr>
              <p:custDataLst>
                <p:tags r:id="rId21"/>
              </p:custDataLst>
            </p:nvPr>
          </p:nvSpPr>
          <p:spPr bwMode="auto">
            <a:xfrm>
              <a:off x="6319838" y="3533776"/>
              <a:ext cx="234950" cy="82550"/>
            </a:xfrm>
            <a:custGeom>
              <a:avLst/>
              <a:gdLst>
                <a:gd name="T0" fmla="*/ 0 w 62"/>
                <a:gd name="T1" fmla="*/ 22 h 22"/>
                <a:gd name="T2" fmla="*/ 2 w 62"/>
                <a:gd name="T3" fmla="*/ 21 h 22"/>
                <a:gd name="T4" fmla="*/ 10 w 62"/>
                <a:gd name="T5" fmla="*/ 19 h 22"/>
                <a:gd name="T6" fmla="*/ 31 w 62"/>
                <a:gd name="T7" fmla="*/ 12 h 22"/>
                <a:gd name="T8" fmla="*/ 62 w 62"/>
                <a:gd name="T9" fmla="*/ 0 h 22"/>
                <a:gd name="T10" fmla="*/ 53 w 62"/>
                <a:gd name="T11" fmla="*/ 4 h 22"/>
                <a:gd name="T12" fmla="*/ 32 w 62"/>
                <a:gd name="T13" fmla="*/ 13 h 22"/>
                <a:gd name="T14" fmla="*/ 10 w 62"/>
                <a:gd name="T15" fmla="*/ 20 h 22"/>
                <a:gd name="T16" fmla="*/ 2 w 62"/>
                <a:gd name="T17" fmla="*/ 22 h 22"/>
                <a:gd name="T18" fmla="*/ 0 w 62"/>
                <a:gd name="T19" fmla="*/ 22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2" h="22">
                  <a:moveTo>
                    <a:pt x="0" y="22"/>
                  </a:moveTo>
                  <a:cubicBezTo>
                    <a:pt x="0" y="22"/>
                    <a:pt x="1" y="22"/>
                    <a:pt x="2" y="21"/>
                  </a:cubicBezTo>
                  <a:cubicBezTo>
                    <a:pt x="4" y="21"/>
                    <a:pt x="7" y="20"/>
                    <a:pt x="10" y="19"/>
                  </a:cubicBezTo>
                  <a:cubicBezTo>
                    <a:pt x="16" y="18"/>
                    <a:pt x="23" y="15"/>
                    <a:pt x="31" y="12"/>
                  </a:cubicBezTo>
                  <a:cubicBezTo>
                    <a:pt x="47" y="6"/>
                    <a:pt x="62" y="0"/>
                    <a:pt x="62" y="0"/>
                  </a:cubicBezTo>
                  <a:cubicBezTo>
                    <a:pt x="62" y="0"/>
                    <a:pt x="59" y="2"/>
                    <a:pt x="53" y="4"/>
                  </a:cubicBezTo>
                  <a:cubicBezTo>
                    <a:pt x="47" y="7"/>
                    <a:pt x="40" y="10"/>
                    <a:pt x="32" y="13"/>
                  </a:cubicBezTo>
                  <a:cubicBezTo>
                    <a:pt x="24" y="16"/>
                    <a:pt x="16" y="19"/>
                    <a:pt x="10" y="20"/>
                  </a:cubicBezTo>
                  <a:cubicBezTo>
                    <a:pt x="7" y="21"/>
                    <a:pt x="4" y="22"/>
                    <a:pt x="2" y="22"/>
                  </a:cubicBezTo>
                  <a:cubicBezTo>
                    <a:pt x="1" y="22"/>
                    <a:pt x="0" y="22"/>
                    <a:pt x="0" y="22"/>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3600" b="1" dirty="0">
                <a:solidFill>
                  <a:prstClr val="black"/>
                </a:solidFill>
                <a:latin typeface="仓耳青禾体-谷力 W05"/>
                <a:ea typeface="仓耳青禾体-谷力 W05"/>
                <a:cs typeface="+mn-ea"/>
                <a:sym typeface="+mn-lt"/>
              </a:endParaRPr>
            </a:p>
          </p:txBody>
        </p:sp>
        <p:sp>
          <p:nvSpPr>
            <p:cNvPr id="76" name="Freeform 624"/>
            <p:cNvSpPr/>
            <p:nvPr>
              <p:custDataLst>
                <p:tags r:id="rId22"/>
              </p:custDataLst>
            </p:nvPr>
          </p:nvSpPr>
          <p:spPr bwMode="auto">
            <a:xfrm>
              <a:off x="6343651" y="3582988"/>
              <a:ext cx="236538" cy="82550"/>
            </a:xfrm>
            <a:custGeom>
              <a:avLst/>
              <a:gdLst>
                <a:gd name="T0" fmla="*/ 0 w 63"/>
                <a:gd name="T1" fmla="*/ 22 h 22"/>
                <a:gd name="T2" fmla="*/ 3 w 63"/>
                <a:gd name="T3" fmla="*/ 21 h 22"/>
                <a:gd name="T4" fmla="*/ 10 w 63"/>
                <a:gd name="T5" fmla="*/ 19 h 22"/>
                <a:gd name="T6" fmla="*/ 31 w 63"/>
                <a:gd name="T7" fmla="*/ 12 h 22"/>
                <a:gd name="T8" fmla="*/ 63 w 63"/>
                <a:gd name="T9" fmla="*/ 0 h 22"/>
                <a:gd name="T10" fmla="*/ 53 w 63"/>
                <a:gd name="T11" fmla="*/ 5 h 22"/>
                <a:gd name="T12" fmla="*/ 32 w 63"/>
                <a:gd name="T13" fmla="*/ 13 h 22"/>
                <a:gd name="T14" fmla="*/ 10 w 63"/>
                <a:gd name="T15" fmla="*/ 20 h 22"/>
                <a:gd name="T16" fmla="*/ 3 w 63"/>
                <a:gd name="T17" fmla="*/ 22 h 22"/>
                <a:gd name="T18" fmla="*/ 0 w 63"/>
                <a:gd name="T19" fmla="*/ 22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3" h="22">
                  <a:moveTo>
                    <a:pt x="0" y="22"/>
                  </a:moveTo>
                  <a:cubicBezTo>
                    <a:pt x="0" y="22"/>
                    <a:pt x="1" y="22"/>
                    <a:pt x="3" y="21"/>
                  </a:cubicBezTo>
                  <a:cubicBezTo>
                    <a:pt x="4" y="21"/>
                    <a:pt x="7" y="20"/>
                    <a:pt x="10" y="19"/>
                  </a:cubicBezTo>
                  <a:cubicBezTo>
                    <a:pt x="16" y="18"/>
                    <a:pt x="24" y="15"/>
                    <a:pt x="31" y="12"/>
                  </a:cubicBezTo>
                  <a:cubicBezTo>
                    <a:pt x="47" y="6"/>
                    <a:pt x="63" y="0"/>
                    <a:pt x="63" y="0"/>
                  </a:cubicBezTo>
                  <a:cubicBezTo>
                    <a:pt x="63" y="0"/>
                    <a:pt x="59" y="2"/>
                    <a:pt x="53" y="5"/>
                  </a:cubicBezTo>
                  <a:cubicBezTo>
                    <a:pt x="48" y="7"/>
                    <a:pt x="40" y="10"/>
                    <a:pt x="32" y="13"/>
                  </a:cubicBezTo>
                  <a:cubicBezTo>
                    <a:pt x="24" y="16"/>
                    <a:pt x="16" y="19"/>
                    <a:pt x="10" y="20"/>
                  </a:cubicBezTo>
                  <a:cubicBezTo>
                    <a:pt x="7" y="21"/>
                    <a:pt x="4" y="22"/>
                    <a:pt x="3" y="22"/>
                  </a:cubicBezTo>
                  <a:cubicBezTo>
                    <a:pt x="1" y="22"/>
                    <a:pt x="0" y="22"/>
                    <a:pt x="0" y="22"/>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3600" b="1" dirty="0">
                <a:solidFill>
                  <a:prstClr val="black"/>
                </a:solidFill>
                <a:latin typeface="仓耳青禾体-谷力 W05"/>
                <a:ea typeface="仓耳青禾体-谷力 W05"/>
                <a:cs typeface="+mn-ea"/>
                <a:sym typeface="+mn-lt"/>
              </a:endParaRPr>
            </a:p>
          </p:txBody>
        </p:sp>
        <p:sp>
          <p:nvSpPr>
            <p:cNvPr id="77" name="Freeform 625"/>
            <p:cNvSpPr/>
            <p:nvPr>
              <p:custDataLst>
                <p:tags r:id="rId23"/>
              </p:custDataLst>
            </p:nvPr>
          </p:nvSpPr>
          <p:spPr bwMode="auto">
            <a:xfrm>
              <a:off x="6037263" y="3332163"/>
              <a:ext cx="131763" cy="152400"/>
            </a:xfrm>
            <a:custGeom>
              <a:avLst/>
              <a:gdLst>
                <a:gd name="T0" fmla="*/ 0 w 35"/>
                <a:gd name="T1" fmla="*/ 30 h 40"/>
                <a:gd name="T2" fmla="*/ 11 w 35"/>
                <a:gd name="T3" fmla="*/ 35 h 40"/>
                <a:gd name="T4" fmla="*/ 17 w 35"/>
                <a:gd name="T5" fmla="*/ 37 h 40"/>
                <a:gd name="T6" fmla="*/ 23 w 35"/>
                <a:gd name="T7" fmla="*/ 39 h 40"/>
                <a:gd name="T8" fmla="*/ 22 w 35"/>
                <a:gd name="T9" fmla="*/ 39 h 40"/>
                <a:gd name="T10" fmla="*/ 26 w 35"/>
                <a:gd name="T11" fmla="*/ 30 h 40"/>
                <a:gd name="T12" fmla="*/ 30 w 35"/>
                <a:gd name="T13" fmla="*/ 20 h 40"/>
                <a:gd name="T14" fmla="*/ 35 w 35"/>
                <a:gd name="T15" fmla="*/ 0 h 40"/>
                <a:gd name="T16" fmla="*/ 31 w 35"/>
                <a:gd name="T17" fmla="*/ 20 h 40"/>
                <a:gd name="T18" fmla="*/ 28 w 35"/>
                <a:gd name="T19" fmla="*/ 30 h 40"/>
                <a:gd name="T20" fmla="*/ 26 w 35"/>
                <a:gd name="T21" fmla="*/ 35 h 40"/>
                <a:gd name="T22" fmla="*/ 24 w 35"/>
                <a:gd name="T23" fmla="*/ 40 h 40"/>
                <a:gd name="T24" fmla="*/ 23 w 35"/>
                <a:gd name="T25" fmla="*/ 40 h 40"/>
                <a:gd name="T26" fmla="*/ 17 w 35"/>
                <a:gd name="T27" fmla="*/ 39 h 40"/>
                <a:gd name="T28" fmla="*/ 11 w 35"/>
                <a:gd name="T29" fmla="*/ 36 h 40"/>
                <a:gd name="T30" fmla="*/ 0 w 35"/>
                <a:gd name="T31" fmla="*/ 30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5" h="40">
                  <a:moveTo>
                    <a:pt x="0" y="30"/>
                  </a:moveTo>
                  <a:cubicBezTo>
                    <a:pt x="4" y="32"/>
                    <a:pt x="8" y="34"/>
                    <a:pt x="11" y="35"/>
                  </a:cubicBezTo>
                  <a:cubicBezTo>
                    <a:pt x="13" y="36"/>
                    <a:pt x="15" y="37"/>
                    <a:pt x="17" y="37"/>
                  </a:cubicBezTo>
                  <a:cubicBezTo>
                    <a:pt x="19" y="38"/>
                    <a:pt x="21" y="38"/>
                    <a:pt x="23" y="39"/>
                  </a:cubicBezTo>
                  <a:cubicBezTo>
                    <a:pt x="22" y="39"/>
                    <a:pt x="22" y="39"/>
                    <a:pt x="22" y="39"/>
                  </a:cubicBezTo>
                  <a:cubicBezTo>
                    <a:pt x="24" y="36"/>
                    <a:pt x="25" y="33"/>
                    <a:pt x="26" y="30"/>
                  </a:cubicBezTo>
                  <a:cubicBezTo>
                    <a:pt x="30" y="20"/>
                    <a:pt x="30" y="20"/>
                    <a:pt x="30" y="20"/>
                  </a:cubicBezTo>
                  <a:cubicBezTo>
                    <a:pt x="31" y="13"/>
                    <a:pt x="33" y="6"/>
                    <a:pt x="35" y="0"/>
                  </a:cubicBezTo>
                  <a:cubicBezTo>
                    <a:pt x="34" y="6"/>
                    <a:pt x="33" y="13"/>
                    <a:pt x="31" y="20"/>
                  </a:cubicBezTo>
                  <a:cubicBezTo>
                    <a:pt x="28" y="30"/>
                    <a:pt x="28" y="30"/>
                    <a:pt x="28" y="30"/>
                  </a:cubicBezTo>
                  <a:cubicBezTo>
                    <a:pt x="28" y="32"/>
                    <a:pt x="27" y="33"/>
                    <a:pt x="26" y="35"/>
                  </a:cubicBezTo>
                  <a:cubicBezTo>
                    <a:pt x="24" y="40"/>
                    <a:pt x="24" y="40"/>
                    <a:pt x="24" y="40"/>
                  </a:cubicBezTo>
                  <a:cubicBezTo>
                    <a:pt x="23" y="40"/>
                    <a:pt x="23" y="40"/>
                    <a:pt x="23" y="40"/>
                  </a:cubicBezTo>
                  <a:cubicBezTo>
                    <a:pt x="21" y="40"/>
                    <a:pt x="19" y="39"/>
                    <a:pt x="17" y="39"/>
                  </a:cubicBezTo>
                  <a:cubicBezTo>
                    <a:pt x="15" y="38"/>
                    <a:pt x="13" y="37"/>
                    <a:pt x="11" y="36"/>
                  </a:cubicBezTo>
                  <a:cubicBezTo>
                    <a:pt x="7" y="35"/>
                    <a:pt x="4" y="33"/>
                    <a:pt x="0" y="30"/>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3600" b="1" dirty="0">
                <a:solidFill>
                  <a:prstClr val="black"/>
                </a:solidFill>
                <a:latin typeface="仓耳青禾体-谷力 W05"/>
                <a:ea typeface="仓耳青禾体-谷力 W05"/>
                <a:cs typeface="+mn-ea"/>
                <a:sym typeface="+mn-lt"/>
              </a:endParaRPr>
            </a:p>
          </p:txBody>
        </p:sp>
        <p:sp>
          <p:nvSpPr>
            <p:cNvPr id="78" name="Freeform 626"/>
            <p:cNvSpPr/>
            <p:nvPr>
              <p:custDataLst>
                <p:tags r:id="rId24"/>
              </p:custDataLst>
            </p:nvPr>
          </p:nvSpPr>
          <p:spPr bwMode="auto">
            <a:xfrm>
              <a:off x="5957888" y="2901951"/>
              <a:ext cx="392113" cy="158750"/>
            </a:xfrm>
            <a:custGeom>
              <a:avLst/>
              <a:gdLst>
                <a:gd name="T0" fmla="*/ 0 w 104"/>
                <a:gd name="T1" fmla="*/ 32 h 42"/>
                <a:gd name="T2" fmla="*/ 11 w 104"/>
                <a:gd name="T3" fmla="*/ 42 h 42"/>
                <a:gd name="T4" fmla="*/ 3 w 104"/>
                <a:gd name="T5" fmla="*/ 32 h 42"/>
                <a:gd name="T6" fmla="*/ 14 w 104"/>
                <a:gd name="T7" fmla="*/ 40 h 42"/>
                <a:gd name="T8" fmla="*/ 1 w 104"/>
                <a:gd name="T9" fmla="*/ 28 h 42"/>
                <a:gd name="T10" fmla="*/ 19 w 104"/>
                <a:gd name="T11" fmla="*/ 40 h 42"/>
                <a:gd name="T12" fmla="*/ 6 w 104"/>
                <a:gd name="T13" fmla="*/ 27 h 42"/>
                <a:gd name="T14" fmla="*/ 24 w 104"/>
                <a:gd name="T15" fmla="*/ 38 h 42"/>
                <a:gd name="T16" fmla="*/ 8 w 104"/>
                <a:gd name="T17" fmla="*/ 24 h 42"/>
                <a:gd name="T18" fmla="*/ 27 w 104"/>
                <a:gd name="T19" fmla="*/ 37 h 42"/>
                <a:gd name="T20" fmla="*/ 5 w 104"/>
                <a:gd name="T21" fmla="*/ 21 h 42"/>
                <a:gd name="T22" fmla="*/ 10 w 104"/>
                <a:gd name="T23" fmla="*/ 18 h 42"/>
                <a:gd name="T24" fmla="*/ 33 w 104"/>
                <a:gd name="T25" fmla="*/ 35 h 42"/>
                <a:gd name="T26" fmla="*/ 14 w 104"/>
                <a:gd name="T27" fmla="*/ 18 h 42"/>
                <a:gd name="T28" fmla="*/ 38 w 104"/>
                <a:gd name="T29" fmla="*/ 31 h 42"/>
                <a:gd name="T30" fmla="*/ 21 w 104"/>
                <a:gd name="T31" fmla="*/ 19 h 42"/>
                <a:gd name="T32" fmla="*/ 43 w 104"/>
                <a:gd name="T33" fmla="*/ 30 h 42"/>
                <a:gd name="T34" fmla="*/ 21 w 104"/>
                <a:gd name="T35" fmla="*/ 16 h 42"/>
                <a:gd name="T36" fmla="*/ 47 w 104"/>
                <a:gd name="T37" fmla="*/ 26 h 42"/>
                <a:gd name="T38" fmla="*/ 27 w 104"/>
                <a:gd name="T39" fmla="*/ 14 h 42"/>
                <a:gd name="T40" fmla="*/ 52 w 104"/>
                <a:gd name="T41" fmla="*/ 23 h 42"/>
                <a:gd name="T42" fmla="*/ 29 w 104"/>
                <a:gd name="T43" fmla="*/ 11 h 42"/>
                <a:gd name="T44" fmla="*/ 54 w 104"/>
                <a:gd name="T45" fmla="*/ 19 h 42"/>
                <a:gd name="T46" fmla="*/ 38 w 104"/>
                <a:gd name="T47" fmla="*/ 9 h 42"/>
                <a:gd name="T48" fmla="*/ 59 w 104"/>
                <a:gd name="T49" fmla="*/ 16 h 42"/>
                <a:gd name="T50" fmla="*/ 46 w 104"/>
                <a:gd name="T51" fmla="*/ 7 h 42"/>
                <a:gd name="T52" fmla="*/ 65 w 104"/>
                <a:gd name="T53" fmla="*/ 14 h 42"/>
                <a:gd name="T54" fmla="*/ 53 w 104"/>
                <a:gd name="T55" fmla="*/ 5 h 42"/>
                <a:gd name="T56" fmla="*/ 67 w 104"/>
                <a:gd name="T57" fmla="*/ 10 h 42"/>
                <a:gd name="T58" fmla="*/ 59 w 104"/>
                <a:gd name="T59" fmla="*/ 2 h 42"/>
                <a:gd name="T60" fmla="*/ 71 w 104"/>
                <a:gd name="T61" fmla="*/ 6 h 42"/>
                <a:gd name="T62" fmla="*/ 69 w 104"/>
                <a:gd name="T63" fmla="*/ 0 h 42"/>
                <a:gd name="T64" fmla="*/ 35 w 104"/>
                <a:gd name="T65" fmla="*/ 36 h 42"/>
                <a:gd name="T66" fmla="*/ 43 w 104"/>
                <a:gd name="T67" fmla="*/ 38 h 42"/>
                <a:gd name="T68" fmla="*/ 30 w 104"/>
                <a:gd name="T69" fmla="*/ 34 h 42"/>
                <a:gd name="T70" fmla="*/ 53 w 104"/>
                <a:gd name="T71" fmla="*/ 32 h 42"/>
                <a:gd name="T72" fmla="*/ 50 w 104"/>
                <a:gd name="T73" fmla="*/ 27 h 42"/>
                <a:gd name="T74" fmla="*/ 58 w 104"/>
                <a:gd name="T75" fmla="*/ 29 h 42"/>
                <a:gd name="T76" fmla="*/ 53 w 104"/>
                <a:gd name="T77" fmla="*/ 22 h 42"/>
                <a:gd name="T78" fmla="*/ 61 w 104"/>
                <a:gd name="T79" fmla="*/ 24 h 42"/>
                <a:gd name="T80" fmla="*/ 59 w 104"/>
                <a:gd name="T81" fmla="*/ 20 h 42"/>
                <a:gd name="T82" fmla="*/ 67 w 104"/>
                <a:gd name="T83" fmla="*/ 23 h 42"/>
                <a:gd name="T84" fmla="*/ 66 w 104"/>
                <a:gd name="T85" fmla="*/ 18 h 42"/>
                <a:gd name="T86" fmla="*/ 72 w 104"/>
                <a:gd name="T87" fmla="*/ 21 h 42"/>
                <a:gd name="T88" fmla="*/ 73 w 104"/>
                <a:gd name="T89" fmla="*/ 14 h 42"/>
                <a:gd name="T90" fmla="*/ 76 w 104"/>
                <a:gd name="T91" fmla="*/ 12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04" h="42">
                  <a:moveTo>
                    <a:pt x="0" y="32"/>
                  </a:moveTo>
                  <a:cubicBezTo>
                    <a:pt x="3" y="36"/>
                    <a:pt x="5" y="40"/>
                    <a:pt x="11" y="42"/>
                  </a:cubicBezTo>
                  <a:cubicBezTo>
                    <a:pt x="8" y="39"/>
                    <a:pt x="6" y="35"/>
                    <a:pt x="3" y="32"/>
                  </a:cubicBezTo>
                  <a:cubicBezTo>
                    <a:pt x="7" y="36"/>
                    <a:pt x="10" y="38"/>
                    <a:pt x="14" y="40"/>
                  </a:cubicBezTo>
                  <a:cubicBezTo>
                    <a:pt x="10" y="36"/>
                    <a:pt x="6" y="31"/>
                    <a:pt x="1" y="28"/>
                  </a:cubicBezTo>
                  <a:cubicBezTo>
                    <a:pt x="5" y="36"/>
                    <a:pt x="11" y="39"/>
                    <a:pt x="19" y="40"/>
                  </a:cubicBezTo>
                  <a:cubicBezTo>
                    <a:pt x="15" y="35"/>
                    <a:pt x="12" y="31"/>
                    <a:pt x="6" y="27"/>
                  </a:cubicBezTo>
                  <a:cubicBezTo>
                    <a:pt x="11" y="31"/>
                    <a:pt x="18" y="35"/>
                    <a:pt x="24" y="38"/>
                  </a:cubicBezTo>
                  <a:cubicBezTo>
                    <a:pt x="19" y="32"/>
                    <a:pt x="15" y="28"/>
                    <a:pt x="8" y="24"/>
                  </a:cubicBezTo>
                  <a:cubicBezTo>
                    <a:pt x="13" y="30"/>
                    <a:pt x="19" y="33"/>
                    <a:pt x="27" y="37"/>
                  </a:cubicBezTo>
                  <a:cubicBezTo>
                    <a:pt x="21" y="29"/>
                    <a:pt x="12" y="25"/>
                    <a:pt x="5" y="21"/>
                  </a:cubicBezTo>
                  <a:cubicBezTo>
                    <a:pt x="6" y="20"/>
                    <a:pt x="9" y="19"/>
                    <a:pt x="10" y="18"/>
                  </a:cubicBezTo>
                  <a:cubicBezTo>
                    <a:pt x="16" y="25"/>
                    <a:pt x="24" y="31"/>
                    <a:pt x="33" y="35"/>
                  </a:cubicBezTo>
                  <a:cubicBezTo>
                    <a:pt x="29" y="27"/>
                    <a:pt x="22" y="21"/>
                    <a:pt x="14" y="18"/>
                  </a:cubicBezTo>
                  <a:cubicBezTo>
                    <a:pt x="21" y="24"/>
                    <a:pt x="29" y="29"/>
                    <a:pt x="38" y="31"/>
                  </a:cubicBezTo>
                  <a:cubicBezTo>
                    <a:pt x="32" y="28"/>
                    <a:pt x="26" y="23"/>
                    <a:pt x="21" y="19"/>
                  </a:cubicBezTo>
                  <a:cubicBezTo>
                    <a:pt x="28" y="23"/>
                    <a:pt x="36" y="27"/>
                    <a:pt x="43" y="30"/>
                  </a:cubicBezTo>
                  <a:cubicBezTo>
                    <a:pt x="36" y="25"/>
                    <a:pt x="29" y="20"/>
                    <a:pt x="21" y="16"/>
                  </a:cubicBezTo>
                  <a:cubicBezTo>
                    <a:pt x="30" y="19"/>
                    <a:pt x="39" y="22"/>
                    <a:pt x="47" y="26"/>
                  </a:cubicBezTo>
                  <a:cubicBezTo>
                    <a:pt x="41" y="22"/>
                    <a:pt x="34" y="17"/>
                    <a:pt x="27" y="14"/>
                  </a:cubicBezTo>
                  <a:cubicBezTo>
                    <a:pt x="36" y="16"/>
                    <a:pt x="44" y="20"/>
                    <a:pt x="52" y="23"/>
                  </a:cubicBezTo>
                  <a:cubicBezTo>
                    <a:pt x="44" y="19"/>
                    <a:pt x="36" y="15"/>
                    <a:pt x="29" y="11"/>
                  </a:cubicBezTo>
                  <a:cubicBezTo>
                    <a:pt x="37" y="12"/>
                    <a:pt x="46" y="16"/>
                    <a:pt x="54" y="19"/>
                  </a:cubicBezTo>
                  <a:cubicBezTo>
                    <a:pt x="49" y="16"/>
                    <a:pt x="43" y="12"/>
                    <a:pt x="38" y="9"/>
                  </a:cubicBezTo>
                  <a:cubicBezTo>
                    <a:pt x="45" y="11"/>
                    <a:pt x="52" y="13"/>
                    <a:pt x="59" y="16"/>
                  </a:cubicBezTo>
                  <a:cubicBezTo>
                    <a:pt x="55" y="13"/>
                    <a:pt x="51" y="10"/>
                    <a:pt x="46" y="7"/>
                  </a:cubicBezTo>
                  <a:cubicBezTo>
                    <a:pt x="52" y="9"/>
                    <a:pt x="59" y="11"/>
                    <a:pt x="65" y="14"/>
                  </a:cubicBezTo>
                  <a:cubicBezTo>
                    <a:pt x="61" y="11"/>
                    <a:pt x="57" y="8"/>
                    <a:pt x="53" y="5"/>
                  </a:cubicBezTo>
                  <a:cubicBezTo>
                    <a:pt x="57" y="7"/>
                    <a:pt x="62" y="8"/>
                    <a:pt x="67" y="10"/>
                  </a:cubicBezTo>
                  <a:cubicBezTo>
                    <a:pt x="64" y="7"/>
                    <a:pt x="62" y="4"/>
                    <a:pt x="59" y="2"/>
                  </a:cubicBezTo>
                  <a:cubicBezTo>
                    <a:pt x="63" y="3"/>
                    <a:pt x="68" y="4"/>
                    <a:pt x="71" y="6"/>
                  </a:cubicBezTo>
                  <a:cubicBezTo>
                    <a:pt x="71" y="5"/>
                    <a:pt x="69" y="0"/>
                    <a:pt x="69" y="0"/>
                  </a:cubicBezTo>
                  <a:cubicBezTo>
                    <a:pt x="104" y="10"/>
                    <a:pt x="45" y="31"/>
                    <a:pt x="35" y="36"/>
                  </a:cubicBezTo>
                  <a:cubicBezTo>
                    <a:pt x="38" y="36"/>
                    <a:pt x="41" y="38"/>
                    <a:pt x="43" y="38"/>
                  </a:cubicBezTo>
                  <a:cubicBezTo>
                    <a:pt x="39" y="37"/>
                    <a:pt x="34" y="35"/>
                    <a:pt x="30" y="34"/>
                  </a:cubicBezTo>
                  <a:cubicBezTo>
                    <a:pt x="38" y="33"/>
                    <a:pt x="46" y="33"/>
                    <a:pt x="53" y="32"/>
                  </a:cubicBezTo>
                  <a:cubicBezTo>
                    <a:pt x="54" y="31"/>
                    <a:pt x="51" y="28"/>
                    <a:pt x="50" y="27"/>
                  </a:cubicBezTo>
                  <a:cubicBezTo>
                    <a:pt x="52" y="27"/>
                    <a:pt x="56" y="29"/>
                    <a:pt x="58" y="29"/>
                  </a:cubicBezTo>
                  <a:cubicBezTo>
                    <a:pt x="56" y="26"/>
                    <a:pt x="54" y="25"/>
                    <a:pt x="53" y="22"/>
                  </a:cubicBezTo>
                  <a:cubicBezTo>
                    <a:pt x="56" y="23"/>
                    <a:pt x="58" y="24"/>
                    <a:pt x="61" y="24"/>
                  </a:cubicBezTo>
                  <a:cubicBezTo>
                    <a:pt x="61" y="24"/>
                    <a:pt x="59" y="20"/>
                    <a:pt x="59" y="20"/>
                  </a:cubicBezTo>
                  <a:cubicBezTo>
                    <a:pt x="62" y="21"/>
                    <a:pt x="64" y="23"/>
                    <a:pt x="67" y="23"/>
                  </a:cubicBezTo>
                  <a:cubicBezTo>
                    <a:pt x="68" y="22"/>
                    <a:pt x="65" y="20"/>
                    <a:pt x="66" y="18"/>
                  </a:cubicBezTo>
                  <a:cubicBezTo>
                    <a:pt x="67" y="19"/>
                    <a:pt x="71" y="21"/>
                    <a:pt x="72" y="21"/>
                  </a:cubicBezTo>
                  <a:cubicBezTo>
                    <a:pt x="73" y="19"/>
                    <a:pt x="72" y="16"/>
                    <a:pt x="73" y="14"/>
                  </a:cubicBezTo>
                  <a:cubicBezTo>
                    <a:pt x="78" y="16"/>
                    <a:pt x="76" y="14"/>
                    <a:pt x="76" y="12"/>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sz="3600" b="1" dirty="0">
                <a:solidFill>
                  <a:prstClr val="black"/>
                </a:solidFill>
                <a:latin typeface="仓耳青禾体-谷力 W05"/>
                <a:ea typeface="仓耳青禾体-谷力 W05"/>
                <a:cs typeface="+mn-ea"/>
                <a:sym typeface="+mn-lt"/>
              </a:endParaRPr>
            </a:p>
          </p:txBody>
        </p:sp>
        <p:sp>
          <p:nvSpPr>
            <p:cNvPr id="79" name="Freeform 627"/>
            <p:cNvSpPr/>
            <p:nvPr>
              <p:custDataLst>
                <p:tags r:id="rId25"/>
              </p:custDataLst>
            </p:nvPr>
          </p:nvSpPr>
          <p:spPr bwMode="auto">
            <a:xfrm>
              <a:off x="6157913" y="2921001"/>
              <a:ext cx="106363" cy="63500"/>
            </a:xfrm>
            <a:custGeom>
              <a:avLst/>
              <a:gdLst>
                <a:gd name="T0" fmla="*/ 0 w 28"/>
                <a:gd name="T1" fmla="*/ 15 h 17"/>
                <a:gd name="T2" fmla="*/ 18 w 28"/>
                <a:gd name="T3" fmla="*/ 17 h 17"/>
                <a:gd name="T4" fmla="*/ 7 w 28"/>
                <a:gd name="T5" fmla="*/ 9 h 17"/>
                <a:gd name="T6" fmla="*/ 19 w 28"/>
                <a:gd name="T7" fmla="*/ 14 h 17"/>
                <a:gd name="T8" fmla="*/ 11 w 28"/>
                <a:gd name="T9" fmla="*/ 4 h 17"/>
                <a:gd name="T10" fmla="*/ 23 w 28"/>
                <a:gd name="T11" fmla="*/ 8 h 17"/>
                <a:gd name="T12" fmla="*/ 17 w 28"/>
                <a:gd name="T13" fmla="*/ 0 h 17"/>
                <a:gd name="T14" fmla="*/ 28 w 28"/>
                <a:gd name="T15" fmla="*/ 1 h 1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 h="17">
                  <a:moveTo>
                    <a:pt x="0" y="15"/>
                  </a:moveTo>
                  <a:cubicBezTo>
                    <a:pt x="1" y="15"/>
                    <a:pt x="13" y="16"/>
                    <a:pt x="18" y="17"/>
                  </a:cubicBezTo>
                  <a:cubicBezTo>
                    <a:pt x="15" y="15"/>
                    <a:pt x="11" y="11"/>
                    <a:pt x="7" y="9"/>
                  </a:cubicBezTo>
                  <a:cubicBezTo>
                    <a:pt x="11" y="11"/>
                    <a:pt x="16" y="12"/>
                    <a:pt x="19" y="14"/>
                  </a:cubicBezTo>
                  <a:cubicBezTo>
                    <a:pt x="16" y="11"/>
                    <a:pt x="14" y="7"/>
                    <a:pt x="11" y="4"/>
                  </a:cubicBezTo>
                  <a:cubicBezTo>
                    <a:pt x="15" y="6"/>
                    <a:pt x="20" y="6"/>
                    <a:pt x="23" y="8"/>
                  </a:cubicBezTo>
                  <a:cubicBezTo>
                    <a:pt x="21" y="6"/>
                    <a:pt x="20" y="2"/>
                    <a:pt x="17" y="0"/>
                  </a:cubicBezTo>
                  <a:cubicBezTo>
                    <a:pt x="20" y="1"/>
                    <a:pt x="27" y="1"/>
                    <a:pt x="28" y="1"/>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sz="3600" b="1" dirty="0">
                <a:solidFill>
                  <a:prstClr val="black"/>
                </a:solidFill>
                <a:latin typeface="仓耳青禾体-谷力 W05"/>
                <a:ea typeface="仓耳青禾体-谷力 W05"/>
                <a:cs typeface="+mn-ea"/>
                <a:sym typeface="+mn-lt"/>
              </a:endParaRPr>
            </a:p>
          </p:txBody>
        </p:sp>
        <p:sp>
          <p:nvSpPr>
            <p:cNvPr id="80" name="Freeform 628"/>
            <p:cNvSpPr/>
            <p:nvPr>
              <p:custDataLst>
                <p:tags r:id="rId26"/>
              </p:custDataLst>
            </p:nvPr>
          </p:nvSpPr>
          <p:spPr bwMode="auto">
            <a:xfrm>
              <a:off x="6165851" y="2992438"/>
              <a:ext cx="41275" cy="26988"/>
            </a:xfrm>
            <a:custGeom>
              <a:avLst/>
              <a:gdLst>
                <a:gd name="T0" fmla="*/ 0 w 11"/>
                <a:gd name="T1" fmla="*/ 1 h 7"/>
                <a:gd name="T2" fmla="*/ 11 w 11"/>
                <a:gd name="T3" fmla="*/ 0 h 7"/>
              </a:gdLst>
              <a:ahLst/>
              <a:cxnLst>
                <a:cxn ang="0">
                  <a:pos x="T0" y="T1"/>
                </a:cxn>
                <a:cxn ang="0">
                  <a:pos x="T2" y="T3"/>
                </a:cxn>
              </a:cxnLst>
              <a:rect l="0" t="0" r="r" b="b"/>
              <a:pathLst>
                <a:path w="11" h="7">
                  <a:moveTo>
                    <a:pt x="0" y="1"/>
                  </a:moveTo>
                  <a:cubicBezTo>
                    <a:pt x="5" y="6"/>
                    <a:pt x="10" y="7"/>
                    <a:pt x="11" y="0"/>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sz="3600" b="1" dirty="0">
                <a:solidFill>
                  <a:prstClr val="black"/>
                </a:solidFill>
                <a:latin typeface="仓耳青禾体-谷力 W05"/>
                <a:ea typeface="仓耳青禾体-谷力 W05"/>
                <a:cs typeface="+mn-ea"/>
                <a:sym typeface="+mn-lt"/>
              </a:endParaRPr>
            </a:p>
          </p:txBody>
        </p:sp>
        <p:sp>
          <p:nvSpPr>
            <p:cNvPr id="81" name="Freeform 629"/>
            <p:cNvSpPr/>
            <p:nvPr>
              <p:custDataLst>
                <p:tags r:id="rId27"/>
              </p:custDataLst>
            </p:nvPr>
          </p:nvSpPr>
          <p:spPr bwMode="auto">
            <a:xfrm>
              <a:off x="5807076" y="3090863"/>
              <a:ext cx="325438" cy="828675"/>
            </a:xfrm>
            <a:custGeom>
              <a:avLst/>
              <a:gdLst>
                <a:gd name="T0" fmla="*/ 0 w 86"/>
                <a:gd name="T1" fmla="*/ 0 h 219"/>
                <a:gd name="T2" fmla="*/ 48 w 86"/>
                <a:gd name="T3" fmla="*/ 120 h 219"/>
                <a:gd name="T4" fmla="*/ 86 w 86"/>
                <a:gd name="T5" fmla="*/ 219 h 219"/>
                <a:gd name="T6" fmla="*/ 29 w 86"/>
                <a:gd name="T7" fmla="*/ 97 h 219"/>
                <a:gd name="T8" fmla="*/ 11 w 86"/>
                <a:gd name="T9" fmla="*/ 4 h 219"/>
                <a:gd name="T10" fmla="*/ 82 w 86"/>
                <a:gd name="T11" fmla="*/ 196 h 219"/>
              </a:gdLst>
              <a:ahLst/>
              <a:cxnLst>
                <a:cxn ang="0">
                  <a:pos x="T0" y="T1"/>
                </a:cxn>
                <a:cxn ang="0">
                  <a:pos x="T2" y="T3"/>
                </a:cxn>
                <a:cxn ang="0">
                  <a:pos x="T4" y="T5"/>
                </a:cxn>
                <a:cxn ang="0">
                  <a:pos x="T6" y="T7"/>
                </a:cxn>
                <a:cxn ang="0">
                  <a:pos x="T8" y="T9"/>
                </a:cxn>
                <a:cxn ang="0">
                  <a:pos x="T10" y="T11"/>
                </a:cxn>
              </a:cxnLst>
              <a:rect l="0" t="0" r="r" b="b"/>
              <a:pathLst>
                <a:path w="86" h="219">
                  <a:moveTo>
                    <a:pt x="0" y="0"/>
                  </a:moveTo>
                  <a:cubicBezTo>
                    <a:pt x="19" y="37"/>
                    <a:pt x="30" y="82"/>
                    <a:pt x="48" y="120"/>
                  </a:cubicBezTo>
                  <a:cubicBezTo>
                    <a:pt x="64" y="153"/>
                    <a:pt x="80" y="185"/>
                    <a:pt x="86" y="219"/>
                  </a:cubicBezTo>
                  <a:cubicBezTo>
                    <a:pt x="64" y="181"/>
                    <a:pt x="41" y="140"/>
                    <a:pt x="29" y="97"/>
                  </a:cubicBezTo>
                  <a:cubicBezTo>
                    <a:pt x="20" y="67"/>
                    <a:pt x="20" y="33"/>
                    <a:pt x="11" y="4"/>
                  </a:cubicBezTo>
                  <a:cubicBezTo>
                    <a:pt x="23" y="72"/>
                    <a:pt x="61" y="132"/>
                    <a:pt x="82" y="196"/>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sz="3600" b="1" dirty="0">
                <a:solidFill>
                  <a:prstClr val="black"/>
                </a:solidFill>
                <a:latin typeface="仓耳青禾体-谷力 W05"/>
                <a:ea typeface="仓耳青禾体-谷力 W05"/>
                <a:cs typeface="+mn-ea"/>
                <a:sym typeface="+mn-lt"/>
              </a:endParaRPr>
            </a:p>
          </p:txBody>
        </p:sp>
        <p:sp>
          <p:nvSpPr>
            <p:cNvPr id="82" name="Freeform 630"/>
            <p:cNvSpPr/>
            <p:nvPr>
              <p:custDataLst>
                <p:tags r:id="rId28"/>
              </p:custDataLst>
            </p:nvPr>
          </p:nvSpPr>
          <p:spPr bwMode="auto">
            <a:xfrm>
              <a:off x="5889626" y="3381376"/>
              <a:ext cx="207963" cy="420688"/>
            </a:xfrm>
            <a:custGeom>
              <a:avLst/>
              <a:gdLst>
                <a:gd name="T0" fmla="*/ 0 w 55"/>
                <a:gd name="T1" fmla="*/ 0 h 111"/>
                <a:gd name="T2" fmla="*/ 55 w 55"/>
                <a:gd name="T3" fmla="*/ 111 h 111"/>
                <a:gd name="T4" fmla="*/ 50 w 55"/>
                <a:gd name="T5" fmla="*/ 106 h 111"/>
              </a:gdLst>
              <a:ahLst/>
              <a:cxnLst>
                <a:cxn ang="0">
                  <a:pos x="T0" y="T1"/>
                </a:cxn>
                <a:cxn ang="0">
                  <a:pos x="T2" y="T3"/>
                </a:cxn>
                <a:cxn ang="0">
                  <a:pos x="T4" y="T5"/>
                </a:cxn>
              </a:cxnLst>
              <a:rect l="0" t="0" r="r" b="b"/>
              <a:pathLst>
                <a:path w="55" h="111">
                  <a:moveTo>
                    <a:pt x="0" y="0"/>
                  </a:moveTo>
                  <a:cubicBezTo>
                    <a:pt x="18" y="38"/>
                    <a:pt x="32" y="75"/>
                    <a:pt x="55" y="111"/>
                  </a:cubicBezTo>
                  <a:cubicBezTo>
                    <a:pt x="53" y="109"/>
                    <a:pt x="52" y="107"/>
                    <a:pt x="50" y="106"/>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sz="3600" b="1" dirty="0">
                <a:solidFill>
                  <a:prstClr val="black"/>
                </a:solidFill>
                <a:latin typeface="仓耳青禾体-谷力 W05"/>
                <a:ea typeface="仓耳青禾体-谷力 W05"/>
                <a:cs typeface="+mn-ea"/>
                <a:sym typeface="+mn-lt"/>
              </a:endParaRPr>
            </a:p>
          </p:txBody>
        </p:sp>
        <p:sp>
          <p:nvSpPr>
            <p:cNvPr id="83" name="Freeform 631"/>
            <p:cNvSpPr/>
            <p:nvPr>
              <p:custDataLst>
                <p:tags r:id="rId29"/>
              </p:custDataLst>
            </p:nvPr>
          </p:nvSpPr>
          <p:spPr bwMode="auto">
            <a:xfrm>
              <a:off x="5803901" y="3033713"/>
              <a:ext cx="147638" cy="76200"/>
            </a:xfrm>
            <a:custGeom>
              <a:avLst/>
              <a:gdLst>
                <a:gd name="T0" fmla="*/ 0 w 39"/>
                <a:gd name="T1" fmla="*/ 15 h 20"/>
                <a:gd name="T2" fmla="*/ 39 w 39"/>
                <a:gd name="T3" fmla="*/ 0 h 20"/>
                <a:gd name="T4" fmla="*/ 8 w 39"/>
                <a:gd name="T5" fmla="*/ 20 h 20"/>
                <a:gd name="T6" fmla="*/ 37 w 39"/>
                <a:gd name="T7" fmla="*/ 4 h 20"/>
              </a:gdLst>
              <a:ahLst/>
              <a:cxnLst>
                <a:cxn ang="0">
                  <a:pos x="T0" y="T1"/>
                </a:cxn>
                <a:cxn ang="0">
                  <a:pos x="T2" y="T3"/>
                </a:cxn>
                <a:cxn ang="0">
                  <a:pos x="T4" y="T5"/>
                </a:cxn>
                <a:cxn ang="0">
                  <a:pos x="T6" y="T7"/>
                </a:cxn>
              </a:cxnLst>
              <a:rect l="0" t="0" r="r" b="b"/>
              <a:pathLst>
                <a:path w="39" h="20">
                  <a:moveTo>
                    <a:pt x="0" y="15"/>
                  </a:moveTo>
                  <a:cubicBezTo>
                    <a:pt x="9" y="13"/>
                    <a:pt x="27" y="5"/>
                    <a:pt x="39" y="0"/>
                  </a:cubicBezTo>
                  <a:cubicBezTo>
                    <a:pt x="31" y="9"/>
                    <a:pt x="18" y="16"/>
                    <a:pt x="8" y="20"/>
                  </a:cubicBezTo>
                  <a:cubicBezTo>
                    <a:pt x="17" y="14"/>
                    <a:pt x="28" y="10"/>
                    <a:pt x="37" y="4"/>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sz="3600" b="1" dirty="0">
                <a:solidFill>
                  <a:prstClr val="black"/>
                </a:solidFill>
                <a:latin typeface="仓耳青禾体-谷力 W05"/>
                <a:ea typeface="仓耳青禾体-谷力 W05"/>
                <a:cs typeface="+mn-ea"/>
                <a:sym typeface="+mn-lt"/>
              </a:endParaRPr>
            </a:p>
          </p:txBody>
        </p:sp>
        <p:sp>
          <p:nvSpPr>
            <p:cNvPr id="84" name="Freeform 632"/>
            <p:cNvSpPr/>
            <p:nvPr>
              <p:custDataLst>
                <p:tags r:id="rId30"/>
              </p:custDataLst>
            </p:nvPr>
          </p:nvSpPr>
          <p:spPr bwMode="auto">
            <a:xfrm>
              <a:off x="5803901" y="3090863"/>
              <a:ext cx="79375" cy="260350"/>
            </a:xfrm>
            <a:custGeom>
              <a:avLst/>
              <a:gdLst>
                <a:gd name="T0" fmla="*/ 0 w 21"/>
                <a:gd name="T1" fmla="*/ 0 h 69"/>
                <a:gd name="T2" fmla="*/ 21 w 21"/>
                <a:gd name="T3" fmla="*/ 69 h 69"/>
              </a:gdLst>
              <a:ahLst/>
              <a:cxnLst>
                <a:cxn ang="0">
                  <a:pos x="T0" y="T1"/>
                </a:cxn>
                <a:cxn ang="0">
                  <a:pos x="T2" y="T3"/>
                </a:cxn>
              </a:cxnLst>
              <a:rect l="0" t="0" r="r" b="b"/>
              <a:pathLst>
                <a:path w="21" h="69">
                  <a:moveTo>
                    <a:pt x="0" y="0"/>
                  </a:moveTo>
                  <a:cubicBezTo>
                    <a:pt x="7" y="21"/>
                    <a:pt x="16" y="47"/>
                    <a:pt x="21" y="69"/>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sz="3600" b="1" dirty="0">
                <a:solidFill>
                  <a:prstClr val="black"/>
                </a:solidFill>
                <a:latin typeface="仓耳青禾体-谷力 W05"/>
                <a:ea typeface="仓耳青禾体-谷力 W05"/>
                <a:cs typeface="+mn-ea"/>
                <a:sym typeface="+mn-lt"/>
              </a:endParaRPr>
            </a:p>
          </p:txBody>
        </p:sp>
        <p:sp>
          <p:nvSpPr>
            <p:cNvPr id="85" name="Freeform 633"/>
            <p:cNvSpPr/>
            <p:nvPr>
              <p:custDataLst>
                <p:tags r:id="rId31"/>
              </p:custDataLst>
            </p:nvPr>
          </p:nvSpPr>
          <p:spPr bwMode="auto">
            <a:xfrm>
              <a:off x="6283326" y="2874963"/>
              <a:ext cx="184150" cy="52388"/>
            </a:xfrm>
            <a:custGeom>
              <a:avLst/>
              <a:gdLst>
                <a:gd name="T0" fmla="*/ 0 w 49"/>
                <a:gd name="T1" fmla="*/ 12 h 14"/>
                <a:gd name="T2" fmla="*/ 49 w 49"/>
                <a:gd name="T3" fmla="*/ 5 h 14"/>
                <a:gd name="T4" fmla="*/ 10 w 49"/>
                <a:gd name="T5" fmla="*/ 9 h 14"/>
                <a:gd name="T6" fmla="*/ 45 w 49"/>
                <a:gd name="T7" fmla="*/ 3 h 14"/>
              </a:gdLst>
              <a:ahLst/>
              <a:cxnLst>
                <a:cxn ang="0">
                  <a:pos x="T0" y="T1"/>
                </a:cxn>
                <a:cxn ang="0">
                  <a:pos x="T2" y="T3"/>
                </a:cxn>
                <a:cxn ang="0">
                  <a:pos x="T4" y="T5"/>
                </a:cxn>
                <a:cxn ang="0">
                  <a:pos x="T6" y="T7"/>
                </a:cxn>
              </a:cxnLst>
              <a:rect l="0" t="0" r="r" b="b"/>
              <a:pathLst>
                <a:path w="49" h="14">
                  <a:moveTo>
                    <a:pt x="0" y="12"/>
                  </a:moveTo>
                  <a:cubicBezTo>
                    <a:pt x="15" y="14"/>
                    <a:pt x="34" y="7"/>
                    <a:pt x="49" y="5"/>
                  </a:cubicBezTo>
                  <a:cubicBezTo>
                    <a:pt x="36" y="6"/>
                    <a:pt x="22" y="9"/>
                    <a:pt x="10" y="9"/>
                  </a:cubicBezTo>
                  <a:cubicBezTo>
                    <a:pt x="20" y="4"/>
                    <a:pt x="35" y="0"/>
                    <a:pt x="45" y="3"/>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sz="3600" b="1" dirty="0">
                <a:solidFill>
                  <a:prstClr val="black"/>
                </a:solidFill>
                <a:latin typeface="仓耳青禾体-谷力 W05"/>
                <a:ea typeface="仓耳青禾体-谷力 W05"/>
                <a:cs typeface="+mn-ea"/>
                <a:sym typeface="+mn-lt"/>
              </a:endParaRPr>
            </a:p>
          </p:txBody>
        </p:sp>
        <p:sp>
          <p:nvSpPr>
            <p:cNvPr id="86" name="Freeform 634"/>
            <p:cNvSpPr/>
            <p:nvPr>
              <p:custDataLst>
                <p:tags r:id="rId32"/>
              </p:custDataLst>
            </p:nvPr>
          </p:nvSpPr>
          <p:spPr bwMode="auto">
            <a:xfrm>
              <a:off x="6434138" y="2916238"/>
              <a:ext cx="312738" cy="771525"/>
            </a:xfrm>
            <a:custGeom>
              <a:avLst/>
              <a:gdLst>
                <a:gd name="T0" fmla="*/ 0 w 83"/>
                <a:gd name="T1" fmla="*/ 0 h 204"/>
                <a:gd name="T2" fmla="*/ 78 w 83"/>
                <a:gd name="T3" fmla="*/ 204 h 204"/>
                <a:gd name="T4" fmla="*/ 42 w 83"/>
                <a:gd name="T5" fmla="*/ 90 h 204"/>
                <a:gd name="T6" fmla="*/ 7 w 83"/>
                <a:gd name="T7" fmla="*/ 2 h 204"/>
                <a:gd name="T8" fmla="*/ 56 w 83"/>
                <a:gd name="T9" fmla="*/ 106 h 204"/>
                <a:gd name="T10" fmla="*/ 83 w 83"/>
                <a:gd name="T11" fmla="*/ 203 h 204"/>
                <a:gd name="T12" fmla="*/ 59 w 83"/>
                <a:gd name="T13" fmla="*/ 131 h 204"/>
              </a:gdLst>
              <a:ahLst/>
              <a:cxnLst>
                <a:cxn ang="0">
                  <a:pos x="T0" y="T1"/>
                </a:cxn>
                <a:cxn ang="0">
                  <a:pos x="T2" y="T3"/>
                </a:cxn>
                <a:cxn ang="0">
                  <a:pos x="T4" y="T5"/>
                </a:cxn>
                <a:cxn ang="0">
                  <a:pos x="T6" y="T7"/>
                </a:cxn>
                <a:cxn ang="0">
                  <a:pos x="T8" y="T9"/>
                </a:cxn>
                <a:cxn ang="0">
                  <a:pos x="T10" y="T11"/>
                </a:cxn>
                <a:cxn ang="0">
                  <a:pos x="T12" y="T13"/>
                </a:cxn>
              </a:cxnLst>
              <a:rect l="0" t="0" r="r" b="b"/>
              <a:pathLst>
                <a:path w="83" h="204">
                  <a:moveTo>
                    <a:pt x="0" y="0"/>
                  </a:moveTo>
                  <a:cubicBezTo>
                    <a:pt x="39" y="63"/>
                    <a:pt x="51" y="137"/>
                    <a:pt x="78" y="204"/>
                  </a:cubicBezTo>
                  <a:cubicBezTo>
                    <a:pt x="68" y="166"/>
                    <a:pt x="54" y="127"/>
                    <a:pt x="42" y="90"/>
                  </a:cubicBezTo>
                  <a:cubicBezTo>
                    <a:pt x="33" y="61"/>
                    <a:pt x="11" y="32"/>
                    <a:pt x="7" y="2"/>
                  </a:cubicBezTo>
                  <a:cubicBezTo>
                    <a:pt x="24" y="38"/>
                    <a:pt x="43" y="68"/>
                    <a:pt x="56" y="106"/>
                  </a:cubicBezTo>
                  <a:cubicBezTo>
                    <a:pt x="67" y="138"/>
                    <a:pt x="73" y="172"/>
                    <a:pt x="83" y="203"/>
                  </a:cubicBezTo>
                  <a:cubicBezTo>
                    <a:pt x="69" y="182"/>
                    <a:pt x="64" y="155"/>
                    <a:pt x="59" y="131"/>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sz="3600" b="1" dirty="0">
                <a:solidFill>
                  <a:prstClr val="black"/>
                </a:solidFill>
                <a:latin typeface="仓耳青禾体-谷力 W05"/>
                <a:ea typeface="仓耳青禾体-谷力 W05"/>
                <a:cs typeface="+mn-ea"/>
                <a:sym typeface="+mn-lt"/>
              </a:endParaRPr>
            </a:p>
          </p:txBody>
        </p:sp>
        <p:sp>
          <p:nvSpPr>
            <p:cNvPr id="87" name="Freeform 635"/>
            <p:cNvSpPr/>
            <p:nvPr>
              <p:custDataLst>
                <p:tags r:id="rId33"/>
              </p:custDataLst>
            </p:nvPr>
          </p:nvSpPr>
          <p:spPr bwMode="auto">
            <a:xfrm>
              <a:off x="6459538" y="2878138"/>
              <a:ext cx="76200" cy="166688"/>
            </a:xfrm>
            <a:custGeom>
              <a:avLst/>
              <a:gdLst>
                <a:gd name="T0" fmla="*/ 0 w 20"/>
                <a:gd name="T1" fmla="*/ 0 h 44"/>
                <a:gd name="T2" fmla="*/ 20 w 20"/>
                <a:gd name="T3" fmla="*/ 44 h 44"/>
              </a:gdLst>
              <a:ahLst/>
              <a:cxnLst>
                <a:cxn ang="0">
                  <a:pos x="T0" y="T1"/>
                </a:cxn>
                <a:cxn ang="0">
                  <a:pos x="T2" y="T3"/>
                </a:cxn>
              </a:cxnLst>
              <a:rect l="0" t="0" r="r" b="b"/>
              <a:pathLst>
                <a:path w="20" h="44">
                  <a:moveTo>
                    <a:pt x="0" y="0"/>
                  </a:moveTo>
                  <a:cubicBezTo>
                    <a:pt x="9" y="12"/>
                    <a:pt x="15" y="30"/>
                    <a:pt x="20" y="44"/>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sz="3600" b="1" dirty="0">
                <a:solidFill>
                  <a:prstClr val="black"/>
                </a:solidFill>
                <a:latin typeface="仓耳青禾体-谷力 W05"/>
                <a:ea typeface="仓耳青禾体-谷力 W05"/>
                <a:cs typeface="+mn-ea"/>
                <a:sym typeface="+mn-lt"/>
              </a:endParaRPr>
            </a:p>
          </p:txBody>
        </p:sp>
        <p:sp>
          <p:nvSpPr>
            <p:cNvPr id="88" name="Freeform 636"/>
            <p:cNvSpPr/>
            <p:nvPr>
              <p:custDataLst>
                <p:tags r:id="rId34"/>
              </p:custDataLst>
            </p:nvPr>
          </p:nvSpPr>
          <p:spPr bwMode="auto">
            <a:xfrm>
              <a:off x="6149976" y="3687763"/>
              <a:ext cx="563563" cy="193675"/>
            </a:xfrm>
            <a:custGeom>
              <a:avLst/>
              <a:gdLst>
                <a:gd name="T0" fmla="*/ 0 w 149"/>
                <a:gd name="T1" fmla="*/ 51 h 51"/>
                <a:gd name="T2" fmla="*/ 149 w 149"/>
                <a:gd name="T3" fmla="*/ 0 h 51"/>
                <a:gd name="T4" fmla="*/ 0 w 149"/>
                <a:gd name="T5" fmla="*/ 48 h 51"/>
                <a:gd name="T6" fmla="*/ 148 w 149"/>
                <a:gd name="T7" fmla="*/ 1 h 51"/>
              </a:gdLst>
              <a:ahLst/>
              <a:cxnLst>
                <a:cxn ang="0">
                  <a:pos x="T0" y="T1"/>
                </a:cxn>
                <a:cxn ang="0">
                  <a:pos x="T2" y="T3"/>
                </a:cxn>
                <a:cxn ang="0">
                  <a:pos x="T4" y="T5"/>
                </a:cxn>
                <a:cxn ang="0">
                  <a:pos x="T6" y="T7"/>
                </a:cxn>
              </a:cxnLst>
              <a:rect l="0" t="0" r="r" b="b"/>
              <a:pathLst>
                <a:path w="149" h="51">
                  <a:moveTo>
                    <a:pt x="0" y="51"/>
                  </a:moveTo>
                  <a:cubicBezTo>
                    <a:pt x="45" y="49"/>
                    <a:pt x="108" y="25"/>
                    <a:pt x="149" y="0"/>
                  </a:cubicBezTo>
                  <a:cubicBezTo>
                    <a:pt x="104" y="29"/>
                    <a:pt x="51" y="39"/>
                    <a:pt x="0" y="48"/>
                  </a:cubicBezTo>
                  <a:cubicBezTo>
                    <a:pt x="46" y="29"/>
                    <a:pt x="106" y="26"/>
                    <a:pt x="148" y="1"/>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sz="3600" b="1" dirty="0">
                <a:solidFill>
                  <a:prstClr val="black"/>
                </a:solidFill>
                <a:latin typeface="仓耳青禾体-谷力 W05"/>
                <a:ea typeface="仓耳青禾体-谷力 W05"/>
                <a:cs typeface="+mn-ea"/>
                <a:sym typeface="+mn-lt"/>
              </a:endParaRPr>
            </a:p>
          </p:txBody>
        </p:sp>
        <p:sp>
          <p:nvSpPr>
            <p:cNvPr id="89" name="Freeform 637"/>
            <p:cNvSpPr/>
            <p:nvPr>
              <p:custDataLst>
                <p:tags r:id="rId35"/>
              </p:custDataLst>
            </p:nvPr>
          </p:nvSpPr>
          <p:spPr bwMode="auto">
            <a:xfrm>
              <a:off x="6119813" y="3895726"/>
              <a:ext cx="68263" cy="7938"/>
            </a:xfrm>
            <a:custGeom>
              <a:avLst/>
              <a:gdLst>
                <a:gd name="T0" fmla="*/ 0 w 18"/>
                <a:gd name="T1" fmla="*/ 0 h 2"/>
                <a:gd name="T2" fmla="*/ 18 w 18"/>
                <a:gd name="T3" fmla="*/ 1 h 2"/>
              </a:gdLst>
              <a:ahLst/>
              <a:cxnLst>
                <a:cxn ang="0">
                  <a:pos x="T0" y="T1"/>
                </a:cxn>
                <a:cxn ang="0">
                  <a:pos x="T2" y="T3"/>
                </a:cxn>
              </a:cxnLst>
              <a:rect l="0" t="0" r="r" b="b"/>
              <a:pathLst>
                <a:path w="18" h="2">
                  <a:moveTo>
                    <a:pt x="0" y="0"/>
                  </a:moveTo>
                  <a:cubicBezTo>
                    <a:pt x="2" y="1"/>
                    <a:pt x="12" y="2"/>
                    <a:pt x="18" y="1"/>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sz="3600" b="1" dirty="0">
                <a:solidFill>
                  <a:prstClr val="black"/>
                </a:solidFill>
                <a:latin typeface="仓耳青禾体-谷力 W05"/>
                <a:ea typeface="仓耳青禾体-谷力 W05"/>
                <a:cs typeface="+mn-ea"/>
                <a:sym typeface="+mn-lt"/>
              </a:endParaRPr>
            </a:p>
          </p:txBody>
        </p:sp>
        <p:sp>
          <p:nvSpPr>
            <p:cNvPr id="90" name="Freeform 638"/>
            <p:cNvSpPr/>
            <p:nvPr>
              <p:custDataLst>
                <p:tags r:id="rId36"/>
              </p:custDataLst>
            </p:nvPr>
          </p:nvSpPr>
          <p:spPr bwMode="auto">
            <a:xfrm>
              <a:off x="6037263" y="3725863"/>
              <a:ext cx="95250" cy="204788"/>
            </a:xfrm>
            <a:custGeom>
              <a:avLst/>
              <a:gdLst>
                <a:gd name="T0" fmla="*/ 12 w 25"/>
                <a:gd name="T1" fmla="*/ 39 h 54"/>
                <a:gd name="T2" fmla="*/ 22 w 25"/>
                <a:gd name="T3" fmla="*/ 54 h 54"/>
                <a:gd name="T4" fmla="*/ 12 w 25"/>
                <a:gd name="T5" fmla="*/ 34 h 54"/>
                <a:gd name="T6" fmla="*/ 23 w 25"/>
                <a:gd name="T7" fmla="*/ 47 h 54"/>
                <a:gd name="T8" fmla="*/ 10 w 25"/>
                <a:gd name="T9" fmla="*/ 29 h 54"/>
                <a:gd name="T10" fmla="*/ 25 w 25"/>
                <a:gd name="T11" fmla="*/ 42 h 54"/>
                <a:gd name="T12" fmla="*/ 4 w 25"/>
                <a:gd name="T13" fmla="*/ 23 h 54"/>
                <a:gd name="T14" fmla="*/ 17 w 25"/>
                <a:gd name="T15" fmla="*/ 31 h 54"/>
                <a:gd name="T16" fmla="*/ 0 w 25"/>
                <a:gd name="T17" fmla="*/ 13 h 54"/>
                <a:gd name="T18" fmla="*/ 13 w 25"/>
                <a:gd name="T19" fmla="*/ 20 h 54"/>
                <a:gd name="T20" fmla="*/ 2 w 25"/>
                <a:gd name="T21" fmla="*/ 6 h 54"/>
                <a:gd name="T22" fmla="*/ 11 w 25"/>
                <a:gd name="T23" fmla="*/ 13 h 54"/>
                <a:gd name="T24" fmla="*/ 1 w 25"/>
                <a:gd name="T25" fmla="*/ 0 h 54"/>
                <a:gd name="T26" fmla="*/ 7 w 25"/>
                <a:gd name="T27" fmla="*/ 8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5" h="54">
                  <a:moveTo>
                    <a:pt x="12" y="39"/>
                  </a:moveTo>
                  <a:cubicBezTo>
                    <a:pt x="14" y="44"/>
                    <a:pt x="19" y="49"/>
                    <a:pt x="22" y="54"/>
                  </a:cubicBezTo>
                  <a:cubicBezTo>
                    <a:pt x="20" y="47"/>
                    <a:pt x="15" y="40"/>
                    <a:pt x="12" y="34"/>
                  </a:cubicBezTo>
                  <a:cubicBezTo>
                    <a:pt x="15" y="40"/>
                    <a:pt x="20" y="43"/>
                    <a:pt x="23" y="47"/>
                  </a:cubicBezTo>
                  <a:cubicBezTo>
                    <a:pt x="22" y="41"/>
                    <a:pt x="13" y="35"/>
                    <a:pt x="10" y="29"/>
                  </a:cubicBezTo>
                  <a:cubicBezTo>
                    <a:pt x="13" y="34"/>
                    <a:pt x="20" y="37"/>
                    <a:pt x="25" y="42"/>
                  </a:cubicBezTo>
                  <a:cubicBezTo>
                    <a:pt x="20" y="35"/>
                    <a:pt x="12" y="27"/>
                    <a:pt x="4" y="23"/>
                  </a:cubicBezTo>
                  <a:cubicBezTo>
                    <a:pt x="8" y="26"/>
                    <a:pt x="13" y="28"/>
                    <a:pt x="17" y="31"/>
                  </a:cubicBezTo>
                  <a:cubicBezTo>
                    <a:pt x="14" y="24"/>
                    <a:pt x="5" y="19"/>
                    <a:pt x="0" y="13"/>
                  </a:cubicBezTo>
                  <a:cubicBezTo>
                    <a:pt x="4" y="16"/>
                    <a:pt x="9" y="18"/>
                    <a:pt x="13" y="20"/>
                  </a:cubicBezTo>
                  <a:cubicBezTo>
                    <a:pt x="10" y="15"/>
                    <a:pt x="6" y="10"/>
                    <a:pt x="2" y="6"/>
                  </a:cubicBezTo>
                  <a:cubicBezTo>
                    <a:pt x="5" y="9"/>
                    <a:pt x="8" y="11"/>
                    <a:pt x="11" y="13"/>
                  </a:cubicBezTo>
                  <a:cubicBezTo>
                    <a:pt x="10" y="8"/>
                    <a:pt x="6" y="3"/>
                    <a:pt x="1" y="0"/>
                  </a:cubicBezTo>
                  <a:cubicBezTo>
                    <a:pt x="2" y="4"/>
                    <a:pt x="4" y="6"/>
                    <a:pt x="7" y="8"/>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sz="3600" b="1" dirty="0">
                <a:solidFill>
                  <a:prstClr val="black"/>
                </a:solidFill>
                <a:latin typeface="仓耳青禾体-谷力 W05"/>
                <a:ea typeface="仓耳青禾体-谷力 W05"/>
                <a:cs typeface="+mn-ea"/>
                <a:sym typeface="+mn-lt"/>
              </a:endParaRPr>
            </a:p>
          </p:txBody>
        </p:sp>
        <p:sp>
          <p:nvSpPr>
            <p:cNvPr id="91" name="Freeform 639"/>
            <p:cNvSpPr/>
            <p:nvPr>
              <p:custDataLst>
                <p:tags r:id="rId37"/>
              </p:custDataLst>
            </p:nvPr>
          </p:nvSpPr>
          <p:spPr bwMode="auto">
            <a:xfrm>
              <a:off x="6102351" y="3876676"/>
              <a:ext cx="96838" cy="30163"/>
            </a:xfrm>
            <a:custGeom>
              <a:avLst/>
              <a:gdLst>
                <a:gd name="T0" fmla="*/ 0 w 26"/>
                <a:gd name="T1" fmla="*/ 3 h 8"/>
                <a:gd name="T2" fmla="*/ 18 w 26"/>
                <a:gd name="T3" fmla="*/ 8 h 8"/>
                <a:gd name="T4" fmla="*/ 7 w 26"/>
                <a:gd name="T5" fmla="*/ 0 h 8"/>
                <a:gd name="T6" fmla="*/ 18 w 26"/>
                <a:gd name="T7" fmla="*/ 2 h 8"/>
                <a:gd name="T8" fmla="*/ 16 w 26"/>
                <a:gd name="T9" fmla="*/ 0 h 8"/>
                <a:gd name="T10" fmla="*/ 26 w 26"/>
                <a:gd name="T11" fmla="*/ 2 h 8"/>
              </a:gdLst>
              <a:ahLst/>
              <a:cxnLst>
                <a:cxn ang="0">
                  <a:pos x="T0" y="T1"/>
                </a:cxn>
                <a:cxn ang="0">
                  <a:pos x="T2" y="T3"/>
                </a:cxn>
                <a:cxn ang="0">
                  <a:pos x="T4" y="T5"/>
                </a:cxn>
                <a:cxn ang="0">
                  <a:pos x="T6" y="T7"/>
                </a:cxn>
                <a:cxn ang="0">
                  <a:pos x="T8" y="T9"/>
                </a:cxn>
                <a:cxn ang="0">
                  <a:pos x="T10" y="T11"/>
                </a:cxn>
              </a:cxnLst>
              <a:rect l="0" t="0" r="r" b="b"/>
              <a:pathLst>
                <a:path w="26" h="8">
                  <a:moveTo>
                    <a:pt x="0" y="3"/>
                  </a:moveTo>
                  <a:cubicBezTo>
                    <a:pt x="3" y="4"/>
                    <a:pt x="13" y="8"/>
                    <a:pt x="18" y="8"/>
                  </a:cubicBezTo>
                  <a:cubicBezTo>
                    <a:pt x="15" y="4"/>
                    <a:pt x="11" y="2"/>
                    <a:pt x="7" y="0"/>
                  </a:cubicBezTo>
                  <a:cubicBezTo>
                    <a:pt x="10" y="1"/>
                    <a:pt x="14" y="3"/>
                    <a:pt x="18" y="2"/>
                  </a:cubicBezTo>
                  <a:cubicBezTo>
                    <a:pt x="17" y="2"/>
                    <a:pt x="16" y="1"/>
                    <a:pt x="16" y="0"/>
                  </a:cubicBezTo>
                  <a:cubicBezTo>
                    <a:pt x="19" y="0"/>
                    <a:pt x="23" y="1"/>
                    <a:pt x="26" y="2"/>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sz="3600" b="1" dirty="0">
                <a:solidFill>
                  <a:prstClr val="black"/>
                </a:solidFill>
                <a:latin typeface="仓耳青禾体-谷力 W05"/>
                <a:ea typeface="仓耳青禾体-谷力 W05"/>
                <a:cs typeface="+mn-ea"/>
                <a:sym typeface="+mn-lt"/>
              </a:endParaRPr>
            </a:p>
          </p:txBody>
        </p:sp>
        <p:sp>
          <p:nvSpPr>
            <p:cNvPr id="92" name="Freeform 640"/>
            <p:cNvSpPr/>
            <p:nvPr>
              <p:custDataLst>
                <p:tags r:id="rId38"/>
              </p:custDataLst>
            </p:nvPr>
          </p:nvSpPr>
          <p:spPr bwMode="auto">
            <a:xfrm>
              <a:off x="6573838" y="3673476"/>
              <a:ext cx="184150" cy="63500"/>
            </a:xfrm>
            <a:custGeom>
              <a:avLst/>
              <a:gdLst>
                <a:gd name="T0" fmla="*/ 0 w 49"/>
                <a:gd name="T1" fmla="*/ 17 h 17"/>
                <a:gd name="T2" fmla="*/ 23 w 49"/>
                <a:gd name="T3" fmla="*/ 16 h 17"/>
                <a:gd name="T4" fmla="*/ 13 w 49"/>
                <a:gd name="T5" fmla="*/ 11 h 17"/>
                <a:gd name="T6" fmla="*/ 27 w 49"/>
                <a:gd name="T7" fmla="*/ 14 h 17"/>
                <a:gd name="T8" fmla="*/ 21 w 49"/>
                <a:gd name="T9" fmla="*/ 8 h 17"/>
                <a:gd name="T10" fmla="*/ 35 w 49"/>
                <a:gd name="T11" fmla="*/ 10 h 17"/>
                <a:gd name="T12" fmla="*/ 29 w 49"/>
                <a:gd name="T13" fmla="*/ 4 h 17"/>
                <a:gd name="T14" fmla="*/ 40 w 49"/>
                <a:gd name="T15" fmla="*/ 7 h 17"/>
                <a:gd name="T16" fmla="*/ 33 w 49"/>
                <a:gd name="T17" fmla="*/ 0 h 17"/>
                <a:gd name="T18" fmla="*/ 49 w 49"/>
                <a:gd name="T19" fmla="*/ 4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9" h="17">
                  <a:moveTo>
                    <a:pt x="0" y="17"/>
                  </a:moveTo>
                  <a:cubicBezTo>
                    <a:pt x="6" y="17"/>
                    <a:pt x="16" y="16"/>
                    <a:pt x="23" y="16"/>
                  </a:cubicBezTo>
                  <a:cubicBezTo>
                    <a:pt x="20" y="15"/>
                    <a:pt x="16" y="13"/>
                    <a:pt x="13" y="11"/>
                  </a:cubicBezTo>
                  <a:cubicBezTo>
                    <a:pt x="17" y="12"/>
                    <a:pt x="22" y="14"/>
                    <a:pt x="27" y="14"/>
                  </a:cubicBezTo>
                  <a:cubicBezTo>
                    <a:pt x="25" y="12"/>
                    <a:pt x="23" y="10"/>
                    <a:pt x="21" y="8"/>
                  </a:cubicBezTo>
                  <a:cubicBezTo>
                    <a:pt x="25" y="8"/>
                    <a:pt x="30" y="9"/>
                    <a:pt x="35" y="10"/>
                  </a:cubicBezTo>
                  <a:cubicBezTo>
                    <a:pt x="33" y="9"/>
                    <a:pt x="31" y="5"/>
                    <a:pt x="29" y="4"/>
                  </a:cubicBezTo>
                  <a:cubicBezTo>
                    <a:pt x="33" y="4"/>
                    <a:pt x="37" y="5"/>
                    <a:pt x="40" y="7"/>
                  </a:cubicBezTo>
                  <a:cubicBezTo>
                    <a:pt x="38" y="5"/>
                    <a:pt x="35" y="3"/>
                    <a:pt x="33" y="0"/>
                  </a:cubicBezTo>
                  <a:cubicBezTo>
                    <a:pt x="39" y="0"/>
                    <a:pt x="44" y="3"/>
                    <a:pt x="49" y="4"/>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sz="3600" b="1" dirty="0">
                <a:solidFill>
                  <a:prstClr val="black"/>
                </a:solidFill>
                <a:latin typeface="仓耳青禾体-谷力 W05"/>
                <a:ea typeface="仓耳青禾体-谷力 W05"/>
                <a:cs typeface="+mn-ea"/>
                <a:sym typeface="+mn-lt"/>
              </a:endParaRPr>
            </a:p>
          </p:txBody>
        </p:sp>
        <p:sp>
          <p:nvSpPr>
            <p:cNvPr id="93" name="Freeform 641"/>
            <p:cNvSpPr/>
            <p:nvPr>
              <p:custDataLst>
                <p:tags r:id="rId39"/>
              </p:custDataLst>
            </p:nvPr>
          </p:nvSpPr>
          <p:spPr bwMode="auto">
            <a:xfrm>
              <a:off x="6675438" y="3471863"/>
              <a:ext cx="63500" cy="166688"/>
            </a:xfrm>
            <a:custGeom>
              <a:avLst/>
              <a:gdLst>
                <a:gd name="T0" fmla="*/ 3 w 17"/>
                <a:gd name="T1" fmla="*/ 25 h 44"/>
                <a:gd name="T2" fmla="*/ 15 w 17"/>
                <a:gd name="T3" fmla="*/ 44 h 44"/>
                <a:gd name="T4" fmla="*/ 0 w 17"/>
                <a:gd name="T5" fmla="*/ 19 h 44"/>
                <a:gd name="T6" fmla="*/ 17 w 17"/>
                <a:gd name="T7" fmla="*/ 34 h 44"/>
                <a:gd name="T8" fmla="*/ 2 w 17"/>
                <a:gd name="T9" fmla="*/ 9 h 44"/>
                <a:gd name="T10" fmla="*/ 13 w 17"/>
                <a:gd name="T11" fmla="*/ 24 h 44"/>
                <a:gd name="T12" fmla="*/ 1 w 17"/>
                <a:gd name="T13" fmla="*/ 2 h 44"/>
                <a:gd name="T14" fmla="*/ 4 w 17"/>
                <a:gd name="T15" fmla="*/ 1 h 4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7" h="44">
                  <a:moveTo>
                    <a:pt x="3" y="25"/>
                  </a:moveTo>
                  <a:cubicBezTo>
                    <a:pt x="7" y="32"/>
                    <a:pt x="10" y="38"/>
                    <a:pt x="15" y="44"/>
                  </a:cubicBezTo>
                  <a:cubicBezTo>
                    <a:pt x="12" y="35"/>
                    <a:pt x="5" y="28"/>
                    <a:pt x="0" y="19"/>
                  </a:cubicBezTo>
                  <a:cubicBezTo>
                    <a:pt x="7" y="24"/>
                    <a:pt x="11" y="30"/>
                    <a:pt x="17" y="34"/>
                  </a:cubicBezTo>
                  <a:cubicBezTo>
                    <a:pt x="13" y="26"/>
                    <a:pt x="3" y="17"/>
                    <a:pt x="2" y="9"/>
                  </a:cubicBezTo>
                  <a:cubicBezTo>
                    <a:pt x="7" y="13"/>
                    <a:pt x="10" y="18"/>
                    <a:pt x="13" y="24"/>
                  </a:cubicBezTo>
                  <a:cubicBezTo>
                    <a:pt x="9" y="17"/>
                    <a:pt x="4" y="10"/>
                    <a:pt x="1" y="2"/>
                  </a:cubicBezTo>
                  <a:cubicBezTo>
                    <a:pt x="2" y="0"/>
                    <a:pt x="3" y="2"/>
                    <a:pt x="4" y="1"/>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sz="3600" b="1" dirty="0">
                <a:solidFill>
                  <a:prstClr val="black"/>
                </a:solidFill>
                <a:latin typeface="仓耳青禾体-谷力 W05"/>
                <a:ea typeface="仓耳青禾体-谷力 W05"/>
                <a:cs typeface="+mn-ea"/>
                <a:sym typeface="+mn-lt"/>
              </a:endParaRPr>
            </a:p>
          </p:txBody>
        </p:sp>
        <p:sp>
          <p:nvSpPr>
            <p:cNvPr id="94" name="Freeform 642"/>
            <p:cNvSpPr/>
            <p:nvPr>
              <p:custDataLst>
                <p:tags r:id="rId40"/>
              </p:custDataLst>
            </p:nvPr>
          </p:nvSpPr>
          <p:spPr bwMode="auto">
            <a:xfrm>
              <a:off x="6604001" y="3271838"/>
              <a:ext cx="60325" cy="136525"/>
            </a:xfrm>
            <a:custGeom>
              <a:avLst/>
              <a:gdLst>
                <a:gd name="T0" fmla="*/ 5 w 16"/>
                <a:gd name="T1" fmla="*/ 26 h 36"/>
                <a:gd name="T2" fmla="*/ 16 w 16"/>
                <a:gd name="T3" fmla="*/ 36 h 36"/>
                <a:gd name="T4" fmla="*/ 4 w 16"/>
                <a:gd name="T5" fmla="*/ 19 h 36"/>
                <a:gd name="T6" fmla="*/ 16 w 16"/>
                <a:gd name="T7" fmla="*/ 30 h 36"/>
                <a:gd name="T8" fmla="*/ 1 w 16"/>
                <a:gd name="T9" fmla="*/ 9 h 36"/>
                <a:gd name="T10" fmla="*/ 12 w 16"/>
                <a:gd name="T11" fmla="*/ 20 h 36"/>
                <a:gd name="T12" fmla="*/ 0 w 16"/>
                <a:gd name="T13" fmla="*/ 0 h 36"/>
                <a:gd name="T14" fmla="*/ 7 w 16"/>
                <a:gd name="T15" fmla="*/ 8 h 3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 h="36">
                  <a:moveTo>
                    <a:pt x="5" y="26"/>
                  </a:moveTo>
                  <a:cubicBezTo>
                    <a:pt x="8" y="30"/>
                    <a:pt x="13" y="32"/>
                    <a:pt x="16" y="36"/>
                  </a:cubicBezTo>
                  <a:cubicBezTo>
                    <a:pt x="14" y="31"/>
                    <a:pt x="7" y="25"/>
                    <a:pt x="4" y="19"/>
                  </a:cubicBezTo>
                  <a:cubicBezTo>
                    <a:pt x="8" y="22"/>
                    <a:pt x="13" y="25"/>
                    <a:pt x="16" y="30"/>
                  </a:cubicBezTo>
                  <a:cubicBezTo>
                    <a:pt x="12" y="23"/>
                    <a:pt x="6" y="16"/>
                    <a:pt x="1" y="9"/>
                  </a:cubicBezTo>
                  <a:cubicBezTo>
                    <a:pt x="5" y="12"/>
                    <a:pt x="8" y="16"/>
                    <a:pt x="12" y="20"/>
                  </a:cubicBezTo>
                  <a:cubicBezTo>
                    <a:pt x="8" y="13"/>
                    <a:pt x="4" y="7"/>
                    <a:pt x="0" y="0"/>
                  </a:cubicBezTo>
                  <a:cubicBezTo>
                    <a:pt x="2" y="3"/>
                    <a:pt x="5" y="6"/>
                    <a:pt x="7" y="8"/>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sz="3600" b="1" dirty="0">
                <a:solidFill>
                  <a:prstClr val="black"/>
                </a:solidFill>
                <a:latin typeface="仓耳青禾体-谷力 W05"/>
                <a:ea typeface="仓耳青禾体-谷力 W05"/>
                <a:cs typeface="+mn-ea"/>
                <a:sym typeface="+mn-lt"/>
              </a:endParaRPr>
            </a:p>
          </p:txBody>
        </p:sp>
        <p:sp>
          <p:nvSpPr>
            <p:cNvPr id="95" name="Freeform 643"/>
            <p:cNvSpPr/>
            <p:nvPr>
              <p:custDataLst>
                <p:tags r:id="rId41"/>
              </p:custDataLst>
            </p:nvPr>
          </p:nvSpPr>
          <p:spPr bwMode="auto">
            <a:xfrm>
              <a:off x="5946776" y="3498851"/>
              <a:ext cx="90488" cy="212725"/>
            </a:xfrm>
            <a:custGeom>
              <a:avLst/>
              <a:gdLst>
                <a:gd name="T0" fmla="*/ 8 w 24"/>
                <a:gd name="T1" fmla="*/ 40 h 56"/>
                <a:gd name="T2" fmla="*/ 24 w 24"/>
                <a:gd name="T3" fmla="*/ 56 h 56"/>
                <a:gd name="T4" fmla="*/ 0 w 24"/>
                <a:gd name="T5" fmla="*/ 26 h 56"/>
                <a:gd name="T6" fmla="*/ 20 w 24"/>
                <a:gd name="T7" fmla="*/ 41 h 56"/>
                <a:gd name="T8" fmla="*/ 1 w 24"/>
                <a:gd name="T9" fmla="*/ 11 h 56"/>
                <a:gd name="T10" fmla="*/ 11 w 24"/>
                <a:gd name="T11" fmla="*/ 25 h 56"/>
                <a:gd name="T12" fmla="*/ 0 w 24"/>
                <a:gd name="T13" fmla="*/ 2 h 56"/>
                <a:gd name="T14" fmla="*/ 1 w 24"/>
                <a:gd name="T15" fmla="*/ 2 h 5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4" h="56">
                  <a:moveTo>
                    <a:pt x="8" y="40"/>
                  </a:moveTo>
                  <a:cubicBezTo>
                    <a:pt x="10" y="44"/>
                    <a:pt x="19" y="52"/>
                    <a:pt x="24" y="56"/>
                  </a:cubicBezTo>
                  <a:cubicBezTo>
                    <a:pt x="19" y="46"/>
                    <a:pt x="9" y="33"/>
                    <a:pt x="0" y="26"/>
                  </a:cubicBezTo>
                  <a:cubicBezTo>
                    <a:pt x="6" y="31"/>
                    <a:pt x="13" y="37"/>
                    <a:pt x="20" y="41"/>
                  </a:cubicBezTo>
                  <a:cubicBezTo>
                    <a:pt x="17" y="32"/>
                    <a:pt x="8" y="17"/>
                    <a:pt x="1" y="11"/>
                  </a:cubicBezTo>
                  <a:cubicBezTo>
                    <a:pt x="3" y="17"/>
                    <a:pt x="8" y="20"/>
                    <a:pt x="11" y="25"/>
                  </a:cubicBezTo>
                  <a:cubicBezTo>
                    <a:pt x="7" y="18"/>
                    <a:pt x="2" y="10"/>
                    <a:pt x="0" y="2"/>
                  </a:cubicBezTo>
                  <a:cubicBezTo>
                    <a:pt x="0" y="0"/>
                    <a:pt x="0" y="2"/>
                    <a:pt x="1" y="2"/>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sz="3600" b="1" dirty="0">
                <a:solidFill>
                  <a:prstClr val="black"/>
                </a:solidFill>
                <a:latin typeface="仓耳青禾体-谷力 W05"/>
                <a:ea typeface="仓耳青禾体-谷力 W05"/>
                <a:cs typeface="+mn-ea"/>
                <a:sym typeface="+mn-lt"/>
              </a:endParaRPr>
            </a:p>
          </p:txBody>
        </p:sp>
        <p:sp>
          <p:nvSpPr>
            <p:cNvPr id="96" name="Freeform 644"/>
            <p:cNvSpPr/>
            <p:nvPr>
              <p:custDataLst>
                <p:tags r:id="rId42"/>
              </p:custDataLst>
            </p:nvPr>
          </p:nvSpPr>
          <p:spPr bwMode="auto">
            <a:xfrm>
              <a:off x="6138863" y="3101976"/>
              <a:ext cx="204788" cy="68263"/>
            </a:xfrm>
            <a:custGeom>
              <a:avLst/>
              <a:gdLst>
                <a:gd name="T0" fmla="*/ 0 w 54"/>
                <a:gd name="T1" fmla="*/ 15 h 18"/>
                <a:gd name="T2" fmla="*/ 54 w 54"/>
                <a:gd name="T3" fmla="*/ 0 h 18"/>
              </a:gdLst>
              <a:ahLst/>
              <a:cxnLst>
                <a:cxn ang="0">
                  <a:pos x="T0" y="T1"/>
                </a:cxn>
                <a:cxn ang="0">
                  <a:pos x="T2" y="T3"/>
                </a:cxn>
              </a:cxnLst>
              <a:rect l="0" t="0" r="r" b="b"/>
              <a:pathLst>
                <a:path w="54" h="18">
                  <a:moveTo>
                    <a:pt x="0" y="15"/>
                  </a:moveTo>
                  <a:cubicBezTo>
                    <a:pt x="17" y="18"/>
                    <a:pt x="41" y="6"/>
                    <a:pt x="54" y="0"/>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sz="3600" b="1" dirty="0">
                <a:solidFill>
                  <a:prstClr val="black"/>
                </a:solidFill>
                <a:latin typeface="仓耳青禾体-谷力 W05"/>
                <a:ea typeface="仓耳青禾体-谷力 W05"/>
                <a:cs typeface="+mn-ea"/>
                <a:sym typeface="+mn-lt"/>
              </a:endParaRPr>
            </a:p>
          </p:txBody>
        </p:sp>
        <p:sp>
          <p:nvSpPr>
            <p:cNvPr id="97" name="Freeform 645"/>
            <p:cNvSpPr/>
            <p:nvPr>
              <p:custDataLst>
                <p:tags r:id="rId43"/>
              </p:custDataLst>
            </p:nvPr>
          </p:nvSpPr>
          <p:spPr bwMode="auto">
            <a:xfrm>
              <a:off x="6165851" y="3132138"/>
              <a:ext cx="207963" cy="76200"/>
            </a:xfrm>
            <a:custGeom>
              <a:avLst/>
              <a:gdLst>
                <a:gd name="T0" fmla="*/ 0 w 55"/>
                <a:gd name="T1" fmla="*/ 20 h 20"/>
                <a:gd name="T2" fmla="*/ 32 w 55"/>
                <a:gd name="T3" fmla="*/ 10 h 20"/>
                <a:gd name="T4" fmla="*/ 55 w 55"/>
                <a:gd name="T5" fmla="*/ 0 h 20"/>
              </a:gdLst>
              <a:ahLst/>
              <a:cxnLst>
                <a:cxn ang="0">
                  <a:pos x="T0" y="T1"/>
                </a:cxn>
                <a:cxn ang="0">
                  <a:pos x="T2" y="T3"/>
                </a:cxn>
                <a:cxn ang="0">
                  <a:pos x="T4" y="T5"/>
                </a:cxn>
              </a:cxnLst>
              <a:rect l="0" t="0" r="r" b="b"/>
              <a:pathLst>
                <a:path w="55" h="20">
                  <a:moveTo>
                    <a:pt x="0" y="20"/>
                  </a:moveTo>
                  <a:cubicBezTo>
                    <a:pt x="10" y="16"/>
                    <a:pt x="22" y="15"/>
                    <a:pt x="32" y="10"/>
                  </a:cubicBezTo>
                  <a:cubicBezTo>
                    <a:pt x="40" y="7"/>
                    <a:pt x="47" y="3"/>
                    <a:pt x="55" y="0"/>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sz="3600" b="1" dirty="0">
                <a:solidFill>
                  <a:prstClr val="black"/>
                </a:solidFill>
                <a:latin typeface="仓耳青禾体-谷力 W05"/>
                <a:ea typeface="仓耳青禾体-谷力 W05"/>
                <a:cs typeface="+mn-ea"/>
                <a:sym typeface="+mn-lt"/>
              </a:endParaRPr>
            </a:p>
          </p:txBody>
        </p:sp>
        <p:sp>
          <p:nvSpPr>
            <p:cNvPr id="98" name="Freeform 646"/>
            <p:cNvSpPr/>
            <p:nvPr>
              <p:custDataLst>
                <p:tags r:id="rId44"/>
              </p:custDataLst>
            </p:nvPr>
          </p:nvSpPr>
          <p:spPr bwMode="auto">
            <a:xfrm>
              <a:off x="6199188" y="3200401"/>
              <a:ext cx="193675" cy="60325"/>
            </a:xfrm>
            <a:custGeom>
              <a:avLst/>
              <a:gdLst>
                <a:gd name="T0" fmla="*/ 0 w 51"/>
                <a:gd name="T1" fmla="*/ 16 h 16"/>
                <a:gd name="T2" fmla="*/ 51 w 51"/>
                <a:gd name="T3" fmla="*/ 0 h 16"/>
              </a:gdLst>
              <a:ahLst/>
              <a:cxnLst>
                <a:cxn ang="0">
                  <a:pos x="T0" y="T1"/>
                </a:cxn>
                <a:cxn ang="0">
                  <a:pos x="T2" y="T3"/>
                </a:cxn>
              </a:cxnLst>
              <a:rect l="0" t="0" r="r" b="b"/>
              <a:pathLst>
                <a:path w="51" h="16">
                  <a:moveTo>
                    <a:pt x="0" y="16"/>
                  </a:moveTo>
                  <a:cubicBezTo>
                    <a:pt x="15" y="8"/>
                    <a:pt x="35" y="5"/>
                    <a:pt x="51" y="0"/>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sz="3600" b="1" dirty="0">
                <a:solidFill>
                  <a:prstClr val="black"/>
                </a:solidFill>
                <a:latin typeface="仓耳青禾体-谷力 W05"/>
                <a:ea typeface="仓耳青禾体-谷力 W05"/>
                <a:cs typeface="+mn-ea"/>
                <a:sym typeface="+mn-lt"/>
              </a:endParaRPr>
            </a:p>
          </p:txBody>
        </p:sp>
        <p:sp>
          <p:nvSpPr>
            <p:cNvPr id="99" name="Freeform 647"/>
            <p:cNvSpPr/>
            <p:nvPr>
              <p:custDataLst>
                <p:tags r:id="rId45"/>
              </p:custDataLst>
            </p:nvPr>
          </p:nvSpPr>
          <p:spPr bwMode="auto">
            <a:xfrm>
              <a:off x="6237288" y="3290888"/>
              <a:ext cx="200025" cy="65088"/>
            </a:xfrm>
            <a:custGeom>
              <a:avLst/>
              <a:gdLst>
                <a:gd name="T0" fmla="*/ 0 w 53"/>
                <a:gd name="T1" fmla="*/ 17 h 17"/>
                <a:gd name="T2" fmla="*/ 53 w 53"/>
                <a:gd name="T3" fmla="*/ 0 h 17"/>
              </a:gdLst>
              <a:ahLst/>
              <a:cxnLst>
                <a:cxn ang="0">
                  <a:pos x="T0" y="T1"/>
                </a:cxn>
                <a:cxn ang="0">
                  <a:pos x="T2" y="T3"/>
                </a:cxn>
              </a:cxnLst>
              <a:rect l="0" t="0" r="r" b="b"/>
              <a:pathLst>
                <a:path w="53" h="17">
                  <a:moveTo>
                    <a:pt x="0" y="17"/>
                  </a:moveTo>
                  <a:cubicBezTo>
                    <a:pt x="17" y="14"/>
                    <a:pt x="37" y="7"/>
                    <a:pt x="53" y="0"/>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sz="3600" b="1" dirty="0">
                <a:solidFill>
                  <a:prstClr val="black"/>
                </a:solidFill>
                <a:latin typeface="仓耳青禾体-谷力 W05"/>
                <a:ea typeface="仓耳青禾体-谷力 W05"/>
                <a:cs typeface="+mn-ea"/>
                <a:sym typeface="+mn-lt"/>
              </a:endParaRPr>
            </a:p>
          </p:txBody>
        </p:sp>
        <p:sp>
          <p:nvSpPr>
            <p:cNvPr id="100" name="Freeform 648"/>
            <p:cNvSpPr/>
            <p:nvPr>
              <p:custDataLst>
                <p:tags r:id="rId46"/>
              </p:custDataLst>
            </p:nvPr>
          </p:nvSpPr>
          <p:spPr bwMode="auto">
            <a:xfrm>
              <a:off x="6256338" y="3340101"/>
              <a:ext cx="200025" cy="79375"/>
            </a:xfrm>
            <a:custGeom>
              <a:avLst/>
              <a:gdLst>
                <a:gd name="T0" fmla="*/ 0 w 53"/>
                <a:gd name="T1" fmla="*/ 21 h 21"/>
                <a:gd name="T2" fmla="*/ 53 w 53"/>
                <a:gd name="T3" fmla="*/ 0 h 21"/>
              </a:gdLst>
              <a:ahLst/>
              <a:cxnLst>
                <a:cxn ang="0">
                  <a:pos x="T0" y="T1"/>
                </a:cxn>
                <a:cxn ang="0">
                  <a:pos x="T2" y="T3"/>
                </a:cxn>
              </a:cxnLst>
              <a:rect l="0" t="0" r="r" b="b"/>
              <a:pathLst>
                <a:path w="53" h="21">
                  <a:moveTo>
                    <a:pt x="0" y="21"/>
                  </a:moveTo>
                  <a:cubicBezTo>
                    <a:pt x="15" y="14"/>
                    <a:pt x="36" y="6"/>
                    <a:pt x="53" y="0"/>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sz="3600" b="1" dirty="0">
                <a:solidFill>
                  <a:prstClr val="black"/>
                </a:solidFill>
                <a:latin typeface="仓耳青禾体-谷力 W05"/>
                <a:ea typeface="仓耳青禾体-谷力 W05"/>
                <a:cs typeface="+mn-ea"/>
                <a:sym typeface="+mn-lt"/>
              </a:endParaRPr>
            </a:p>
          </p:txBody>
        </p:sp>
        <p:sp>
          <p:nvSpPr>
            <p:cNvPr id="101" name="Freeform 649"/>
            <p:cNvSpPr/>
            <p:nvPr>
              <p:custDataLst>
                <p:tags r:id="rId47"/>
              </p:custDataLst>
            </p:nvPr>
          </p:nvSpPr>
          <p:spPr bwMode="auto">
            <a:xfrm>
              <a:off x="6275388" y="3400426"/>
              <a:ext cx="200025" cy="68263"/>
            </a:xfrm>
            <a:custGeom>
              <a:avLst/>
              <a:gdLst>
                <a:gd name="T0" fmla="*/ 0 w 53"/>
                <a:gd name="T1" fmla="*/ 18 h 18"/>
                <a:gd name="T2" fmla="*/ 53 w 53"/>
                <a:gd name="T3" fmla="*/ 0 h 18"/>
              </a:gdLst>
              <a:ahLst/>
              <a:cxnLst>
                <a:cxn ang="0">
                  <a:pos x="T0" y="T1"/>
                </a:cxn>
                <a:cxn ang="0">
                  <a:pos x="T2" y="T3"/>
                </a:cxn>
              </a:cxnLst>
              <a:rect l="0" t="0" r="r" b="b"/>
              <a:pathLst>
                <a:path w="53" h="18">
                  <a:moveTo>
                    <a:pt x="0" y="18"/>
                  </a:moveTo>
                  <a:cubicBezTo>
                    <a:pt x="19" y="15"/>
                    <a:pt x="36" y="5"/>
                    <a:pt x="53" y="0"/>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sz="3600" b="1" dirty="0">
                <a:solidFill>
                  <a:prstClr val="black"/>
                </a:solidFill>
                <a:latin typeface="仓耳青禾体-谷力 W05"/>
                <a:ea typeface="仓耳青禾体-谷力 W05"/>
                <a:cs typeface="+mn-ea"/>
                <a:sym typeface="+mn-lt"/>
              </a:endParaRPr>
            </a:p>
          </p:txBody>
        </p:sp>
        <p:sp>
          <p:nvSpPr>
            <p:cNvPr id="102" name="Freeform 650"/>
            <p:cNvSpPr/>
            <p:nvPr>
              <p:custDataLst>
                <p:tags r:id="rId48"/>
              </p:custDataLst>
            </p:nvPr>
          </p:nvSpPr>
          <p:spPr bwMode="auto">
            <a:xfrm>
              <a:off x="6308726" y="3498851"/>
              <a:ext cx="204788" cy="65088"/>
            </a:xfrm>
            <a:custGeom>
              <a:avLst/>
              <a:gdLst>
                <a:gd name="T0" fmla="*/ 0 w 54"/>
                <a:gd name="T1" fmla="*/ 17 h 17"/>
                <a:gd name="T2" fmla="*/ 54 w 54"/>
                <a:gd name="T3" fmla="*/ 0 h 17"/>
              </a:gdLst>
              <a:ahLst/>
              <a:cxnLst>
                <a:cxn ang="0">
                  <a:pos x="T0" y="T1"/>
                </a:cxn>
                <a:cxn ang="0">
                  <a:pos x="T2" y="T3"/>
                </a:cxn>
              </a:cxnLst>
              <a:rect l="0" t="0" r="r" b="b"/>
              <a:pathLst>
                <a:path w="54" h="17">
                  <a:moveTo>
                    <a:pt x="0" y="17"/>
                  </a:moveTo>
                  <a:cubicBezTo>
                    <a:pt x="16" y="9"/>
                    <a:pt x="37" y="7"/>
                    <a:pt x="54" y="0"/>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sz="3600" b="1" dirty="0">
                <a:solidFill>
                  <a:prstClr val="black"/>
                </a:solidFill>
                <a:latin typeface="仓耳青禾体-谷力 W05"/>
                <a:ea typeface="仓耳青禾体-谷力 W05"/>
                <a:cs typeface="+mn-ea"/>
                <a:sym typeface="+mn-lt"/>
              </a:endParaRPr>
            </a:p>
          </p:txBody>
        </p:sp>
        <p:sp>
          <p:nvSpPr>
            <p:cNvPr id="103" name="Freeform 651"/>
            <p:cNvSpPr/>
            <p:nvPr>
              <p:custDataLst>
                <p:tags r:id="rId49"/>
              </p:custDataLst>
            </p:nvPr>
          </p:nvSpPr>
          <p:spPr bwMode="auto">
            <a:xfrm>
              <a:off x="6327776" y="3540126"/>
              <a:ext cx="219075" cy="79375"/>
            </a:xfrm>
            <a:custGeom>
              <a:avLst/>
              <a:gdLst>
                <a:gd name="T0" fmla="*/ 0 w 58"/>
                <a:gd name="T1" fmla="*/ 19 h 21"/>
                <a:gd name="T2" fmla="*/ 58 w 58"/>
                <a:gd name="T3" fmla="*/ 0 h 21"/>
              </a:gdLst>
              <a:ahLst/>
              <a:cxnLst>
                <a:cxn ang="0">
                  <a:pos x="T0" y="T1"/>
                </a:cxn>
                <a:cxn ang="0">
                  <a:pos x="T2" y="T3"/>
                </a:cxn>
              </a:cxnLst>
              <a:rect l="0" t="0" r="r" b="b"/>
              <a:pathLst>
                <a:path w="58" h="21">
                  <a:moveTo>
                    <a:pt x="0" y="19"/>
                  </a:moveTo>
                  <a:cubicBezTo>
                    <a:pt x="20" y="21"/>
                    <a:pt x="39" y="1"/>
                    <a:pt x="58" y="0"/>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sz="3600" b="1" dirty="0">
                <a:solidFill>
                  <a:prstClr val="black"/>
                </a:solidFill>
                <a:latin typeface="仓耳青禾体-谷力 W05"/>
                <a:ea typeface="仓耳青禾体-谷力 W05"/>
                <a:cs typeface="+mn-ea"/>
                <a:sym typeface="+mn-lt"/>
              </a:endParaRPr>
            </a:p>
          </p:txBody>
        </p:sp>
        <p:sp>
          <p:nvSpPr>
            <p:cNvPr id="104" name="Freeform 652"/>
            <p:cNvSpPr/>
            <p:nvPr>
              <p:custDataLst>
                <p:tags r:id="rId50"/>
              </p:custDataLst>
            </p:nvPr>
          </p:nvSpPr>
          <p:spPr bwMode="auto">
            <a:xfrm>
              <a:off x="6338888" y="3608388"/>
              <a:ext cx="207963" cy="65088"/>
            </a:xfrm>
            <a:custGeom>
              <a:avLst/>
              <a:gdLst>
                <a:gd name="T0" fmla="*/ 0 w 55"/>
                <a:gd name="T1" fmla="*/ 17 h 17"/>
                <a:gd name="T2" fmla="*/ 55 w 55"/>
                <a:gd name="T3" fmla="*/ 0 h 17"/>
              </a:gdLst>
              <a:ahLst/>
              <a:cxnLst>
                <a:cxn ang="0">
                  <a:pos x="T0" y="T1"/>
                </a:cxn>
                <a:cxn ang="0">
                  <a:pos x="T2" y="T3"/>
                </a:cxn>
              </a:cxnLst>
              <a:rect l="0" t="0" r="r" b="b"/>
              <a:pathLst>
                <a:path w="55" h="17">
                  <a:moveTo>
                    <a:pt x="0" y="17"/>
                  </a:moveTo>
                  <a:cubicBezTo>
                    <a:pt x="20" y="16"/>
                    <a:pt x="37" y="6"/>
                    <a:pt x="55" y="0"/>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sz="3600" b="1" dirty="0">
                <a:solidFill>
                  <a:prstClr val="black"/>
                </a:solidFill>
                <a:latin typeface="仓耳青禾体-谷力 W05"/>
                <a:ea typeface="仓耳青禾体-谷力 W05"/>
                <a:cs typeface="+mn-ea"/>
                <a:sym typeface="+mn-lt"/>
              </a:endParaRPr>
            </a:p>
          </p:txBody>
        </p:sp>
        <p:sp>
          <p:nvSpPr>
            <p:cNvPr id="105" name="Freeform 653"/>
            <p:cNvSpPr/>
            <p:nvPr>
              <p:custDataLst>
                <p:tags r:id="rId51"/>
              </p:custDataLst>
            </p:nvPr>
          </p:nvSpPr>
          <p:spPr bwMode="auto">
            <a:xfrm>
              <a:off x="6034088" y="3457576"/>
              <a:ext cx="79375" cy="19050"/>
            </a:xfrm>
            <a:custGeom>
              <a:avLst/>
              <a:gdLst>
                <a:gd name="T0" fmla="*/ 0 w 21"/>
                <a:gd name="T1" fmla="*/ 2 h 5"/>
                <a:gd name="T2" fmla="*/ 20 w 21"/>
                <a:gd name="T3" fmla="*/ 4 h 5"/>
                <a:gd name="T4" fmla="*/ 5 w 21"/>
                <a:gd name="T5" fmla="*/ 0 h 5"/>
                <a:gd name="T6" fmla="*/ 21 w 21"/>
                <a:gd name="T7" fmla="*/ 5 h 5"/>
              </a:gdLst>
              <a:ahLst/>
              <a:cxnLst>
                <a:cxn ang="0">
                  <a:pos x="T0" y="T1"/>
                </a:cxn>
                <a:cxn ang="0">
                  <a:pos x="T2" y="T3"/>
                </a:cxn>
                <a:cxn ang="0">
                  <a:pos x="T4" y="T5"/>
                </a:cxn>
                <a:cxn ang="0">
                  <a:pos x="T6" y="T7"/>
                </a:cxn>
              </a:cxnLst>
              <a:rect l="0" t="0" r="r" b="b"/>
              <a:pathLst>
                <a:path w="21" h="5">
                  <a:moveTo>
                    <a:pt x="0" y="2"/>
                  </a:moveTo>
                  <a:cubicBezTo>
                    <a:pt x="7" y="2"/>
                    <a:pt x="13" y="5"/>
                    <a:pt x="20" y="4"/>
                  </a:cubicBezTo>
                  <a:cubicBezTo>
                    <a:pt x="16" y="2"/>
                    <a:pt x="10" y="0"/>
                    <a:pt x="5" y="0"/>
                  </a:cubicBezTo>
                  <a:cubicBezTo>
                    <a:pt x="10" y="0"/>
                    <a:pt x="17" y="2"/>
                    <a:pt x="21" y="5"/>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sz="3600" b="1" dirty="0">
                <a:solidFill>
                  <a:prstClr val="black"/>
                </a:solidFill>
                <a:latin typeface="仓耳青禾体-谷力 W05"/>
                <a:ea typeface="仓耳青禾体-谷力 W05"/>
                <a:cs typeface="+mn-ea"/>
                <a:sym typeface="+mn-lt"/>
              </a:endParaRPr>
            </a:p>
          </p:txBody>
        </p:sp>
        <p:sp>
          <p:nvSpPr>
            <p:cNvPr id="106" name="Freeform 654"/>
            <p:cNvSpPr/>
            <p:nvPr>
              <p:custDataLst>
                <p:tags r:id="rId52"/>
              </p:custDataLst>
            </p:nvPr>
          </p:nvSpPr>
          <p:spPr bwMode="auto">
            <a:xfrm>
              <a:off x="6119813" y="3332163"/>
              <a:ext cx="46038" cy="155575"/>
            </a:xfrm>
            <a:custGeom>
              <a:avLst/>
              <a:gdLst>
                <a:gd name="T0" fmla="*/ 0 w 12"/>
                <a:gd name="T1" fmla="*/ 37 h 41"/>
                <a:gd name="T2" fmla="*/ 12 w 12"/>
                <a:gd name="T3" fmla="*/ 0 h 41"/>
                <a:gd name="T4" fmla="*/ 1 w 12"/>
                <a:gd name="T5" fmla="*/ 41 h 41"/>
              </a:gdLst>
              <a:ahLst/>
              <a:cxnLst>
                <a:cxn ang="0">
                  <a:pos x="T0" y="T1"/>
                </a:cxn>
                <a:cxn ang="0">
                  <a:pos x="T2" y="T3"/>
                </a:cxn>
                <a:cxn ang="0">
                  <a:pos x="T4" y="T5"/>
                </a:cxn>
              </a:cxnLst>
              <a:rect l="0" t="0" r="r" b="b"/>
              <a:pathLst>
                <a:path w="12" h="41">
                  <a:moveTo>
                    <a:pt x="0" y="37"/>
                  </a:moveTo>
                  <a:cubicBezTo>
                    <a:pt x="2" y="25"/>
                    <a:pt x="9" y="12"/>
                    <a:pt x="12" y="0"/>
                  </a:cubicBezTo>
                  <a:cubicBezTo>
                    <a:pt x="10" y="15"/>
                    <a:pt x="7" y="27"/>
                    <a:pt x="1" y="41"/>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sz="3600" b="1" dirty="0">
                <a:solidFill>
                  <a:prstClr val="black"/>
                </a:solidFill>
                <a:latin typeface="仓耳青禾体-谷力 W05"/>
                <a:ea typeface="仓耳青禾体-谷力 W05"/>
                <a:cs typeface="+mn-ea"/>
                <a:sym typeface="+mn-lt"/>
              </a:endParaRPr>
            </a:p>
          </p:txBody>
        </p:sp>
        <p:sp>
          <p:nvSpPr>
            <p:cNvPr id="107" name="Freeform 655"/>
            <p:cNvSpPr/>
            <p:nvPr>
              <p:custDataLst>
                <p:tags r:id="rId53"/>
              </p:custDataLst>
            </p:nvPr>
          </p:nvSpPr>
          <p:spPr bwMode="auto">
            <a:xfrm>
              <a:off x="5992813" y="3189288"/>
              <a:ext cx="66675" cy="123825"/>
            </a:xfrm>
            <a:custGeom>
              <a:avLst/>
              <a:gdLst>
                <a:gd name="T0" fmla="*/ 18 w 18"/>
                <a:gd name="T1" fmla="*/ 0 h 33"/>
                <a:gd name="T2" fmla="*/ 0 w 18"/>
                <a:gd name="T3" fmla="*/ 12 h 33"/>
                <a:gd name="T4" fmla="*/ 12 w 18"/>
                <a:gd name="T5" fmla="*/ 33 h 33"/>
                <a:gd name="T6" fmla="*/ 3 w 18"/>
                <a:gd name="T7" fmla="*/ 11 h 33"/>
              </a:gdLst>
              <a:ahLst/>
              <a:cxnLst>
                <a:cxn ang="0">
                  <a:pos x="T0" y="T1"/>
                </a:cxn>
                <a:cxn ang="0">
                  <a:pos x="T2" y="T3"/>
                </a:cxn>
                <a:cxn ang="0">
                  <a:pos x="T4" y="T5"/>
                </a:cxn>
                <a:cxn ang="0">
                  <a:pos x="T6" y="T7"/>
                </a:cxn>
              </a:cxnLst>
              <a:rect l="0" t="0" r="r" b="b"/>
              <a:pathLst>
                <a:path w="18" h="33">
                  <a:moveTo>
                    <a:pt x="18" y="0"/>
                  </a:moveTo>
                  <a:cubicBezTo>
                    <a:pt x="12" y="4"/>
                    <a:pt x="6" y="8"/>
                    <a:pt x="0" y="12"/>
                  </a:cubicBezTo>
                  <a:cubicBezTo>
                    <a:pt x="3" y="19"/>
                    <a:pt x="8" y="26"/>
                    <a:pt x="12" y="33"/>
                  </a:cubicBezTo>
                  <a:cubicBezTo>
                    <a:pt x="7" y="27"/>
                    <a:pt x="6" y="19"/>
                    <a:pt x="3" y="11"/>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sz="3600" b="1" dirty="0">
                <a:solidFill>
                  <a:prstClr val="black"/>
                </a:solidFill>
                <a:latin typeface="仓耳青禾体-谷力 W05"/>
                <a:ea typeface="仓耳青禾体-谷力 W05"/>
                <a:cs typeface="+mn-ea"/>
                <a:sym typeface="+mn-lt"/>
              </a:endParaRPr>
            </a:p>
          </p:txBody>
        </p:sp>
        <p:sp>
          <p:nvSpPr>
            <p:cNvPr id="108" name="Freeform 656"/>
            <p:cNvSpPr/>
            <p:nvPr>
              <p:custDataLst>
                <p:tags r:id="rId54"/>
              </p:custDataLst>
            </p:nvPr>
          </p:nvSpPr>
          <p:spPr bwMode="auto">
            <a:xfrm>
              <a:off x="6059488" y="3397251"/>
              <a:ext cx="79375" cy="139700"/>
            </a:xfrm>
            <a:custGeom>
              <a:avLst/>
              <a:gdLst>
                <a:gd name="T0" fmla="*/ 10 w 21"/>
                <a:gd name="T1" fmla="*/ 37 h 37"/>
                <a:gd name="T2" fmla="*/ 2 w 21"/>
                <a:gd name="T3" fmla="*/ 10 h 37"/>
                <a:gd name="T4" fmla="*/ 21 w 21"/>
                <a:gd name="T5" fmla="*/ 0 h 37"/>
                <a:gd name="T6" fmla="*/ 3 w 21"/>
                <a:gd name="T7" fmla="*/ 8 h 37"/>
              </a:gdLst>
              <a:ahLst/>
              <a:cxnLst>
                <a:cxn ang="0">
                  <a:pos x="T0" y="T1"/>
                </a:cxn>
                <a:cxn ang="0">
                  <a:pos x="T2" y="T3"/>
                </a:cxn>
                <a:cxn ang="0">
                  <a:pos x="T4" y="T5"/>
                </a:cxn>
                <a:cxn ang="0">
                  <a:pos x="T6" y="T7"/>
                </a:cxn>
              </a:cxnLst>
              <a:rect l="0" t="0" r="r" b="b"/>
              <a:pathLst>
                <a:path w="21" h="37">
                  <a:moveTo>
                    <a:pt x="10" y="37"/>
                  </a:moveTo>
                  <a:cubicBezTo>
                    <a:pt x="6" y="32"/>
                    <a:pt x="0" y="16"/>
                    <a:pt x="2" y="10"/>
                  </a:cubicBezTo>
                  <a:cubicBezTo>
                    <a:pt x="3" y="5"/>
                    <a:pt x="16" y="1"/>
                    <a:pt x="21" y="0"/>
                  </a:cubicBezTo>
                  <a:cubicBezTo>
                    <a:pt x="15" y="2"/>
                    <a:pt x="9" y="6"/>
                    <a:pt x="3" y="8"/>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sz="3600" b="1" dirty="0">
                <a:solidFill>
                  <a:prstClr val="black"/>
                </a:solidFill>
                <a:latin typeface="仓耳青禾体-谷力 W05"/>
                <a:ea typeface="仓耳青禾体-谷力 W05"/>
                <a:cs typeface="+mn-ea"/>
                <a:sym typeface="+mn-lt"/>
              </a:endParaRPr>
            </a:p>
          </p:txBody>
        </p:sp>
        <p:sp>
          <p:nvSpPr>
            <p:cNvPr id="109" name="Freeform 657"/>
            <p:cNvSpPr/>
            <p:nvPr>
              <p:custDataLst>
                <p:tags r:id="rId55"/>
              </p:custDataLst>
            </p:nvPr>
          </p:nvSpPr>
          <p:spPr bwMode="auto">
            <a:xfrm>
              <a:off x="6138863" y="3578226"/>
              <a:ext cx="84138" cy="128588"/>
            </a:xfrm>
            <a:custGeom>
              <a:avLst/>
              <a:gdLst>
                <a:gd name="T0" fmla="*/ 10 w 22"/>
                <a:gd name="T1" fmla="*/ 34 h 34"/>
                <a:gd name="T2" fmla="*/ 0 w 22"/>
                <a:gd name="T3" fmla="*/ 8 h 34"/>
                <a:gd name="T4" fmla="*/ 22 w 22"/>
                <a:gd name="T5" fmla="*/ 0 h 34"/>
                <a:gd name="T6" fmla="*/ 5 w 22"/>
                <a:gd name="T7" fmla="*/ 9 h 34"/>
                <a:gd name="T8" fmla="*/ 4 w 22"/>
                <a:gd name="T9" fmla="*/ 20 h 34"/>
              </a:gdLst>
              <a:ahLst/>
              <a:cxnLst>
                <a:cxn ang="0">
                  <a:pos x="T0" y="T1"/>
                </a:cxn>
                <a:cxn ang="0">
                  <a:pos x="T2" y="T3"/>
                </a:cxn>
                <a:cxn ang="0">
                  <a:pos x="T4" y="T5"/>
                </a:cxn>
                <a:cxn ang="0">
                  <a:pos x="T6" y="T7"/>
                </a:cxn>
                <a:cxn ang="0">
                  <a:pos x="T8" y="T9"/>
                </a:cxn>
              </a:cxnLst>
              <a:rect l="0" t="0" r="r" b="b"/>
              <a:pathLst>
                <a:path w="22" h="34">
                  <a:moveTo>
                    <a:pt x="10" y="34"/>
                  </a:moveTo>
                  <a:cubicBezTo>
                    <a:pt x="5" y="31"/>
                    <a:pt x="2" y="14"/>
                    <a:pt x="0" y="8"/>
                  </a:cubicBezTo>
                  <a:cubicBezTo>
                    <a:pt x="6" y="4"/>
                    <a:pt x="15" y="2"/>
                    <a:pt x="22" y="0"/>
                  </a:cubicBezTo>
                  <a:cubicBezTo>
                    <a:pt x="17" y="3"/>
                    <a:pt x="9" y="4"/>
                    <a:pt x="5" y="9"/>
                  </a:cubicBezTo>
                  <a:cubicBezTo>
                    <a:pt x="2" y="13"/>
                    <a:pt x="4" y="15"/>
                    <a:pt x="4" y="20"/>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sz="3600" b="1" dirty="0">
                <a:solidFill>
                  <a:prstClr val="black"/>
                </a:solidFill>
                <a:latin typeface="仓耳青禾体-谷力 W05"/>
                <a:ea typeface="仓耳青禾体-谷力 W05"/>
                <a:cs typeface="+mn-ea"/>
                <a:sym typeface="+mn-lt"/>
              </a:endParaRPr>
            </a:p>
          </p:txBody>
        </p:sp>
      </p:grpSp>
      <p:sp>
        <p:nvSpPr>
          <p:cNvPr id="19" name="任意多边形 13"/>
          <p:cNvSpPr/>
          <p:nvPr>
            <p:custDataLst>
              <p:tags r:id="rId56"/>
            </p:custDataLst>
          </p:nvPr>
        </p:nvSpPr>
        <p:spPr>
          <a:xfrm rot="5400000">
            <a:off x="1778723" y="3349124"/>
            <a:ext cx="4414684" cy="59783"/>
          </a:xfrm>
          <a:custGeom>
            <a:avLst/>
            <a:gdLst>
              <a:gd name="connsiteX0" fmla="*/ 0 w 3923071"/>
              <a:gd name="connsiteY0" fmla="*/ 19665 h 147571"/>
              <a:gd name="connsiteX1" fmla="*/ 865238 w 3923071"/>
              <a:gd name="connsiteY1" fmla="*/ 29497 h 147571"/>
              <a:gd name="connsiteX2" fmla="*/ 924232 w 3923071"/>
              <a:gd name="connsiteY2" fmla="*/ 39329 h 147571"/>
              <a:gd name="connsiteX3" fmla="*/ 1022555 w 3923071"/>
              <a:gd name="connsiteY3" fmla="*/ 58994 h 147571"/>
              <a:gd name="connsiteX4" fmla="*/ 1160206 w 3923071"/>
              <a:gd name="connsiteY4" fmla="*/ 78659 h 147571"/>
              <a:gd name="connsiteX5" fmla="*/ 1288025 w 3923071"/>
              <a:gd name="connsiteY5" fmla="*/ 88491 h 147571"/>
              <a:gd name="connsiteX6" fmla="*/ 2399071 w 3923071"/>
              <a:gd name="connsiteY6" fmla="*/ 88491 h 147571"/>
              <a:gd name="connsiteX7" fmla="*/ 2507225 w 3923071"/>
              <a:gd name="connsiteY7" fmla="*/ 78659 h 147571"/>
              <a:gd name="connsiteX8" fmla="*/ 3647767 w 3923071"/>
              <a:gd name="connsiteY8" fmla="*/ 49162 h 147571"/>
              <a:gd name="connsiteX9" fmla="*/ 3765755 w 3923071"/>
              <a:gd name="connsiteY9" fmla="*/ 39329 h 147571"/>
              <a:gd name="connsiteX10" fmla="*/ 3805084 w 3923071"/>
              <a:gd name="connsiteY10" fmla="*/ 29497 h 147571"/>
              <a:gd name="connsiteX11" fmla="*/ 3923071 w 3923071"/>
              <a:gd name="connsiteY11" fmla="*/ 0 h 147571"/>
              <a:gd name="connsiteX0-1" fmla="*/ 0 w 3982065"/>
              <a:gd name="connsiteY0-2" fmla="*/ 78659 h 147571"/>
              <a:gd name="connsiteX1-3" fmla="*/ 924232 w 3982065"/>
              <a:gd name="connsiteY1-4" fmla="*/ 29497 h 147571"/>
              <a:gd name="connsiteX2-5" fmla="*/ 983226 w 3982065"/>
              <a:gd name="connsiteY2-6" fmla="*/ 39329 h 147571"/>
              <a:gd name="connsiteX3-7" fmla="*/ 1081549 w 3982065"/>
              <a:gd name="connsiteY3-8" fmla="*/ 58994 h 147571"/>
              <a:gd name="connsiteX4-9" fmla="*/ 1219200 w 3982065"/>
              <a:gd name="connsiteY4-10" fmla="*/ 78659 h 147571"/>
              <a:gd name="connsiteX5-11" fmla="*/ 1347019 w 3982065"/>
              <a:gd name="connsiteY5-12" fmla="*/ 88491 h 147571"/>
              <a:gd name="connsiteX6-13" fmla="*/ 2458065 w 3982065"/>
              <a:gd name="connsiteY6-14" fmla="*/ 88491 h 147571"/>
              <a:gd name="connsiteX7-15" fmla="*/ 2566219 w 3982065"/>
              <a:gd name="connsiteY7-16" fmla="*/ 78659 h 147571"/>
              <a:gd name="connsiteX8-17" fmla="*/ 3706761 w 3982065"/>
              <a:gd name="connsiteY8-18" fmla="*/ 49162 h 147571"/>
              <a:gd name="connsiteX9-19" fmla="*/ 3824749 w 3982065"/>
              <a:gd name="connsiteY9-20" fmla="*/ 39329 h 147571"/>
              <a:gd name="connsiteX10-21" fmla="*/ 3864078 w 3982065"/>
              <a:gd name="connsiteY10-22" fmla="*/ 29497 h 147571"/>
              <a:gd name="connsiteX11-23" fmla="*/ 3982065 w 3982065"/>
              <a:gd name="connsiteY11-24" fmla="*/ 0 h 147571"/>
              <a:gd name="connsiteX0-25" fmla="*/ 0 w 3982065"/>
              <a:gd name="connsiteY0-26" fmla="*/ 78659 h 147571"/>
              <a:gd name="connsiteX1-27" fmla="*/ 550606 w 3982065"/>
              <a:gd name="connsiteY1-28" fmla="*/ 68826 h 147571"/>
              <a:gd name="connsiteX2-29" fmla="*/ 983226 w 3982065"/>
              <a:gd name="connsiteY2-30" fmla="*/ 39329 h 147571"/>
              <a:gd name="connsiteX3-31" fmla="*/ 1081549 w 3982065"/>
              <a:gd name="connsiteY3-32" fmla="*/ 58994 h 147571"/>
              <a:gd name="connsiteX4-33" fmla="*/ 1219200 w 3982065"/>
              <a:gd name="connsiteY4-34" fmla="*/ 78659 h 147571"/>
              <a:gd name="connsiteX5-35" fmla="*/ 1347019 w 3982065"/>
              <a:gd name="connsiteY5-36" fmla="*/ 88491 h 147571"/>
              <a:gd name="connsiteX6-37" fmla="*/ 2458065 w 3982065"/>
              <a:gd name="connsiteY6-38" fmla="*/ 88491 h 147571"/>
              <a:gd name="connsiteX7-39" fmla="*/ 2566219 w 3982065"/>
              <a:gd name="connsiteY7-40" fmla="*/ 78659 h 147571"/>
              <a:gd name="connsiteX8-41" fmla="*/ 3706761 w 3982065"/>
              <a:gd name="connsiteY8-42" fmla="*/ 49162 h 147571"/>
              <a:gd name="connsiteX9-43" fmla="*/ 3824749 w 3982065"/>
              <a:gd name="connsiteY9-44" fmla="*/ 39329 h 147571"/>
              <a:gd name="connsiteX10-45" fmla="*/ 3864078 w 3982065"/>
              <a:gd name="connsiteY10-46" fmla="*/ 29497 h 147571"/>
              <a:gd name="connsiteX11-47" fmla="*/ 3982065 w 3982065"/>
              <a:gd name="connsiteY11-48" fmla="*/ 0 h 147571"/>
              <a:gd name="connsiteX0-49" fmla="*/ 0 w 3982065"/>
              <a:gd name="connsiteY0-50" fmla="*/ 78659 h 147571"/>
              <a:gd name="connsiteX1-51" fmla="*/ 550606 w 3982065"/>
              <a:gd name="connsiteY1-52" fmla="*/ 68826 h 147571"/>
              <a:gd name="connsiteX2-53" fmla="*/ 845575 w 3982065"/>
              <a:gd name="connsiteY2-54" fmla="*/ 88491 h 147571"/>
              <a:gd name="connsiteX3-55" fmla="*/ 1081549 w 3982065"/>
              <a:gd name="connsiteY3-56" fmla="*/ 58994 h 147571"/>
              <a:gd name="connsiteX4-57" fmla="*/ 1219200 w 3982065"/>
              <a:gd name="connsiteY4-58" fmla="*/ 78659 h 147571"/>
              <a:gd name="connsiteX5-59" fmla="*/ 1347019 w 3982065"/>
              <a:gd name="connsiteY5-60" fmla="*/ 88491 h 147571"/>
              <a:gd name="connsiteX6-61" fmla="*/ 2458065 w 3982065"/>
              <a:gd name="connsiteY6-62" fmla="*/ 88491 h 147571"/>
              <a:gd name="connsiteX7-63" fmla="*/ 2566219 w 3982065"/>
              <a:gd name="connsiteY7-64" fmla="*/ 78659 h 147571"/>
              <a:gd name="connsiteX8-65" fmla="*/ 3706761 w 3982065"/>
              <a:gd name="connsiteY8-66" fmla="*/ 49162 h 147571"/>
              <a:gd name="connsiteX9-67" fmla="*/ 3824749 w 3982065"/>
              <a:gd name="connsiteY9-68" fmla="*/ 39329 h 147571"/>
              <a:gd name="connsiteX10-69" fmla="*/ 3864078 w 3982065"/>
              <a:gd name="connsiteY10-70" fmla="*/ 29497 h 147571"/>
              <a:gd name="connsiteX11-71" fmla="*/ 3982065 w 3982065"/>
              <a:gd name="connsiteY11-72" fmla="*/ 0 h 147571"/>
              <a:gd name="connsiteX0-73" fmla="*/ 0 w 3982065"/>
              <a:gd name="connsiteY0-74" fmla="*/ 78659 h 147571"/>
              <a:gd name="connsiteX1-75" fmla="*/ 471948 w 3982065"/>
              <a:gd name="connsiteY1-76" fmla="*/ 49161 h 147571"/>
              <a:gd name="connsiteX2-77" fmla="*/ 845575 w 3982065"/>
              <a:gd name="connsiteY2-78" fmla="*/ 88491 h 147571"/>
              <a:gd name="connsiteX3-79" fmla="*/ 1081549 w 3982065"/>
              <a:gd name="connsiteY3-80" fmla="*/ 58994 h 147571"/>
              <a:gd name="connsiteX4-81" fmla="*/ 1219200 w 3982065"/>
              <a:gd name="connsiteY4-82" fmla="*/ 78659 h 147571"/>
              <a:gd name="connsiteX5-83" fmla="*/ 1347019 w 3982065"/>
              <a:gd name="connsiteY5-84" fmla="*/ 88491 h 147571"/>
              <a:gd name="connsiteX6-85" fmla="*/ 2458065 w 3982065"/>
              <a:gd name="connsiteY6-86" fmla="*/ 88491 h 147571"/>
              <a:gd name="connsiteX7-87" fmla="*/ 2566219 w 3982065"/>
              <a:gd name="connsiteY7-88" fmla="*/ 78659 h 147571"/>
              <a:gd name="connsiteX8-89" fmla="*/ 3706761 w 3982065"/>
              <a:gd name="connsiteY8-90" fmla="*/ 49162 h 147571"/>
              <a:gd name="connsiteX9-91" fmla="*/ 3824749 w 3982065"/>
              <a:gd name="connsiteY9-92" fmla="*/ 39329 h 147571"/>
              <a:gd name="connsiteX10-93" fmla="*/ 3864078 w 3982065"/>
              <a:gd name="connsiteY10-94" fmla="*/ 29497 h 147571"/>
              <a:gd name="connsiteX11-95" fmla="*/ 3982065 w 3982065"/>
              <a:gd name="connsiteY11-96" fmla="*/ 0 h 147571"/>
              <a:gd name="connsiteX0-97" fmla="*/ 0 w 3982065"/>
              <a:gd name="connsiteY0-98" fmla="*/ 78659 h 143797"/>
              <a:gd name="connsiteX1-99" fmla="*/ 471948 w 3982065"/>
              <a:gd name="connsiteY1-100" fmla="*/ 49161 h 143797"/>
              <a:gd name="connsiteX2-101" fmla="*/ 845575 w 3982065"/>
              <a:gd name="connsiteY2-102" fmla="*/ 88491 h 143797"/>
              <a:gd name="connsiteX3-103" fmla="*/ 1081549 w 3982065"/>
              <a:gd name="connsiteY3-104" fmla="*/ 58994 h 143797"/>
              <a:gd name="connsiteX4-105" fmla="*/ 1219200 w 3982065"/>
              <a:gd name="connsiteY4-106" fmla="*/ 78659 h 143797"/>
              <a:gd name="connsiteX5-107" fmla="*/ 1514167 w 3982065"/>
              <a:gd name="connsiteY5-108" fmla="*/ 88491 h 143797"/>
              <a:gd name="connsiteX6-109" fmla="*/ 2458065 w 3982065"/>
              <a:gd name="connsiteY6-110" fmla="*/ 88491 h 143797"/>
              <a:gd name="connsiteX7-111" fmla="*/ 2566219 w 3982065"/>
              <a:gd name="connsiteY7-112" fmla="*/ 78659 h 143797"/>
              <a:gd name="connsiteX8-113" fmla="*/ 3706761 w 3982065"/>
              <a:gd name="connsiteY8-114" fmla="*/ 49162 h 143797"/>
              <a:gd name="connsiteX9-115" fmla="*/ 3824749 w 3982065"/>
              <a:gd name="connsiteY9-116" fmla="*/ 39329 h 143797"/>
              <a:gd name="connsiteX10-117" fmla="*/ 3864078 w 3982065"/>
              <a:gd name="connsiteY10-118" fmla="*/ 29497 h 143797"/>
              <a:gd name="connsiteX11-119" fmla="*/ 3982065 w 3982065"/>
              <a:gd name="connsiteY11-120" fmla="*/ 0 h 143797"/>
              <a:gd name="connsiteX0-121" fmla="*/ 0 w 3982065"/>
              <a:gd name="connsiteY0-122" fmla="*/ 78659 h 88789"/>
              <a:gd name="connsiteX1-123" fmla="*/ 471948 w 3982065"/>
              <a:gd name="connsiteY1-124" fmla="*/ 49161 h 88789"/>
              <a:gd name="connsiteX2-125" fmla="*/ 845575 w 3982065"/>
              <a:gd name="connsiteY2-126" fmla="*/ 88491 h 88789"/>
              <a:gd name="connsiteX3-127" fmla="*/ 1081549 w 3982065"/>
              <a:gd name="connsiteY3-128" fmla="*/ 58994 h 88789"/>
              <a:gd name="connsiteX4-129" fmla="*/ 1219200 w 3982065"/>
              <a:gd name="connsiteY4-130" fmla="*/ 78659 h 88789"/>
              <a:gd name="connsiteX5-131" fmla="*/ 1514167 w 3982065"/>
              <a:gd name="connsiteY5-132" fmla="*/ 88491 h 88789"/>
              <a:gd name="connsiteX6-133" fmla="*/ 2458065 w 3982065"/>
              <a:gd name="connsiteY6-134" fmla="*/ 88491 h 88789"/>
              <a:gd name="connsiteX7-135" fmla="*/ 2566219 w 3982065"/>
              <a:gd name="connsiteY7-136" fmla="*/ 78659 h 88789"/>
              <a:gd name="connsiteX8-137" fmla="*/ 3706761 w 3982065"/>
              <a:gd name="connsiteY8-138" fmla="*/ 49162 h 88789"/>
              <a:gd name="connsiteX9-139" fmla="*/ 3824749 w 3982065"/>
              <a:gd name="connsiteY9-140" fmla="*/ 39329 h 88789"/>
              <a:gd name="connsiteX10-141" fmla="*/ 3864078 w 3982065"/>
              <a:gd name="connsiteY10-142" fmla="*/ 29497 h 88789"/>
              <a:gd name="connsiteX11-143" fmla="*/ 3982065 w 3982065"/>
              <a:gd name="connsiteY11-144" fmla="*/ 0 h 88789"/>
              <a:gd name="connsiteX0-145" fmla="*/ 0 w 3982065"/>
              <a:gd name="connsiteY0-146" fmla="*/ 78659 h 88833"/>
              <a:gd name="connsiteX1-147" fmla="*/ 471948 w 3982065"/>
              <a:gd name="connsiteY1-148" fmla="*/ 49161 h 88833"/>
              <a:gd name="connsiteX2-149" fmla="*/ 845575 w 3982065"/>
              <a:gd name="connsiteY2-150" fmla="*/ 88491 h 88833"/>
              <a:gd name="connsiteX3-151" fmla="*/ 1052052 w 3982065"/>
              <a:gd name="connsiteY3-152" fmla="*/ 68826 h 88833"/>
              <a:gd name="connsiteX4-153" fmla="*/ 1219200 w 3982065"/>
              <a:gd name="connsiteY4-154" fmla="*/ 78659 h 88833"/>
              <a:gd name="connsiteX5-155" fmla="*/ 1514167 w 3982065"/>
              <a:gd name="connsiteY5-156" fmla="*/ 88491 h 88833"/>
              <a:gd name="connsiteX6-157" fmla="*/ 2458065 w 3982065"/>
              <a:gd name="connsiteY6-158" fmla="*/ 88491 h 88833"/>
              <a:gd name="connsiteX7-159" fmla="*/ 2566219 w 3982065"/>
              <a:gd name="connsiteY7-160" fmla="*/ 78659 h 88833"/>
              <a:gd name="connsiteX8-161" fmla="*/ 3706761 w 3982065"/>
              <a:gd name="connsiteY8-162" fmla="*/ 49162 h 88833"/>
              <a:gd name="connsiteX9-163" fmla="*/ 3824749 w 3982065"/>
              <a:gd name="connsiteY9-164" fmla="*/ 39329 h 88833"/>
              <a:gd name="connsiteX10-165" fmla="*/ 3864078 w 3982065"/>
              <a:gd name="connsiteY10-166" fmla="*/ 29497 h 88833"/>
              <a:gd name="connsiteX11-167" fmla="*/ 3982065 w 3982065"/>
              <a:gd name="connsiteY11-168" fmla="*/ 0 h 88833"/>
              <a:gd name="connsiteX0-169" fmla="*/ 0 w 3982065"/>
              <a:gd name="connsiteY0-170" fmla="*/ 78659 h 88833"/>
              <a:gd name="connsiteX1-171" fmla="*/ 471948 w 3982065"/>
              <a:gd name="connsiteY1-172" fmla="*/ 49161 h 88833"/>
              <a:gd name="connsiteX2-173" fmla="*/ 845575 w 3982065"/>
              <a:gd name="connsiteY2-174" fmla="*/ 88491 h 88833"/>
              <a:gd name="connsiteX3-175" fmla="*/ 1052052 w 3982065"/>
              <a:gd name="connsiteY3-176" fmla="*/ 68826 h 88833"/>
              <a:gd name="connsiteX4-177" fmla="*/ 1219200 w 3982065"/>
              <a:gd name="connsiteY4-178" fmla="*/ 78659 h 88833"/>
              <a:gd name="connsiteX5-179" fmla="*/ 1514167 w 3982065"/>
              <a:gd name="connsiteY5-180" fmla="*/ 88491 h 88833"/>
              <a:gd name="connsiteX6-181" fmla="*/ 2163097 w 3982065"/>
              <a:gd name="connsiteY6-182" fmla="*/ 88491 h 88833"/>
              <a:gd name="connsiteX7-183" fmla="*/ 2566219 w 3982065"/>
              <a:gd name="connsiteY7-184" fmla="*/ 78659 h 88833"/>
              <a:gd name="connsiteX8-185" fmla="*/ 3706761 w 3982065"/>
              <a:gd name="connsiteY8-186" fmla="*/ 49162 h 88833"/>
              <a:gd name="connsiteX9-187" fmla="*/ 3824749 w 3982065"/>
              <a:gd name="connsiteY9-188" fmla="*/ 39329 h 88833"/>
              <a:gd name="connsiteX10-189" fmla="*/ 3864078 w 3982065"/>
              <a:gd name="connsiteY10-190" fmla="*/ 29497 h 88833"/>
              <a:gd name="connsiteX11-191" fmla="*/ 3982065 w 3982065"/>
              <a:gd name="connsiteY11-192" fmla="*/ 0 h 88833"/>
              <a:gd name="connsiteX0-193" fmla="*/ 0 w 3982065"/>
              <a:gd name="connsiteY0-194" fmla="*/ 78659 h 88833"/>
              <a:gd name="connsiteX1-195" fmla="*/ 471948 w 3982065"/>
              <a:gd name="connsiteY1-196" fmla="*/ 49161 h 88833"/>
              <a:gd name="connsiteX2-197" fmla="*/ 845575 w 3982065"/>
              <a:gd name="connsiteY2-198" fmla="*/ 88491 h 88833"/>
              <a:gd name="connsiteX3-199" fmla="*/ 1052052 w 3982065"/>
              <a:gd name="connsiteY3-200" fmla="*/ 68826 h 88833"/>
              <a:gd name="connsiteX4-201" fmla="*/ 1219200 w 3982065"/>
              <a:gd name="connsiteY4-202" fmla="*/ 78659 h 88833"/>
              <a:gd name="connsiteX5-203" fmla="*/ 1514167 w 3982065"/>
              <a:gd name="connsiteY5-204" fmla="*/ 88491 h 88833"/>
              <a:gd name="connsiteX6-205" fmla="*/ 2163097 w 3982065"/>
              <a:gd name="connsiteY6-206" fmla="*/ 88491 h 88833"/>
              <a:gd name="connsiteX7-207" fmla="*/ 2566219 w 3982065"/>
              <a:gd name="connsiteY7-208" fmla="*/ 78659 h 88833"/>
              <a:gd name="connsiteX8-209" fmla="*/ 3706761 w 3982065"/>
              <a:gd name="connsiteY8-210" fmla="*/ 49162 h 88833"/>
              <a:gd name="connsiteX9-211" fmla="*/ 3824749 w 3982065"/>
              <a:gd name="connsiteY9-212" fmla="*/ 39329 h 88833"/>
              <a:gd name="connsiteX10-213" fmla="*/ 3864078 w 3982065"/>
              <a:gd name="connsiteY10-214" fmla="*/ 29497 h 88833"/>
              <a:gd name="connsiteX11-215" fmla="*/ 3982065 w 3982065"/>
              <a:gd name="connsiteY11-216" fmla="*/ 0 h 88833"/>
              <a:gd name="connsiteX0-217" fmla="*/ 0 w 3982065"/>
              <a:gd name="connsiteY0-218" fmla="*/ 78659 h 98908"/>
              <a:gd name="connsiteX1-219" fmla="*/ 471948 w 3982065"/>
              <a:gd name="connsiteY1-220" fmla="*/ 49161 h 98908"/>
              <a:gd name="connsiteX2-221" fmla="*/ 845575 w 3982065"/>
              <a:gd name="connsiteY2-222" fmla="*/ 88491 h 98908"/>
              <a:gd name="connsiteX3-223" fmla="*/ 1052052 w 3982065"/>
              <a:gd name="connsiteY3-224" fmla="*/ 68826 h 98908"/>
              <a:gd name="connsiteX4-225" fmla="*/ 1219200 w 3982065"/>
              <a:gd name="connsiteY4-226" fmla="*/ 78659 h 98908"/>
              <a:gd name="connsiteX5-227" fmla="*/ 1514167 w 3982065"/>
              <a:gd name="connsiteY5-228" fmla="*/ 88491 h 98908"/>
              <a:gd name="connsiteX6-229" fmla="*/ 2163097 w 3982065"/>
              <a:gd name="connsiteY6-230" fmla="*/ 88491 h 98908"/>
              <a:gd name="connsiteX7-231" fmla="*/ 2644877 w 3982065"/>
              <a:gd name="connsiteY7-232" fmla="*/ 98323 h 98908"/>
              <a:gd name="connsiteX8-233" fmla="*/ 3706761 w 3982065"/>
              <a:gd name="connsiteY8-234" fmla="*/ 49162 h 98908"/>
              <a:gd name="connsiteX9-235" fmla="*/ 3824749 w 3982065"/>
              <a:gd name="connsiteY9-236" fmla="*/ 39329 h 98908"/>
              <a:gd name="connsiteX10-237" fmla="*/ 3864078 w 3982065"/>
              <a:gd name="connsiteY10-238" fmla="*/ 29497 h 98908"/>
              <a:gd name="connsiteX11-239" fmla="*/ 3982065 w 3982065"/>
              <a:gd name="connsiteY11-240" fmla="*/ 0 h 98908"/>
              <a:gd name="connsiteX0-241" fmla="*/ 0 w 3982065"/>
              <a:gd name="connsiteY0-242" fmla="*/ 78659 h 98908"/>
              <a:gd name="connsiteX1-243" fmla="*/ 471948 w 3982065"/>
              <a:gd name="connsiteY1-244" fmla="*/ 49161 h 98908"/>
              <a:gd name="connsiteX2-245" fmla="*/ 845575 w 3982065"/>
              <a:gd name="connsiteY2-246" fmla="*/ 88491 h 98908"/>
              <a:gd name="connsiteX3-247" fmla="*/ 1052052 w 3982065"/>
              <a:gd name="connsiteY3-248" fmla="*/ 68826 h 98908"/>
              <a:gd name="connsiteX4-249" fmla="*/ 1219200 w 3982065"/>
              <a:gd name="connsiteY4-250" fmla="*/ 78659 h 98908"/>
              <a:gd name="connsiteX5-251" fmla="*/ 1514167 w 3982065"/>
              <a:gd name="connsiteY5-252" fmla="*/ 88491 h 98908"/>
              <a:gd name="connsiteX6-253" fmla="*/ 2163097 w 3982065"/>
              <a:gd name="connsiteY6-254" fmla="*/ 88491 h 98908"/>
              <a:gd name="connsiteX7-255" fmla="*/ 2644877 w 3982065"/>
              <a:gd name="connsiteY7-256" fmla="*/ 98323 h 98908"/>
              <a:gd name="connsiteX8-257" fmla="*/ 3706761 w 3982065"/>
              <a:gd name="connsiteY8-258" fmla="*/ 49162 h 98908"/>
              <a:gd name="connsiteX9-259" fmla="*/ 3824749 w 3982065"/>
              <a:gd name="connsiteY9-260" fmla="*/ 39329 h 98908"/>
              <a:gd name="connsiteX10-261" fmla="*/ 3864078 w 3982065"/>
              <a:gd name="connsiteY10-262" fmla="*/ 29497 h 98908"/>
              <a:gd name="connsiteX11-263" fmla="*/ 3982065 w 3982065"/>
              <a:gd name="connsiteY11-264" fmla="*/ 0 h 98908"/>
              <a:gd name="connsiteX0-265" fmla="*/ 0 w 3982065"/>
              <a:gd name="connsiteY0-266" fmla="*/ 78659 h 98908"/>
              <a:gd name="connsiteX1-267" fmla="*/ 471948 w 3982065"/>
              <a:gd name="connsiteY1-268" fmla="*/ 49161 h 98908"/>
              <a:gd name="connsiteX2-269" fmla="*/ 845575 w 3982065"/>
              <a:gd name="connsiteY2-270" fmla="*/ 88491 h 98908"/>
              <a:gd name="connsiteX3-271" fmla="*/ 1052052 w 3982065"/>
              <a:gd name="connsiteY3-272" fmla="*/ 68826 h 98908"/>
              <a:gd name="connsiteX4-273" fmla="*/ 1219200 w 3982065"/>
              <a:gd name="connsiteY4-274" fmla="*/ 78659 h 98908"/>
              <a:gd name="connsiteX5-275" fmla="*/ 1514167 w 3982065"/>
              <a:gd name="connsiteY5-276" fmla="*/ 88491 h 98908"/>
              <a:gd name="connsiteX6-277" fmla="*/ 2163097 w 3982065"/>
              <a:gd name="connsiteY6-278" fmla="*/ 88491 h 98908"/>
              <a:gd name="connsiteX7-279" fmla="*/ 2644877 w 3982065"/>
              <a:gd name="connsiteY7-280" fmla="*/ 98323 h 98908"/>
              <a:gd name="connsiteX8-281" fmla="*/ 3490452 w 3982065"/>
              <a:gd name="connsiteY8-282" fmla="*/ 88491 h 98908"/>
              <a:gd name="connsiteX9-283" fmla="*/ 3824749 w 3982065"/>
              <a:gd name="connsiteY9-284" fmla="*/ 39329 h 98908"/>
              <a:gd name="connsiteX10-285" fmla="*/ 3864078 w 3982065"/>
              <a:gd name="connsiteY10-286" fmla="*/ 29497 h 98908"/>
              <a:gd name="connsiteX11-287" fmla="*/ 3982065 w 3982065"/>
              <a:gd name="connsiteY11-288" fmla="*/ 0 h 98908"/>
              <a:gd name="connsiteX0-289" fmla="*/ 0 w 3982065"/>
              <a:gd name="connsiteY0-290" fmla="*/ 78659 h 98908"/>
              <a:gd name="connsiteX1-291" fmla="*/ 471948 w 3982065"/>
              <a:gd name="connsiteY1-292" fmla="*/ 49161 h 98908"/>
              <a:gd name="connsiteX2-293" fmla="*/ 845575 w 3982065"/>
              <a:gd name="connsiteY2-294" fmla="*/ 88491 h 98908"/>
              <a:gd name="connsiteX3-295" fmla="*/ 1052052 w 3982065"/>
              <a:gd name="connsiteY3-296" fmla="*/ 68826 h 98908"/>
              <a:gd name="connsiteX4-297" fmla="*/ 1219200 w 3982065"/>
              <a:gd name="connsiteY4-298" fmla="*/ 78659 h 98908"/>
              <a:gd name="connsiteX5-299" fmla="*/ 1514167 w 3982065"/>
              <a:gd name="connsiteY5-300" fmla="*/ 88491 h 98908"/>
              <a:gd name="connsiteX6-301" fmla="*/ 2163097 w 3982065"/>
              <a:gd name="connsiteY6-302" fmla="*/ 88491 h 98908"/>
              <a:gd name="connsiteX7-303" fmla="*/ 2644877 w 3982065"/>
              <a:gd name="connsiteY7-304" fmla="*/ 98323 h 98908"/>
              <a:gd name="connsiteX8-305" fmla="*/ 3490452 w 3982065"/>
              <a:gd name="connsiteY8-306" fmla="*/ 88491 h 98908"/>
              <a:gd name="connsiteX9-307" fmla="*/ 3824749 w 3982065"/>
              <a:gd name="connsiteY9-308" fmla="*/ 39329 h 98908"/>
              <a:gd name="connsiteX10-309" fmla="*/ 3864078 w 3982065"/>
              <a:gd name="connsiteY10-310" fmla="*/ 29497 h 98908"/>
              <a:gd name="connsiteX11-311" fmla="*/ 3982065 w 3982065"/>
              <a:gd name="connsiteY11-312" fmla="*/ 0 h 98908"/>
              <a:gd name="connsiteX0-313" fmla="*/ 0 w 4080387"/>
              <a:gd name="connsiteY0-314" fmla="*/ 49377 h 69626"/>
              <a:gd name="connsiteX1-315" fmla="*/ 471948 w 4080387"/>
              <a:gd name="connsiteY1-316" fmla="*/ 19879 h 69626"/>
              <a:gd name="connsiteX2-317" fmla="*/ 845575 w 4080387"/>
              <a:gd name="connsiteY2-318" fmla="*/ 59209 h 69626"/>
              <a:gd name="connsiteX3-319" fmla="*/ 1052052 w 4080387"/>
              <a:gd name="connsiteY3-320" fmla="*/ 39544 h 69626"/>
              <a:gd name="connsiteX4-321" fmla="*/ 1219200 w 4080387"/>
              <a:gd name="connsiteY4-322" fmla="*/ 49377 h 69626"/>
              <a:gd name="connsiteX5-323" fmla="*/ 1514167 w 4080387"/>
              <a:gd name="connsiteY5-324" fmla="*/ 59209 h 69626"/>
              <a:gd name="connsiteX6-325" fmla="*/ 2163097 w 4080387"/>
              <a:gd name="connsiteY6-326" fmla="*/ 59209 h 69626"/>
              <a:gd name="connsiteX7-327" fmla="*/ 2644877 w 4080387"/>
              <a:gd name="connsiteY7-328" fmla="*/ 69041 h 69626"/>
              <a:gd name="connsiteX8-329" fmla="*/ 3490452 w 4080387"/>
              <a:gd name="connsiteY8-330" fmla="*/ 59209 h 69626"/>
              <a:gd name="connsiteX9-331" fmla="*/ 3824749 w 4080387"/>
              <a:gd name="connsiteY9-332" fmla="*/ 10047 h 69626"/>
              <a:gd name="connsiteX10-333" fmla="*/ 3864078 w 4080387"/>
              <a:gd name="connsiteY10-334" fmla="*/ 215 h 69626"/>
              <a:gd name="connsiteX11-335" fmla="*/ 4080387 w 4080387"/>
              <a:gd name="connsiteY11-336" fmla="*/ 19879 h 69626"/>
              <a:gd name="connsiteX0-337" fmla="*/ 0 w 4080387"/>
              <a:gd name="connsiteY0-338" fmla="*/ 39373 h 186871"/>
              <a:gd name="connsiteX1-339" fmla="*/ 471948 w 4080387"/>
              <a:gd name="connsiteY1-340" fmla="*/ 9875 h 186871"/>
              <a:gd name="connsiteX2-341" fmla="*/ 845575 w 4080387"/>
              <a:gd name="connsiteY2-342" fmla="*/ 49205 h 186871"/>
              <a:gd name="connsiteX3-343" fmla="*/ 1052052 w 4080387"/>
              <a:gd name="connsiteY3-344" fmla="*/ 29540 h 186871"/>
              <a:gd name="connsiteX4-345" fmla="*/ 1219200 w 4080387"/>
              <a:gd name="connsiteY4-346" fmla="*/ 39373 h 186871"/>
              <a:gd name="connsiteX5-347" fmla="*/ 1514167 w 4080387"/>
              <a:gd name="connsiteY5-348" fmla="*/ 49205 h 186871"/>
              <a:gd name="connsiteX6-349" fmla="*/ 2163097 w 4080387"/>
              <a:gd name="connsiteY6-350" fmla="*/ 49205 h 186871"/>
              <a:gd name="connsiteX7-351" fmla="*/ 2644877 w 4080387"/>
              <a:gd name="connsiteY7-352" fmla="*/ 59037 h 186871"/>
              <a:gd name="connsiteX8-353" fmla="*/ 3490452 w 4080387"/>
              <a:gd name="connsiteY8-354" fmla="*/ 49205 h 186871"/>
              <a:gd name="connsiteX9-355" fmla="*/ 3824749 w 4080387"/>
              <a:gd name="connsiteY9-356" fmla="*/ 43 h 186871"/>
              <a:gd name="connsiteX10-357" fmla="*/ 4011562 w 4080387"/>
              <a:gd name="connsiteY10-358" fmla="*/ 186856 h 186871"/>
              <a:gd name="connsiteX11-359" fmla="*/ 4080387 w 4080387"/>
              <a:gd name="connsiteY11-360" fmla="*/ 9875 h 186871"/>
              <a:gd name="connsiteX0-361" fmla="*/ 0 w 4345858"/>
              <a:gd name="connsiteY0-362" fmla="*/ 39373 h 186871"/>
              <a:gd name="connsiteX1-363" fmla="*/ 471948 w 4345858"/>
              <a:gd name="connsiteY1-364" fmla="*/ 9875 h 186871"/>
              <a:gd name="connsiteX2-365" fmla="*/ 845575 w 4345858"/>
              <a:gd name="connsiteY2-366" fmla="*/ 49205 h 186871"/>
              <a:gd name="connsiteX3-367" fmla="*/ 1052052 w 4345858"/>
              <a:gd name="connsiteY3-368" fmla="*/ 29540 h 186871"/>
              <a:gd name="connsiteX4-369" fmla="*/ 1219200 w 4345858"/>
              <a:gd name="connsiteY4-370" fmla="*/ 39373 h 186871"/>
              <a:gd name="connsiteX5-371" fmla="*/ 1514167 w 4345858"/>
              <a:gd name="connsiteY5-372" fmla="*/ 49205 h 186871"/>
              <a:gd name="connsiteX6-373" fmla="*/ 2163097 w 4345858"/>
              <a:gd name="connsiteY6-374" fmla="*/ 49205 h 186871"/>
              <a:gd name="connsiteX7-375" fmla="*/ 2644877 w 4345858"/>
              <a:gd name="connsiteY7-376" fmla="*/ 59037 h 186871"/>
              <a:gd name="connsiteX8-377" fmla="*/ 3490452 w 4345858"/>
              <a:gd name="connsiteY8-378" fmla="*/ 49205 h 186871"/>
              <a:gd name="connsiteX9-379" fmla="*/ 3824749 w 4345858"/>
              <a:gd name="connsiteY9-380" fmla="*/ 43 h 186871"/>
              <a:gd name="connsiteX10-381" fmla="*/ 4011562 w 4345858"/>
              <a:gd name="connsiteY10-382" fmla="*/ 186856 h 186871"/>
              <a:gd name="connsiteX11-383" fmla="*/ 4345858 w 4345858"/>
              <a:gd name="connsiteY11-384" fmla="*/ 9875 h 186871"/>
              <a:gd name="connsiteX0-385" fmla="*/ 0 w 4345858"/>
              <a:gd name="connsiteY0-386" fmla="*/ 39672 h 59921"/>
              <a:gd name="connsiteX1-387" fmla="*/ 471948 w 4345858"/>
              <a:gd name="connsiteY1-388" fmla="*/ 10174 h 59921"/>
              <a:gd name="connsiteX2-389" fmla="*/ 845575 w 4345858"/>
              <a:gd name="connsiteY2-390" fmla="*/ 49504 h 59921"/>
              <a:gd name="connsiteX3-391" fmla="*/ 1052052 w 4345858"/>
              <a:gd name="connsiteY3-392" fmla="*/ 29839 h 59921"/>
              <a:gd name="connsiteX4-393" fmla="*/ 1219200 w 4345858"/>
              <a:gd name="connsiteY4-394" fmla="*/ 39672 h 59921"/>
              <a:gd name="connsiteX5-395" fmla="*/ 1514167 w 4345858"/>
              <a:gd name="connsiteY5-396" fmla="*/ 49504 h 59921"/>
              <a:gd name="connsiteX6-397" fmla="*/ 2163097 w 4345858"/>
              <a:gd name="connsiteY6-398" fmla="*/ 49504 h 59921"/>
              <a:gd name="connsiteX7-399" fmla="*/ 2644877 w 4345858"/>
              <a:gd name="connsiteY7-400" fmla="*/ 59336 h 59921"/>
              <a:gd name="connsiteX8-401" fmla="*/ 3490452 w 4345858"/>
              <a:gd name="connsiteY8-402" fmla="*/ 49504 h 59921"/>
              <a:gd name="connsiteX9-403" fmla="*/ 3824749 w 4345858"/>
              <a:gd name="connsiteY9-404" fmla="*/ 342 h 59921"/>
              <a:gd name="connsiteX10-405" fmla="*/ 4119717 w 4345858"/>
              <a:gd name="connsiteY10-406" fmla="*/ 20007 h 59921"/>
              <a:gd name="connsiteX11-407" fmla="*/ 4345858 w 4345858"/>
              <a:gd name="connsiteY11-408" fmla="*/ 10174 h 59921"/>
              <a:gd name="connsiteX0-409" fmla="*/ 0 w 4345858"/>
              <a:gd name="connsiteY0-410" fmla="*/ 39672 h 59921"/>
              <a:gd name="connsiteX1-411" fmla="*/ 471948 w 4345858"/>
              <a:gd name="connsiteY1-412" fmla="*/ 10174 h 59921"/>
              <a:gd name="connsiteX2-413" fmla="*/ 845575 w 4345858"/>
              <a:gd name="connsiteY2-414" fmla="*/ 49504 h 59921"/>
              <a:gd name="connsiteX3-415" fmla="*/ 1052052 w 4345858"/>
              <a:gd name="connsiteY3-416" fmla="*/ 29839 h 59921"/>
              <a:gd name="connsiteX4-417" fmla="*/ 1219200 w 4345858"/>
              <a:gd name="connsiteY4-418" fmla="*/ 39672 h 59921"/>
              <a:gd name="connsiteX5-419" fmla="*/ 1514167 w 4345858"/>
              <a:gd name="connsiteY5-420" fmla="*/ 49504 h 59921"/>
              <a:gd name="connsiteX6-421" fmla="*/ 2163097 w 4345858"/>
              <a:gd name="connsiteY6-422" fmla="*/ 49504 h 59921"/>
              <a:gd name="connsiteX7-423" fmla="*/ 2644877 w 4345858"/>
              <a:gd name="connsiteY7-424" fmla="*/ 59336 h 59921"/>
              <a:gd name="connsiteX8-425" fmla="*/ 3490452 w 4345858"/>
              <a:gd name="connsiteY8-426" fmla="*/ 49504 h 59921"/>
              <a:gd name="connsiteX9-427" fmla="*/ 3824749 w 4345858"/>
              <a:gd name="connsiteY9-428" fmla="*/ 342 h 59921"/>
              <a:gd name="connsiteX10-429" fmla="*/ 4119717 w 4345858"/>
              <a:gd name="connsiteY10-430" fmla="*/ 20007 h 59921"/>
              <a:gd name="connsiteX11-431" fmla="*/ 4345858 w 4345858"/>
              <a:gd name="connsiteY11-432" fmla="*/ 10174 h 59921"/>
              <a:gd name="connsiteX0-433" fmla="*/ 0 w 4119717"/>
              <a:gd name="connsiteY0-434" fmla="*/ 39672 h 59921"/>
              <a:gd name="connsiteX1-435" fmla="*/ 471948 w 4119717"/>
              <a:gd name="connsiteY1-436" fmla="*/ 10174 h 59921"/>
              <a:gd name="connsiteX2-437" fmla="*/ 845575 w 4119717"/>
              <a:gd name="connsiteY2-438" fmla="*/ 49504 h 59921"/>
              <a:gd name="connsiteX3-439" fmla="*/ 1052052 w 4119717"/>
              <a:gd name="connsiteY3-440" fmla="*/ 29839 h 59921"/>
              <a:gd name="connsiteX4-441" fmla="*/ 1219200 w 4119717"/>
              <a:gd name="connsiteY4-442" fmla="*/ 39672 h 59921"/>
              <a:gd name="connsiteX5-443" fmla="*/ 1514167 w 4119717"/>
              <a:gd name="connsiteY5-444" fmla="*/ 49504 h 59921"/>
              <a:gd name="connsiteX6-445" fmla="*/ 2163097 w 4119717"/>
              <a:gd name="connsiteY6-446" fmla="*/ 49504 h 59921"/>
              <a:gd name="connsiteX7-447" fmla="*/ 2644877 w 4119717"/>
              <a:gd name="connsiteY7-448" fmla="*/ 59336 h 59921"/>
              <a:gd name="connsiteX8-449" fmla="*/ 3490452 w 4119717"/>
              <a:gd name="connsiteY8-450" fmla="*/ 49504 h 59921"/>
              <a:gd name="connsiteX9-451" fmla="*/ 3824749 w 4119717"/>
              <a:gd name="connsiteY9-452" fmla="*/ 342 h 59921"/>
              <a:gd name="connsiteX10-453" fmla="*/ 4119717 w 4119717"/>
              <a:gd name="connsiteY10-454" fmla="*/ 20007 h 59921"/>
              <a:gd name="connsiteX0-455" fmla="*/ 0 w 4267200"/>
              <a:gd name="connsiteY0-456" fmla="*/ 39517 h 59766"/>
              <a:gd name="connsiteX1-457" fmla="*/ 471948 w 4267200"/>
              <a:gd name="connsiteY1-458" fmla="*/ 10019 h 59766"/>
              <a:gd name="connsiteX2-459" fmla="*/ 845575 w 4267200"/>
              <a:gd name="connsiteY2-460" fmla="*/ 49349 h 59766"/>
              <a:gd name="connsiteX3-461" fmla="*/ 1052052 w 4267200"/>
              <a:gd name="connsiteY3-462" fmla="*/ 29684 h 59766"/>
              <a:gd name="connsiteX4-463" fmla="*/ 1219200 w 4267200"/>
              <a:gd name="connsiteY4-464" fmla="*/ 39517 h 59766"/>
              <a:gd name="connsiteX5-465" fmla="*/ 1514167 w 4267200"/>
              <a:gd name="connsiteY5-466" fmla="*/ 49349 h 59766"/>
              <a:gd name="connsiteX6-467" fmla="*/ 2163097 w 4267200"/>
              <a:gd name="connsiteY6-468" fmla="*/ 49349 h 59766"/>
              <a:gd name="connsiteX7-469" fmla="*/ 2644877 w 4267200"/>
              <a:gd name="connsiteY7-470" fmla="*/ 59181 h 59766"/>
              <a:gd name="connsiteX8-471" fmla="*/ 3490452 w 4267200"/>
              <a:gd name="connsiteY8-472" fmla="*/ 49349 h 59766"/>
              <a:gd name="connsiteX9-473" fmla="*/ 3824749 w 4267200"/>
              <a:gd name="connsiteY9-474" fmla="*/ 187 h 59766"/>
              <a:gd name="connsiteX10-475" fmla="*/ 4267200 w 4267200"/>
              <a:gd name="connsiteY10-476" fmla="*/ 39517 h 59766"/>
              <a:gd name="connsiteX0-477" fmla="*/ 0 w 4414684"/>
              <a:gd name="connsiteY0-478" fmla="*/ 1026 h 60604"/>
              <a:gd name="connsiteX1-479" fmla="*/ 619432 w 4414684"/>
              <a:gd name="connsiteY1-480" fmla="*/ 10857 h 60604"/>
              <a:gd name="connsiteX2-481" fmla="*/ 993059 w 4414684"/>
              <a:gd name="connsiteY2-482" fmla="*/ 50187 h 60604"/>
              <a:gd name="connsiteX3-483" fmla="*/ 1199536 w 4414684"/>
              <a:gd name="connsiteY3-484" fmla="*/ 30522 h 60604"/>
              <a:gd name="connsiteX4-485" fmla="*/ 1366684 w 4414684"/>
              <a:gd name="connsiteY4-486" fmla="*/ 40355 h 60604"/>
              <a:gd name="connsiteX5-487" fmla="*/ 1661651 w 4414684"/>
              <a:gd name="connsiteY5-488" fmla="*/ 50187 h 60604"/>
              <a:gd name="connsiteX6-489" fmla="*/ 2310581 w 4414684"/>
              <a:gd name="connsiteY6-490" fmla="*/ 50187 h 60604"/>
              <a:gd name="connsiteX7-491" fmla="*/ 2792361 w 4414684"/>
              <a:gd name="connsiteY7-492" fmla="*/ 60019 h 60604"/>
              <a:gd name="connsiteX8-493" fmla="*/ 3637936 w 4414684"/>
              <a:gd name="connsiteY8-494" fmla="*/ 50187 h 60604"/>
              <a:gd name="connsiteX9-495" fmla="*/ 3972233 w 4414684"/>
              <a:gd name="connsiteY9-496" fmla="*/ 1025 h 60604"/>
              <a:gd name="connsiteX10-497" fmla="*/ 4414684 w 4414684"/>
              <a:gd name="connsiteY10-498" fmla="*/ 40355 h 60604"/>
              <a:gd name="connsiteX0-499" fmla="*/ 0 w 4414684"/>
              <a:gd name="connsiteY0-500" fmla="*/ 40341 h 99919"/>
              <a:gd name="connsiteX1-501" fmla="*/ 629264 w 4414684"/>
              <a:gd name="connsiteY1-502" fmla="*/ 1010 h 99919"/>
              <a:gd name="connsiteX2-503" fmla="*/ 993059 w 4414684"/>
              <a:gd name="connsiteY2-504" fmla="*/ 89502 h 99919"/>
              <a:gd name="connsiteX3-505" fmla="*/ 1199536 w 4414684"/>
              <a:gd name="connsiteY3-506" fmla="*/ 69837 h 99919"/>
              <a:gd name="connsiteX4-507" fmla="*/ 1366684 w 4414684"/>
              <a:gd name="connsiteY4-508" fmla="*/ 79670 h 99919"/>
              <a:gd name="connsiteX5-509" fmla="*/ 1661651 w 4414684"/>
              <a:gd name="connsiteY5-510" fmla="*/ 89502 h 99919"/>
              <a:gd name="connsiteX6-511" fmla="*/ 2310581 w 4414684"/>
              <a:gd name="connsiteY6-512" fmla="*/ 89502 h 99919"/>
              <a:gd name="connsiteX7-513" fmla="*/ 2792361 w 4414684"/>
              <a:gd name="connsiteY7-514" fmla="*/ 99334 h 99919"/>
              <a:gd name="connsiteX8-515" fmla="*/ 3637936 w 4414684"/>
              <a:gd name="connsiteY8-516" fmla="*/ 89502 h 99919"/>
              <a:gd name="connsiteX9-517" fmla="*/ 3972233 w 4414684"/>
              <a:gd name="connsiteY9-518" fmla="*/ 40340 h 99919"/>
              <a:gd name="connsiteX10-519" fmla="*/ 4414684 w 4414684"/>
              <a:gd name="connsiteY10-520" fmla="*/ 79670 h 99919"/>
              <a:gd name="connsiteX0-521" fmla="*/ 0 w 4414684"/>
              <a:gd name="connsiteY0-522" fmla="*/ 39336 h 98914"/>
              <a:gd name="connsiteX1-523" fmla="*/ 98323 w 4414684"/>
              <a:gd name="connsiteY1-524" fmla="*/ 92425 h 98914"/>
              <a:gd name="connsiteX2-525" fmla="*/ 629264 w 4414684"/>
              <a:gd name="connsiteY2-526" fmla="*/ 5 h 98914"/>
              <a:gd name="connsiteX3-527" fmla="*/ 993059 w 4414684"/>
              <a:gd name="connsiteY3-528" fmla="*/ 88497 h 98914"/>
              <a:gd name="connsiteX4-529" fmla="*/ 1199536 w 4414684"/>
              <a:gd name="connsiteY4-530" fmla="*/ 68832 h 98914"/>
              <a:gd name="connsiteX5-531" fmla="*/ 1366684 w 4414684"/>
              <a:gd name="connsiteY5-532" fmla="*/ 78665 h 98914"/>
              <a:gd name="connsiteX6-533" fmla="*/ 1661651 w 4414684"/>
              <a:gd name="connsiteY6-534" fmla="*/ 88497 h 98914"/>
              <a:gd name="connsiteX7-535" fmla="*/ 2310581 w 4414684"/>
              <a:gd name="connsiteY7-536" fmla="*/ 88497 h 98914"/>
              <a:gd name="connsiteX8-537" fmla="*/ 2792361 w 4414684"/>
              <a:gd name="connsiteY8-538" fmla="*/ 98329 h 98914"/>
              <a:gd name="connsiteX9-539" fmla="*/ 3637936 w 4414684"/>
              <a:gd name="connsiteY9-540" fmla="*/ 88497 h 98914"/>
              <a:gd name="connsiteX10-541" fmla="*/ 3972233 w 4414684"/>
              <a:gd name="connsiteY10-542" fmla="*/ 39335 h 98914"/>
              <a:gd name="connsiteX11-543" fmla="*/ 4414684 w 4414684"/>
              <a:gd name="connsiteY11-544" fmla="*/ 78665 h 98914"/>
              <a:gd name="connsiteX0-545" fmla="*/ 0 w 4414684"/>
              <a:gd name="connsiteY0-546" fmla="*/ 205 h 59783"/>
              <a:gd name="connsiteX1-547" fmla="*/ 98323 w 4414684"/>
              <a:gd name="connsiteY1-548" fmla="*/ 53294 h 59783"/>
              <a:gd name="connsiteX2-549" fmla="*/ 501445 w 4414684"/>
              <a:gd name="connsiteY2-550" fmla="*/ 19868 h 59783"/>
              <a:gd name="connsiteX3-551" fmla="*/ 993059 w 4414684"/>
              <a:gd name="connsiteY3-552" fmla="*/ 49366 h 59783"/>
              <a:gd name="connsiteX4-553" fmla="*/ 1199536 w 4414684"/>
              <a:gd name="connsiteY4-554" fmla="*/ 29701 h 59783"/>
              <a:gd name="connsiteX5-555" fmla="*/ 1366684 w 4414684"/>
              <a:gd name="connsiteY5-556" fmla="*/ 39534 h 59783"/>
              <a:gd name="connsiteX6-557" fmla="*/ 1661651 w 4414684"/>
              <a:gd name="connsiteY6-558" fmla="*/ 49366 h 59783"/>
              <a:gd name="connsiteX7-559" fmla="*/ 2310581 w 4414684"/>
              <a:gd name="connsiteY7-560" fmla="*/ 49366 h 59783"/>
              <a:gd name="connsiteX8-561" fmla="*/ 2792361 w 4414684"/>
              <a:gd name="connsiteY8-562" fmla="*/ 59198 h 59783"/>
              <a:gd name="connsiteX9-563" fmla="*/ 3637936 w 4414684"/>
              <a:gd name="connsiteY9-564" fmla="*/ 49366 h 59783"/>
              <a:gd name="connsiteX10-565" fmla="*/ 3972233 w 4414684"/>
              <a:gd name="connsiteY10-566" fmla="*/ 204 h 59783"/>
              <a:gd name="connsiteX11-567" fmla="*/ 4414684 w 4414684"/>
              <a:gd name="connsiteY11-568" fmla="*/ 39534 h 59783"/>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 ang="0">
                <a:pos x="connsiteX10-21" y="connsiteY10-22"/>
              </a:cxn>
              <a:cxn ang="0">
                <a:pos x="connsiteX11-23" y="connsiteY11-24"/>
              </a:cxn>
            </a:cxnLst>
            <a:rect l="l" t="t" r="r" b="b"/>
            <a:pathLst>
              <a:path w="4414684" h="59783">
                <a:moveTo>
                  <a:pt x="0" y="205"/>
                </a:moveTo>
                <a:cubicBezTo>
                  <a:pt x="11471" y="-4057"/>
                  <a:pt x="-6554" y="59849"/>
                  <a:pt x="98323" y="53294"/>
                </a:cubicBezTo>
                <a:cubicBezTo>
                  <a:pt x="203200" y="46739"/>
                  <a:pt x="352322" y="20523"/>
                  <a:pt x="501445" y="19868"/>
                </a:cubicBezTo>
                <a:cubicBezTo>
                  <a:pt x="650568" y="19213"/>
                  <a:pt x="876711" y="47727"/>
                  <a:pt x="993059" y="49366"/>
                </a:cubicBezTo>
                <a:cubicBezTo>
                  <a:pt x="1109407" y="51005"/>
                  <a:pt x="1137265" y="31340"/>
                  <a:pt x="1199536" y="29701"/>
                </a:cubicBezTo>
                <a:cubicBezTo>
                  <a:pt x="1261807" y="28062"/>
                  <a:pt x="1289665" y="36257"/>
                  <a:pt x="1366684" y="39534"/>
                </a:cubicBezTo>
                <a:lnTo>
                  <a:pt x="1661651" y="49366"/>
                </a:lnTo>
                <a:cubicBezTo>
                  <a:pt x="1963686" y="45163"/>
                  <a:pt x="2122129" y="47727"/>
                  <a:pt x="2310581" y="49366"/>
                </a:cubicBezTo>
                <a:cubicBezTo>
                  <a:pt x="2499033" y="51005"/>
                  <a:pt x="2756310" y="62475"/>
                  <a:pt x="2792361" y="59198"/>
                </a:cubicBezTo>
                <a:cubicBezTo>
                  <a:pt x="3209824" y="-17332"/>
                  <a:pt x="3480620" y="69031"/>
                  <a:pt x="3637936" y="49366"/>
                </a:cubicBezTo>
                <a:cubicBezTo>
                  <a:pt x="3833306" y="24944"/>
                  <a:pt x="3932904" y="3482"/>
                  <a:pt x="3972233" y="204"/>
                </a:cubicBezTo>
                <a:cubicBezTo>
                  <a:pt x="3985343" y="-3073"/>
                  <a:pt x="4327833" y="37895"/>
                  <a:pt x="4414684" y="39534"/>
                </a:cubicBezTo>
              </a:path>
            </a:pathLst>
          </a:custGeom>
          <a:noFill/>
          <a:ln w="12700" cap="flat" cmpd="sng" algn="ctr">
            <a:solidFill>
              <a:sysClr val="windowText" lastClr="000000">
                <a:lumMod val="85000"/>
                <a:lumOff val="15000"/>
              </a:sysClr>
            </a:solidFill>
            <a:prstDash val="lgDashDot"/>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dirty="0">
              <a:ln>
                <a:noFill/>
              </a:ln>
              <a:solidFill>
                <a:prstClr val="white"/>
              </a:solidFill>
              <a:effectLst/>
              <a:uLnTx/>
              <a:uFillTx/>
              <a:latin typeface="仓耳青禾体-谷力 W05"/>
              <a:ea typeface="仓耳青禾体-谷力 W05"/>
              <a:cs typeface="+mn-ea"/>
              <a:sym typeface="+mn-lt"/>
            </a:endParaRPr>
          </a:p>
        </p:txBody>
      </p:sp>
      <p:sp>
        <p:nvSpPr>
          <p:cNvPr id="38" name="Freeform 34"/>
          <p:cNvSpPr>
            <a:spLocks noEditPoints="1"/>
          </p:cNvSpPr>
          <p:nvPr>
            <p:custDataLst>
              <p:tags r:id="rId57"/>
            </p:custDataLst>
          </p:nvPr>
        </p:nvSpPr>
        <p:spPr bwMode="auto">
          <a:xfrm>
            <a:off x="9160223" y="986793"/>
            <a:ext cx="793394" cy="459363"/>
          </a:xfrm>
          <a:custGeom>
            <a:avLst/>
            <a:gdLst>
              <a:gd name="T0" fmla="*/ 97 w 97"/>
              <a:gd name="T1" fmla="*/ 16 h 63"/>
              <a:gd name="T2" fmla="*/ 90 w 97"/>
              <a:gd name="T3" fmla="*/ 22 h 63"/>
              <a:gd name="T4" fmla="*/ 75 w 97"/>
              <a:gd name="T5" fmla="*/ 33 h 63"/>
              <a:gd name="T6" fmla="*/ 46 w 97"/>
              <a:gd name="T7" fmla="*/ 51 h 63"/>
              <a:gd name="T8" fmla="*/ 29 w 97"/>
              <a:gd name="T9" fmla="*/ 63 h 63"/>
              <a:gd name="T10" fmla="*/ 26 w 97"/>
              <a:gd name="T11" fmla="*/ 62 h 63"/>
              <a:gd name="T12" fmla="*/ 16 w 97"/>
              <a:gd name="T13" fmla="*/ 47 h 63"/>
              <a:gd name="T14" fmla="*/ 2 w 97"/>
              <a:gd name="T15" fmla="*/ 48 h 63"/>
              <a:gd name="T16" fmla="*/ 10 w 97"/>
              <a:gd name="T17" fmla="*/ 28 h 63"/>
              <a:gd name="T18" fmla="*/ 10 w 97"/>
              <a:gd name="T19" fmla="*/ 26 h 63"/>
              <a:gd name="T20" fmla="*/ 18 w 97"/>
              <a:gd name="T21" fmla="*/ 0 h 63"/>
              <a:gd name="T22" fmla="*/ 40 w 97"/>
              <a:gd name="T23" fmla="*/ 5 h 63"/>
              <a:gd name="T24" fmla="*/ 75 w 97"/>
              <a:gd name="T25" fmla="*/ 13 h 63"/>
              <a:gd name="T26" fmla="*/ 94 w 97"/>
              <a:gd name="T27" fmla="*/ 15 h 63"/>
              <a:gd name="T28" fmla="*/ 97 w 97"/>
              <a:gd name="T29" fmla="*/ 16 h 63"/>
              <a:gd name="T30" fmla="*/ 20 w 97"/>
              <a:gd name="T31" fmla="*/ 3 h 63"/>
              <a:gd name="T32" fmla="*/ 16 w 97"/>
              <a:gd name="T33" fmla="*/ 18 h 63"/>
              <a:gd name="T34" fmla="*/ 14 w 97"/>
              <a:gd name="T35" fmla="*/ 26 h 63"/>
              <a:gd name="T36" fmla="*/ 65 w 97"/>
              <a:gd name="T37" fmla="*/ 20 h 63"/>
              <a:gd name="T38" fmla="*/ 86 w 97"/>
              <a:gd name="T39" fmla="*/ 17 h 63"/>
              <a:gd name="T40" fmla="*/ 20 w 97"/>
              <a:gd name="T41" fmla="*/ 3 h 63"/>
              <a:gd name="T42" fmla="*/ 14 w 97"/>
              <a:gd name="T43" fmla="*/ 38 h 63"/>
              <a:gd name="T44" fmla="*/ 28 w 97"/>
              <a:gd name="T45" fmla="*/ 60 h 63"/>
              <a:gd name="T46" fmla="*/ 82 w 97"/>
              <a:gd name="T47" fmla="*/ 24 h 63"/>
              <a:gd name="T48" fmla="*/ 82 w 97"/>
              <a:gd name="T49" fmla="*/ 23 h 63"/>
              <a:gd name="T50" fmla="*/ 14 w 97"/>
              <a:gd name="T51" fmla="*/ 38 h 63"/>
              <a:gd name="T52" fmla="*/ 13 w 97"/>
              <a:gd name="T53" fmla="*/ 29 h 63"/>
              <a:gd name="T54" fmla="*/ 7 w 97"/>
              <a:gd name="T55" fmla="*/ 40 h 63"/>
              <a:gd name="T56" fmla="*/ 12 w 97"/>
              <a:gd name="T57" fmla="*/ 35 h 63"/>
              <a:gd name="T58" fmla="*/ 15 w 97"/>
              <a:gd name="T59" fmla="*/ 36 h 63"/>
              <a:gd name="T60" fmla="*/ 57 w 97"/>
              <a:gd name="T61" fmla="*/ 27 h 63"/>
              <a:gd name="T62" fmla="*/ 77 w 97"/>
              <a:gd name="T63" fmla="*/ 21 h 63"/>
              <a:gd name="T64" fmla="*/ 13 w 97"/>
              <a:gd name="T65" fmla="*/ 29 h 63"/>
              <a:gd name="T66" fmla="*/ 6 w 97"/>
              <a:gd name="T67" fmla="*/ 45 h 63"/>
              <a:gd name="T68" fmla="*/ 14 w 97"/>
              <a:gd name="T69" fmla="*/ 44 h 63"/>
              <a:gd name="T70" fmla="*/ 11 w 97"/>
              <a:gd name="T71" fmla="*/ 39 h 63"/>
              <a:gd name="T72" fmla="*/ 6 w 97"/>
              <a:gd name="T73" fmla="*/ 45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97" h="63">
                <a:moveTo>
                  <a:pt x="97" y="16"/>
                </a:moveTo>
                <a:cubicBezTo>
                  <a:pt x="96" y="20"/>
                  <a:pt x="92" y="19"/>
                  <a:pt x="90" y="22"/>
                </a:cubicBezTo>
                <a:cubicBezTo>
                  <a:pt x="85" y="24"/>
                  <a:pt x="80" y="29"/>
                  <a:pt x="75" y="33"/>
                </a:cubicBezTo>
                <a:cubicBezTo>
                  <a:pt x="65" y="38"/>
                  <a:pt x="56" y="45"/>
                  <a:pt x="46" y="51"/>
                </a:cubicBezTo>
                <a:cubicBezTo>
                  <a:pt x="40" y="54"/>
                  <a:pt x="35" y="58"/>
                  <a:pt x="29" y="63"/>
                </a:cubicBezTo>
                <a:cubicBezTo>
                  <a:pt x="28" y="62"/>
                  <a:pt x="27" y="62"/>
                  <a:pt x="26" y="62"/>
                </a:cubicBezTo>
                <a:cubicBezTo>
                  <a:pt x="22" y="57"/>
                  <a:pt x="20" y="52"/>
                  <a:pt x="16" y="47"/>
                </a:cubicBezTo>
                <a:cubicBezTo>
                  <a:pt x="12" y="47"/>
                  <a:pt x="6" y="49"/>
                  <a:pt x="2" y="48"/>
                </a:cubicBezTo>
                <a:cubicBezTo>
                  <a:pt x="0" y="42"/>
                  <a:pt x="7" y="35"/>
                  <a:pt x="10" y="28"/>
                </a:cubicBezTo>
                <a:cubicBezTo>
                  <a:pt x="10" y="27"/>
                  <a:pt x="10" y="26"/>
                  <a:pt x="10" y="26"/>
                </a:cubicBezTo>
                <a:cubicBezTo>
                  <a:pt x="13" y="17"/>
                  <a:pt x="15" y="8"/>
                  <a:pt x="18" y="0"/>
                </a:cubicBezTo>
                <a:cubicBezTo>
                  <a:pt x="25" y="0"/>
                  <a:pt x="33" y="4"/>
                  <a:pt x="40" y="5"/>
                </a:cubicBezTo>
                <a:cubicBezTo>
                  <a:pt x="51" y="8"/>
                  <a:pt x="63" y="10"/>
                  <a:pt x="75" y="13"/>
                </a:cubicBezTo>
                <a:cubicBezTo>
                  <a:pt x="81" y="13"/>
                  <a:pt x="88" y="15"/>
                  <a:pt x="94" y="15"/>
                </a:cubicBezTo>
                <a:cubicBezTo>
                  <a:pt x="95" y="15"/>
                  <a:pt x="96" y="14"/>
                  <a:pt x="97" y="16"/>
                </a:cubicBezTo>
                <a:close/>
                <a:moveTo>
                  <a:pt x="20" y="3"/>
                </a:moveTo>
                <a:cubicBezTo>
                  <a:pt x="18" y="8"/>
                  <a:pt x="16" y="13"/>
                  <a:pt x="16" y="18"/>
                </a:cubicBezTo>
                <a:cubicBezTo>
                  <a:pt x="15" y="21"/>
                  <a:pt x="13" y="23"/>
                  <a:pt x="14" y="26"/>
                </a:cubicBezTo>
                <a:cubicBezTo>
                  <a:pt x="31" y="24"/>
                  <a:pt x="48" y="21"/>
                  <a:pt x="65" y="20"/>
                </a:cubicBezTo>
                <a:cubicBezTo>
                  <a:pt x="72" y="18"/>
                  <a:pt x="80" y="19"/>
                  <a:pt x="86" y="17"/>
                </a:cubicBezTo>
                <a:cubicBezTo>
                  <a:pt x="64" y="14"/>
                  <a:pt x="41" y="7"/>
                  <a:pt x="20" y="3"/>
                </a:cubicBezTo>
                <a:close/>
                <a:moveTo>
                  <a:pt x="14" y="38"/>
                </a:moveTo>
                <a:cubicBezTo>
                  <a:pt x="19" y="45"/>
                  <a:pt x="22" y="53"/>
                  <a:pt x="28" y="60"/>
                </a:cubicBezTo>
                <a:cubicBezTo>
                  <a:pt x="46" y="48"/>
                  <a:pt x="64" y="37"/>
                  <a:pt x="82" y="24"/>
                </a:cubicBezTo>
                <a:cubicBezTo>
                  <a:pt x="82" y="23"/>
                  <a:pt x="82" y="23"/>
                  <a:pt x="82" y="23"/>
                </a:cubicBezTo>
                <a:cubicBezTo>
                  <a:pt x="59" y="29"/>
                  <a:pt x="37" y="35"/>
                  <a:pt x="14" y="38"/>
                </a:cubicBezTo>
                <a:close/>
                <a:moveTo>
                  <a:pt x="13" y="29"/>
                </a:moveTo>
                <a:cubicBezTo>
                  <a:pt x="11" y="33"/>
                  <a:pt x="8" y="37"/>
                  <a:pt x="7" y="40"/>
                </a:cubicBezTo>
                <a:cubicBezTo>
                  <a:pt x="9" y="39"/>
                  <a:pt x="9" y="36"/>
                  <a:pt x="12" y="35"/>
                </a:cubicBezTo>
                <a:cubicBezTo>
                  <a:pt x="13" y="35"/>
                  <a:pt x="14" y="35"/>
                  <a:pt x="15" y="36"/>
                </a:cubicBezTo>
                <a:cubicBezTo>
                  <a:pt x="29" y="33"/>
                  <a:pt x="43" y="30"/>
                  <a:pt x="57" y="27"/>
                </a:cubicBezTo>
                <a:cubicBezTo>
                  <a:pt x="64" y="24"/>
                  <a:pt x="70" y="23"/>
                  <a:pt x="77" y="21"/>
                </a:cubicBezTo>
                <a:cubicBezTo>
                  <a:pt x="55" y="23"/>
                  <a:pt x="34" y="25"/>
                  <a:pt x="13" y="29"/>
                </a:cubicBezTo>
                <a:close/>
                <a:moveTo>
                  <a:pt x="6" y="45"/>
                </a:moveTo>
                <a:cubicBezTo>
                  <a:pt x="9" y="46"/>
                  <a:pt x="12" y="44"/>
                  <a:pt x="14" y="44"/>
                </a:cubicBezTo>
                <a:cubicBezTo>
                  <a:pt x="13" y="42"/>
                  <a:pt x="13" y="41"/>
                  <a:pt x="11" y="39"/>
                </a:cubicBezTo>
                <a:cubicBezTo>
                  <a:pt x="10" y="41"/>
                  <a:pt x="8" y="43"/>
                  <a:pt x="6" y="45"/>
                </a:cubicBezTo>
                <a:close/>
              </a:path>
            </a:pathLst>
          </a:custGeom>
          <a:solidFill>
            <a:sysClr val="windowText" lastClr="000000">
              <a:lumMod val="75000"/>
              <a:lumOff val="25000"/>
            </a:sysClr>
          </a:solidFill>
          <a:ln>
            <a:noFill/>
          </a:ln>
        </p:spPr>
        <p:txBody>
          <a:bodyPr vert="horz" wrap="square" lIns="91440" tIns="45720" rIns="91440" bIns="45720" numCol="1" anchor="t" anchorCtr="0" compatLnSpc="1"/>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仓耳青禾体-谷力 W05"/>
              <a:ea typeface="仓耳青禾体-谷力 W05"/>
              <a:cs typeface="+mn-ea"/>
              <a:sym typeface="+mn-lt"/>
            </a:endParaRPr>
          </a:p>
        </p:txBody>
      </p:sp>
      <p:sp>
        <p:nvSpPr>
          <p:cNvPr id="6" name="Freeform 34"/>
          <p:cNvSpPr>
            <a:spLocks noEditPoints="1"/>
          </p:cNvSpPr>
          <p:nvPr>
            <p:custDataLst>
              <p:tags r:id="rId58"/>
            </p:custDataLst>
          </p:nvPr>
        </p:nvSpPr>
        <p:spPr bwMode="auto">
          <a:xfrm>
            <a:off x="9160223" y="2143763"/>
            <a:ext cx="793394" cy="459363"/>
          </a:xfrm>
          <a:custGeom>
            <a:avLst/>
            <a:gdLst>
              <a:gd name="T0" fmla="*/ 97 w 97"/>
              <a:gd name="T1" fmla="*/ 16 h 63"/>
              <a:gd name="T2" fmla="*/ 90 w 97"/>
              <a:gd name="T3" fmla="*/ 22 h 63"/>
              <a:gd name="T4" fmla="*/ 75 w 97"/>
              <a:gd name="T5" fmla="*/ 33 h 63"/>
              <a:gd name="T6" fmla="*/ 46 w 97"/>
              <a:gd name="T7" fmla="*/ 51 h 63"/>
              <a:gd name="T8" fmla="*/ 29 w 97"/>
              <a:gd name="T9" fmla="*/ 63 h 63"/>
              <a:gd name="T10" fmla="*/ 26 w 97"/>
              <a:gd name="T11" fmla="*/ 62 h 63"/>
              <a:gd name="T12" fmla="*/ 16 w 97"/>
              <a:gd name="T13" fmla="*/ 47 h 63"/>
              <a:gd name="T14" fmla="*/ 2 w 97"/>
              <a:gd name="T15" fmla="*/ 48 h 63"/>
              <a:gd name="T16" fmla="*/ 10 w 97"/>
              <a:gd name="T17" fmla="*/ 28 h 63"/>
              <a:gd name="T18" fmla="*/ 10 w 97"/>
              <a:gd name="T19" fmla="*/ 26 h 63"/>
              <a:gd name="T20" fmla="*/ 18 w 97"/>
              <a:gd name="T21" fmla="*/ 0 h 63"/>
              <a:gd name="T22" fmla="*/ 40 w 97"/>
              <a:gd name="T23" fmla="*/ 5 h 63"/>
              <a:gd name="T24" fmla="*/ 75 w 97"/>
              <a:gd name="T25" fmla="*/ 13 h 63"/>
              <a:gd name="T26" fmla="*/ 94 w 97"/>
              <a:gd name="T27" fmla="*/ 15 h 63"/>
              <a:gd name="T28" fmla="*/ 97 w 97"/>
              <a:gd name="T29" fmla="*/ 16 h 63"/>
              <a:gd name="T30" fmla="*/ 20 w 97"/>
              <a:gd name="T31" fmla="*/ 3 h 63"/>
              <a:gd name="T32" fmla="*/ 16 w 97"/>
              <a:gd name="T33" fmla="*/ 18 h 63"/>
              <a:gd name="T34" fmla="*/ 14 w 97"/>
              <a:gd name="T35" fmla="*/ 26 h 63"/>
              <a:gd name="T36" fmla="*/ 65 w 97"/>
              <a:gd name="T37" fmla="*/ 20 h 63"/>
              <a:gd name="T38" fmla="*/ 86 w 97"/>
              <a:gd name="T39" fmla="*/ 17 h 63"/>
              <a:gd name="T40" fmla="*/ 20 w 97"/>
              <a:gd name="T41" fmla="*/ 3 h 63"/>
              <a:gd name="T42" fmla="*/ 14 w 97"/>
              <a:gd name="T43" fmla="*/ 38 h 63"/>
              <a:gd name="T44" fmla="*/ 28 w 97"/>
              <a:gd name="T45" fmla="*/ 60 h 63"/>
              <a:gd name="T46" fmla="*/ 82 w 97"/>
              <a:gd name="T47" fmla="*/ 24 h 63"/>
              <a:gd name="T48" fmla="*/ 82 w 97"/>
              <a:gd name="T49" fmla="*/ 23 h 63"/>
              <a:gd name="T50" fmla="*/ 14 w 97"/>
              <a:gd name="T51" fmla="*/ 38 h 63"/>
              <a:gd name="T52" fmla="*/ 13 w 97"/>
              <a:gd name="T53" fmla="*/ 29 h 63"/>
              <a:gd name="T54" fmla="*/ 7 w 97"/>
              <a:gd name="T55" fmla="*/ 40 h 63"/>
              <a:gd name="T56" fmla="*/ 12 w 97"/>
              <a:gd name="T57" fmla="*/ 35 h 63"/>
              <a:gd name="T58" fmla="*/ 15 w 97"/>
              <a:gd name="T59" fmla="*/ 36 h 63"/>
              <a:gd name="T60" fmla="*/ 57 w 97"/>
              <a:gd name="T61" fmla="*/ 27 h 63"/>
              <a:gd name="T62" fmla="*/ 77 w 97"/>
              <a:gd name="T63" fmla="*/ 21 h 63"/>
              <a:gd name="T64" fmla="*/ 13 w 97"/>
              <a:gd name="T65" fmla="*/ 29 h 63"/>
              <a:gd name="T66" fmla="*/ 6 w 97"/>
              <a:gd name="T67" fmla="*/ 45 h 63"/>
              <a:gd name="T68" fmla="*/ 14 w 97"/>
              <a:gd name="T69" fmla="*/ 44 h 63"/>
              <a:gd name="T70" fmla="*/ 11 w 97"/>
              <a:gd name="T71" fmla="*/ 39 h 63"/>
              <a:gd name="T72" fmla="*/ 6 w 97"/>
              <a:gd name="T73" fmla="*/ 45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97" h="63">
                <a:moveTo>
                  <a:pt x="97" y="16"/>
                </a:moveTo>
                <a:cubicBezTo>
                  <a:pt x="96" y="20"/>
                  <a:pt x="92" y="19"/>
                  <a:pt x="90" y="22"/>
                </a:cubicBezTo>
                <a:cubicBezTo>
                  <a:pt x="85" y="24"/>
                  <a:pt x="80" y="29"/>
                  <a:pt x="75" y="33"/>
                </a:cubicBezTo>
                <a:cubicBezTo>
                  <a:pt x="65" y="38"/>
                  <a:pt x="56" y="45"/>
                  <a:pt x="46" y="51"/>
                </a:cubicBezTo>
                <a:cubicBezTo>
                  <a:pt x="40" y="54"/>
                  <a:pt x="35" y="58"/>
                  <a:pt x="29" y="63"/>
                </a:cubicBezTo>
                <a:cubicBezTo>
                  <a:pt x="28" y="62"/>
                  <a:pt x="27" y="62"/>
                  <a:pt x="26" y="62"/>
                </a:cubicBezTo>
                <a:cubicBezTo>
                  <a:pt x="22" y="57"/>
                  <a:pt x="20" y="52"/>
                  <a:pt x="16" y="47"/>
                </a:cubicBezTo>
                <a:cubicBezTo>
                  <a:pt x="12" y="47"/>
                  <a:pt x="6" y="49"/>
                  <a:pt x="2" y="48"/>
                </a:cubicBezTo>
                <a:cubicBezTo>
                  <a:pt x="0" y="42"/>
                  <a:pt x="7" y="35"/>
                  <a:pt x="10" y="28"/>
                </a:cubicBezTo>
                <a:cubicBezTo>
                  <a:pt x="10" y="27"/>
                  <a:pt x="10" y="26"/>
                  <a:pt x="10" y="26"/>
                </a:cubicBezTo>
                <a:cubicBezTo>
                  <a:pt x="13" y="17"/>
                  <a:pt x="15" y="8"/>
                  <a:pt x="18" y="0"/>
                </a:cubicBezTo>
                <a:cubicBezTo>
                  <a:pt x="25" y="0"/>
                  <a:pt x="33" y="4"/>
                  <a:pt x="40" y="5"/>
                </a:cubicBezTo>
                <a:cubicBezTo>
                  <a:pt x="51" y="8"/>
                  <a:pt x="63" y="10"/>
                  <a:pt x="75" y="13"/>
                </a:cubicBezTo>
                <a:cubicBezTo>
                  <a:pt x="81" y="13"/>
                  <a:pt x="88" y="15"/>
                  <a:pt x="94" y="15"/>
                </a:cubicBezTo>
                <a:cubicBezTo>
                  <a:pt x="95" y="15"/>
                  <a:pt x="96" y="14"/>
                  <a:pt x="97" y="16"/>
                </a:cubicBezTo>
                <a:close/>
                <a:moveTo>
                  <a:pt x="20" y="3"/>
                </a:moveTo>
                <a:cubicBezTo>
                  <a:pt x="18" y="8"/>
                  <a:pt x="16" y="13"/>
                  <a:pt x="16" y="18"/>
                </a:cubicBezTo>
                <a:cubicBezTo>
                  <a:pt x="15" y="21"/>
                  <a:pt x="13" y="23"/>
                  <a:pt x="14" y="26"/>
                </a:cubicBezTo>
                <a:cubicBezTo>
                  <a:pt x="31" y="24"/>
                  <a:pt x="48" y="21"/>
                  <a:pt x="65" y="20"/>
                </a:cubicBezTo>
                <a:cubicBezTo>
                  <a:pt x="72" y="18"/>
                  <a:pt x="80" y="19"/>
                  <a:pt x="86" y="17"/>
                </a:cubicBezTo>
                <a:cubicBezTo>
                  <a:pt x="64" y="14"/>
                  <a:pt x="41" y="7"/>
                  <a:pt x="20" y="3"/>
                </a:cubicBezTo>
                <a:close/>
                <a:moveTo>
                  <a:pt x="14" y="38"/>
                </a:moveTo>
                <a:cubicBezTo>
                  <a:pt x="19" y="45"/>
                  <a:pt x="22" y="53"/>
                  <a:pt x="28" y="60"/>
                </a:cubicBezTo>
                <a:cubicBezTo>
                  <a:pt x="46" y="48"/>
                  <a:pt x="64" y="37"/>
                  <a:pt x="82" y="24"/>
                </a:cubicBezTo>
                <a:cubicBezTo>
                  <a:pt x="82" y="23"/>
                  <a:pt x="82" y="23"/>
                  <a:pt x="82" y="23"/>
                </a:cubicBezTo>
                <a:cubicBezTo>
                  <a:pt x="59" y="29"/>
                  <a:pt x="37" y="35"/>
                  <a:pt x="14" y="38"/>
                </a:cubicBezTo>
                <a:close/>
                <a:moveTo>
                  <a:pt x="13" y="29"/>
                </a:moveTo>
                <a:cubicBezTo>
                  <a:pt x="11" y="33"/>
                  <a:pt x="8" y="37"/>
                  <a:pt x="7" y="40"/>
                </a:cubicBezTo>
                <a:cubicBezTo>
                  <a:pt x="9" y="39"/>
                  <a:pt x="9" y="36"/>
                  <a:pt x="12" y="35"/>
                </a:cubicBezTo>
                <a:cubicBezTo>
                  <a:pt x="13" y="35"/>
                  <a:pt x="14" y="35"/>
                  <a:pt x="15" y="36"/>
                </a:cubicBezTo>
                <a:cubicBezTo>
                  <a:pt x="29" y="33"/>
                  <a:pt x="43" y="30"/>
                  <a:pt x="57" y="27"/>
                </a:cubicBezTo>
                <a:cubicBezTo>
                  <a:pt x="64" y="24"/>
                  <a:pt x="70" y="23"/>
                  <a:pt x="77" y="21"/>
                </a:cubicBezTo>
                <a:cubicBezTo>
                  <a:pt x="55" y="23"/>
                  <a:pt x="34" y="25"/>
                  <a:pt x="13" y="29"/>
                </a:cubicBezTo>
                <a:close/>
                <a:moveTo>
                  <a:pt x="6" y="45"/>
                </a:moveTo>
                <a:cubicBezTo>
                  <a:pt x="9" y="46"/>
                  <a:pt x="12" y="44"/>
                  <a:pt x="14" y="44"/>
                </a:cubicBezTo>
                <a:cubicBezTo>
                  <a:pt x="13" y="42"/>
                  <a:pt x="13" y="41"/>
                  <a:pt x="11" y="39"/>
                </a:cubicBezTo>
                <a:cubicBezTo>
                  <a:pt x="10" y="41"/>
                  <a:pt x="8" y="43"/>
                  <a:pt x="6" y="45"/>
                </a:cubicBezTo>
                <a:close/>
              </a:path>
            </a:pathLst>
          </a:custGeom>
          <a:solidFill>
            <a:sysClr val="windowText" lastClr="000000">
              <a:lumMod val="75000"/>
              <a:lumOff val="25000"/>
            </a:sysClr>
          </a:solidFill>
          <a:ln>
            <a:noFill/>
          </a:ln>
        </p:spPr>
        <p:txBody>
          <a:bodyPr vert="horz" wrap="square" lIns="91440" tIns="45720" rIns="91440" bIns="45720" numCol="1" anchor="t" anchorCtr="0" compatLnSpc="1"/>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仓耳青禾体-谷力 W05"/>
              <a:ea typeface="仓耳青禾体-谷力 W05"/>
              <a:cs typeface="+mn-ea"/>
              <a:sym typeface="+mn-lt"/>
            </a:endParaRPr>
          </a:p>
        </p:txBody>
      </p:sp>
      <p:sp>
        <p:nvSpPr>
          <p:cNvPr id="7" name="Freeform 34"/>
          <p:cNvSpPr>
            <a:spLocks noEditPoints="1"/>
          </p:cNvSpPr>
          <p:nvPr>
            <p:custDataLst>
              <p:tags r:id="rId59"/>
            </p:custDataLst>
          </p:nvPr>
        </p:nvSpPr>
        <p:spPr bwMode="auto">
          <a:xfrm>
            <a:off x="9160223" y="3168018"/>
            <a:ext cx="793394" cy="459363"/>
          </a:xfrm>
          <a:custGeom>
            <a:avLst/>
            <a:gdLst>
              <a:gd name="T0" fmla="*/ 97 w 97"/>
              <a:gd name="T1" fmla="*/ 16 h 63"/>
              <a:gd name="T2" fmla="*/ 90 w 97"/>
              <a:gd name="T3" fmla="*/ 22 h 63"/>
              <a:gd name="T4" fmla="*/ 75 w 97"/>
              <a:gd name="T5" fmla="*/ 33 h 63"/>
              <a:gd name="T6" fmla="*/ 46 w 97"/>
              <a:gd name="T7" fmla="*/ 51 h 63"/>
              <a:gd name="T8" fmla="*/ 29 w 97"/>
              <a:gd name="T9" fmla="*/ 63 h 63"/>
              <a:gd name="T10" fmla="*/ 26 w 97"/>
              <a:gd name="T11" fmla="*/ 62 h 63"/>
              <a:gd name="T12" fmla="*/ 16 w 97"/>
              <a:gd name="T13" fmla="*/ 47 h 63"/>
              <a:gd name="T14" fmla="*/ 2 w 97"/>
              <a:gd name="T15" fmla="*/ 48 h 63"/>
              <a:gd name="T16" fmla="*/ 10 w 97"/>
              <a:gd name="T17" fmla="*/ 28 h 63"/>
              <a:gd name="T18" fmla="*/ 10 w 97"/>
              <a:gd name="T19" fmla="*/ 26 h 63"/>
              <a:gd name="T20" fmla="*/ 18 w 97"/>
              <a:gd name="T21" fmla="*/ 0 h 63"/>
              <a:gd name="T22" fmla="*/ 40 w 97"/>
              <a:gd name="T23" fmla="*/ 5 h 63"/>
              <a:gd name="T24" fmla="*/ 75 w 97"/>
              <a:gd name="T25" fmla="*/ 13 h 63"/>
              <a:gd name="T26" fmla="*/ 94 w 97"/>
              <a:gd name="T27" fmla="*/ 15 h 63"/>
              <a:gd name="T28" fmla="*/ 97 w 97"/>
              <a:gd name="T29" fmla="*/ 16 h 63"/>
              <a:gd name="T30" fmla="*/ 20 w 97"/>
              <a:gd name="T31" fmla="*/ 3 h 63"/>
              <a:gd name="T32" fmla="*/ 16 w 97"/>
              <a:gd name="T33" fmla="*/ 18 h 63"/>
              <a:gd name="T34" fmla="*/ 14 w 97"/>
              <a:gd name="T35" fmla="*/ 26 h 63"/>
              <a:gd name="T36" fmla="*/ 65 w 97"/>
              <a:gd name="T37" fmla="*/ 20 h 63"/>
              <a:gd name="T38" fmla="*/ 86 w 97"/>
              <a:gd name="T39" fmla="*/ 17 h 63"/>
              <a:gd name="T40" fmla="*/ 20 w 97"/>
              <a:gd name="T41" fmla="*/ 3 h 63"/>
              <a:gd name="T42" fmla="*/ 14 w 97"/>
              <a:gd name="T43" fmla="*/ 38 h 63"/>
              <a:gd name="T44" fmla="*/ 28 w 97"/>
              <a:gd name="T45" fmla="*/ 60 h 63"/>
              <a:gd name="T46" fmla="*/ 82 w 97"/>
              <a:gd name="T47" fmla="*/ 24 h 63"/>
              <a:gd name="T48" fmla="*/ 82 w 97"/>
              <a:gd name="T49" fmla="*/ 23 h 63"/>
              <a:gd name="T50" fmla="*/ 14 w 97"/>
              <a:gd name="T51" fmla="*/ 38 h 63"/>
              <a:gd name="T52" fmla="*/ 13 w 97"/>
              <a:gd name="T53" fmla="*/ 29 h 63"/>
              <a:gd name="T54" fmla="*/ 7 w 97"/>
              <a:gd name="T55" fmla="*/ 40 h 63"/>
              <a:gd name="T56" fmla="*/ 12 w 97"/>
              <a:gd name="T57" fmla="*/ 35 h 63"/>
              <a:gd name="T58" fmla="*/ 15 w 97"/>
              <a:gd name="T59" fmla="*/ 36 h 63"/>
              <a:gd name="T60" fmla="*/ 57 w 97"/>
              <a:gd name="T61" fmla="*/ 27 h 63"/>
              <a:gd name="T62" fmla="*/ 77 w 97"/>
              <a:gd name="T63" fmla="*/ 21 h 63"/>
              <a:gd name="T64" fmla="*/ 13 w 97"/>
              <a:gd name="T65" fmla="*/ 29 h 63"/>
              <a:gd name="T66" fmla="*/ 6 w 97"/>
              <a:gd name="T67" fmla="*/ 45 h 63"/>
              <a:gd name="T68" fmla="*/ 14 w 97"/>
              <a:gd name="T69" fmla="*/ 44 h 63"/>
              <a:gd name="T70" fmla="*/ 11 w 97"/>
              <a:gd name="T71" fmla="*/ 39 h 63"/>
              <a:gd name="T72" fmla="*/ 6 w 97"/>
              <a:gd name="T73" fmla="*/ 45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97" h="63">
                <a:moveTo>
                  <a:pt x="97" y="16"/>
                </a:moveTo>
                <a:cubicBezTo>
                  <a:pt x="96" y="20"/>
                  <a:pt x="92" y="19"/>
                  <a:pt x="90" y="22"/>
                </a:cubicBezTo>
                <a:cubicBezTo>
                  <a:pt x="85" y="24"/>
                  <a:pt x="80" y="29"/>
                  <a:pt x="75" y="33"/>
                </a:cubicBezTo>
                <a:cubicBezTo>
                  <a:pt x="65" y="38"/>
                  <a:pt x="56" y="45"/>
                  <a:pt x="46" y="51"/>
                </a:cubicBezTo>
                <a:cubicBezTo>
                  <a:pt x="40" y="54"/>
                  <a:pt x="35" y="58"/>
                  <a:pt x="29" y="63"/>
                </a:cubicBezTo>
                <a:cubicBezTo>
                  <a:pt x="28" y="62"/>
                  <a:pt x="27" y="62"/>
                  <a:pt x="26" y="62"/>
                </a:cubicBezTo>
                <a:cubicBezTo>
                  <a:pt x="22" y="57"/>
                  <a:pt x="20" y="52"/>
                  <a:pt x="16" y="47"/>
                </a:cubicBezTo>
                <a:cubicBezTo>
                  <a:pt x="12" y="47"/>
                  <a:pt x="6" y="49"/>
                  <a:pt x="2" y="48"/>
                </a:cubicBezTo>
                <a:cubicBezTo>
                  <a:pt x="0" y="42"/>
                  <a:pt x="7" y="35"/>
                  <a:pt x="10" y="28"/>
                </a:cubicBezTo>
                <a:cubicBezTo>
                  <a:pt x="10" y="27"/>
                  <a:pt x="10" y="26"/>
                  <a:pt x="10" y="26"/>
                </a:cubicBezTo>
                <a:cubicBezTo>
                  <a:pt x="13" y="17"/>
                  <a:pt x="15" y="8"/>
                  <a:pt x="18" y="0"/>
                </a:cubicBezTo>
                <a:cubicBezTo>
                  <a:pt x="25" y="0"/>
                  <a:pt x="33" y="4"/>
                  <a:pt x="40" y="5"/>
                </a:cubicBezTo>
                <a:cubicBezTo>
                  <a:pt x="51" y="8"/>
                  <a:pt x="63" y="10"/>
                  <a:pt x="75" y="13"/>
                </a:cubicBezTo>
                <a:cubicBezTo>
                  <a:pt x="81" y="13"/>
                  <a:pt x="88" y="15"/>
                  <a:pt x="94" y="15"/>
                </a:cubicBezTo>
                <a:cubicBezTo>
                  <a:pt x="95" y="15"/>
                  <a:pt x="96" y="14"/>
                  <a:pt x="97" y="16"/>
                </a:cubicBezTo>
                <a:close/>
                <a:moveTo>
                  <a:pt x="20" y="3"/>
                </a:moveTo>
                <a:cubicBezTo>
                  <a:pt x="18" y="8"/>
                  <a:pt x="16" y="13"/>
                  <a:pt x="16" y="18"/>
                </a:cubicBezTo>
                <a:cubicBezTo>
                  <a:pt x="15" y="21"/>
                  <a:pt x="13" y="23"/>
                  <a:pt x="14" y="26"/>
                </a:cubicBezTo>
                <a:cubicBezTo>
                  <a:pt x="31" y="24"/>
                  <a:pt x="48" y="21"/>
                  <a:pt x="65" y="20"/>
                </a:cubicBezTo>
                <a:cubicBezTo>
                  <a:pt x="72" y="18"/>
                  <a:pt x="80" y="19"/>
                  <a:pt x="86" y="17"/>
                </a:cubicBezTo>
                <a:cubicBezTo>
                  <a:pt x="64" y="14"/>
                  <a:pt x="41" y="7"/>
                  <a:pt x="20" y="3"/>
                </a:cubicBezTo>
                <a:close/>
                <a:moveTo>
                  <a:pt x="14" y="38"/>
                </a:moveTo>
                <a:cubicBezTo>
                  <a:pt x="19" y="45"/>
                  <a:pt x="22" y="53"/>
                  <a:pt x="28" y="60"/>
                </a:cubicBezTo>
                <a:cubicBezTo>
                  <a:pt x="46" y="48"/>
                  <a:pt x="64" y="37"/>
                  <a:pt x="82" y="24"/>
                </a:cubicBezTo>
                <a:cubicBezTo>
                  <a:pt x="82" y="23"/>
                  <a:pt x="82" y="23"/>
                  <a:pt x="82" y="23"/>
                </a:cubicBezTo>
                <a:cubicBezTo>
                  <a:pt x="59" y="29"/>
                  <a:pt x="37" y="35"/>
                  <a:pt x="14" y="38"/>
                </a:cubicBezTo>
                <a:close/>
                <a:moveTo>
                  <a:pt x="13" y="29"/>
                </a:moveTo>
                <a:cubicBezTo>
                  <a:pt x="11" y="33"/>
                  <a:pt x="8" y="37"/>
                  <a:pt x="7" y="40"/>
                </a:cubicBezTo>
                <a:cubicBezTo>
                  <a:pt x="9" y="39"/>
                  <a:pt x="9" y="36"/>
                  <a:pt x="12" y="35"/>
                </a:cubicBezTo>
                <a:cubicBezTo>
                  <a:pt x="13" y="35"/>
                  <a:pt x="14" y="35"/>
                  <a:pt x="15" y="36"/>
                </a:cubicBezTo>
                <a:cubicBezTo>
                  <a:pt x="29" y="33"/>
                  <a:pt x="43" y="30"/>
                  <a:pt x="57" y="27"/>
                </a:cubicBezTo>
                <a:cubicBezTo>
                  <a:pt x="64" y="24"/>
                  <a:pt x="70" y="23"/>
                  <a:pt x="77" y="21"/>
                </a:cubicBezTo>
                <a:cubicBezTo>
                  <a:pt x="55" y="23"/>
                  <a:pt x="34" y="25"/>
                  <a:pt x="13" y="29"/>
                </a:cubicBezTo>
                <a:close/>
                <a:moveTo>
                  <a:pt x="6" y="45"/>
                </a:moveTo>
                <a:cubicBezTo>
                  <a:pt x="9" y="46"/>
                  <a:pt x="12" y="44"/>
                  <a:pt x="14" y="44"/>
                </a:cubicBezTo>
                <a:cubicBezTo>
                  <a:pt x="13" y="42"/>
                  <a:pt x="13" y="41"/>
                  <a:pt x="11" y="39"/>
                </a:cubicBezTo>
                <a:cubicBezTo>
                  <a:pt x="10" y="41"/>
                  <a:pt x="8" y="43"/>
                  <a:pt x="6" y="45"/>
                </a:cubicBezTo>
                <a:close/>
              </a:path>
            </a:pathLst>
          </a:custGeom>
          <a:solidFill>
            <a:sysClr val="windowText" lastClr="000000">
              <a:lumMod val="75000"/>
              <a:lumOff val="25000"/>
            </a:sysClr>
          </a:solidFill>
          <a:ln>
            <a:noFill/>
          </a:ln>
        </p:spPr>
        <p:txBody>
          <a:bodyPr vert="horz" wrap="square" lIns="91440" tIns="45720" rIns="91440" bIns="45720" numCol="1" anchor="t" anchorCtr="0" compatLnSpc="1"/>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仓耳青禾体-谷力 W05"/>
              <a:ea typeface="仓耳青禾体-谷力 W05"/>
              <a:cs typeface="+mn-ea"/>
              <a:sym typeface="+mn-lt"/>
            </a:endParaRPr>
          </a:p>
        </p:txBody>
      </p:sp>
      <p:sp>
        <p:nvSpPr>
          <p:cNvPr id="8" name="Freeform 34"/>
          <p:cNvSpPr>
            <a:spLocks noEditPoints="1"/>
          </p:cNvSpPr>
          <p:nvPr>
            <p:custDataLst>
              <p:tags r:id="rId60"/>
            </p:custDataLst>
          </p:nvPr>
        </p:nvSpPr>
        <p:spPr bwMode="auto">
          <a:xfrm>
            <a:off x="9160223" y="4200528"/>
            <a:ext cx="793394" cy="459363"/>
          </a:xfrm>
          <a:custGeom>
            <a:avLst/>
            <a:gdLst>
              <a:gd name="T0" fmla="*/ 97 w 97"/>
              <a:gd name="T1" fmla="*/ 16 h 63"/>
              <a:gd name="T2" fmla="*/ 90 w 97"/>
              <a:gd name="T3" fmla="*/ 22 h 63"/>
              <a:gd name="T4" fmla="*/ 75 w 97"/>
              <a:gd name="T5" fmla="*/ 33 h 63"/>
              <a:gd name="T6" fmla="*/ 46 w 97"/>
              <a:gd name="T7" fmla="*/ 51 h 63"/>
              <a:gd name="T8" fmla="*/ 29 w 97"/>
              <a:gd name="T9" fmla="*/ 63 h 63"/>
              <a:gd name="T10" fmla="*/ 26 w 97"/>
              <a:gd name="T11" fmla="*/ 62 h 63"/>
              <a:gd name="T12" fmla="*/ 16 w 97"/>
              <a:gd name="T13" fmla="*/ 47 h 63"/>
              <a:gd name="T14" fmla="*/ 2 w 97"/>
              <a:gd name="T15" fmla="*/ 48 h 63"/>
              <a:gd name="T16" fmla="*/ 10 w 97"/>
              <a:gd name="T17" fmla="*/ 28 h 63"/>
              <a:gd name="T18" fmla="*/ 10 w 97"/>
              <a:gd name="T19" fmla="*/ 26 h 63"/>
              <a:gd name="T20" fmla="*/ 18 w 97"/>
              <a:gd name="T21" fmla="*/ 0 h 63"/>
              <a:gd name="T22" fmla="*/ 40 w 97"/>
              <a:gd name="T23" fmla="*/ 5 h 63"/>
              <a:gd name="T24" fmla="*/ 75 w 97"/>
              <a:gd name="T25" fmla="*/ 13 h 63"/>
              <a:gd name="T26" fmla="*/ 94 w 97"/>
              <a:gd name="T27" fmla="*/ 15 h 63"/>
              <a:gd name="T28" fmla="*/ 97 w 97"/>
              <a:gd name="T29" fmla="*/ 16 h 63"/>
              <a:gd name="T30" fmla="*/ 20 w 97"/>
              <a:gd name="T31" fmla="*/ 3 h 63"/>
              <a:gd name="T32" fmla="*/ 16 w 97"/>
              <a:gd name="T33" fmla="*/ 18 h 63"/>
              <a:gd name="T34" fmla="*/ 14 w 97"/>
              <a:gd name="T35" fmla="*/ 26 h 63"/>
              <a:gd name="T36" fmla="*/ 65 w 97"/>
              <a:gd name="T37" fmla="*/ 20 h 63"/>
              <a:gd name="T38" fmla="*/ 86 w 97"/>
              <a:gd name="T39" fmla="*/ 17 h 63"/>
              <a:gd name="T40" fmla="*/ 20 w 97"/>
              <a:gd name="T41" fmla="*/ 3 h 63"/>
              <a:gd name="T42" fmla="*/ 14 w 97"/>
              <a:gd name="T43" fmla="*/ 38 h 63"/>
              <a:gd name="T44" fmla="*/ 28 w 97"/>
              <a:gd name="T45" fmla="*/ 60 h 63"/>
              <a:gd name="T46" fmla="*/ 82 w 97"/>
              <a:gd name="T47" fmla="*/ 24 h 63"/>
              <a:gd name="T48" fmla="*/ 82 w 97"/>
              <a:gd name="T49" fmla="*/ 23 h 63"/>
              <a:gd name="T50" fmla="*/ 14 w 97"/>
              <a:gd name="T51" fmla="*/ 38 h 63"/>
              <a:gd name="T52" fmla="*/ 13 w 97"/>
              <a:gd name="T53" fmla="*/ 29 h 63"/>
              <a:gd name="T54" fmla="*/ 7 w 97"/>
              <a:gd name="T55" fmla="*/ 40 h 63"/>
              <a:gd name="T56" fmla="*/ 12 w 97"/>
              <a:gd name="T57" fmla="*/ 35 h 63"/>
              <a:gd name="T58" fmla="*/ 15 w 97"/>
              <a:gd name="T59" fmla="*/ 36 h 63"/>
              <a:gd name="T60" fmla="*/ 57 w 97"/>
              <a:gd name="T61" fmla="*/ 27 h 63"/>
              <a:gd name="T62" fmla="*/ 77 w 97"/>
              <a:gd name="T63" fmla="*/ 21 h 63"/>
              <a:gd name="T64" fmla="*/ 13 w 97"/>
              <a:gd name="T65" fmla="*/ 29 h 63"/>
              <a:gd name="T66" fmla="*/ 6 w 97"/>
              <a:gd name="T67" fmla="*/ 45 h 63"/>
              <a:gd name="T68" fmla="*/ 14 w 97"/>
              <a:gd name="T69" fmla="*/ 44 h 63"/>
              <a:gd name="T70" fmla="*/ 11 w 97"/>
              <a:gd name="T71" fmla="*/ 39 h 63"/>
              <a:gd name="T72" fmla="*/ 6 w 97"/>
              <a:gd name="T73" fmla="*/ 45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97" h="63">
                <a:moveTo>
                  <a:pt x="97" y="16"/>
                </a:moveTo>
                <a:cubicBezTo>
                  <a:pt x="96" y="20"/>
                  <a:pt x="92" y="19"/>
                  <a:pt x="90" y="22"/>
                </a:cubicBezTo>
                <a:cubicBezTo>
                  <a:pt x="85" y="24"/>
                  <a:pt x="80" y="29"/>
                  <a:pt x="75" y="33"/>
                </a:cubicBezTo>
                <a:cubicBezTo>
                  <a:pt x="65" y="38"/>
                  <a:pt x="56" y="45"/>
                  <a:pt x="46" y="51"/>
                </a:cubicBezTo>
                <a:cubicBezTo>
                  <a:pt x="40" y="54"/>
                  <a:pt x="35" y="58"/>
                  <a:pt x="29" y="63"/>
                </a:cubicBezTo>
                <a:cubicBezTo>
                  <a:pt x="28" y="62"/>
                  <a:pt x="27" y="62"/>
                  <a:pt x="26" y="62"/>
                </a:cubicBezTo>
                <a:cubicBezTo>
                  <a:pt x="22" y="57"/>
                  <a:pt x="20" y="52"/>
                  <a:pt x="16" y="47"/>
                </a:cubicBezTo>
                <a:cubicBezTo>
                  <a:pt x="12" y="47"/>
                  <a:pt x="6" y="49"/>
                  <a:pt x="2" y="48"/>
                </a:cubicBezTo>
                <a:cubicBezTo>
                  <a:pt x="0" y="42"/>
                  <a:pt x="7" y="35"/>
                  <a:pt x="10" y="28"/>
                </a:cubicBezTo>
                <a:cubicBezTo>
                  <a:pt x="10" y="27"/>
                  <a:pt x="10" y="26"/>
                  <a:pt x="10" y="26"/>
                </a:cubicBezTo>
                <a:cubicBezTo>
                  <a:pt x="13" y="17"/>
                  <a:pt x="15" y="8"/>
                  <a:pt x="18" y="0"/>
                </a:cubicBezTo>
                <a:cubicBezTo>
                  <a:pt x="25" y="0"/>
                  <a:pt x="33" y="4"/>
                  <a:pt x="40" y="5"/>
                </a:cubicBezTo>
                <a:cubicBezTo>
                  <a:pt x="51" y="8"/>
                  <a:pt x="63" y="10"/>
                  <a:pt x="75" y="13"/>
                </a:cubicBezTo>
                <a:cubicBezTo>
                  <a:pt x="81" y="13"/>
                  <a:pt x="88" y="15"/>
                  <a:pt x="94" y="15"/>
                </a:cubicBezTo>
                <a:cubicBezTo>
                  <a:pt x="95" y="15"/>
                  <a:pt x="96" y="14"/>
                  <a:pt x="97" y="16"/>
                </a:cubicBezTo>
                <a:close/>
                <a:moveTo>
                  <a:pt x="20" y="3"/>
                </a:moveTo>
                <a:cubicBezTo>
                  <a:pt x="18" y="8"/>
                  <a:pt x="16" y="13"/>
                  <a:pt x="16" y="18"/>
                </a:cubicBezTo>
                <a:cubicBezTo>
                  <a:pt x="15" y="21"/>
                  <a:pt x="13" y="23"/>
                  <a:pt x="14" y="26"/>
                </a:cubicBezTo>
                <a:cubicBezTo>
                  <a:pt x="31" y="24"/>
                  <a:pt x="48" y="21"/>
                  <a:pt x="65" y="20"/>
                </a:cubicBezTo>
                <a:cubicBezTo>
                  <a:pt x="72" y="18"/>
                  <a:pt x="80" y="19"/>
                  <a:pt x="86" y="17"/>
                </a:cubicBezTo>
                <a:cubicBezTo>
                  <a:pt x="64" y="14"/>
                  <a:pt x="41" y="7"/>
                  <a:pt x="20" y="3"/>
                </a:cubicBezTo>
                <a:close/>
                <a:moveTo>
                  <a:pt x="14" y="38"/>
                </a:moveTo>
                <a:cubicBezTo>
                  <a:pt x="19" y="45"/>
                  <a:pt x="22" y="53"/>
                  <a:pt x="28" y="60"/>
                </a:cubicBezTo>
                <a:cubicBezTo>
                  <a:pt x="46" y="48"/>
                  <a:pt x="64" y="37"/>
                  <a:pt x="82" y="24"/>
                </a:cubicBezTo>
                <a:cubicBezTo>
                  <a:pt x="82" y="23"/>
                  <a:pt x="82" y="23"/>
                  <a:pt x="82" y="23"/>
                </a:cubicBezTo>
                <a:cubicBezTo>
                  <a:pt x="59" y="29"/>
                  <a:pt x="37" y="35"/>
                  <a:pt x="14" y="38"/>
                </a:cubicBezTo>
                <a:close/>
                <a:moveTo>
                  <a:pt x="13" y="29"/>
                </a:moveTo>
                <a:cubicBezTo>
                  <a:pt x="11" y="33"/>
                  <a:pt x="8" y="37"/>
                  <a:pt x="7" y="40"/>
                </a:cubicBezTo>
                <a:cubicBezTo>
                  <a:pt x="9" y="39"/>
                  <a:pt x="9" y="36"/>
                  <a:pt x="12" y="35"/>
                </a:cubicBezTo>
                <a:cubicBezTo>
                  <a:pt x="13" y="35"/>
                  <a:pt x="14" y="35"/>
                  <a:pt x="15" y="36"/>
                </a:cubicBezTo>
                <a:cubicBezTo>
                  <a:pt x="29" y="33"/>
                  <a:pt x="43" y="30"/>
                  <a:pt x="57" y="27"/>
                </a:cubicBezTo>
                <a:cubicBezTo>
                  <a:pt x="64" y="24"/>
                  <a:pt x="70" y="23"/>
                  <a:pt x="77" y="21"/>
                </a:cubicBezTo>
                <a:cubicBezTo>
                  <a:pt x="55" y="23"/>
                  <a:pt x="34" y="25"/>
                  <a:pt x="13" y="29"/>
                </a:cubicBezTo>
                <a:close/>
                <a:moveTo>
                  <a:pt x="6" y="45"/>
                </a:moveTo>
                <a:cubicBezTo>
                  <a:pt x="9" y="46"/>
                  <a:pt x="12" y="44"/>
                  <a:pt x="14" y="44"/>
                </a:cubicBezTo>
                <a:cubicBezTo>
                  <a:pt x="13" y="42"/>
                  <a:pt x="13" y="41"/>
                  <a:pt x="11" y="39"/>
                </a:cubicBezTo>
                <a:cubicBezTo>
                  <a:pt x="10" y="41"/>
                  <a:pt x="8" y="43"/>
                  <a:pt x="6" y="45"/>
                </a:cubicBezTo>
                <a:close/>
              </a:path>
            </a:pathLst>
          </a:custGeom>
          <a:solidFill>
            <a:sysClr val="windowText" lastClr="000000">
              <a:lumMod val="75000"/>
              <a:lumOff val="25000"/>
            </a:sysClr>
          </a:solidFill>
          <a:ln>
            <a:noFill/>
          </a:ln>
        </p:spPr>
        <p:txBody>
          <a:bodyPr vert="horz" wrap="square" lIns="91440" tIns="45720" rIns="91440" bIns="45720" numCol="1" anchor="t" anchorCtr="0" compatLnSpc="1"/>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仓耳青禾体-谷力 W05"/>
              <a:ea typeface="仓耳青禾体-谷力 W05"/>
              <a:cs typeface="+mn-ea"/>
              <a:sym typeface="+mn-lt"/>
            </a:endParaRPr>
          </a:p>
        </p:txBody>
      </p:sp>
      <p:sp>
        <p:nvSpPr>
          <p:cNvPr id="39" name="任意多边形 43"/>
          <p:cNvSpPr/>
          <p:nvPr>
            <p:custDataLst>
              <p:tags r:id="rId61"/>
            </p:custDataLst>
          </p:nvPr>
        </p:nvSpPr>
        <p:spPr>
          <a:xfrm>
            <a:off x="4339590" y="3743960"/>
            <a:ext cx="5360670" cy="317500"/>
          </a:xfrm>
          <a:custGeom>
            <a:avLst/>
            <a:gdLst>
              <a:gd name="connsiteX0" fmla="*/ 0 w 6766560"/>
              <a:gd name="connsiteY0" fmla="*/ 39809 h 361457"/>
              <a:gd name="connsiteX1" fmla="*/ 4411980 w 6766560"/>
              <a:gd name="connsiteY1" fmla="*/ 28379 h 361457"/>
              <a:gd name="connsiteX2" fmla="*/ 4023360 w 6766560"/>
              <a:gd name="connsiteY2" fmla="*/ 359849 h 361457"/>
              <a:gd name="connsiteX3" fmla="*/ 6766560 w 6766560"/>
              <a:gd name="connsiteY3" fmla="*/ 131249 h 361457"/>
              <a:gd name="connsiteX0-1" fmla="*/ 0 w 6766560"/>
              <a:gd name="connsiteY0-2" fmla="*/ 75291 h 398381"/>
              <a:gd name="connsiteX1-3" fmla="*/ 4369154 w 6766560"/>
              <a:gd name="connsiteY1-4" fmla="*/ 18141 h 398381"/>
              <a:gd name="connsiteX2-5" fmla="*/ 4023360 w 6766560"/>
              <a:gd name="connsiteY2-6" fmla="*/ 395331 h 398381"/>
              <a:gd name="connsiteX3-7" fmla="*/ 6766560 w 6766560"/>
              <a:gd name="connsiteY3-8" fmla="*/ 166731 h 398381"/>
              <a:gd name="connsiteX0-9" fmla="*/ 0 w 6766560"/>
              <a:gd name="connsiteY0-10" fmla="*/ 71354 h 339035"/>
              <a:gd name="connsiteX1-11" fmla="*/ 4369154 w 6766560"/>
              <a:gd name="connsiteY1-12" fmla="*/ 14204 h 339035"/>
              <a:gd name="connsiteX2-13" fmla="*/ 4351696 w 6766560"/>
              <a:gd name="connsiteY2-14" fmla="*/ 334244 h 339035"/>
              <a:gd name="connsiteX3-15" fmla="*/ 6766560 w 6766560"/>
              <a:gd name="connsiteY3-16" fmla="*/ 162794 h 339035"/>
              <a:gd name="connsiteX0-17" fmla="*/ 0 w 7194823"/>
              <a:gd name="connsiteY0-18" fmla="*/ 71354 h 334304"/>
              <a:gd name="connsiteX1-19" fmla="*/ 4369154 w 7194823"/>
              <a:gd name="connsiteY1-20" fmla="*/ 14204 h 334304"/>
              <a:gd name="connsiteX2-21" fmla="*/ 4351696 w 7194823"/>
              <a:gd name="connsiteY2-22" fmla="*/ 334244 h 334304"/>
              <a:gd name="connsiteX3-23" fmla="*/ 7194823 w 7194823"/>
              <a:gd name="connsiteY3-24" fmla="*/ 37064 h 334304"/>
              <a:gd name="connsiteX0-25" fmla="*/ 0 w 7194823"/>
              <a:gd name="connsiteY0-26" fmla="*/ 72918 h 358721"/>
              <a:gd name="connsiteX1-27" fmla="*/ 4369154 w 7194823"/>
              <a:gd name="connsiteY1-28" fmla="*/ 15768 h 358721"/>
              <a:gd name="connsiteX2-29" fmla="*/ 4051911 w 7194823"/>
              <a:gd name="connsiteY2-30" fmla="*/ 358668 h 358721"/>
              <a:gd name="connsiteX3-31" fmla="*/ 7194823 w 7194823"/>
              <a:gd name="connsiteY3-32" fmla="*/ 38628 h 358721"/>
              <a:gd name="connsiteX0-33" fmla="*/ 0 w 6454042"/>
              <a:gd name="connsiteY0-34" fmla="*/ 72918 h 359955"/>
              <a:gd name="connsiteX1-35" fmla="*/ 4369154 w 6454042"/>
              <a:gd name="connsiteY1-36" fmla="*/ 15768 h 359955"/>
              <a:gd name="connsiteX2-37" fmla="*/ 4051911 w 6454042"/>
              <a:gd name="connsiteY2-38" fmla="*/ 358668 h 359955"/>
              <a:gd name="connsiteX3-39" fmla="*/ 6454042 w 6454042"/>
              <a:gd name="connsiteY3-40" fmla="*/ 112769 h 359955"/>
              <a:gd name="connsiteX0-41" fmla="*/ 0 w 6454042"/>
              <a:gd name="connsiteY0-42" fmla="*/ 62493 h 349247"/>
              <a:gd name="connsiteX1-43" fmla="*/ 4122228 w 6454042"/>
              <a:gd name="connsiteY1-44" fmla="*/ 17700 h 349247"/>
              <a:gd name="connsiteX2-45" fmla="*/ 4051911 w 6454042"/>
              <a:gd name="connsiteY2-46" fmla="*/ 348243 h 349247"/>
              <a:gd name="connsiteX3-47" fmla="*/ 6454042 w 6454042"/>
              <a:gd name="connsiteY3-48" fmla="*/ 102344 h 349247"/>
              <a:gd name="connsiteX0-49" fmla="*/ 0 w 4341830"/>
              <a:gd name="connsiteY0-50" fmla="*/ 62493 h 348243"/>
              <a:gd name="connsiteX1-51" fmla="*/ 4122228 w 4341830"/>
              <a:gd name="connsiteY1-52" fmla="*/ 17700 h 348243"/>
              <a:gd name="connsiteX2-53" fmla="*/ 4051911 w 4341830"/>
              <a:gd name="connsiteY2-54" fmla="*/ 348243 h 348243"/>
              <a:gd name="connsiteX0-55" fmla="*/ 0 w 4122228"/>
              <a:gd name="connsiteY0-56" fmla="*/ 62493 h 62493"/>
              <a:gd name="connsiteX1-57" fmla="*/ 4122228 w 4122228"/>
              <a:gd name="connsiteY1-58" fmla="*/ 17700 h 62493"/>
              <a:gd name="connsiteX0-59" fmla="*/ 0 w 4122228"/>
              <a:gd name="connsiteY0-60" fmla="*/ 44793 h 66159"/>
              <a:gd name="connsiteX1-61" fmla="*/ 4122228 w 4122228"/>
              <a:gd name="connsiteY1-62" fmla="*/ 0 h 66159"/>
              <a:gd name="connsiteX0-63" fmla="*/ 0 w 4245691"/>
              <a:gd name="connsiteY0-64" fmla="*/ 156004 h 156004"/>
              <a:gd name="connsiteX1-65" fmla="*/ 4245691 w 4245691"/>
              <a:gd name="connsiteY1-66" fmla="*/ 0 h 156004"/>
              <a:gd name="connsiteX0-67" fmla="*/ 0 w 4245691"/>
              <a:gd name="connsiteY0-68" fmla="*/ 156004 h 163985"/>
              <a:gd name="connsiteX1-69" fmla="*/ 4245691 w 4245691"/>
              <a:gd name="connsiteY1-70" fmla="*/ 0 h 163985"/>
              <a:gd name="connsiteX0-71" fmla="*/ 0 w 5449458"/>
              <a:gd name="connsiteY0-72" fmla="*/ 143648 h 143648"/>
              <a:gd name="connsiteX1-73" fmla="*/ 5449458 w 5449458"/>
              <a:gd name="connsiteY1-74" fmla="*/ 0 h 143648"/>
              <a:gd name="connsiteX0-75" fmla="*/ 0 w 5449458"/>
              <a:gd name="connsiteY0-76" fmla="*/ 143648 h 260913"/>
              <a:gd name="connsiteX1-77" fmla="*/ 1990356 w 5449458"/>
              <a:gd name="connsiteY1-78" fmla="*/ 260339 h 260913"/>
              <a:gd name="connsiteX2-79" fmla="*/ 5449458 w 5449458"/>
              <a:gd name="connsiteY2-80" fmla="*/ 0 h 260913"/>
              <a:gd name="connsiteX0-81" fmla="*/ 0 w 4693246"/>
              <a:gd name="connsiteY0-82" fmla="*/ 169 h 463018"/>
              <a:gd name="connsiteX1-83" fmla="*/ 1234144 w 4693246"/>
              <a:gd name="connsiteY1-84" fmla="*/ 462849 h 463018"/>
              <a:gd name="connsiteX2-85" fmla="*/ 4693246 w 4693246"/>
              <a:gd name="connsiteY2-86" fmla="*/ 202510 h 463018"/>
              <a:gd name="connsiteX0-87" fmla="*/ 153395 w 4846641"/>
              <a:gd name="connsiteY0-88" fmla="*/ 0 h 462988"/>
              <a:gd name="connsiteX1-89" fmla="*/ 1387539 w 4846641"/>
              <a:gd name="connsiteY1-90" fmla="*/ 462680 h 462988"/>
              <a:gd name="connsiteX2-91" fmla="*/ 4846641 w 4846641"/>
              <a:gd name="connsiteY2-92" fmla="*/ 202341 h 462988"/>
              <a:gd name="connsiteX0-93" fmla="*/ 212160 w 4457851"/>
              <a:gd name="connsiteY0-94" fmla="*/ 0 h 462988"/>
              <a:gd name="connsiteX1-95" fmla="*/ 998749 w 4457851"/>
              <a:gd name="connsiteY1-96" fmla="*/ 462680 h 462988"/>
              <a:gd name="connsiteX2-97" fmla="*/ 4457851 w 4457851"/>
              <a:gd name="connsiteY2-98" fmla="*/ 202341 h 462988"/>
              <a:gd name="connsiteX0-99" fmla="*/ 238795 w 4484486"/>
              <a:gd name="connsiteY0-100" fmla="*/ 0 h 462868"/>
              <a:gd name="connsiteX1-101" fmla="*/ 1025384 w 4484486"/>
              <a:gd name="connsiteY1-102" fmla="*/ 462680 h 462868"/>
              <a:gd name="connsiteX2-103" fmla="*/ 4484486 w 4484486"/>
              <a:gd name="connsiteY2-104" fmla="*/ 202341 h 462868"/>
              <a:gd name="connsiteX0-105" fmla="*/ 410770 w 4656461"/>
              <a:gd name="connsiteY0-106" fmla="*/ 0 h 425815"/>
              <a:gd name="connsiteX1-107" fmla="*/ 595476 w 4656461"/>
              <a:gd name="connsiteY1-108" fmla="*/ 425610 h 425815"/>
              <a:gd name="connsiteX2-109" fmla="*/ 4656461 w 4656461"/>
              <a:gd name="connsiteY2-110" fmla="*/ 202341 h 425815"/>
              <a:gd name="connsiteX0-111" fmla="*/ 410770 w 4656461"/>
              <a:gd name="connsiteY0-112" fmla="*/ 0 h 364069"/>
              <a:gd name="connsiteX1-113" fmla="*/ 595476 w 4656461"/>
              <a:gd name="connsiteY1-114" fmla="*/ 363827 h 364069"/>
              <a:gd name="connsiteX2-115" fmla="*/ 4656461 w 4656461"/>
              <a:gd name="connsiteY2-116" fmla="*/ 202341 h 364069"/>
              <a:gd name="connsiteX0-117" fmla="*/ 558636 w 4511100"/>
              <a:gd name="connsiteY0-118" fmla="*/ 0 h 388767"/>
              <a:gd name="connsiteX1-119" fmla="*/ 450115 w 4511100"/>
              <a:gd name="connsiteY1-120" fmla="*/ 388541 h 388767"/>
              <a:gd name="connsiteX2-121" fmla="*/ 4511100 w 4511100"/>
              <a:gd name="connsiteY2-122" fmla="*/ 227055 h 388767"/>
              <a:gd name="connsiteX0-123" fmla="*/ 445007 w 4613533"/>
              <a:gd name="connsiteY0-124" fmla="*/ 0 h 413467"/>
              <a:gd name="connsiteX1-125" fmla="*/ 552548 w 4613533"/>
              <a:gd name="connsiteY1-126" fmla="*/ 413255 h 413467"/>
              <a:gd name="connsiteX2-127" fmla="*/ 4613533 w 4613533"/>
              <a:gd name="connsiteY2-128" fmla="*/ 251769 h 413467"/>
              <a:gd name="connsiteX0-129" fmla="*/ 437894 w 4606420"/>
              <a:gd name="connsiteY0-130" fmla="*/ 0 h 351722"/>
              <a:gd name="connsiteX1-131" fmla="*/ 560868 w 4606420"/>
              <a:gd name="connsiteY1-132" fmla="*/ 351471 h 351722"/>
              <a:gd name="connsiteX2-133" fmla="*/ 4606420 w 4606420"/>
              <a:gd name="connsiteY2-134" fmla="*/ 251769 h 351722"/>
              <a:gd name="connsiteX0-135" fmla="*/ 424068 w 4592594"/>
              <a:gd name="connsiteY0-136" fmla="*/ 0 h 401116"/>
              <a:gd name="connsiteX1-137" fmla="*/ 577907 w 4592594"/>
              <a:gd name="connsiteY1-138" fmla="*/ 400898 h 401116"/>
              <a:gd name="connsiteX2-139" fmla="*/ 4592594 w 4592594"/>
              <a:gd name="connsiteY2-140" fmla="*/ 251769 h 401116"/>
              <a:gd name="connsiteX0-141" fmla="*/ 424068 w 4592594"/>
              <a:gd name="connsiteY0-142" fmla="*/ 0 h 401116"/>
              <a:gd name="connsiteX1-143" fmla="*/ 577907 w 4592594"/>
              <a:gd name="connsiteY1-144" fmla="*/ 400898 h 401116"/>
              <a:gd name="connsiteX2-145" fmla="*/ 4592594 w 4592594"/>
              <a:gd name="connsiteY2-146" fmla="*/ 338266 h 401116"/>
              <a:gd name="connsiteX0-147" fmla="*/ 391353 w 4638179"/>
              <a:gd name="connsiteY0-148" fmla="*/ 0 h 401116"/>
              <a:gd name="connsiteX1-149" fmla="*/ 623492 w 4638179"/>
              <a:gd name="connsiteY1-150" fmla="*/ 400898 h 401116"/>
              <a:gd name="connsiteX2-151" fmla="*/ 4638179 w 4638179"/>
              <a:gd name="connsiteY2-152" fmla="*/ 338266 h 401116"/>
              <a:gd name="connsiteX0-153" fmla="*/ 391353 w 4904398"/>
              <a:gd name="connsiteY0-154" fmla="*/ 0 h 401116"/>
              <a:gd name="connsiteX1-155" fmla="*/ 623492 w 4904398"/>
              <a:gd name="connsiteY1-156" fmla="*/ 400898 h 401116"/>
              <a:gd name="connsiteX2-157" fmla="*/ 4904398 w 4904398"/>
              <a:gd name="connsiteY2-158" fmla="*/ 322224 h 401116"/>
            </a:gdLst>
            <a:ahLst/>
            <a:cxnLst>
              <a:cxn ang="0">
                <a:pos x="connsiteX0-1" y="connsiteY0-2"/>
              </a:cxn>
              <a:cxn ang="0">
                <a:pos x="connsiteX1-3" y="connsiteY1-4"/>
              </a:cxn>
              <a:cxn ang="0">
                <a:pos x="connsiteX2-5" y="connsiteY2-6"/>
              </a:cxn>
            </a:cxnLst>
            <a:rect l="l" t="t" r="r" b="b"/>
            <a:pathLst>
              <a:path w="4904398" h="401116">
                <a:moveTo>
                  <a:pt x="391353" y="0"/>
                </a:moveTo>
                <a:cubicBezTo>
                  <a:pt x="-226127" y="38897"/>
                  <a:pt x="-86259" y="411428"/>
                  <a:pt x="623492" y="400898"/>
                </a:cubicBezTo>
                <a:lnTo>
                  <a:pt x="4904398" y="322224"/>
                </a:lnTo>
              </a:path>
            </a:pathLst>
          </a:custGeom>
          <a:noFill/>
          <a:ln w="25400" cap="rnd" cmpd="sng" algn="ctr">
            <a:solidFill>
              <a:sysClr val="windowText" lastClr="000000">
                <a:lumMod val="85000"/>
                <a:lumOff val="15000"/>
              </a:sysClr>
            </a:solidFill>
            <a:prstDash val="dash"/>
            <a:roun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仓耳青禾体-谷力 W05"/>
              <a:ea typeface="仓耳青禾体-谷力 W05"/>
              <a:cs typeface="+mn-ea"/>
              <a:sym typeface="+mn-lt"/>
            </a:endParaRPr>
          </a:p>
        </p:txBody>
      </p:sp>
      <p:sp>
        <p:nvSpPr>
          <p:cNvPr id="9" name="文本框 33"/>
          <p:cNvSpPr txBox="1">
            <a:spLocks noChangeArrowheads="1"/>
          </p:cNvSpPr>
          <p:nvPr/>
        </p:nvSpPr>
        <p:spPr bwMode="auto">
          <a:xfrm>
            <a:off x="4834890" y="5346700"/>
            <a:ext cx="4600575" cy="5632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p>
            <a:pPr algn="l">
              <a:buClrTx/>
              <a:buSzTx/>
              <a:buFontTx/>
            </a:pPr>
            <a:r>
              <a:rPr lang="en-US" altLang="zh-CN" sz="2400" dirty="0">
                <a:solidFill>
                  <a:srgbClr val="595959"/>
                </a:solidFill>
                <a:latin typeface="仓耳青禾体-谷力 W05"/>
                <a:ea typeface="仓耳青禾体-谷力 W05"/>
                <a:cs typeface="+mn-ea"/>
                <a:sym typeface="+mn-lt"/>
              </a:rPr>
              <a:t>5.</a:t>
            </a:r>
            <a:r>
              <a:rPr lang="en-US" altLang="zh-CN" sz="2400" dirty="0">
                <a:solidFill>
                  <a:srgbClr val="595959"/>
                </a:solidFill>
                <a:latin typeface="Centaur" panose="02030504050205020304" charset="0"/>
                <a:ea typeface="仓耳青禾体-谷力 W05"/>
                <a:cs typeface="Centaur" panose="02030504050205020304" charset="0"/>
                <a:sym typeface="+mn-lt"/>
              </a:rPr>
              <a:t>Next stage work plan</a:t>
            </a:r>
            <a:endParaRPr lang="en-US" altLang="zh-CN" sz="2400" dirty="0">
              <a:solidFill>
                <a:srgbClr val="595959"/>
              </a:solidFill>
              <a:latin typeface="Centaur" panose="02030504050205020304" charset="0"/>
              <a:ea typeface="仓耳青禾体-谷力 W05"/>
              <a:cs typeface="Centaur" panose="02030504050205020304" charset="0"/>
              <a:sym typeface="+mn-lt"/>
            </a:endParaRPr>
          </a:p>
        </p:txBody>
      </p:sp>
      <p:sp>
        <p:nvSpPr>
          <p:cNvPr id="10" name="任意多边形 43"/>
          <p:cNvSpPr/>
          <p:nvPr>
            <p:custDataLst>
              <p:tags r:id="rId62"/>
            </p:custDataLst>
          </p:nvPr>
        </p:nvSpPr>
        <p:spPr>
          <a:xfrm>
            <a:off x="4339590" y="2680335"/>
            <a:ext cx="5360670" cy="317500"/>
          </a:xfrm>
          <a:custGeom>
            <a:avLst/>
            <a:gdLst>
              <a:gd name="connsiteX0" fmla="*/ 0 w 6766560"/>
              <a:gd name="connsiteY0" fmla="*/ 39809 h 361457"/>
              <a:gd name="connsiteX1" fmla="*/ 4411980 w 6766560"/>
              <a:gd name="connsiteY1" fmla="*/ 28379 h 361457"/>
              <a:gd name="connsiteX2" fmla="*/ 4023360 w 6766560"/>
              <a:gd name="connsiteY2" fmla="*/ 359849 h 361457"/>
              <a:gd name="connsiteX3" fmla="*/ 6766560 w 6766560"/>
              <a:gd name="connsiteY3" fmla="*/ 131249 h 361457"/>
              <a:gd name="connsiteX0-1" fmla="*/ 0 w 6766560"/>
              <a:gd name="connsiteY0-2" fmla="*/ 75291 h 398381"/>
              <a:gd name="connsiteX1-3" fmla="*/ 4369154 w 6766560"/>
              <a:gd name="connsiteY1-4" fmla="*/ 18141 h 398381"/>
              <a:gd name="connsiteX2-5" fmla="*/ 4023360 w 6766560"/>
              <a:gd name="connsiteY2-6" fmla="*/ 395331 h 398381"/>
              <a:gd name="connsiteX3-7" fmla="*/ 6766560 w 6766560"/>
              <a:gd name="connsiteY3-8" fmla="*/ 166731 h 398381"/>
              <a:gd name="connsiteX0-9" fmla="*/ 0 w 6766560"/>
              <a:gd name="connsiteY0-10" fmla="*/ 71354 h 339035"/>
              <a:gd name="connsiteX1-11" fmla="*/ 4369154 w 6766560"/>
              <a:gd name="connsiteY1-12" fmla="*/ 14204 h 339035"/>
              <a:gd name="connsiteX2-13" fmla="*/ 4351696 w 6766560"/>
              <a:gd name="connsiteY2-14" fmla="*/ 334244 h 339035"/>
              <a:gd name="connsiteX3-15" fmla="*/ 6766560 w 6766560"/>
              <a:gd name="connsiteY3-16" fmla="*/ 162794 h 339035"/>
              <a:gd name="connsiteX0-17" fmla="*/ 0 w 7194823"/>
              <a:gd name="connsiteY0-18" fmla="*/ 71354 h 334304"/>
              <a:gd name="connsiteX1-19" fmla="*/ 4369154 w 7194823"/>
              <a:gd name="connsiteY1-20" fmla="*/ 14204 h 334304"/>
              <a:gd name="connsiteX2-21" fmla="*/ 4351696 w 7194823"/>
              <a:gd name="connsiteY2-22" fmla="*/ 334244 h 334304"/>
              <a:gd name="connsiteX3-23" fmla="*/ 7194823 w 7194823"/>
              <a:gd name="connsiteY3-24" fmla="*/ 37064 h 334304"/>
              <a:gd name="connsiteX0-25" fmla="*/ 0 w 7194823"/>
              <a:gd name="connsiteY0-26" fmla="*/ 72918 h 358721"/>
              <a:gd name="connsiteX1-27" fmla="*/ 4369154 w 7194823"/>
              <a:gd name="connsiteY1-28" fmla="*/ 15768 h 358721"/>
              <a:gd name="connsiteX2-29" fmla="*/ 4051911 w 7194823"/>
              <a:gd name="connsiteY2-30" fmla="*/ 358668 h 358721"/>
              <a:gd name="connsiteX3-31" fmla="*/ 7194823 w 7194823"/>
              <a:gd name="connsiteY3-32" fmla="*/ 38628 h 358721"/>
              <a:gd name="connsiteX0-33" fmla="*/ 0 w 6454042"/>
              <a:gd name="connsiteY0-34" fmla="*/ 72918 h 359955"/>
              <a:gd name="connsiteX1-35" fmla="*/ 4369154 w 6454042"/>
              <a:gd name="connsiteY1-36" fmla="*/ 15768 h 359955"/>
              <a:gd name="connsiteX2-37" fmla="*/ 4051911 w 6454042"/>
              <a:gd name="connsiteY2-38" fmla="*/ 358668 h 359955"/>
              <a:gd name="connsiteX3-39" fmla="*/ 6454042 w 6454042"/>
              <a:gd name="connsiteY3-40" fmla="*/ 112769 h 359955"/>
              <a:gd name="connsiteX0-41" fmla="*/ 0 w 6454042"/>
              <a:gd name="connsiteY0-42" fmla="*/ 62493 h 349247"/>
              <a:gd name="connsiteX1-43" fmla="*/ 4122228 w 6454042"/>
              <a:gd name="connsiteY1-44" fmla="*/ 17700 h 349247"/>
              <a:gd name="connsiteX2-45" fmla="*/ 4051911 w 6454042"/>
              <a:gd name="connsiteY2-46" fmla="*/ 348243 h 349247"/>
              <a:gd name="connsiteX3-47" fmla="*/ 6454042 w 6454042"/>
              <a:gd name="connsiteY3-48" fmla="*/ 102344 h 349247"/>
              <a:gd name="connsiteX0-49" fmla="*/ 0 w 4341830"/>
              <a:gd name="connsiteY0-50" fmla="*/ 62493 h 348243"/>
              <a:gd name="connsiteX1-51" fmla="*/ 4122228 w 4341830"/>
              <a:gd name="connsiteY1-52" fmla="*/ 17700 h 348243"/>
              <a:gd name="connsiteX2-53" fmla="*/ 4051911 w 4341830"/>
              <a:gd name="connsiteY2-54" fmla="*/ 348243 h 348243"/>
              <a:gd name="connsiteX0-55" fmla="*/ 0 w 4122228"/>
              <a:gd name="connsiteY0-56" fmla="*/ 62493 h 62493"/>
              <a:gd name="connsiteX1-57" fmla="*/ 4122228 w 4122228"/>
              <a:gd name="connsiteY1-58" fmla="*/ 17700 h 62493"/>
              <a:gd name="connsiteX0-59" fmla="*/ 0 w 4122228"/>
              <a:gd name="connsiteY0-60" fmla="*/ 44793 h 66159"/>
              <a:gd name="connsiteX1-61" fmla="*/ 4122228 w 4122228"/>
              <a:gd name="connsiteY1-62" fmla="*/ 0 h 66159"/>
              <a:gd name="connsiteX0-63" fmla="*/ 0 w 4245691"/>
              <a:gd name="connsiteY0-64" fmla="*/ 156004 h 156004"/>
              <a:gd name="connsiteX1-65" fmla="*/ 4245691 w 4245691"/>
              <a:gd name="connsiteY1-66" fmla="*/ 0 h 156004"/>
              <a:gd name="connsiteX0-67" fmla="*/ 0 w 4245691"/>
              <a:gd name="connsiteY0-68" fmla="*/ 156004 h 163985"/>
              <a:gd name="connsiteX1-69" fmla="*/ 4245691 w 4245691"/>
              <a:gd name="connsiteY1-70" fmla="*/ 0 h 163985"/>
              <a:gd name="connsiteX0-71" fmla="*/ 0 w 5449458"/>
              <a:gd name="connsiteY0-72" fmla="*/ 143648 h 143648"/>
              <a:gd name="connsiteX1-73" fmla="*/ 5449458 w 5449458"/>
              <a:gd name="connsiteY1-74" fmla="*/ 0 h 143648"/>
              <a:gd name="connsiteX0-75" fmla="*/ 0 w 5449458"/>
              <a:gd name="connsiteY0-76" fmla="*/ 143648 h 260913"/>
              <a:gd name="connsiteX1-77" fmla="*/ 1990356 w 5449458"/>
              <a:gd name="connsiteY1-78" fmla="*/ 260339 h 260913"/>
              <a:gd name="connsiteX2-79" fmla="*/ 5449458 w 5449458"/>
              <a:gd name="connsiteY2-80" fmla="*/ 0 h 260913"/>
              <a:gd name="connsiteX0-81" fmla="*/ 0 w 4693246"/>
              <a:gd name="connsiteY0-82" fmla="*/ 169 h 463018"/>
              <a:gd name="connsiteX1-83" fmla="*/ 1234144 w 4693246"/>
              <a:gd name="connsiteY1-84" fmla="*/ 462849 h 463018"/>
              <a:gd name="connsiteX2-85" fmla="*/ 4693246 w 4693246"/>
              <a:gd name="connsiteY2-86" fmla="*/ 202510 h 463018"/>
              <a:gd name="connsiteX0-87" fmla="*/ 153395 w 4846641"/>
              <a:gd name="connsiteY0-88" fmla="*/ 0 h 462988"/>
              <a:gd name="connsiteX1-89" fmla="*/ 1387539 w 4846641"/>
              <a:gd name="connsiteY1-90" fmla="*/ 462680 h 462988"/>
              <a:gd name="connsiteX2-91" fmla="*/ 4846641 w 4846641"/>
              <a:gd name="connsiteY2-92" fmla="*/ 202341 h 462988"/>
              <a:gd name="connsiteX0-93" fmla="*/ 212160 w 4457851"/>
              <a:gd name="connsiteY0-94" fmla="*/ 0 h 462988"/>
              <a:gd name="connsiteX1-95" fmla="*/ 998749 w 4457851"/>
              <a:gd name="connsiteY1-96" fmla="*/ 462680 h 462988"/>
              <a:gd name="connsiteX2-97" fmla="*/ 4457851 w 4457851"/>
              <a:gd name="connsiteY2-98" fmla="*/ 202341 h 462988"/>
              <a:gd name="connsiteX0-99" fmla="*/ 238795 w 4484486"/>
              <a:gd name="connsiteY0-100" fmla="*/ 0 h 462868"/>
              <a:gd name="connsiteX1-101" fmla="*/ 1025384 w 4484486"/>
              <a:gd name="connsiteY1-102" fmla="*/ 462680 h 462868"/>
              <a:gd name="connsiteX2-103" fmla="*/ 4484486 w 4484486"/>
              <a:gd name="connsiteY2-104" fmla="*/ 202341 h 462868"/>
              <a:gd name="connsiteX0-105" fmla="*/ 410770 w 4656461"/>
              <a:gd name="connsiteY0-106" fmla="*/ 0 h 425815"/>
              <a:gd name="connsiteX1-107" fmla="*/ 595476 w 4656461"/>
              <a:gd name="connsiteY1-108" fmla="*/ 425610 h 425815"/>
              <a:gd name="connsiteX2-109" fmla="*/ 4656461 w 4656461"/>
              <a:gd name="connsiteY2-110" fmla="*/ 202341 h 425815"/>
              <a:gd name="connsiteX0-111" fmla="*/ 410770 w 4656461"/>
              <a:gd name="connsiteY0-112" fmla="*/ 0 h 364069"/>
              <a:gd name="connsiteX1-113" fmla="*/ 595476 w 4656461"/>
              <a:gd name="connsiteY1-114" fmla="*/ 363827 h 364069"/>
              <a:gd name="connsiteX2-115" fmla="*/ 4656461 w 4656461"/>
              <a:gd name="connsiteY2-116" fmla="*/ 202341 h 364069"/>
              <a:gd name="connsiteX0-117" fmla="*/ 558636 w 4511100"/>
              <a:gd name="connsiteY0-118" fmla="*/ 0 h 388767"/>
              <a:gd name="connsiteX1-119" fmla="*/ 450115 w 4511100"/>
              <a:gd name="connsiteY1-120" fmla="*/ 388541 h 388767"/>
              <a:gd name="connsiteX2-121" fmla="*/ 4511100 w 4511100"/>
              <a:gd name="connsiteY2-122" fmla="*/ 227055 h 388767"/>
              <a:gd name="connsiteX0-123" fmla="*/ 445007 w 4613533"/>
              <a:gd name="connsiteY0-124" fmla="*/ 0 h 413467"/>
              <a:gd name="connsiteX1-125" fmla="*/ 552548 w 4613533"/>
              <a:gd name="connsiteY1-126" fmla="*/ 413255 h 413467"/>
              <a:gd name="connsiteX2-127" fmla="*/ 4613533 w 4613533"/>
              <a:gd name="connsiteY2-128" fmla="*/ 251769 h 413467"/>
              <a:gd name="connsiteX0-129" fmla="*/ 437894 w 4606420"/>
              <a:gd name="connsiteY0-130" fmla="*/ 0 h 351722"/>
              <a:gd name="connsiteX1-131" fmla="*/ 560868 w 4606420"/>
              <a:gd name="connsiteY1-132" fmla="*/ 351471 h 351722"/>
              <a:gd name="connsiteX2-133" fmla="*/ 4606420 w 4606420"/>
              <a:gd name="connsiteY2-134" fmla="*/ 251769 h 351722"/>
              <a:gd name="connsiteX0-135" fmla="*/ 424068 w 4592594"/>
              <a:gd name="connsiteY0-136" fmla="*/ 0 h 401116"/>
              <a:gd name="connsiteX1-137" fmla="*/ 577907 w 4592594"/>
              <a:gd name="connsiteY1-138" fmla="*/ 400898 h 401116"/>
              <a:gd name="connsiteX2-139" fmla="*/ 4592594 w 4592594"/>
              <a:gd name="connsiteY2-140" fmla="*/ 251769 h 401116"/>
              <a:gd name="connsiteX0-141" fmla="*/ 424068 w 4592594"/>
              <a:gd name="connsiteY0-142" fmla="*/ 0 h 401116"/>
              <a:gd name="connsiteX1-143" fmla="*/ 577907 w 4592594"/>
              <a:gd name="connsiteY1-144" fmla="*/ 400898 h 401116"/>
              <a:gd name="connsiteX2-145" fmla="*/ 4592594 w 4592594"/>
              <a:gd name="connsiteY2-146" fmla="*/ 338266 h 401116"/>
              <a:gd name="connsiteX0-147" fmla="*/ 391353 w 4638179"/>
              <a:gd name="connsiteY0-148" fmla="*/ 0 h 401116"/>
              <a:gd name="connsiteX1-149" fmla="*/ 623492 w 4638179"/>
              <a:gd name="connsiteY1-150" fmla="*/ 400898 h 401116"/>
              <a:gd name="connsiteX2-151" fmla="*/ 4638179 w 4638179"/>
              <a:gd name="connsiteY2-152" fmla="*/ 338266 h 401116"/>
              <a:gd name="connsiteX0-153" fmla="*/ 391353 w 4904398"/>
              <a:gd name="connsiteY0-154" fmla="*/ 0 h 401116"/>
              <a:gd name="connsiteX1-155" fmla="*/ 623492 w 4904398"/>
              <a:gd name="connsiteY1-156" fmla="*/ 400898 h 401116"/>
              <a:gd name="connsiteX2-157" fmla="*/ 4904398 w 4904398"/>
              <a:gd name="connsiteY2-158" fmla="*/ 322224 h 401116"/>
            </a:gdLst>
            <a:ahLst/>
            <a:cxnLst>
              <a:cxn ang="0">
                <a:pos x="connsiteX0-1" y="connsiteY0-2"/>
              </a:cxn>
              <a:cxn ang="0">
                <a:pos x="connsiteX1-3" y="connsiteY1-4"/>
              </a:cxn>
              <a:cxn ang="0">
                <a:pos x="connsiteX2-5" y="connsiteY2-6"/>
              </a:cxn>
            </a:cxnLst>
            <a:rect l="l" t="t" r="r" b="b"/>
            <a:pathLst>
              <a:path w="4904398" h="401116">
                <a:moveTo>
                  <a:pt x="391353" y="0"/>
                </a:moveTo>
                <a:cubicBezTo>
                  <a:pt x="-226127" y="38897"/>
                  <a:pt x="-86259" y="411428"/>
                  <a:pt x="623492" y="400898"/>
                </a:cubicBezTo>
                <a:lnTo>
                  <a:pt x="4904398" y="322224"/>
                </a:lnTo>
              </a:path>
            </a:pathLst>
          </a:custGeom>
          <a:noFill/>
          <a:ln w="25400" cap="rnd" cmpd="sng" algn="ctr">
            <a:solidFill>
              <a:sysClr val="windowText" lastClr="000000">
                <a:lumMod val="85000"/>
                <a:lumOff val="15000"/>
              </a:sysClr>
            </a:solidFill>
            <a:prstDash val="dash"/>
            <a:roun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仓耳青禾体-谷力 W05"/>
              <a:ea typeface="仓耳青禾体-谷力 W05"/>
              <a:cs typeface="+mn-ea"/>
              <a:sym typeface="+mn-lt"/>
            </a:endParaRPr>
          </a:p>
        </p:txBody>
      </p:sp>
      <p:sp>
        <p:nvSpPr>
          <p:cNvPr id="11" name="任意多边形 43"/>
          <p:cNvSpPr/>
          <p:nvPr>
            <p:custDataLst>
              <p:tags r:id="rId63"/>
            </p:custDataLst>
          </p:nvPr>
        </p:nvSpPr>
        <p:spPr>
          <a:xfrm>
            <a:off x="4339590" y="1584960"/>
            <a:ext cx="5360670" cy="317500"/>
          </a:xfrm>
          <a:custGeom>
            <a:avLst/>
            <a:gdLst>
              <a:gd name="connsiteX0" fmla="*/ 0 w 6766560"/>
              <a:gd name="connsiteY0" fmla="*/ 39809 h 361457"/>
              <a:gd name="connsiteX1" fmla="*/ 4411980 w 6766560"/>
              <a:gd name="connsiteY1" fmla="*/ 28379 h 361457"/>
              <a:gd name="connsiteX2" fmla="*/ 4023360 w 6766560"/>
              <a:gd name="connsiteY2" fmla="*/ 359849 h 361457"/>
              <a:gd name="connsiteX3" fmla="*/ 6766560 w 6766560"/>
              <a:gd name="connsiteY3" fmla="*/ 131249 h 361457"/>
              <a:gd name="connsiteX0-1" fmla="*/ 0 w 6766560"/>
              <a:gd name="connsiteY0-2" fmla="*/ 75291 h 398381"/>
              <a:gd name="connsiteX1-3" fmla="*/ 4369154 w 6766560"/>
              <a:gd name="connsiteY1-4" fmla="*/ 18141 h 398381"/>
              <a:gd name="connsiteX2-5" fmla="*/ 4023360 w 6766560"/>
              <a:gd name="connsiteY2-6" fmla="*/ 395331 h 398381"/>
              <a:gd name="connsiteX3-7" fmla="*/ 6766560 w 6766560"/>
              <a:gd name="connsiteY3-8" fmla="*/ 166731 h 398381"/>
              <a:gd name="connsiteX0-9" fmla="*/ 0 w 6766560"/>
              <a:gd name="connsiteY0-10" fmla="*/ 71354 h 339035"/>
              <a:gd name="connsiteX1-11" fmla="*/ 4369154 w 6766560"/>
              <a:gd name="connsiteY1-12" fmla="*/ 14204 h 339035"/>
              <a:gd name="connsiteX2-13" fmla="*/ 4351696 w 6766560"/>
              <a:gd name="connsiteY2-14" fmla="*/ 334244 h 339035"/>
              <a:gd name="connsiteX3-15" fmla="*/ 6766560 w 6766560"/>
              <a:gd name="connsiteY3-16" fmla="*/ 162794 h 339035"/>
              <a:gd name="connsiteX0-17" fmla="*/ 0 w 7194823"/>
              <a:gd name="connsiteY0-18" fmla="*/ 71354 h 334304"/>
              <a:gd name="connsiteX1-19" fmla="*/ 4369154 w 7194823"/>
              <a:gd name="connsiteY1-20" fmla="*/ 14204 h 334304"/>
              <a:gd name="connsiteX2-21" fmla="*/ 4351696 w 7194823"/>
              <a:gd name="connsiteY2-22" fmla="*/ 334244 h 334304"/>
              <a:gd name="connsiteX3-23" fmla="*/ 7194823 w 7194823"/>
              <a:gd name="connsiteY3-24" fmla="*/ 37064 h 334304"/>
              <a:gd name="connsiteX0-25" fmla="*/ 0 w 7194823"/>
              <a:gd name="connsiteY0-26" fmla="*/ 72918 h 358721"/>
              <a:gd name="connsiteX1-27" fmla="*/ 4369154 w 7194823"/>
              <a:gd name="connsiteY1-28" fmla="*/ 15768 h 358721"/>
              <a:gd name="connsiteX2-29" fmla="*/ 4051911 w 7194823"/>
              <a:gd name="connsiteY2-30" fmla="*/ 358668 h 358721"/>
              <a:gd name="connsiteX3-31" fmla="*/ 7194823 w 7194823"/>
              <a:gd name="connsiteY3-32" fmla="*/ 38628 h 358721"/>
              <a:gd name="connsiteX0-33" fmla="*/ 0 w 6454042"/>
              <a:gd name="connsiteY0-34" fmla="*/ 72918 h 359955"/>
              <a:gd name="connsiteX1-35" fmla="*/ 4369154 w 6454042"/>
              <a:gd name="connsiteY1-36" fmla="*/ 15768 h 359955"/>
              <a:gd name="connsiteX2-37" fmla="*/ 4051911 w 6454042"/>
              <a:gd name="connsiteY2-38" fmla="*/ 358668 h 359955"/>
              <a:gd name="connsiteX3-39" fmla="*/ 6454042 w 6454042"/>
              <a:gd name="connsiteY3-40" fmla="*/ 112769 h 359955"/>
              <a:gd name="connsiteX0-41" fmla="*/ 0 w 6454042"/>
              <a:gd name="connsiteY0-42" fmla="*/ 62493 h 349247"/>
              <a:gd name="connsiteX1-43" fmla="*/ 4122228 w 6454042"/>
              <a:gd name="connsiteY1-44" fmla="*/ 17700 h 349247"/>
              <a:gd name="connsiteX2-45" fmla="*/ 4051911 w 6454042"/>
              <a:gd name="connsiteY2-46" fmla="*/ 348243 h 349247"/>
              <a:gd name="connsiteX3-47" fmla="*/ 6454042 w 6454042"/>
              <a:gd name="connsiteY3-48" fmla="*/ 102344 h 349247"/>
              <a:gd name="connsiteX0-49" fmla="*/ 0 w 4341830"/>
              <a:gd name="connsiteY0-50" fmla="*/ 62493 h 348243"/>
              <a:gd name="connsiteX1-51" fmla="*/ 4122228 w 4341830"/>
              <a:gd name="connsiteY1-52" fmla="*/ 17700 h 348243"/>
              <a:gd name="connsiteX2-53" fmla="*/ 4051911 w 4341830"/>
              <a:gd name="connsiteY2-54" fmla="*/ 348243 h 348243"/>
              <a:gd name="connsiteX0-55" fmla="*/ 0 w 4122228"/>
              <a:gd name="connsiteY0-56" fmla="*/ 62493 h 62493"/>
              <a:gd name="connsiteX1-57" fmla="*/ 4122228 w 4122228"/>
              <a:gd name="connsiteY1-58" fmla="*/ 17700 h 62493"/>
              <a:gd name="connsiteX0-59" fmla="*/ 0 w 4122228"/>
              <a:gd name="connsiteY0-60" fmla="*/ 44793 h 66159"/>
              <a:gd name="connsiteX1-61" fmla="*/ 4122228 w 4122228"/>
              <a:gd name="connsiteY1-62" fmla="*/ 0 h 66159"/>
              <a:gd name="connsiteX0-63" fmla="*/ 0 w 4245691"/>
              <a:gd name="connsiteY0-64" fmla="*/ 156004 h 156004"/>
              <a:gd name="connsiteX1-65" fmla="*/ 4245691 w 4245691"/>
              <a:gd name="connsiteY1-66" fmla="*/ 0 h 156004"/>
              <a:gd name="connsiteX0-67" fmla="*/ 0 w 4245691"/>
              <a:gd name="connsiteY0-68" fmla="*/ 156004 h 163985"/>
              <a:gd name="connsiteX1-69" fmla="*/ 4245691 w 4245691"/>
              <a:gd name="connsiteY1-70" fmla="*/ 0 h 163985"/>
              <a:gd name="connsiteX0-71" fmla="*/ 0 w 5449458"/>
              <a:gd name="connsiteY0-72" fmla="*/ 143648 h 143648"/>
              <a:gd name="connsiteX1-73" fmla="*/ 5449458 w 5449458"/>
              <a:gd name="connsiteY1-74" fmla="*/ 0 h 143648"/>
              <a:gd name="connsiteX0-75" fmla="*/ 0 w 5449458"/>
              <a:gd name="connsiteY0-76" fmla="*/ 143648 h 260913"/>
              <a:gd name="connsiteX1-77" fmla="*/ 1990356 w 5449458"/>
              <a:gd name="connsiteY1-78" fmla="*/ 260339 h 260913"/>
              <a:gd name="connsiteX2-79" fmla="*/ 5449458 w 5449458"/>
              <a:gd name="connsiteY2-80" fmla="*/ 0 h 260913"/>
              <a:gd name="connsiteX0-81" fmla="*/ 0 w 4693246"/>
              <a:gd name="connsiteY0-82" fmla="*/ 169 h 463018"/>
              <a:gd name="connsiteX1-83" fmla="*/ 1234144 w 4693246"/>
              <a:gd name="connsiteY1-84" fmla="*/ 462849 h 463018"/>
              <a:gd name="connsiteX2-85" fmla="*/ 4693246 w 4693246"/>
              <a:gd name="connsiteY2-86" fmla="*/ 202510 h 463018"/>
              <a:gd name="connsiteX0-87" fmla="*/ 153395 w 4846641"/>
              <a:gd name="connsiteY0-88" fmla="*/ 0 h 462988"/>
              <a:gd name="connsiteX1-89" fmla="*/ 1387539 w 4846641"/>
              <a:gd name="connsiteY1-90" fmla="*/ 462680 h 462988"/>
              <a:gd name="connsiteX2-91" fmla="*/ 4846641 w 4846641"/>
              <a:gd name="connsiteY2-92" fmla="*/ 202341 h 462988"/>
              <a:gd name="connsiteX0-93" fmla="*/ 212160 w 4457851"/>
              <a:gd name="connsiteY0-94" fmla="*/ 0 h 462988"/>
              <a:gd name="connsiteX1-95" fmla="*/ 998749 w 4457851"/>
              <a:gd name="connsiteY1-96" fmla="*/ 462680 h 462988"/>
              <a:gd name="connsiteX2-97" fmla="*/ 4457851 w 4457851"/>
              <a:gd name="connsiteY2-98" fmla="*/ 202341 h 462988"/>
              <a:gd name="connsiteX0-99" fmla="*/ 238795 w 4484486"/>
              <a:gd name="connsiteY0-100" fmla="*/ 0 h 462868"/>
              <a:gd name="connsiteX1-101" fmla="*/ 1025384 w 4484486"/>
              <a:gd name="connsiteY1-102" fmla="*/ 462680 h 462868"/>
              <a:gd name="connsiteX2-103" fmla="*/ 4484486 w 4484486"/>
              <a:gd name="connsiteY2-104" fmla="*/ 202341 h 462868"/>
              <a:gd name="connsiteX0-105" fmla="*/ 410770 w 4656461"/>
              <a:gd name="connsiteY0-106" fmla="*/ 0 h 425815"/>
              <a:gd name="connsiteX1-107" fmla="*/ 595476 w 4656461"/>
              <a:gd name="connsiteY1-108" fmla="*/ 425610 h 425815"/>
              <a:gd name="connsiteX2-109" fmla="*/ 4656461 w 4656461"/>
              <a:gd name="connsiteY2-110" fmla="*/ 202341 h 425815"/>
              <a:gd name="connsiteX0-111" fmla="*/ 410770 w 4656461"/>
              <a:gd name="connsiteY0-112" fmla="*/ 0 h 364069"/>
              <a:gd name="connsiteX1-113" fmla="*/ 595476 w 4656461"/>
              <a:gd name="connsiteY1-114" fmla="*/ 363827 h 364069"/>
              <a:gd name="connsiteX2-115" fmla="*/ 4656461 w 4656461"/>
              <a:gd name="connsiteY2-116" fmla="*/ 202341 h 364069"/>
              <a:gd name="connsiteX0-117" fmla="*/ 558636 w 4511100"/>
              <a:gd name="connsiteY0-118" fmla="*/ 0 h 388767"/>
              <a:gd name="connsiteX1-119" fmla="*/ 450115 w 4511100"/>
              <a:gd name="connsiteY1-120" fmla="*/ 388541 h 388767"/>
              <a:gd name="connsiteX2-121" fmla="*/ 4511100 w 4511100"/>
              <a:gd name="connsiteY2-122" fmla="*/ 227055 h 388767"/>
              <a:gd name="connsiteX0-123" fmla="*/ 445007 w 4613533"/>
              <a:gd name="connsiteY0-124" fmla="*/ 0 h 413467"/>
              <a:gd name="connsiteX1-125" fmla="*/ 552548 w 4613533"/>
              <a:gd name="connsiteY1-126" fmla="*/ 413255 h 413467"/>
              <a:gd name="connsiteX2-127" fmla="*/ 4613533 w 4613533"/>
              <a:gd name="connsiteY2-128" fmla="*/ 251769 h 413467"/>
              <a:gd name="connsiteX0-129" fmla="*/ 437894 w 4606420"/>
              <a:gd name="connsiteY0-130" fmla="*/ 0 h 351722"/>
              <a:gd name="connsiteX1-131" fmla="*/ 560868 w 4606420"/>
              <a:gd name="connsiteY1-132" fmla="*/ 351471 h 351722"/>
              <a:gd name="connsiteX2-133" fmla="*/ 4606420 w 4606420"/>
              <a:gd name="connsiteY2-134" fmla="*/ 251769 h 351722"/>
              <a:gd name="connsiteX0-135" fmla="*/ 424068 w 4592594"/>
              <a:gd name="connsiteY0-136" fmla="*/ 0 h 401116"/>
              <a:gd name="connsiteX1-137" fmla="*/ 577907 w 4592594"/>
              <a:gd name="connsiteY1-138" fmla="*/ 400898 h 401116"/>
              <a:gd name="connsiteX2-139" fmla="*/ 4592594 w 4592594"/>
              <a:gd name="connsiteY2-140" fmla="*/ 251769 h 401116"/>
              <a:gd name="connsiteX0-141" fmla="*/ 424068 w 4592594"/>
              <a:gd name="connsiteY0-142" fmla="*/ 0 h 401116"/>
              <a:gd name="connsiteX1-143" fmla="*/ 577907 w 4592594"/>
              <a:gd name="connsiteY1-144" fmla="*/ 400898 h 401116"/>
              <a:gd name="connsiteX2-145" fmla="*/ 4592594 w 4592594"/>
              <a:gd name="connsiteY2-146" fmla="*/ 338266 h 401116"/>
              <a:gd name="connsiteX0-147" fmla="*/ 391353 w 4638179"/>
              <a:gd name="connsiteY0-148" fmla="*/ 0 h 401116"/>
              <a:gd name="connsiteX1-149" fmla="*/ 623492 w 4638179"/>
              <a:gd name="connsiteY1-150" fmla="*/ 400898 h 401116"/>
              <a:gd name="connsiteX2-151" fmla="*/ 4638179 w 4638179"/>
              <a:gd name="connsiteY2-152" fmla="*/ 338266 h 401116"/>
              <a:gd name="connsiteX0-153" fmla="*/ 391353 w 4904398"/>
              <a:gd name="connsiteY0-154" fmla="*/ 0 h 401116"/>
              <a:gd name="connsiteX1-155" fmla="*/ 623492 w 4904398"/>
              <a:gd name="connsiteY1-156" fmla="*/ 400898 h 401116"/>
              <a:gd name="connsiteX2-157" fmla="*/ 4904398 w 4904398"/>
              <a:gd name="connsiteY2-158" fmla="*/ 322224 h 401116"/>
            </a:gdLst>
            <a:ahLst/>
            <a:cxnLst>
              <a:cxn ang="0">
                <a:pos x="connsiteX0-1" y="connsiteY0-2"/>
              </a:cxn>
              <a:cxn ang="0">
                <a:pos x="connsiteX1-3" y="connsiteY1-4"/>
              </a:cxn>
              <a:cxn ang="0">
                <a:pos x="connsiteX2-5" y="connsiteY2-6"/>
              </a:cxn>
            </a:cxnLst>
            <a:rect l="l" t="t" r="r" b="b"/>
            <a:pathLst>
              <a:path w="4904398" h="401116">
                <a:moveTo>
                  <a:pt x="391353" y="0"/>
                </a:moveTo>
                <a:cubicBezTo>
                  <a:pt x="-226127" y="38897"/>
                  <a:pt x="-86259" y="411428"/>
                  <a:pt x="623492" y="400898"/>
                </a:cubicBezTo>
                <a:lnTo>
                  <a:pt x="4904398" y="322224"/>
                </a:lnTo>
              </a:path>
            </a:pathLst>
          </a:custGeom>
          <a:noFill/>
          <a:ln w="25400" cap="rnd" cmpd="sng" algn="ctr">
            <a:solidFill>
              <a:sysClr val="windowText" lastClr="000000">
                <a:lumMod val="85000"/>
                <a:lumOff val="15000"/>
              </a:sysClr>
            </a:solidFill>
            <a:prstDash val="dash"/>
            <a:roun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仓耳青禾体-谷力 W05"/>
              <a:ea typeface="仓耳青禾体-谷力 W05"/>
              <a:cs typeface="+mn-ea"/>
              <a:sym typeface="+mn-lt"/>
            </a:endParaRPr>
          </a:p>
        </p:txBody>
      </p:sp>
      <p:sp>
        <p:nvSpPr>
          <p:cNvPr id="12" name="任意多边形 43"/>
          <p:cNvSpPr/>
          <p:nvPr>
            <p:custDataLst>
              <p:tags r:id="rId64"/>
            </p:custDataLst>
          </p:nvPr>
        </p:nvSpPr>
        <p:spPr>
          <a:xfrm>
            <a:off x="4339590" y="4809490"/>
            <a:ext cx="5360670" cy="317500"/>
          </a:xfrm>
          <a:custGeom>
            <a:avLst/>
            <a:gdLst>
              <a:gd name="connsiteX0" fmla="*/ 0 w 6766560"/>
              <a:gd name="connsiteY0" fmla="*/ 39809 h 361457"/>
              <a:gd name="connsiteX1" fmla="*/ 4411980 w 6766560"/>
              <a:gd name="connsiteY1" fmla="*/ 28379 h 361457"/>
              <a:gd name="connsiteX2" fmla="*/ 4023360 w 6766560"/>
              <a:gd name="connsiteY2" fmla="*/ 359849 h 361457"/>
              <a:gd name="connsiteX3" fmla="*/ 6766560 w 6766560"/>
              <a:gd name="connsiteY3" fmla="*/ 131249 h 361457"/>
              <a:gd name="connsiteX0-1" fmla="*/ 0 w 6766560"/>
              <a:gd name="connsiteY0-2" fmla="*/ 75291 h 398381"/>
              <a:gd name="connsiteX1-3" fmla="*/ 4369154 w 6766560"/>
              <a:gd name="connsiteY1-4" fmla="*/ 18141 h 398381"/>
              <a:gd name="connsiteX2-5" fmla="*/ 4023360 w 6766560"/>
              <a:gd name="connsiteY2-6" fmla="*/ 395331 h 398381"/>
              <a:gd name="connsiteX3-7" fmla="*/ 6766560 w 6766560"/>
              <a:gd name="connsiteY3-8" fmla="*/ 166731 h 398381"/>
              <a:gd name="connsiteX0-9" fmla="*/ 0 w 6766560"/>
              <a:gd name="connsiteY0-10" fmla="*/ 71354 h 339035"/>
              <a:gd name="connsiteX1-11" fmla="*/ 4369154 w 6766560"/>
              <a:gd name="connsiteY1-12" fmla="*/ 14204 h 339035"/>
              <a:gd name="connsiteX2-13" fmla="*/ 4351696 w 6766560"/>
              <a:gd name="connsiteY2-14" fmla="*/ 334244 h 339035"/>
              <a:gd name="connsiteX3-15" fmla="*/ 6766560 w 6766560"/>
              <a:gd name="connsiteY3-16" fmla="*/ 162794 h 339035"/>
              <a:gd name="connsiteX0-17" fmla="*/ 0 w 7194823"/>
              <a:gd name="connsiteY0-18" fmla="*/ 71354 h 334304"/>
              <a:gd name="connsiteX1-19" fmla="*/ 4369154 w 7194823"/>
              <a:gd name="connsiteY1-20" fmla="*/ 14204 h 334304"/>
              <a:gd name="connsiteX2-21" fmla="*/ 4351696 w 7194823"/>
              <a:gd name="connsiteY2-22" fmla="*/ 334244 h 334304"/>
              <a:gd name="connsiteX3-23" fmla="*/ 7194823 w 7194823"/>
              <a:gd name="connsiteY3-24" fmla="*/ 37064 h 334304"/>
              <a:gd name="connsiteX0-25" fmla="*/ 0 w 7194823"/>
              <a:gd name="connsiteY0-26" fmla="*/ 72918 h 358721"/>
              <a:gd name="connsiteX1-27" fmla="*/ 4369154 w 7194823"/>
              <a:gd name="connsiteY1-28" fmla="*/ 15768 h 358721"/>
              <a:gd name="connsiteX2-29" fmla="*/ 4051911 w 7194823"/>
              <a:gd name="connsiteY2-30" fmla="*/ 358668 h 358721"/>
              <a:gd name="connsiteX3-31" fmla="*/ 7194823 w 7194823"/>
              <a:gd name="connsiteY3-32" fmla="*/ 38628 h 358721"/>
              <a:gd name="connsiteX0-33" fmla="*/ 0 w 6454042"/>
              <a:gd name="connsiteY0-34" fmla="*/ 72918 h 359955"/>
              <a:gd name="connsiteX1-35" fmla="*/ 4369154 w 6454042"/>
              <a:gd name="connsiteY1-36" fmla="*/ 15768 h 359955"/>
              <a:gd name="connsiteX2-37" fmla="*/ 4051911 w 6454042"/>
              <a:gd name="connsiteY2-38" fmla="*/ 358668 h 359955"/>
              <a:gd name="connsiteX3-39" fmla="*/ 6454042 w 6454042"/>
              <a:gd name="connsiteY3-40" fmla="*/ 112769 h 359955"/>
              <a:gd name="connsiteX0-41" fmla="*/ 0 w 6454042"/>
              <a:gd name="connsiteY0-42" fmla="*/ 62493 h 349247"/>
              <a:gd name="connsiteX1-43" fmla="*/ 4122228 w 6454042"/>
              <a:gd name="connsiteY1-44" fmla="*/ 17700 h 349247"/>
              <a:gd name="connsiteX2-45" fmla="*/ 4051911 w 6454042"/>
              <a:gd name="connsiteY2-46" fmla="*/ 348243 h 349247"/>
              <a:gd name="connsiteX3-47" fmla="*/ 6454042 w 6454042"/>
              <a:gd name="connsiteY3-48" fmla="*/ 102344 h 349247"/>
              <a:gd name="connsiteX0-49" fmla="*/ 0 w 4341830"/>
              <a:gd name="connsiteY0-50" fmla="*/ 62493 h 348243"/>
              <a:gd name="connsiteX1-51" fmla="*/ 4122228 w 4341830"/>
              <a:gd name="connsiteY1-52" fmla="*/ 17700 h 348243"/>
              <a:gd name="connsiteX2-53" fmla="*/ 4051911 w 4341830"/>
              <a:gd name="connsiteY2-54" fmla="*/ 348243 h 348243"/>
              <a:gd name="connsiteX0-55" fmla="*/ 0 w 4122228"/>
              <a:gd name="connsiteY0-56" fmla="*/ 62493 h 62493"/>
              <a:gd name="connsiteX1-57" fmla="*/ 4122228 w 4122228"/>
              <a:gd name="connsiteY1-58" fmla="*/ 17700 h 62493"/>
              <a:gd name="connsiteX0-59" fmla="*/ 0 w 4122228"/>
              <a:gd name="connsiteY0-60" fmla="*/ 44793 h 66159"/>
              <a:gd name="connsiteX1-61" fmla="*/ 4122228 w 4122228"/>
              <a:gd name="connsiteY1-62" fmla="*/ 0 h 66159"/>
              <a:gd name="connsiteX0-63" fmla="*/ 0 w 4245691"/>
              <a:gd name="connsiteY0-64" fmla="*/ 156004 h 156004"/>
              <a:gd name="connsiteX1-65" fmla="*/ 4245691 w 4245691"/>
              <a:gd name="connsiteY1-66" fmla="*/ 0 h 156004"/>
              <a:gd name="connsiteX0-67" fmla="*/ 0 w 4245691"/>
              <a:gd name="connsiteY0-68" fmla="*/ 156004 h 163985"/>
              <a:gd name="connsiteX1-69" fmla="*/ 4245691 w 4245691"/>
              <a:gd name="connsiteY1-70" fmla="*/ 0 h 163985"/>
              <a:gd name="connsiteX0-71" fmla="*/ 0 w 5449458"/>
              <a:gd name="connsiteY0-72" fmla="*/ 143648 h 143648"/>
              <a:gd name="connsiteX1-73" fmla="*/ 5449458 w 5449458"/>
              <a:gd name="connsiteY1-74" fmla="*/ 0 h 143648"/>
              <a:gd name="connsiteX0-75" fmla="*/ 0 w 5449458"/>
              <a:gd name="connsiteY0-76" fmla="*/ 143648 h 260913"/>
              <a:gd name="connsiteX1-77" fmla="*/ 1990356 w 5449458"/>
              <a:gd name="connsiteY1-78" fmla="*/ 260339 h 260913"/>
              <a:gd name="connsiteX2-79" fmla="*/ 5449458 w 5449458"/>
              <a:gd name="connsiteY2-80" fmla="*/ 0 h 260913"/>
              <a:gd name="connsiteX0-81" fmla="*/ 0 w 4693246"/>
              <a:gd name="connsiteY0-82" fmla="*/ 169 h 463018"/>
              <a:gd name="connsiteX1-83" fmla="*/ 1234144 w 4693246"/>
              <a:gd name="connsiteY1-84" fmla="*/ 462849 h 463018"/>
              <a:gd name="connsiteX2-85" fmla="*/ 4693246 w 4693246"/>
              <a:gd name="connsiteY2-86" fmla="*/ 202510 h 463018"/>
              <a:gd name="connsiteX0-87" fmla="*/ 153395 w 4846641"/>
              <a:gd name="connsiteY0-88" fmla="*/ 0 h 462988"/>
              <a:gd name="connsiteX1-89" fmla="*/ 1387539 w 4846641"/>
              <a:gd name="connsiteY1-90" fmla="*/ 462680 h 462988"/>
              <a:gd name="connsiteX2-91" fmla="*/ 4846641 w 4846641"/>
              <a:gd name="connsiteY2-92" fmla="*/ 202341 h 462988"/>
              <a:gd name="connsiteX0-93" fmla="*/ 212160 w 4457851"/>
              <a:gd name="connsiteY0-94" fmla="*/ 0 h 462988"/>
              <a:gd name="connsiteX1-95" fmla="*/ 998749 w 4457851"/>
              <a:gd name="connsiteY1-96" fmla="*/ 462680 h 462988"/>
              <a:gd name="connsiteX2-97" fmla="*/ 4457851 w 4457851"/>
              <a:gd name="connsiteY2-98" fmla="*/ 202341 h 462988"/>
              <a:gd name="connsiteX0-99" fmla="*/ 238795 w 4484486"/>
              <a:gd name="connsiteY0-100" fmla="*/ 0 h 462868"/>
              <a:gd name="connsiteX1-101" fmla="*/ 1025384 w 4484486"/>
              <a:gd name="connsiteY1-102" fmla="*/ 462680 h 462868"/>
              <a:gd name="connsiteX2-103" fmla="*/ 4484486 w 4484486"/>
              <a:gd name="connsiteY2-104" fmla="*/ 202341 h 462868"/>
              <a:gd name="connsiteX0-105" fmla="*/ 410770 w 4656461"/>
              <a:gd name="connsiteY0-106" fmla="*/ 0 h 425815"/>
              <a:gd name="connsiteX1-107" fmla="*/ 595476 w 4656461"/>
              <a:gd name="connsiteY1-108" fmla="*/ 425610 h 425815"/>
              <a:gd name="connsiteX2-109" fmla="*/ 4656461 w 4656461"/>
              <a:gd name="connsiteY2-110" fmla="*/ 202341 h 425815"/>
              <a:gd name="connsiteX0-111" fmla="*/ 410770 w 4656461"/>
              <a:gd name="connsiteY0-112" fmla="*/ 0 h 364069"/>
              <a:gd name="connsiteX1-113" fmla="*/ 595476 w 4656461"/>
              <a:gd name="connsiteY1-114" fmla="*/ 363827 h 364069"/>
              <a:gd name="connsiteX2-115" fmla="*/ 4656461 w 4656461"/>
              <a:gd name="connsiteY2-116" fmla="*/ 202341 h 364069"/>
              <a:gd name="connsiteX0-117" fmla="*/ 558636 w 4511100"/>
              <a:gd name="connsiteY0-118" fmla="*/ 0 h 388767"/>
              <a:gd name="connsiteX1-119" fmla="*/ 450115 w 4511100"/>
              <a:gd name="connsiteY1-120" fmla="*/ 388541 h 388767"/>
              <a:gd name="connsiteX2-121" fmla="*/ 4511100 w 4511100"/>
              <a:gd name="connsiteY2-122" fmla="*/ 227055 h 388767"/>
              <a:gd name="connsiteX0-123" fmla="*/ 445007 w 4613533"/>
              <a:gd name="connsiteY0-124" fmla="*/ 0 h 413467"/>
              <a:gd name="connsiteX1-125" fmla="*/ 552548 w 4613533"/>
              <a:gd name="connsiteY1-126" fmla="*/ 413255 h 413467"/>
              <a:gd name="connsiteX2-127" fmla="*/ 4613533 w 4613533"/>
              <a:gd name="connsiteY2-128" fmla="*/ 251769 h 413467"/>
              <a:gd name="connsiteX0-129" fmla="*/ 437894 w 4606420"/>
              <a:gd name="connsiteY0-130" fmla="*/ 0 h 351722"/>
              <a:gd name="connsiteX1-131" fmla="*/ 560868 w 4606420"/>
              <a:gd name="connsiteY1-132" fmla="*/ 351471 h 351722"/>
              <a:gd name="connsiteX2-133" fmla="*/ 4606420 w 4606420"/>
              <a:gd name="connsiteY2-134" fmla="*/ 251769 h 351722"/>
              <a:gd name="connsiteX0-135" fmla="*/ 424068 w 4592594"/>
              <a:gd name="connsiteY0-136" fmla="*/ 0 h 401116"/>
              <a:gd name="connsiteX1-137" fmla="*/ 577907 w 4592594"/>
              <a:gd name="connsiteY1-138" fmla="*/ 400898 h 401116"/>
              <a:gd name="connsiteX2-139" fmla="*/ 4592594 w 4592594"/>
              <a:gd name="connsiteY2-140" fmla="*/ 251769 h 401116"/>
              <a:gd name="connsiteX0-141" fmla="*/ 424068 w 4592594"/>
              <a:gd name="connsiteY0-142" fmla="*/ 0 h 401116"/>
              <a:gd name="connsiteX1-143" fmla="*/ 577907 w 4592594"/>
              <a:gd name="connsiteY1-144" fmla="*/ 400898 h 401116"/>
              <a:gd name="connsiteX2-145" fmla="*/ 4592594 w 4592594"/>
              <a:gd name="connsiteY2-146" fmla="*/ 338266 h 401116"/>
              <a:gd name="connsiteX0-147" fmla="*/ 391353 w 4638179"/>
              <a:gd name="connsiteY0-148" fmla="*/ 0 h 401116"/>
              <a:gd name="connsiteX1-149" fmla="*/ 623492 w 4638179"/>
              <a:gd name="connsiteY1-150" fmla="*/ 400898 h 401116"/>
              <a:gd name="connsiteX2-151" fmla="*/ 4638179 w 4638179"/>
              <a:gd name="connsiteY2-152" fmla="*/ 338266 h 401116"/>
              <a:gd name="connsiteX0-153" fmla="*/ 391353 w 4904398"/>
              <a:gd name="connsiteY0-154" fmla="*/ 0 h 401116"/>
              <a:gd name="connsiteX1-155" fmla="*/ 623492 w 4904398"/>
              <a:gd name="connsiteY1-156" fmla="*/ 400898 h 401116"/>
              <a:gd name="connsiteX2-157" fmla="*/ 4904398 w 4904398"/>
              <a:gd name="connsiteY2-158" fmla="*/ 322224 h 401116"/>
            </a:gdLst>
            <a:ahLst/>
            <a:cxnLst>
              <a:cxn ang="0">
                <a:pos x="connsiteX0-1" y="connsiteY0-2"/>
              </a:cxn>
              <a:cxn ang="0">
                <a:pos x="connsiteX1-3" y="connsiteY1-4"/>
              </a:cxn>
              <a:cxn ang="0">
                <a:pos x="connsiteX2-5" y="connsiteY2-6"/>
              </a:cxn>
            </a:cxnLst>
            <a:rect l="l" t="t" r="r" b="b"/>
            <a:pathLst>
              <a:path w="4904398" h="401116">
                <a:moveTo>
                  <a:pt x="391353" y="0"/>
                </a:moveTo>
                <a:cubicBezTo>
                  <a:pt x="-226127" y="38897"/>
                  <a:pt x="-86259" y="411428"/>
                  <a:pt x="623492" y="400898"/>
                </a:cubicBezTo>
                <a:lnTo>
                  <a:pt x="4904398" y="322224"/>
                </a:lnTo>
              </a:path>
            </a:pathLst>
          </a:custGeom>
          <a:noFill/>
          <a:ln w="25400" cap="rnd" cmpd="sng" algn="ctr">
            <a:solidFill>
              <a:sysClr val="windowText" lastClr="000000">
                <a:lumMod val="85000"/>
                <a:lumOff val="15000"/>
              </a:sysClr>
            </a:solidFill>
            <a:prstDash val="dash"/>
            <a:roun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仓耳青禾体-谷力 W05"/>
              <a:ea typeface="仓耳青禾体-谷力 W05"/>
              <a:cs typeface="+mn-ea"/>
              <a:sym typeface="+mn-lt"/>
            </a:endParaRPr>
          </a:p>
        </p:txBody>
      </p:sp>
      <p:sp>
        <p:nvSpPr>
          <p:cNvPr id="13" name="任意多边形 43"/>
          <p:cNvSpPr/>
          <p:nvPr>
            <p:custDataLst>
              <p:tags r:id="rId65"/>
            </p:custDataLst>
          </p:nvPr>
        </p:nvSpPr>
        <p:spPr>
          <a:xfrm>
            <a:off x="4339590" y="5586095"/>
            <a:ext cx="5360670" cy="317500"/>
          </a:xfrm>
          <a:custGeom>
            <a:avLst/>
            <a:gdLst>
              <a:gd name="connsiteX0" fmla="*/ 0 w 6766560"/>
              <a:gd name="connsiteY0" fmla="*/ 39809 h 361457"/>
              <a:gd name="connsiteX1" fmla="*/ 4411980 w 6766560"/>
              <a:gd name="connsiteY1" fmla="*/ 28379 h 361457"/>
              <a:gd name="connsiteX2" fmla="*/ 4023360 w 6766560"/>
              <a:gd name="connsiteY2" fmla="*/ 359849 h 361457"/>
              <a:gd name="connsiteX3" fmla="*/ 6766560 w 6766560"/>
              <a:gd name="connsiteY3" fmla="*/ 131249 h 361457"/>
              <a:gd name="connsiteX0-1" fmla="*/ 0 w 6766560"/>
              <a:gd name="connsiteY0-2" fmla="*/ 75291 h 398381"/>
              <a:gd name="connsiteX1-3" fmla="*/ 4369154 w 6766560"/>
              <a:gd name="connsiteY1-4" fmla="*/ 18141 h 398381"/>
              <a:gd name="connsiteX2-5" fmla="*/ 4023360 w 6766560"/>
              <a:gd name="connsiteY2-6" fmla="*/ 395331 h 398381"/>
              <a:gd name="connsiteX3-7" fmla="*/ 6766560 w 6766560"/>
              <a:gd name="connsiteY3-8" fmla="*/ 166731 h 398381"/>
              <a:gd name="connsiteX0-9" fmla="*/ 0 w 6766560"/>
              <a:gd name="connsiteY0-10" fmla="*/ 71354 h 339035"/>
              <a:gd name="connsiteX1-11" fmla="*/ 4369154 w 6766560"/>
              <a:gd name="connsiteY1-12" fmla="*/ 14204 h 339035"/>
              <a:gd name="connsiteX2-13" fmla="*/ 4351696 w 6766560"/>
              <a:gd name="connsiteY2-14" fmla="*/ 334244 h 339035"/>
              <a:gd name="connsiteX3-15" fmla="*/ 6766560 w 6766560"/>
              <a:gd name="connsiteY3-16" fmla="*/ 162794 h 339035"/>
              <a:gd name="connsiteX0-17" fmla="*/ 0 w 7194823"/>
              <a:gd name="connsiteY0-18" fmla="*/ 71354 h 334304"/>
              <a:gd name="connsiteX1-19" fmla="*/ 4369154 w 7194823"/>
              <a:gd name="connsiteY1-20" fmla="*/ 14204 h 334304"/>
              <a:gd name="connsiteX2-21" fmla="*/ 4351696 w 7194823"/>
              <a:gd name="connsiteY2-22" fmla="*/ 334244 h 334304"/>
              <a:gd name="connsiteX3-23" fmla="*/ 7194823 w 7194823"/>
              <a:gd name="connsiteY3-24" fmla="*/ 37064 h 334304"/>
              <a:gd name="connsiteX0-25" fmla="*/ 0 w 7194823"/>
              <a:gd name="connsiteY0-26" fmla="*/ 72918 h 358721"/>
              <a:gd name="connsiteX1-27" fmla="*/ 4369154 w 7194823"/>
              <a:gd name="connsiteY1-28" fmla="*/ 15768 h 358721"/>
              <a:gd name="connsiteX2-29" fmla="*/ 4051911 w 7194823"/>
              <a:gd name="connsiteY2-30" fmla="*/ 358668 h 358721"/>
              <a:gd name="connsiteX3-31" fmla="*/ 7194823 w 7194823"/>
              <a:gd name="connsiteY3-32" fmla="*/ 38628 h 358721"/>
              <a:gd name="connsiteX0-33" fmla="*/ 0 w 6454042"/>
              <a:gd name="connsiteY0-34" fmla="*/ 72918 h 359955"/>
              <a:gd name="connsiteX1-35" fmla="*/ 4369154 w 6454042"/>
              <a:gd name="connsiteY1-36" fmla="*/ 15768 h 359955"/>
              <a:gd name="connsiteX2-37" fmla="*/ 4051911 w 6454042"/>
              <a:gd name="connsiteY2-38" fmla="*/ 358668 h 359955"/>
              <a:gd name="connsiteX3-39" fmla="*/ 6454042 w 6454042"/>
              <a:gd name="connsiteY3-40" fmla="*/ 112769 h 359955"/>
              <a:gd name="connsiteX0-41" fmla="*/ 0 w 6454042"/>
              <a:gd name="connsiteY0-42" fmla="*/ 62493 h 349247"/>
              <a:gd name="connsiteX1-43" fmla="*/ 4122228 w 6454042"/>
              <a:gd name="connsiteY1-44" fmla="*/ 17700 h 349247"/>
              <a:gd name="connsiteX2-45" fmla="*/ 4051911 w 6454042"/>
              <a:gd name="connsiteY2-46" fmla="*/ 348243 h 349247"/>
              <a:gd name="connsiteX3-47" fmla="*/ 6454042 w 6454042"/>
              <a:gd name="connsiteY3-48" fmla="*/ 102344 h 349247"/>
              <a:gd name="connsiteX0-49" fmla="*/ 0 w 4341830"/>
              <a:gd name="connsiteY0-50" fmla="*/ 62493 h 348243"/>
              <a:gd name="connsiteX1-51" fmla="*/ 4122228 w 4341830"/>
              <a:gd name="connsiteY1-52" fmla="*/ 17700 h 348243"/>
              <a:gd name="connsiteX2-53" fmla="*/ 4051911 w 4341830"/>
              <a:gd name="connsiteY2-54" fmla="*/ 348243 h 348243"/>
              <a:gd name="connsiteX0-55" fmla="*/ 0 w 4122228"/>
              <a:gd name="connsiteY0-56" fmla="*/ 62493 h 62493"/>
              <a:gd name="connsiteX1-57" fmla="*/ 4122228 w 4122228"/>
              <a:gd name="connsiteY1-58" fmla="*/ 17700 h 62493"/>
              <a:gd name="connsiteX0-59" fmla="*/ 0 w 4122228"/>
              <a:gd name="connsiteY0-60" fmla="*/ 44793 h 66159"/>
              <a:gd name="connsiteX1-61" fmla="*/ 4122228 w 4122228"/>
              <a:gd name="connsiteY1-62" fmla="*/ 0 h 66159"/>
              <a:gd name="connsiteX0-63" fmla="*/ 0 w 4245691"/>
              <a:gd name="connsiteY0-64" fmla="*/ 156004 h 156004"/>
              <a:gd name="connsiteX1-65" fmla="*/ 4245691 w 4245691"/>
              <a:gd name="connsiteY1-66" fmla="*/ 0 h 156004"/>
              <a:gd name="connsiteX0-67" fmla="*/ 0 w 4245691"/>
              <a:gd name="connsiteY0-68" fmla="*/ 156004 h 163985"/>
              <a:gd name="connsiteX1-69" fmla="*/ 4245691 w 4245691"/>
              <a:gd name="connsiteY1-70" fmla="*/ 0 h 163985"/>
              <a:gd name="connsiteX0-71" fmla="*/ 0 w 5449458"/>
              <a:gd name="connsiteY0-72" fmla="*/ 143648 h 143648"/>
              <a:gd name="connsiteX1-73" fmla="*/ 5449458 w 5449458"/>
              <a:gd name="connsiteY1-74" fmla="*/ 0 h 143648"/>
              <a:gd name="connsiteX0-75" fmla="*/ 0 w 5449458"/>
              <a:gd name="connsiteY0-76" fmla="*/ 143648 h 260913"/>
              <a:gd name="connsiteX1-77" fmla="*/ 1990356 w 5449458"/>
              <a:gd name="connsiteY1-78" fmla="*/ 260339 h 260913"/>
              <a:gd name="connsiteX2-79" fmla="*/ 5449458 w 5449458"/>
              <a:gd name="connsiteY2-80" fmla="*/ 0 h 260913"/>
              <a:gd name="connsiteX0-81" fmla="*/ 0 w 4693246"/>
              <a:gd name="connsiteY0-82" fmla="*/ 169 h 463018"/>
              <a:gd name="connsiteX1-83" fmla="*/ 1234144 w 4693246"/>
              <a:gd name="connsiteY1-84" fmla="*/ 462849 h 463018"/>
              <a:gd name="connsiteX2-85" fmla="*/ 4693246 w 4693246"/>
              <a:gd name="connsiteY2-86" fmla="*/ 202510 h 463018"/>
              <a:gd name="connsiteX0-87" fmla="*/ 153395 w 4846641"/>
              <a:gd name="connsiteY0-88" fmla="*/ 0 h 462988"/>
              <a:gd name="connsiteX1-89" fmla="*/ 1387539 w 4846641"/>
              <a:gd name="connsiteY1-90" fmla="*/ 462680 h 462988"/>
              <a:gd name="connsiteX2-91" fmla="*/ 4846641 w 4846641"/>
              <a:gd name="connsiteY2-92" fmla="*/ 202341 h 462988"/>
              <a:gd name="connsiteX0-93" fmla="*/ 212160 w 4457851"/>
              <a:gd name="connsiteY0-94" fmla="*/ 0 h 462988"/>
              <a:gd name="connsiteX1-95" fmla="*/ 998749 w 4457851"/>
              <a:gd name="connsiteY1-96" fmla="*/ 462680 h 462988"/>
              <a:gd name="connsiteX2-97" fmla="*/ 4457851 w 4457851"/>
              <a:gd name="connsiteY2-98" fmla="*/ 202341 h 462988"/>
              <a:gd name="connsiteX0-99" fmla="*/ 238795 w 4484486"/>
              <a:gd name="connsiteY0-100" fmla="*/ 0 h 462868"/>
              <a:gd name="connsiteX1-101" fmla="*/ 1025384 w 4484486"/>
              <a:gd name="connsiteY1-102" fmla="*/ 462680 h 462868"/>
              <a:gd name="connsiteX2-103" fmla="*/ 4484486 w 4484486"/>
              <a:gd name="connsiteY2-104" fmla="*/ 202341 h 462868"/>
              <a:gd name="connsiteX0-105" fmla="*/ 410770 w 4656461"/>
              <a:gd name="connsiteY0-106" fmla="*/ 0 h 425815"/>
              <a:gd name="connsiteX1-107" fmla="*/ 595476 w 4656461"/>
              <a:gd name="connsiteY1-108" fmla="*/ 425610 h 425815"/>
              <a:gd name="connsiteX2-109" fmla="*/ 4656461 w 4656461"/>
              <a:gd name="connsiteY2-110" fmla="*/ 202341 h 425815"/>
              <a:gd name="connsiteX0-111" fmla="*/ 410770 w 4656461"/>
              <a:gd name="connsiteY0-112" fmla="*/ 0 h 364069"/>
              <a:gd name="connsiteX1-113" fmla="*/ 595476 w 4656461"/>
              <a:gd name="connsiteY1-114" fmla="*/ 363827 h 364069"/>
              <a:gd name="connsiteX2-115" fmla="*/ 4656461 w 4656461"/>
              <a:gd name="connsiteY2-116" fmla="*/ 202341 h 364069"/>
              <a:gd name="connsiteX0-117" fmla="*/ 558636 w 4511100"/>
              <a:gd name="connsiteY0-118" fmla="*/ 0 h 388767"/>
              <a:gd name="connsiteX1-119" fmla="*/ 450115 w 4511100"/>
              <a:gd name="connsiteY1-120" fmla="*/ 388541 h 388767"/>
              <a:gd name="connsiteX2-121" fmla="*/ 4511100 w 4511100"/>
              <a:gd name="connsiteY2-122" fmla="*/ 227055 h 388767"/>
              <a:gd name="connsiteX0-123" fmla="*/ 445007 w 4613533"/>
              <a:gd name="connsiteY0-124" fmla="*/ 0 h 413467"/>
              <a:gd name="connsiteX1-125" fmla="*/ 552548 w 4613533"/>
              <a:gd name="connsiteY1-126" fmla="*/ 413255 h 413467"/>
              <a:gd name="connsiteX2-127" fmla="*/ 4613533 w 4613533"/>
              <a:gd name="connsiteY2-128" fmla="*/ 251769 h 413467"/>
              <a:gd name="connsiteX0-129" fmla="*/ 437894 w 4606420"/>
              <a:gd name="connsiteY0-130" fmla="*/ 0 h 351722"/>
              <a:gd name="connsiteX1-131" fmla="*/ 560868 w 4606420"/>
              <a:gd name="connsiteY1-132" fmla="*/ 351471 h 351722"/>
              <a:gd name="connsiteX2-133" fmla="*/ 4606420 w 4606420"/>
              <a:gd name="connsiteY2-134" fmla="*/ 251769 h 351722"/>
              <a:gd name="connsiteX0-135" fmla="*/ 424068 w 4592594"/>
              <a:gd name="connsiteY0-136" fmla="*/ 0 h 401116"/>
              <a:gd name="connsiteX1-137" fmla="*/ 577907 w 4592594"/>
              <a:gd name="connsiteY1-138" fmla="*/ 400898 h 401116"/>
              <a:gd name="connsiteX2-139" fmla="*/ 4592594 w 4592594"/>
              <a:gd name="connsiteY2-140" fmla="*/ 251769 h 401116"/>
              <a:gd name="connsiteX0-141" fmla="*/ 424068 w 4592594"/>
              <a:gd name="connsiteY0-142" fmla="*/ 0 h 401116"/>
              <a:gd name="connsiteX1-143" fmla="*/ 577907 w 4592594"/>
              <a:gd name="connsiteY1-144" fmla="*/ 400898 h 401116"/>
              <a:gd name="connsiteX2-145" fmla="*/ 4592594 w 4592594"/>
              <a:gd name="connsiteY2-146" fmla="*/ 338266 h 401116"/>
              <a:gd name="connsiteX0-147" fmla="*/ 391353 w 4638179"/>
              <a:gd name="connsiteY0-148" fmla="*/ 0 h 401116"/>
              <a:gd name="connsiteX1-149" fmla="*/ 623492 w 4638179"/>
              <a:gd name="connsiteY1-150" fmla="*/ 400898 h 401116"/>
              <a:gd name="connsiteX2-151" fmla="*/ 4638179 w 4638179"/>
              <a:gd name="connsiteY2-152" fmla="*/ 338266 h 401116"/>
              <a:gd name="connsiteX0-153" fmla="*/ 391353 w 4904398"/>
              <a:gd name="connsiteY0-154" fmla="*/ 0 h 401116"/>
              <a:gd name="connsiteX1-155" fmla="*/ 623492 w 4904398"/>
              <a:gd name="connsiteY1-156" fmla="*/ 400898 h 401116"/>
              <a:gd name="connsiteX2-157" fmla="*/ 4904398 w 4904398"/>
              <a:gd name="connsiteY2-158" fmla="*/ 322224 h 401116"/>
            </a:gdLst>
            <a:ahLst/>
            <a:cxnLst>
              <a:cxn ang="0">
                <a:pos x="connsiteX0-1" y="connsiteY0-2"/>
              </a:cxn>
              <a:cxn ang="0">
                <a:pos x="connsiteX1-3" y="connsiteY1-4"/>
              </a:cxn>
              <a:cxn ang="0">
                <a:pos x="connsiteX2-5" y="connsiteY2-6"/>
              </a:cxn>
            </a:cxnLst>
            <a:rect l="l" t="t" r="r" b="b"/>
            <a:pathLst>
              <a:path w="4904398" h="401116">
                <a:moveTo>
                  <a:pt x="391353" y="0"/>
                </a:moveTo>
                <a:cubicBezTo>
                  <a:pt x="-226127" y="38897"/>
                  <a:pt x="-86259" y="411428"/>
                  <a:pt x="623492" y="400898"/>
                </a:cubicBezTo>
                <a:lnTo>
                  <a:pt x="4904398" y="322224"/>
                </a:lnTo>
              </a:path>
            </a:pathLst>
          </a:custGeom>
          <a:noFill/>
          <a:ln w="25400" cap="rnd" cmpd="sng" algn="ctr">
            <a:solidFill>
              <a:sysClr val="windowText" lastClr="000000">
                <a:lumMod val="85000"/>
                <a:lumOff val="15000"/>
              </a:sysClr>
            </a:solidFill>
            <a:prstDash val="dash"/>
            <a:roun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仓耳青禾体-谷力 W05"/>
              <a:ea typeface="仓耳青禾体-谷力 W05"/>
              <a:cs typeface="+mn-ea"/>
              <a:sym typeface="+mn-lt"/>
            </a:endParaRPr>
          </a:p>
        </p:txBody>
      </p:sp>
      <p:sp>
        <p:nvSpPr>
          <p:cNvPr id="14" name="Freeform 34"/>
          <p:cNvSpPr>
            <a:spLocks noEditPoints="1"/>
          </p:cNvSpPr>
          <p:nvPr>
            <p:custDataLst>
              <p:tags r:id="rId66"/>
            </p:custDataLst>
          </p:nvPr>
        </p:nvSpPr>
        <p:spPr bwMode="auto">
          <a:xfrm>
            <a:off x="9160223" y="5187318"/>
            <a:ext cx="793394" cy="459363"/>
          </a:xfrm>
          <a:custGeom>
            <a:avLst/>
            <a:gdLst>
              <a:gd name="T0" fmla="*/ 97 w 97"/>
              <a:gd name="T1" fmla="*/ 16 h 63"/>
              <a:gd name="T2" fmla="*/ 90 w 97"/>
              <a:gd name="T3" fmla="*/ 22 h 63"/>
              <a:gd name="T4" fmla="*/ 75 w 97"/>
              <a:gd name="T5" fmla="*/ 33 h 63"/>
              <a:gd name="T6" fmla="*/ 46 w 97"/>
              <a:gd name="T7" fmla="*/ 51 h 63"/>
              <a:gd name="T8" fmla="*/ 29 w 97"/>
              <a:gd name="T9" fmla="*/ 63 h 63"/>
              <a:gd name="T10" fmla="*/ 26 w 97"/>
              <a:gd name="T11" fmla="*/ 62 h 63"/>
              <a:gd name="T12" fmla="*/ 16 w 97"/>
              <a:gd name="T13" fmla="*/ 47 h 63"/>
              <a:gd name="T14" fmla="*/ 2 w 97"/>
              <a:gd name="T15" fmla="*/ 48 h 63"/>
              <a:gd name="T16" fmla="*/ 10 w 97"/>
              <a:gd name="T17" fmla="*/ 28 h 63"/>
              <a:gd name="T18" fmla="*/ 10 w 97"/>
              <a:gd name="T19" fmla="*/ 26 h 63"/>
              <a:gd name="T20" fmla="*/ 18 w 97"/>
              <a:gd name="T21" fmla="*/ 0 h 63"/>
              <a:gd name="T22" fmla="*/ 40 w 97"/>
              <a:gd name="T23" fmla="*/ 5 h 63"/>
              <a:gd name="T24" fmla="*/ 75 w 97"/>
              <a:gd name="T25" fmla="*/ 13 h 63"/>
              <a:gd name="T26" fmla="*/ 94 w 97"/>
              <a:gd name="T27" fmla="*/ 15 h 63"/>
              <a:gd name="T28" fmla="*/ 97 w 97"/>
              <a:gd name="T29" fmla="*/ 16 h 63"/>
              <a:gd name="T30" fmla="*/ 20 w 97"/>
              <a:gd name="T31" fmla="*/ 3 h 63"/>
              <a:gd name="T32" fmla="*/ 16 w 97"/>
              <a:gd name="T33" fmla="*/ 18 h 63"/>
              <a:gd name="T34" fmla="*/ 14 w 97"/>
              <a:gd name="T35" fmla="*/ 26 h 63"/>
              <a:gd name="T36" fmla="*/ 65 w 97"/>
              <a:gd name="T37" fmla="*/ 20 h 63"/>
              <a:gd name="T38" fmla="*/ 86 w 97"/>
              <a:gd name="T39" fmla="*/ 17 h 63"/>
              <a:gd name="T40" fmla="*/ 20 w 97"/>
              <a:gd name="T41" fmla="*/ 3 h 63"/>
              <a:gd name="T42" fmla="*/ 14 w 97"/>
              <a:gd name="T43" fmla="*/ 38 h 63"/>
              <a:gd name="T44" fmla="*/ 28 w 97"/>
              <a:gd name="T45" fmla="*/ 60 h 63"/>
              <a:gd name="T46" fmla="*/ 82 w 97"/>
              <a:gd name="T47" fmla="*/ 24 h 63"/>
              <a:gd name="T48" fmla="*/ 82 w 97"/>
              <a:gd name="T49" fmla="*/ 23 h 63"/>
              <a:gd name="T50" fmla="*/ 14 w 97"/>
              <a:gd name="T51" fmla="*/ 38 h 63"/>
              <a:gd name="T52" fmla="*/ 13 w 97"/>
              <a:gd name="T53" fmla="*/ 29 h 63"/>
              <a:gd name="T54" fmla="*/ 7 w 97"/>
              <a:gd name="T55" fmla="*/ 40 h 63"/>
              <a:gd name="T56" fmla="*/ 12 w 97"/>
              <a:gd name="T57" fmla="*/ 35 h 63"/>
              <a:gd name="T58" fmla="*/ 15 w 97"/>
              <a:gd name="T59" fmla="*/ 36 h 63"/>
              <a:gd name="T60" fmla="*/ 57 w 97"/>
              <a:gd name="T61" fmla="*/ 27 h 63"/>
              <a:gd name="T62" fmla="*/ 77 w 97"/>
              <a:gd name="T63" fmla="*/ 21 h 63"/>
              <a:gd name="T64" fmla="*/ 13 w 97"/>
              <a:gd name="T65" fmla="*/ 29 h 63"/>
              <a:gd name="T66" fmla="*/ 6 w 97"/>
              <a:gd name="T67" fmla="*/ 45 h 63"/>
              <a:gd name="T68" fmla="*/ 14 w 97"/>
              <a:gd name="T69" fmla="*/ 44 h 63"/>
              <a:gd name="T70" fmla="*/ 11 w 97"/>
              <a:gd name="T71" fmla="*/ 39 h 63"/>
              <a:gd name="T72" fmla="*/ 6 w 97"/>
              <a:gd name="T73" fmla="*/ 45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97" h="63">
                <a:moveTo>
                  <a:pt x="97" y="16"/>
                </a:moveTo>
                <a:cubicBezTo>
                  <a:pt x="96" y="20"/>
                  <a:pt x="92" y="19"/>
                  <a:pt x="90" y="22"/>
                </a:cubicBezTo>
                <a:cubicBezTo>
                  <a:pt x="85" y="24"/>
                  <a:pt x="80" y="29"/>
                  <a:pt x="75" y="33"/>
                </a:cubicBezTo>
                <a:cubicBezTo>
                  <a:pt x="65" y="38"/>
                  <a:pt x="56" y="45"/>
                  <a:pt x="46" y="51"/>
                </a:cubicBezTo>
                <a:cubicBezTo>
                  <a:pt x="40" y="54"/>
                  <a:pt x="35" y="58"/>
                  <a:pt x="29" y="63"/>
                </a:cubicBezTo>
                <a:cubicBezTo>
                  <a:pt x="28" y="62"/>
                  <a:pt x="27" y="62"/>
                  <a:pt x="26" y="62"/>
                </a:cubicBezTo>
                <a:cubicBezTo>
                  <a:pt x="22" y="57"/>
                  <a:pt x="20" y="52"/>
                  <a:pt x="16" y="47"/>
                </a:cubicBezTo>
                <a:cubicBezTo>
                  <a:pt x="12" y="47"/>
                  <a:pt x="6" y="49"/>
                  <a:pt x="2" y="48"/>
                </a:cubicBezTo>
                <a:cubicBezTo>
                  <a:pt x="0" y="42"/>
                  <a:pt x="7" y="35"/>
                  <a:pt x="10" y="28"/>
                </a:cubicBezTo>
                <a:cubicBezTo>
                  <a:pt x="10" y="27"/>
                  <a:pt x="10" y="26"/>
                  <a:pt x="10" y="26"/>
                </a:cubicBezTo>
                <a:cubicBezTo>
                  <a:pt x="13" y="17"/>
                  <a:pt x="15" y="8"/>
                  <a:pt x="18" y="0"/>
                </a:cubicBezTo>
                <a:cubicBezTo>
                  <a:pt x="25" y="0"/>
                  <a:pt x="33" y="4"/>
                  <a:pt x="40" y="5"/>
                </a:cubicBezTo>
                <a:cubicBezTo>
                  <a:pt x="51" y="8"/>
                  <a:pt x="63" y="10"/>
                  <a:pt x="75" y="13"/>
                </a:cubicBezTo>
                <a:cubicBezTo>
                  <a:pt x="81" y="13"/>
                  <a:pt x="88" y="15"/>
                  <a:pt x="94" y="15"/>
                </a:cubicBezTo>
                <a:cubicBezTo>
                  <a:pt x="95" y="15"/>
                  <a:pt x="96" y="14"/>
                  <a:pt x="97" y="16"/>
                </a:cubicBezTo>
                <a:close/>
                <a:moveTo>
                  <a:pt x="20" y="3"/>
                </a:moveTo>
                <a:cubicBezTo>
                  <a:pt x="18" y="8"/>
                  <a:pt x="16" y="13"/>
                  <a:pt x="16" y="18"/>
                </a:cubicBezTo>
                <a:cubicBezTo>
                  <a:pt x="15" y="21"/>
                  <a:pt x="13" y="23"/>
                  <a:pt x="14" y="26"/>
                </a:cubicBezTo>
                <a:cubicBezTo>
                  <a:pt x="31" y="24"/>
                  <a:pt x="48" y="21"/>
                  <a:pt x="65" y="20"/>
                </a:cubicBezTo>
                <a:cubicBezTo>
                  <a:pt x="72" y="18"/>
                  <a:pt x="80" y="19"/>
                  <a:pt x="86" y="17"/>
                </a:cubicBezTo>
                <a:cubicBezTo>
                  <a:pt x="64" y="14"/>
                  <a:pt x="41" y="7"/>
                  <a:pt x="20" y="3"/>
                </a:cubicBezTo>
                <a:close/>
                <a:moveTo>
                  <a:pt x="14" y="38"/>
                </a:moveTo>
                <a:cubicBezTo>
                  <a:pt x="19" y="45"/>
                  <a:pt x="22" y="53"/>
                  <a:pt x="28" y="60"/>
                </a:cubicBezTo>
                <a:cubicBezTo>
                  <a:pt x="46" y="48"/>
                  <a:pt x="64" y="37"/>
                  <a:pt x="82" y="24"/>
                </a:cubicBezTo>
                <a:cubicBezTo>
                  <a:pt x="82" y="23"/>
                  <a:pt x="82" y="23"/>
                  <a:pt x="82" y="23"/>
                </a:cubicBezTo>
                <a:cubicBezTo>
                  <a:pt x="59" y="29"/>
                  <a:pt x="37" y="35"/>
                  <a:pt x="14" y="38"/>
                </a:cubicBezTo>
                <a:close/>
                <a:moveTo>
                  <a:pt x="13" y="29"/>
                </a:moveTo>
                <a:cubicBezTo>
                  <a:pt x="11" y="33"/>
                  <a:pt x="8" y="37"/>
                  <a:pt x="7" y="40"/>
                </a:cubicBezTo>
                <a:cubicBezTo>
                  <a:pt x="9" y="39"/>
                  <a:pt x="9" y="36"/>
                  <a:pt x="12" y="35"/>
                </a:cubicBezTo>
                <a:cubicBezTo>
                  <a:pt x="13" y="35"/>
                  <a:pt x="14" y="35"/>
                  <a:pt x="15" y="36"/>
                </a:cubicBezTo>
                <a:cubicBezTo>
                  <a:pt x="29" y="33"/>
                  <a:pt x="43" y="30"/>
                  <a:pt x="57" y="27"/>
                </a:cubicBezTo>
                <a:cubicBezTo>
                  <a:pt x="64" y="24"/>
                  <a:pt x="70" y="23"/>
                  <a:pt x="77" y="21"/>
                </a:cubicBezTo>
                <a:cubicBezTo>
                  <a:pt x="55" y="23"/>
                  <a:pt x="34" y="25"/>
                  <a:pt x="13" y="29"/>
                </a:cubicBezTo>
                <a:close/>
                <a:moveTo>
                  <a:pt x="6" y="45"/>
                </a:moveTo>
                <a:cubicBezTo>
                  <a:pt x="9" y="46"/>
                  <a:pt x="12" y="44"/>
                  <a:pt x="14" y="44"/>
                </a:cubicBezTo>
                <a:cubicBezTo>
                  <a:pt x="13" y="42"/>
                  <a:pt x="13" y="41"/>
                  <a:pt x="11" y="39"/>
                </a:cubicBezTo>
                <a:cubicBezTo>
                  <a:pt x="10" y="41"/>
                  <a:pt x="8" y="43"/>
                  <a:pt x="6" y="45"/>
                </a:cubicBezTo>
                <a:close/>
              </a:path>
            </a:pathLst>
          </a:custGeom>
          <a:solidFill>
            <a:sysClr val="windowText" lastClr="000000">
              <a:lumMod val="75000"/>
              <a:lumOff val="25000"/>
            </a:sysClr>
          </a:solidFill>
          <a:ln>
            <a:noFill/>
          </a:ln>
        </p:spPr>
        <p:txBody>
          <a:bodyPr vert="horz" wrap="square" lIns="91440" tIns="45720" rIns="91440" bIns="45720" numCol="1" anchor="t" anchorCtr="0" compatLnSpc="1"/>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仓耳青禾体-谷力 W05"/>
              <a:ea typeface="仓耳青禾体-谷力 W05"/>
              <a:cs typeface="+mn-ea"/>
              <a:sym typeface="+mn-lt"/>
            </a:endParaRPr>
          </a:p>
        </p:txBody>
      </p:sp>
      <p:sp>
        <p:nvSpPr>
          <p:cNvPr id="23" name="Freeform 6"/>
          <p:cNvSpPr>
            <a:spLocks noEditPoints="1"/>
          </p:cNvSpPr>
          <p:nvPr/>
        </p:nvSpPr>
        <p:spPr bwMode="auto">
          <a:xfrm rot="10800000" flipH="1">
            <a:off x="10506710" y="2777490"/>
            <a:ext cx="858520" cy="1390650"/>
          </a:xfrm>
          <a:custGeom>
            <a:avLst/>
            <a:gdLst>
              <a:gd name="T0" fmla="*/ 287 w 451"/>
              <a:gd name="T1" fmla="*/ 572 h 749"/>
              <a:gd name="T2" fmla="*/ 287 w 451"/>
              <a:gd name="T3" fmla="*/ 520 h 749"/>
              <a:gd name="T4" fmla="*/ 444 w 451"/>
              <a:gd name="T5" fmla="*/ 271 h 749"/>
              <a:gd name="T6" fmla="*/ 139 w 451"/>
              <a:gd name="T7" fmla="*/ 41 h 749"/>
              <a:gd name="T8" fmla="*/ 102 w 451"/>
              <a:gd name="T9" fmla="*/ 492 h 749"/>
              <a:gd name="T10" fmla="*/ 100 w 451"/>
              <a:gd name="T11" fmla="*/ 544 h 749"/>
              <a:gd name="T12" fmla="*/ 97 w 451"/>
              <a:gd name="T13" fmla="*/ 603 h 749"/>
              <a:gd name="T14" fmla="*/ 179 w 451"/>
              <a:gd name="T15" fmla="*/ 749 h 749"/>
              <a:gd name="T16" fmla="*/ 276 w 451"/>
              <a:gd name="T17" fmla="*/ 678 h 749"/>
              <a:gd name="T18" fmla="*/ 287 w 451"/>
              <a:gd name="T19" fmla="*/ 619 h 749"/>
              <a:gd name="T20" fmla="*/ 122 w 451"/>
              <a:gd name="T21" fmla="*/ 74 h 749"/>
              <a:gd name="T22" fmla="*/ 427 w 451"/>
              <a:gd name="T23" fmla="*/ 254 h 749"/>
              <a:gd name="T24" fmla="*/ 275 w 451"/>
              <a:gd name="T25" fmla="*/ 507 h 749"/>
              <a:gd name="T26" fmla="*/ 260 w 451"/>
              <a:gd name="T27" fmla="*/ 506 h 749"/>
              <a:gd name="T28" fmla="*/ 306 w 451"/>
              <a:gd name="T29" fmla="*/ 380 h 749"/>
              <a:gd name="T30" fmla="*/ 372 w 451"/>
              <a:gd name="T31" fmla="*/ 262 h 749"/>
              <a:gd name="T32" fmla="*/ 318 w 451"/>
              <a:gd name="T33" fmla="*/ 217 h 749"/>
              <a:gd name="T34" fmla="*/ 156 w 451"/>
              <a:gd name="T35" fmla="*/ 227 h 749"/>
              <a:gd name="T36" fmla="*/ 110 w 451"/>
              <a:gd name="T37" fmla="*/ 309 h 749"/>
              <a:gd name="T38" fmla="*/ 146 w 451"/>
              <a:gd name="T39" fmla="*/ 487 h 749"/>
              <a:gd name="T40" fmla="*/ 110 w 451"/>
              <a:gd name="T41" fmla="*/ 485 h 749"/>
              <a:gd name="T42" fmla="*/ 248 w 451"/>
              <a:gd name="T43" fmla="*/ 504 h 749"/>
              <a:gd name="T44" fmla="*/ 159 w 451"/>
              <a:gd name="T45" fmla="*/ 490 h 749"/>
              <a:gd name="T46" fmla="*/ 111 w 451"/>
              <a:gd name="T47" fmla="*/ 267 h 749"/>
              <a:gd name="T48" fmla="*/ 142 w 451"/>
              <a:gd name="T49" fmla="*/ 241 h 749"/>
              <a:gd name="T50" fmla="*/ 145 w 451"/>
              <a:gd name="T51" fmla="*/ 273 h 749"/>
              <a:gd name="T52" fmla="*/ 163 w 451"/>
              <a:gd name="T53" fmla="*/ 291 h 749"/>
              <a:gd name="T54" fmla="*/ 194 w 451"/>
              <a:gd name="T55" fmla="*/ 266 h 749"/>
              <a:gd name="T56" fmla="*/ 227 w 451"/>
              <a:gd name="T57" fmla="*/ 218 h 749"/>
              <a:gd name="T58" fmla="*/ 216 w 451"/>
              <a:gd name="T59" fmla="*/ 255 h 749"/>
              <a:gd name="T60" fmla="*/ 236 w 451"/>
              <a:gd name="T61" fmla="*/ 287 h 749"/>
              <a:gd name="T62" fmla="*/ 262 w 451"/>
              <a:gd name="T63" fmla="*/ 220 h 749"/>
              <a:gd name="T64" fmla="*/ 295 w 451"/>
              <a:gd name="T65" fmla="*/ 273 h 749"/>
              <a:gd name="T66" fmla="*/ 328 w 451"/>
              <a:gd name="T67" fmla="*/ 231 h 749"/>
              <a:gd name="T68" fmla="*/ 291 w 451"/>
              <a:gd name="T69" fmla="*/ 373 h 749"/>
              <a:gd name="T70" fmla="*/ 248 w 451"/>
              <a:gd name="T71" fmla="*/ 504 h 749"/>
              <a:gd name="T72" fmla="*/ 164 w 451"/>
              <a:gd name="T73" fmla="*/ 248 h 749"/>
              <a:gd name="T74" fmla="*/ 167 w 451"/>
              <a:gd name="T75" fmla="*/ 279 h 749"/>
              <a:gd name="T76" fmla="*/ 161 w 451"/>
              <a:gd name="T77" fmla="*/ 246 h 749"/>
              <a:gd name="T78" fmla="*/ 248 w 451"/>
              <a:gd name="T79" fmla="*/ 228 h 749"/>
              <a:gd name="T80" fmla="*/ 237 w 451"/>
              <a:gd name="T81" fmla="*/ 274 h 749"/>
              <a:gd name="T82" fmla="*/ 316 w 451"/>
              <a:gd name="T83" fmla="*/ 251 h 749"/>
              <a:gd name="T84" fmla="*/ 313 w 451"/>
              <a:gd name="T85" fmla="*/ 234 h 749"/>
              <a:gd name="T86" fmla="*/ 113 w 451"/>
              <a:gd name="T87" fmla="*/ 499 h 749"/>
              <a:gd name="T88" fmla="*/ 148 w 451"/>
              <a:gd name="T89" fmla="*/ 506 h 749"/>
              <a:gd name="T90" fmla="*/ 174 w 451"/>
              <a:gd name="T91" fmla="*/ 510 h 749"/>
              <a:gd name="T92" fmla="*/ 275 w 451"/>
              <a:gd name="T93" fmla="*/ 526 h 749"/>
              <a:gd name="T94" fmla="*/ 242 w 451"/>
              <a:gd name="T95" fmla="*/ 559 h 749"/>
              <a:gd name="T96" fmla="*/ 113 w 451"/>
              <a:gd name="T97" fmla="*/ 499 h 749"/>
              <a:gd name="T98" fmla="*/ 109 w 451"/>
              <a:gd name="T99" fmla="*/ 552 h 749"/>
              <a:gd name="T100" fmla="*/ 255 w 451"/>
              <a:gd name="T101" fmla="*/ 577 h 749"/>
              <a:gd name="T102" fmla="*/ 273 w 451"/>
              <a:gd name="T103" fmla="*/ 580 h 749"/>
              <a:gd name="T104" fmla="*/ 260 w 451"/>
              <a:gd name="T105" fmla="*/ 609 h 749"/>
              <a:gd name="T106" fmla="*/ 169 w 451"/>
              <a:gd name="T107" fmla="*/ 606 h 749"/>
              <a:gd name="T108" fmla="*/ 101 w 451"/>
              <a:gd name="T109" fmla="*/ 564 h 749"/>
              <a:gd name="T110" fmla="*/ 104 w 451"/>
              <a:gd name="T111" fmla="*/ 666 h 749"/>
              <a:gd name="T112" fmla="*/ 255 w 451"/>
              <a:gd name="T113" fmla="*/ 681 h 749"/>
              <a:gd name="T114" fmla="*/ 176 w 451"/>
              <a:gd name="T115" fmla="*/ 731 h 749"/>
              <a:gd name="T116" fmla="*/ 190 w 451"/>
              <a:gd name="T117" fmla="*/ 665 h 749"/>
              <a:gd name="T118" fmla="*/ 105 w 451"/>
              <a:gd name="T119" fmla="*/ 646 h 749"/>
              <a:gd name="T120" fmla="*/ 170 w 451"/>
              <a:gd name="T121" fmla="*/ 624 h 749"/>
              <a:gd name="T122" fmla="*/ 272 w 451"/>
              <a:gd name="T123" fmla="*/ 626 h 749"/>
              <a:gd name="T124" fmla="*/ 250 w 451"/>
              <a:gd name="T125" fmla="*/ 664 h 7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451" h="749">
                <a:moveTo>
                  <a:pt x="287" y="619"/>
                </a:moveTo>
                <a:cubicBezTo>
                  <a:pt x="301" y="607"/>
                  <a:pt x="303" y="582"/>
                  <a:pt x="287" y="572"/>
                </a:cubicBezTo>
                <a:cubicBezTo>
                  <a:pt x="288" y="571"/>
                  <a:pt x="289" y="570"/>
                  <a:pt x="290" y="570"/>
                </a:cubicBezTo>
                <a:cubicBezTo>
                  <a:pt x="305" y="556"/>
                  <a:pt x="301" y="532"/>
                  <a:pt x="287" y="520"/>
                </a:cubicBezTo>
                <a:cubicBezTo>
                  <a:pt x="288" y="520"/>
                  <a:pt x="288" y="519"/>
                  <a:pt x="289" y="518"/>
                </a:cubicBezTo>
                <a:cubicBezTo>
                  <a:pt x="359" y="450"/>
                  <a:pt x="435" y="374"/>
                  <a:pt x="444" y="271"/>
                </a:cubicBezTo>
                <a:cubicBezTo>
                  <a:pt x="451" y="191"/>
                  <a:pt x="442" y="95"/>
                  <a:pt x="370" y="46"/>
                </a:cubicBezTo>
                <a:cubicBezTo>
                  <a:pt x="301" y="0"/>
                  <a:pt x="210" y="3"/>
                  <a:pt x="139" y="41"/>
                </a:cubicBezTo>
                <a:cubicBezTo>
                  <a:pt x="66" y="81"/>
                  <a:pt x="20" y="160"/>
                  <a:pt x="11" y="241"/>
                </a:cubicBezTo>
                <a:cubicBezTo>
                  <a:pt x="0" y="332"/>
                  <a:pt x="36" y="429"/>
                  <a:pt x="102" y="492"/>
                </a:cubicBezTo>
                <a:cubicBezTo>
                  <a:pt x="102" y="492"/>
                  <a:pt x="102" y="492"/>
                  <a:pt x="103" y="493"/>
                </a:cubicBezTo>
                <a:cubicBezTo>
                  <a:pt x="88" y="507"/>
                  <a:pt x="85" y="527"/>
                  <a:pt x="100" y="544"/>
                </a:cubicBezTo>
                <a:cubicBezTo>
                  <a:pt x="84" y="550"/>
                  <a:pt x="79" y="574"/>
                  <a:pt x="86" y="588"/>
                </a:cubicBezTo>
                <a:cubicBezTo>
                  <a:pt x="88" y="594"/>
                  <a:pt x="92" y="599"/>
                  <a:pt x="97" y="603"/>
                </a:cubicBezTo>
                <a:cubicBezTo>
                  <a:pt x="80" y="619"/>
                  <a:pt x="76" y="642"/>
                  <a:pt x="93" y="658"/>
                </a:cubicBezTo>
                <a:cubicBezTo>
                  <a:pt x="87" y="707"/>
                  <a:pt x="132" y="748"/>
                  <a:pt x="179" y="749"/>
                </a:cubicBezTo>
                <a:cubicBezTo>
                  <a:pt x="202" y="749"/>
                  <a:pt x="225" y="742"/>
                  <a:pt x="243" y="728"/>
                </a:cubicBezTo>
                <a:cubicBezTo>
                  <a:pt x="258" y="717"/>
                  <a:pt x="278" y="698"/>
                  <a:pt x="276" y="678"/>
                </a:cubicBezTo>
                <a:cubicBezTo>
                  <a:pt x="281" y="676"/>
                  <a:pt x="286" y="674"/>
                  <a:pt x="290" y="670"/>
                </a:cubicBezTo>
                <a:cubicBezTo>
                  <a:pt x="304" y="657"/>
                  <a:pt x="299" y="633"/>
                  <a:pt x="287" y="619"/>
                </a:cubicBezTo>
                <a:close/>
                <a:moveTo>
                  <a:pt x="27" y="279"/>
                </a:moveTo>
                <a:cubicBezTo>
                  <a:pt x="25" y="201"/>
                  <a:pt x="59" y="121"/>
                  <a:pt x="122" y="74"/>
                </a:cubicBezTo>
                <a:cubicBezTo>
                  <a:pt x="182" y="28"/>
                  <a:pt x="268" y="15"/>
                  <a:pt x="337" y="48"/>
                </a:cubicBezTo>
                <a:cubicBezTo>
                  <a:pt x="416" y="86"/>
                  <a:pt x="431" y="174"/>
                  <a:pt x="427" y="254"/>
                </a:cubicBezTo>
                <a:cubicBezTo>
                  <a:pt x="425" y="308"/>
                  <a:pt x="408" y="353"/>
                  <a:pt x="375" y="396"/>
                </a:cubicBezTo>
                <a:cubicBezTo>
                  <a:pt x="345" y="436"/>
                  <a:pt x="311" y="472"/>
                  <a:pt x="275" y="507"/>
                </a:cubicBezTo>
                <a:cubicBezTo>
                  <a:pt x="275" y="507"/>
                  <a:pt x="274" y="508"/>
                  <a:pt x="274" y="508"/>
                </a:cubicBezTo>
                <a:cubicBezTo>
                  <a:pt x="270" y="508"/>
                  <a:pt x="265" y="507"/>
                  <a:pt x="260" y="506"/>
                </a:cubicBezTo>
                <a:cubicBezTo>
                  <a:pt x="260" y="506"/>
                  <a:pt x="260" y="506"/>
                  <a:pt x="260" y="506"/>
                </a:cubicBezTo>
                <a:cubicBezTo>
                  <a:pt x="274" y="463"/>
                  <a:pt x="288" y="421"/>
                  <a:pt x="306" y="380"/>
                </a:cubicBezTo>
                <a:cubicBezTo>
                  <a:pt x="325" y="340"/>
                  <a:pt x="349" y="302"/>
                  <a:pt x="371" y="264"/>
                </a:cubicBezTo>
                <a:cubicBezTo>
                  <a:pt x="372" y="263"/>
                  <a:pt x="372" y="263"/>
                  <a:pt x="372" y="262"/>
                </a:cubicBezTo>
                <a:cubicBezTo>
                  <a:pt x="373" y="261"/>
                  <a:pt x="374" y="259"/>
                  <a:pt x="374" y="257"/>
                </a:cubicBezTo>
                <a:cubicBezTo>
                  <a:pt x="371" y="230"/>
                  <a:pt x="343" y="212"/>
                  <a:pt x="318" y="217"/>
                </a:cubicBezTo>
                <a:cubicBezTo>
                  <a:pt x="301" y="202"/>
                  <a:pt x="274" y="204"/>
                  <a:pt x="252" y="211"/>
                </a:cubicBezTo>
                <a:cubicBezTo>
                  <a:pt x="227" y="194"/>
                  <a:pt x="173" y="198"/>
                  <a:pt x="156" y="227"/>
                </a:cubicBezTo>
                <a:cubicBezTo>
                  <a:pt x="130" y="220"/>
                  <a:pt x="87" y="237"/>
                  <a:pt x="95" y="266"/>
                </a:cubicBezTo>
                <a:cubicBezTo>
                  <a:pt x="92" y="280"/>
                  <a:pt x="105" y="297"/>
                  <a:pt x="110" y="309"/>
                </a:cubicBezTo>
                <a:cubicBezTo>
                  <a:pt x="118" y="329"/>
                  <a:pt x="124" y="350"/>
                  <a:pt x="130" y="370"/>
                </a:cubicBezTo>
                <a:cubicBezTo>
                  <a:pt x="140" y="409"/>
                  <a:pt x="145" y="448"/>
                  <a:pt x="146" y="487"/>
                </a:cubicBezTo>
                <a:cubicBezTo>
                  <a:pt x="134" y="485"/>
                  <a:pt x="118" y="483"/>
                  <a:pt x="111" y="485"/>
                </a:cubicBezTo>
                <a:cubicBezTo>
                  <a:pt x="111" y="485"/>
                  <a:pt x="110" y="485"/>
                  <a:pt x="110" y="485"/>
                </a:cubicBezTo>
                <a:cubicBezTo>
                  <a:pt x="64" y="425"/>
                  <a:pt x="28" y="356"/>
                  <a:pt x="27" y="279"/>
                </a:cubicBezTo>
                <a:close/>
                <a:moveTo>
                  <a:pt x="248" y="504"/>
                </a:moveTo>
                <a:cubicBezTo>
                  <a:pt x="219" y="499"/>
                  <a:pt x="190" y="495"/>
                  <a:pt x="161" y="490"/>
                </a:cubicBezTo>
                <a:cubicBezTo>
                  <a:pt x="161" y="490"/>
                  <a:pt x="160" y="490"/>
                  <a:pt x="159" y="490"/>
                </a:cubicBezTo>
                <a:cubicBezTo>
                  <a:pt x="162" y="416"/>
                  <a:pt x="148" y="332"/>
                  <a:pt x="111" y="268"/>
                </a:cubicBezTo>
                <a:cubicBezTo>
                  <a:pt x="111" y="268"/>
                  <a:pt x="111" y="268"/>
                  <a:pt x="111" y="267"/>
                </a:cubicBezTo>
                <a:cubicBezTo>
                  <a:pt x="111" y="265"/>
                  <a:pt x="109" y="264"/>
                  <a:pt x="108" y="262"/>
                </a:cubicBezTo>
                <a:cubicBezTo>
                  <a:pt x="112" y="248"/>
                  <a:pt x="127" y="240"/>
                  <a:pt x="142" y="241"/>
                </a:cubicBezTo>
                <a:cubicBezTo>
                  <a:pt x="144" y="241"/>
                  <a:pt x="146" y="241"/>
                  <a:pt x="147" y="241"/>
                </a:cubicBezTo>
                <a:cubicBezTo>
                  <a:pt x="143" y="251"/>
                  <a:pt x="142" y="264"/>
                  <a:pt x="145" y="273"/>
                </a:cubicBezTo>
                <a:cubicBezTo>
                  <a:pt x="148" y="280"/>
                  <a:pt x="152" y="285"/>
                  <a:pt x="158" y="289"/>
                </a:cubicBezTo>
                <a:cubicBezTo>
                  <a:pt x="160" y="290"/>
                  <a:pt x="161" y="291"/>
                  <a:pt x="163" y="291"/>
                </a:cubicBezTo>
                <a:cubicBezTo>
                  <a:pt x="164" y="293"/>
                  <a:pt x="165" y="295"/>
                  <a:pt x="168" y="295"/>
                </a:cubicBezTo>
                <a:cubicBezTo>
                  <a:pt x="185" y="296"/>
                  <a:pt x="197" y="283"/>
                  <a:pt x="194" y="266"/>
                </a:cubicBezTo>
                <a:cubicBezTo>
                  <a:pt x="192" y="251"/>
                  <a:pt x="182" y="240"/>
                  <a:pt x="169" y="233"/>
                </a:cubicBezTo>
                <a:cubicBezTo>
                  <a:pt x="184" y="218"/>
                  <a:pt x="207" y="214"/>
                  <a:pt x="227" y="218"/>
                </a:cubicBezTo>
                <a:cubicBezTo>
                  <a:pt x="229" y="218"/>
                  <a:pt x="231" y="219"/>
                  <a:pt x="233" y="220"/>
                </a:cubicBezTo>
                <a:cubicBezTo>
                  <a:pt x="223" y="228"/>
                  <a:pt x="217" y="243"/>
                  <a:pt x="216" y="255"/>
                </a:cubicBezTo>
                <a:cubicBezTo>
                  <a:pt x="214" y="268"/>
                  <a:pt x="221" y="284"/>
                  <a:pt x="233" y="284"/>
                </a:cubicBezTo>
                <a:cubicBezTo>
                  <a:pt x="234" y="286"/>
                  <a:pt x="235" y="287"/>
                  <a:pt x="236" y="287"/>
                </a:cubicBezTo>
                <a:cubicBezTo>
                  <a:pt x="253" y="292"/>
                  <a:pt x="268" y="277"/>
                  <a:pt x="273" y="262"/>
                </a:cubicBezTo>
                <a:cubicBezTo>
                  <a:pt x="278" y="247"/>
                  <a:pt x="272" y="231"/>
                  <a:pt x="262" y="220"/>
                </a:cubicBezTo>
                <a:cubicBezTo>
                  <a:pt x="276" y="217"/>
                  <a:pt x="290" y="217"/>
                  <a:pt x="302" y="224"/>
                </a:cubicBezTo>
                <a:cubicBezTo>
                  <a:pt x="285" y="236"/>
                  <a:pt x="274" y="261"/>
                  <a:pt x="295" y="273"/>
                </a:cubicBezTo>
                <a:cubicBezTo>
                  <a:pt x="296" y="275"/>
                  <a:pt x="297" y="276"/>
                  <a:pt x="299" y="277"/>
                </a:cubicBezTo>
                <a:cubicBezTo>
                  <a:pt x="324" y="284"/>
                  <a:pt x="336" y="250"/>
                  <a:pt x="328" y="231"/>
                </a:cubicBezTo>
                <a:cubicBezTo>
                  <a:pt x="344" y="232"/>
                  <a:pt x="353" y="242"/>
                  <a:pt x="358" y="255"/>
                </a:cubicBezTo>
                <a:cubicBezTo>
                  <a:pt x="330" y="290"/>
                  <a:pt x="309" y="333"/>
                  <a:pt x="291" y="373"/>
                </a:cubicBezTo>
                <a:cubicBezTo>
                  <a:pt x="273" y="414"/>
                  <a:pt x="256" y="458"/>
                  <a:pt x="248" y="502"/>
                </a:cubicBezTo>
                <a:cubicBezTo>
                  <a:pt x="248" y="503"/>
                  <a:pt x="248" y="503"/>
                  <a:pt x="248" y="504"/>
                </a:cubicBezTo>
                <a:close/>
                <a:moveTo>
                  <a:pt x="161" y="246"/>
                </a:moveTo>
                <a:cubicBezTo>
                  <a:pt x="162" y="247"/>
                  <a:pt x="163" y="247"/>
                  <a:pt x="164" y="248"/>
                </a:cubicBezTo>
                <a:cubicBezTo>
                  <a:pt x="170" y="252"/>
                  <a:pt x="193" y="278"/>
                  <a:pt x="170" y="282"/>
                </a:cubicBezTo>
                <a:cubicBezTo>
                  <a:pt x="169" y="281"/>
                  <a:pt x="168" y="280"/>
                  <a:pt x="167" y="279"/>
                </a:cubicBezTo>
                <a:cubicBezTo>
                  <a:pt x="163" y="276"/>
                  <a:pt x="159" y="271"/>
                  <a:pt x="158" y="266"/>
                </a:cubicBezTo>
                <a:cubicBezTo>
                  <a:pt x="157" y="259"/>
                  <a:pt x="159" y="253"/>
                  <a:pt x="161" y="246"/>
                </a:cubicBezTo>
                <a:close/>
                <a:moveTo>
                  <a:pt x="235" y="243"/>
                </a:moveTo>
                <a:cubicBezTo>
                  <a:pt x="238" y="237"/>
                  <a:pt x="244" y="233"/>
                  <a:pt x="248" y="228"/>
                </a:cubicBezTo>
                <a:cubicBezTo>
                  <a:pt x="251" y="232"/>
                  <a:pt x="254" y="236"/>
                  <a:pt x="256" y="241"/>
                </a:cubicBezTo>
                <a:cubicBezTo>
                  <a:pt x="263" y="259"/>
                  <a:pt x="252" y="268"/>
                  <a:pt x="237" y="274"/>
                </a:cubicBezTo>
                <a:cubicBezTo>
                  <a:pt x="227" y="271"/>
                  <a:pt x="233" y="249"/>
                  <a:pt x="235" y="243"/>
                </a:cubicBezTo>
                <a:close/>
                <a:moveTo>
                  <a:pt x="316" y="251"/>
                </a:moveTo>
                <a:cubicBezTo>
                  <a:pt x="313" y="259"/>
                  <a:pt x="306" y="262"/>
                  <a:pt x="299" y="265"/>
                </a:cubicBezTo>
                <a:cubicBezTo>
                  <a:pt x="294" y="252"/>
                  <a:pt x="301" y="240"/>
                  <a:pt x="313" y="234"/>
                </a:cubicBezTo>
                <a:cubicBezTo>
                  <a:pt x="316" y="239"/>
                  <a:pt x="318" y="245"/>
                  <a:pt x="316" y="251"/>
                </a:cubicBezTo>
                <a:close/>
                <a:moveTo>
                  <a:pt x="113" y="499"/>
                </a:moveTo>
                <a:cubicBezTo>
                  <a:pt x="116" y="500"/>
                  <a:pt x="119" y="501"/>
                  <a:pt x="123" y="501"/>
                </a:cubicBezTo>
                <a:cubicBezTo>
                  <a:pt x="131" y="503"/>
                  <a:pt x="139" y="504"/>
                  <a:pt x="148" y="506"/>
                </a:cubicBezTo>
                <a:cubicBezTo>
                  <a:pt x="150" y="509"/>
                  <a:pt x="154" y="509"/>
                  <a:pt x="157" y="507"/>
                </a:cubicBezTo>
                <a:cubicBezTo>
                  <a:pt x="162" y="508"/>
                  <a:pt x="168" y="509"/>
                  <a:pt x="174" y="510"/>
                </a:cubicBezTo>
                <a:cubicBezTo>
                  <a:pt x="207" y="515"/>
                  <a:pt x="240" y="521"/>
                  <a:pt x="273" y="526"/>
                </a:cubicBezTo>
                <a:cubicBezTo>
                  <a:pt x="274" y="526"/>
                  <a:pt x="274" y="526"/>
                  <a:pt x="275" y="526"/>
                </a:cubicBezTo>
                <a:cubicBezTo>
                  <a:pt x="281" y="538"/>
                  <a:pt x="293" y="556"/>
                  <a:pt x="268" y="561"/>
                </a:cubicBezTo>
                <a:cubicBezTo>
                  <a:pt x="262" y="563"/>
                  <a:pt x="249" y="560"/>
                  <a:pt x="242" y="559"/>
                </a:cubicBezTo>
                <a:cubicBezTo>
                  <a:pt x="188" y="553"/>
                  <a:pt x="188" y="553"/>
                  <a:pt x="188" y="553"/>
                </a:cubicBezTo>
                <a:cubicBezTo>
                  <a:pt x="158" y="550"/>
                  <a:pt x="80" y="546"/>
                  <a:pt x="113" y="499"/>
                </a:cubicBezTo>
                <a:close/>
                <a:moveTo>
                  <a:pt x="101" y="564"/>
                </a:moveTo>
                <a:cubicBezTo>
                  <a:pt x="103" y="559"/>
                  <a:pt x="106" y="556"/>
                  <a:pt x="109" y="552"/>
                </a:cubicBezTo>
                <a:cubicBezTo>
                  <a:pt x="132" y="569"/>
                  <a:pt x="167" y="567"/>
                  <a:pt x="194" y="570"/>
                </a:cubicBezTo>
                <a:cubicBezTo>
                  <a:pt x="214" y="573"/>
                  <a:pt x="235" y="575"/>
                  <a:pt x="255" y="577"/>
                </a:cubicBezTo>
                <a:cubicBezTo>
                  <a:pt x="261" y="578"/>
                  <a:pt x="266" y="578"/>
                  <a:pt x="272" y="577"/>
                </a:cubicBezTo>
                <a:cubicBezTo>
                  <a:pt x="272" y="578"/>
                  <a:pt x="272" y="579"/>
                  <a:pt x="273" y="580"/>
                </a:cubicBezTo>
                <a:cubicBezTo>
                  <a:pt x="275" y="583"/>
                  <a:pt x="277" y="586"/>
                  <a:pt x="280" y="590"/>
                </a:cubicBezTo>
                <a:cubicBezTo>
                  <a:pt x="277" y="603"/>
                  <a:pt x="270" y="610"/>
                  <a:pt x="260" y="609"/>
                </a:cubicBezTo>
                <a:cubicBezTo>
                  <a:pt x="251" y="612"/>
                  <a:pt x="239" y="610"/>
                  <a:pt x="230" y="610"/>
                </a:cubicBezTo>
                <a:cubicBezTo>
                  <a:pt x="209" y="610"/>
                  <a:pt x="189" y="609"/>
                  <a:pt x="169" y="606"/>
                </a:cubicBezTo>
                <a:cubicBezTo>
                  <a:pt x="151" y="604"/>
                  <a:pt x="132" y="602"/>
                  <a:pt x="116" y="595"/>
                </a:cubicBezTo>
                <a:cubicBezTo>
                  <a:pt x="103" y="589"/>
                  <a:pt x="95" y="578"/>
                  <a:pt x="101" y="564"/>
                </a:cubicBezTo>
                <a:close/>
                <a:moveTo>
                  <a:pt x="176" y="731"/>
                </a:moveTo>
                <a:cubicBezTo>
                  <a:pt x="139" y="729"/>
                  <a:pt x="113" y="700"/>
                  <a:pt x="104" y="666"/>
                </a:cubicBezTo>
                <a:cubicBezTo>
                  <a:pt x="131" y="681"/>
                  <a:pt x="171" y="682"/>
                  <a:pt x="200" y="683"/>
                </a:cubicBezTo>
                <a:cubicBezTo>
                  <a:pt x="218" y="684"/>
                  <a:pt x="237" y="683"/>
                  <a:pt x="255" y="681"/>
                </a:cubicBezTo>
                <a:cubicBezTo>
                  <a:pt x="256" y="681"/>
                  <a:pt x="257" y="681"/>
                  <a:pt x="259" y="681"/>
                </a:cubicBezTo>
                <a:cubicBezTo>
                  <a:pt x="244" y="712"/>
                  <a:pt x="212" y="733"/>
                  <a:pt x="176" y="731"/>
                </a:cubicBezTo>
                <a:close/>
                <a:moveTo>
                  <a:pt x="250" y="664"/>
                </a:moveTo>
                <a:cubicBezTo>
                  <a:pt x="230" y="666"/>
                  <a:pt x="210" y="667"/>
                  <a:pt x="190" y="665"/>
                </a:cubicBezTo>
                <a:cubicBezTo>
                  <a:pt x="172" y="664"/>
                  <a:pt x="154" y="662"/>
                  <a:pt x="136" y="658"/>
                </a:cubicBezTo>
                <a:cubicBezTo>
                  <a:pt x="126" y="656"/>
                  <a:pt x="113" y="654"/>
                  <a:pt x="105" y="646"/>
                </a:cubicBezTo>
                <a:cubicBezTo>
                  <a:pt x="92" y="634"/>
                  <a:pt x="100" y="621"/>
                  <a:pt x="107" y="609"/>
                </a:cubicBezTo>
                <a:cubicBezTo>
                  <a:pt x="126" y="619"/>
                  <a:pt x="151" y="621"/>
                  <a:pt x="170" y="624"/>
                </a:cubicBezTo>
                <a:cubicBezTo>
                  <a:pt x="189" y="626"/>
                  <a:pt x="208" y="627"/>
                  <a:pt x="228" y="628"/>
                </a:cubicBezTo>
                <a:cubicBezTo>
                  <a:pt x="241" y="628"/>
                  <a:pt x="258" y="629"/>
                  <a:pt x="272" y="626"/>
                </a:cubicBezTo>
                <a:cubicBezTo>
                  <a:pt x="276" y="632"/>
                  <a:pt x="280" y="639"/>
                  <a:pt x="280" y="646"/>
                </a:cubicBezTo>
                <a:cubicBezTo>
                  <a:pt x="280" y="665"/>
                  <a:pt x="262" y="663"/>
                  <a:pt x="250" y="664"/>
                </a:cubicBezTo>
                <a:close/>
              </a:path>
            </a:pathLst>
          </a:custGeom>
          <a:solidFill>
            <a:srgbClr val="3C3C3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fontAlgn="auto">
              <a:spcBef>
                <a:spcPts val="0"/>
              </a:spcBef>
              <a:spcAft>
                <a:spcPts val="0"/>
              </a:spcAft>
            </a:pPr>
            <a:endParaRPr lang="zh-CN" altLang="en-US">
              <a:solidFill>
                <a:prstClr val="black"/>
              </a:solidFill>
              <a:latin typeface="仓耳青禾体-谷力 W05"/>
              <a:ea typeface="仓耳青禾体-谷力 W05"/>
              <a:cs typeface="+mn-ea"/>
              <a:sym typeface="+mn-lt"/>
            </a:endParaRPr>
          </a:p>
        </p:txBody>
      </p:sp>
      <p:cxnSp>
        <p:nvCxnSpPr>
          <p:cNvPr id="32" name="直接连接符 31"/>
          <p:cNvCxnSpPr/>
          <p:nvPr/>
        </p:nvCxnSpPr>
        <p:spPr>
          <a:xfrm>
            <a:off x="10859897" y="418307"/>
            <a:ext cx="0" cy="2359152"/>
          </a:xfrm>
          <a:prstGeom prst="line">
            <a:avLst/>
          </a:prstGeom>
          <a:noFill/>
          <a:ln w="22225" cap="flat" cmpd="sng" algn="ctr">
            <a:solidFill>
              <a:sysClr val="windowText" lastClr="000000">
                <a:lumMod val="85000"/>
                <a:lumOff val="15000"/>
              </a:sysClr>
            </a:solidFill>
            <a:prstDash val="solid"/>
            <a:miter lim="800000"/>
          </a:ln>
          <a:effectLst/>
        </p:spPr>
      </p:cxnSp>
    </p:spTree>
    <p:custDataLst>
      <p:tags r:id="rId67"/>
    </p:custData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60"/>
                                        </p:tgtEl>
                                        <p:attrNameLst>
                                          <p:attrName>style.visibility</p:attrName>
                                        </p:attrNameLst>
                                      </p:cBhvr>
                                      <p:to>
                                        <p:strVal val="visible"/>
                                      </p:to>
                                    </p:set>
                                    <p:animEffect transition="in" filter="fade">
                                      <p:cBhvr>
                                        <p:cTn id="7" dur="1000"/>
                                        <p:tgtEl>
                                          <p:spTgt spid="60"/>
                                        </p:tgtEl>
                                      </p:cBhvr>
                                    </p:animEffect>
                                    <p:anim calcmode="lin" valueType="num">
                                      <p:cBhvr>
                                        <p:cTn id="8" dur="1000" fill="hold"/>
                                        <p:tgtEl>
                                          <p:spTgt spid="60"/>
                                        </p:tgtEl>
                                        <p:attrNameLst>
                                          <p:attrName>ppt_x</p:attrName>
                                        </p:attrNameLst>
                                      </p:cBhvr>
                                      <p:tavLst>
                                        <p:tav tm="0">
                                          <p:val>
                                            <p:strVal val="#ppt_x"/>
                                          </p:val>
                                        </p:tav>
                                        <p:tav tm="100000">
                                          <p:val>
                                            <p:strVal val="#ppt_x"/>
                                          </p:val>
                                        </p:tav>
                                      </p:tavLst>
                                    </p:anim>
                                    <p:anim calcmode="lin" valueType="num">
                                      <p:cBhvr>
                                        <p:cTn id="9" dur="1000" fill="hold"/>
                                        <p:tgtEl>
                                          <p:spTgt spid="60"/>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 presetClass="entr" presetSubtype="2" fill="hold" grpId="0" nodeType="afterEffect">
                                  <p:stCondLst>
                                    <p:cond delay="0"/>
                                  </p:stCondLst>
                                  <p:iterate type="wd">
                                    <p:tmPct val="10000"/>
                                  </p:iterate>
                                  <p:childTnLst>
                                    <p:set>
                                      <p:cBhvr>
                                        <p:cTn id="12" dur="1" fill="hold">
                                          <p:stCondLst>
                                            <p:cond delay="0"/>
                                          </p:stCondLst>
                                        </p:cTn>
                                        <p:tgtEl>
                                          <p:spTgt spid="56"/>
                                        </p:tgtEl>
                                        <p:attrNameLst>
                                          <p:attrName>style.visibility</p:attrName>
                                        </p:attrNameLst>
                                      </p:cBhvr>
                                      <p:to>
                                        <p:strVal val="visible"/>
                                      </p:to>
                                    </p:set>
                                    <p:anim calcmode="lin" valueType="num">
                                      <p:cBhvr additive="base">
                                        <p:cTn id="13" dur="500" fill="hold"/>
                                        <p:tgtEl>
                                          <p:spTgt spid="56"/>
                                        </p:tgtEl>
                                        <p:attrNameLst>
                                          <p:attrName>ppt_x</p:attrName>
                                        </p:attrNameLst>
                                      </p:cBhvr>
                                      <p:tavLst>
                                        <p:tav tm="0">
                                          <p:val>
                                            <p:strVal val="1+#ppt_w/2"/>
                                          </p:val>
                                        </p:tav>
                                        <p:tav tm="100000">
                                          <p:val>
                                            <p:strVal val="#ppt_x"/>
                                          </p:val>
                                        </p:tav>
                                      </p:tavLst>
                                    </p:anim>
                                    <p:anim calcmode="lin" valueType="num">
                                      <p:cBhvr additive="base">
                                        <p:cTn id="14" dur="500" fill="hold"/>
                                        <p:tgtEl>
                                          <p:spTgt spid="56"/>
                                        </p:tgtEl>
                                        <p:attrNameLst>
                                          <p:attrName>ppt_y</p:attrName>
                                        </p:attrNameLst>
                                      </p:cBhvr>
                                      <p:tavLst>
                                        <p:tav tm="0">
                                          <p:val>
                                            <p:strVal val="#ppt_y"/>
                                          </p:val>
                                        </p:tav>
                                        <p:tav tm="100000">
                                          <p:val>
                                            <p:strVal val="#ppt_y"/>
                                          </p:val>
                                        </p:tav>
                                      </p:tavLst>
                                    </p:anim>
                                  </p:childTnLst>
                                </p:cTn>
                              </p:par>
                              <p:par>
                                <p:cTn id="15" presetID="2" presetClass="entr" presetSubtype="2" fill="hold" grpId="0" nodeType="withEffect">
                                  <p:stCondLst>
                                    <p:cond delay="100"/>
                                  </p:stCondLst>
                                  <p:iterate type="wd">
                                    <p:tmPct val="10000"/>
                                  </p:iterate>
                                  <p:childTnLst>
                                    <p:set>
                                      <p:cBhvr>
                                        <p:cTn id="16" dur="1" fill="hold">
                                          <p:stCondLst>
                                            <p:cond delay="0"/>
                                          </p:stCondLst>
                                        </p:cTn>
                                        <p:tgtEl>
                                          <p:spTgt spid="57"/>
                                        </p:tgtEl>
                                        <p:attrNameLst>
                                          <p:attrName>style.visibility</p:attrName>
                                        </p:attrNameLst>
                                      </p:cBhvr>
                                      <p:to>
                                        <p:strVal val="visible"/>
                                      </p:to>
                                    </p:set>
                                    <p:anim calcmode="lin" valueType="num">
                                      <p:cBhvr additive="base">
                                        <p:cTn id="17" dur="500" fill="hold"/>
                                        <p:tgtEl>
                                          <p:spTgt spid="57"/>
                                        </p:tgtEl>
                                        <p:attrNameLst>
                                          <p:attrName>ppt_x</p:attrName>
                                        </p:attrNameLst>
                                      </p:cBhvr>
                                      <p:tavLst>
                                        <p:tav tm="0">
                                          <p:val>
                                            <p:strVal val="1+#ppt_w/2"/>
                                          </p:val>
                                        </p:tav>
                                        <p:tav tm="100000">
                                          <p:val>
                                            <p:strVal val="#ppt_x"/>
                                          </p:val>
                                        </p:tav>
                                      </p:tavLst>
                                    </p:anim>
                                    <p:anim calcmode="lin" valueType="num">
                                      <p:cBhvr additive="base">
                                        <p:cTn id="18" dur="500" fill="hold"/>
                                        <p:tgtEl>
                                          <p:spTgt spid="57"/>
                                        </p:tgtEl>
                                        <p:attrNameLst>
                                          <p:attrName>ppt_y</p:attrName>
                                        </p:attrNameLst>
                                      </p:cBhvr>
                                      <p:tavLst>
                                        <p:tav tm="0">
                                          <p:val>
                                            <p:strVal val="#ppt_y"/>
                                          </p:val>
                                        </p:tav>
                                        <p:tav tm="100000">
                                          <p:val>
                                            <p:strVal val="#ppt_y"/>
                                          </p:val>
                                        </p:tav>
                                      </p:tavLst>
                                    </p:anim>
                                  </p:childTnLst>
                                </p:cTn>
                              </p:par>
                              <p:par>
                                <p:cTn id="19" presetID="2" presetClass="entr" presetSubtype="2" fill="hold" grpId="0" nodeType="withEffect">
                                  <p:stCondLst>
                                    <p:cond delay="200"/>
                                  </p:stCondLst>
                                  <p:iterate type="wd">
                                    <p:tmPct val="10000"/>
                                  </p:iterate>
                                  <p:childTnLst>
                                    <p:set>
                                      <p:cBhvr>
                                        <p:cTn id="20" dur="1" fill="hold">
                                          <p:stCondLst>
                                            <p:cond delay="0"/>
                                          </p:stCondLst>
                                        </p:cTn>
                                        <p:tgtEl>
                                          <p:spTgt spid="58"/>
                                        </p:tgtEl>
                                        <p:attrNameLst>
                                          <p:attrName>style.visibility</p:attrName>
                                        </p:attrNameLst>
                                      </p:cBhvr>
                                      <p:to>
                                        <p:strVal val="visible"/>
                                      </p:to>
                                    </p:set>
                                    <p:anim calcmode="lin" valueType="num">
                                      <p:cBhvr additive="base">
                                        <p:cTn id="21" dur="500" fill="hold"/>
                                        <p:tgtEl>
                                          <p:spTgt spid="58"/>
                                        </p:tgtEl>
                                        <p:attrNameLst>
                                          <p:attrName>ppt_x</p:attrName>
                                        </p:attrNameLst>
                                      </p:cBhvr>
                                      <p:tavLst>
                                        <p:tav tm="0">
                                          <p:val>
                                            <p:strVal val="1+#ppt_w/2"/>
                                          </p:val>
                                        </p:tav>
                                        <p:tav tm="100000">
                                          <p:val>
                                            <p:strVal val="#ppt_x"/>
                                          </p:val>
                                        </p:tav>
                                      </p:tavLst>
                                    </p:anim>
                                    <p:anim calcmode="lin" valueType="num">
                                      <p:cBhvr additive="base">
                                        <p:cTn id="22" dur="500" fill="hold"/>
                                        <p:tgtEl>
                                          <p:spTgt spid="58"/>
                                        </p:tgtEl>
                                        <p:attrNameLst>
                                          <p:attrName>ppt_y</p:attrName>
                                        </p:attrNameLst>
                                      </p:cBhvr>
                                      <p:tavLst>
                                        <p:tav tm="0">
                                          <p:val>
                                            <p:strVal val="#ppt_y"/>
                                          </p:val>
                                        </p:tav>
                                        <p:tav tm="100000">
                                          <p:val>
                                            <p:strVal val="#ppt_y"/>
                                          </p:val>
                                        </p:tav>
                                      </p:tavLst>
                                    </p:anim>
                                  </p:childTnLst>
                                </p:cTn>
                              </p:par>
                              <p:par>
                                <p:cTn id="23" presetID="2" presetClass="entr" presetSubtype="2" fill="hold" grpId="0" nodeType="withEffect">
                                  <p:stCondLst>
                                    <p:cond delay="300"/>
                                  </p:stCondLst>
                                  <p:iterate type="wd">
                                    <p:tmPct val="10000"/>
                                  </p:iterate>
                                  <p:childTnLst>
                                    <p:set>
                                      <p:cBhvr>
                                        <p:cTn id="24" dur="1" fill="hold">
                                          <p:stCondLst>
                                            <p:cond delay="0"/>
                                          </p:stCondLst>
                                        </p:cTn>
                                        <p:tgtEl>
                                          <p:spTgt spid="59"/>
                                        </p:tgtEl>
                                        <p:attrNameLst>
                                          <p:attrName>style.visibility</p:attrName>
                                        </p:attrNameLst>
                                      </p:cBhvr>
                                      <p:to>
                                        <p:strVal val="visible"/>
                                      </p:to>
                                    </p:set>
                                    <p:anim calcmode="lin" valueType="num">
                                      <p:cBhvr additive="base">
                                        <p:cTn id="25" dur="500" fill="hold"/>
                                        <p:tgtEl>
                                          <p:spTgt spid="59"/>
                                        </p:tgtEl>
                                        <p:attrNameLst>
                                          <p:attrName>ppt_x</p:attrName>
                                        </p:attrNameLst>
                                      </p:cBhvr>
                                      <p:tavLst>
                                        <p:tav tm="0">
                                          <p:val>
                                            <p:strVal val="1+#ppt_w/2"/>
                                          </p:val>
                                        </p:tav>
                                        <p:tav tm="100000">
                                          <p:val>
                                            <p:strVal val="#ppt_x"/>
                                          </p:val>
                                        </p:tav>
                                      </p:tavLst>
                                    </p:anim>
                                    <p:anim calcmode="lin" valueType="num">
                                      <p:cBhvr additive="base">
                                        <p:cTn id="26" dur="500" fill="hold"/>
                                        <p:tgtEl>
                                          <p:spTgt spid="59"/>
                                        </p:tgtEl>
                                        <p:attrNameLst>
                                          <p:attrName>ppt_y</p:attrName>
                                        </p:attrNameLst>
                                      </p:cBhvr>
                                      <p:tavLst>
                                        <p:tav tm="0">
                                          <p:val>
                                            <p:strVal val="#ppt_y"/>
                                          </p:val>
                                        </p:tav>
                                        <p:tav tm="100000">
                                          <p:val>
                                            <p:strVal val="#ppt_y"/>
                                          </p:val>
                                        </p:tav>
                                      </p:tavLst>
                                    </p:anim>
                                  </p:childTnLst>
                                </p:cTn>
                              </p:par>
                            </p:childTnLst>
                          </p:cTn>
                        </p:par>
                        <p:par>
                          <p:cTn id="27" fill="hold">
                            <p:stCondLst>
                              <p:cond delay="2750"/>
                            </p:stCondLst>
                            <p:childTnLst>
                              <p:par>
                                <p:cTn id="28" presetID="22" presetClass="entr" presetSubtype="8" fill="hold" grpId="0" nodeType="afterEffect">
                                  <p:stCondLst>
                                    <p:cond delay="0"/>
                                  </p:stCondLst>
                                  <p:childTnLst>
                                    <p:set>
                                      <p:cBhvr>
                                        <p:cTn id="29" dur="1" fill="hold">
                                          <p:stCondLst>
                                            <p:cond delay="0"/>
                                          </p:stCondLst>
                                        </p:cTn>
                                        <p:tgtEl>
                                          <p:spTgt spid="19"/>
                                        </p:tgtEl>
                                        <p:attrNameLst>
                                          <p:attrName>style.visibility</p:attrName>
                                        </p:attrNameLst>
                                      </p:cBhvr>
                                      <p:to>
                                        <p:strVal val="visible"/>
                                      </p:to>
                                    </p:set>
                                    <p:animEffect transition="in" filter="wipe(left)">
                                      <p:cBhvr>
                                        <p:cTn id="30" dur="500"/>
                                        <p:tgtEl>
                                          <p:spTgt spid="19"/>
                                        </p:tgtEl>
                                      </p:cBhvr>
                                    </p:animEffect>
                                  </p:childTnLst>
                                </p:cTn>
                              </p:par>
                              <p:par>
                                <p:cTn id="31" presetID="2" presetClass="entr" presetSubtype="2" fill="hold" grpId="0" nodeType="withEffect">
                                  <p:stCondLst>
                                    <p:cond delay="300"/>
                                  </p:stCondLst>
                                  <p:iterate type="wd">
                                    <p:tmPct val="10000"/>
                                  </p:iterate>
                                  <p:childTnLst>
                                    <p:set>
                                      <p:cBhvr>
                                        <p:cTn id="32" dur="1" fill="hold">
                                          <p:stCondLst>
                                            <p:cond delay="0"/>
                                          </p:stCondLst>
                                        </p:cTn>
                                        <p:tgtEl>
                                          <p:spTgt spid="9"/>
                                        </p:tgtEl>
                                        <p:attrNameLst>
                                          <p:attrName>style.visibility</p:attrName>
                                        </p:attrNameLst>
                                      </p:cBhvr>
                                      <p:to>
                                        <p:strVal val="visible"/>
                                      </p:to>
                                    </p:set>
                                    <p:anim calcmode="lin" valueType="num">
                                      <p:cBhvr additive="base">
                                        <p:cTn id="33" dur="500" fill="hold"/>
                                        <p:tgtEl>
                                          <p:spTgt spid="9"/>
                                        </p:tgtEl>
                                        <p:attrNameLst>
                                          <p:attrName>ppt_x</p:attrName>
                                        </p:attrNameLst>
                                      </p:cBhvr>
                                      <p:tavLst>
                                        <p:tav tm="0">
                                          <p:val>
                                            <p:strVal val="1+#ppt_w/2"/>
                                          </p:val>
                                        </p:tav>
                                        <p:tav tm="100000">
                                          <p:val>
                                            <p:strVal val="#ppt_x"/>
                                          </p:val>
                                        </p:tav>
                                      </p:tavLst>
                                    </p:anim>
                                    <p:anim calcmode="lin" valueType="num">
                                      <p:cBhvr additive="base">
                                        <p:cTn id="34" dur="500" fill="hold"/>
                                        <p:tgtEl>
                                          <p:spTgt spid="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 grpId="0"/>
      <p:bldP spid="57" grpId="0"/>
      <p:bldP spid="58" grpId="0"/>
      <p:bldP spid="59" grpId="0"/>
      <p:bldP spid="19" grpId="0" bldLvl="0" animBg="1"/>
      <p:bldP spid="9"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1"/>
          <a:stretch>
            <a:fillRect/>
          </a:stretch>
        </a:blipFill>
        <a:effectLst/>
      </p:bgPr>
    </p:bg>
    <p:spTree>
      <p:nvGrpSpPr>
        <p:cNvPr id="1" name=""/>
        <p:cNvGrpSpPr/>
        <p:nvPr/>
      </p:nvGrpSpPr>
      <p:grpSpPr/>
      <p:sp>
        <p:nvSpPr>
          <p:cNvPr id="5" name="文本框 7"/>
          <p:cNvSpPr txBox="1">
            <a:spLocks noChangeArrowheads="1"/>
          </p:cNvSpPr>
          <p:nvPr/>
        </p:nvSpPr>
        <p:spPr bwMode="auto">
          <a:xfrm>
            <a:off x="3096741" y="2746454"/>
            <a:ext cx="5372100" cy="31381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US" altLang="zh-CN" sz="6600" dirty="0">
                <a:solidFill>
                  <a:srgbClr val="595959"/>
                </a:solidFill>
                <a:latin typeface="Centaur" panose="02030504050205020304" charset="0"/>
                <a:ea typeface="仓耳青禾体-谷力 W05"/>
                <a:cs typeface="Centaur" panose="02030504050205020304" charset="0"/>
                <a:sym typeface="+mn-lt"/>
              </a:rPr>
              <a:t>Project division and overall progress</a:t>
            </a:r>
            <a:endParaRPr lang="zh-CN" altLang="en-US" sz="6600" dirty="0">
              <a:solidFill>
                <a:srgbClr val="595959"/>
              </a:solidFill>
              <a:latin typeface="仓耳青禾体-谷力 W05"/>
              <a:ea typeface="仓耳青禾体-谷力 W05"/>
              <a:cs typeface="+mn-ea"/>
              <a:sym typeface="+mn-lt"/>
            </a:endParaRPr>
          </a:p>
        </p:txBody>
      </p:sp>
      <p:sp>
        <p:nvSpPr>
          <p:cNvPr id="6" name="文本框 5"/>
          <p:cNvSpPr txBox="1"/>
          <p:nvPr/>
        </p:nvSpPr>
        <p:spPr>
          <a:xfrm>
            <a:off x="4908930" y="744413"/>
            <a:ext cx="1957587" cy="2215991"/>
          </a:xfrm>
          <a:prstGeom prst="rect">
            <a:avLst/>
          </a:prstGeom>
          <a:noFill/>
        </p:spPr>
        <p:txBody>
          <a:bodyPr wrap="none" rtlCol="0">
            <a:spAutoFit/>
          </a:bodyPr>
          <a:lstStyle/>
          <a:p>
            <a:pPr algn="ctr"/>
            <a:r>
              <a:rPr lang="en-US" altLang="zh-CN" sz="13800" b="1" dirty="0">
                <a:solidFill>
                  <a:prstClr val="black">
                    <a:lumMod val="75000"/>
                    <a:lumOff val="25000"/>
                  </a:prstClr>
                </a:solidFill>
                <a:latin typeface="仓耳青禾体-谷力 W05"/>
                <a:ea typeface="仓耳青禾体-谷力 W05"/>
                <a:cs typeface="+mn-ea"/>
                <a:sym typeface="+mn-lt"/>
              </a:rPr>
              <a:t>01</a:t>
            </a:r>
            <a:endParaRPr lang="en-US" altLang="zh-CN" sz="13800" b="1" dirty="0">
              <a:solidFill>
                <a:prstClr val="black">
                  <a:lumMod val="75000"/>
                  <a:lumOff val="25000"/>
                </a:prstClr>
              </a:solidFill>
              <a:latin typeface="仓耳青禾体-谷力 W05"/>
              <a:ea typeface="仓耳青禾体-谷力 W05"/>
              <a:cs typeface="+mn-ea"/>
              <a:sym typeface="+mn-lt"/>
            </a:endParaRPr>
          </a:p>
        </p:txBody>
      </p:sp>
      <p:sp>
        <p:nvSpPr>
          <p:cNvPr id="7" name="Freeform 5"/>
          <p:cNvSpPr>
            <a:spLocks noChangeArrowheads="1"/>
          </p:cNvSpPr>
          <p:nvPr/>
        </p:nvSpPr>
        <p:spPr bwMode="auto">
          <a:xfrm>
            <a:off x="3438791" y="2613017"/>
            <a:ext cx="5317589" cy="133437"/>
          </a:xfrm>
          <a:custGeom>
            <a:avLst/>
            <a:gdLst>
              <a:gd name="T0" fmla="*/ 1 w 2288"/>
              <a:gd name="T1" fmla="*/ 2 h 38"/>
              <a:gd name="T2" fmla="*/ 2 w 2288"/>
              <a:gd name="T3" fmla="*/ 6 h 38"/>
              <a:gd name="T4" fmla="*/ 152 w 2288"/>
              <a:gd name="T5" fmla="*/ 19 h 38"/>
              <a:gd name="T6" fmla="*/ 199 w 2288"/>
              <a:gd name="T7" fmla="*/ 17 h 38"/>
              <a:gd name="T8" fmla="*/ 566 w 2288"/>
              <a:gd name="T9" fmla="*/ 25 h 38"/>
              <a:gd name="T10" fmla="*/ 710 w 2288"/>
              <a:gd name="T11" fmla="*/ 29 h 38"/>
              <a:gd name="T12" fmla="*/ 1040 w 2288"/>
              <a:gd name="T13" fmla="*/ 31 h 38"/>
              <a:gd name="T14" fmla="*/ 1426 w 2288"/>
              <a:gd name="T15" fmla="*/ 34 h 38"/>
              <a:gd name="T16" fmla="*/ 1706 w 2288"/>
              <a:gd name="T17" fmla="*/ 35 h 38"/>
              <a:gd name="T18" fmla="*/ 1898 w 2288"/>
              <a:gd name="T19" fmla="*/ 34 h 38"/>
              <a:gd name="T20" fmla="*/ 2020 w 2288"/>
              <a:gd name="T21" fmla="*/ 31 h 38"/>
              <a:gd name="T22" fmla="*/ 2182 w 2288"/>
              <a:gd name="T23" fmla="*/ 29 h 38"/>
              <a:gd name="T24" fmla="*/ 2210 w 2288"/>
              <a:gd name="T25" fmla="*/ 31 h 38"/>
              <a:gd name="T26" fmla="*/ 2286 w 2288"/>
              <a:gd name="T27" fmla="*/ 28 h 38"/>
              <a:gd name="T28" fmla="*/ 2287 w 2288"/>
              <a:gd name="T29" fmla="*/ 24 h 38"/>
              <a:gd name="T30" fmla="*/ 2283 w 2288"/>
              <a:gd name="T31" fmla="*/ 23 h 38"/>
              <a:gd name="T32" fmla="*/ 2210 w 2288"/>
              <a:gd name="T33" fmla="*/ 25 h 38"/>
              <a:gd name="T34" fmla="*/ 2183 w 2288"/>
              <a:gd name="T35" fmla="*/ 23 h 38"/>
              <a:gd name="T36" fmla="*/ 2020 w 2288"/>
              <a:gd name="T37" fmla="*/ 25 h 38"/>
              <a:gd name="T38" fmla="*/ 1898 w 2288"/>
              <a:gd name="T39" fmla="*/ 28 h 38"/>
              <a:gd name="T40" fmla="*/ 1706 w 2288"/>
              <a:gd name="T41" fmla="*/ 29 h 38"/>
              <a:gd name="T42" fmla="*/ 1426 w 2288"/>
              <a:gd name="T43" fmla="*/ 28 h 38"/>
              <a:gd name="T44" fmla="*/ 1040 w 2288"/>
              <a:gd name="T45" fmla="*/ 25 h 38"/>
              <a:gd name="T46" fmla="*/ 710 w 2288"/>
              <a:gd name="T47" fmla="*/ 23 h 38"/>
              <a:gd name="T48" fmla="*/ 567 w 2288"/>
              <a:gd name="T49" fmla="*/ 19 h 38"/>
              <a:gd name="T50" fmla="*/ 199 w 2288"/>
              <a:gd name="T51" fmla="*/ 11 h 38"/>
              <a:gd name="T52" fmla="*/ 152 w 2288"/>
              <a:gd name="T53" fmla="*/ 13 h 38"/>
              <a:gd name="T54" fmla="*/ 5 w 2288"/>
              <a:gd name="T55" fmla="*/ 1 h 38"/>
              <a:gd name="T56" fmla="*/ 1 w 2288"/>
              <a:gd name="T57" fmla="*/ 2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288" h="38">
                <a:moveTo>
                  <a:pt x="1" y="2"/>
                </a:moveTo>
                <a:cubicBezTo>
                  <a:pt x="0" y="3"/>
                  <a:pt x="1" y="5"/>
                  <a:pt x="2" y="6"/>
                </a:cubicBezTo>
                <a:cubicBezTo>
                  <a:pt x="39" y="25"/>
                  <a:pt x="99" y="22"/>
                  <a:pt x="152" y="19"/>
                </a:cubicBezTo>
                <a:cubicBezTo>
                  <a:pt x="169" y="18"/>
                  <a:pt x="185" y="17"/>
                  <a:pt x="199" y="17"/>
                </a:cubicBezTo>
                <a:cubicBezTo>
                  <a:pt x="322" y="17"/>
                  <a:pt x="446" y="21"/>
                  <a:pt x="566" y="25"/>
                </a:cubicBezTo>
                <a:cubicBezTo>
                  <a:pt x="710" y="29"/>
                  <a:pt x="710" y="29"/>
                  <a:pt x="710" y="29"/>
                </a:cubicBezTo>
                <a:cubicBezTo>
                  <a:pt x="820" y="32"/>
                  <a:pt x="932" y="31"/>
                  <a:pt x="1040" y="31"/>
                </a:cubicBezTo>
                <a:cubicBezTo>
                  <a:pt x="1167" y="30"/>
                  <a:pt x="1297" y="29"/>
                  <a:pt x="1426" y="34"/>
                </a:cubicBezTo>
                <a:cubicBezTo>
                  <a:pt x="1519" y="37"/>
                  <a:pt x="1614" y="36"/>
                  <a:pt x="1706" y="35"/>
                </a:cubicBezTo>
                <a:cubicBezTo>
                  <a:pt x="1769" y="34"/>
                  <a:pt x="1834" y="34"/>
                  <a:pt x="1898" y="34"/>
                </a:cubicBezTo>
                <a:cubicBezTo>
                  <a:pt x="1939" y="35"/>
                  <a:pt x="1980" y="33"/>
                  <a:pt x="2020" y="31"/>
                </a:cubicBezTo>
                <a:cubicBezTo>
                  <a:pt x="2073" y="28"/>
                  <a:pt x="2128" y="26"/>
                  <a:pt x="2182" y="29"/>
                </a:cubicBezTo>
                <a:cubicBezTo>
                  <a:pt x="2191" y="29"/>
                  <a:pt x="2200" y="30"/>
                  <a:pt x="2210" y="31"/>
                </a:cubicBezTo>
                <a:cubicBezTo>
                  <a:pt x="2236" y="34"/>
                  <a:pt x="2266" y="38"/>
                  <a:pt x="2286" y="28"/>
                </a:cubicBezTo>
                <a:cubicBezTo>
                  <a:pt x="2287" y="28"/>
                  <a:pt x="2288" y="26"/>
                  <a:pt x="2287" y="24"/>
                </a:cubicBezTo>
                <a:cubicBezTo>
                  <a:pt x="2286" y="23"/>
                  <a:pt x="2285" y="22"/>
                  <a:pt x="2283" y="23"/>
                </a:cubicBezTo>
                <a:cubicBezTo>
                  <a:pt x="2265" y="32"/>
                  <a:pt x="2236" y="28"/>
                  <a:pt x="2210" y="25"/>
                </a:cubicBezTo>
                <a:cubicBezTo>
                  <a:pt x="2200" y="24"/>
                  <a:pt x="2191" y="23"/>
                  <a:pt x="2183" y="23"/>
                </a:cubicBezTo>
                <a:cubicBezTo>
                  <a:pt x="2128" y="20"/>
                  <a:pt x="2073" y="22"/>
                  <a:pt x="2020" y="25"/>
                </a:cubicBezTo>
                <a:cubicBezTo>
                  <a:pt x="1980" y="27"/>
                  <a:pt x="1938" y="29"/>
                  <a:pt x="1898" y="28"/>
                </a:cubicBezTo>
                <a:cubicBezTo>
                  <a:pt x="1834" y="28"/>
                  <a:pt x="1769" y="28"/>
                  <a:pt x="1706" y="29"/>
                </a:cubicBezTo>
                <a:cubicBezTo>
                  <a:pt x="1614" y="30"/>
                  <a:pt x="1519" y="32"/>
                  <a:pt x="1426" y="28"/>
                </a:cubicBezTo>
                <a:cubicBezTo>
                  <a:pt x="1297" y="23"/>
                  <a:pt x="1167" y="24"/>
                  <a:pt x="1040" y="25"/>
                </a:cubicBezTo>
                <a:cubicBezTo>
                  <a:pt x="932" y="25"/>
                  <a:pt x="820" y="26"/>
                  <a:pt x="710" y="23"/>
                </a:cubicBezTo>
                <a:cubicBezTo>
                  <a:pt x="567" y="19"/>
                  <a:pt x="567" y="19"/>
                  <a:pt x="567" y="19"/>
                </a:cubicBezTo>
                <a:cubicBezTo>
                  <a:pt x="446" y="15"/>
                  <a:pt x="322" y="11"/>
                  <a:pt x="199" y="11"/>
                </a:cubicBezTo>
                <a:cubicBezTo>
                  <a:pt x="185" y="11"/>
                  <a:pt x="169" y="12"/>
                  <a:pt x="152" y="13"/>
                </a:cubicBezTo>
                <a:cubicBezTo>
                  <a:pt x="100" y="16"/>
                  <a:pt x="40" y="19"/>
                  <a:pt x="5" y="1"/>
                </a:cubicBezTo>
                <a:cubicBezTo>
                  <a:pt x="4" y="0"/>
                  <a:pt x="2" y="0"/>
                  <a:pt x="1" y="2"/>
                </a:cubicBezTo>
                <a:close/>
              </a:path>
            </a:pathLst>
          </a:custGeom>
          <a:solidFill>
            <a:srgbClr val="595959"/>
          </a:solidFill>
          <a:ln>
            <a:noFill/>
          </a:ln>
          <a:extLst>
            <a:ext uri="{91240B29-F687-4F45-9708-019B960494DF}">
              <a14:hiddenLine xmlns:a14="http://schemas.microsoft.com/office/drawing/2010/main" w="9525">
                <a:solidFill>
                  <a:srgbClr val="000000"/>
                </a:solidFill>
                <a:round/>
              </a14:hiddenLine>
            </a:ext>
          </a:extLst>
        </p:spPr>
        <p:txBody>
          <a:bodyPr/>
          <a:lstStyle/>
          <a:p>
            <a:endParaRPr lang="zh-CN" altLang="en-US" b="1" dirty="0">
              <a:solidFill>
                <a:prstClr val="black"/>
              </a:solidFill>
              <a:latin typeface="仓耳青禾体-谷力 W05"/>
              <a:ea typeface="仓耳青禾体-谷力 W05"/>
              <a:cs typeface="+mn-ea"/>
              <a:sym typeface="+mn-lt"/>
            </a:endParaRPr>
          </a:p>
        </p:txBody>
      </p:sp>
      <p:cxnSp>
        <p:nvCxnSpPr>
          <p:cNvPr id="18" name="直接连接符 17"/>
          <p:cNvCxnSpPr/>
          <p:nvPr/>
        </p:nvCxnSpPr>
        <p:spPr>
          <a:xfrm>
            <a:off x="9390710" y="1113875"/>
            <a:ext cx="0" cy="2020824"/>
          </a:xfrm>
          <a:prstGeom prst="line">
            <a:avLst/>
          </a:prstGeom>
          <a:ln w="22225">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grpSp>
        <p:nvGrpSpPr>
          <p:cNvPr id="19" name="组合 18"/>
          <p:cNvGrpSpPr/>
          <p:nvPr/>
        </p:nvGrpSpPr>
        <p:grpSpPr>
          <a:xfrm rot="10800000">
            <a:off x="8476945" y="3134699"/>
            <a:ext cx="1958079" cy="1956816"/>
            <a:chOff x="5045075" y="739776"/>
            <a:chExt cx="2462212" cy="2460624"/>
          </a:xfrm>
        </p:grpSpPr>
        <p:sp>
          <p:nvSpPr>
            <p:cNvPr id="20" name="Freeform 11"/>
            <p:cNvSpPr>
              <a:spLocks noEditPoints="1"/>
            </p:cNvSpPr>
            <p:nvPr/>
          </p:nvSpPr>
          <p:spPr bwMode="auto">
            <a:xfrm>
              <a:off x="5536459" y="1271437"/>
              <a:ext cx="1563687" cy="1468437"/>
            </a:xfrm>
            <a:custGeom>
              <a:avLst/>
              <a:gdLst>
                <a:gd name="T0" fmla="*/ 694 w 710"/>
                <a:gd name="T1" fmla="*/ 221 h 666"/>
                <a:gd name="T2" fmla="*/ 681 w 710"/>
                <a:gd name="T3" fmla="*/ 166 h 666"/>
                <a:gd name="T4" fmla="*/ 627 w 710"/>
                <a:gd name="T5" fmla="*/ 134 h 666"/>
                <a:gd name="T6" fmla="*/ 632 w 710"/>
                <a:gd name="T7" fmla="*/ 87 h 666"/>
                <a:gd name="T8" fmla="*/ 562 w 710"/>
                <a:gd name="T9" fmla="*/ 33 h 666"/>
                <a:gd name="T10" fmla="*/ 478 w 710"/>
                <a:gd name="T11" fmla="*/ 11 h 666"/>
                <a:gd name="T12" fmla="*/ 418 w 710"/>
                <a:gd name="T13" fmla="*/ 19 h 666"/>
                <a:gd name="T14" fmla="*/ 366 w 710"/>
                <a:gd name="T15" fmla="*/ 29 h 666"/>
                <a:gd name="T16" fmla="*/ 320 w 710"/>
                <a:gd name="T17" fmla="*/ 29 h 666"/>
                <a:gd name="T18" fmla="*/ 330 w 710"/>
                <a:gd name="T19" fmla="*/ 90 h 666"/>
                <a:gd name="T20" fmla="*/ 220 w 710"/>
                <a:gd name="T21" fmla="*/ 61 h 666"/>
                <a:gd name="T22" fmla="*/ 167 w 710"/>
                <a:gd name="T23" fmla="*/ 57 h 666"/>
                <a:gd name="T24" fmla="*/ 147 w 710"/>
                <a:gd name="T25" fmla="*/ 92 h 666"/>
                <a:gd name="T26" fmla="*/ 252 w 710"/>
                <a:gd name="T27" fmla="*/ 227 h 666"/>
                <a:gd name="T28" fmla="*/ 97 w 710"/>
                <a:gd name="T29" fmla="*/ 167 h 666"/>
                <a:gd name="T30" fmla="*/ 124 w 710"/>
                <a:gd name="T31" fmla="*/ 227 h 666"/>
                <a:gd name="T32" fmla="*/ 48 w 710"/>
                <a:gd name="T33" fmla="*/ 219 h 666"/>
                <a:gd name="T34" fmla="*/ 16 w 710"/>
                <a:gd name="T35" fmla="*/ 270 h 666"/>
                <a:gd name="T36" fmla="*/ 42 w 710"/>
                <a:gd name="T37" fmla="*/ 312 h 666"/>
                <a:gd name="T38" fmla="*/ 46 w 710"/>
                <a:gd name="T39" fmla="*/ 353 h 666"/>
                <a:gd name="T40" fmla="*/ 59 w 710"/>
                <a:gd name="T41" fmla="*/ 396 h 666"/>
                <a:gd name="T42" fmla="*/ 84 w 710"/>
                <a:gd name="T43" fmla="*/ 447 h 666"/>
                <a:gd name="T44" fmla="*/ 126 w 710"/>
                <a:gd name="T45" fmla="*/ 514 h 666"/>
                <a:gd name="T46" fmla="*/ 201 w 710"/>
                <a:gd name="T47" fmla="*/ 587 h 666"/>
                <a:gd name="T48" fmla="*/ 223 w 710"/>
                <a:gd name="T49" fmla="*/ 608 h 666"/>
                <a:gd name="T50" fmla="*/ 305 w 710"/>
                <a:gd name="T51" fmla="*/ 637 h 666"/>
                <a:gd name="T52" fmla="*/ 332 w 710"/>
                <a:gd name="T53" fmla="*/ 630 h 666"/>
                <a:gd name="T54" fmla="*/ 399 w 710"/>
                <a:gd name="T55" fmla="*/ 640 h 666"/>
                <a:gd name="T56" fmla="*/ 440 w 710"/>
                <a:gd name="T57" fmla="*/ 631 h 666"/>
                <a:gd name="T58" fmla="*/ 455 w 710"/>
                <a:gd name="T59" fmla="*/ 619 h 666"/>
                <a:gd name="T60" fmla="*/ 456 w 710"/>
                <a:gd name="T61" fmla="*/ 571 h 666"/>
                <a:gd name="T62" fmla="*/ 461 w 710"/>
                <a:gd name="T63" fmla="*/ 571 h 666"/>
                <a:gd name="T64" fmla="*/ 417 w 710"/>
                <a:gd name="T65" fmla="*/ 492 h 666"/>
                <a:gd name="T66" fmla="*/ 492 w 710"/>
                <a:gd name="T67" fmla="*/ 487 h 666"/>
                <a:gd name="T68" fmla="*/ 560 w 710"/>
                <a:gd name="T69" fmla="*/ 527 h 666"/>
                <a:gd name="T70" fmla="*/ 379 w 710"/>
                <a:gd name="T71" fmla="*/ 359 h 666"/>
                <a:gd name="T72" fmla="*/ 557 w 710"/>
                <a:gd name="T73" fmla="*/ 455 h 666"/>
                <a:gd name="T74" fmla="*/ 622 w 710"/>
                <a:gd name="T75" fmla="*/ 452 h 666"/>
                <a:gd name="T76" fmla="*/ 632 w 710"/>
                <a:gd name="T77" fmla="*/ 411 h 666"/>
                <a:gd name="T78" fmla="*/ 585 w 710"/>
                <a:gd name="T79" fmla="*/ 339 h 666"/>
                <a:gd name="T80" fmla="*/ 645 w 710"/>
                <a:gd name="T81" fmla="*/ 333 h 666"/>
                <a:gd name="T82" fmla="*/ 675 w 710"/>
                <a:gd name="T83" fmla="*/ 304 h 666"/>
                <a:gd name="T84" fmla="*/ 667 w 710"/>
                <a:gd name="T85" fmla="*/ 297 h 666"/>
                <a:gd name="T86" fmla="*/ 684 w 710"/>
                <a:gd name="T87" fmla="*/ 259 h 666"/>
                <a:gd name="T88" fmla="*/ 396 w 710"/>
                <a:gd name="T89" fmla="*/ 260 h 666"/>
                <a:gd name="T90" fmla="*/ 531 w 710"/>
                <a:gd name="T91" fmla="*/ 352 h 6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710" h="666">
                  <a:moveTo>
                    <a:pt x="684" y="259"/>
                  </a:moveTo>
                  <a:cubicBezTo>
                    <a:pt x="701" y="258"/>
                    <a:pt x="710" y="233"/>
                    <a:pt x="694" y="221"/>
                  </a:cubicBezTo>
                  <a:cubicBezTo>
                    <a:pt x="669" y="203"/>
                    <a:pt x="669" y="203"/>
                    <a:pt x="669" y="203"/>
                  </a:cubicBezTo>
                  <a:cubicBezTo>
                    <a:pt x="688" y="205"/>
                    <a:pt x="701" y="177"/>
                    <a:pt x="681" y="166"/>
                  </a:cubicBezTo>
                  <a:cubicBezTo>
                    <a:pt x="676" y="163"/>
                    <a:pt x="671" y="160"/>
                    <a:pt x="666" y="158"/>
                  </a:cubicBezTo>
                  <a:cubicBezTo>
                    <a:pt x="653" y="150"/>
                    <a:pt x="640" y="142"/>
                    <a:pt x="627" y="134"/>
                  </a:cubicBezTo>
                  <a:cubicBezTo>
                    <a:pt x="645" y="137"/>
                    <a:pt x="661" y="117"/>
                    <a:pt x="646" y="101"/>
                  </a:cubicBezTo>
                  <a:cubicBezTo>
                    <a:pt x="641" y="96"/>
                    <a:pt x="636" y="91"/>
                    <a:pt x="632" y="87"/>
                  </a:cubicBezTo>
                  <a:cubicBezTo>
                    <a:pt x="633" y="81"/>
                    <a:pt x="631" y="76"/>
                    <a:pt x="625" y="71"/>
                  </a:cubicBezTo>
                  <a:cubicBezTo>
                    <a:pt x="605" y="56"/>
                    <a:pt x="585" y="43"/>
                    <a:pt x="562" y="33"/>
                  </a:cubicBezTo>
                  <a:cubicBezTo>
                    <a:pt x="549" y="27"/>
                    <a:pt x="537" y="34"/>
                    <a:pt x="533" y="44"/>
                  </a:cubicBezTo>
                  <a:cubicBezTo>
                    <a:pt x="515" y="34"/>
                    <a:pt x="496" y="23"/>
                    <a:pt x="478" y="11"/>
                  </a:cubicBezTo>
                  <a:cubicBezTo>
                    <a:pt x="460" y="0"/>
                    <a:pt x="442" y="21"/>
                    <a:pt x="450" y="37"/>
                  </a:cubicBezTo>
                  <a:cubicBezTo>
                    <a:pt x="439" y="31"/>
                    <a:pt x="428" y="25"/>
                    <a:pt x="418" y="19"/>
                  </a:cubicBezTo>
                  <a:cubicBezTo>
                    <a:pt x="400" y="9"/>
                    <a:pt x="385" y="27"/>
                    <a:pt x="389" y="42"/>
                  </a:cubicBezTo>
                  <a:cubicBezTo>
                    <a:pt x="381" y="38"/>
                    <a:pt x="374" y="33"/>
                    <a:pt x="366" y="29"/>
                  </a:cubicBezTo>
                  <a:cubicBezTo>
                    <a:pt x="353" y="22"/>
                    <a:pt x="340" y="30"/>
                    <a:pt x="337" y="41"/>
                  </a:cubicBezTo>
                  <a:cubicBezTo>
                    <a:pt x="331" y="37"/>
                    <a:pt x="325" y="33"/>
                    <a:pt x="320" y="29"/>
                  </a:cubicBezTo>
                  <a:cubicBezTo>
                    <a:pt x="301" y="16"/>
                    <a:pt x="278" y="46"/>
                    <a:pt x="296" y="61"/>
                  </a:cubicBezTo>
                  <a:cubicBezTo>
                    <a:pt x="307" y="70"/>
                    <a:pt x="318" y="80"/>
                    <a:pt x="330" y="90"/>
                  </a:cubicBezTo>
                  <a:cubicBezTo>
                    <a:pt x="302" y="71"/>
                    <a:pt x="275" y="52"/>
                    <a:pt x="247" y="33"/>
                  </a:cubicBezTo>
                  <a:cubicBezTo>
                    <a:pt x="230" y="21"/>
                    <a:pt x="211" y="45"/>
                    <a:pt x="220" y="61"/>
                  </a:cubicBezTo>
                  <a:cubicBezTo>
                    <a:pt x="210" y="59"/>
                    <a:pt x="200" y="68"/>
                    <a:pt x="198" y="77"/>
                  </a:cubicBezTo>
                  <a:cubicBezTo>
                    <a:pt x="188" y="71"/>
                    <a:pt x="178" y="64"/>
                    <a:pt x="167" y="57"/>
                  </a:cubicBezTo>
                  <a:cubicBezTo>
                    <a:pt x="148" y="44"/>
                    <a:pt x="127" y="73"/>
                    <a:pt x="143" y="88"/>
                  </a:cubicBezTo>
                  <a:cubicBezTo>
                    <a:pt x="145" y="90"/>
                    <a:pt x="146" y="91"/>
                    <a:pt x="147" y="92"/>
                  </a:cubicBezTo>
                  <a:cubicBezTo>
                    <a:pt x="140" y="99"/>
                    <a:pt x="138" y="110"/>
                    <a:pt x="147" y="120"/>
                  </a:cubicBezTo>
                  <a:cubicBezTo>
                    <a:pt x="180" y="157"/>
                    <a:pt x="215" y="193"/>
                    <a:pt x="252" y="227"/>
                  </a:cubicBezTo>
                  <a:cubicBezTo>
                    <a:pt x="210" y="200"/>
                    <a:pt x="168" y="173"/>
                    <a:pt x="127" y="144"/>
                  </a:cubicBezTo>
                  <a:cubicBezTo>
                    <a:pt x="111" y="134"/>
                    <a:pt x="93" y="152"/>
                    <a:pt x="97" y="167"/>
                  </a:cubicBezTo>
                  <a:cubicBezTo>
                    <a:pt x="88" y="173"/>
                    <a:pt x="84" y="186"/>
                    <a:pt x="94" y="197"/>
                  </a:cubicBezTo>
                  <a:cubicBezTo>
                    <a:pt x="104" y="207"/>
                    <a:pt x="114" y="217"/>
                    <a:pt x="124" y="227"/>
                  </a:cubicBezTo>
                  <a:cubicBezTo>
                    <a:pt x="109" y="216"/>
                    <a:pt x="94" y="205"/>
                    <a:pt x="78" y="196"/>
                  </a:cubicBezTo>
                  <a:cubicBezTo>
                    <a:pt x="62" y="186"/>
                    <a:pt x="43" y="204"/>
                    <a:pt x="48" y="219"/>
                  </a:cubicBezTo>
                  <a:cubicBezTo>
                    <a:pt x="42" y="222"/>
                    <a:pt x="37" y="229"/>
                    <a:pt x="36" y="236"/>
                  </a:cubicBezTo>
                  <a:cubicBezTo>
                    <a:pt x="19" y="230"/>
                    <a:pt x="0" y="257"/>
                    <a:pt x="16" y="270"/>
                  </a:cubicBezTo>
                  <a:cubicBezTo>
                    <a:pt x="24" y="276"/>
                    <a:pt x="32" y="282"/>
                    <a:pt x="39" y="288"/>
                  </a:cubicBezTo>
                  <a:cubicBezTo>
                    <a:pt x="34" y="295"/>
                    <a:pt x="33" y="304"/>
                    <a:pt x="42" y="312"/>
                  </a:cubicBezTo>
                  <a:cubicBezTo>
                    <a:pt x="45" y="315"/>
                    <a:pt x="49" y="318"/>
                    <a:pt x="52" y="321"/>
                  </a:cubicBezTo>
                  <a:cubicBezTo>
                    <a:pt x="41" y="326"/>
                    <a:pt x="34" y="341"/>
                    <a:pt x="46" y="353"/>
                  </a:cubicBezTo>
                  <a:cubicBezTo>
                    <a:pt x="51" y="357"/>
                    <a:pt x="56" y="362"/>
                    <a:pt x="61" y="367"/>
                  </a:cubicBezTo>
                  <a:cubicBezTo>
                    <a:pt x="53" y="374"/>
                    <a:pt x="49" y="388"/>
                    <a:pt x="59" y="396"/>
                  </a:cubicBezTo>
                  <a:cubicBezTo>
                    <a:pt x="68" y="404"/>
                    <a:pt x="77" y="411"/>
                    <a:pt x="85" y="418"/>
                  </a:cubicBezTo>
                  <a:cubicBezTo>
                    <a:pt x="78" y="426"/>
                    <a:pt x="75" y="438"/>
                    <a:pt x="84" y="447"/>
                  </a:cubicBezTo>
                  <a:cubicBezTo>
                    <a:pt x="97" y="459"/>
                    <a:pt x="110" y="471"/>
                    <a:pt x="123" y="482"/>
                  </a:cubicBezTo>
                  <a:cubicBezTo>
                    <a:pt x="115" y="491"/>
                    <a:pt x="114" y="505"/>
                    <a:pt x="126" y="514"/>
                  </a:cubicBezTo>
                  <a:cubicBezTo>
                    <a:pt x="149" y="529"/>
                    <a:pt x="172" y="545"/>
                    <a:pt x="194" y="561"/>
                  </a:cubicBezTo>
                  <a:cubicBezTo>
                    <a:pt x="190" y="569"/>
                    <a:pt x="191" y="580"/>
                    <a:pt x="201" y="587"/>
                  </a:cubicBezTo>
                  <a:cubicBezTo>
                    <a:pt x="205" y="590"/>
                    <a:pt x="210" y="593"/>
                    <a:pt x="214" y="596"/>
                  </a:cubicBezTo>
                  <a:cubicBezTo>
                    <a:pt x="215" y="600"/>
                    <a:pt x="218" y="605"/>
                    <a:pt x="223" y="608"/>
                  </a:cubicBezTo>
                  <a:cubicBezTo>
                    <a:pt x="280" y="642"/>
                    <a:pt x="280" y="642"/>
                    <a:pt x="280" y="642"/>
                  </a:cubicBezTo>
                  <a:cubicBezTo>
                    <a:pt x="290" y="648"/>
                    <a:pt x="300" y="644"/>
                    <a:pt x="305" y="637"/>
                  </a:cubicBezTo>
                  <a:cubicBezTo>
                    <a:pt x="307" y="638"/>
                    <a:pt x="309" y="639"/>
                    <a:pt x="310" y="639"/>
                  </a:cubicBezTo>
                  <a:cubicBezTo>
                    <a:pt x="321" y="643"/>
                    <a:pt x="329" y="638"/>
                    <a:pt x="332" y="630"/>
                  </a:cubicBezTo>
                  <a:cubicBezTo>
                    <a:pt x="345" y="639"/>
                    <a:pt x="357" y="648"/>
                    <a:pt x="369" y="657"/>
                  </a:cubicBezTo>
                  <a:cubicBezTo>
                    <a:pt x="382" y="666"/>
                    <a:pt x="398" y="653"/>
                    <a:pt x="399" y="640"/>
                  </a:cubicBezTo>
                  <a:cubicBezTo>
                    <a:pt x="403" y="642"/>
                    <a:pt x="407" y="644"/>
                    <a:pt x="410" y="647"/>
                  </a:cubicBezTo>
                  <a:cubicBezTo>
                    <a:pt x="425" y="656"/>
                    <a:pt x="439" y="644"/>
                    <a:pt x="440" y="631"/>
                  </a:cubicBezTo>
                  <a:cubicBezTo>
                    <a:pt x="444" y="626"/>
                    <a:pt x="447" y="620"/>
                    <a:pt x="447" y="614"/>
                  </a:cubicBezTo>
                  <a:cubicBezTo>
                    <a:pt x="450" y="615"/>
                    <a:pt x="452" y="617"/>
                    <a:pt x="455" y="619"/>
                  </a:cubicBezTo>
                  <a:cubicBezTo>
                    <a:pt x="477" y="633"/>
                    <a:pt x="497" y="599"/>
                    <a:pt x="475" y="584"/>
                  </a:cubicBezTo>
                  <a:cubicBezTo>
                    <a:pt x="469" y="580"/>
                    <a:pt x="463" y="576"/>
                    <a:pt x="456" y="571"/>
                  </a:cubicBezTo>
                  <a:cubicBezTo>
                    <a:pt x="457" y="571"/>
                    <a:pt x="458" y="571"/>
                    <a:pt x="459" y="571"/>
                  </a:cubicBezTo>
                  <a:cubicBezTo>
                    <a:pt x="460" y="571"/>
                    <a:pt x="461" y="571"/>
                    <a:pt x="461" y="571"/>
                  </a:cubicBezTo>
                  <a:cubicBezTo>
                    <a:pt x="484" y="580"/>
                    <a:pt x="494" y="547"/>
                    <a:pt x="477" y="535"/>
                  </a:cubicBezTo>
                  <a:cubicBezTo>
                    <a:pt x="456" y="521"/>
                    <a:pt x="437" y="507"/>
                    <a:pt x="417" y="492"/>
                  </a:cubicBezTo>
                  <a:cubicBezTo>
                    <a:pt x="435" y="502"/>
                    <a:pt x="453" y="512"/>
                    <a:pt x="472" y="522"/>
                  </a:cubicBezTo>
                  <a:cubicBezTo>
                    <a:pt x="494" y="534"/>
                    <a:pt x="514" y="501"/>
                    <a:pt x="492" y="487"/>
                  </a:cubicBezTo>
                  <a:cubicBezTo>
                    <a:pt x="465" y="471"/>
                    <a:pt x="438" y="453"/>
                    <a:pt x="413" y="434"/>
                  </a:cubicBezTo>
                  <a:cubicBezTo>
                    <a:pt x="460" y="468"/>
                    <a:pt x="509" y="499"/>
                    <a:pt x="560" y="527"/>
                  </a:cubicBezTo>
                  <a:cubicBezTo>
                    <a:pt x="583" y="540"/>
                    <a:pt x="602" y="506"/>
                    <a:pt x="580" y="493"/>
                  </a:cubicBezTo>
                  <a:cubicBezTo>
                    <a:pt x="512" y="450"/>
                    <a:pt x="445" y="405"/>
                    <a:pt x="379" y="359"/>
                  </a:cubicBezTo>
                  <a:cubicBezTo>
                    <a:pt x="367" y="350"/>
                    <a:pt x="356" y="341"/>
                    <a:pt x="344" y="332"/>
                  </a:cubicBezTo>
                  <a:cubicBezTo>
                    <a:pt x="414" y="375"/>
                    <a:pt x="485" y="416"/>
                    <a:pt x="557" y="455"/>
                  </a:cubicBezTo>
                  <a:cubicBezTo>
                    <a:pt x="574" y="464"/>
                    <a:pt x="590" y="447"/>
                    <a:pt x="587" y="433"/>
                  </a:cubicBezTo>
                  <a:cubicBezTo>
                    <a:pt x="598" y="439"/>
                    <a:pt x="610" y="446"/>
                    <a:pt x="622" y="452"/>
                  </a:cubicBezTo>
                  <a:cubicBezTo>
                    <a:pt x="645" y="464"/>
                    <a:pt x="665" y="430"/>
                    <a:pt x="642" y="417"/>
                  </a:cubicBezTo>
                  <a:cubicBezTo>
                    <a:pt x="639" y="415"/>
                    <a:pt x="635" y="413"/>
                    <a:pt x="632" y="411"/>
                  </a:cubicBezTo>
                  <a:cubicBezTo>
                    <a:pt x="646" y="407"/>
                    <a:pt x="653" y="385"/>
                    <a:pt x="637" y="374"/>
                  </a:cubicBezTo>
                  <a:cubicBezTo>
                    <a:pt x="620" y="363"/>
                    <a:pt x="602" y="351"/>
                    <a:pt x="585" y="339"/>
                  </a:cubicBezTo>
                  <a:cubicBezTo>
                    <a:pt x="595" y="344"/>
                    <a:pt x="605" y="350"/>
                    <a:pt x="615" y="355"/>
                  </a:cubicBezTo>
                  <a:cubicBezTo>
                    <a:pt x="632" y="363"/>
                    <a:pt x="647" y="347"/>
                    <a:pt x="645" y="333"/>
                  </a:cubicBezTo>
                  <a:cubicBezTo>
                    <a:pt x="648" y="335"/>
                    <a:pt x="651" y="337"/>
                    <a:pt x="655" y="339"/>
                  </a:cubicBezTo>
                  <a:cubicBezTo>
                    <a:pt x="677" y="352"/>
                    <a:pt x="696" y="319"/>
                    <a:pt x="675" y="304"/>
                  </a:cubicBezTo>
                  <a:cubicBezTo>
                    <a:pt x="669" y="300"/>
                    <a:pt x="662" y="295"/>
                    <a:pt x="656" y="291"/>
                  </a:cubicBezTo>
                  <a:cubicBezTo>
                    <a:pt x="659" y="293"/>
                    <a:pt x="663" y="295"/>
                    <a:pt x="667" y="297"/>
                  </a:cubicBezTo>
                  <a:cubicBezTo>
                    <a:pt x="687" y="308"/>
                    <a:pt x="706" y="282"/>
                    <a:pt x="691" y="266"/>
                  </a:cubicBezTo>
                  <a:cubicBezTo>
                    <a:pt x="689" y="263"/>
                    <a:pt x="687" y="261"/>
                    <a:pt x="684" y="259"/>
                  </a:cubicBezTo>
                  <a:close/>
                  <a:moveTo>
                    <a:pt x="531" y="352"/>
                  </a:moveTo>
                  <a:cubicBezTo>
                    <a:pt x="485" y="324"/>
                    <a:pt x="439" y="293"/>
                    <a:pt x="396" y="260"/>
                  </a:cubicBezTo>
                  <a:cubicBezTo>
                    <a:pt x="463" y="305"/>
                    <a:pt x="463" y="305"/>
                    <a:pt x="463" y="305"/>
                  </a:cubicBezTo>
                  <a:cubicBezTo>
                    <a:pt x="485" y="321"/>
                    <a:pt x="508" y="337"/>
                    <a:pt x="531" y="352"/>
                  </a:cubicBez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sp>
          <p:nvSpPr>
            <p:cNvPr id="21" name="Freeform 12"/>
            <p:cNvSpPr>
              <a:spLocks noEditPoints="1"/>
            </p:cNvSpPr>
            <p:nvPr/>
          </p:nvSpPr>
          <p:spPr bwMode="auto">
            <a:xfrm>
              <a:off x="5618163" y="1284288"/>
              <a:ext cx="1427162" cy="1916112"/>
            </a:xfrm>
            <a:custGeom>
              <a:avLst/>
              <a:gdLst>
                <a:gd name="T0" fmla="*/ 158 w 648"/>
                <a:gd name="T1" fmla="*/ 52 h 869"/>
                <a:gd name="T2" fmla="*/ 100 w 648"/>
                <a:gd name="T3" fmla="*/ 490 h 869"/>
                <a:gd name="T4" fmla="*/ 248 w 648"/>
                <a:gd name="T5" fmla="*/ 653 h 869"/>
                <a:gd name="T6" fmla="*/ 240 w 648"/>
                <a:gd name="T7" fmla="*/ 697 h 869"/>
                <a:gd name="T8" fmla="*/ 240 w 648"/>
                <a:gd name="T9" fmla="*/ 743 h 869"/>
                <a:gd name="T10" fmla="*/ 256 w 648"/>
                <a:gd name="T11" fmla="*/ 811 h 869"/>
                <a:gd name="T12" fmla="*/ 394 w 648"/>
                <a:gd name="T13" fmla="*/ 821 h 869"/>
                <a:gd name="T14" fmla="*/ 420 w 648"/>
                <a:gd name="T15" fmla="*/ 808 h 869"/>
                <a:gd name="T16" fmla="*/ 413 w 648"/>
                <a:gd name="T17" fmla="*/ 705 h 869"/>
                <a:gd name="T18" fmla="*/ 411 w 648"/>
                <a:gd name="T19" fmla="*/ 655 h 869"/>
                <a:gd name="T20" fmla="*/ 413 w 648"/>
                <a:gd name="T21" fmla="*/ 645 h 869"/>
                <a:gd name="T22" fmla="*/ 620 w 648"/>
                <a:gd name="T23" fmla="*/ 354 h 869"/>
                <a:gd name="T24" fmla="*/ 254 w 648"/>
                <a:gd name="T25" fmla="*/ 660 h 869"/>
                <a:gd name="T26" fmla="*/ 348 w 648"/>
                <a:gd name="T27" fmla="*/ 667 h 869"/>
                <a:gd name="T28" fmla="*/ 401 w 648"/>
                <a:gd name="T29" fmla="*/ 669 h 869"/>
                <a:gd name="T30" fmla="*/ 385 w 648"/>
                <a:gd name="T31" fmla="*/ 694 h 869"/>
                <a:gd name="T32" fmla="*/ 323 w 648"/>
                <a:gd name="T33" fmla="*/ 699 h 869"/>
                <a:gd name="T34" fmla="*/ 254 w 648"/>
                <a:gd name="T35" fmla="*/ 660 h 869"/>
                <a:gd name="T36" fmla="*/ 298 w 648"/>
                <a:gd name="T37" fmla="*/ 649 h 869"/>
                <a:gd name="T38" fmla="*/ 190 w 648"/>
                <a:gd name="T39" fmla="*/ 400 h 869"/>
                <a:gd name="T40" fmla="*/ 321 w 648"/>
                <a:gd name="T41" fmla="*/ 329 h 869"/>
                <a:gd name="T42" fmla="*/ 380 w 648"/>
                <a:gd name="T43" fmla="*/ 431 h 869"/>
                <a:gd name="T44" fmla="*/ 361 w 648"/>
                <a:gd name="T45" fmla="*/ 651 h 869"/>
                <a:gd name="T46" fmla="*/ 271 w 648"/>
                <a:gd name="T47" fmla="*/ 816 h 869"/>
                <a:gd name="T48" fmla="*/ 379 w 648"/>
                <a:gd name="T49" fmla="*/ 818 h 869"/>
                <a:gd name="T50" fmla="*/ 317 w 648"/>
                <a:gd name="T51" fmla="*/ 850 h 869"/>
                <a:gd name="T52" fmla="*/ 370 w 648"/>
                <a:gd name="T53" fmla="*/ 802 h 869"/>
                <a:gd name="T54" fmla="*/ 266 w 648"/>
                <a:gd name="T55" fmla="*/ 798 h 869"/>
                <a:gd name="T56" fmla="*/ 315 w 648"/>
                <a:gd name="T57" fmla="*/ 764 h 869"/>
                <a:gd name="T58" fmla="*/ 403 w 648"/>
                <a:gd name="T59" fmla="*/ 759 h 869"/>
                <a:gd name="T60" fmla="*/ 396 w 648"/>
                <a:gd name="T61" fmla="*/ 743 h 869"/>
                <a:gd name="T62" fmla="*/ 323 w 648"/>
                <a:gd name="T63" fmla="*/ 748 h 869"/>
                <a:gd name="T64" fmla="*/ 249 w 648"/>
                <a:gd name="T65" fmla="*/ 704 h 869"/>
                <a:gd name="T66" fmla="*/ 381 w 648"/>
                <a:gd name="T67" fmla="*/ 711 h 869"/>
                <a:gd name="T68" fmla="*/ 399 w 648"/>
                <a:gd name="T69" fmla="*/ 714 h 869"/>
                <a:gd name="T70" fmla="*/ 601 w 648"/>
                <a:gd name="T71" fmla="*/ 355 h 869"/>
                <a:gd name="T72" fmla="*/ 484 w 648"/>
                <a:gd name="T73" fmla="*/ 509 h 869"/>
                <a:gd name="T74" fmla="*/ 396 w 648"/>
                <a:gd name="T75" fmla="*/ 649 h 869"/>
                <a:gd name="T76" fmla="*/ 377 w 648"/>
                <a:gd name="T77" fmla="*/ 544 h 869"/>
                <a:gd name="T78" fmla="*/ 423 w 648"/>
                <a:gd name="T79" fmla="*/ 362 h 869"/>
                <a:gd name="T80" fmla="*/ 484 w 648"/>
                <a:gd name="T81" fmla="*/ 345 h 869"/>
                <a:gd name="T82" fmla="*/ 454 w 648"/>
                <a:gd name="T83" fmla="*/ 347 h 869"/>
                <a:gd name="T84" fmla="*/ 435 w 648"/>
                <a:gd name="T85" fmla="*/ 334 h 869"/>
                <a:gd name="T86" fmla="*/ 478 w 648"/>
                <a:gd name="T87" fmla="*/ 230 h 869"/>
                <a:gd name="T88" fmla="*/ 413 w 648"/>
                <a:gd name="T89" fmla="*/ 340 h 869"/>
                <a:gd name="T90" fmla="*/ 257 w 648"/>
                <a:gd name="T91" fmla="*/ 308 h 869"/>
                <a:gd name="T92" fmla="*/ 142 w 648"/>
                <a:gd name="T93" fmla="*/ 329 h 869"/>
                <a:gd name="T94" fmla="*/ 152 w 648"/>
                <a:gd name="T95" fmla="*/ 371 h 869"/>
                <a:gd name="T96" fmla="*/ 141 w 648"/>
                <a:gd name="T97" fmla="*/ 419 h 869"/>
                <a:gd name="T98" fmla="*/ 164 w 648"/>
                <a:gd name="T99" fmla="*/ 390 h 869"/>
                <a:gd name="T100" fmla="*/ 219 w 648"/>
                <a:gd name="T101" fmla="*/ 490 h 869"/>
                <a:gd name="T102" fmla="*/ 255 w 648"/>
                <a:gd name="T103" fmla="*/ 649 h 869"/>
                <a:gd name="T104" fmla="*/ 255 w 648"/>
                <a:gd name="T105" fmla="*/ 647 h 869"/>
                <a:gd name="T106" fmla="*/ 45 w 648"/>
                <a:gd name="T107" fmla="*/ 390 h 869"/>
                <a:gd name="T108" fmla="*/ 468 w 648"/>
                <a:gd name="T109" fmla="*/ 56 h 8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648" h="869">
                  <a:moveTo>
                    <a:pt x="503" y="51"/>
                  </a:moveTo>
                  <a:cubicBezTo>
                    <a:pt x="401" y="0"/>
                    <a:pt x="261" y="4"/>
                    <a:pt x="158" y="52"/>
                  </a:cubicBezTo>
                  <a:cubicBezTo>
                    <a:pt x="54" y="101"/>
                    <a:pt x="0" y="213"/>
                    <a:pt x="11" y="327"/>
                  </a:cubicBezTo>
                  <a:cubicBezTo>
                    <a:pt x="18" y="393"/>
                    <a:pt x="51" y="445"/>
                    <a:pt x="100" y="490"/>
                  </a:cubicBezTo>
                  <a:cubicBezTo>
                    <a:pt x="155" y="539"/>
                    <a:pt x="209" y="586"/>
                    <a:pt x="246" y="651"/>
                  </a:cubicBezTo>
                  <a:cubicBezTo>
                    <a:pt x="246" y="652"/>
                    <a:pt x="247" y="653"/>
                    <a:pt x="248" y="653"/>
                  </a:cubicBezTo>
                  <a:cubicBezTo>
                    <a:pt x="231" y="653"/>
                    <a:pt x="228" y="678"/>
                    <a:pt x="236" y="691"/>
                  </a:cubicBezTo>
                  <a:cubicBezTo>
                    <a:pt x="237" y="693"/>
                    <a:pt x="239" y="695"/>
                    <a:pt x="240" y="697"/>
                  </a:cubicBezTo>
                  <a:cubicBezTo>
                    <a:pt x="230" y="704"/>
                    <a:pt x="227" y="720"/>
                    <a:pt x="233" y="733"/>
                  </a:cubicBezTo>
                  <a:cubicBezTo>
                    <a:pt x="235" y="737"/>
                    <a:pt x="237" y="740"/>
                    <a:pt x="240" y="743"/>
                  </a:cubicBezTo>
                  <a:cubicBezTo>
                    <a:pt x="225" y="757"/>
                    <a:pt x="225" y="782"/>
                    <a:pt x="238" y="798"/>
                  </a:cubicBezTo>
                  <a:cubicBezTo>
                    <a:pt x="243" y="804"/>
                    <a:pt x="249" y="808"/>
                    <a:pt x="256" y="811"/>
                  </a:cubicBezTo>
                  <a:cubicBezTo>
                    <a:pt x="266" y="840"/>
                    <a:pt x="288" y="863"/>
                    <a:pt x="319" y="866"/>
                  </a:cubicBezTo>
                  <a:cubicBezTo>
                    <a:pt x="344" y="869"/>
                    <a:pt x="389" y="848"/>
                    <a:pt x="394" y="821"/>
                  </a:cubicBezTo>
                  <a:cubicBezTo>
                    <a:pt x="395" y="819"/>
                    <a:pt x="394" y="818"/>
                    <a:pt x="394" y="816"/>
                  </a:cubicBezTo>
                  <a:cubicBezTo>
                    <a:pt x="403" y="815"/>
                    <a:pt x="413" y="813"/>
                    <a:pt x="420" y="808"/>
                  </a:cubicBezTo>
                  <a:cubicBezTo>
                    <a:pt x="439" y="793"/>
                    <a:pt x="433" y="767"/>
                    <a:pt x="418" y="752"/>
                  </a:cubicBezTo>
                  <a:cubicBezTo>
                    <a:pt x="434" y="740"/>
                    <a:pt x="425" y="717"/>
                    <a:pt x="413" y="705"/>
                  </a:cubicBezTo>
                  <a:cubicBezTo>
                    <a:pt x="416" y="704"/>
                    <a:pt x="419" y="702"/>
                    <a:pt x="421" y="699"/>
                  </a:cubicBezTo>
                  <a:cubicBezTo>
                    <a:pt x="437" y="684"/>
                    <a:pt x="428" y="663"/>
                    <a:pt x="411" y="655"/>
                  </a:cubicBezTo>
                  <a:cubicBezTo>
                    <a:pt x="411" y="654"/>
                    <a:pt x="411" y="652"/>
                    <a:pt x="410" y="651"/>
                  </a:cubicBezTo>
                  <a:cubicBezTo>
                    <a:pt x="412" y="650"/>
                    <a:pt x="413" y="648"/>
                    <a:pt x="413" y="645"/>
                  </a:cubicBezTo>
                  <a:cubicBezTo>
                    <a:pt x="417" y="577"/>
                    <a:pt x="479" y="537"/>
                    <a:pt x="526" y="498"/>
                  </a:cubicBezTo>
                  <a:cubicBezTo>
                    <a:pt x="571" y="460"/>
                    <a:pt x="605" y="411"/>
                    <a:pt x="620" y="354"/>
                  </a:cubicBezTo>
                  <a:cubicBezTo>
                    <a:pt x="648" y="247"/>
                    <a:pt x="608" y="103"/>
                    <a:pt x="503" y="51"/>
                  </a:cubicBezTo>
                  <a:close/>
                  <a:moveTo>
                    <a:pt x="254" y="660"/>
                  </a:moveTo>
                  <a:cubicBezTo>
                    <a:pt x="254" y="660"/>
                    <a:pt x="255" y="660"/>
                    <a:pt x="255" y="660"/>
                  </a:cubicBezTo>
                  <a:cubicBezTo>
                    <a:pt x="286" y="665"/>
                    <a:pt x="317" y="666"/>
                    <a:pt x="348" y="667"/>
                  </a:cubicBezTo>
                  <a:cubicBezTo>
                    <a:pt x="363" y="668"/>
                    <a:pt x="381" y="671"/>
                    <a:pt x="397" y="665"/>
                  </a:cubicBezTo>
                  <a:cubicBezTo>
                    <a:pt x="397" y="667"/>
                    <a:pt x="399" y="668"/>
                    <a:pt x="401" y="669"/>
                  </a:cubicBezTo>
                  <a:cubicBezTo>
                    <a:pt x="407" y="684"/>
                    <a:pt x="405" y="692"/>
                    <a:pt x="396" y="693"/>
                  </a:cubicBezTo>
                  <a:cubicBezTo>
                    <a:pt x="392" y="693"/>
                    <a:pt x="389" y="694"/>
                    <a:pt x="385" y="694"/>
                  </a:cubicBezTo>
                  <a:cubicBezTo>
                    <a:pt x="380" y="695"/>
                    <a:pt x="375" y="696"/>
                    <a:pt x="370" y="696"/>
                  </a:cubicBezTo>
                  <a:cubicBezTo>
                    <a:pt x="354" y="698"/>
                    <a:pt x="339" y="698"/>
                    <a:pt x="323" y="699"/>
                  </a:cubicBezTo>
                  <a:cubicBezTo>
                    <a:pt x="310" y="699"/>
                    <a:pt x="297" y="699"/>
                    <a:pt x="285" y="698"/>
                  </a:cubicBezTo>
                  <a:cubicBezTo>
                    <a:pt x="272" y="697"/>
                    <a:pt x="225" y="683"/>
                    <a:pt x="254" y="660"/>
                  </a:cubicBezTo>
                  <a:close/>
                  <a:moveTo>
                    <a:pt x="361" y="651"/>
                  </a:moveTo>
                  <a:cubicBezTo>
                    <a:pt x="340" y="652"/>
                    <a:pt x="319" y="650"/>
                    <a:pt x="298" y="649"/>
                  </a:cubicBezTo>
                  <a:cubicBezTo>
                    <a:pt x="285" y="592"/>
                    <a:pt x="260" y="535"/>
                    <a:pt x="234" y="482"/>
                  </a:cubicBezTo>
                  <a:cubicBezTo>
                    <a:pt x="220" y="454"/>
                    <a:pt x="206" y="427"/>
                    <a:pt x="190" y="400"/>
                  </a:cubicBezTo>
                  <a:cubicBezTo>
                    <a:pt x="185" y="392"/>
                    <a:pt x="181" y="383"/>
                    <a:pt x="176" y="374"/>
                  </a:cubicBezTo>
                  <a:cubicBezTo>
                    <a:pt x="210" y="333"/>
                    <a:pt x="264" y="316"/>
                    <a:pt x="321" y="329"/>
                  </a:cubicBezTo>
                  <a:cubicBezTo>
                    <a:pt x="350" y="335"/>
                    <a:pt x="377" y="348"/>
                    <a:pt x="406" y="357"/>
                  </a:cubicBezTo>
                  <a:cubicBezTo>
                    <a:pt x="396" y="381"/>
                    <a:pt x="387" y="406"/>
                    <a:pt x="380" y="431"/>
                  </a:cubicBezTo>
                  <a:cubicBezTo>
                    <a:pt x="370" y="466"/>
                    <a:pt x="363" y="503"/>
                    <a:pt x="360" y="540"/>
                  </a:cubicBezTo>
                  <a:cubicBezTo>
                    <a:pt x="356" y="576"/>
                    <a:pt x="353" y="616"/>
                    <a:pt x="361" y="651"/>
                  </a:cubicBezTo>
                  <a:close/>
                  <a:moveTo>
                    <a:pt x="317" y="850"/>
                  </a:moveTo>
                  <a:cubicBezTo>
                    <a:pt x="296" y="847"/>
                    <a:pt x="282" y="833"/>
                    <a:pt x="271" y="816"/>
                  </a:cubicBezTo>
                  <a:cubicBezTo>
                    <a:pt x="289" y="819"/>
                    <a:pt x="310" y="818"/>
                    <a:pt x="326" y="819"/>
                  </a:cubicBezTo>
                  <a:cubicBezTo>
                    <a:pt x="343" y="820"/>
                    <a:pt x="361" y="820"/>
                    <a:pt x="379" y="818"/>
                  </a:cubicBezTo>
                  <a:cubicBezTo>
                    <a:pt x="380" y="818"/>
                    <a:pt x="380" y="818"/>
                    <a:pt x="380" y="818"/>
                  </a:cubicBezTo>
                  <a:cubicBezTo>
                    <a:pt x="366" y="836"/>
                    <a:pt x="341" y="853"/>
                    <a:pt x="317" y="850"/>
                  </a:cubicBezTo>
                  <a:close/>
                  <a:moveTo>
                    <a:pt x="403" y="798"/>
                  </a:moveTo>
                  <a:cubicBezTo>
                    <a:pt x="394" y="801"/>
                    <a:pt x="379" y="801"/>
                    <a:pt x="370" y="802"/>
                  </a:cubicBezTo>
                  <a:cubicBezTo>
                    <a:pt x="353" y="803"/>
                    <a:pt x="336" y="803"/>
                    <a:pt x="319" y="802"/>
                  </a:cubicBezTo>
                  <a:cubicBezTo>
                    <a:pt x="302" y="801"/>
                    <a:pt x="283" y="802"/>
                    <a:pt x="266" y="798"/>
                  </a:cubicBezTo>
                  <a:cubicBezTo>
                    <a:pt x="242" y="791"/>
                    <a:pt x="241" y="769"/>
                    <a:pt x="248" y="750"/>
                  </a:cubicBezTo>
                  <a:cubicBezTo>
                    <a:pt x="267" y="762"/>
                    <a:pt x="294" y="763"/>
                    <a:pt x="315" y="764"/>
                  </a:cubicBezTo>
                  <a:cubicBezTo>
                    <a:pt x="333" y="765"/>
                    <a:pt x="352" y="765"/>
                    <a:pt x="370" y="764"/>
                  </a:cubicBezTo>
                  <a:cubicBezTo>
                    <a:pt x="380" y="763"/>
                    <a:pt x="392" y="762"/>
                    <a:pt x="403" y="759"/>
                  </a:cubicBezTo>
                  <a:cubicBezTo>
                    <a:pt x="414" y="771"/>
                    <a:pt x="425" y="787"/>
                    <a:pt x="403" y="798"/>
                  </a:cubicBezTo>
                  <a:close/>
                  <a:moveTo>
                    <a:pt x="396" y="743"/>
                  </a:moveTo>
                  <a:cubicBezTo>
                    <a:pt x="390" y="746"/>
                    <a:pt x="381" y="746"/>
                    <a:pt x="375" y="747"/>
                  </a:cubicBezTo>
                  <a:cubicBezTo>
                    <a:pt x="357" y="749"/>
                    <a:pt x="340" y="749"/>
                    <a:pt x="323" y="748"/>
                  </a:cubicBezTo>
                  <a:cubicBezTo>
                    <a:pt x="306" y="747"/>
                    <a:pt x="288" y="747"/>
                    <a:pt x="272" y="743"/>
                  </a:cubicBezTo>
                  <a:cubicBezTo>
                    <a:pt x="254" y="738"/>
                    <a:pt x="236" y="720"/>
                    <a:pt x="249" y="704"/>
                  </a:cubicBezTo>
                  <a:cubicBezTo>
                    <a:pt x="270" y="718"/>
                    <a:pt x="303" y="715"/>
                    <a:pt x="326" y="715"/>
                  </a:cubicBezTo>
                  <a:cubicBezTo>
                    <a:pt x="344" y="715"/>
                    <a:pt x="363" y="713"/>
                    <a:pt x="381" y="711"/>
                  </a:cubicBezTo>
                  <a:cubicBezTo>
                    <a:pt x="386" y="711"/>
                    <a:pt x="391" y="710"/>
                    <a:pt x="396" y="709"/>
                  </a:cubicBezTo>
                  <a:cubicBezTo>
                    <a:pt x="396" y="711"/>
                    <a:pt x="397" y="713"/>
                    <a:pt x="399" y="714"/>
                  </a:cubicBezTo>
                  <a:cubicBezTo>
                    <a:pt x="414" y="726"/>
                    <a:pt x="412" y="737"/>
                    <a:pt x="396" y="743"/>
                  </a:cubicBezTo>
                  <a:close/>
                  <a:moveTo>
                    <a:pt x="601" y="355"/>
                  </a:moveTo>
                  <a:cubicBezTo>
                    <a:pt x="592" y="386"/>
                    <a:pt x="577" y="415"/>
                    <a:pt x="558" y="440"/>
                  </a:cubicBezTo>
                  <a:cubicBezTo>
                    <a:pt x="537" y="467"/>
                    <a:pt x="510" y="488"/>
                    <a:pt x="484" y="509"/>
                  </a:cubicBezTo>
                  <a:cubicBezTo>
                    <a:pt x="441" y="544"/>
                    <a:pt x="398" y="586"/>
                    <a:pt x="395" y="645"/>
                  </a:cubicBezTo>
                  <a:cubicBezTo>
                    <a:pt x="395" y="646"/>
                    <a:pt x="395" y="647"/>
                    <a:pt x="396" y="649"/>
                  </a:cubicBezTo>
                  <a:cubicBezTo>
                    <a:pt x="388" y="650"/>
                    <a:pt x="380" y="651"/>
                    <a:pt x="372" y="651"/>
                  </a:cubicBezTo>
                  <a:cubicBezTo>
                    <a:pt x="375" y="615"/>
                    <a:pt x="373" y="579"/>
                    <a:pt x="377" y="544"/>
                  </a:cubicBezTo>
                  <a:cubicBezTo>
                    <a:pt x="380" y="507"/>
                    <a:pt x="387" y="471"/>
                    <a:pt x="397" y="436"/>
                  </a:cubicBezTo>
                  <a:cubicBezTo>
                    <a:pt x="404" y="411"/>
                    <a:pt x="413" y="386"/>
                    <a:pt x="423" y="362"/>
                  </a:cubicBezTo>
                  <a:cubicBezTo>
                    <a:pt x="424" y="362"/>
                    <a:pt x="425" y="362"/>
                    <a:pt x="426" y="363"/>
                  </a:cubicBezTo>
                  <a:cubicBezTo>
                    <a:pt x="446" y="367"/>
                    <a:pt x="476" y="368"/>
                    <a:pt x="484" y="345"/>
                  </a:cubicBezTo>
                  <a:cubicBezTo>
                    <a:pt x="486" y="339"/>
                    <a:pt x="479" y="334"/>
                    <a:pt x="474" y="337"/>
                  </a:cubicBezTo>
                  <a:cubicBezTo>
                    <a:pt x="467" y="340"/>
                    <a:pt x="462" y="345"/>
                    <a:pt x="454" y="347"/>
                  </a:cubicBezTo>
                  <a:cubicBezTo>
                    <a:pt x="446" y="348"/>
                    <a:pt x="438" y="347"/>
                    <a:pt x="430" y="345"/>
                  </a:cubicBezTo>
                  <a:cubicBezTo>
                    <a:pt x="432" y="341"/>
                    <a:pt x="434" y="337"/>
                    <a:pt x="435" y="334"/>
                  </a:cubicBezTo>
                  <a:cubicBezTo>
                    <a:pt x="451" y="301"/>
                    <a:pt x="474" y="272"/>
                    <a:pt x="490" y="240"/>
                  </a:cubicBezTo>
                  <a:cubicBezTo>
                    <a:pt x="493" y="232"/>
                    <a:pt x="485" y="223"/>
                    <a:pt x="478" y="230"/>
                  </a:cubicBezTo>
                  <a:cubicBezTo>
                    <a:pt x="453" y="255"/>
                    <a:pt x="436" y="292"/>
                    <a:pt x="420" y="324"/>
                  </a:cubicBezTo>
                  <a:cubicBezTo>
                    <a:pt x="418" y="329"/>
                    <a:pt x="415" y="335"/>
                    <a:pt x="413" y="340"/>
                  </a:cubicBezTo>
                  <a:cubicBezTo>
                    <a:pt x="398" y="336"/>
                    <a:pt x="384" y="330"/>
                    <a:pt x="370" y="325"/>
                  </a:cubicBezTo>
                  <a:cubicBezTo>
                    <a:pt x="334" y="312"/>
                    <a:pt x="295" y="302"/>
                    <a:pt x="257" y="308"/>
                  </a:cubicBezTo>
                  <a:cubicBezTo>
                    <a:pt x="222" y="314"/>
                    <a:pt x="190" y="333"/>
                    <a:pt x="168" y="360"/>
                  </a:cubicBezTo>
                  <a:cubicBezTo>
                    <a:pt x="160" y="348"/>
                    <a:pt x="152" y="336"/>
                    <a:pt x="142" y="329"/>
                  </a:cubicBezTo>
                  <a:cubicBezTo>
                    <a:pt x="137" y="325"/>
                    <a:pt x="130" y="330"/>
                    <a:pt x="132" y="336"/>
                  </a:cubicBezTo>
                  <a:cubicBezTo>
                    <a:pt x="135" y="349"/>
                    <a:pt x="144" y="360"/>
                    <a:pt x="152" y="371"/>
                  </a:cubicBezTo>
                  <a:cubicBezTo>
                    <a:pt x="153" y="374"/>
                    <a:pt x="155" y="376"/>
                    <a:pt x="156" y="378"/>
                  </a:cubicBezTo>
                  <a:cubicBezTo>
                    <a:pt x="149" y="391"/>
                    <a:pt x="143" y="405"/>
                    <a:pt x="141" y="419"/>
                  </a:cubicBezTo>
                  <a:cubicBezTo>
                    <a:pt x="140" y="424"/>
                    <a:pt x="147" y="425"/>
                    <a:pt x="149" y="421"/>
                  </a:cubicBezTo>
                  <a:cubicBezTo>
                    <a:pt x="153" y="410"/>
                    <a:pt x="158" y="400"/>
                    <a:pt x="164" y="390"/>
                  </a:cubicBezTo>
                  <a:cubicBezTo>
                    <a:pt x="168" y="397"/>
                    <a:pt x="172" y="404"/>
                    <a:pt x="176" y="411"/>
                  </a:cubicBezTo>
                  <a:cubicBezTo>
                    <a:pt x="191" y="437"/>
                    <a:pt x="205" y="463"/>
                    <a:pt x="219" y="490"/>
                  </a:cubicBezTo>
                  <a:cubicBezTo>
                    <a:pt x="244" y="542"/>
                    <a:pt x="263" y="596"/>
                    <a:pt x="286" y="649"/>
                  </a:cubicBezTo>
                  <a:cubicBezTo>
                    <a:pt x="276" y="649"/>
                    <a:pt x="266" y="649"/>
                    <a:pt x="255" y="649"/>
                  </a:cubicBezTo>
                  <a:cubicBezTo>
                    <a:pt x="255" y="649"/>
                    <a:pt x="255" y="649"/>
                    <a:pt x="255" y="649"/>
                  </a:cubicBezTo>
                  <a:cubicBezTo>
                    <a:pt x="255" y="648"/>
                    <a:pt x="255" y="648"/>
                    <a:pt x="255" y="647"/>
                  </a:cubicBezTo>
                  <a:cubicBezTo>
                    <a:pt x="230" y="595"/>
                    <a:pt x="198" y="553"/>
                    <a:pt x="156" y="515"/>
                  </a:cubicBezTo>
                  <a:cubicBezTo>
                    <a:pt x="114" y="477"/>
                    <a:pt x="68" y="443"/>
                    <a:pt x="45" y="390"/>
                  </a:cubicBezTo>
                  <a:cubicBezTo>
                    <a:pt x="0" y="285"/>
                    <a:pt x="40" y="144"/>
                    <a:pt x="137" y="84"/>
                  </a:cubicBezTo>
                  <a:cubicBezTo>
                    <a:pt x="232" y="25"/>
                    <a:pt x="366" y="19"/>
                    <a:pt x="468" y="56"/>
                  </a:cubicBezTo>
                  <a:cubicBezTo>
                    <a:pt x="585" y="97"/>
                    <a:pt x="634" y="242"/>
                    <a:pt x="601" y="355"/>
                  </a:cubicBezTo>
                  <a:close/>
                </a:path>
              </a:pathLst>
            </a:custGeom>
            <a:solidFill>
              <a:srgbClr val="3C3C3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sp>
          <p:nvSpPr>
            <p:cNvPr id="22" name="Freeform 13"/>
            <p:cNvSpPr/>
            <p:nvPr/>
          </p:nvSpPr>
          <p:spPr bwMode="auto">
            <a:xfrm>
              <a:off x="5461000" y="2530476"/>
              <a:ext cx="254000" cy="130175"/>
            </a:xfrm>
            <a:custGeom>
              <a:avLst/>
              <a:gdLst>
                <a:gd name="T0" fmla="*/ 104 w 115"/>
                <a:gd name="T1" fmla="*/ 2 h 59"/>
                <a:gd name="T2" fmla="*/ 10 w 115"/>
                <a:gd name="T3" fmla="*/ 38 h 59"/>
                <a:gd name="T4" fmla="*/ 17 w 115"/>
                <a:gd name="T5" fmla="*/ 54 h 59"/>
                <a:gd name="T6" fmla="*/ 108 w 115"/>
                <a:gd name="T7" fmla="*/ 14 h 59"/>
                <a:gd name="T8" fmla="*/ 104 w 115"/>
                <a:gd name="T9" fmla="*/ 2 h 59"/>
              </a:gdLst>
              <a:ahLst/>
              <a:cxnLst>
                <a:cxn ang="0">
                  <a:pos x="T0" y="T1"/>
                </a:cxn>
                <a:cxn ang="0">
                  <a:pos x="T2" y="T3"/>
                </a:cxn>
                <a:cxn ang="0">
                  <a:pos x="T4" y="T5"/>
                </a:cxn>
                <a:cxn ang="0">
                  <a:pos x="T6" y="T7"/>
                </a:cxn>
                <a:cxn ang="0">
                  <a:pos x="T8" y="T9"/>
                </a:cxn>
              </a:cxnLst>
              <a:rect l="0" t="0" r="r" b="b"/>
              <a:pathLst>
                <a:path w="115" h="59">
                  <a:moveTo>
                    <a:pt x="104" y="2"/>
                  </a:moveTo>
                  <a:cubicBezTo>
                    <a:pt x="72" y="10"/>
                    <a:pt x="40" y="24"/>
                    <a:pt x="10" y="38"/>
                  </a:cubicBezTo>
                  <a:cubicBezTo>
                    <a:pt x="0" y="41"/>
                    <a:pt x="5" y="59"/>
                    <a:pt x="17" y="54"/>
                  </a:cubicBezTo>
                  <a:cubicBezTo>
                    <a:pt x="47" y="41"/>
                    <a:pt x="79" y="29"/>
                    <a:pt x="108" y="14"/>
                  </a:cubicBezTo>
                  <a:cubicBezTo>
                    <a:pt x="115" y="11"/>
                    <a:pt x="112" y="0"/>
                    <a:pt x="104" y="2"/>
                  </a:cubicBezTo>
                  <a:close/>
                </a:path>
              </a:pathLst>
            </a:custGeom>
            <a:solidFill>
              <a:srgbClr val="3C3C3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sp>
          <p:nvSpPr>
            <p:cNvPr id="23" name="Freeform 14"/>
            <p:cNvSpPr/>
            <p:nvPr/>
          </p:nvSpPr>
          <p:spPr bwMode="auto">
            <a:xfrm>
              <a:off x="6804025" y="2552701"/>
              <a:ext cx="227012" cy="187325"/>
            </a:xfrm>
            <a:custGeom>
              <a:avLst/>
              <a:gdLst>
                <a:gd name="T0" fmla="*/ 98 w 103"/>
                <a:gd name="T1" fmla="*/ 71 h 85"/>
                <a:gd name="T2" fmla="*/ 21 w 103"/>
                <a:gd name="T3" fmla="*/ 6 h 85"/>
                <a:gd name="T4" fmla="*/ 11 w 103"/>
                <a:gd name="T5" fmla="*/ 20 h 85"/>
                <a:gd name="T6" fmla="*/ 90 w 103"/>
                <a:gd name="T7" fmla="*/ 81 h 85"/>
                <a:gd name="T8" fmla="*/ 98 w 103"/>
                <a:gd name="T9" fmla="*/ 71 h 85"/>
              </a:gdLst>
              <a:ahLst/>
              <a:cxnLst>
                <a:cxn ang="0">
                  <a:pos x="T0" y="T1"/>
                </a:cxn>
                <a:cxn ang="0">
                  <a:pos x="T2" y="T3"/>
                </a:cxn>
                <a:cxn ang="0">
                  <a:pos x="T4" y="T5"/>
                </a:cxn>
                <a:cxn ang="0">
                  <a:pos x="T6" y="T7"/>
                </a:cxn>
                <a:cxn ang="0">
                  <a:pos x="T8" y="T9"/>
                </a:cxn>
              </a:cxnLst>
              <a:rect l="0" t="0" r="r" b="b"/>
              <a:pathLst>
                <a:path w="103" h="85">
                  <a:moveTo>
                    <a:pt x="98" y="71"/>
                  </a:moveTo>
                  <a:cubicBezTo>
                    <a:pt x="75" y="47"/>
                    <a:pt x="48" y="26"/>
                    <a:pt x="21" y="6"/>
                  </a:cubicBezTo>
                  <a:cubicBezTo>
                    <a:pt x="13" y="0"/>
                    <a:pt x="0" y="12"/>
                    <a:pt x="11" y="20"/>
                  </a:cubicBezTo>
                  <a:cubicBezTo>
                    <a:pt x="37" y="40"/>
                    <a:pt x="62" y="63"/>
                    <a:pt x="90" y="81"/>
                  </a:cubicBezTo>
                  <a:cubicBezTo>
                    <a:pt x="96" y="85"/>
                    <a:pt x="103" y="77"/>
                    <a:pt x="98" y="71"/>
                  </a:cubicBezTo>
                  <a:close/>
                </a:path>
              </a:pathLst>
            </a:custGeom>
            <a:solidFill>
              <a:srgbClr val="3C3C3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sp>
          <p:nvSpPr>
            <p:cNvPr id="24" name="Freeform 15"/>
            <p:cNvSpPr/>
            <p:nvPr/>
          </p:nvSpPr>
          <p:spPr bwMode="auto">
            <a:xfrm>
              <a:off x="5045075" y="1385888"/>
              <a:ext cx="438150" cy="174625"/>
            </a:xfrm>
            <a:custGeom>
              <a:avLst/>
              <a:gdLst>
                <a:gd name="T0" fmla="*/ 194 w 199"/>
                <a:gd name="T1" fmla="*/ 68 h 79"/>
                <a:gd name="T2" fmla="*/ 116 w 199"/>
                <a:gd name="T3" fmla="*/ 37 h 79"/>
                <a:gd name="T4" fmla="*/ 15 w 199"/>
                <a:gd name="T5" fmla="*/ 4 h 79"/>
                <a:gd name="T6" fmla="*/ 10 w 199"/>
                <a:gd name="T7" fmla="*/ 20 h 79"/>
                <a:gd name="T8" fmla="*/ 105 w 199"/>
                <a:gd name="T9" fmla="*/ 51 h 79"/>
                <a:gd name="T10" fmla="*/ 188 w 199"/>
                <a:gd name="T11" fmla="*/ 77 h 79"/>
                <a:gd name="T12" fmla="*/ 194 w 199"/>
                <a:gd name="T13" fmla="*/ 68 h 79"/>
              </a:gdLst>
              <a:ahLst/>
              <a:cxnLst>
                <a:cxn ang="0">
                  <a:pos x="T0" y="T1"/>
                </a:cxn>
                <a:cxn ang="0">
                  <a:pos x="T2" y="T3"/>
                </a:cxn>
                <a:cxn ang="0">
                  <a:pos x="T4" y="T5"/>
                </a:cxn>
                <a:cxn ang="0">
                  <a:pos x="T6" y="T7"/>
                </a:cxn>
                <a:cxn ang="0">
                  <a:pos x="T8" y="T9"/>
                </a:cxn>
                <a:cxn ang="0">
                  <a:pos x="T10" y="T11"/>
                </a:cxn>
                <a:cxn ang="0">
                  <a:pos x="T12" y="T13"/>
                </a:cxn>
              </a:cxnLst>
              <a:rect l="0" t="0" r="r" b="b"/>
              <a:pathLst>
                <a:path w="199" h="79">
                  <a:moveTo>
                    <a:pt x="194" y="68"/>
                  </a:moveTo>
                  <a:cubicBezTo>
                    <a:pt x="174" y="49"/>
                    <a:pt x="143" y="43"/>
                    <a:pt x="116" y="37"/>
                  </a:cubicBezTo>
                  <a:cubicBezTo>
                    <a:pt x="82" y="28"/>
                    <a:pt x="49" y="16"/>
                    <a:pt x="15" y="4"/>
                  </a:cubicBezTo>
                  <a:cubicBezTo>
                    <a:pt x="5" y="0"/>
                    <a:pt x="0" y="16"/>
                    <a:pt x="10" y="20"/>
                  </a:cubicBezTo>
                  <a:cubicBezTo>
                    <a:pt x="39" y="34"/>
                    <a:pt x="72" y="43"/>
                    <a:pt x="105" y="51"/>
                  </a:cubicBezTo>
                  <a:cubicBezTo>
                    <a:pt x="134" y="58"/>
                    <a:pt x="160" y="68"/>
                    <a:pt x="188" y="77"/>
                  </a:cubicBezTo>
                  <a:cubicBezTo>
                    <a:pt x="193" y="79"/>
                    <a:pt x="199" y="72"/>
                    <a:pt x="194" y="68"/>
                  </a:cubicBezTo>
                  <a:close/>
                </a:path>
              </a:pathLst>
            </a:custGeom>
            <a:solidFill>
              <a:srgbClr val="3C3C3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sp>
          <p:nvSpPr>
            <p:cNvPr id="25" name="Freeform 16"/>
            <p:cNvSpPr/>
            <p:nvPr/>
          </p:nvSpPr>
          <p:spPr bwMode="auto">
            <a:xfrm>
              <a:off x="5940425" y="739776"/>
              <a:ext cx="133350" cy="431800"/>
            </a:xfrm>
            <a:custGeom>
              <a:avLst/>
              <a:gdLst>
                <a:gd name="T0" fmla="*/ 59 w 60"/>
                <a:gd name="T1" fmla="*/ 185 h 196"/>
                <a:gd name="T2" fmla="*/ 38 w 60"/>
                <a:gd name="T3" fmla="*/ 92 h 196"/>
                <a:gd name="T4" fmla="*/ 13 w 60"/>
                <a:gd name="T5" fmla="*/ 6 h 196"/>
                <a:gd name="T6" fmla="*/ 0 w 60"/>
                <a:gd name="T7" fmla="*/ 10 h 196"/>
                <a:gd name="T8" fmla="*/ 22 w 60"/>
                <a:gd name="T9" fmla="*/ 97 h 196"/>
                <a:gd name="T10" fmla="*/ 48 w 60"/>
                <a:gd name="T11" fmla="*/ 189 h 196"/>
                <a:gd name="T12" fmla="*/ 59 w 60"/>
                <a:gd name="T13" fmla="*/ 185 h 196"/>
              </a:gdLst>
              <a:ahLst/>
              <a:cxnLst>
                <a:cxn ang="0">
                  <a:pos x="T0" y="T1"/>
                </a:cxn>
                <a:cxn ang="0">
                  <a:pos x="T2" y="T3"/>
                </a:cxn>
                <a:cxn ang="0">
                  <a:pos x="T4" y="T5"/>
                </a:cxn>
                <a:cxn ang="0">
                  <a:pos x="T6" y="T7"/>
                </a:cxn>
                <a:cxn ang="0">
                  <a:pos x="T8" y="T9"/>
                </a:cxn>
                <a:cxn ang="0">
                  <a:pos x="T10" y="T11"/>
                </a:cxn>
                <a:cxn ang="0">
                  <a:pos x="T12" y="T13"/>
                </a:cxn>
              </a:cxnLst>
              <a:rect l="0" t="0" r="r" b="b"/>
              <a:pathLst>
                <a:path w="60" h="196">
                  <a:moveTo>
                    <a:pt x="59" y="185"/>
                  </a:moveTo>
                  <a:cubicBezTo>
                    <a:pt x="55" y="154"/>
                    <a:pt x="46" y="123"/>
                    <a:pt x="38" y="92"/>
                  </a:cubicBezTo>
                  <a:cubicBezTo>
                    <a:pt x="31" y="65"/>
                    <a:pt x="27" y="31"/>
                    <a:pt x="13" y="6"/>
                  </a:cubicBezTo>
                  <a:cubicBezTo>
                    <a:pt x="9" y="0"/>
                    <a:pt x="0" y="3"/>
                    <a:pt x="0" y="10"/>
                  </a:cubicBezTo>
                  <a:cubicBezTo>
                    <a:pt x="1" y="38"/>
                    <a:pt x="15" y="69"/>
                    <a:pt x="22" y="97"/>
                  </a:cubicBezTo>
                  <a:cubicBezTo>
                    <a:pt x="31" y="127"/>
                    <a:pt x="38" y="159"/>
                    <a:pt x="48" y="189"/>
                  </a:cubicBezTo>
                  <a:cubicBezTo>
                    <a:pt x="51" y="196"/>
                    <a:pt x="60" y="193"/>
                    <a:pt x="59" y="185"/>
                  </a:cubicBezTo>
                  <a:close/>
                </a:path>
              </a:pathLst>
            </a:custGeom>
            <a:solidFill>
              <a:srgbClr val="3C3C3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sp>
          <p:nvSpPr>
            <p:cNvPr id="26" name="Freeform 17"/>
            <p:cNvSpPr/>
            <p:nvPr/>
          </p:nvSpPr>
          <p:spPr bwMode="auto">
            <a:xfrm>
              <a:off x="6769100" y="808038"/>
              <a:ext cx="100012" cy="360362"/>
            </a:xfrm>
            <a:custGeom>
              <a:avLst/>
              <a:gdLst>
                <a:gd name="T0" fmla="*/ 31 w 45"/>
                <a:gd name="T1" fmla="*/ 7 h 163"/>
                <a:gd name="T2" fmla="*/ 14 w 45"/>
                <a:gd name="T3" fmla="*/ 81 h 163"/>
                <a:gd name="T4" fmla="*/ 1 w 45"/>
                <a:gd name="T5" fmla="*/ 156 h 163"/>
                <a:gd name="T6" fmla="*/ 11 w 45"/>
                <a:gd name="T7" fmla="*/ 158 h 163"/>
                <a:gd name="T8" fmla="*/ 30 w 45"/>
                <a:gd name="T9" fmla="*/ 82 h 163"/>
                <a:gd name="T10" fmla="*/ 45 w 45"/>
                <a:gd name="T11" fmla="*/ 10 h 163"/>
                <a:gd name="T12" fmla="*/ 31 w 45"/>
                <a:gd name="T13" fmla="*/ 7 h 163"/>
              </a:gdLst>
              <a:ahLst/>
              <a:cxnLst>
                <a:cxn ang="0">
                  <a:pos x="T0" y="T1"/>
                </a:cxn>
                <a:cxn ang="0">
                  <a:pos x="T2" y="T3"/>
                </a:cxn>
                <a:cxn ang="0">
                  <a:pos x="T4" y="T5"/>
                </a:cxn>
                <a:cxn ang="0">
                  <a:pos x="T6" y="T7"/>
                </a:cxn>
                <a:cxn ang="0">
                  <a:pos x="T8" y="T9"/>
                </a:cxn>
                <a:cxn ang="0">
                  <a:pos x="T10" y="T11"/>
                </a:cxn>
                <a:cxn ang="0">
                  <a:pos x="T12" y="T13"/>
                </a:cxn>
              </a:cxnLst>
              <a:rect l="0" t="0" r="r" b="b"/>
              <a:pathLst>
                <a:path w="45" h="163">
                  <a:moveTo>
                    <a:pt x="31" y="7"/>
                  </a:moveTo>
                  <a:cubicBezTo>
                    <a:pt x="22" y="30"/>
                    <a:pt x="19" y="57"/>
                    <a:pt x="14" y="81"/>
                  </a:cubicBezTo>
                  <a:cubicBezTo>
                    <a:pt x="9" y="106"/>
                    <a:pt x="4" y="131"/>
                    <a:pt x="1" y="156"/>
                  </a:cubicBezTo>
                  <a:cubicBezTo>
                    <a:pt x="0" y="163"/>
                    <a:pt x="10" y="163"/>
                    <a:pt x="11" y="158"/>
                  </a:cubicBezTo>
                  <a:cubicBezTo>
                    <a:pt x="18" y="133"/>
                    <a:pt x="24" y="107"/>
                    <a:pt x="30" y="82"/>
                  </a:cubicBezTo>
                  <a:cubicBezTo>
                    <a:pt x="35" y="58"/>
                    <a:pt x="44" y="34"/>
                    <a:pt x="45" y="10"/>
                  </a:cubicBezTo>
                  <a:cubicBezTo>
                    <a:pt x="45" y="3"/>
                    <a:pt x="34" y="0"/>
                    <a:pt x="31" y="7"/>
                  </a:cubicBezTo>
                  <a:close/>
                </a:path>
              </a:pathLst>
            </a:custGeom>
            <a:solidFill>
              <a:srgbClr val="3C3C3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sp>
          <p:nvSpPr>
            <p:cNvPr id="27" name="Freeform 18"/>
            <p:cNvSpPr/>
            <p:nvPr/>
          </p:nvSpPr>
          <p:spPr bwMode="auto">
            <a:xfrm>
              <a:off x="7153275" y="2155826"/>
              <a:ext cx="349250" cy="138112"/>
            </a:xfrm>
            <a:custGeom>
              <a:avLst/>
              <a:gdLst>
                <a:gd name="T0" fmla="*/ 6 w 159"/>
                <a:gd name="T1" fmla="*/ 14 h 63"/>
                <a:gd name="T2" fmla="*/ 78 w 159"/>
                <a:gd name="T3" fmla="*/ 40 h 63"/>
                <a:gd name="T4" fmla="*/ 151 w 159"/>
                <a:gd name="T5" fmla="*/ 62 h 63"/>
                <a:gd name="T6" fmla="*/ 154 w 159"/>
                <a:gd name="T7" fmla="*/ 51 h 63"/>
                <a:gd name="T8" fmla="*/ 80 w 159"/>
                <a:gd name="T9" fmla="*/ 24 h 63"/>
                <a:gd name="T10" fmla="*/ 11 w 159"/>
                <a:gd name="T11" fmla="*/ 1 h 63"/>
                <a:gd name="T12" fmla="*/ 6 w 159"/>
                <a:gd name="T13" fmla="*/ 14 h 63"/>
              </a:gdLst>
              <a:ahLst/>
              <a:cxnLst>
                <a:cxn ang="0">
                  <a:pos x="T0" y="T1"/>
                </a:cxn>
                <a:cxn ang="0">
                  <a:pos x="T2" y="T3"/>
                </a:cxn>
                <a:cxn ang="0">
                  <a:pos x="T4" y="T5"/>
                </a:cxn>
                <a:cxn ang="0">
                  <a:pos x="T6" y="T7"/>
                </a:cxn>
                <a:cxn ang="0">
                  <a:pos x="T8" y="T9"/>
                </a:cxn>
                <a:cxn ang="0">
                  <a:pos x="T10" y="T11"/>
                </a:cxn>
                <a:cxn ang="0">
                  <a:pos x="T12" y="T13"/>
                </a:cxn>
              </a:cxnLst>
              <a:rect l="0" t="0" r="r" b="b"/>
              <a:pathLst>
                <a:path w="159" h="63">
                  <a:moveTo>
                    <a:pt x="6" y="14"/>
                  </a:moveTo>
                  <a:cubicBezTo>
                    <a:pt x="28" y="26"/>
                    <a:pt x="54" y="32"/>
                    <a:pt x="78" y="40"/>
                  </a:cubicBezTo>
                  <a:cubicBezTo>
                    <a:pt x="102" y="48"/>
                    <a:pt x="127" y="56"/>
                    <a:pt x="151" y="62"/>
                  </a:cubicBezTo>
                  <a:cubicBezTo>
                    <a:pt x="157" y="63"/>
                    <a:pt x="159" y="54"/>
                    <a:pt x="154" y="51"/>
                  </a:cubicBezTo>
                  <a:cubicBezTo>
                    <a:pt x="130" y="41"/>
                    <a:pt x="105" y="33"/>
                    <a:pt x="80" y="24"/>
                  </a:cubicBezTo>
                  <a:cubicBezTo>
                    <a:pt x="58" y="16"/>
                    <a:pt x="35" y="5"/>
                    <a:pt x="11" y="1"/>
                  </a:cubicBezTo>
                  <a:cubicBezTo>
                    <a:pt x="5" y="0"/>
                    <a:pt x="0" y="10"/>
                    <a:pt x="6" y="14"/>
                  </a:cubicBezTo>
                  <a:close/>
                </a:path>
              </a:pathLst>
            </a:custGeom>
            <a:solidFill>
              <a:srgbClr val="3C3C3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sp>
          <p:nvSpPr>
            <p:cNvPr id="28" name="Freeform 19"/>
            <p:cNvSpPr/>
            <p:nvPr/>
          </p:nvSpPr>
          <p:spPr bwMode="auto">
            <a:xfrm>
              <a:off x="5091113" y="1998663"/>
              <a:ext cx="347662" cy="149225"/>
            </a:xfrm>
            <a:custGeom>
              <a:avLst/>
              <a:gdLst>
                <a:gd name="T0" fmla="*/ 10 w 158"/>
                <a:gd name="T1" fmla="*/ 67 h 68"/>
                <a:gd name="T2" fmla="*/ 82 w 158"/>
                <a:gd name="T3" fmla="*/ 41 h 68"/>
                <a:gd name="T4" fmla="*/ 152 w 158"/>
                <a:gd name="T5" fmla="*/ 11 h 68"/>
                <a:gd name="T6" fmla="*/ 148 w 158"/>
                <a:gd name="T7" fmla="*/ 1 h 68"/>
                <a:gd name="T8" fmla="*/ 74 w 158"/>
                <a:gd name="T9" fmla="*/ 27 h 68"/>
                <a:gd name="T10" fmla="*/ 6 w 158"/>
                <a:gd name="T11" fmla="*/ 53 h 68"/>
                <a:gd name="T12" fmla="*/ 10 w 158"/>
                <a:gd name="T13" fmla="*/ 67 h 68"/>
              </a:gdLst>
              <a:ahLst/>
              <a:cxnLst>
                <a:cxn ang="0">
                  <a:pos x="T0" y="T1"/>
                </a:cxn>
                <a:cxn ang="0">
                  <a:pos x="T2" y="T3"/>
                </a:cxn>
                <a:cxn ang="0">
                  <a:pos x="T4" y="T5"/>
                </a:cxn>
                <a:cxn ang="0">
                  <a:pos x="T6" y="T7"/>
                </a:cxn>
                <a:cxn ang="0">
                  <a:pos x="T8" y="T9"/>
                </a:cxn>
                <a:cxn ang="0">
                  <a:pos x="T10" y="T11"/>
                </a:cxn>
                <a:cxn ang="0">
                  <a:pos x="T12" y="T13"/>
                </a:cxn>
              </a:cxnLst>
              <a:rect l="0" t="0" r="r" b="b"/>
              <a:pathLst>
                <a:path w="158" h="68">
                  <a:moveTo>
                    <a:pt x="10" y="67"/>
                  </a:moveTo>
                  <a:cubicBezTo>
                    <a:pt x="34" y="62"/>
                    <a:pt x="59" y="50"/>
                    <a:pt x="82" y="41"/>
                  </a:cubicBezTo>
                  <a:cubicBezTo>
                    <a:pt x="106" y="32"/>
                    <a:pt x="129" y="22"/>
                    <a:pt x="152" y="11"/>
                  </a:cubicBezTo>
                  <a:cubicBezTo>
                    <a:pt x="158" y="8"/>
                    <a:pt x="153" y="0"/>
                    <a:pt x="148" y="1"/>
                  </a:cubicBezTo>
                  <a:cubicBezTo>
                    <a:pt x="123" y="9"/>
                    <a:pt x="98" y="18"/>
                    <a:pt x="74" y="27"/>
                  </a:cubicBezTo>
                  <a:cubicBezTo>
                    <a:pt x="51" y="35"/>
                    <a:pt x="26" y="41"/>
                    <a:pt x="6" y="53"/>
                  </a:cubicBezTo>
                  <a:cubicBezTo>
                    <a:pt x="0" y="57"/>
                    <a:pt x="3" y="68"/>
                    <a:pt x="10" y="67"/>
                  </a:cubicBezTo>
                  <a:close/>
                </a:path>
              </a:pathLst>
            </a:custGeom>
            <a:solidFill>
              <a:srgbClr val="3C3C3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sp>
          <p:nvSpPr>
            <p:cNvPr id="29" name="Freeform 20"/>
            <p:cNvSpPr/>
            <p:nvPr/>
          </p:nvSpPr>
          <p:spPr bwMode="auto">
            <a:xfrm>
              <a:off x="7153275" y="1323976"/>
              <a:ext cx="354012" cy="298450"/>
            </a:xfrm>
            <a:custGeom>
              <a:avLst/>
              <a:gdLst>
                <a:gd name="T0" fmla="*/ 144 w 161"/>
                <a:gd name="T1" fmla="*/ 6 h 135"/>
                <a:gd name="T2" fmla="*/ 77 w 161"/>
                <a:gd name="T3" fmla="*/ 67 h 135"/>
                <a:gd name="T4" fmla="*/ 6 w 161"/>
                <a:gd name="T5" fmla="*/ 123 h 135"/>
                <a:gd name="T6" fmla="*/ 12 w 161"/>
                <a:gd name="T7" fmla="*/ 132 h 135"/>
                <a:gd name="T8" fmla="*/ 149 w 161"/>
                <a:gd name="T9" fmla="*/ 25 h 135"/>
                <a:gd name="T10" fmla="*/ 152 w 161"/>
                <a:gd name="T11" fmla="*/ 23 h 135"/>
                <a:gd name="T12" fmla="*/ 155 w 161"/>
                <a:gd name="T13" fmla="*/ 19 h 135"/>
                <a:gd name="T14" fmla="*/ 144 w 161"/>
                <a:gd name="T15" fmla="*/ 6 h 13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1" h="135">
                  <a:moveTo>
                    <a:pt x="144" y="6"/>
                  </a:moveTo>
                  <a:cubicBezTo>
                    <a:pt x="122" y="27"/>
                    <a:pt x="100" y="48"/>
                    <a:pt x="77" y="67"/>
                  </a:cubicBezTo>
                  <a:cubicBezTo>
                    <a:pt x="54" y="86"/>
                    <a:pt x="29" y="104"/>
                    <a:pt x="6" y="123"/>
                  </a:cubicBezTo>
                  <a:cubicBezTo>
                    <a:pt x="0" y="127"/>
                    <a:pt x="6" y="135"/>
                    <a:pt x="12" y="132"/>
                  </a:cubicBezTo>
                  <a:cubicBezTo>
                    <a:pt x="62" y="104"/>
                    <a:pt x="109" y="65"/>
                    <a:pt x="149" y="25"/>
                  </a:cubicBezTo>
                  <a:cubicBezTo>
                    <a:pt x="150" y="24"/>
                    <a:pt x="151" y="24"/>
                    <a:pt x="152" y="23"/>
                  </a:cubicBezTo>
                  <a:cubicBezTo>
                    <a:pt x="153" y="21"/>
                    <a:pt x="154" y="20"/>
                    <a:pt x="155" y="19"/>
                  </a:cubicBezTo>
                  <a:cubicBezTo>
                    <a:pt x="161" y="11"/>
                    <a:pt x="151" y="0"/>
                    <a:pt x="144" y="6"/>
                  </a:cubicBezTo>
                  <a:close/>
                </a:path>
              </a:pathLst>
            </a:custGeom>
            <a:solidFill>
              <a:srgbClr val="3C3C3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grpSp>
    </p:spTree>
    <p:custDataLst>
      <p:tags r:id="rId2"/>
    </p:custData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2" presetClass="entr" presetSubtype="8" fill="hold" grpId="0"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wipe(left)">
                                      <p:cBhvr>
                                        <p:cTn id="13" dur="500"/>
                                        <p:tgtEl>
                                          <p:spTgt spid="7"/>
                                        </p:tgtEl>
                                      </p:cBhvr>
                                    </p:animEffect>
                                  </p:childTnLst>
                                </p:cTn>
                              </p:par>
                              <p:par>
                                <p:cTn id="14" presetID="2" presetClass="entr" presetSubtype="2" fill="hold" grpId="0" nodeType="withEffect">
                                  <p:stCondLst>
                                    <p:cond delay="0"/>
                                  </p:stCondLst>
                                  <p:iterate type="lt">
                                    <p:tmPct val="10000"/>
                                  </p:iterate>
                                  <p:childTnLst>
                                    <p:set>
                                      <p:cBhvr>
                                        <p:cTn id="15" dur="1" fill="hold">
                                          <p:stCondLst>
                                            <p:cond delay="0"/>
                                          </p:stCondLst>
                                        </p:cTn>
                                        <p:tgtEl>
                                          <p:spTgt spid="5"/>
                                        </p:tgtEl>
                                        <p:attrNameLst>
                                          <p:attrName>style.visibility</p:attrName>
                                        </p:attrNameLst>
                                      </p:cBhvr>
                                      <p:to>
                                        <p:strVal val="visible"/>
                                      </p:to>
                                    </p:set>
                                    <p:anim calcmode="lin" valueType="num">
                                      <p:cBhvr additive="base">
                                        <p:cTn id="16" dur="500" fill="hold"/>
                                        <p:tgtEl>
                                          <p:spTgt spid="5"/>
                                        </p:tgtEl>
                                        <p:attrNameLst>
                                          <p:attrName>ppt_x</p:attrName>
                                        </p:attrNameLst>
                                      </p:cBhvr>
                                      <p:tavLst>
                                        <p:tav tm="0">
                                          <p:val>
                                            <p:strVal val="1+#ppt_w/2"/>
                                          </p:val>
                                        </p:tav>
                                        <p:tav tm="100000">
                                          <p:val>
                                            <p:strVal val="#ppt_x"/>
                                          </p:val>
                                        </p:tav>
                                      </p:tavLst>
                                    </p:anim>
                                    <p:anim calcmode="lin" valueType="num">
                                      <p:cBhvr additive="base">
                                        <p:cTn id="17" dur="500" fill="hold"/>
                                        <p:tgtEl>
                                          <p:spTgt spid="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bldLvl="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1"/>
          <a:stretch>
            <a:fillRect/>
          </a:stretch>
        </a:blipFill>
        <a:effectLst/>
      </p:bgPr>
    </p:bg>
    <p:spTree>
      <p:nvGrpSpPr>
        <p:cNvPr id="1" name=""/>
        <p:cNvGrpSpPr/>
        <p:nvPr/>
      </p:nvGrpSpPr>
      <p:grpSpPr/>
      <p:grpSp>
        <p:nvGrpSpPr>
          <p:cNvPr id="437" name="组合 436"/>
          <p:cNvGrpSpPr/>
          <p:nvPr/>
        </p:nvGrpSpPr>
        <p:grpSpPr>
          <a:xfrm>
            <a:off x="74295" y="347345"/>
            <a:ext cx="5014595" cy="3348355"/>
            <a:chOff x="1866512" y="1446509"/>
            <a:chExt cx="3271491" cy="2309600"/>
          </a:xfrm>
        </p:grpSpPr>
        <p:grpSp>
          <p:nvGrpSpPr>
            <p:cNvPr id="438" name="组合 437"/>
            <p:cNvGrpSpPr/>
            <p:nvPr/>
          </p:nvGrpSpPr>
          <p:grpSpPr>
            <a:xfrm>
              <a:off x="1866512" y="1446509"/>
              <a:ext cx="3271491" cy="2309600"/>
              <a:chOff x="3246438" y="1068388"/>
              <a:chExt cx="5711825" cy="4678363"/>
            </a:xfrm>
            <a:solidFill>
              <a:sysClr val="windowText" lastClr="000000">
                <a:lumMod val="65000"/>
                <a:lumOff val="35000"/>
              </a:sysClr>
            </a:solidFill>
          </p:grpSpPr>
          <p:sp>
            <p:nvSpPr>
              <p:cNvPr id="440" name="Freeform 5"/>
              <p:cNvSpPr/>
              <p:nvPr/>
            </p:nvSpPr>
            <p:spPr bwMode="auto">
              <a:xfrm>
                <a:off x="3251201" y="3335338"/>
                <a:ext cx="1773238" cy="1609725"/>
              </a:xfrm>
              <a:custGeom>
                <a:avLst/>
                <a:gdLst>
                  <a:gd name="T0" fmla="*/ 1697 w 1708"/>
                  <a:gd name="T1" fmla="*/ 1365 h 1551"/>
                  <a:gd name="T2" fmla="*/ 1422 w 1708"/>
                  <a:gd name="T3" fmla="*/ 1470 h 1551"/>
                  <a:gd name="T4" fmla="*/ 1072 w 1708"/>
                  <a:gd name="T5" fmla="*/ 1471 h 1551"/>
                  <a:gd name="T6" fmla="*/ 478 w 1708"/>
                  <a:gd name="T7" fmla="*/ 1262 h 1551"/>
                  <a:gd name="T8" fmla="*/ 166 w 1708"/>
                  <a:gd name="T9" fmla="*/ 672 h 1551"/>
                  <a:gd name="T10" fmla="*/ 422 w 1708"/>
                  <a:gd name="T11" fmla="*/ 54 h 1551"/>
                  <a:gd name="T12" fmla="*/ 393 w 1708"/>
                  <a:gd name="T13" fmla="*/ 16 h 1551"/>
                  <a:gd name="T14" fmla="*/ 349 w 1708"/>
                  <a:gd name="T15" fmla="*/ 1214 h 1551"/>
                  <a:gd name="T16" fmla="*/ 906 w 1708"/>
                  <a:gd name="T17" fmla="*/ 1500 h 1551"/>
                  <a:gd name="T18" fmla="*/ 1579 w 1708"/>
                  <a:gd name="T19" fmla="*/ 1467 h 1551"/>
                  <a:gd name="T20" fmla="*/ 1704 w 1708"/>
                  <a:gd name="T21" fmla="*/ 1373 h 1551"/>
                  <a:gd name="T22" fmla="*/ 1697 w 1708"/>
                  <a:gd name="T23" fmla="*/ 1365 h 15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708" h="1551">
                    <a:moveTo>
                      <a:pt x="1697" y="1365"/>
                    </a:moveTo>
                    <a:cubicBezTo>
                      <a:pt x="1630" y="1437"/>
                      <a:pt x="1515" y="1458"/>
                      <a:pt x="1422" y="1470"/>
                    </a:cubicBezTo>
                    <a:cubicBezTo>
                      <a:pt x="1307" y="1486"/>
                      <a:pt x="1188" y="1481"/>
                      <a:pt x="1072" y="1471"/>
                    </a:cubicBezTo>
                    <a:cubicBezTo>
                      <a:pt x="854" y="1452"/>
                      <a:pt x="649" y="1407"/>
                      <a:pt x="478" y="1262"/>
                    </a:cubicBezTo>
                    <a:cubicBezTo>
                      <a:pt x="305" y="1115"/>
                      <a:pt x="190" y="898"/>
                      <a:pt x="166" y="672"/>
                    </a:cubicBezTo>
                    <a:cubicBezTo>
                      <a:pt x="142" y="434"/>
                      <a:pt x="242" y="210"/>
                      <a:pt x="422" y="54"/>
                    </a:cubicBezTo>
                    <a:cubicBezTo>
                      <a:pt x="442" y="36"/>
                      <a:pt x="414" y="0"/>
                      <a:pt x="393" y="16"/>
                    </a:cubicBezTo>
                    <a:cubicBezTo>
                      <a:pt x="0" y="317"/>
                      <a:pt x="41" y="866"/>
                      <a:pt x="349" y="1214"/>
                    </a:cubicBezTo>
                    <a:cubicBezTo>
                      <a:pt x="495" y="1380"/>
                      <a:pt x="690" y="1468"/>
                      <a:pt x="906" y="1500"/>
                    </a:cubicBezTo>
                    <a:cubicBezTo>
                      <a:pt x="1121" y="1532"/>
                      <a:pt x="1372" y="1551"/>
                      <a:pt x="1579" y="1467"/>
                    </a:cubicBezTo>
                    <a:cubicBezTo>
                      <a:pt x="1629" y="1447"/>
                      <a:pt x="1671" y="1415"/>
                      <a:pt x="1704" y="1373"/>
                    </a:cubicBezTo>
                    <a:cubicBezTo>
                      <a:pt x="1708" y="1368"/>
                      <a:pt x="1702" y="1361"/>
                      <a:pt x="1697" y="136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441" name="Freeform 6"/>
              <p:cNvSpPr/>
              <p:nvPr/>
            </p:nvSpPr>
            <p:spPr bwMode="auto">
              <a:xfrm>
                <a:off x="3246438" y="1457326"/>
                <a:ext cx="2112963" cy="1933575"/>
              </a:xfrm>
              <a:custGeom>
                <a:avLst/>
                <a:gdLst>
                  <a:gd name="T0" fmla="*/ 394 w 2035"/>
                  <a:gd name="T1" fmla="*/ 1839 h 1862"/>
                  <a:gd name="T2" fmla="*/ 299 w 2035"/>
                  <a:gd name="T3" fmla="*/ 1656 h 1862"/>
                  <a:gd name="T4" fmla="*/ 221 w 2035"/>
                  <a:gd name="T5" fmla="*/ 1452 h 1862"/>
                  <a:gd name="T6" fmla="*/ 241 w 2035"/>
                  <a:gd name="T7" fmla="*/ 997 h 1862"/>
                  <a:gd name="T8" fmla="*/ 650 w 2035"/>
                  <a:gd name="T9" fmla="*/ 365 h 1862"/>
                  <a:gd name="T10" fmla="*/ 1301 w 2035"/>
                  <a:gd name="T11" fmla="*/ 65 h 1862"/>
                  <a:gd name="T12" fmla="*/ 1991 w 2035"/>
                  <a:gd name="T13" fmla="*/ 323 h 1862"/>
                  <a:gd name="T14" fmla="*/ 2019 w 2035"/>
                  <a:gd name="T15" fmla="*/ 295 h 1862"/>
                  <a:gd name="T16" fmla="*/ 1371 w 2035"/>
                  <a:gd name="T17" fmla="*/ 0 h 1862"/>
                  <a:gd name="T18" fmla="*/ 709 w 2035"/>
                  <a:gd name="T19" fmla="*/ 241 h 1862"/>
                  <a:gd name="T20" fmla="*/ 226 w 2035"/>
                  <a:gd name="T21" fmla="*/ 1619 h 1862"/>
                  <a:gd name="T22" fmla="*/ 375 w 2035"/>
                  <a:gd name="T23" fmla="*/ 1851 h 1862"/>
                  <a:gd name="T24" fmla="*/ 394 w 2035"/>
                  <a:gd name="T25" fmla="*/ 1839 h 18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035" h="1862">
                    <a:moveTo>
                      <a:pt x="394" y="1839"/>
                    </a:moveTo>
                    <a:cubicBezTo>
                      <a:pt x="360" y="1781"/>
                      <a:pt x="330" y="1716"/>
                      <a:pt x="299" y="1656"/>
                    </a:cubicBezTo>
                    <a:cubicBezTo>
                      <a:pt x="266" y="1591"/>
                      <a:pt x="240" y="1523"/>
                      <a:pt x="221" y="1452"/>
                    </a:cubicBezTo>
                    <a:cubicBezTo>
                      <a:pt x="181" y="1301"/>
                      <a:pt x="199" y="1146"/>
                      <a:pt x="241" y="997"/>
                    </a:cubicBezTo>
                    <a:cubicBezTo>
                      <a:pt x="310" y="752"/>
                      <a:pt x="461" y="533"/>
                      <a:pt x="650" y="365"/>
                    </a:cubicBezTo>
                    <a:cubicBezTo>
                      <a:pt x="830" y="204"/>
                      <a:pt x="1059" y="88"/>
                      <a:pt x="1301" y="65"/>
                    </a:cubicBezTo>
                    <a:cubicBezTo>
                      <a:pt x="1565" y="40"/>
                      <a:pt x="1795" y="154"/>
                      <a:pt x="1991" y="323"/>
                    </a:cubicBezTo>
                    <a:cubicBezTo>
                      <a:pt x="2010" y="340"/>
                      <a:pt x="2035" y="315"/>
                      <a:pt x="2019" y="295"/>
                    </a:cubicBezTo>
                    <a:cubicBezTo>
                      <a:pt x="1859" y="102"/>
                      <a:pt x="1621" y="0"/>
                      <a:pt x="1371" y="0"/>
                    </a:cubicBezTo>
                    <a:cubicBezTo>
                      <a:pt x="1131" y="0"/>
                      <a:pt x="899" y="101"/>
                      <a:pt x="709" y="241"/>
                    </a:cubicBezTo>
                    <a:cubicBezTo>
                      <a:pt x="298" y="545"/>
                      <a:pt x="0" y="1121"/>
                      <a:pt x="226" y="1619"/>
                    </a:cubicBezTo>
                    <a:cubicBezTo>
                      <a:pt x="266" y="1706"/>
                      <a:pt x="320" y="1775"/>
                      <a:pt x="375" y="1851"/>
                    </a:cubicBezTo>
                    <a:cubicBezTo>
                      <a:pt x="384" y="1862"/>
                      <a:pt x="402" y="1852"/>
                      <a:pt x="394" y="183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442" name="Freeform 7"/>
              <p:cNvSpPr/>
              <p:nvPr/>
            </p:nvSpPr>
            <p:spPr bwMode="auto">
              <a:xfrm>
                <a:off x="5292726" y="1068388"/>
                <a:ext cx="2541588" cy="1016000"/>
              </a:xfrm>
              <a:custGeom>
                <a:avLst/>
                <a:gdLst>
                  <a:gd name="T0" fmla="*/ 38 w 2447"/>
                  <a:gd name="T1" fmla="*/ 664 h 979"/>
                  <a:gd name="T2" fmla="*/ 1375 w 2447"/>
                  <a:gd name="T3" fmla="*/ 104 h 979"/>
                  <a:gd name="T4" fmla="*/ 2005 w 2447"/>
                  <a:gd name="T5" fmla="*/ 373 h 979"/>
                  <a:gd name="T6" fmla="*/ 2402 w 2447"/>
                  <a:gd name="T7" fmla="*/ 953 h 979"/>
                  <a:gd name="T8" fmla="*/ 2442 w 2447"/>
                  <a:gd name="T9" fmla="*/ 943 h 979"/>
                  <a:gd name="T10" fmla="*/ 1377 w 2447"/>
                  <a:gd name="T11" fmla="*/ 41 h 979"/>
                  <a:gd name="T12" fmla="*/ 622 w 2447"/>
                  <a:gd name="T13" fmla="*/ 99 h 979"/>
                  <a:gd name="T14" fmla="*/ 15 w 2447"/>
                  <a:gd name="T15" fmla="*/ 622 h 979"/>
                  <a:gd name="T16" fmla="*/ 6 w 2447"/>
                  <a:gd name="T17" fmla="*/ 656 h 979"/>
                  <a:gd name="T18" fmla="*/ 38 w 2447"/>
                  <a:gd name="T19" fmla="*/ 664 h 9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47" h="979">
                    <a:moveTo>
                      <a:pt x="38" y="664"/>
                    </a:moveTo>
                    <a:cubicBezTo>
                      <a:pt x="235" y="159"/>
                      <a:pt x="897" y="25"/>
                      <a:pt x="1375" y="104"/>
                    </a:cubicBezTo>
                    <a:cubicBezTo>
                      <a:pt x="1602" y="141"/>
                      <a:pt x="1823" y="231"/>
                      <a:pt x="2005" y="373"/>
                    </a:cubicBezTo>
                    <a:cubicBezTo>
                      <a:pt x="2195" y="521"/>
                      <a:pt x="2325" y="727"/>
                      <a:pt x="2402" y="953"/>
                    </a:cubicBezTo>
                    <a:cubicBezTo>
                      <a:pt x="2411" y="979"/>
                      <a:pt x="2447" y="968"/>
                      <a:pt x="2442" y="943"/>
                    </a:cubicBezTo>
                    <a:cubicBezTo>
                      <a:pt x="2340" y="436"/>
                      <a:pt x="1862" y="118"/>
                      <a:pt x="1377" y="41"/>
                    </a:cubicBezTo>
                    <a:cubicBezTo>
                      <a:pt x="1125" y="0"/>
                      <a:pt x="864" y="21"/>
                      <a:pt x="622" y="99"/>
                    </a:cubicBezTo>
                    <a:cubicBezTo>
                      <a:pt x="370" y="180"/>
                      <a:pt x="103" y="360"/>
                      <a:pt x="15" y="622"/>
                    </a:cubicBezTo>
                    <a:cubicBezTo>
                      <a:pt x="13" y="633"/>
                      <a:pt x="10" y="645"/>
                      <a:pt x="6" y="656"/>
                    </a:cubicBezTo>
                    <a:cubicBezTo>
                      <a:pt x="0" y="676"/>
                      <a:pt x="30" y="683"/>
                      <a:pt x="38" y="66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443" name="Freeform 8"/>
              <p:cNvSpPr/>
              <p:nvPr/>
            </p:nvSpPr>
            <p:spPr bwMode="auto">
              <a:xfrm>
                <a:off x="7777163" y="1998663"/>
                <a:ext cx="1181100" cy="2060575"/>
              </a:xfrm>
              <a:custGeom>
                <a:avLst/>
                <a:gdLst>
                  <a:gd name="T0" fmla="*/ 20 w 1137"/>
                  <a:gd name="T1" fmla="*/ 63 h 1984"/>
                  <a:gd name="T2" fmla="*/ 215 w 1137"/>
                  <a:gd name="T3" fmla="*/ 53 h 1984"/>
                  <a:gd name="T4" fmla="*/ 400 w 1137"/>
                  <a:gd name="T5" fmla="*/ 98 h 1984"/>
                  <a:gd name="T6" fmla="*/ 735 w 1137"/>
                  <a:gd name="T7" fmla="*/ 336 h 1984"/>
                  <a:gd name="T8" fmla="*/ 1044 w 1137"/>
                  <a:gd name="T9" fmla="*/ 988 h 1984"/>
                  <a:gd name="T10" fmla="*/ 897 w 1137"/>
                  <a:gd name="T11" fmla="*/ 1554 h 1984"/>
                  <a:gd name="T12" fmla="*/ 343 w 1137"/>
                  <a:gd name="T13" fmla="*/ 1942 h 1984"/>
                  <a:gd name="T14" fmla="*/ 358 w 1137"/>
                  <a:gd name="T15" fmla="*/ 1980 h 1984"/>
                  <a:gd name="T16" fmla="*/ 953 w 1137"/>
                  <a:gd name="T17" fmla="*/ 1587 h 1984"/>
                  <a:gd name="T18" fmla="*/ 1107 w 1137"/>
                  <a:gd name="T19" fmla="*/ 964 h 1984"/>
                  <a:gd name="T20" fmla="*/ 752 w 1137"/>
                  <a:gd name="T21" fmla="*/ 266 h 1984"/>
                  <a:gd name="T22" fmla="*/ 415 w 1137"/>
                  <a:gd name="T23" fmla="*/ 44 h 1984"/>
                  <a:gd name="T24" fmla="*/ 215 w 1137"/>
                  <a:gd name="T25" fmla="*/ 2 h 1984"/>
                  <a:gd name="T26" fmla="*/ 119 w 1137"/>
                  <a:gd name="T27" fmla="*/ 7 h 1984"/>
                  <a:gd name="T28" fmla="*/ 14 w 1137"/>
                  <a:gd name="T29" fmla="*/ 41 h 1984"/>
                  <a:gd name="T30" fmla="*/ 20 w 1137"/>
                  <a:gd name="T31" fmla="*/ 63 h 19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37" h="1984">
                    <a:moveTo>
                      <a:pt x="20" y="63"/>
                    </a:moveTo>
                    <a:cubicBezTo>
                      <a:pt x="80" y="48"/>
                      <a:pt x="154" y="49"/>
                      <a:pt x="215" y="53"/>
                    </a:cubicBezTo>
                    <a:cubicBezTo>
                      <a:pt x="278" y="57"/>
                      <a:pt x="341" y="76"/>
                      <a:pt x="400" y="98"/>
                    </a:cubicBezTo>
                    <a:cubicBezTo>
                      <a:pt x="528" y="148"/>
                      <a:pt x="641" y="238"/>
                      <a:pt x="735" y="336"/>
                    </a:cubicBezTo>
                    <a:cubicBezTo>
                      <a:pt x="900" y="510"/>
                      <a:pt x="1016" y="750"/>
                      <a:pt x="1044" y="988"/>
                    </a:cubicBezTo>
                    <a:cubicBezTo>
                      <a:pt x="1069" y="1190"/>
                      <a:pt x="1016" y="1389"/>
                      <a:pt x="897" y="1554"/>
                    </a:cubicBezTo>
                    <a:cubicBezTo>
                      <a:pt x="757" y="1747"/>
                      <a:pt x="548" y="1839"/>
                      <a:pt x="343" y="1942"/>
                    </a:cubicBezTo>
                    <a:cubicBezTo>
                      <a:pt x="321" y="1953"/>
                      <a:pt x="337" y="1984"/>
                      <a:pt x="358" y="1980"/>
                    </a:cubicBezTo>
                    <a:cubicBezTo>
                      <a:pt x="592" y="1933"/>
                      <a:pt x="812" y="1776"/>
                      <a:pt x="953" y="1587"/>
                    </a:cubicBezTo>
                    <a:cubicBezTo>
                      <a:pt x="1086" y="1410"/>
                      <a:pt x="1137" y="1182"/>
                      <a:pt x="1107" y="964"/>
                    </a:cubicBezTo>
                    <a:cubicBezTo>
                      <a:pt x="1071" y="703"/>
                      <a:pt x="938" y="452"/>
                      <a:pt x="752" y="266"/>
                    </a:cubicBezTo>
                    <a:cubicBezTo>
                      <a:pt x="656" y="170"/>
                      <a:pt x="542" y="93"/>
                      <a:pt x="415" y="44"/>
                    </a:cubicBezTo>
                    <a:cubicBezTo>
                      <a:pt x="351" y="19"/>
                      <a:pt x="283" y="6"/>
                      <a:pt x="215" y="2"/>
                    </a:cubicBezTo>
                    <a:cubicBezTo>
                      <a:pt x="183" y="0"/>
                      <a:pt x="150" y="2"/>
                      <a:pt x="119" y="7"/>
                    </a:cubicBezTo>
                    <a:cubicBezTo>
                      <a:pt x="78" y="13"/>
                      <a:pt x="52" y="27"/>
                      <a:pt x="14" y="41"/>
                    </a:cubicBezTo>
                    <a:cubicBezTo>
                      <a:pt x="0" y="46"/>
                      <a:pt x="6" y="66"/>
                      <a:pt x="20" y="6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444" name="Freeform 9"/>
              <p:cNvSpPr/>
              <p:nvPr/>
            </p:nvSpPr>
            <p:spPr bwMode="auto">
              <a:xfrm>
                <a:off x="7016751" y="4010026"/>
                <a:ext cx="1208088" cy="1095375"/>
              </a:xfrm>
              <a:custGeom>
                <a:avLst/>
                <a:gdLst>
                  <a:gd name="T0" fmla="*/ 1056 w 1164"/>
                  <a:gd name="T1" fmla="*/ 16 h 1055"/>
                  <a:gd name="T2" fmla="*/ 1085 w 1164"/>
                  <a:gd name="T3" fmla="*/ 64 h 1055"/>
                  <a:gd name="T4" fmla="*/ 1110 w 1164"/>
                  <a:gd name="T5" fmla="*/ 176 h 1055"/>
                  <a:gd name="T6" fmla="*/ 1081 w 1164"/>
                  <a:gd name="T7" fmla="*/ 362 h 1055"/>
                  <a:gd name="T8" fmla="*/ 828 w 1164"/>
                  <a:gd name="T9" fmla="*/ 714 h 1055"/>
                  <a:gd name="T10" fmla="*/ 30 w 1164"/>
                  <a:gd name="T11" fmla="*/ 996 h 1055"/>
                  <a:gd name="T12" fmla="*/ 30 w 1164"/>
                  <a:gd name="T13" fmla="*/ 1042 h 1055"/>
                  <a:gd name="T14" fmla="*/ 893 w 1164"/>
                  <a:gd name="T15" fmla="*/ 736 h 1055"/>
                  <a:gd name="T16" fmla="*/ 1143 w 1164"/>
                  <a:gd name="T17" fmla="*/ 346 h 1055"/>
                  <a:gd name="T18" fmla="*/ 1154 w 1164"/>
                  <a:gd name="T19" fmla="*/ 140 h 1055"/>
                  <a:gd name="T20" fmla="*/ 1121 w 1164"/>
                  <a:gd name="T21" fmla="*/ 43 h 1055"/>
                  <a:gd name="T22" fmla="*/ 1066 w 1164"/>
                  <a:gd name="T23" fmla="*/ 4 h 1055"/>
                  <a:gd name="T24" fmla="*/ 1056 w 1164"/>
                  <a:gd name="T25" fmla="*/ 16 h 10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64" h="1055">
                    <a:moveTo>
                      <a:pt x="1056" y="16"/>
                    </a:moveTo>
                    <a:cubicBezTo>
                      <a:pt x="1068" y="25"/>
                      <a:pt x="1078" y="52"/>
                      <a:pt x="1085" y="64"/>
                    </a:cubicBezTo>
                    <a:cubicBezTo>
                      <a:pt x="1104" y="97"/>
                      <a:pt x="1108" y="139"/>
                      <a:pt x="1110" y="176"/>
                    </a:cubicBezTo>
                    <a:cubicBezTo>
                      <a:pt x="1115" y="240"/>
                      <a:pt x="1103" y="302"/>
                      <a:pt x="1081" y="362"/>
                    </a:cubicBezTo>
                    <a:cubicBezTo>
                      <a:pt x="1032" y="501"/>
                      <a:pt x="939" y="620"/>
                      <a:pt x="828" y="714"/>
                    </a:cubicBezTo>
                    <a:cubicBezTo>
                      <a:pt x="609" y="901"/>
                      <a:pt x="312" y="981"/>
                      <a:pt x="30" y="996"/>
                    </a:cubicBezTo>
                    <a:cubicBezTo>
                      <a:pt x="0" y="998"/>
                      <a:pt x="0" y="1041"/>
                      <a:pt x="30" y="1042"/>
                    </a:cubicBezTo>
                    <a:cubicBezTo>
                      <a:pt x="339" y="1055"/>
                      <a:pt x="661" y="941"/>
                      <a:pt x="893" y="736"/>
                    </a:cubicBezTo>
                    <a:cubicBezTo>
                      <a:pt x="1011" y="632"/>
                      <a:pt x="1097" y="496"/>
                      <a:pt x="1143" y="346"/>
                    </a:cubicBezTo>
                    <a:cubicBezTo>
                      <a:pt x="1163" y="279"/>
                      <a:pt x="1164" y="208"/>
                      <a:pt x="1154" y="140"/>
                    </a:cubicBezTo>
                    <a:cubicBezTo>
                      <a:pt x="1150" y="106"/>
                      <a:pt x="1138" y="73"/>
                      <a:pt x="1121" y="43"/>
                    </a:cubicBezTo>
                    <a:cubicBezTo>
                      <a:pt x="1105" y="16"/>
                      <a:pt x="1089" y="17"/>
                      <a:pt x="1066" y="4"/>
                    </a:cubicBezTo>
                    <a:cubicBezTo>
                      <a:pt x="1058" y="0"/>
                      <a:pt x="1049" y="11"/>
                      <a:pt x="1056" y="1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445" name="Freeform 10"/>
              <p:cNvSpPr/>
              <p:nvPr/>
            </p:nvSpPr>
            <p:spPr bwMode="auto">
              <a:xfrm>
                <a:off x="4975226" y="4775201"/>
                <a:ext cx="1274763" cy="733425"/>
              </a:xfrm>
              <a:custGeom>
                <a:avLst/>
                <a:gdLst>
                  <a:gd name="T0" fmla="*/ 28 w 1229"/>
                  <a:gd name="T1" fmla="*/ 8 h 706"/>
                  <a:gd name="T2" fmla="*/ 139 w 1229"/>
                  <a:gd name="T3" fmla="*/ 371 h 706"/>
                  <a:gd name="T4" fmla="*/ 420 w 1229"/>
                  <a:gd name="T5" fmla="*/ 595 h 706"/>
                  <a:gd name="T6" fmla="*/ 1199 w 1229"/>
                  <a:gd name="T7" fmla="*/ 617 h 706"/>
                  <a:gd name="T8" fmla="*/ 1186 w 1229"/>
                  <a:gd name="T9" fmla="*/ 571 h 706"/>
                  <a:gd name="T10" fmla="*/ 469 w 1229"/>
                  <a:gd name="T11" fmla="*/ 549 h 706"/>
                  <a:gd name="T12" fmla="*/ 191 w 1229"/>
                  <a:gd name="T13" fmla="*/ 341 h 706"/>
                  <a:gd name="T14" fmla="*/ 105 w 1229"/>
                  <a:gd name="T15" fmla="*/ 187 h 706"/>
                  <a:gd name="T16" fmla="*/ 43 w 1229"/>
                  <a:gd name="T17" fmla="*/ 7 h 706"/>
                  <a:gd name="T18" fmla="*/ 28 w 1229"/>
                  <a:gd name="T19" fmla="*/ 8 h 7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29" h="706">
                    <a:moveTo>
                      <a:pt x="28" y="8"/>
                    </a:moveTo>
                    <a:cubicBezTo>
                      <a:pt x="0" y="129"/>
                      <a:pt x="72" y="275"/>
                      <a:pt x="139" y="371"/>
                    </a:cubicBezTo>
                    <a:cubicBezTo>
                      <a:pt x="210" y="470"/>
                      <a:pt x="310" y="545"/>
                      <a:pt x="420" y="595"/>
                    </a:cubicBezTo>
                    <a:cubicBezTo>
                      <a:pt x="664" y="706"/>
                      <a:pt x="948" y="698"/>
                      <a:pt x="1199" y="617"/>
                    </a:cubicBezTo>
                    <a:cubicBezTo>
                      <a:pt x="1229" y="608"/>
                      <a:pt x="1217" y="563"/>
                      <a:pt x="1186" y="571"/>
                    </a:cubicBezTo>
                    <a:cubicBezTo>
                      <a:pt x="954" y="630"/>
                      <a:pt x="695" y="637"/>
                      <a:pt x="469" y="549"/>
                    </a:cubicBezTo>
                    <a:cubicBezTo>
                      <a:pt x="360" y="506"/>
                      <a:pt x="262" y="433"/>
                      <a:pt x="191" y="341"/>
                    </a:cubicBezTo>
                    <a:cubicBezTo>
                      <a:pt x="155" y="294"/>
                      <a:pt x="127" y="241"/>
                      <a:pt x="105" y="187"/>
                    </a:cubicBezTo>
                    <a:cubicBezTo>
                      <a:pt x="81" y="128"/>
                      <a:pt x="72" y="63"/>
                      <a:pt x="43" y="7"/>
                    </a:cubicBezTo>
                    <a:cubicBezTo>
                      <a:pt x="40" y="0"/>
                      <a:pt x="30" y="2"/>
                      <a:pt x="28"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446" name="Freeform 11"/>
              <p:cNvSpPr/>
              <p:nvPr/>
            </p:nvSpPr>
            <p:spPr bwMode="auto">
              <a:xfrm>
                <a:off x="6203951" y="5040313"/>
                <a:ext cx="1285875" cy="706438"/>
              </a:xfrm>
              <a:custGeom>
                <a:avLst/>
                <a:gdLst>
                  <a:gd name="T0" fmla="*/ 9 w 1238"/>
                  <a:gd name="T1" fmla="*/ 343 h 681"/>
                  <a:gd name="T2" fmla="*/ 575 w 1238"/>
                  <a:gd name="T3" fmla="*/ 605 h 681"/>
                  <a:gd name="T4" fmla="*/ 1222 w 1238"/>
                  <a:gd name="T5" fmla="*/ 529 h 681"/>
                  <a:gd name="T6" fmla="*/ 1222 w 1238"/>
                  <a:gd name="T7" fmla="*/ 485 h 681"/>
                  <a:gd name="T8" fmla="*/ 968 w 1238"/>
                  <a:gd name="T9" fmla="*/ 314 h 681"/>
                  <a:gd name="T10" fmla="*/ 825 w 1238"/>
                  <a:gd name="T11" fmla="*/ 32 h 681"/>
                  <a:gd name="T12" fmla="*/ 776 w 1238"/>
                  <a:gd name="T13" fmla="*/ 46 h 681"/>
                  <a:gd name="T14" fmla="*/ 921 w 1238"/>
                  <a:gd name="T15" fmla="*/ 340 h 681"/>
                  <a:gd name="T16" fmla="*/ 1196 w 1238"/>
                  <a:gd name="T17" fmla="*/ 529 h 681"/>
                  <a:gd name="T18" fmla="*/ 1196 w 1238"/>
                  <a:gd name="T19" fmla="*/ 485 h 681"/>
                  <a:gd name="T20" fmla="*/ 23 w 1238"/>
                  <a:gd name="T21" fmla="*/ 324 h 681"/>
                  <a:gd name="T22" fmla="*/ 9 w 1238"/>
                  <a:gd name="T23" fmla="*/ 343 h 6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238" h="681">
                    <a:moveTo>
                      <a:pt x="9" y="343"/>
                    </a:moveTo>
                    <a:cubicBezTo>
                      <a:pt x="152" y="493"/>
                      <a:pt x="376" y="569"/>
                      <a:pt x="575" y="605"/>
                    </a:cubicBezTo>
                    <a:cubicBezTo>
                      <a:pt x="792" y="644"/>
                      <a:pt x="1024" y="631"/>
                      <a:pt x="1222" y="529"/>
                    </a:cubicBezTo>
                    <a:cubicBezTo>
                      <a:pt x="1238" y="520"/>
                      <a:pt x="1238" y="494"/>
                      <a:pt x="1222" y="485"/>
                    </a:cubicBezTo>
                    <a:cubicBezTo>
                      <a:pt x="1131" y="437"/>
                      <a:pt x="1041" y="387"/>
                      <a:pt x="968" y="314"/>
                    </a:cubicBezTo>
                    <a:cubicBezTo>
                      <a:pt x="889" y="238"/>
                      <a:pt x="847" y="138"/>
                      <a:pt x="825" y="32"/>
                    </a:cubicBezTo>
                    <a:cubicBezTo>
                      <a:pt x="819" y="0"/>
                      <a:pt x="770" y="14"/>
                      <a:pt x="776" y="46"/>
                    </a:cubicBezTo>
                    <a:cubicBezTo>
                      <a:pt x="799" y="157"/>
                      <a:pt x="844" y="256"/>
                      <a:pt x="921" y="340"/>
                    </a:cubicBezTo>
                    <a:cubicBezTo>
                      <a:pt x="997" y="422"/>
                      <a:pt x="1098" y="479"/>
                      <a:pt x="1196" y="529"/>
                    </a:cubicBezTo>
                    <a:cubicBezTo>
                      <a:pt x="1196" y="514"/>
                      <a:pt x="1196" y="500"/>
                      <a:pt x="1196" y="485"/>
                    </a:cubicBezTo>
                    <a:cubicBezTo>
                      <a:pt x="821" y="681"/>
                      <a:pt x="352" y="551"/>
                      <a:pt x="23" y="324"/>
                    </a:cubicBezTo>
                    <a:cubicBezTo>
                      <a:pt x="12" y="316"/>
                      <a:pt x="0" y="333"/>
                      <a:pt x="9" y="34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grpSp>
            <p:nvGrpSpPr>
              <p:cNvPr id="447" name="组合 446"/>
              <p:cNvGrpSpPr/>
              <p:nvPr/>
            </p:nvGrpSpPr>
            <p:grpSpPr>
              <a:xfrm>
                <a:off x="3517901" y="1225551"/>
                <a:ext cx="5260975" cy="4090987"/>
                <a:chOff x="3517901" y="1225551"/>
                <a:chExt cx="5260975" cy="4090987"/>
              </a:xfrm>
              <a:grpFill/>
            </p:grpSpPr>
            <p:sp>
              <p:nvSpPr>
                <p:cNvPr id="448" name="Freeform 12"/>
                <p:cNvSpPr/>
                <p:nvPr/>
              </p:nvSpPr>
              <p:spPr bwMode="auto">
                <a:xfrm>
                  <a:off x="7805738" y="2135188"/>
                  <a:ext cx="109538" cy="38100"/>
                </a:xfrm>
                <a:custGeom>
                  <a:avLst/>
                  <a:gdLst>
                    <a:gd name="T0" fmla="*/ 6 w 106"/>
                    <a:gd name="T1" fmla="*/ 35 h 37"/>
                    <a:gd name="T2" fmla="*/ 45 w 106"/>
                    <a:gd name="T3" fmla="*/ 33 h 37"/>
                    <a:gd name="T4" fmla="*/ 97 w 106"/>
                    <a:gd name="T5" fmla="*/ 22 h 37"/>
                    <a:gd name="T6" fmla="*/ 97 w 106"/>
                    <a:gd name="T7" fmla="*/ 6 h 37"/>
                    <a:gd name="T8" fmla="*/ 52 w 106"/>
                    <a:gd name="T9" fmla="*/ 6 h 37"/>
                    <a:gd name="T10" fmla="*/ 4 w 106"/>
                    <a:gd name="T11" fmla="*/ 24 h 37"/>
                    <a:gd name="T12" fmla="*/ 6 w 106"/>
                    <a:gd name="T13" fmla="*/ 35 h 37"/>
                  </a:gdLst>
                  <a:ahLst/>
                  <a:cxnLst>
                    <a:cxn ang="0">
                      <a:pos x="T0" y="T1"/>
                    </a:cxn>
                    <a:cxn ang="0">
                      <a:pos x="T2" y="T3"/>
                    </a:cxn>
                    <a:cxn ang="0">
                      <a:pos x="T4" y="T5"/>
                    </a:cxn>
                    <a:cxn ang="0">
                      <a:pos x="T6" y="T7"/>
                    </a:cxn>
                    <a:cxn ang="0">
                      <a:pos x="T8" y="T9"/>
                    </a:cxn>
                    <a:cxn ang="0">
                      <a:pos x="T10" y="T11"/>
                    </a:cxn>
                    <a:cxn ang="0">
                      <a:pos x="T12" y="T13"/>
                    </a:cxn>
                  </a:cxnLst>
                  <a:rect l="0" t="0" r="r" b="b"/>
                  <a:pathLst>
                    <a:path w="106" h="37">
                      <a:moveTo>
                        <a:pt x="6" y="35"/>
                      </a:moveTo>
                      <a:cubicBezTo>
                        <a:pt x="20" y="37"/>
                        <a:pt x="32" y="35"/>
                        <a:pt x="45" y="33"/>
                      </a:cubicBezTo>
                      <a:cubicBezTo>
                        <a:pt x="63" y="30"/>
                        <a:pt x="80" y="29"/>
                        <a:pt x="97" y="22"/>
                      </a:cubicBezTo>
                      <a:cubicBezTo>
                        <a:pt x="105" y="19"/>
                        <a:pt x="106" y="9"/>
                        <a:pt x="97" y="6"/>
                      </a:cubicBezTo>
                      <a:cubicBezTo>
                        <a:pt x="81" y="0"/>
                        <a:pt x="68" y="2"/>
                        <a:pt x="52" y="6"/>
                      </a:cubicBezTo>
                      <a:cubicBezTo>
                        <a:pt x="34" y="9"/>
                        <a:pt x="17" y="13"/>
                        <a:pt x="4" y="24"/>
                      </a:cubicBezTo>
                      <a:cubicBezTo>
                        <a:pt x="0" y="27"/>
                        <a:pt x="2" y="34"/>
                        <a:pt x="6" y="3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449" name="Freeform 13"/>
                <p:cNvSpPr/>
                <p:nvPr/>
              </p:nvSpPr>
              <p:spPr bwMode="auto">
                <a:xfrm>
                  <a:off x="8018463" y="2144713"/>
                  <a:ext cx="92075" cy="34925"/>
                </a:xfrm>
                <a:custGeom>
                  <a:avLst/>
                  <a:gdLst>
                    <a:gd name="T0" fmla="*/ 4 w 89"/>
                    <a:gd name="T1" fmla="*/ 9 h 35"/>
                    <a:gd name="T2" fmla="*/ 79 w 89"/>
                    <a:gd name="T3" fmla="*/ 34 h 35"/>
                    <a:gd name="T4" fmla="*/ 83 w 89"/>
                    <a:gd name="T5" fmla="*/ 20 h 35"/>
                    <a:gd name="T6" fmla="*/ 7 w 89"/>
                    <a:gd name="T7" fmla="*/ 0 h 35"/>
                    <a:gd name="T8" fmla="*/ 4 w 89"/>
                    <a:gd name="T9" fmla="*/ 9 h 35"/>
                  </a:gdLst>
                  <a:ahLst/>
                  <a:cxnLst>
                    <a:cxn ang="0">
                      <a:pos x="T0" y="T1"/>
                    </a:cxn>
                    <a:cxn ang="0">
                      <a:pos x="T2" y="T3"/>
                    </a:cxn>
                    <a:cxn ang="0">
                      <a:pos x="T4" y="T5"/>
                    </a:cxn>
                    <a:cxn ang="0">
                      <a:pos x="T6" y="T7"/>
                    </a:cxn>
                    <a:cxn ang="0">
                      <a:pos x="T8" y="T9"/>
                    </a:cxn>
                  </a:cxnLst>
                  <a:rect l="0" t="0" r="r" b="b"/>
                  <a:pathLst>
                    <a:path w="89" h="35">
                      <a:moveTo>
                        <a:pt x="4" y="9"/>
                      </a:moveTo>
                      <a:cubicBezTo>
                        <a:pt x="28" y="23"/>
                        <a:pt x="52" y="31"/>
                        <a:pt x="79" y="34"/>
                      </a:cubicBezTo>
                      <a:cubicBezTo>
                        <a:pt x="87" y="35"/>
                        <a:pt x="89" y="24"/>
                        <a:pt x="83" y="20"/>
                      </a:cubicBezTo>
                      <a:cubicBezTo>
                        <a:pt x="59" y="6"/>
                        <a:pt x="34" y="3"/>
                        <a:pt x="7" y="0"/>
                      </a:cubicBezTo>
                      <a:cubicBezTo>
                        <a:pt x="2" y="0"/>
                        <a:pt x="0" y="7"/>
                        <a:pt x="4"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450" name="Freeform 14"/>
                <p:cNvSpPr/>
                <p:nvPr/>
              </p:nvSpPr>
              <p:spPr bwMode="auto">
                <a:xfrm>
                  <a:off x="8228013" y="2225676"/>
                  <a:ext cx="107950" cy="61913"/>
                </a:xfrm>
                <a:custGeom>
                  <a:avLst/>
                  <a:gdLst>
                    <a:gd name="T0" fmla="*/ 6 w 105"/>
                    <a:gd name="T1" fmla="*/ 10 h 59"/>
                    <a:gd name="T2" fmla="*/ 91 w 105"/>
                    <a:gd name="T3" fmla="*/ 55 h 59"/>
                    <a:gd name="T4" fmla="*/ 99 w 105"/>
                    <a:gd name="T5" fmla="*/ 44 h 59"/>
                    <a:gd name="T6" fmla="*/ 9 w 105"/>
                    <a:gd name="T7" fmla="*/ 1 h 59"/>
                    <a:gd name="T8" fmla="*/ 6 w 105"/>
                    <a:gd name="T9" fmla="*/ 10 h 59"/>
                  </a:gdLst>
                  <a:ahLst/>
                  <a:cxnLst>
                    <a:cxn ang="0">
                      <a:pos x="T0" y="T1"/>
                    </a:cxn>
                    <a:cxn ang="0">
                      <a:pos x="T2" y="T3"/>
                    </a:cxn>
                    <a:cxn ang="0">
                      <a:pos x="T4" y="T5"/>
                    </a:cxn>
                    <a:cxn ang="0">
                      <a:pos x="T6" y="T7"/>
                    </a:cxn>
                    <a:cxn ang="0">
                      <a:pos x="T8" y="T9"/>
                    </a:cxn>
                  </a:cxnLst>
                  <a:rect l="0" t="0" r="r" b="b"/>
                  <a:pathLst>
                    <a:path w="105" h="59">
                      <a:moveTo>
                        <a:pt x="6" y="10"/>
                      </a:moveTo>
                      <a:cubicBezTo>
                        <a:pt x="35" y="21"/>
                        <a:pt x="64" y="39"/>
                        <a:pt x="91" y="55"/>
                      </a:cubicBezTo>
                      <a:cubicBezTo>
                        <a:pt x="97" y="59"/>
                        <a:pt x="105" y="49"/>
                        <a:pt x="99" y="44"/>
                      </a:cubicBezTo>
                      <a:cubicBezTo>
                        <a:pt x="72" y="20"/>
                        <a:pt x="44" y="7"/>
                        <a:pt x="9" y="1"/>
                      </a:cubicBezTo>
                      <a:cubicBezTo>
                        <a:pt x="3" y="0"/>
                        <a:pt x="0" y="8"/>
                        <a:pt x="6" y="1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451" name="Freeform 15"/>
                <p:cNvSpPr/>
                <p:nvPr/>
              </p:nvSpPr>
              <p:spPr bwMode="auto">
                <a:xfrm>
                  <a:off x="8421688" y="2389188"/>
                  <a:ext cx="77788" cy="84138"/>
                </a:xfrm>
                <a:custGeom>
                  <a:avLst/>
                  <a:gdLst>
                    <a:gd name="T0" fmla="*/ 1 w 75"/>
                    <a:gd name="T1" fmla="*/ 1 h 81"/>
                    <a:gd name="T2" fmla="*/ 14 w 75"/>
                    <a:gd name="T3" fmla="*/ 20 h 81"/>
                    <a:gd name="T4" fmla="*/ 31 w 75"/>
                    <a:gd name="T5" fmla="*/ 42 h 81"/>
                    <a:gd name="T6" fmla="*/ 62 w 75"/>
                    <a:gd name="T7" fmla="*/ 77 h 81"/>
                    <a:gd name="T8" fmla="*/ 72 w 75"/>
                    <a:gd name="T9" fmla="*/ 71 h 81"/>
                    <a:gd name="T10" fmla="*/ 45 w 75"/>
                    <a:gd name="T11" fmla="*/ 35 h 81"/>
                    <a:gd name="T12" fmla="*/ 24 w 75"/>
                    <a:gd name="T13" fmla="*/ 16 h 81"/>
                    <a:gd name="T14" fmla="*/ 2 w 75"/>
                    <a:gd name="T15" fmla="*/ 0 h 81"/>
                    <a:gd name="T16" fmla="*/ 1 w 75"/>
                    <a:gd name="T17" fmla="*/ 1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5" h="81">
                      <a:moveTo>
                        <a:pt x="1" y="1"/>
                      </a:moveTo>
                      <a:cubicBezTo>
                        <a:pt x="6" y="6"/>
                        <a:pt x="9" y="14"/>
                        <a:pt x="14" y="20"/>
                      </a:cubicBezTo>
                      <a:cubicBezTo>
                        <a:pt x="19" y="27"/>
                        <a:pt x="25" y="35"/>
                        <a:pt x="31" y="42"/>
                      </a:cubicBezTo>
                      <a:cubicBezTo>
                        <a:pt x="41" y="54"/>
                        <a:pt x="51" y="66"/>
                        <a:pt x="62" y="77"/>
                      </a:cubicBezTo>
                      <a:cubicBezTo>
                        <a:pt x="66" y="81"/>
                        <a:pt x="75" y="77"/>
                        <a:pt x="72" y="71"/>
                      </a:cubicBezTo>
                      <a:cubicBezTo>
                        <a:pt x="66" y="57"/>
                        <a:pt x="57" y="46"/>
                        <a:pt x="45" y="35"/>
                      </a:cubicBezTo>
                      <a:cubicBezTo>
                        <a:pt x="38" y="28"/>
                        <a:pt x="31" y="22"/>
                        <a:pt x="24" y="16"/>
                      </a:cubicBezTo>
                      <a:cubicBezTo>
                        <a:pt x="17" y="10"/>
                        <a:pt x="8" y="6"/>
                        <a:pt x="2" y="0"/>
                      </a:cubicBezTo>
                      <a:cubicBezTo>
                        <a:pt x="1" y="0"/>
                        <a:pt x="0" y="0"/>
                        <a:pt x="1" y="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452" name="Freeform 16"/>
                <p:cNvSpPr/>
                <p:nvPr/>
              </p:nvSpPr>
              <p:spPr bwMode="auto">
                <a:xfrm>
                  <a:off x="8572501" y="2570163"/>
                  <a:ext cx="60325" cy="90488"/>
                </a:xfrm>
                <a:custGeom>
                  <a:avLst/>
                  <a:gdLst>
                    <a:gd name="T0" fmla="*/ 3 w 57"/>
                    <a:gd name="T1" fmla="*/ 10 h 88"/>
                    <a:gd name="T2" fmla="*/ 47 w 57"/>
                    <a:gd name="T3" fmla="*/ 83 h 88"/>
                    <a:gd name="T4" fmla="*/ 55 w 57"/>
                    <a:gd name="T5" fmla="*/ 77 h 88"/>
                    <a:gd name="T6" fmla="*/ 11 w 57"/>
                    <a:gd name="T7" fmla="*/ 5 h 88"/>
                    <a:gd name="T8" fmla="*/ 3 w 57"/>
                    <a:gd name="T9" fmla="*/ 10 h 88"/>
                  </a:gdLst>
                  <a:ahLst/>
                  <a:cxnLst>
                    <a:cxn ang="0">
                      <a:pos x="T0" y="T1"/>
                    </a:cxn>
                    <a:cxn ang="0">
                      <a:pos x="T2" y="T3"/>
                    </a:cxn>
                    <a:cxn ang="0">
                      <a:pos x="T4" y="T5"/>
                    </a:cxn>
                    <a:cxn ang="0">
                      <a:pos x="T6" y="T7"/>
                    </a:cxn>
                    <a:cxn ang="0">
                      <a:pos x="T8" y="T9"/>
                    </a:cxn>
                  </a:cxnLst>
                  <a:rect l="0" t="0" r="r" b="b"/>
                  <a:pathLst>
                    <a:path w="57" h="88">
                      <a:moveTo>
                        <a:pt x="3" y="10"/>
                      </a:moveTo>
                      <a:cubicBezTo>
                        <a:pt x="17" y="35"/>
                        <a:pt x="27" y="63"/>
                        <a:pt x="47" y="83"/>
                      </a:cubicBezTo>
                      <a:cubicBezTo>
                        <a:pt x="51" y="88"/>
                        <a:pt x="57" y="82"/>
                        <a:pt x="55" y="77"/>
                      </a:cubicBezTo>
                      <a:cubicBezTo>
                        <a:pt x="44" y="51"/>
                        <a:pt x="28" y="27"/>
                        <a:pt x="11" y="5"/>
                      </a:cubicBezTo>
                      <a:cubicBezTo>
                        <a:pt x="8" y="0"/>
                        <a:pt x="0" y="4"/>
                        <a:pt x="3" y="1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453" name="Freeform 17"/>
                <p:cNvSpPr/>
                <p:nvPr/>
              </p:nvSpPr>
              <p:spPr bwMode="auto">
                <a:xfrm>
                  <a:off x="8664576" y="2767013"/>
                  <a:ext cx="42863" cy="88900"/>
                </a:xfrm>
                <a:custGeom>
                  <a:avLst/>
                  <a:gdLst>
                    <a:gd name="T0" fmla="*/ 3 w 41"/>
                    <a:gd name="T1" fmla="*/ 7 h 86"/>
                    <a:gd name="T2" fmla="*/ 30 w 41"/>
                    <a:gd name="T3" fmla="*/ 79 h 86"/>
                    <a:gd name="T4" fmla="*/ 40 w 41"/>
                    <a:gd name="T5" fmla="*/ 76 h 86"/>
                    <a:gd name="T6" fmla="*/ 9 w 41"/>
                    <a:gd name="T7" fmla="*/ 4 h 86"/>
                    <a:gd name="T8" fmla="*/ 3 w 41"/>
                    <a:gd name="T9" fmla="*/ 7 h 86"/>
                  </a:gdLst>
                  <a:ahLst/>
                  <a:cxnLst>
                    <a:cxn ang="0">
                      <a:pos x="T0" y="T1"/>
                    </a:cxn>
                    <a:cxn ang="0">
                      <a:pos x="T2" y="T3"/>
                    </a:cxn>
                    <a:cxn ang="0">
                      <a:pos x="T4" y="T5"/>
                    </a:cxn>
                    <a:cxn ang="0">
                      <a:pos x="T6" y="T7"/>
                    </a:cxn>
                    <a:cxn ang="0">
                      <a:pos x="T8" y="T9"/>
                    </a:cxn>
                  </a:cxnLst>
                  <a:rect l="0" t="0" r="r" b="b"/>
                  <a:pathLst>
                    <a:path w="41" h="86">
                      <a:moveTo>
                        <a:pt x="3" y="7"/>
                      </a:moveTo>
                      <a:cubicBezTo>
                        <a:pt x="16" y="29"/>
                        <a:pt x="21" y="56"/>
                        <a:pt x="30" y="79"/>
                      </a:cubicBezTo>
                      <a:cubicBezTo>
                        <a:pt x="32" y="86"/>
                        <a:pt x="41" y="83"/>
                        <a:pt x="40" y="76"/>
                      </a:cubicBezTo>
                      <a:cubicBezTo>
                        <a:pt x="36" y="48"/>
                        <a:pt x="25" y="27"/>
                        <a:pt x="9" y="4"/>
                      </a:cubicBezTo>
                      <a:cubicBezTo>
                        <a:pt x="7" y="0"/>
                        <a:pt x="0" y="3"/>
                        <a:pt x="3" y="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454" name="Freeform 18"/>
                <p:cNvSpPr/>
                <p:nvPr/>
              </p:nvSpPr>
              <p:spPr bwMode="auto">
                <a:xfrm>
                  <a:off x="8740776" y="2992438"/>
                  <a:ext cx="26988" cy="107950"/>
                </a:xfrm>
                <a:custGeom>
                  <a:avLst/>
                  <a:gdLst>
                    <a:gd name="T0" fmla="*/ 2 w 27"/>
                    <a:gd name="T1" fmla="*/ 7 h 104"/>
                    <a:gd name="T2" fmla="*/ 17 w 27"/>
                    <a:gd name="T3" fmla="*/ 100 h 104"/>
                    <a:gd name="T4" fmla="*/ 23 w 27"/>
                    <a:gd name="T5" fmla="*/ 100 h 104"/>
                    <a:gd name="T6" fmla="*/ 9 w 27"/>
                    <a:gd name="T7" fmla="*/ 4 h 104"/>
                    <a:gd name="T8" fmla="*/ 2 w 27"/>
                    <a:gd name="T9" fmla="*/ 7 h 104"/>
                  </a:gdLst>
                  <a:ahLst/>
                  <a:cxnLst>
                    <a:cxn ang="0">
                      <a:pos x="T0" y="T1"/>
                    </a:cxn>
                    <a:cxn ang="0">
                      <a:pos x="T2" y="T3"/>
                    </a:cxn>
                    <a:cxn ang="0">
                      <a:pos x="T4" y="T5"/>
                    </a:cxn>
                    <a:cxn ang="0">
                      <a:pos x="T6" y="T7"/>
                    </a:cxn>
                    <a:cxn ang="0">
                      <a:pos x="T8" y="T9"/>
                    </a:cxn>
                  </a:cxnLst>
                  <a:rect l="0" t="0" r="r" b="b"/>
                  <a:pathLst>
                    <a:path w="27" h="104">
                      <a:moveTo>
                        <a:pt x="2" y="7"/>
                      </a:moveTo>
                      <a:cubicBezTo>
                        <a:pt x="14" y="36"/>
                        <a:pt x="13" y="68"/>
                        <a:pt x="17" y="100"/>
                      </a:cubicBezTo>
                      <a:cubicBezTo>
                        <a:pt x="17" y="104"/>
                        <a:pt x="23" y="104"/>
                        <a:pt x="23" y="100"/>
                      </a:cubicBezTo>
                      <a:cubicBezTo>
                        <a:pt x="27" y="67"/>
                        <a:pt x="24" y="33"/>
                        <a:pt x="9" y="4"/>
                      </a:cubicBezTo>
                      <a:cubicBezTo>
                        <a:pt x="7" y="0"/>
                        <a:pt x="0" y="3"/>
                        <a:pt x="2" y="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455" name="Freeform 19"/>
                <p:cNvSpPr/>
                <p:nvPr/>
              </p:nvSpPr>
              <p:spPr bwMode="auto">
                <a:xfrm>
                  <a:off x="8753476" y="3206751"/>
                  <a:ext cx="25400" cy="80963"/>
                </a:xfrm>
                <a:custGeom>
                  <a:avLst/>
                  <a:gdLst>
                    <a:gd name="T0" fmla="*/ 13 w 24"/>
                    <a:gd name="T1" fmla="*/ 2 h 78"/>
                    <a:gd name="T2" fmla="*/ 4 w 24"/>
                    <a:gd name="T3" fmla="*/ 32 h 78"/>
                    <a:gd name="T4" fmla="*/ 2 w 24"/>
                    <a:gd name="T5" fmla="*/ 46 h 78"/>
                    <a:gd name="T6" fmla="*/ 0 w 24"/>
                    <a:gd name="T7" fmla="*/ 66 h 78"/>
                    <a:gd name="T8" fmla="*/ 13 w 24"/>
                    <a:gd name="T9" fmla="*/ 71 h 78"/>
                    <a:gd name="T10" fmla="*/ 23 w 24"/>
                    <a:gd name="T11" fmla="*/ 39 h 78"/>
                    <a:gd name="T12" fmla="*/ 15 w 24"/>
                    <a:gd name="T13" fmla="*/ 2 h 78"/>
                    <a:gd name="T14" fmla="*/ 13 w 24"/>
                    <a:gd name="T15" fmla="*/ 2 h 7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4" h="78">
                      <a:moveTo>
                        <a:pt x="13" y="2"/>
                      </a:moveTo>
                      <a:cubicBezTo>
                        <a:pt x="9" y="12"/>
                        <a:pt x="6" y="21"/>
                        <a:pt x="4" y="32"/>
                      </a:cubicBezTo>
                      <a:cubicBezTo>
                        <a:pt x="3" y="37"/>
                        <a:pt x="2" y="41"/>
                        <a:pt x="2" y="46"/>
                      </a:cubicBezTo>
                      <a:cubicBezTo>
                        <a:pt x="1" y="53"/>
                        <a:pt x="1" y="59"/>
                        <a:pt x="0" y="66"/>
                      </a:cubicBezTo>
                      <a:cubicBezTo>
                        <a:pt x="0" y="72"/>
                        <a:pt x="9" y="78"/>
                        <a:pt x="13" y="71"/>
                      </a:cubicBezTo>
                      <a:cubicBezTo>
                        <a:pt x="18" y="60"/>
                        <a:pt x="21" y="52"/>
                        <a:pt x="23" y="39"/>
                      </a:cubicBezTo>
                      <a:cubicBezTo>
                        <a:pt x="24" y="25"/>
                        <a:pt x="20" y="15"/>
                        <a:pt x="15" y="2"/>
                      </a:cubicBezTo>
                      <a:cubicBezTo>
                        <a:pt x="15" y="0"/>
                        <a:pt x="13" y="1"/>
                        <a:pt x="13" y="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456" name="Freeform 20"/>
                <p:cNvSpPr/>
                <p:nvPr/>
              </p:nvSpPr>
              <p:spPr bwMode="auto">
                <a:xfrm>
                  <a:off x="8672513" y="3368676"/>
                  <a:ext cx="61913" cy="100013"/>
                </a:xfrm>
                <a:custGeom>
                  <a:avLst/>
                  <a:gdLst>
                    <a:gd name="T0" fmla="*/ 46 w 61"/>
                    <a:gd name="T1" fmla="*/ 3 h 97"/>
                    <a:gd name="T2" fmla="*/ 6 w 61"/>
                    <a:gd name="T3" fmla="*/ 81 h 97"/>
                    <a:gd name="T4" fmla="*/ 20 w 61"/>
                    <a:gd name="T5" fmla="*/ 91 h 97"/>
                    <a:gd name="T6" fmla="*/ 52 w 61"/>
                    <a:gd name="T7" fmla="*/ 51 h 97"/>
                    <a:gd name="T8" fmla="*/ 53 w 61"/>
                    <a:gd name="T9" fmla="*/ 3 h 97"/>
                    <a:gd name="T10" fmla="*/ 46 w 61"/>
                    <a:gd name="T11" fmla="*/ 3 h 97"/>
                  </a:gdLst>
                  <a:ahLst/>
                  <a:cxnLst>
                    <a:cxn ang="0">
                      <a:pos x="T0" y="T1"/>
                    </a:cxn>
                    <a:cxn ang="0">
                      <a:pos x="T2" y="T3"/>
                    </a:cxn>
                    <a:cxn ang="0">
                      <a:pos x="T4" y="T5"/>
                    </a:cxn>
                    <a:cxn ang="0">
                      <a:pos x="T6" y="T7"/>
                    </a:cxn>
                    <a:cxn ang="0">
                      <a:pos x="T8" y="T9"/>
                    </a:cxn>
                    <a:cxn ang="0">
                      <a:pos x="T10" y="T11"/>
                    </a:cxn>
                  </a:cxnLst>
                  <a:rect l="0" t="0" r="r" b="b"/>
                  <a:pathLst>
                    <a:path w="61" h="97">
                      <a:moveTo>
                        <a:pt x="46" y="3"/>
                      </a:moveTo>
                      <a:cubicBezTo>
                        <a:pt x="33" y="29"/>
                        <a:pt x="23" y="57"/>
                        <a:pt x="6" y="81"/>
                      </a:cubicBezTo>
                      <a:cubicBezTo>
                        <a:pt x="0" y="89"/>
                        <a:pt x="13" y="97"/>
                        <a:pt x="20" y="91"/>
                      </a:cubicBezTo>
                      <a:cubicBezTo>
                        <a:pt x="34" y="80"/>
                        <a:pt x="45" y="69"/>
                        <a:pt x="52" y="51"/>
                      </a:cubicBezTo>
                      <a:cubicBezTo>
                        <a:pt x="58" y="35"/>
                        <a:pt x="61" y="20"/>
                        <a:pt x="53" y="3"/>
                      </a:cubicBezTo>
                      <a:cubicBezTo>
                        <a:pt x="52" y="0"/>
                        <a:pt x="47" y="1"/>
                        <a:pt x="46" y="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457" name="Freeform 21"/>
                <p:cNvSpPr/>
                <p:nvPr/>
              </p:nvSpPr>
              <p:spPr bwMode="auto">
                <a:xfrm>
                  <a:off x="8559801" y="3544888"/>
                  <a:ext cx="68263" cy="84138"/>
                </a:xfrm>
                <a:custGeom>
                  <a:avLst/>
                  <a:gdLst>
                    <a:gd name="T0" fmla="*/ 51 w 66"/>
                    <a:gd name="T1" fmla="*/ 4 h 81"/>
                    <a:gd name="T2" fmla="*/ 24 w 66"/>
                    <a:gd name="T3" fmla="*/ 33 h 81"/>
                    <a:gd name="T4" fmla="*/ 14 w 66"/>
                    <a:gd name="T5" fmla="*/ 46 h 81"/>
                    <a:gd name="T6" fmla="*/ 5 w 66"/>
                    <a:gd name="T7" fmla="*/ 62 h 81"/>
                    <a:gd name="T8" fmla="*/ 18 w 66"/>
                    <a:gd name="T9" fmla="*/ 75 h 81"/>
                    <a:gd name="T10" fmla="*/ 32 w 66"/>
                    <a:gd name="T11" fmla="*/ 65 h 81"/>
                    <a:gd name="T12" fmla="*/ 45 w 66"/>
                    <a:gd name="T13" fmla="*/ 49 h 81"/>
                    <a:gd name="T14" fmla="*/ 63 w 66"/>
                    <a:gd name="T15" fmla="*/ 11 h 81"/>
                    <a:gd name="T16" fmla="*/ 51 w 66"/>
                    <a:gd name="T17" fmla="*/ 4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6" h="81">
                      <a:moveTo>
                        <a:pt x="51" y="4"/>
                      </a:moveTo>
                      <a:cubicBezTo>
                        <a:pt x="41" y="13"/>
                        <a:pt x="32" y="22"/>
                        <a:pt x="24" y="33"/>
                      </a:cubicBezTo>
                      <a:cubicBezTo>
                        <a:pt x="21" y="37"/>
                        <a:pt x="17" y="41"/>
                        <a:pt x="14" y="46"/>
                      </a:cubicBezTo>
                      <a:cubicBezTo>
                        <a:pt x="10" y="51"/>
                        <a:pt x="9" y="57"/>
                        <a:pt x="5" y="62"/>
                      </a:cubicBezTo>
                      <a:cubicBezTo>
                        <a:pt x="0" y="70"/>
                        <a:pt x="10" y="81"/>
                        <a:pt x="18" y="75"/>
                      </a:cubicBezTo>
                      <a:cubicBezTo>
                        <a:pt x="22" y="72"/>
                        <a:pt x="29" y="69"/>
                        <a:pt x="32" y="65"/>
                      </a:cubicBezTo>
                      <a:cubicBezTo>
                        <a:pt x="37" y="60"/>
                        <a:pt x="41" y="55"/>
                        <a:pt x="45" y="49"/>
                      </a:cubicBezTo>
                      <a:cubicBezTo>
                        <a:pt x="53" y="37"/>
                        <a:pt x="59" y="25"/>
                        <a:pt x="63" y="11"/>
                      </a:cubicBezTo>
                      <a:cubicBezTo>
                        <a:pt x="66" y="4"/>
                        <a:pt x="56" y="0"/>
                        <a:pt x="51" y="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458" name="Freeform 22"/>
                <p:cNvSpPr/>
                <p:nvPr/>
              </p:nvSpPr>
              <p:spPr bwMode="auto">
                <a:xfrm>
                  <a:off x="8374063" y="3732213"/>
                  <a:ext cx="80963" cy="65088"/>
                </a:xfrm>
                <a:custGeom>
                  <a:avLst/>
                  <a:gdLst>
                    <a:gd name="T0" fmla="*/ 66 w 79"/>
                    <a:gd name="T1" fmla="*/ 3 h 62"/>
                    <a:gd name="T2" fmla="*/ 35 w 79"/>
                    <a:gd name="T3" fmla="*/ 23 h 62"/>
                    <a:gd name="T4" fmla="*/ 6 w 79"/>
                    <a:gd name="T5" fmla="*/ 48 h 62"/>
                    <a:gd name="T6" fmla="*/ 14 w 79"/>
                    <a:gd name="T7" fmla="*/ 58 h 62"/>
                    <a:gd name="T8" fmla="*/ 45 w 79"/>
                    <a:gd name="T9" fmla="*/ 38 h 62"/>
                    <a:gd name="T10" fmla="*/ 73 w 79"/>
                    <a:gd name="T11" fmla="*/ 13 h 62"/>
                    <a:gd name="T12" fmla="*/ 66 w 79"/>
                    <a:gd name="T13" fmla="*/ 3 h 62"/>
                  </a:gdLst>
                  <a:ahLst/>
                  <a:cxnLst>
                    <a:cxn ang="0">
                      <a:pos x="T0" y="T1"/>
                    </a:cxn>
                    <a:cxn ang="0">
                      <a:pos x="T2" y="T3"/>
                    </a:cxn>
                    <a:cxn ang="0">
                      <a:pos x="T4" y="T5"/>
                    </a:cxn>
                    <a:cxn ang="0">
                      <a:pos x="T6" y="T7"/>
                    </a:cxn>
                    <a:cxn ang="0">
                      <a:pos x="T8" y="T9"/>
                    </a:cxn>
                    <a:cxn ang="0">
                      <a:pos x="T10" y="T11"/>
                    </a:cxn>
                    <a:cxn ang="0">
                      <a:pos x="T12" y="T13"/>
                    </a:cxn>
                  </a:cxnLst>
                  <a:rect l="0" t="0" r="r" b="b"/>
                  <a:pathLst>
                    <a:path w="79" h="62">
                      <a:moveTo>
                        <a:pt x="66" y="3"/>
                      </a:moveTo>
                      <a:cubicBezTo>
                        <a:pt x="55" y="9"/>
                        <a:pt x="45" y="15"/>
                        <a:pt x="35" y="23"/>
                      </a:cubicBezTo>
                      <a:cubicBezTo>
                        <a:pt x="25" y="31"/>
                        <a:pt x="16" y="39"/>
                        <a:pt x="6" y="48"/>
                      </a:cubicBezTo>
                      <a:cubicBezTo>
                        <a:pt x="0" y="53"/>
                        <a:pt x="8" y="62"/>
                        <a:pt x="14" y="58"/>
                      </a:cubicBezTo>
                      <a:cubicBezTo>
                        <a:pt x="25" y="52"/>
                        <a:pt x="35" y="46"/>
                        <a:pt x="45" y="38"/>
                      </a:cubicBezTo>
                      <a:cubicBezTo>
                        <a:pt x="55" y="30"/>
                        <a:pt x="64" y="21"/>
                        <a:pt x="73" y="13"/>
                      </a:cubicBezTo>
                      <a:cubicBezTo>
                        <a:pt x="79" y="9"/>
                        <a:pt x="72" y="0"/>
                        <a:pt x="66" y="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459" name="Freeform 23"/>
                <p:cNvSpPr/>
                <p:nvPr/>
              </p:nvSpPr>
              <p:spPr bwMode="auto">
                <a:xfrm>
                  <a:off x="7953376" y="3932238"/>
                  <a:ext cx="93663" cy="30163"/>
                </a:xfrm>
                <a:custGeom>
                  <a:avLst/>
                  <a:gdLst>
                    <a:gd name="T0" fmla="*/ 82 w 91"/>
                    <a:gd name="T1" fmla="*/ 1 h 30"/>
                    <a:gd name="T2" fmla="*/ 42 w 91"/>
                    <a:gd name="T3" fmla="*/ 5 h 30"/>
                    <a:gd name="T4" fmla="*/ 9 w 91"/>
                    <a:gd name="T5" fmla="*/ 11 h 30"/>
                    <a:gd name="T6" fmla="*/ 9 w 91"/>
                    <a:gd name="T7" fmla="*/ 28 h 30"/>
                    <a:gd name="T8" fmla="*/ 45 w 91"/>
                    <a:gd name="T9" fmla="*/ 27 h 30"/>
                    <a:gd name="T10" fmla="*/ 86 w 91"/>
                    <a:gd name="T11" fmla="*/ 9 h 30"/>
                    <a:gd name="T12" fmla="*/ 82 w 91"/>
                    <a:gd name="T13" fmla="*/ 1 h 30"/>
                  </a:gdLst>
                  <a:ahLst/>
                  <a:cxnLst>
                    <a:cxn ang="0">
                      <a:pos x="T0" y="T1"/>
                    </a:cxn>
                    <a:cxn ang="0">
                      <a:pos x="T2" y="T3"/>
                    </a:cxn>
                    <a:cxn ang="0">
                      <a:pos x="T4" y="T5"/>
                    </a:cxn>
                    <a:cxn ang="0">
                      <a:pos x="T6" y="T7"/>
                    </a:cxn>
                    <a:cxn ang="0">
                      <a:pos x="T8" y="T9"/>
                    </a:cxn>
                    <a:cxn ang="0">
                      <a:pos x="T10" y="T11"/>
                    </a:cxn>
                    <a:cxn ang="0">
                      <a:pos x="T12" y="T13"/>
                    </a:cxn>
                  </a:cxnLst>
                  <a:rect l="0" t="0" r="r" b="b"/>
                  <a:pathLst>
                    <a:path w="91" h="30">
                      <a:moveTo>
                        <a:pt x="82" y="1"/>
                      </a:moveTo>
                      <a:cubicBezTo>
                        <a:pt x="69" y="3"/>
                        <a:pt x="55" y="3"/>
                        <a:pt x="42" y="5"/>
                      </a:cubicBezTo>
                      <a:cubicBezTo>
                        <a:pt x="31" y="6"/>
                        <a:pt x="20" y="9"/>
                        <a:pt x="9" y="11"/>
                      </a:cubicBezTo>
                      <a:cubicBezTo>
                        <a:pt x="0" y="13"/>
                        <a:pt x="0" y="27"/>
                        <a:pt x="9" y="28"/>
                      </a:cubicBezTo>
                      <a:cubicBezTo>
                        <a:pt x="22" y="30"/>
                        <a:pt x="32" y="30"/>
                        <a:pt x="45" y="27"/>
                      </a:cubicBezTo>
                      <a:cubicBezTo>
                        <a:pt x="60" y="23"/>
                        <a:pt x="72" y="15"/>
                        <a:pt x="86" y="9"/>
                      </a:cubicBezTo>
                      <a:cubicBezTo>
                        <a:pt x="91" y="7"/>
                        <a:pt x="87" y="0"/>
                        <a:pt x="82" y="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460" name="Freeform 24"/>
                <p:cNvSpPr/>
                <p:nvPr/>
              </p:nvSpPr>
              <p:spPr bwMode="auto">
                <a:xfrm>
                  <a:off x="7991476" y="3992563"/>
                  <a:ext cx="65088" cy="77788"/>
                </a:xfrm>
                <a:custGeom>
                  <a:avLst/>
                  <a:gdLst>
                    <a:gd name="T0" fmla="*/ 2 w 63"/>
                    <a:gd name="T1" fmla="*/ 6 h 74"/>
                    <a:gd name="T2" fmla="*/ 12 w 63"/>
                    <a:gd name="T3" fmla="*/ 18 h 74"/>
                    <a:gd name="T4" fmla="*/ 24 w 63"/>
                    <a:gd name="T5" fmla="*/ 34 h 74"/>
                    <a:gd name="T6" fmla="*/ 36 w 63"/>
                    <a:gd name="T7" fmla="*/ 51 h 74"/>
                    <a:gd name="T8" fmla="*/ 47 w 63"/>
                    <a:gd name="T9" fmla="*/ 66 h 74"/>
                    <a:gd name="T10" fmla="*/ 61 w 63"/>
                    <a:gd name="T11" fmla="*/ 60 h 74"/>
                    <a:gd name="T12" fmla="*/ 37 w 63"/>
                    <a:gd name="T13" fmla="*/ 16 h 74"/>
                    <a:gd name="T14" fmla="*/ 18 w 63"/>
                    <a:gd name="T15" fmla="*/ 3 h 74"/>
                    <a:gd name="T16" fmla="*/ 3 w 63"/>
                    <a:gd name="T17" fmla="*/ 2 h 74"/>
                    <a:gd name="T18" fmla="*/ 2 w 63"/>
                    <a:gd name="T19" fmla="*/ 6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3" h="74">
                      <a:moveTo>
                        <a:pt x="2" y="6"/>
                      </a:moveTo>
                      <a:cubicBezTo>
                        <a:pt x="6" y="7"/>
                        <a:pt x="10" y="15"/>
                        <a:pt x="12" y="18"/>
                      </a:cubicBezTo>
                      <a:cubicBezTo>
                        <a:pt x="15" y="24"/>
                        <a:pt x="20" y="29"/>
                        <a:pt x="24" y="34"/>
                      </a:cubicBezTo>
                      <a:cubicBezTo>
                        <a:pt x="29" y="39"/>
                        <a:pt x="32" y="45"/>
                        <a:pt x="36" y="51"/>
                      </a:cubicBezTo>
                      <a:cubicBezTo>
                        <a:pt x="39" y="56"/>
                        <a:pt x="44" y="60"/>
                        <a:pt x="47" y="66"/>
                      </a:cubicBezTo>
                      <a:cubicBezTo>
                        <a:pt x="51" y="74"/>
                        <a:pt x="63" y="68"/>
                        <a:pt x="61" y="60"/>
                      </a:cubicBezTo>
                      <a:cubicBezTo>
                        <a:pt x="57" y="43"/>
                        <a:pt x="50" y="29"/>
                        <a:pt x="37" y="16"/>
                      </a:cubicBezTo>
                      <a:cubicBezTo>
                        <a:pt x="32" y="10"/>
                        <a:pt x="26" y="6"/>
                        <a:pt x="18" y="3"/>
                      </a:cubicBezTo>
                      <a:cubicBezTo>
                        <a:pt x="13" y="0"/>
                        <a:pt x="8" y="1"/>
                        <a:pt x="3" y="2"/>
                      </a:cubicBezTo>
                      <a:cubicBezTo>
                        <a:pt x="0" y="2"/>
                        <a:pt x="0" y="6"/>
                        <a:pt x="2" y="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461" name="Freeform 25"/>
                <p:cNvSpPr/>
                <p:nvPr/>
              </p:nvSpPr>
              <p:spPr bwMode="auto">
                <a:xfrm>
                  <a:off x="8085138" y="4160838"/>
                  <a:ext cx="26988" cy="95250"/>
                </a:xfrm>
                <a:custGeom>
                  <a:avLst/>
                  <a:gdLst>
                    <a:gd name="T0" fmla="*/ 0 w 26"/>
                    <a:gd name="T1" fmla="*/ 8 h 91"/>
                    <a:gd name="T2" fmla="*/ 6 w 26"/>
                    <a:gd name="T3" fmla="*/ 83 h 91"/>
                    <a:gd name="T4" fmla="*/ 22 w 26"/>
                    <a:gd name="T5" fmla="*/ 83 h 91"/>
                    <a:gd name="T6" fmla="*/ 13 w 26"/>
                    <a:gd name="T7" fmla="*/ 5 h 91"/>
                    <a:gd name="T8" fmla="*/ 0 w 26"/>
                    <a:gd name="T9" fmla="*/ 8 h 91"/>
                  </a:gdLst>
                  <a:ahLst/>
                  <a:cxnLst>
                    <a:cxn ang="0">
                      <a:pos x="T0" y="T1"/>
                    </a:cxn>
                    <a:cxn ang="0">
                      <a:pos x="T2" y="T3"/>
                    </a:cxn>
                    <a:cxn ang="0">
                      <a:pos x="T4" y="T5"/>
                    </a:cxn>
                    <a:cxn ang="0">
                      <a:pos x="T6" y="T7"/>
                    </a:cxn>
                    <a:cxn ang="0">
                      <a:pos x="T8" y="T9"/>
                    </a:cxn>
                  </a:cxnLst>
                  <a:rect l="0" t="0" r="r" b="b"/>
                  <a:pathLst>
                    <a:path w="26" h="91">
                      <a:moveTo>
                        <a:pt x="0" y="8"/>
                      </a:moveTo>
                      <a:cubicBezTo>
                        <a:pt x="1" y="33"/>
                        <a:pt x="2" y="59"/>
                        <a:pt x="6" y="83"/>
                      </a:cubicBezTo>
                      <a:cubicBezTo>
                        <a:pt x="8" y="91"/>
                        <a:pt x="20" y="91"/>
                        <a:pt x="22" y="83"/>
                      </a:cubicBezTo>
                      <a:cubicBezTo>
                        <a:pt x="26" y="58"/>
                        <a:pt x="26" y="27"/>
                        <a:pt x="13" y="5"/>
                      </a:cubicBezTo>
                      <a:cubicBezTo>
                        <a:pt x="9" y="0"/>
                        <a:pt x="0" y="2"/>
                        <a:pt x="0"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462" name="Freeform 26"/>
                <p:cNvSpPr/>
                <p:nvPr/>
              </p:nvSpPr>
              <p:spPr bwMode="auto">
                <a:xfrm>
                  <a:off x="8034338" y="4348163"/>
                  <a:ext cx="44450" cy="106363"/>
                </a:xfrm>
                <a:custGeom>
                  <a:avLst/>
                  <a:gdLst>
                    <a:gd name="T0" fmla="*/ 8 w 43"/>
                    <a:gd name="T1" fmla="*/ 99 h 102"/>
                    <a:gd name="T2" fmla="*/ 32 w 43"/>
                    <a:gd name="T3" fmla="*/ 61 h 102"/>
                    <a:gd name="T4" fmla="*/ 42 w 43"/>
                    <a:gd name="T5" fmla="*/ 9 h 102"/>
                    <a:gd name="T6" fmla="*/ 27 w 43"/>
                    <a:gd name="T7" fmla="*/ 7 h 102"/>
                    <a:gd name="T8" fmla="*/ 13 w 43"/>
                    <a:gd name="T9" fmla="*/ 50 h 102"/>
                    <a:gd name="T10" fmla="*/ 1 w 43"/>
                    <a:gd name="T11" fmla="*/ 95 h 102"/>
                    <a:gd name="T12" fmla="*/ 8 w 43"/>
                    <a:gd name="T13" fmla="*/ 99 h 102"/>
                  </a:gdLst>
                  <a:ahLst/>
                  <a:cxnLst>
                    <a:cxn ang="0">
                      <a:pos x="T0" y="T1"/>
                    </a:cxn>
                    <a:cxn ang="0">
                      <a:pos x="T2" y="T3"/>
                    </a:cxn>
                    <a:cxn ang="0">
                      <a:pos x="T4" y="T5"/>
                    </a:cxn>
                    <a:cxn ang="0">
                      <a:pos x="T6" y="T7"/>
                    </a:cxn>
                    <a:cxn ang="0">
                      <a:pos x="T8" y="T9"/>
                    </a:cxn>
                    <a:cxn ang="0">
                      <a:pos x="T10" y="T11"/>
                    </a:cxn>
                    <a:cxn ang="0">
                      <a:pos x="T12" y="T13"/>
                    </a:cxn>
                  </a:cxnLst>
                  <a:rect l="0" t="0" r="r" b="b"/>
                  <a:pathLst>
                    <a:path w="43" h="102">
                      <a:moveTo>
                        <a:pt x="8" y="99"/>
                      </a:moveTo>
                      <a:cubicBezTo>
                        <a:pt x="19" y="87"/>
                        <a:pt x="26" y="76"/>
                        <a:pt x="32" y="61"/>
                      </a:cubicBezTo>
                      <a:cubicBezTo>
                        <a:pt x="38" y="44"/>
                        <a:pt x="40" y="27"/>
                        <a:pt x="42" y="9"/>
                      </a:cubicBezTo>
                      <a:cubicBezTo>
                        <a:pt x="43" y="0"/>
                        <a:pt x="30" y="0"/>
                        <a:pt x="27" y="7"/>
                      </a:cubicBezTo>
                      <a:cubicBezTo>
                        <a:pt x="21" y="22"/>
                        <a:pt x="16" y="35"/>
                        <a:pt x="13" y="50"/>
                      </a:cubicBezTo>
                      <a:cubicBezTo>
                        <a:pt x="9" y="64"/>
                        <a:pt x="7" y="81"/>
                        <a:pt x="1" y="95"/>
                      </a:cubicBezTo>
                      <a:cubicBezTo>
                        <a:pt x="0" y="99"/>
                        <a:pt x="6" y="102"/>
                        <a:pt x="8" y="9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463" name="Freeform 27"/>
                <p:cNvSpPr/>
                <p:nvPr/>
              </p:nvSpPr>
              <p:spPr bwMode="auto">
                <a:xfrm>
                  <a:off x="7883526" y="4581526"/>
                  <a:ext cx="80963" cy="74613"/>
                </a:xfrm>
                <a:custGeom>
                  <a:avLst/>
                  <a:gdLst>
                    <a:gd name="T0" fmla="*/ 7 w 78"/>
                    <a:gd name="T1" fmla="*/ 69 h 72"/>
                    <a:gd name="T2" fmla="*/ 45 w 78"/>
                    <a:gd name="T3" fmla="*/ 47 h 72"/>
                    <a:gd name="T4" fmla="*/ 75 w 78"/>
                    <a:gd name="T5" fmla="*/ 11 h 72"/>
                    <a:gd name="T6" fmla="*/ 67 w 78"/>
                    <a:gd name="T7" fmla="*/ 5 h 72"/>
                    <a:gd name="T8" fmla="*/ 37 w 78"/>
                    <a:gd name="T9" fmla="*/ 33 h 72"/>
                    <a:gd name="T10" fmla="*/ 4 w 78"/>
                    <a:gd name="T11" fmla="*/ 63 h 72"/>
                    <a:gd name="T12" fmla="*/ 7 w 78"/>
                    <a:gd name="T13" fmla="*/ 69 h 72"/>
                  </a:gdLst>
                  <a:ahLst/>
                  <a:cxnLst>
                    <a:cxn ang="0">
                      <a:pos x="T0" y="T1"/>
                    </a:cxn>
                    <a:cxn ang="0">
                      <a:pos x="T2" y="T3"/>
                    </a:cxn>
                    <a:cxn ang="0">
                      <a:pos x="T4" y="T5"/>
                    </a:cxn>
                    <a:cxn ang="0">
                      <a:pos x="T6" y="T7"/>
                    </a:cxn>
                    <a:cxn ang="0">
                      <a:pos x="T8" y="T9"/>
                    </a:cxn>
                    <a:cxn ang="0">
                      <a:pos x="T10" y="T11"/>
                    </a:cxn>
                    <a:cxn ang="0">
                      <a:pos x="T12" y="T13"/>
                    </a:cxn>
                  </a:cxnLst>
                  <a:rect l="0" t="0" r="r" b="b"/>
                  <a:pathLst>
                    <a:path w="78" h="72">
                      <a:moveTo>
                        <a:pt x="7" y="69"/>
                      </a:moveTo>
                      <a:cubicBezTo>
                        <a:pt x="20" y="62"/>
                        <a:pt x="33" y="56"/>
                        <a:pt x="45" y="47"/>
                      </a:cubicBezTo>
                      <a:cubicBezTo>
                        <a:pt x="57" y="37"/>
                        <a:pt x="68" y="26"/>
                        <a:pt x="75" y="11"/>
                      </a:cubicBezTo>
                      <a:cubicBezTo>
                        <a:pt x="78" y="6"/>
                        <a:pt x="71" y="0"/>
                        <a:pt x="67" y="5"/>
                      </a:cubicBezTo>
                      <a:cubicBezTo>
                        <a:pt x="57" y="15"/>
                        <a:pt x="47" y="24"/>
                        <a:pt x="37" y="33"/>
                      </a:cubicBezTo>
                      <a:cubicBezTo>
                        <a:pt x="26" y="43"/>
                        <a:pt x="15" y="55"/>
                        <a:pt x="4" y="63"/>
                      </a:cubicBezTo>
                      <a:cubicBezTo>
                        <a:pt x="0" y="66"/>
                        <a:pt x="3" y="72"/>
                        <a:pt x="7" y="6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464" name="Freeform 28"/>
                <p:cNvSpPr/>
                <p:nvPr/>
              </p:nvSpPr>
              <p:spPr bwMode="auto">
                <a:xfrm>
                  <a:off x="7666038" y="4762501"/>
                  <a:ext cx="120650" cy="58738"/>
                </a:xfrm>
                <a:custGeom>
                  <a:avLst/>
                  <a:gdLst>
                    <a:gd name="T0" fmla="*/ 6 w 117"/>
                    <a:gd name="T1" fmla="*/ 56 h 56"/>
                    <a:gd name="T2" fmla="*/ 111 w 117"/>
                    <a:gd name="T3" fmla="*/ 13 h 56"/>
                    <a:gd name="T4" fmla="*/ 105 w 117"/>
                    <a:gd name="T5" fmla="*/ 2 h 56"/>
                    <a:gd name="T6" fmla="*/ 5 w 117"/>
                    <a:gd name="T7" fmla="*/ 48 h 56"/>
                    <a:gd name="T8" fmla="*/ 6 w 117"/>
                    <a:gd name="T9" fmla="*/ 56 h 56"/>
                  </a:gdLst>
                  <a:ahLst/>
                  <a:cxnLst>
                    <a:cxn ang="0">
                      <a:pos x="T0" y="T1"/>
                    </a:cxn>
                    <a:cxn ang="0">
                      <a:pos x="T2" y="T3"/>
                    </a:cxn>
                    <a:cxn ang="0">
                      <a:pos x="T4" y="T5"/>
                    </a:cxn>
                    <a:cxn ang="0">
                      <a:pos x="T6" y="T7"/>
                    </a:cxn>
                    <a:cxn ang="0">
                      <a:pos x="T8" y="T9"/>
                    </a:cxn>
                  </a:cxnLst>
                  <a:rect l="0" t="0" r="r" b="b"/>
                  <a:pathLst>
                    <a:path w="117" h="56">
                      <a:moveTo>
                        <a:pt x="6" y="56"/>
                      </a:moveTo>
                      <a:cubicBezTo>
                        <a:pt x="44" y="51"/>
                        <a:pt x="81" y="37"/>
                        <a:pt x="111" y="13"/>
                      </a:cubicBezTo>
                      <a:cubicBezTo>
                        <a:pt x="117" y="9"/>
                        <a:pt x="111" y="0"/>
                        <a:pt x="105" y="2"/>
                      </a:cubicBezTo>
                      <a:cubicBezTo>
                        <a:pt x="70" y="12"/>
                        <a:pt x="40" y="36"/>
                        <a:pt x="5" y="48"/>
                      </a:cubicBezTo>
                      <a:cubicBezTo>
                        <a:pt x="0" y="49"/>
                        <a:pt x="1" y="56"/>
                        <a:pt x="6" y="5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465" name="Freeform 29"/>
                <p:cNvSpPr/>
                <p:nvPr/>
              </p:nvSpPr>
              <p:spPr bwMode="auto">
                <a:xfrm>
                  <a:off x="7434263" y="4868863"/>
                  <a:ext cx="123825" cy="47625"/>
                </a:xfrm>
                <a:custGeom>
                  <a:avLst/>
                  <a:gdLst>
                    <a:gd name="T0" fmla="*/ 4 w 120"/>
                    <a:gd name="T1" fmla="*/ 46 h 46"/>
                    <a:gd name="T2" fmla="*/ 117 w 120"/>
                    <a:gd name="T3" fmla="*/ 10 h 46"/>
                    <a:gd name="T4" fmla="*/ 112 w 120"/>
                    <a:gd name="T5" fmla="*/ 2 h 46"/>
                    <a:gd name="T6" fmla="*/ 3 w 120"/>
                    <a:gd name="T7" fmla="*/ 39 h 46"/>
                    <a:gd name="T8" fmla="*/ 4 w 120"/>
                    <a:gd name="T9" fmla="*/ 46 h 46"/>
                  </a:gdLst>
                  <a:ahLst/>
                  <a:cxnLst>
                    <a:cxn ang="0">
                      <a:pos x="T0" y="T1"/>
                    </a:cxn>
                    <a:cxn ang="0">
                      <a:pos x="T2" y="T3"/>
                    </a:cxn>
                    <a:cxn ang="0">
                      <a:pos x="T4" y="T5"/>
                    </a:cxn>
                    <a:cxn ang="0">
                      <a:pos x="T6" y="T7"/>
                    </a:cxn>
                    <a:cxn ang="0">
                      <a:pos x="T8" y="T9"/>
                    </a:cxn>
                  </a:cxnLst>
                  <a:rect l="0" t="0" r="r" b="b"/>
                  <a:pathLst>
                    <a:path w="120" h="46">
                      <a:moveTo>
                        <a:pt x="4" y="46"/>
                      </a:moveTo>
                      <a:cubicBezTo>
                        <a:pt x="43" y="44"/>
                        <a:pt x="86" y="36"/>
                        <a:pt x="117" y="10"/>
                      </a:cubicBezTo>
                      <a:cubicBezTo>
                        <a:pt x="120" y="7"/>
                        <a:pt x="116" y="0"/>
                        <a:pt x="112" y="2"/>
                      </a:cubicBezTo>
                      <a:cubicBezTo>
                        <a:pt x="75" y="14"/>
                        <a:pt x="40" y="27"/>
                        <a:pt x="3" y="39"/>
                      </a:cubicBezTo>
                      <a:cubicBezTo>
                        <a:pt x="0" y="40"/>
                        <a:pt x="0" y="46"/>
                        <a:pt x="4" y="4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466" name="Freeform 30"/>
                <p:cNvSpPr/>
                <p:nvPr/>
              </p:nvSpPr>
              <p:spPr bwMode="auto">
                <a:xfrm>
                  <a:off x="7192963" y="4932363"/>
                  <a:ext cx="153988" cy="38100"/>
                </a:xfrm>
                <a:custGeom>
                  <a:avLst/>
                  <a:gdLst>
                    <a:gd name="T0" fmla="*/ 6 w 148"/>
                    <a:gd name="T1" fmla="*/ 36 h 37"/>
                    <a:gd name="T2" fmla="*/ 137 w 148"/>
                    <a:gd name="T3" fmla="*/ 20 h 37"/>
                    <a:gd name="T4" fmla="*/ 133 w 148"/>
                    <a:gd name="T5" fmla="*/ 3 h 37"/>
                    <a:gd name="T6" fmla="*/ 3 w 148"/>
                    <a:gd name="T7" fmla="*/ 31 h 37"/>
                    <a:gd name="T8" fmla="*/ 6 w 148"/>
                    <a:gd name="T9" fmla="*/ 36 h 37"/>
                  </a:gdLst>
                  <a:ahLst/>
                  <a:cxnLst>
                    <a:cxn ang="0">
                      <a:pos x="T0" y="T1"/>
                    </a:cxn>
                    <a:cxn ang="0">
                      <a:pos x="T2" y="T3"/>
                    </a:cxn>
                    <a:cxn ang="0">
                      <a:pos x="T4" y="T5"/>
                    </a:cxn>
                    <a:cxn ang="0">
                      <a:pos x="T6" y="T7"/>
                    </a:cxn>
                    <a:cxn ang="0">
                      <a:pos x="T8" y="T9"/>
                    </a:cxn>
                  </a:cxnLst>
                  <a:rect l="0" t="0" r="r" b="b"/>
                  <a:pathLst>
                    <a:path w="148" h="37">
                      <a:moveTo>
                        <a:pt x="6" y="36"/>
                      </a:moveTo>
                      <a:cubicBezTo>
                        <a:pt x="51" y="28"/>
                        <a:pt x="94" y="36"/>
                        <a:pt x="137" y="20"/>
                      </a:cubicBezTo>
                      <a:cubicBezTo>
                        <a:pt x="148" y="16"/>
                        <a:pt x="144" y="0"/>
                        <a:pt x="133" y="3"/>
                      </a:cubicBezTo>
                      <a:cubicBezTo>
                        <a:pt x="88" y="13"/>
                        <a:pt x="46" y="13"/>
                        <a:pt x="3" y="31"/>
                      </a:cubicBezTo>
                      <a:cubicBezTo>
                        <a:pt x="0" y="32"/>
                        <a:pt x="2" y="37"/>
                        <a:pt x="6" y="3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467" name="Freeform 31"/>
                <p:cNvSpPr/>
                <p:nvPr/>
              </p:nvSpPr>
              <p:spPr bwMode="auto">
                <a:xfrm>
                  <a:off x="6989763" y="4945063"/>
                  <a:ext cx="88900" cy="22225"/>
                </a:xfrm>
                <a:custGeom>
                  <a:avLst/>
                  <a:gdLst>
                    <a:gd name="T0" fmla="*/ 4 w 86"/>
                    <a:gd name="T1" fmla="*/ 18 h 22"/>
                    <a:gd name="T2" fmla="*/ 80 w 86"/>
                    <a:gd name="T3" fmla="*/ 10 h 22"/>
                    <a:gd name="T4" fmla="*/ 77 w 86"/>
                    <a:gd name="T5" fmla="*/ 1 h 22"/>
                    <a:gd name="T6" fmla="*/ 4 w 86"/>
                    <a:gd name="T7" fmla="*/ 8 h 22"/>
                    <a:gd name="T8" fmla="*/ 4 w 86"/>
                    <a:gd name="T9" fmla="*/ 18 h 22"/>
                  </a:gdLst>
                  <a:ahLst/>
                  <a:cxnLst>
                    <a:cxn ang="0">
                      <a:pos x="T0" y="T1"/>
                    </a:cxn>
                    <a:cxn ang="0">
                      <a:pos x="T2" y="T3"/>
                    </a:cxn>
                    <a:cxn ang="0">
                      <a:pos x="T4" y="T5"/>
                    </a:cxn>
                    <a:cxn ang="0">
                      <a:pos x="T6" y="T7"/>
                    </a:cxn>
                    <a:cxn ang="0">
                      <a:pos x="T8" y="T9"/>
                    </a:cxn>
                  </a:cxnLst>
                  <a:rect l="0" t="0" r="r" b="b"/>
                  <a:pathLst>
                    <a:path w="86" h="22">
                      <a:moveTo>
                        <a:pt x="4" y="18"/>
                      </a:moveTo>
                      <a:cubicBezTo>
                        <a:pt x="30" y="22"/>
                        <a:pt x="56" y="21"/>
                        <a:pt x="80" y="10"/>
                      </a:cubicBezTo>
                      <a:cubicBezTo>
                        <a:pt x="86" y="8"/>
                        <a:pt x="82" y="0"/>
                        <a:pt x="77" y="1"/>
                      </a:cubicBezTo>
                      <a:cubicBezTo>
                        <a:pt x="53" y="5"/>
                        <a:pt x="28" y="5"/>
                        <a:pt x="4" y="8"/>
                      </a:cubicBezTo>
                      <a:cubicBezTo>
                        <a:pt x="0" y="9"/>
                        <a:pt x="0" y="17"/>
                        <a:pt x="4" y="1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468" name="Freeform 32"/>
                <p:cNvSpPr/>
                <p:nvPr/>
              </p:nvSpPr>
              <p:spPr bwMode="auto">
                <a:xfrm>
                  <a:off x="6748463" y="4924426"/>
                  <a:ext cx="80963" cy="31750"/>
                </a:xfrm>
                <a:custGeom>
                  <a:avLst/>
                  <a:gdLst>
                    <a:gd name="T0" fmla="*/ 6 w 79"/>
                    <a:gd name="T1" fmla="*/ 17 h 31"/>
                    <a:gd name="T2" fmla="*/ 37 w 79"/>
                    <a:gd name="T3" fmla="*/ 24 h 31"/>
                    <a:gd name="T4" fmla="*/ 72 w 79"/>
                    <a:gd name="T5" fmla="*/ 31 h 31"/>
                    <a:gd name="T6" fmla="*/ 75 w 79"/>
                    <a:gd name="T7" fmla="*/ 21 h 31"/>
                    <a:gd name="T8" fmla="*/ 6 w 79"/>
                    <a:gd name="T9" fmla="*/ 6 h 31"/>
                    <a:gd name="T10" fmla="*/ 6 w 79"/>
                    <a:gd name="T11" fmla="*/ 17 h 31"/>
                  </a:gdLst>
                  <a:ahLst/>
                  <a:cxnLst>
                    <a:cxn ang="0">
                      <a:pos x="T0" y="T1"/>
                    </a:cxn>
                    <a:cxn ang="0">
                      <a:pos x="T2" y="T3"/>
                    </a:cxn>
                    <a:cxn ang="0">
                      <a:pos x="T4" y="T5"/>
                    </a:cxn>
                    <a:cxn ang="0">
                      <a:pos x="T6" y="T7"/>
                    </a:cxn>
                    <a:cxn ang="0">
                      <a:pos x="T8" y="T9"/>
                    </a:cxn>
                    <a:cxn ang="0">
                      <a:pos x="T10" y="T11"/>
                    </a:cxn>
                  </a:cxnLst>
                  <a:rect l="0" t="0" r="r" b="b"/>
                  <a:pathLst>
                    <a:path w="79" h="31">
                      <a:moveTo>
                        <a:pt x="6" y="17"/>
                      </a:moveTo>
                      <a:cubicBezTo>
                        <a:pt x="16" y="20"/>
                        <a:pt x="27" y="22"/>
                        <a:pt x="37" y="24"/>
                      </a:cubicBezTo>
                      <a:cubicBezTo>
                        <a:pt x="49" y="27"/>
                        <a:pt x="60" y="31"/>
                        <a:pt x="72" y="31"/>
                      </a:cubicBezTo>
                      <a:cubicBezTo>
                        <a:pt x="78" y="31"/>
                        <a:pt x="79" y="24"/>
                        <a:pt x="75" y="21"/>
                      </a:cubicBezTo>
                      <a:cubicBezTo>
                        <a:pt x="56" y="8"/>
                        <a:pt x="28" y="0"/>
                        <a:pt x="6" y="6"/>
                      </a:cubicBezTo>
                      <a:cubicBezTo>
                        <a:pt x="0" y="8"/>
                        <a:pt x="1" y="15"/>
                        <a:pt x="6" y="1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469" name="Freeform 33"/>
                <p:cNvSpPr/>
                <p:nvPr/>
              </p:nvSpPr>
              <p:spPr bwMode="auto">
                <a:xfrm>
                  <a:off x="6559551" y="4949826"/>
                  <a:ext cx="68263" cy="61913"/>
                </a:xfrm>
                <a:custGeom>
                  <a:avLst/>
                  <a:gdLst>
                    <a:gd name="T0" fmla="*/ 11 w 67"/>
                    <a:gd name="T1" fmla="*/ 56 h 59"/>
                    <a:gd name="T2" fmla="*/ 39 w 67"/>
                    <a:gd name="T3" fmla="*/ 37 h 59"/>
                    <a:gd name="T4" fmla="*/ 63 w 67"/>
                    <a:gd name="T5" fmla="*/ 12 h 59"/>
                    <a:gd name="T6" fmla="*/ 55 w 67"/>
                    <a:gd name="T7" fmla="*/ 4 h 59"/>
                    <a:gd name="T8" fmla="*/ 31 w 67"/>
                    <a:gd name="T9" fmla="*/ 25 h 59"/>
                    <a:gd name="T10" fmla="*/ 4 w 67"/>
                    <a:gd name="T11" fmla="*/ 48 h 59"/>
                    <a:gd name="T12" fmla="*/ 11 w 67"/>
                    <a:gd name="T13" fmla="*/ 56 h 59"/>
                  </a:gdLst>
                  <a:ahLst/>
                  <a:cxnLst>
                    <a:cxn ang="0">
                      <a:pos x="T0" y="T1"/>
                    </a:cxn>
                    <a:cxn ang="0">
                      <a:pos x="T2" y="T3"/>
                    </a:cxn>
                    <a:cxn ang="0">
                      <a:pos x="T4" y="T5"/>
                    </a:cxn>
                    <a:cxn ang="0">
                      <a:pos x="T6" y="T7"/>
                    </a:cxn>
                    <a:cxn ang="0">
                      <a:pos x="T8" y="T9"/>
                    </a:cxn>
                    <a:cxn ang="0">
                      <a:pos x="T10" y="T11"/>
                    </a:cxn>
                    <a:cxn ang="0">
                      <a:pos x="T12" y="T13"/>
                    </a:cxn>
                  </a:cxnLst>
                  <a:rect l="0" t="0" r="r" b="b"/>
                  <a:pathLst>
                    <a:path w="67" h="59">
                      <a:moveTo>
                        <a:pt x="11" y="56"/>
                      </a:moveTo>
                      <a:cubicBezTo>
                        <a:pt x="21" y="50"/>
                        <a:pt x="30" y="44"/>
                        <a:pt x="39" y="37"/>
                      </a:cubicBezTo>
                      <a:cubicBezTo>
                        <a:pt x="48" y="29"/>
                        <a:pt x="55" y="21"/>
                        <a:pt x="63" y="12"/>
                      </a:cubicBezTo>
                      <a:cubicBezTo>
                        <a:pt x="67" y="7"/>
                        <a:pt x="60" y="0"/>
                        <a:pt x="55" y="4"/>
                      </a:cubicBezTo>
                      <a:cubicBezTo>
                        <a:pt x="47" y="11"/>
                        <a:pt x="39" y="17"/>
                        <a:pt x="31" y="25"/>
                      </a:cubicBezTo>
                      <a:cubicBezTo>
                        <a:pt x="22" y="33"/>
                        <a:pt x="14" y="41"/>
                        <a:pt x="4" y="48"/>
                      </a:cubicBezTo>
                      <a:cubicBezTo>
                        <a:pt x="0" y="52"/>
                        <a:pt x="6" y="59"/>
                        <a:pt x="11" y="5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470" name="Freeform 34"/>
                <p:cNvSpPr/>
                <p:nvPr/>
              </p:nvSpPr>
              <p:spPr bwMode="auto">
                <a:xfrm>
                  <a:off x="6375401" y="5078413"/>
                  <a:ext cx="80963" cy="49213"/>
                </a:xfrm>
                <a:custGeom>
                  <a:avLst/>
                  <a:gdLst>
                    <a:gd name="T0" fmla="*/ 5 w 78"/>
                    <a:gd name="T1" fmla="*/ 46 h 46"/>
                    <a:gd name="T2" fmla="*/ 41 w 78"/>
                    <a:gd name="T3" fmla="*/ 34 h 46"/>
                    <a:gd name="T4" fmla="*/ 73 w 78"/>
                    <a:gd name="T5" fmla="*/ 11 h 46"/>
                    <a:gd name="T6" fmla="*/ 67 w 78"/>
                    <a:gd name="T7" fmla="*/ 2 h 46"/>
                    <a:gd name="T8" fmla="*/ 33 w 78"/>
                    <a:gd name="T9" fmla="*/ 21 h 46"/>
                    <a:gd name="T10" fmla="*/ 3 w 78"/>
                    <a:gd name="T11" fmla="*/ 41 h 46"/>
                    <a:gd name="T12" fmla="*/ 5 w 78"/>
                    <a:gd name="T13" fmla="*/ 46 h 46"/>
                  </a:gdLst>
                  <a:ahLst/>
                  <a:cxnLst>
                    <a:cxn ang="0">
                      <a:pos x="T0" y="T1"/>
                    </a:cxn>
                    <a:cxn ang="0">
                      <a:pos x="T2" y="T3"/>
                    </a:cxn>
                    <a:cxn ang="0">
                      <a:pos x="T4" y="T5"/>
                    </a:cxn>
                    <a:cxn ang="0">
                      <a:pos x="T6" y="T7"/>
                    </a:cxn>
                    <a:cxn ang="0">
                      <a:pos x="T8" y="T9"/>
                    </a:cxn>
                    <a:cxn ang="0">
                      <a:pos x="T10" y="T11"/>
                    </a:cxn>
                    <a:cxn ang="0">
                      <a:pos x="T12" y="T13"/>
                    </a:cxn>
                  </a:cxnLst>
                  <a:rect l="0" t="0" r="r" b="b"/>
                  <a:pathLst>
                    <a:path w="78" h="46">
                      <a:moveTo>
                        <a:pt x="5" y="46"/>
                      </a:moveTo>
                      <a:cubicBezTo>
                        <a:pt x="17" y="42"/>
                        <a:pt x="29" y="41"/>
                        <a:pt x="41" y="34"/>
                      </a:cubicBezTo>
                      <a:cubicBezTo>
                        <a:pt x="53" y="28"/>
                        <a:pt x="63" y="20"/>
                        <a:pt x="73" y="11"/>
                      </a:cubicBezTo>
                      <a:cubicBezTo>
                        <a:pt x="78" y="6"/>
                        <a:pt x="72" y="0"/>
                        <a:pt x="67" y="2"/>
                      </a:cubicBezTo>
                      <a:cubicBezTo>
                        <a:pt x="55" y="8"/>
                        <a:pt x="44" y="14"/>
                        <a:pt x="33" y="21"/>
                      </a:cubicBezTo>
                      <a:cubicBezTo>
                        <a:pt x="23" y="28"/>
                        <a:pt x="14" y="37"/>
                        <a:pt x="3" y="41"/>
                      </a:cubicBezTo>
                      <a:cubicBezTo>
                        <a:pt x="0" y="42"/>
                        <a:pt x="2" y="46"/>
                        <a:pt x="5" y="4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471" name="Freeform 35"/>
                <p:cNvSpPr/>
                <p:nvPr/>
              </p:nvSpPr>
              <p:spPr bwMode="auto">
                <a:xfrm>
                  <a:off x="6167438" y="5192713"/>
                  <a:ext cx="114300" cy="50800"/>
                </a:xfrm>
                <a:custGeom>
                  <a:avLst/>
                  <a:gdLst>
                    <a:gd name="T0" fmla="*/ 10 w 110"/>
                    <a:gd name="T1" fmla="*/ 48 h 50"/>
                    <a:gd name="T2" fmla="*/ 105 w 110"/>
                    <a:gd name="T3" fmla="*/ 11 h 50"/>
                    <a:gd name="T4" fmla="*/ 102 w 110"/>
                    <a:gd name="T5" fmla="*/ 2 h 50"/>
                    <a:gd name="T6" fmla="*/ 7 w 110"/>
                    <a:gd name="T7" fmla="*/ 37 h 50"/>
                    <a:gd name="T8" fmla="*/ 10 w 110"/>
                    <a:gd name="T9" fmla="*/ 48 h 50"/>
                  </a:gdLst>
                  <a:ahLst/>
                  <a:cxnLst>
                    <a:cxn ang="0">
                      <a:pos x="T0" y="T1"/>
                    </a:cxn>
                    <a:cxn ang="0">
                      <a:pos x="T2" y="T3"/>
                    </a:cxn>
                    <a:cxn ang="0">
                      <a:pos x="T4" y="T5"/>
                    </a:cxn>
                    <a:cxn ang="0">
                      <a:pos x="T6" y="T7"/>
                    </a:cxn>
                    <a:cxn ang="0">
                      <a:pos x="T8" y="T9"/>
                    </a:cxn>
                  </a:cxnLst>
                  <a:rect l="0" t="0" r="r" b="b"/>
                  <a:pathLst>
                    <a:path w="110" h="50">
                      <a:moveTo>
                        <a:pt x="10" y="48"/>
                      </a:moveTo>
                      <a:cubicBezTo>
                        <a:pt x="45" y="42"/>
                        <a:pt x="75" y="29"/>
                        <a:pt x="105" y="11"/>
                      </a:cubicBezTo>
                      <a:cubicBezTo>
                        <a:pt x="110" y="8"/>
                        <a:pt x="107" y="0"/>
                        <a:pt x="102" y="2"/>
                      </a:cubicBezTo>
                      <a:cubicBezTo>
                        <a:pt x="71" y="15"/>
                        <a:pt x="40" y="30"/>
                        <a:pt x="7" y="37"/>
                      </a:cubicBezTo>
                      <a:cubicBezTo>
                        <a:pt x="0" y="39"/>
                        <a:pt x="3" y="50"/>
                        <a:pt x="10" y="4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472" name="Freeform 36"/>
                <p:cNvSpPr/>
                <p:nvPr/>
              </p:nvSpPr>
              <p:spPr bwMode="auto">
                <a:xfrm>
                  <a:off x="5929313" y="5272088"/>
                  <a:ext cx="131763" cy="36513"/>
                </a:xfrm>
                <a:custGeom>
                  <a:avLst/>
                  <a:gdLst>
                    <a:gd name="T0" fmla="*/ 7 w 128"/>
                    <a:gd name="T1" fmla="*/ 30 h 35"/>
                    <a:gd name="T2" fmla="*/ 120 w 128"/>
                    <a:gd name="T3" fmla="*/ 16 h 35"/>
                    <a:gd name="T4" fmla="*/ 114 w 128"/>
                    <a:gd name="T5" fmla="*/ 2 h 35"/>
                    <a:gd name="T6" fmla="*/ 7 w 128"/>
                    <a:gd name="T7" fmla="*/ 18 h 35"/>
                    <a:gd name="T8" fmla="*/ 7 w 128"/>
                    <a:gd name="T9" fmla="*/ 30 h 35"/>
                  </a:gdLst>
                  <a:ahLst/>
                  <a:cxnLst>
                    <a:cxn ang="0">
                      <a:pos x="T0" y="T1"/>
                    </a:cxn>
                    <a:cxn ang="0">
                      <a:pos x="T2" y="T3"/>
                    </a:cxn>
                    <a:cxn ang="0">
                      <a:pos x="T4" y="T5"/>
                    </a:cxn>
                    <a:cxn ang="0">
                      <a:pos x="T6" y="T7"/>
                    </a:cxn>
                    <a:cxn ang="0">
                      <a:pos x="T8" y="T9"/>
                    </a:cxn>
                  </a:cxnLst>
                  <a:rect l="0" t="0" r="r" b="b"/>
                  <a:pathLst>
                    <a:path w="128" h="35">
                      <a:moveTo>
                        <a:pt x="7" y="30"/>
                      </a:moveTo>
                      <a:cubicBezTo>
                        <a:pt x="47" y="33"/>
                        <a:pt x="84" y="35"/>
                        <a:pt x="120" y="16"/>
                      </a:cubicBezTo>
                      <a:cubicBezTo>
                        <a:pt x="128" y="11"/>
                        <a:pt x="122" y="0"/>
                        <a:pt x="114" y="2"/>
                      </a:cubicBezTo>
                      <a:cubicBezTo>
                        <a:pt x="79" y="10"/>
                        <a:pt x="43" y="15"/>
                        <a:pt x="7" y="18"/>
                      </a:cubicBezTo>
                      <a:cubicBezTo>
                        <a:pt x="0" y="18"/>
                        <a:pt x="0" y="29"/>
                        <a:pt x="7" y="3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473" name="Freeform 37"/>
                <p:cNvSpPr/>
                <p:nvPr/>
              </p:nvSpPr>
              <p:spPr bwMode="auto">
                <a:xfrm>
                  <a:off x="5719763" y="5281613"/>
                  <a:ext cx="104775" cy="34925"/>
                </a:xfrm>
                <a:custGeom>
                  <a:avLst/>
                  <a:gdLst>
                    <a:gd name="T0" fmla="*/ 3 w 101"/>
                    <a:gd name="T1" fmla="*/ 11 h 33"/>
                    <a:gd name="T2" fmla="*/ 94 w 101"/>
                    <a:gd name="T3" fmla="*/ 29 h 33"/>
                    <a:gd name="T4" fmla="*/ 94 w 101"/>
                    <a:gd name="T5" fmla="*/ 15 h 33"/>
                    <a:gd name="T6" fmla="*/ 6 w 101"/>
                    <a:gd name="T7" fmla="*/ 3 h 33"/>
                    <a:gd name="T8" fmla="*/ 3 w 101"/>
                    <a:gd name="T9" fmla="*/ 11 h 33"/>
                  </a:gdLst>
                  <a:ahLst/>
                  <a:cxnLst>
                    <a:cxn ang="0">
                      <a:pos x="T0" y="T1"/>
                    </a:cxn>
                    <a:cxn ang="0">
                      <a:pos x="T2" y="T3"/>
                    </a:cxn>
                    <a:cxn ang="0">
                      <a:pos x="T4" y="T5"/>
                    </a:cxn>
                    <a:cxn ang="0">
                      <a:pos x="T6" y="T7"/>
                    </a:cxn>
                    <a:cxn ang="0">
                      <a:pos x="T8" y="T9"/>
                    </a:cxn>
                  </a:cxnLst>
                  <a:rect l="0" t="0" r="r" b="b"/>
                  <a:pathLst>
                    <a:path w="101" h="33">
                      <a:moveTo>
                        <a:pt x="3" y="11"/>
                      </a:moveTo>
                      <a:cubicBezTo>
                        <a:pt x="29" y="28"/>
                        <a:pt x="65" y="33"/>
                        <a:pt x="94" y="29"/>
                      </a:cubicBezTo>
                      <a:cubicBezTo>
                        <a:pt x="101" y="28"/>
                        <a:pt x="101" y="16"/>
                        <a:pt x="94" y="15"/>
                      </a:cubicBezTo>
                      <a:cubicBezTo>
                        <a:pt x="66" y="10"/>
                        <a:pt x="34" y="0"/>
                        <a:pt x="6" y="3"/>
                      </a:cubicBezTo>
                      <a:cubicBezTo>
                        <a:pt x="1" y="3"/>
                        <a:pt x="0" y="9"/>
                        <a:pt x="3" y="1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474" name="Freeform 38"/>
                <p:cNvSpPr/>
                <p:nvPr/>
              </p:nvSpPr>
              <p:spPr bwMode="auto">
                <a:xfrm>
                  <a:off x="5516563" y="5238751"/>
                  <a:ext cx="103188" cy="33338"/>
                </a:xfrm>
                <a:custGeom>
                  <a:avLst/>
                  <a:gdLst>
                    <a:gd name="T0" fmla="*/ 5 w 100"/>
                    <a:gd name="T1" fmla="*/ 9 h 32"/>
                    <a:gd name="T2" fmla="*/ 92 w 100"/>
                    <a:gd name="T3" fmla="*/ 31 h 32"/>
                    <a:gd name="T4" fmla="*/ 94 w 100"/>
                    <a:gd name="T5" fmla="*/ 22 h 32"/>
                    <a:gd name="T6" fmla="*/ 7 w 100"/>
                    <a:gd name="T7" fmla="*/ 1 h 32"/>
                    <a:gd name="T8" fmla="*/ 5 w 100"/>
                    <a:gd name="T9" fmla="*/ 9 h 32"/>
                  </a:gdLst>
                  <a:ahLst/>
                  <a:cxnLst>
                    <a:cxn ang="0">
                      <a:pos x="T0" y="T1"/>
                    </a:cxn>
                    <a:cxn ang="0">
                      <a:pos x="T2" y="T3"/>
                    </a:cxn>
                    <a:cxn ang="0">
                      <a:pos x="T4" y="T5"/>
                    </a:cxn>
                    <a:cxn ang="0">
                      <a:pos x="T6" y="T7"/>
                    </a:cxn>
                    <a:cxn ang="0">
                      <a:pos x="T8" y="T9"/>
                    </a:cxn>
                  </a:cxnLst>
                  <a:rect l="0" t="0" r="r" b="b"/>
                  <a:pathLst>
                    <a:path w="100" h="32">
                      <a:moveTo>
                        <a:pt x="5" y="9"/>
                      </a:moveTo>
                      <a:cubicBezTo>
                        <a:pt x="34" y="18"/>
                        <a:pt x="62" y="26"/>
                        <a:pt x="92" y="31"/>
                      </a:cubicBezTo>
                      <a:cubicBezTo>
                        <a:pt x="98" y="32"/>
                        <a:pt x="100" y="24"/>
                        <a:pt x="94" y="22"/>
                      </a:cubicBezTo>
                      <a:cubicBezTo>
                        <a:pt x="66" y="13"/>
                        <a:pt x="37" y="6"/>
                        <a:pt x="7" y="1"/>
                      </a:cubicBezTo>
                      <a:cubicBezTo>
                        <a:pt x="2" y="0"/>
                        <a:pt x="0" y="7"/>
                        <a:pt x="5"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475" name="Freeform 39"/>
                <p:cNvSpPr/>
                <p:nvPr/>
              </p:nvSpPr>
              <p:spPr bwMode="auto">
                <a:xfrm>
                  <a:off x="5327651" y="5132388"/>
                  <a:ext cx="85725" cy="60325"/>
                </a:xfrm>
                <a:custGeom>
                  <a:avLst/>
                  <a:gdLst>
                    <a:gd name="T0" fmla="*/ 2 w 82"/>
                    <a:gd name="T1" fmla="*/ 8 h 58"/>
                    <a:gd name="T2" fmla="*/ 71 w 82"/>
                    <a:gd name="T3" fmla="*/ 57 h 58"/>
                    <a:gd name="T4" fmla="*/ 74 w 82"/>
                    <a:gd name="T5" fmla="*/ 44 h 58"/>
                    <a:gd name="T6" fmla="*/ 11 w 82"/>
                    <a:gd name="T7" fmla="*/ 3 h 58"/>
                    <a:gd name="T8" fmla="*/ 2 w 82"/>
                    <a:gd name="T9" fmla="*/ 8 h 58"/>
                  </a:gdLst>
                  <a:ahLst/>
                  <a:cxnLst>
                    <a:cxn ang="0">
                      <a:pos x="T0" y="T1"/>
                    </a:cxn>
                    <a:cxn ang="0">
                      <a:pos x="T2" y="T3"/>
                    </a:cxn>
                    <a:cxn ang="0">
                      <a:pos x="T4" y="T5"/>
                    </a:cxn>
                    <a:cxn ang="0">
                      <a:pos x="T6" y="T7"/>
                    </a:cxn>
                    <a:cxn ang="0">
                      <a:pos x="T8" y="T9"/>
                    </a:cxn>
                  </a:cxnLst>
                  <a:rect l="0" t="0" r="r" b="b"/>
                  <a:pathLst>
                    <a:path w="82" h="58">
                      <a:moveTo>
                        <a:pt x="2" y="8"/>
                      </a:moveTo>
                      <a:cubicBezTo>
                        <a:pt x="14" y="38"/>
                        <a:pt x="41" y="52"/>
                        <a:pt x="71" y="57"/>
                      </a:cubicBezTo>
                      <a:cubicBezTo>
                        <a:pt x="79" y="58"/>
                        <a:pt x="82" y="47"/>
                        <a:pt x="74" y="44"/>
                      </a:cubicBezTo>
                      <a:cubicBezTo>
                        <a:pt x="51" y="35"/>
                        <a:pt x="30" y="19"/>
                        <a:pt x="11" y="3"/>
                      </a:cubicBezTo>
                      <a:cubicBezTo>
                        <a:pt x="8" y="0"/>
                        <a:pt x="0" y="3"/>
                        <a:pt x="2"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476" name="Freeform 40"/>
                <p:cNvSpPr/>
                <p:nvPr/>
              </p:nvSpPr>
              <p:spPr bwMode="auto">
                <a:xfrm>
                  <a:off x="5167313" y="4940301"/>
                  <a:ext cx="87313" cy="103188"/>
                </a:xfrm>
                <a:custGeom>
                  <a:avLst/>
                  <a:gdLst>
                    <a:gd name="T0" fmla="*/ 4 w 83"/>
                    <a:gd name="T1" fmla="*/ 13 h 98"/>
                    <a:gd name="T2" fmla="*/ 72 w 83"/>
                    <a:gd name="T3" fmla="*/ 94 h 98"/>
                    <a:gd name="T4" fmla="*/ 80 w 83"/>
                    <a:gd name="T5" fmla="*/ 87 h 98"/>
                    <a:gd name="T6" fmla="*/ 13 w 83"/>
                    <a:gd name="T7" fmla="*/ 4 h 98"/>
                    <a:gd name="T8" fmla="*/ 4 w 83"/>
                    <a:gd name="T9" fmla="*/ 13 h 98"/>
                  </a:gdLst>
                  <a:ahLst/>
                  <a:cxnLst>
                    <a:cxn ang="0">
                      <a:pos x="T0" y="T1"/>
                    </a:cxn>
                    <a:cxn ang="0">
                      <a:pos x="T2" y="T3"/>
                    </a:cxn>
                    <a:cxn ang="0">
                      <a:pos x="T4" y="T5"/>
                    </a:cxn>
                    <a:cxn ang="0">
                      <a:pos x="T6" y="T7"/>
                    </a:cxn>
                    <a:cxn ang="0">
                      <a:pos x="T8" y="T9"/>
                    </a:cxn>
                  </a:cxnLst>
                  <a:rect l="0" t="0" r="r" b="b"/>
                  <a:pathLst>
                    <a:path w="83" h="98">
                      <a:moveTo>
                        <a:pt x="4" y="13"/>
                      </a:moveTo>
                      <a:cubicBezTo>
                        <a:pt x="23" y="41"/>
                        <a:pt x="44" y="74"/>
                        <a:pt x="72" y="94"/>
                      </a:cubicBezTo>
                      <a:cubicBezTo>
                        <a:pt x="76" y="98"/>
                        <a:pt x="83" y="91"/>
                        <a:pt x="80" y="87"/>
                      </a:cubicBezTo>
                      <a:cubicBezTo>
                        <a:pt x="61" y="58"/>
                        <a:pt x="41" y="25"/>
                        <a:pt x="13" y="4"/>
                      </a:cubicBezTo>
                      <a:cubicBezTo>
                        <a:pt x="8" y="0"/>
                        <a:pt x="0" y="8"/>
                        <a:pt x="4" y="1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477" name="Freeform 41"/>
                <p:cNvSpPr/>
                <p:nvPr/>
              </p:nvSpPr>
              <p:spPr bwMode="auto">
                <a:xfrm>
                  <a:off x="5113338" y="4803776"/>
                  <a:ext cx="50800" cy="74613"/>
                </a:xfrm>
                <a:custGeom>
                  <a:avLst/>
                  <a:gdLst>
                    <a:gd name="T0" fmla="*/ 2 w 49"/>
                    <a:gd name="T1" fmla="*/ 6 h 71"/>
                    <a:gd name="T2" fmla="*/ 15 w 49"/>
                    <a:gd name="T3" fmla="*/ 35 h 71"/>
                    <a:gd name="T4" fmla="*/ 35 w 49"/>
                    <a:gd name="T5" fmla="*/ 65 h 71"/>
                    <a:gd name="T6" fmla="*/ 45 w 49"/>
                    <a:gd name="T7" fmla="*/ 59 h 71"/>
                    <a:gd name="T8" fmla="*/ 26 w 49"/>
                    <a:gd name="T9" fmla="*/ 28 h 71"/>
                    <a:gd name="T10" fmla="*/ 5 w 49"/>
                    <a:gd name="T11" fmla="*/ 3 h 71"/>
                    <a:gd name="T12" fmla="*/ 2 w 49"/>
                    <a:gd name="T13" fmla="*/ 6 h 71"/>
                  </a:gdLst>
                  <a:ahLst/>
                  <a:cxnLst>
                    <a:cxn ang="0">
                      <a:pos x="T0" y="T1"/>
                    </a:cxn>
                    <a:cxn ang="0">
                      <a:pos x="T2" y="T3"/>
                    </a:cxn>
                    <a:cxn ang="0">
                      <a:pos x="T4" y="T5"/>
                    </a:cxn>
                    <a:cxn ang="0">
                      <a:pos x="T6" y="T7"/>
                    </a:cxn>
                    <a:cxn ang="0">
                      <a:pos x="T8" y="T9"/>
                    </a:cxn>
                    <a:cxn ang="0">
                      <a:pos x="T10" y="T11"/>
                    </a:cxn>
                    <a:cxn ang="0">
                      <a:pos x="T12" y="T13"/>
                    </a:cxn>
                  </a:cxnLst>
                  <a:rect l="0" t="0" r="r" b="b"/>
                  <a:pathLst>
                    <a:path w="49" h="71">
                      <a:moveTo>
                        <a:pt x="2" y="6"/>
                      </a:moveTo>
                      <a:cubicBezTo>
                        <a:pt x="6" y="15"/>
                        <a:pt x="10" y="25"/>
                        <a:pt x="15" y="35"/>
                      </a:cubicBezTo>
                      <a:cubicBezTo>
                        <a:pt x="21" y="46"/>
                        <a:pt x="27" y="55"/>
                        <a:pt x="35" y="65"/>
                      </a:cubicBezTo>
                      <a:cubicBezTo>
                        <a:pt x="39" y="71"/>
                        <a:pt x="49" y="66"/>
                        <a:pt x="45" y="59"/>
                      </a:cubicBezTo>
                      <a:cubicBezTo>
                        <a:pt x="39" y="49"/>
                        <a:pt x="33" y="38"/>
                        <a:pt x="26" y="28"/>
                      </a:cubicBezTo>
                      <a:cubicBezTo>
                        <a:pt x="20" y="19"/>
                        <a:pt x="13" y="11"/>
                        <a:pt x="5" y="3"/>
                      </a:cubicBezTo>
                      <a:cubicBezTo>
                        <a:pt x="4" y="0"/>
                        <a:pt x="0" y="3"/>
                        <a:pt x="2" y="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478" name="Freeform 42"/>
                <p:cNvSpPr/>
                <p:nvPr/>
              </p:nvSpPr>
              <p:spPr bwMode="auto">
                <a:xfrm>
                  <a:off x="5035551" y="4613276"/>
                  <a:ext cx="60325" cy="101600"/>
                </a:xfrm>
                <a:custGeom>
                  <a:avLst/>
                  <a:gdLst>
                    <a:gd name="T0" fmla="*/ 2 w 58"/>
                    <a:gd name="T1" fmla="*/ 8 h 97"/>
                    <a:gd name="T2" fmla="*/ 45 w 58"/>
                    <a:gd name="T3" fmla="*/ 91 h 97"/>
                    <a:gd name="T4" fmla="*/ 56 w 58"/>
                    <a:gd name="T5" fmla="*/ 84 h 97"/>
                    <a:gd name="T6" fmla="*/ 11 w 58"/>
                    <a:gd name="T7" fmla="*/ 4 h 97"/>
                    <a:gd name="T8" fmla="*/ 2 w 58"/>
                    <a:gd name="T9" fmla="*/ 8 h 97"/>
                  </a:gdLst>
                  <a:ahLst/>
                  <a:cxnLst>
                    <a:cxn ang="0">
                      <a:pos x="T0" y="T1"/>
                    </a:cxn>
                    <a:cxn ang="0">
                      <a:pos x="T2" y="T3"/>
                    </a:cxn>
                    <a:cxn ang="0">
                      <a:pos x="T4" y="T5"/>
                    </a:cxn>
                    <a:cxn ang="0">
                      <a:pos x="T6" y="T7"/>
                    </a:cxn>
                    <a:cxn ang="0">
                      <a:pos x="T8" y="T9"/>
                    </a:cxn>
                  </a:cxnLst>
                  <a:rect l="0" t="0" r="r" b="b"/>
                  <a:pathLst>
                    <a:path w="58" h="97">
                      <a:moveTo>
                        <a:pt x="2" y="8"/>
                      </a:moveTo>
                      <a:cubicBezTo>
                        <a:pt x="10" y="37"/>
                        <a:pt x="25" y="67"/>
                        <a:pt x="45" y="91"/>
                      </a:cubicBezTo>
                      <a:cubicBezTo>
                        <a:pt x="50" y="97"/>
                        <a:pt x="58" y="91"/>
                        <a:pt x="56" y="84"/>
                      </a:cubicBezTo>
                      <a:cubicBezTo>
                        <a:pt x="49" y="54"/>
                        <a:pt x="29" y="28"/>
                        <a:pt x="11" y="4"/>
                      </a:cubicBezTo>
                      <a:cubicBezTo>
                        <a:pt x="7" y="0"/>
                        <a:pt x="0" y="2"/>
                        <a:pt x="2"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479" name="Freeform 43"/>
                <p:cNvSpPr/>
                <p:nvPr/>
              </p:nvSpPr>
              <p:spPr bwMode="auto">
                <a:xfrm>
                  <a:off x="4221163" y="4760913"/>
                  <a:ext cx="82550" cy="20638"/>
                </a:xfrm>
                <a:custGeom>
                  <a:avLst/>
                  <a:gdLst>
                    <a:gd name="T0" fmla="*/ 2 w 79"/>
                    <a:gd name="T1" fmla="*/ 4 h 19"/>
                    <a:gd name="T2" fmla="*/ 74 w 79"/>
                    <a:gd name="T3" fmla="*/ 19 h 19"/>
                    <a:gd name="T4" fmla="*/ 76 w 79"/>
                    <a:gd name="T5" fmla="*/ 14 h 19"/>
                    <a:gd name="T6" fmla="*/ 3 w 79"/>
                    <a:gd name="T7" fmla="*/ 0 h 19"/>
                    <a:gd name="T8" fmla="*/ 2 w 79"/>
                    <a:gd name="T9" fmla="*/ 4 h 19"/>
                  </a:gdLst>
                  <a:ahLst/>
                  <a:cxnLst>
                    <a:cxn ang="0">
                      <a:pos x="T0" y="T1"/>
                    </a:cxn>
                    <a:cxn ang="0">
                      <a:pos x="T2" y="T3"/>
                    </a:cxn>
                    <a:cxn ang="0">
                      <a:pos x="T4" y="T5"/>
                    </a:cxn>
                    <a:cxn ang="0">
                      <a:pos x="T6" y="T7"/>
                    </a:cxn>
                    <a:cxn ang="0">
                      <a:pos x="T8" y="T9"/>
                    </a:cxn>
                  </a:cxnLst>
                  <a:rect l="0" t="0" r="r" b="b"/>
                  <a:pathLst>
                    <a:path w="79" h="19">
                      <a:moveTo>
                        <a:pt x="2" y="4"/>
                      </a:moveTo>
                      <a:cubicBezTo>
                        <a:pt x="26" y="11"/>
                        <a:pt x="50" y="14"/>
                        <a:pt x="74" y="19"/>
                      </a:cubicBezTo>
                      <a:cubicBezTo>
                        <a:pt x="77" y="19"/>
                        <a:pt x="79" y="15"/>
                        <a:pt x="76" y="14"/>
                      </a:cubicBezTo>
                      <a:cubicBezTo>
                        <a:pt x="52" y="8"/>
                        <a:pt x="27" y="7"/>
                        <a:pt x="3" y="0"/>
                      </a:cubicBezTo>
                      <a:cubicBezTo>
                        <a:pt x="1" y="0"/>
                        <a:pt x="0" y="3"/>
                        <a:pt x="2" y="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480" name="Freeform 44"/>
                <p:cNvSpPr/>
                <p:nvPr/>
              </p:nvSpPr>
              <p:spPr bwMode="auto">
                <a:xfrm>
                  <a:off x="4384676" y="4772026"/>
                  <a:ext cx="106363" cy="17463"/>
                </a:xfrm>
                <a:custGeom>
                  <a:avLst/>
                  <a:gdLst>
                    <a:gd name="T0" fmla="*/ 5 w 102"/>
                    <a:gd name="T1" fmla="*/ 16 h 17"/>
                    <a:gd name="T2" fmla="*/ 98 w 102"/>
                    <a:gd name="T3" fmla="*/ 10 h 17"/>
                    <a:gd name="T4" fmla="*/ 98 w 102"/>
                    <a:gd name="T5" fmla="*/ 3 h 17"/>
                    <a:gd name="T6" fmla="*/ 3 w 102"/>
                    <a:gd name="T7" fmla="*/ 11 h 17"/>
                    <a:gd name="T8" fmla="*/ 5 w 102"/>
                    <a:gd name="T9" fmla="*/ 16 h 17"/>
                  </a:gdLst>
                  <a:ahLst/>
                  <a:cxnLst>
                    <a:cxn ang="0">
                      <a:pos x="T0" y="T1"/>
                    </a:cxn>
                    <a:cxn ang="0">
                      <a:pos x="T2" y="T3"/>
                    </a:cxn>
                    <a:cxn ang="0">
                      <a:pos x="T4" y="T5"/>
                    </a:cxn>
                    <a:cxn ang="0">
                      <a:pos x="T6" y="T7"/>
                    </a:cxn>
                    <a:cxn ang="0">
                      <a:pos x="T8" y="T9"/>
                    </a:cxn>
                  </a:cxnLst>
                  <a:rect l="0" t="0" r="r" b="b"/>
                  <a:pathLst>
                    <a:path w="102" h="17">
                      <a:moveTo>
                        <a:pt x="5" y="16"/>
                      </a:moveTo>
                      <a:cubicBezTo>
                        <a:pt x="35" y="11"/>
                        <a:pt x="67" y="13"/>
                        <a:pt x="98" y="10"/>
                      </a:cubicBezTo>
                      <a:cubicBezTo>
                        <a:pt x="102" y="10"/>
                        <a:pt x="102" y="3"/>
                        <a:pt x="98" y="3"/>
                      </a:cubicBezTo>
                      <a:cubicBezTo>
                        <a:pt x="66" y="0"/>
                        <a:pt x="34" y="2"/>
                        <a:pt x="3" y="11"/>
                      </a:cubicBezTo>
                      <a:cubicBezTo>
                        <a:pt x="0" y="12"/>
                        <a:pt x="1" y="17"/>
                        <a:pt x="5" y="1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481" name="Freeform 45"/>
                <p:cNvSpPr/>
                <p:nvPr/>
              </p:nvSpPr>
              <p:spPr bwMode="auto">
                <a:xfrm>
                  <a:off x="4584701" y="4762501"/>
                  <a:ext cx="90488" cy="34925"/>
                </a:xfrm>
                <a:custGeom>
                  <a:avLst/>
                  <a:gdLst>
                    <a:gd name="T0" fmla="*/ 4 w 87"/>
                    <a:gd name="T1" fmla="*/ 20 h 33"/>
                    <a:gd name="T2" fmla="*/ 83 w 87"/>
                    <a:gd name="T3" fmla="*/ 12 h 33"/>
                    <a:gd name="T4" fmla="*/ 77 w 87"/>
                    <a:gd name="T5" fmla="*/ 2 h 33"/>
                    <a:gd name="T6" fmla="*/ 6 w 87"/>
                    <a:gd name="T7" fmla="*/ 10 h 33"/>
                    <a:gd name="T8" fmla="*/ 4 w 87"/>
                    <a:gd name="T9" fmla="*/ 20 h 33"/>
                  </a:gdLst>
                  <a:ahLst/>
                  <a:cxnLst>
                    <a:cxn ang="0">
                      <a:pos x="T0" y="T1"/>
                    </a:cxn>
                    <a:cxn ang="0">
                      <a:pos x="T2" y="T3"/>
                    </a:cxn>
                    <a:cxn ang="0">
                      <a:pos x="T4" y="T5"/>
                    </a:cxn>
                    <a:cxn ang="0">
                      <a:pos x="T6" y="T7"/>
                    </a:cxn>
                    <a:cxn ang="0">
                      <a:pos x="T8" y="T9"/>
                    </a:cxn>
                  </a:cxnLst>
                  <a:rect l="0" t="0" r="r" b="b"/>
                  <a:pathLst>
                    <a:path w="87" h="33">
                      <a:moveTo>
                        <a:pt x="4" y="20"/>
                      </a:moveTo>
                      <a:cubicBezTo>
                        <a:pt x="29" y="33"/>
                        <a:pt x="61" y="33"/>
                        <a:pt x="83" y="12"/>
                      </a:cubicBezTo>
                      <a:cubicBezTo>
                        <a:pt x="87" y="9"/>
                        <a:pt x="83" y="0"/>
                        <a:pt x="77" y="2"/>
                      </a:cubicBezTo>
                      <a:cubicBezTo>
                        <a:pt x="55" y="11"/>
                        <a:pt x="30" y="13"/>
                        <a:pt x="6" y="10"/>
                      </a:cubicBezTo>
                      <a:cubicBezTo>
                        <a:pt x="1" y="10"/>
                        <a:pt x="0" y="17"/>
                        <a:pt x="4" y="2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482" name="Freeform 46"/>
                <p:cNvSpPr/>
                <p:nvPr/>
              </p:nvSpPr>
              <p:spPr bwMode="auto">
                <a:xfrm>
                  <a:off x="4751388" y="4727576"/>
                  <a:ext cx="88900" cy="25400"/>
                </a:xfrm>
                <a:custGeom>
                  <a:avLst/>
                  <a:gdLst>
                    <a:gd name="T0" fmla="*/ 5 w 86"/>
                    <a:gd name="T1" fmla="*/ 24 h 25"/>
                    <a:gd name="T2" fmla="*/ 79 w 86"/>
                    <a:gd name="T3" fmla="*/ 11 h 25"/>
                    <a:gd name="T4" fmla="*/ 76 w 86"/>
                    <a:gd name="T5" fmla="*/ 1 h 25"/>
                    <a:gd name="T6" fmla="*/ 41 w 86"/>
                    <a:gd name="T7" fmla="*/ 8 h 25"/>
                    <a:gd name="T8" fmla="*/ 5 w 86"/>
                    <a:gd name="T9" fmla="*/ 17 h 25"/>
                    <a:gd name="T10" fmla="*/ 5 w 86"/>
                    <a:gd name="T11" fmla="*/ 24 h 25"/>
                  </a:gdLst>
                  <a:ahLst/>
                  <a:cxnLst>
                    <a:cxn ang="0">
                      <a:pos x="T0" y="T1"/>
                    </a:cxn>
                    <a:cxn ang="0">
                      <a:pos x="T2" y="T3"/>
                    </a:cxn>
                    <a:cxn ang="0">
                      <a:pos x="T4" y="T5"/>
                    </a:cxn>
                    <a:cxn ang="0">
                      <a:pos x="T6" y="T7"/>
                    </a:cxn>
                    <a:cxn ang="0">
                      <a:pos x="T8" y="T9"/>
                    </a:cxn>
                    <a:cxn ang="0">
                      <a:pos x="T10" y="T11"/>
                    </a:cxn>
                  </a:cxnLst>
                  <a:rect l="0" t="0" r="r" b="b"/>
                  <a:pathLst>
                    <a:path w="86" h="25">
                      <a:moveTo>
                        <a:pt x="5" y="24"/>
                      </a:moveTo>
                      <a:cubicBezTo>
                        <a:pt x="32" y="25"/>
                        <a:pt x="54" y="20"/>
                        <a:pt x="79" y="11"/>
                      </a:cubicBezTo>
                      <a:cubicBezTo>
                        <a:pt x="86" y="9"/>
                        <a:pt x="83" y="0"/>
                        <a:pt x="76" y="1"/>
                      </a:cubicBezTo>
                      <a:cubicBezTo>
                        <a:pt x="64" y="3"/>
                        <a:pt x="53" y="5"/>
                        <a:pt x="41" y="8"/>
                      </a:cubicBezTo>
                      <a:cubicBezTo>
                        <a:pt x="30" y="11"/>
                        <a:pt x="17" y="16"/>
                        <a:pt x="5" y="17"/>
                      </a:cubicBezTo>
                      <a:cubicBezTo>
                        <a:pt x="0" y="17"/>
                        <a:pt x="0" y="24"/>
                        <a:pt x="5" y="2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483" name="Freeform 47"/>
                <p:cNvSpPr/>
                <p:nvPr/>
              </p:nvSpPr>
              <p:spPr bwMode="auto">
                <a:xfrm>
                  <a:off x="4892676" y="4657726"/>
                  <a:ext cx="92075" cy="52388"/>
                </a:xfrm>
                <a:custGeom>
                  <a:avLst/>
                  <a:gdLst>
                    <a:gd name="T0" fmla="*/ 9 w 89"/>
                    <a:gd name="T1" fmla="*/ 48 h 50"/>
                    <a:gd name="T2" fmla="*/ 43 w 89"/>
                    <a:gd name="T3" fmla="*/ 32 h 50"/>
                    <a:gd name="T4" fmla="*/ 81 w 89"/>
                    <a:gd name="T5" fmla="*/ 15 h 50"/>
                    <a:gd name="T6" fmla="*/ 77 w 89"/>
                    <a:gd name="T7" fmla="*/ 1 h 50"/>
                    <a:gd name="T8" fmla="*/ 38 w 89"/>
                    <a:gd name="T9" fmla="*/ 14 h 50"/>
                    <a:gd name="T10" fmla="*/ 4 w 89"/>
                    <a:gd name="T11" fmla="*/ 41 h 50"/>
                    <a:gd name="T12" fmla="*/ 9 w 89"/>
                    <a:gd name="T13" fmla="*/ 48 h 50"/>
                  </a:gdLst>
                  <a:ahLst/>
                  <a:cxnLst>
                    <a:cxn ang="0">
                      <a:pos x="T0" y="T1"/>
                    </a:cxn>
                    <a:cxn ang="0">
                      <a:pos x="T2" y="T3"/>
                    </a:cxn>
                    <a:cxn ang="0">
                      <a:pos x="T4" y="T5"/>
                    </a:cxn>
                    <a:cxn ang="0">
                      <a:pos x="T6" y="T7"/>
                    </a:cxn>
                    <a:cxn ang="0">
                      <a:pos x="T8" y="T9"/>
                    </a:cxn>
                    <a:cxn ang="0">
                      <a:pos x="T10" y="T11"/>
                    </a:cxn>
                    <a:cxn ang="0">
                      <a:pos x="T12" y="T13"/>
                    </a:cxn>
                  </a:cxnLst>
                  <a:rect l="0" t="0" r="r" b="b"/>
                  <a:pathLst>
                    <a:path w="89" h="50">
                      <a:moveTo>
                        <a:pt x="9" y="48"/>
                      </a:moveTo>
                      <a:cubicBezTo>
                        <a:pt x="20" y="42"/>
                        <a:pt x="32" y="37"/>
                        <a:pt x="43" y="32"/>
                      </a:cubicBezTo>
                      <a:cubicBezTo>
                        <a:pt x="55" y="26"/>
                        <a:pt x="68" y="20"/>
                        <a:pt x="81" y="15"/>
                      </a:cubicBezTo>
                      <a:cubicBezTo>
                        <a:pt x="89" y="11"/>
                        <a:pt x="86" y="0"/>
                        <a:pt x="77" y="1"/>
                      </a:cubicBezTo>
                      <a:cubicBezTo>
                        <a:pt x="62" y="4"/>
                        <a:pt x="51" y="7"/>
                        <a:pt x="38" y="14"/>
                      </a:cubicBezTo>
                      <a:cubicBezTo>
                        <a:pt x="25" y="22"/>
                        <a:pt x="15" y="32"/>
                        <a:pt x="4" y="41"/>
                      </a:cubicBezTo>
                      <a:cubicBezTo>
                        <a:pt x="0" y="44"/>
                        <a:pt x="5" y="50"/>
                        <a:pt x="9" y="4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484" name="Freeform 48"/>
                <p:cNvSpPr/>
                <p:nvPr/>
              </p:nvSpPr>
              <p:spPr bwMode="auto">
                <a:xfrm>
                  <a:off x="4024313" y="4714876"/>
                  <a:ext cx="93663" cy="31750"/>
                </a:xfrm>
                <a:custGeom>
                  <a:avLst/>
                  <a:gdLst>
                    <a:gd name="T0" fmla="*/ 3 w 91"/>
                    <a:gd name="T1" fmla="*/ 6 h 31"/>
                    <a:gd name="T2" fmla="*/ 83 w 91"/>
                    <a:gd name="T3" fmla="*/ 30 h 31"/>
                    <a:gd name="T4" fmla="*/ 85 w 91"/>
                    <a:gd name="T5" fmla="*/ 21 h 31"/>
                    <a:gd name="T6" fmla="*/ 5 w 91"/>
                    <a:gd name="T7" fmla="*/ 1 h 31"/>
                    <a:gd name="T8" fmla="*/ 3 w 91"/>
                    <a:gd name="T9" fmla="*/ 6 h 31"/>
                  </a:gdLst>
                  <a:ahLst/>
                  <a:cxnLst>
                    <a:cxn ang="0">
                      <a:pos x="T0" y="T1"/>
                    </a:cxn>
                    <a:cxn ang="0">
                      <a:pos x="T2" y="T3"/>
                    </a:cxn>
                    <a:cxn ang="0">
                      <a:pos x="T4" y="T5"/>
                    </a:cxn>
                    <a:cxn ang="0">
                      <a:pos x="T6" y="T7"/>
                    </a:cxn>
                    <a:cxn ang="0">
                      <a:pos x="T8" y="T9"/>
                    </a:cxn>
                  </a:cxnLst>
                  <a:rect l="0" t="0" r="r" b="b"/>
                  <a:pathLst>
                    <a:path w="91" h="31">
                      <a:moveTo>
                        <a:pt x="3" y="6"/>
                      </a:moveTo>
                      <a:cubicBezTo>
                        <a:pt x="29" y="18"/>
                        <a:pt x="55" y="25"/>
                        <a:pt x="83" y="30"/>
                      </a:cubicBezTo>
                      <a:cubicBezTo>
                        <a:pt x="89" y="31"/>
                        <a:pt x="91" y="23"/>
                        <a:pt x="85" y="21"/>
                      </a:cubicBezTo>
                      <a:cubicBezTo>
                        <a:pt x="59" y="12"/>
                        <a:pt x="33" y="6"/>
                        <a:pt x="5" y="1"/>
                      </a:cubicBezTo>
                      <a:cubicBezTo>
                        <a:pt x="2" y="0"/>
                        <a:pt x="0" y="5"/>
                        <a:pt x="3" y="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485" name="Freeform 49"/>
                <p:cNvSpPr/>
                <p:nvPr/>
              </p:nvSpPr>
              <p:spPr bwMode="auto">
                <a:xfrm>
                  <a:off x="3851276" y="4625976"/>
                  <a:ext cx="98425" cy="63500"/>
                </a:xfrm>
                <a:custGeom>
                  <a:avLst/>
                  <a:gdLst>
                    <a:gd name="T0" fmla="*/ 2 w 94"/>
                    <a:gd name="T1" fmla="*/ 4 h 61"/>
                    <a:gd name="T2" fmla="*/ 82 w 94"/>
                    <a:gd name="T3" fmla="*/ 60 h 61"/>
                    <a:gd name="T4" fmla="*/ 88 w 94"/>
                    <a:gd name="T5" fmla="*/ 49 h 61"/>
                    <a:gd name="T6" fmla="*/ 5 w 94"/>
                    <a:gd name="T7" fmla="*/ 1 h 61"/>
                    <a:gd name="T8" fmla="*/ 2 w 94"/>
                    <a:gd name="T9" fmla="*/ 4 h 61"/>
                  </a:gdLst>
                  <a:ahLst/>
                  <a:cxnLst>
                    <a:cxn ang="0">
                      <a:pos x="T0" y="T1"/>
                    </a:cxn>
                    <a:cxn ang="0">
                      <a:pos x="T2" y="T3"/>
                    </a:cxn>
                    <a:cxn ang="0">
                      <a:pos x="T4" y="T5"/>
                    </a:cxn>
                    <a:cxn ang="0">
                      <a:pos x="T6" y="T7"/>
                    </a:cxn>
                    <a:cxn ang="0">
                      <a:pos x="T8" y="T9"/>
                    </a:cxn>
                  </a:cxnLst>
                  <a:rect l="0" t="0" r="r" b="b"/>
                  <a:pathLst>
                    <a:path w="94" h="61">
                      <a:moveTo>
                        <a:pt x="2" y="4"/>
                      </a:moveTo>
                      <a:cubicBezTo>
                        <a:pt x="26" y="27"/>
                        <a:pt x="50" y="51"/>
                        <a:pt x="82" y="60"/>
                      </a:cubicBezTo>
                      <a:cubicBezTo>
                        <a:pt x="88" y="61"/>
                        <a:pt x="94" y="53"/>
                        <a:pt x="88" y="49"/>
                      </a:cubicBezTo>
                      <a:cubicBezTo>
                        <a:pt x="64" y="28"/>
                        <a:pt x="35" y="13"/>
                        <a:pt x="5" y="1"/>
                      </a:cubicBezTo>
                      <a:cubicBezTo>
                        <a:pt x="3" y="0"/>
                        <a:pt x="0" y="2"/>
                        <a:pt x="2" y="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486" name="Freeform 50"/>
                <p:cNvSpPr/>
                <p:nvPr/>
              </p:nvSpPr>
              <p:spPr bwMode="auto">
                <a:xfrm>
                  <a:off x="3706813" y="4486276"/>
                  <a:ext cx="82550" cy="73025"/>
                </a:xfrm>
                <a:custGeom>
                  <a:avLst/>
                  <a:gdLst>
                    <a:gd name="T0" fmla="*/ 2 w 79"/>
                    <a:gd name="T1" fmla="*/ 9 h 71"/>
                    <a:gd name="T2" fmla="*/ 68 w 79"/>
                    <a:gd name="T3" fmla="*/ 69 h 71"/>
                    <a:gd name="T4" fmla="*/ 75 w 79"/>
                    <a:gd name="T5" fmla="*/ 61 h 71"/>
                    <a:gd name="T6" fmla="*/ 9 w 79"/>
                    <a:gd name="T7" fmla="*/ 4 h 71"/>
                    <a:gd name="T8" fmla="*/ 2 w 79"/>
                    <a:gd name="T9" fmla="*/ 9 h 71"/>
                  </a:gdLst>
                  <a:ahLst/>
                  <a:cxnLst>
                    <a:cxn ang="0">
                      <a:pos x="T0" y="T1"/>
                    </a:cxn>
                    <a:cxn ang="0">
                      <a:pos x="T2" y="T3"/>
                    </a:cxn>
                    <a:cxn ang="0">
                      <a:pos x="T4" y="T5"/>
                    </a:cxn>
                    <a:cxn ang="0">
                      <a:pos x="T6" y="T7"/>
                    </a:cxn>
                    <a:cxn ang="0">
                      <a:pos x="T8" y="T9"/>
                    </a:cxn>
                  </a:cxnLst>
                  <a:rect l="0" t="0" r="r" b="b"/>
                  <a:pathLst>
                    <a:path w="79" h="71">
                      <a:moveTo>
                        <a:pt x="2" y="9"/>
                      </a:moveTo>
                      <a:cubicBezTo>
                        <a:pt x="15" y="34"/>
                        <a:pt x="42" y="57"/>
                        <a:pt x="68" y="69"/>
                      </a:cubicBezTo>
                      <a:cubicBezTo>
                        <a:pt x="73" y="71"/>
                        <a:pt x="79" y="65"/>
                        <a:pt x="75" y="61"/>
                      </a:cubicBezTo>
                      <a:cubicBezTo>
                        <a:pt x="53" y="40"/>
                        <a:pt x="28" y="25"/>
                        <a:pt x="9" y="4"/>
                      </a:cubicBezTo>
                      <a:cubicBezTo>
                        <a:pt x="5" y="0"/>
                        <a:pt x="0" y="5"/>
                        <a:pt x="2"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487" name="Freeform 51"/>
                <p:cNvSpPr/>
                <p:nvPr/>
              </p:nvSpPr>
              <p:spPr bwMode="auto">
                <a:xfrm>
                  <a:off x="3595688" y="4313238"/>
                  <a:ext cx="57150" cy="82550"/>
                </a:xfrm>
                <a:custGeom>
                  <a:avLst/>
                  <a:gdLst>
                    <a:gd name="T0" fmla="*/ 1 w 56"/>
                    <a:gd name="T1" fmla="*/ 6 h 79"/>
                    <a:gd name="T2" fmla="*/ 45 w 56"/>
                    <a:gd name="T3" fmla="*/ 75 h 79"/>
                    <a:gd name="T4" fmla="*/ 52 w 56"/>
                    <a:gd name="T5" fmla="*/ 68 h 79"/>
                    <a:gd name="T6" fmla="*/ 9 w 56"/>
                    <a:gd name="T7" fmla="*/ 4 h 79"/>
                    <a:gd name="T8" fmla="*/ 1 w 56"/>
                    <a:gd name="T9" fmla="*/ 6 h 79"/>
                  </a:gdLst>
                  <a:ahLst/>
                  <a:cxnLst>
                    <a:cxn ang="0">
                      <a:pos x="T0" y="T1"/>
                    </a:cxn>
                    <a:cxn ang="0">
                      <a:pos x="T2" y="T3"/>
                    </a:cxn>
                    <a:cxn ang="0">
                      <a:pos x="T4" y="T5"/>
                    </a:cxn>
                    <a:cxn ang="0">
                      <a:pos x="T6" y="T7"/>
                    </a:cxn>
                    <a:cxn ang="0">
                      <a:pos x="T8" y="T9"/>
                    </a:cxn>
                  </a:cxnLst>
                  <a:rect l="0" t="0" r="r" b="b"/>
                  <a:pathLst>
                    <a:path w="56" h="79">
                      <a:moveTo>
                        <a:pt x="1" y="6"/>
                      </a:moveTo>
                      <a:cubicBezTo>
                        <a:pt x="5" y="35"/>
                        <a:pt x="24" y="56"/>
                        <a:pt x="45" y="75"/>
                      </a:cubicBezTo>
                      <a:cubicBezTo>
                        <a:pt x="50" y="79"/>
                        <a:pt x="56" y="73"/>
                        <a:pt x="52" y="68"/>
                      </a:cubicBezTo>
                      <a:cubicBezTo>
                        <a:pt x="35" y="48"/>
                        <a:pt x="22" y="26"/>
                        <a:pt x="9" y="4"/>
                      </a:cubicBezTo>
                      <a:cubicBezTo>
                        <a:pt x="7" y="0"/>
                        <a:pt x="0" y="2"/>
                        <a:pt x="1" y="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488" name="Freeform 52"/>
                <p:cNvSpPr/>
                <p:nvPr/>
              </p:nvSpPr>
              <p:spPr bwMode="auto">
                <a:xfrm>
                  <a:off x="3533776" y="4113213"/>
                  <a:ext cx="42863" cy="101600"/>
                </a:xfrm>
                <a:custGeom>
                  <a:avLst/>
                  <a:gdLst>
                    <a:gd name="T0" fmla="*/ 2 w 42"/>
                    <a:gd name="T1" fmla="*/ 5 h 99"/>
                    <a:gd name="T2" fmla="*/ 31 w 42"/>
                    <a:gd name="T3" fmla="*/ 94 h 99"/>
                    <a:gd name="T4" fmla="*/ 39 w 42"/>
                    <a:gd name="T5" fmla="*/ 89 h 99"/>
                    <a:gd name="T6" fmla="*/ 10 w 42"/>
                    <a:gd name="T7" fmla="*/ 5 h 99"/>
                    <a:gd name="T8" fmla="*/ 2 w 42"/>
                    <a:gd name="T9" fmla="*/ 5 h 99"/>
                  </a:gdLst>
                  <a:ahLst/>
                  <a:cxnLst>
                    <a:cxn ang="0">
                      <a:pos x="T0" y="T1"/>
                    </a:cxn>
                    <a:cxn ang="0">
                      <a:pos x="T2" y="T3"/>
                    </a:cxn>
                    <a:cxn ang="0">
                      <a:pos x="T4" y="T5"/>
                    </a:cxn>
                    <a:cxn ang="0">
                      <a:pos x="T6" y="T7"/>
                    </a:cxn>
                    <a:cxn ang="0">
                      <a:pos x="T8" y="T9"/>
                    </a:cxn>
                  </a:cxnLst>
                  <a:rect l="0" t="0" r="r" b="b"/>
                  <a:pathLst>
                    <a:path w="42" h="99">
                      <a:moveTo>
                        <a:pt x="2" y="5"/>
                      </a:moveTo>
                      <a:cubicBezTo>
                        <a:pt x="0" y="37"/>
                        <a:pt x="13" y="68"/>
                        <a:pt x="31" y="94"/>
                      </a:cubicBezTo>
                      <a:cubicBezTo>
                        <a:pt x="35" y="99"/>
                        <a:pt x="42" y="94"/>
                        <a:pt x="39" y="89"/>
                      </a:cubicBezTo>
                      <a:cubicBezTo>
                        <a:pt x="24" y="64"/>
                        <a:pt x="14" y="34"/>
                        <a:pt x="10" y="5"/>
                      </a:cubicBezTo>
                      <a:cubicBezTo>
                        <a:pt x="9" y="0"/>
                        <a:pt x="3" y="0"/>
                        <a:pt x="2" y="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489" name="Freeform 53"/>
                <p:cNvSpPr/>
                <p:nvPr/>
              </p:nvSpPr>
              <p:spPr bwMode="auto">
                <a:xfrm>
                  <a:off x="3517901" y="3932238"/>
                  <a:ext cx="20638" cy="79375"/>
                </a:xfrm>
                <a:custGeom>
                  <a:avLst/>
                  <a:gdLst>
                    <a:gd name="T0" fmla="*/ 4 w 19"/>
                    <a:gd name="T1" fmla="*/ 4 h 76"/>
                    <a:gd name="T2" fmla="*/ 10 w 19"/>
                    <a:gd name="T3" fmla="*/ 71 h 76"/>
                    <a:gd name="T4" fmla="*/ 18 w 19"/>
                    <a:gd name="T5" fmla="*/ 68 h 76"/>
                    <a:gd name="T6" fmla="*/ 10 w 19"/>
                    <a:gd name="T7" fmla="*/ 4 h 76"/>
                    <a:gd name="T8" fmla="*/ 4 w 19"/>
                    <a:gd name="T9" fmla="*/ 4 h 76"/>
                  </a:gdLst>
                  <a:ahLst/>
                  <a:cxnLst>
                    <a:cxn ang="0">
                      <a:pos x="T0" y="T1"/>
                    </a:cxn>
                    <a:cxn ang="0">
                      <a:pos x="T2" y="T3"/>
                    </a:cxn>
                    <a:cxn ang="0">
                      <a:pos x="T4" y="T5"/>
                    </a:cxn>
                    <a:cxn ang="0">
                      <a:pos x="T6" y="T7"/>
                    </a:cxn>
                    <a:cxn ang="0">
                      <a:pos x="T8" y="T9"/>
                    </a:cxn>
                  </a:cxnLst>
                  <a:rect l="0" t="0" r="r" b="b"/>
                  <a:pathLst>
                    <a:path w="19" h="76">
                      <a:moveTo>
                        <a:pt x="4" y="4"/>
                      </a:moveTo>
                      <a:cubicBezTo>
                        <a:pt x="2" y="27"/>
                        <a:pt x="0" y="50"/>
                        <a:pt x="10" y="71"/>
                      </a:cubicBezTo>
                      <a:cubicBezTo>
                        <a:pt x="13" y="76"/>
                        <a:pt x="19" y="72"/>
                        <a:pt x="18" y="68"/>
                      </a:cubicBezTo>
                      <a:cubicBezTo>
                        <a:pt x="15" y="47"/>
                        <a:pt x="12" y="25"/>
                        <a:pt x="10" y="4"/>
                      </a:cubicBezTo>
                      <a:cubicBezTo>
                        <a:pt x="10" y="0"/>
                        <a:pt x="4" y="0"/>
                        <a:pt x="4" y="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490" name="Freeform 54"/>
                <p:cNvSpPr/>
                <p:nvPr/>
              </p:nvSpPr>
              <p:spPr bwMode="auto">
                <a:xfrm>
                  <a:off x="3522663" y="3695701"/>
                  <a:ext cx="47625" cy="131763"/>
                </a:xfrm>
                <a:custGeom>
                  <a:avLst/>
                  <a:gdLst>
                    <a:gd name="T0" fmla="*/ 4 w 46"/>
                    <a:gd name="T1" fmla="*/ 125 h 127"/>
                    <a:gd name="T2" fmla="*/ 43 w 46"/>
                    <a:gd name="T3" fmla="*/ 12 h 127"/>
                    <a:gd name="T4" fmla="*/ 33 w 46"/>
                    <a:gd name="T5" fmla="*/ 6 h 127"/>
                    <a:gd name="T6" fmla="*/ 0 w 46"/>
                    <a:gd name="T7" fmla="*/ 124 h 127"/>
                    <a:gd name="T8" fmla="*/ 4 w 46"/>
                    <a:gd name="T9" fmla="*/ 125 h 127"/>
                  </a:gdLst>
                  <a:ahLst/>
                  <a:cxnLst>
                    <a:cxn ang="0">
                      <a:pos x="T0" y="T1"/>
                    </a:cxn>
                    <a:cxn ang="0">
                      <a:pos x="T2" y="T3"/>
                    </a:cxn>
                    <a:cxn ang="0">
                      <a:pos x="T4" y="T5"/>
                    </a:cxn>
                    <a:cxn ang="0">
                      <a:pos x="T6" y="T7"/>
                    </a:cxn>
                    <a:cxn ang="0">
                      <a:pos x="T8" y="T9"/>
                    </a:cxn>
                  </a:cxnLst>
                  <a:rect l="0" t="0" r="r" b="b"/>
                  <a:pathLst>
                    <a:path w="46" h="127">
                      <a:moveTo>
                        <a:pt x="4" y="125"/>
                      </a:moveTo>
                      <a:cubicBezTo>
                        <a:pt x="17" y="88"/>
                        <a:pt x="25" y="47"/>
                        <a:pt x="43" y="12"/>
                      </a:cubicBezTo>
                      <a:cubicBezTo>
                        <a:pt x="46" y="5"/>
                        <a:pt x="37" y="0"/>
                        <a:pt x="33" y="6"/>
                      </a:cubicBezTo>
                      <a:cubicBezTo>
                        <a:pt x="10" y="43"/>
                        <a:pt x="6" y="82"/>
                        <a:pt x="0" y="124"/>
                      </a:cubicBezTo>
                      <a:cubicBezTo>
                        <a:pt x="0" y="126"/>
                        <a:pt x="3" y="127"/>
                        <a:pt x="4" y="12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491" name="Freeform 55"/>
                <p:cNvSpPr/>
                <p:nvPr/>
              </p:nvSpPr>
              <p:spPr bwMode="auto">
                <a:xfrm>
                  <a:off x="3586163" y="3575051"/>
                  <a:ext cx="50800" cy="66675"/>
                </a:xfrm>
                <a:custGeom>
                  <a:avLst/>
                  <a:gdLst>
                    <a:gd name="T0" fmla="*/ 9 w 48"/>
                    <a:gd name="T1" fmla="*/ 61 h 64"/>
                    <a:gd name="T2" fmla="*/ 21 w 48"/>
                    <a:gd name="T3" fmla="*/ 53 h 64"/>
                    <a:gd name="T4" fmla="*/ 31 w 48"/>
                    <a:gd name="T5" fmla="*/ 40 h 64"/>
                    <a:gd name="T6" fmla="*/ 47 w 48"/>
                    <a:gd name="T7" fmla="*/ 9 h 64"/>
                    <a:gd name="T8" fmla="*/ 39 w 48"/>
                    <a:gd name="T9" fmla="*/ 3 h 64"/>
                    <a:gd name="T10" fmla="*/ 18 w 48"/>
                    <a:gd name="T11" fmla="*/ 29 h 64"/>
                    <a:gd name="T12" fmla="*/ 11 w 48"/>
                    <a:gd name="T13" fmla="*/ 41 h 64"/>
                    <a:gd name="T14" fmla="*/ 3 w 48"/>
                    <a:gd name="T15" fmla="*/ 57 h 64"/>
                    <a:gd name="T16" fmla="*/ 9 w 48"/>
                    <a:gd name="T17" fmla="*/ 61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8" h="64">
                      <a:moveTo>
                        <a:pt x="9" y="61"/>
                      </a:moveTo>
                      <a:cubicBezTo>
                        <a:pt x="13" y="58"/>
                        <a:pt x="17" y="56"/>
                        <a:pt x="21" y="53"/>
                      </a:cubicBezTo>
                      <a:cubicBezTo>
                        <a:pt x="25" y="49"/>
                        <a:pt x="28" y="45"/>
                        <a:pt x="31" y="40"/>
                      </a:cubicBezTo>
                      <a:cubicBezTo>
                        <a:pt x="39" y="31"/>
                        <a:pt x="44" y="21"/>
                        <a:pt x="47" y="9"/>
                      </a:cubicBezTo>
                      <a:cubicBezTo>
                        <a:pt x="48" y="5"/>
                        <a:pt x="43" y="0"/>
                        <a:pt x="39" y="3"/>
                      </a:cubicBezTo>
                      <a:cubicBezTo>
                        <a:pt x="30" y="11"/>
                        <a:pt x="24" y="19"/>
                        <a:pt x="18" y="29"/>
                      </a:cubicBezTo>
                      <a:cubicBezTo>
                        <a:pt x="15" y="33"/>
                        <a:pt x="13" y="37"/>
                        <a:pt x="11" y="41"/>
                      </a:cubicBezTo>
                      <a:cubicBezTo>
                        <a:pt x="8" y="46"/>
                        <a:pt x="6" y="52"/>
                        <a:pt x="3" y="57"/>
                      </a:cubicBezTo>
                      <a:cubicBezTo>
                        <a:pt x="0" y="60"/>
                        <a:pt x="5" y="64"/>
                        <a:pt x="9" y="6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492" name="Freeform 56"/>
                <p:cNvSpPr/>
                <p:nvPr/>
              </p:nvSpPr>
              <p:spPr bwMode="auto">
                <a:xfrm>
                  <a:off x="3698876" y="3435351"/>
                  <a:ext cx="66675" cy="74613"/>
                </a:xfrm>
                <a:custGeom>
                  <a:avLst/>
                  <a:gdLst>
                    <a:gd name="T0" fmla="*/ 11 w 64"/>
                    <a:gd name="T1" fmla="*/ 66 h 71"/>
                    <a:gd name="T2" fmla="*/ 60 w 64"/>
                    <a:gd name="T3" fmla="*/ 9 h 71"/>
                    <a:gd name="T4" fmla="*/ 56 w 64"/>
                    <a:gd name="T5" fmla="*/ 1 h 71"/>
                    <a:gd name="T6" fmla="*/ 2 w 64"/>
                    <a:gd name="T7" fmla="*/ 62 h 71"/>
                    <a:gd name="T8" fmla="*/ 11 w 64"/>
                    <a:gd name="T9" fmla="*/ 66 h 71"/>
                  </a:gdLst>
                  <a:ahLst/>
                  <a:cxnLst>
                    <a:cxn ang="0">
                      <a:pos x="T0" y="T1"/>
                    </a:cxn>
                    <a:cxn ang="0">
                      <a:pos x="T2" y="T3"/>
                    </a:cxn>
                    <a:cxn ang="0">
                      <a:pos x="T4" y="T5"/>
                    </a:cxn>
                    <a:cxn ang="0">
                      <a:pos x="T6" y="T7"/>
                    </a:cxn>
                    <a:cxn ang="0">
                      <a:pos x="T8" y="T9"/>
                    </a:cxn>
                  </a:cxnLst>
                  <a:rect l="0" t="0" r="r" b="b"/>
                  <a:pathLst>
                    <a:path w="64" h="71">
                      <a:moveTo>
                        <a:pt x="11" y="66"/>
                      </a:moveTo>
                      <a:cubicBezTo>
                        <a:pt x="22" y="42"/>
                        <a:pt x="41" y="26"/>
                        <a:pt x="60" y="9"/>
                      </a:cubicBezTo>
                      <a:cubicBezTo>
                        <a:pt x="64" y="6"/>
                        <a:pt x="60" y="0"/>
                        <a:pt x="56" y="1"/>
                      </a:cubicBezTo>
                      <a:cubicBezTo>
                        <a:pt x="26" y="8"/>
                        <a:pt x="8" y="34"/>
                        <a:pt x="2" y="62"/>
                      </a:cubicBezTo>
                      <a:cubicBezTo>
                        <a:pt x="0" y="67"/>
                        <a:pt x="8" y="71"/>
                        <a:pt x="11" y="6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493" name="Freeform 57"/>
                <p:cNvSpPr/>
                <p:nvPr/>
              </p:nvSpPr>
              <p:spPr bwMode="auto">
                <a:xfrm>
                  <a:off x="3798888" y="3357563"/>
                  <a:ext cx="57150" cy="34925"/>
                </a:xfrm>
                <a:custGeom>
                  <a:avLst/>
                  <a:gdLst>
                    <a:gd name="T0" fmla="*/ 5 w 56"/>
                    <a:gd name="T1" fmla="*/ 33 h 34"/>
                    <a:gd name="T2" fmla="*/ 16 w 56"/>
                    <a:gd name="T3" fmla="*/ 32 h 34"/>
                    <a:gd name="T4" fmla="*/ 29 w 56"/>
                    <a:gd name="T5" fmla="*/ 28 h 34"/>
                    <a:gd name="T6" fmla="*/ 51 w 56"/>
                    <a:gd name="T7" fmla="*/ 13 h 34"/>
                    <a:gd name="T8" fmla="*/ 46 w 56"/>
                    <a:gd name="T9" fmla="*/ 2 h 34"/>
                    <a:gd name="T10" fmla="*/ 22 w 56"/>
                    <a:gd name="T11" fmla="*/ 11 h 34"/>
                    <a:gd name="T12" fmla="*/ 10 w 56"/>
                    <a:gd name="T13" fmla="*/ 19 h 34"/>
                    <a:gd name="T14" fmla="*/ 3 w 56"/>
                    <a:gd name="T15" fmla="*/ 27 h 34"/>
                    <a:gd name="T16" fmla="*/ 5 w 56"/>
                    <a:gd name="T17" fmla="*/ 3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6" h="34">
                      <a:moveTo>
                        <a:pt x="5" y="33"/>
                      </a:moveTo>
                      <a:cubicBezTo>
                        <a:pt x="9" y="32"/>
                        <a:pt x="12" y="33"/>
                        <a:pt x="16" y="32"/>
                      </a:cubicBezTo>
                      <a:cubicBezTo>
                        <a:pt x="20" y="31"/>
                        <a:pt x="24" y="29"/>
                        <a:pt x="29" y="28"/>
                      </a:cubicBezTo>
                      <a:cubicBezTo>
                        <a:pt x="38" y="24"/>
                        <a:pt x="43" y="19"/>
                        <a:pt x="51" y="13"/>
                      </a:cubicBezTo>
                      <a:cubicBezTo>
                        <a:pt x="56" y="10"/>
                        <a:pt x="53" y="0"/>
                        <a:pt x="46" y="2"/>
                      </a:cubicBezTo>
                      <a:cubicBezTo>
                        <a:pt x="37" y="5"/>
                        <a:pt x="30" y="7"/>
                        <a:pt x="22" y="11"/>
                      </a:cubicBezTo>
                      <a:cubicBezTo>
                        <a:pt x="18" y="14"/>
                        <a:pt x="14" y="16"/>
                        <a:pt x="10" y="19"/>
                      </a:cubicBezTo>
                      <a:cubicBezTo>
                        <a:pt x="7" y="21"/>
                        <a:pt x="5" y="25"/>
                        <a:pt x="3" y="27"/>
                      </a:cubicBezTo>
                      <a:cubicBezTo>
                        <a:pt x="0" y="29"/>
                        <a:pt x="1" y="34"/>
                        <a:pt x="5" y="3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494" name="Freeform 58"/>
                <p:cNvSpPr/>
                <p:nvPr/>
              </p:nvSpPr>
              <p:spPr bwMode="auto">
                <a:xfrm>
                  <a:off x="3725863" y="3227388"/>
                  <a:ext cx="76200" cy="69850"/>
                </a:xfrm>
                <a:custGeom>
                  <a:avLst/>
                  <a:gdLst>
                    <a:gd name="T0" fmla="*/ 69 w 74"/>
                    <a:gd name="T1" fmla="*/ 58 h 68"/>
                    <a:gd name="T2" fmla="*/ 42 w 74"/>
                    <a:gd name="T3" fmla="*/ 36 h 68"/>
                    <a:gd name="T4" fmla="*/ 14 w 74"/>
                    <a:gd name="T5" fmla="*/ 6 h 68"/>
                    <a:gd name="T6" fmla="*/ 3 w 74"/>
                    <a:gd name="T7" fmla="*/ 15 h 68"/>
                    <a:gd name="T8" fmla="*/ 66 w 74"/>
                    <a:gd name="T9" fmla="*/ 66 h 68"/>
                    <a:gd name="T10" fmla="*/ 69 w 74"/>
                    <a:gd name="T11" fmla="*/ 58 h 68"/>
                  </a:gdLst>
                  <a:ahLst/>
                  <a:cxnLst>
                    <a:cxn ang="0">
                      <a:pos x="T0" y="T1"/>
                    </a:cxn>
                    <a:cxn ang="0">
                      <a:pos x="T2" y="T3"/>
                    </a:cxn>
                    <a:cxn ang="0">
                      <a:pos x="T4" y="T5"/>
                    </a:cxn>
                    <a:cxn ang="0">
                      <a:pos x="T6" y="T7"/>
                    </a:cxn>
                    <a:cxn ang="0">
                      <a:pos x="T8" y="T9"/>
                    </a:cxn>
                    <a:cxn ang="0">
                      <a:pos x="T10" y="T11"/>
                    </a:cxn>
                  </a:cxnLst>
                  <a:rect l="0" t="0" r="r" b="b"/>
                  <a:pathLst>
                    <a:path w="74" h="68">
                      <a:moveTo>
                        <a:pt x="69" y="58"/>
                      </a:moveTo>
                      <a:cubicBezTo>
                        <a:pt x="59" y="53"/>
                        <a:pt x="50" y="44"/>
                        <a:pt x="42" y="36"/>
                      </a:cubicBezTo>
                      <a:cubicBezTo>
                        <a:pt x="32" y="26"/>
                        <a:pt x="23" y="16"/>
                        <a:pt x="14" y="6"/>
                      </a:cubicBezTo>
                      <a:cubicBezTo>
                        <a:pt x="9" y="0"/>
                        <a:pt x="0" y="8"/>
                        <a:pt x="3" y="15"/>
                      </a:cubicBezTo>
                      <a:cubicBezTo>
                        <a:pt x="17" y="41"/>
                        <a:pt x="38" y="58"/>
                        <a:pt x="66" y="66"/>
                      </a:cubicBezTo>
                      <a:cubicBezTo>
                        <a:pt x="71" y="68"/>
                        <a:pt x="74" y="60"/>
                        <a:pt x="69" y="5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495" name="Freeform 59"/>
                <p:cNvSpPr/>
                <p:nvPr/>
              </p:nvSpPr>
              <p:spPr bwMode="auto">
                <a:xfrm>
                  <a:off x="3622676" y="3065463"/>
                  <a:ext cx="60325" cy="96838"/>
                </a:xfrm>
                <a:custGeom>
                  <a:avLst/>
                  <a:gdLst>
                    <a:gd name="T0" fmla="*/ 54 w 58"/>
                    <a:gd name="T1" fmla="*/ 85 h 94"/>
                    <a:gd name="T2" fmla="*/ 12 w 58"/>
                    <a:gd name="T3" fmla="*/ 6 h 94"/>
                    <a:gd name="T4" fmla="*/ 2 w 58"/>
                    <a:gd name="T5" fmla="*/ 9 h 94"/>
                    <a:gd name="T6" fmla="*/ 47 w 58"/>
                    <a:gd name="T7" fmla="*/ 91 h 94"/>
                    <a:gd name="T8" fmla="*/ 54 w 58"/>
                    <a:gd name="T9" fmla="*/ 85 h 94"/>
                  </a:gdLst>
                  <a:ahLst/>
                  <a:cxnLst>
                    <a:cxn ang="0">
                      <a:pos x="T0" y="T1"/>
                    </a:cxn>
                    <a:cxn ang="0">
                      <a:pos x="T2" y="T3"/>
                    </a:cxn>
                    <a:cxn ang="0">
                      <a:pos x="T4" y="T5"/>
                    </a:cxn>
                    <a:cxn ang="0">
                      <a:pos x="T6" y="T7"/>
                    </a:cxn>
                    <a:cxn ang="0">
                      <a:pos x="T8" y="T9"/>
                    </a:cxn>
                  </a:cxnLst>
                  <a:rect l="0" t="0" r="r" b="b"/>
                  <a:pathLst>
                    <a:path w="58" h="94">
                      <a:moveTo>
                        <a:pt x="54" y="85"/>
                      </a:moveTo>
                      <a:cubicBezTo>
                        <a:pt x="37" y="61"/>
                        <a:pt x="23" y="35"/>
                        <a:pt x="12" y="6"/>
                      </a:cubicBezTo>
                      <a:cubicBezTo>
                        <a:pt x="10" y="0"/>
                        <a:pt x="0" y="2"/>
                        <a:pt x="2" y="9"/>
                      </a:cubicBezTo>
                      <a:cubicBezTo>
                        <a:pt x="7" y="41"/>
                        <a:pt x="22" y="71"/>
                        <a:pt x="47" y="91"/>
                      </a:cubicBezTo>
                      <a:cubicBezTo>
                        <a:pt x="51" y="94"/>
                        <a:pt x="58" y="90"/>
                        <a:pt x="54" y="8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496" name="Freeform 60"/>
                <p:cNvSpPr/>
                <p:nvPr/>
              </p:nvSpPr>
              <p:spPr bwMode="auto">
                <a:xfrm>
                  <a:off x="3565526" y="2909888"/>
                  <a:ext cx="22225" cy="68263"/>
                </a:xfrm>
                <a:custGeom>
                  <a:avLst/>
                  <a:gdLst>
                    <a:gd name="T0" fmla="*/ 22 w 22"/>
                    <a:gd name="T1" fmla="*/ 62 h 66"/>
                    <a:gd name="T2" fmla="*/ 9 w 22"/>
                    <a:gd name="T3" fmla="*/ 4 h 66"/>
                    <a:gd name="T4" fmla="*/ 1 w 22"/>
                    <a:gd name="T5" fmla="*/ 6 h 66"/>
                    <a:gd name="T6" fmla="*/ 18 w 22"/>
                    <a:gd name="T7" fmla="*/ 64 h 66"/>
                    <a:gd name="T8" fmla="*/ 22 w 22"/>
                    <a:gd name="T9" fmla="*/ 62 h 66"/>
                  </a:gdLst>
                  <a:ahLst/>
                  <a:cxnLst>
                    <a:cxn ang="0">
                      <a:pos x="T0" y="T1"/>
                    </a:cxn>
                    <a:cxn ang="0">
                      <a:pos x="T2" y="T3"/>
                    </a:cxn>
                    <a:cxn ang="0">
                      <a:pos x="T4" y="T5"/>
                    </a:cxn>
                    <a:cxn ang="0">
                      <a:pos x="T6" y="T7"/>
                    </a:cxn>
                    <a:cxn ang="0">
                      <a:pos x="T8" y="T9"/>
                    </a:cxn>
                  </a:cxnLst>
                  <a:rect l="0" t="0" r="r" b="b"/>
                  <a:pathLst>
                    <a:path w="22" h="66">
                      <a:moveTo>
                        <a:pt x="22" y="62"/>
                      </a:moveTo>
                      <a:cubicBezTo>
                        <a:pt x="17" y="43"/>
                        <a:pt x="16" y="23"/>
                        <a:pt x="9" y="4"/>
                      </a:cubicBezTo>
                      <a:cubicBezTo>
                        <a:pt x="7" y="0"/>
                        <a:pt x="0" y="1"/>
                        <a:pt x="1" y="6"/>
                      </a:cubicBezTo>
                      <a:cubicBezTo>
                        <a:pt x="6" y="25"/>
                        <a:pt x="6" y="47"/>
                        <a:pt x="18" y="64"/>
                      </a:cubicBezTo>
                      <a:cubicBezTo>
                        <a:pt x="19" y="66"/>
                        <a:pt x="22" y="65"/>
                        <a:pt x="22" y="6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497" name="Freeform 61"/>
                <p:cNvSpPr/>
                <p:nvPr/>
              </p:nvSpPr>
              <p:spPr bwMode="auto">
                <a:xfrm>
                  <a:off x="3538538" y="2741613"/>
                  <a:ext cx="28575" cy="100013"/>
                </a:xfrm>
                <a:custGeom>
                  <a:avLst/>
                  <a:gdLst>
                    <a:gd name="T0" fmla="*/ 22 w 27"/>
                    <a:gd name="T1" fmla="*/ 89 h 96"/>
                    <a:gd name="T2" fmla="*/ 15 w 27"/>
                    <a:gd name="T3" fmla="*/ 8 h 96"/>
                    <a:gd name="T4" fmla="*/ 2 w 27"/>
                    <a:gd name="T5" fmla="*/ 8 h 96"/>
                    <a:gd name="T6" fmla="*/ 9 w 27"/>
                    <a:gd name="T7" fmla="*/ 89 h 96"/>
                    <a:gd name="T8" fmla="*/ 22 w 27"/>
                    <a:gd name="T9" fmla="*/ 89 h 96"/>
                  </a:gdLst>
                  <a:ahLst/>
                  <a:cxnLst>
                    <a:cxn ang="0">
                      <a:pos x="T0" y="T1"/>
                    </a:cxn>
                    <a:cxn ang="0">
                      <a:pos x="T2" y="T3"/>
                    </a:cxn>
                    <a:cxn ang="0">
                      <a:pos x="T4" y="T5"/>
                    </a:cxn>
                    <a:cxn ang="0">
                      <a:pos x="T6" y="T7"/>
                    </a:cxn>
                    <a:cxn ang="0">
                      <a:pos x="T8" y="T9"/>
                    </a:cxn>
                  </a:cxnLst>
                  <a:rect l="0" t="0" r="r" b="b"/>
                  <a:pathLst>
                    <a:path w="27" h="96">
                      <a:moveTo>
                        <a:pt x="22" y="89"/>
                      </a:moveTo>
                      <a:cubicBezTo>
                        <a:pt x="27" y="62"/>
                        <a:pt x="18" y="35"/>
                        <a:pt x="15" y="8"/>
                      </a:cubicBezTo>
                      <a:cubicBezTo>
                        <a:pt x="14" y="0"/>
                        <a:pt x="3" y="0"/>
                        <a:pt x="2" y="8"/>
                      </a:cubicBezTo>
                      <a:cubicBezTo>
                        <a:pt x="0" y="35"/>
                        <a:pt x="4" y="62"/>
                        <a:pt x="9" y="89"/>
                      </a:cubicBezTo>
                      <a:cubicBezTo>
                        <a:pt x="10" y="96"/>
                        <a:pt x="21" y="96"/>
                        <a:pt x="22" y="8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498" name="Freeform 62"/>
                <p:cNvSpPr/>
                <p:nvPr/>
              </p:nvSpPr>
              <p:spPr bwMode="auto">
                <a:xfrm>
                  <a:off x="3546476" y="2592388"/>
                  <a:ext cx="22225" cy="73025"/>
                </a:xfrm>
                <a:custGeom>
                  <a:avLst/>
                  <a:gdLst>
                    <a:gd name="T0" fmla="*/ 13 w 22"/>
                    <a:gd name="T1" fmla="*/ 66 h 70"/>
                    <a:gd name="T2" fmla="*/ 21 w 22"/>
                    <a:gd name="T3" fmla="*/ 8 h 70"/>
                    <a:gd name="T4" fmla="*/ 11 w 22"/>
                    <a:gd name="T5" fmla="*/ 6 h 70"/>
                    <a:gd name="T6" fmla="*/ 5 w 22"/>
                    <a:gd name="T7" fmla="*/ 66 h 70"/>
                    <a:gd name="T8" fmla="*/ 13 w 22"/>
                    <a:gd name="T9" fmla="*/ 66 h 70"/>
                  </a:gdLst>
                  <a:ahLst/>
                  <a:cxnLst>
                    <a:cxn ang="0">
                      <a:pos x="T0" y="T1"/>
                    </a:cxn>
                    <a:cxn ang="0">
                      <a:pos x="T2" y="T3"/>
                    </a:cxn>
                    <a:cxn ang="0">
                      <a:pos x="T4" y="T5"/>
                    </a:cxn>
                    <a:cxn ang="0">
                      <a:pos x="T6" y="T7"/>
                    </a:cxn>
                    <a:cxn ang="0">
                      <a:pos x="T8" y="T9"/>
                    </a:cxn>
                  </a:cxnLst>
                  <a:rect l="0" t="0" r="r" b="b"/>
                  <a:pathLst>
                    <a:path w="22" h="70">
                      <a:moveTo>
                        <a:pt x="13" y="66"/>
                      </a:moveTo>
                      <a:cubicBezTo>
                        <a:pt x="17" y="47"/>
                        <a:pt x="16" y="27"/>
                        <a:pt x="21" y="8"/>
                      </a:cubicBezTo>
                      <a:cubicBezTo>
                        <a:pt x="22" y="2"/>
                        <a:pt x="13" y="0"/>
                        <a:pt x="11" y="6"/>
                      </a:cubicBezTo>
                      <a:cubicBezTo>
                        <a:pt x="4" y="26"/>
                        <a:pt x="0" y="45"/>
                        <a:pt x="5" y="66"/>
                      </a:cubicBezTo>
                      <a:cubicBezTo>
                        <a:pt x="6" y="70"/>
                        <a:pt x="12" y="70"/>
                        <a:pt x="13" y="6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499" name="Freeform 63"/>
                <p:cNvSpPr/>
                <p:nvPr/>
              </p:nvSpPr>
              <p:spPr bwMode="auto">
                <a:xfrm>
                  <a:off x="3595688" y="2397126"/>
                  <a:ext cx="49213" cy="103188"/>
                </a:xfrm>
                <a:custGeom>
                  <a:avLst/>
                  <a:gdLst>
                    <a:gd name="T0" fmla="*/ 7 w 47"/>
                    <a:gd name="T1" fmla="*/ 96 h 99"/>
                    <a:gd name="T2" fmla="*/ 45 w 47"/>
                    <a:gd name="T3" fmla="*/ 8 h 99"/>
                    <a:gd name="T4" fmla="*/ 36 w 47"/>
                    <a:gd name="T5" fmla="*/ 5 h 99"/>
                    <a:gd name="T6" fmla="*/ 0 w 47"/>
                    <a:gd name="T7" fmla="*/ 94 h 99"/>
                    <a:gd name="T8" fmla="*/ 7 w 47"/>
                    <a:gd name="T9" fmla="*/ 96 h 99"/>
                  </a:gdLst>
                  <a:ahLst/>
                  <a:cxnLst>
                    <a:cxn ang="0">
                      <a:pos x="T0" y="T1"/>
                    </a:cxn>
                    <a:cxn ang="0">
                      <a:pos x="T2" y="T3"/>
                    </a:cxn>
                    <a:cxn ang="0">
                      <a:pos x="T4" y="T5"/>
                    </a:cxn>
                    <a:cxn ang="0">
                      <a:pos x="T6" y="T7"/>
                    </a:cxn>
                    <a:cxn ang="0">
                      <a:pos x="T8" y="T9"/>
                    </a:cxn>
                  </a:cxnLst>
                  <a:rect l="0" t="0" r="r" b="b"/>
                  <a:pathLst>
                    <a:path w="47" h="99">
                      <a:moveTo>
                        <a:pt x="7" y="96"/>
                      </a:moveTo>
                      <a:cubicBezTo>
                        <a:pt x="20" y="67"/>
                        <a:pt x="33" y="38"/>
                        <a:pt x="45" y="8"/>
                      </a:cubicBezTo>
                      <a:cubicBezTo>
                        <a:pt x="47" y="3"/>
                        <a:pt x="39" y="0"/>
                        <a:pt x="36" y="5"/>
                      </a:cubicBezTo>
                      <a:cubicBezTo>
                        <a:pt x="19" y="33"/>
                        <a:pt x="4" y="61"/>
                        <a:pt x="0" y="94"/>
                      </a:cubicBezTo>
                      <a:cubicBezTo>
                        <a:pt x="0" y="97"/>
                        <a:pt x="6" y="99"/>
                        <a:pt x="7" y="9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00" name="Freeform 64"/>
                <p:cNvSpPr/>
                <p:nvPr/>
              </p:nvSpPr>
              <p:spPr bwMode="auto">
                <a:xfrm>
                  <a:off x="3670301" y="2254251"/>
                  <a:ext cx="57150" cy="80963"/>
                </a:xfrm>
                <a:custGeom>
                  <a:avLst/>
                  <a:gdLst>
                    <a:gd name="T0" fmla="*/ 8 w 55"/>
                    <a:gd name="T1" fmla="*/ 74 h 78"/>
                    <a:gd name="T2" fmla="*/ 27 w 55"/>
                    <a:gd name="T3" fmla="*/ 44 h 78"/>
                    <a:gd name="T4" fmla="*/ 52 w 55"/>
                    <a:gd name="T5" fmla="*/ 10 h 78"/>
                    <a:gd name="T6" fmla="*/ 45 w 55"/>
                    <a:gd name="T7" fmla="*/ 3 h 78"/>
                    <a:gd name="T8" fmla="*/ 16 w 55"/>
                    <a:gd name="T9" fmla="*/ 33 h 78"/>
                    <a:gd name="T10" fmla="*/ 1 w 55"/>
                    <a:gd name="T11" fmla="*/ 72 h 78"/>
                    <a:gd name="T12" fmla="*/ 8 w 55"/>
                    <a:gd name="T13" fmla="*/ 74 h 78"/>
                  </a:gdLst>
                  <a:ahLst/>
                  <a:cxnLst>
                    <a:cxn ang="0">
                      <a:pos x="T0" y="T1"/>
                    </a:cxn>
                    <a:cxn ang="0">
                      <a:pos x="T2" y="T3"/>
                    </a:cxn>
                    <a:cxn ang="0">
                      <a:pos x="T4" y="T5"/>
                    </a:cxn>
                    <a:cxn ang="0">
                      <a:pos x="T6" y="T7"/>
                    </a:cxn>
                    <a:cxn ang="0">
                      <a:pos x="T8" y="T9"/>
                    </a:cxn>
                    <a:cxn ang="0">
                      <a:pos x="T10" y="T11"/>
                    </a:cxn>
                    <a:cxn ang="0">
                      <a:pos x="T12" y="T13"/>
                    </a:cxn>
                  </a:cxnLst>
                  <a:rect l="0" t="0" r="r" b="b"/>
                  <a:pathLst>
                    <a:path w="55" h="78">
                      <a:moveTo>
                        <a:pt x="8" y="74"/>
                      </a:moveTo>
                      <a:cubicBezTo>
                        <a:pt x="12" y="63"/>
                        <a:pt x="21" y="53"/>
                        <a:pt x="27" y="44"/>
                      </a:cubicBezTo>
                      <a:cubicBezTo>
                        <a:pt x="35" y="32"/>
                        <a:pt x="45" y="22"/>
                        <a:pt x="52" y="10"/>
                      </a:cubicBezTo>
                      <a:cubicBezTo>
                        <a:pt x="55" y="6"/>
                        <a:pt x="50" y="0"/>
                        <a:pt x="45" y="3"/>
                      </a:cubicBezTo>
                      <a:cubicBezTo>
                        <a:pt x="34" y="11"/>
                        <a:pt x="25" y="21"/>
                        <a:pt x="16" y="33"/>
                      </a:cubicBezTo>
                      <a:cubicBezTo>
                        <a:pt x="7" y="45"/>
                        <a:pt x="5" y="57"/>
                        <a:pt x="1" y="72"/>
                      </a:cubicBezTo>
                      <a:cubicBezTo>
                        <a:pt x="0" y="76"/>
                        <a:pt x="6" y="78"/>
                        <a:pt x="8" y="7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01" name="Freeform 65"/>
                <p:cNvSpPr/>
                <p:nvPr/>
              </p:nvSpPr>
              <p:spPr bwMode="auto">
                <a:xfrm>
                  <a:off x="3754438" y="2087563"/>
                  <a:ext cx="73025" cy="87313"/>
                </a:xfrm>
                <a:custGeom>
                  <a:avLst/>
                  <a:gdLst>
                    <a:gd name="T0" fmla="*/ 6 w 71"/>
                    <a:gd name="T1" fmla="*/ 84 h 85"/>
                    <a:gd name="T2" fmla="*/ 66 w 71"/>
                    <a:gd name="T3" fmla="*/ 14 h 85"/>
                    <a:gd name="T4" fmla="*/ 58 w 71"/>
                    <a:gd name="T5" fmla="*/ 5 h 85"/>
                    <a:gd name="T6" fmla="*/ 1 w 71"/>
                    <a:gd name="T7" fmla="*/ 81 h 85"/>
                    <a:gd name="T8" fmla="*/ 6 w 71"/>
                    <a:gd name="T9" fmla="*/ 84 h 85"/>
                  </a:gdLst>
                  <a:ahLst/>
                  <a:cxnLst>
                    <a:cxn ang="0">
                      <a:pos x="T0" y="T1"/>
                    </a:cxn>
                    <a:cxn ang="0">
                      <a:pos x="T2" y="T3"/>
                    </a:cxn>
                    <a:cxn ang="0">
                      <a:pos x="T4" y="T5"/>
                    </a:cxn>
                    <a:cxn ang="0">
                      <a:pos x="T6" y="T7"/>
                    </a:cxn>
                    <a:cxn ang="0">
                      <a:pos x="T8" y="T9"/>
                    </a:cxn>
                  </a:cxnLst>
                  <a:rect l="0" t="0" r="r" b="b"/>
                  <a:pathLst>
                    <a:path w="71" h="85">
                      <a:moveTo>
                        <a:pt x="6" y="84"/>
                      </a:moveTo>
                      <a:cubicBezTo>
                        <a:pt x="31" y="64"/>
                        <a:pt x="46" y="37"/>
                        <a:pt x="66" y="14"/>
                      </a:cubicBezTo>
                      <a:cubicBezTo>
                        <a:pt x="71" y="8"/>
                        <a:pt x="64" y="0"/>
                        <a:pt x="58" y="5"/>
                      </a:cubicBezTo>
                      <a:cubicBezTo>
                        <a:pt x="33" y="26"/>
                        <a:pt x="11" y="49"/>
                        <a:pt x="1" y="81"/>
                      </a:cubicBezTo>
                      <a:cubicBezTo>
                        <a:pt x="0" y="84"/>
                        <a:pt x="4" y="85"/>
                        <a:pt x="6" y="8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02" name="Freeform 66"/>
                <p:cNvSpPr/>
                <p:nvPr/>
              </p:nvSpPr>
              <p:spPr bwMode="auto">
                <a:xfrm>
                  <a:off x="3865563" y="1936751"/>
                  <a:ext cx="80963" cy="104775"/>
                </a:xfrm>
                <a:custGeom>
                  <a:avLst/>
                  <a:gdLst>
                    <a:gd name="T0" fmla="*/ 8 w 79"/>
                    <a:gd name="T1" fmla="*/ 98 h 101"/>
                    <a:gd name="T2" fmla="*/ 74 w 79"/>
                    <a:gd name="T3" fmla="*/ 12 h 101"/>
                    <a:gd name="T4" fmla="*/ 67 w 79"/>
                    <a:gd name="T5" fmla="*/ 5 h 101"/>
                    <a:gd name="T6" fmla="*/ 31 w 79"/>
                    <a:gd name="T7" fmla="*/ 43 h 101"/>
                    <a:gd name="T8" fmla="*/ 2 w 79"/>
                    <a:gd name="T9" fmla="*/ 94 h 101"/>
                    <a:gd name="T10" fmla="*/ 8 w 79"/>
                    <a:gd name="T11" fmla="*/ 98 h 101"/>
                  </a:gdLst>
                  <a:ahLst/>
                  <a:cxnLst>
                    <a:cxn ang="0">
                      <a:pos x="T0" y="T1"/>
                    </a:cxn>
                    <a:cxn ang="0">
                      <a:pos x="T2" y="T3"/>
                    </a:cxn>
                    <a:cxn ang="0">
                      <a:pos x="T4" y="T5"/>
                    </a:cxn>
                    <a:cxn ang="0">
                      <a:pos x="T6" y="T7"/>
                    </a:cxn>
                    <a:cxn ang="0">
                      <a:pos x="T8" y="T9"/>
                    </a:cxn>
                    <a:cxn ang="0">
                      <a:pos x="T10" y="T11"/>
                    </a:cxn>
                  </a:cxnLst>
                  <a:rect l="0" t="0" r="r" b="b"/>
                  <a:pathLst>
                    <a:path w="79" h="101">
                      <a:moveTo>
                        <a:pt x="8" y="98"/>
                      </a:moveTo>
                      <a:cubicBezTo>
                        <a:pt x="34" y="72"/>
                        <a:pt x="51" y="41"/>
                        <a:pt x="74" y="12"/>
                      </a:cubicBezTo>
                      <a:cubicBezTo>
                        <a:pt x="79" y="7"/>
                        <a:pt x="72" y="0"/>
                        <a:pt x="67" y="5"/>
                      </a:cubicBezTo>
                      <a:cubicBezTo>
                        <a:pt x="53" y="17"/>
                        <a:pt x="41" y="28"/>
                        <a:pt x="31" y="43"/>
                      </a:cubicBezTo>
                      <a:cubicBezTo>
                        <a:pt x="20" y="59"/>
                        <a:pt x="12" y="76"/>
                        <a:pt x="2" y="94"/>
                      </a:cubicBezTo>
                      <a:cubicBezTo>
                        <a:pt x="0" y="97"/>
                        <a:pt x="5" y="101"/>
                        <a:pt x="8" y="9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03" name="Freeform 67"/>
                <p:cNvSpPr/>
                <p:nvPr/>
              </p:nvSpPr>
              <p:spPr bwMode="auto">
                <a:xfrm>
                  <a:off x="3984626" y="1827213"/>
                  <a:ext cx="87313" cy="65088"/>
                </a:xfrm>
                <a:custGeom>
                  <a:avLst/>
                  <a:gdLst>
                    <a:gd name="T0" fmla="*/ 8 w 85"/>
                    <a:gd name="T1" fmla="*/ 61 h 63"/>
                    <a:gd name="T2" fmla="*/ 23 w 85"/>
                    <a:gd name="T3" fmla="*/ 57 h 63"/>
                    <a:gd name="T4" fmla="*/ 40 w 85"/>
                    <a:gd name="T5" fmla="*/ 47 h 63"/>
                    <a:gd name="T6" fmla="*/ 76 w 85"/>
                    <a:gd name="T7" fmla="*/ 21 h 63"/>
                    <a:gd name="T8" fmla="*/ 67 w 85"/>
                    <a:gd name="T9" fmla="*/ 6 h 63"/>
                    <a:gd name="T10" fmla="*/ 34 w 85"/>
                    <a:gd name="T11" fmla="*/ 26 h 63"/>
                    <a:gd name="T12" fmla="*/ 18 w 85"/>
                    <a:gd name="T13" fmla="*/ 38 h 63"/>
                    <a:gd name="T14" fmla="*/ 3 w 85"/>
                    <a:gd name="T15" fmla="*/ 53 h 63"/>
                    <a:gd name="T16" fmla="*/ 8 w 85"/>
                    <a:gd name="T17" fmla="*/ 61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5" h="63">
                      <a:moveTo>
                        <a:pt x="8" y="61"/>
                      </a:moveTo>
                      <a:cubicBezTo>
                        <a:pt x="13" y="59"/>
                        <a:pt x="18" y="59"/>
                        <a:pt x="23" y="57"/>
                      </a:cubicBezTo>
                      <a:cubicBezTo>
                        <a:pt x="29" y="54"/>
                        <a:pt x="35" y="50"/>
                        <a:pt x="40" y="47"/>
                      </a:cubicBezTo>
                      <a:cubicBezTo>
                        <a:pt x="53" y="39"/>
                        <a:pt x="64" y="30"/>
                        <a:pt x="76" y="21"/>
                      </a:cubicBezTo>
                      <a:cubicBezTo>
                        <a:pt x="85" y="14"/>
                        <a:pt x="77" y="0"/>
                        <a:pt x="67" y="6"/>
                      </a:cubicBezTo>
                      <a:cubicBezTo>
                        <a:pt x="56" y="12"/>
                        <a:pt x="44" y="18"/>
                        <a:pt x="34" y="26"/>
                      </a:cubicBezTo>
                      <a:cubicBezTo>
                        <a:pt x="28" y="30"/>
                        <a:pt x="23" y="34"/>
                        <a:pt x="18" y="38"/>
                      </a:cubicBezTo>
                      <a:cubicBezTo>
                        <a:pt x="11" y="42"/>
                        <a:pt x="8" y="48"/>
                        <a:pt x="3" y="53"/>
                      </a:cubicBezTo>
                      <a:cubicBezTo>
                        <a:pt x="0" y="57"/>
                        <a:pt x="3" y="63"/>
                        <a:pt x="8" y="6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04" name="Freeform 68"/>
                <p:cNvSpPr/>
                <p:nvPr/>
              </p:nvSpPr>
              <p:spPr bwMode="auto">
                <a:xfrm>
                  <a:off x="4127501" y="1725613"/>
                  <a:ext cx="109538" cy="76200"/>
                </a:xfrm>
                <a:custGeom>
                  <a:avLst/>
                  <a:gdLst>
                    <a:gd name="T0" fmla="*/ 9 w 105"/>
                    <a:gd name="T1" fmla="*/ 71 h 74"/>
                    <a:gd name="T2" fmla="*/ 96 w 105"/>
                    <a:gd name="T3" fmla="*/ 16 h 74"/>
                    <a:gd name="T4" fmla="*/ 89 w 105"/>
                    <a:gd name="T5" fmla="*/ 4 h 74"/>
                    <a:gd name="T6" fmla="*/ 2 w 105"/>
                    <a:gd name="T7" fmla="*/ 66 h 74"/>
                    <a:gd name="T8" fmla="*/ 9 w 105"/>
                    <a:gd name="T9" fmla="*/ 71 h 74"/>
                  </a:gdLst>
                  <a:ahLst/>
                  <a:cxnLst>
                    <a:cxn ang="0">
                      <a:pos x="T0" y="T1"/>
                    </a:cxn>
                    <a:cxn ang="0">
                      <a:pos x="T2" y="T3"/>
                    </a:cxn>
                    <a:cxn ang="0">
                      <a:pos x="T4" y="T5"/>
                    </a:cxn>
                    <a:cxn ang="0">
                      <a:pos x="T6" y="T7"/>
                    </a:cxn>
                    <a:cxn ang="0">
                      <a:pos x="T8" y="T9"/>
                    </a:cxn>
                  </a:cxnLst>
                  <a:rect l="0" t="0" r="r" b="b"/>
                  <a:pathLst>
                    <a:path w="105" h="74">
                      <a:moveTo>
                        <a:pt x="9" y="71"/>
                      </a:moveTo>
                      <a:cubicBezTo>
                        <a:pt x="33" y="47"/>
                        <a:pt x="67" y="33"/>
                        <a:pt x="96" y="16"/>
                      </a:cubicBezTo>
                      <a:cubicBezTo>
                        <a:pt x="105" y="12"/>
                        <a:pt x="97" y="0"/>
                        <a:pt x="89" y="4"/>
                      </a:cubicBezTo>
                      <a:cubicBezTo>
                        <a:pt x="55" y="19"/>
                        <a:pt x="22" y="32"/>
                        <a:pt x="2" y="66"/>
                      </a:cubicBezTo>
                      <a:cubicBezTo>
                        <a:pt x="0" y="70"/>
                        <a:pt x="5" y="74"/>
                        <a:pt x="9" y="7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05" name="Freeform 69"/>
                <p:cNvSpPr/>
                <p:nvPr/>
              </p:nvSpPr>
              <p:spPr bwMode="auto">
                <a:xfrm>
                  <a:off x="4300538" y="1655763"/>
                  <a:ext cx="87313" cy="47625"/>
                </a:xfrm>
                <a:custGeom>
                  <a:avLst/>
                  <a:gdLst>
                    <a:gd name="T0" fmla="*/ 7 w 84"/>
                    <a:gd name="T1" fmla="*/ 46 h 47"/>
                    <a:gd name="T2" fmla="*/ 80 w 84"/>
                    <a:gd name="T3" fmla="*/ 9 h 47"/>
                    <a:gd name="T4" fmla="*/ 77 w 84"/>
                    <a:gd name="T5" fmla="*/ 3 h 47"/>
                    <a:gd name="T6" fmla="*/ 5 w 84"/>
                    <a:gd name="T7" fmla="*/ 38 h 47"/>
                    <a:gd name="T8" fmla="*/ 7 w 84"/>
                    <a:gd name="T9" fmla="*/ 46 h 47"/>
                  </a:gdLst>
                  <a:ahLst/>
                  <a:cxnLst>
                    <a:cxn ang="0">
                      <a:pos x="T0" y="T1"/>
                    </a:cxn>
                    <a:cxn ang="0">
                      <a:pos x="T2" y="T3"/>
                    </a:cxn>
                    <a:cxn ang="0">
                      <a:pos x="T4" y="T5"/>
                    </a:cxn>
                    <a:cxn ang="0">
                      <a:pos x="T6" y="T7"/>
                    </a:cxn>
                    <a:cxn ang="0">
                      <a:pos x="T8" y="T9"/>
                    </a:cxn>
                  </a:cxnLst>
                  <a:rect l="0" t="0" r="r" b="b"/>
                  <a:pathLst>
                    <a:path w="84" h="47">
                      <a:moveTo>
                        <a:pt x="7" y="46"/>
                      </a:moveTo>
                      <a:cubicBezTo>
                        <a:pt x="36" y="41"/>
                        <a:pt x="58" y="26"/>
                        <a:pt x="80" y="9"/>
                      </a:cubicBezTo>
                      <a:cubicBezTo>
                        <a:pt x="84" y="6"/>
                        <a:pt x="81" y="0"/>
                        <a:pt x="77" y="3"/>
                      </a:cubicBezTo>
                      <a:cubicBezTo>
                        <a:pt x="54" y="16"/>
                        <a:pt x="30" y="29"/>
                        <a:pt x="5" y="38"/>
                      </a:cubicBezTo>
                      <a:cubicBezTo>
                        <a:pt x="0" y="40"/>
                        <a:pt x="2" y="47"/>
                        <a:pt x="7" y="4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06" name="Freeform 70"/>
                <p:cNvSpPr/>
                <p:nvPr/>
              </p:nvSpPr>
              <p:spPr bwMode="auto">
                <a:xfrm>
                  <a:off x="4451351" y="1609726"/>
                  <a:ext cx="103188" cy="31750"/>
                </a:xfrm>
                <a:custGeom>
                  <a:avLst/>
                  <a:gdLst>
                    <a:gd name="T0" fmla="*/ 4 w 100"/>
                    <a:gd name="T1" fmla="*/ 25 h 31"/>
                    <a:gd name="T2" fmla="*/ 95 w 100"/>
                    <a:gd name="T3" fmla="*/ 11 h 31"/>
                    <a:gd name="T4" fmla="*/ 92 w 100"/>
                    <a:gd name="T5" fmla="*/ 1 h 31"/>
                    <a:gd name="T6" fmla="*/ 4 w 100"/>
                    <a:gd name="T7" fmla="*/ 17 h 31"/>
                    <a:gd name="T8" fmla="*/ 4 w 100"/>
                    <a:gd name="T9" fmla="*/ 25 h 31"/>
                  </a:gdLst>
                  <a:ahLst/>
                  <a:cxnLst>
                    <a:cxn ang="0">
                      <a:pos x="T0" y="T1"/>
                    </a:cxn>
                    <a:cxn ang="0">
                      <a:pos x="T2" y="T3"/>
                    </a:cxn>
                    <a:cxn ang="0">
                      <a:pos x="T4" y="T5"/>
                    </a:cxn>
                    <a:cxn ang="0">
                      <a:pos x="T6" y="T7"/>
                    </a:cxn>
                    <a:cxn ang="0">
                      <a:pos x="T8" y="T9"/>
                    </a:cxn>
                  </a:cxnLst>
                  <a:rect l="0" t="0" r="r" b="b"/>
                  <a:pathLst>
                    <a:path w="100" h="31">
                      <a:moveTo>
                        <a:pt x="4" y="25"/>
                      </a:moveTo>
                      <a:cubicBezTo>
                        <a:pt x="34" y="31"/>
                        <a:pt x="67" y="23"/>
                        <a:pt x="95" y="11"/>
                      </a:cubicBezTo>
                      <a:cubicBezTo>
                        <a:pt x="100" y="9"/>
                        <a:pt x="97" y="0"/>
                        <a:pt x="92" y="1"/>
                      </a:cubicBezTo>
                      <a:cubicBezTo>
                        <a:pt x="63" y="3"/>
                        <a:pt x="32" y="9"/>
                        <a:pt x="4" y="17"/>
                      </a:cubicBezTo>
                      <a:cubicBezTo>
                        <a:pt x="0" y="18"/>
                        <a:pt x="0" y="24"/>
                        <a:pt x="4" y="2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07" name="Freeform 71"/>
                <p:cNvSpPr/>
                <p:nvPr/>
              </p:nvSpPr>
              <p:spPr bwMode="auto">
                <a:xfrm>
                  <a:off x="4638676" y="1628776"/>
                  <a:ext cx="109538" cy="19050"/>
                </a:xfrm>
                <a:custGeom>
                  <a:avLst/>
                  <a:gdLst>
                    <a:gd name="T0" fmla="*/ 4 w 105"/>
                    <a:gd name="T1" fmla="*/ 13 h 18"/>
                    <a:gd name="T2" fmla="*/ 99 w 105"/>
                    <a:gd name="T3" fmla="*/ 14 h 18"/>
                    <a:gd name="T4" fmla="*/ 99 w 105"/>
                    <a:gd name="T5" fmla="*/ 4 h 18"/>
                    <a:gd name="T6" fmla="*/ 4 w 105"/>
                    <a:gd name="T7" fmla="*/ 5 h 18"/>
                    <a:gd name="T8" fmla="*/ 4 w 105"/>
                    <a:gd name="T9" fmla="*/ 13 h 18"/>
                  </a:gdLst>
                  <a:ahLst/>
                  <a:cxnLst>
                    <a:cxn ang="0">
                      <a:pos x="T0" y="T1"/>
                    </a:cxn>
                    <a:cxn ang="0">
                      <a:pos x="T2" y="T3"/>
                    </a:cxn>
                    <a:cxn ang="0">
                      <a:pos x="T4" y="T5"/>
                    </a:cxn>
                    <a:cxn ang="0">
                      <a:pos x="T6" y="T7"/>
                    </a:cxn>
                    <a:cxn ang="0">
                      <a:pos x="T8" y="T9"/>
                    </a:cxn>
                  </a:cxnLst>
                  <a:rect l="0" t="0" r="r" b="b"/>
                  <a:pathLst>
                    <a:path w="105" h="18">
                      <a:moveTo>
                        <a:pt x="4" y="13"/>
                      </a:moveTo>
                      <a:cubicBezTo>
                        <a:pt x="35" y="18"/>
                        <a:pt x="67" y="17"/>
                        <a:pt x="99" y="14"/>
                      </a:cubicBezTo>
                      <a:cubicBezTo>
                        <a:pt x="105" y="13"/>
                        <a:pt x="105" y="5"/>
                        <a:pt x="99" y="4"/>
                      </a:cubicBezTo>
                      <a:cubicBezTo>
                        <a:pt x="67" y="1"/>
                        <a:pt x="35" y="0"/>
                        <a:pt x="4" y="5"/>
                      </a:cubicBezTo>
                      <a:cubicBezTo>
                        <a:pt x="0" y="6"/>
                        <a:pt x="0" y="12"/>
                        <a:pt x="4" y="1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08" name="Freeform 72"/>
                <p:cNvSpPr/>
                <p:nvPr/>
              </p:nvSpPr>
              <p:spPr bwMode="auto">
                <a:xfrm>
                  <a:off x="4851401" y="1643063"/>
                  <a:ext cx="68263" cy="30163"/>
                </a:xfrm>
                <a:custGeom>
                  <a:avLst/>
                  <a:gdLst>
                    <a:gd name="T0" fmla="*/ 2 w 65"/>
                    <a:gd name="T1" fmla="*/ 4 h 28"/>
                    <a:gd name="T2" fmla="*/ 59 w 65"/>
                    <a:gd name="T3" fmla="*/ 27 h 28"/>
                    <a:gd name="T4" fmla="*/ 62 w 65"/>
                    <a:gd name="T5" fmla="*/ 21 h 28"/>
                    <a:gd name="T6" fmla="*/ 3 w 65"/>
                    <a:gd name="T7" fmla="*/ 1 h 28"/>
                    <a:gd name="T8" fmla="*/ 2 w 65"/>
                    <a:gd name="T9" fmla="*/ 4 h 28"/>
                  </a:gdLst>
                  <a:ahLst/>
                  <a:cxnLst>
                    <a:cxn ang="0">
                      <a:pos x="T0" y="T1"/>
                    </a:cxn>
                    <a:cxn ang="0">
                      <a:pos x="T2" y="T3"/>
                    </a:cxn>
                    <a:cxn ang="0">
                      <a:pos x="T4" y="T5"/>
                    </a:cxn>
                    <a:cxn ang="0">
                      <a:pos x="T6" y="T7"/>
                    </a:cxn>
                    <a:cxn ang="0">
                      <a:pos x="T8" y="T9"/>
                    </a:cxn>
                  </a:cxnLst>
                  <a:rect l="0" t="0" r="r" b="b"/>
                  <a:pathLst>
                    <a:path w="65" h="28">
                      <a:moveTo>
                        <a:pt x="2" y="4"/>
                      </a:moveTo>
                      <a:cubicBezTo>
                        <a:pt x="19" y="15"/>
                        <a:pt x="40" y="22"/>
                        <a:pt x="59" y="27"/>
                      </a:cubicBezTo>
                      <a:cubicBezTo>
                        <a:pt x="63" y="28"/>
                        <a:pt x="65" y="23"/>
                        <a:pt x="62" y="21"/>
                      </a:cubicBezTo>
                      <a:cubicBezTo>
                        <a:pt x="43" y="13"/>
                        <a:pt x="23" y="7"/>
                        <a:pt x="3" y="1"/>
                      </a:cubicBezTo>
                      <a:cubicBezTo>
                        <a:pt x="1" y="0"/>
                        <a:pt x="0" y="3"/>
                        <a:pt x="2" y="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09" name="Freeform 73"/>
                <p:cNvSpPr/>
                <p:nvPr/>
              </p:nvSpPr>
              <p:spPr bwMode="auto">
                <a:xfrm>
                  <a:off x="5008563" y="1714501"/>
                  <a:ext cx="71438" cy="33338"/>
                </a:xfrm>
                <a:custGeom>
                  <a:avLst/>
                  <a:gdLst>
                    <a:gd name="T0" fmla="*/ 3 w 68"/>
                    <a:gd name="T1" fmla="*/ 10 h 33"/>
                    <a:gd name="T2" fmla="*/ 59 w 68"/>
                    <a:gd name="T3" fmla="*/ 32 h 33"/>
                    <a:gd name="T4" fmla="*/ 64 w 68"/>
                    <a:gd name="T5" fmla="*/ 26 h 33"/>
                    <a:gd name="T6" fmla="*/ 3 w 68"/>
                    <a:gd name="T7" fmla="*/ 4 h 33"/>
                    <a:gd name="T8" fmla="*/ 3 w 68"/>
                    <a:gd name="T9" fmla="*/ 10 h 33"/>
                  </a:gdLst>
                  <a:ahLst/>
                  <a:cxnLst>
                    <a:cxn ang="0">
                      <a:pos x="T0" y="T1"/>
                    </a:cxn>
                    <a:cxn ang="0">
                      <a:pos x="T2" y="T3"/>
                    </a:cxn>
                    <a:cxn ang="0">
                      <a:pos x="T4" y="T5"/>
                    </a:cxn>
                    <a:cxn ang="0">
                      <a:pos x="T6" y="T7"/>
                    </a:cxn>
                    <a:cxn ang="0">
                      <a:pos x="T8" y="T9"/>
                    </a:cxn>
                  </a:cxnLst>
                  <a:rect l="0" t="0" r="r" b="b"/>
                  <a:pathLst>
                    <a:path w="68" h="33">
                      <a:moveTo>
                        <a:pt x="3" y="10"/>
                      </a:moveTo>
                      <a:cubicBezTo>
                        <a:pt x="23" y="14"/>
                        <a:pt x="40" y="23"/>
                        <a:pt x="59" y="32"/>
                      </a:cubicBezTo>
                      <a:cubicBezTo>
                        <a:pt x="63" y="33"/>
                        <a:pt x="68" y="29"/>
                        <a:pt x="64" y="26"/>
                      </a:cubicBezTo>
                      <a:cubicBezTo>
                        <a:pt x="46" y="10"/>
                        <a:pt x="26" y="0"/>
                        <a:pt x="3" y="4"/>
                      </a:cubicBezTo>
                      <a:cubicBezTo>
                        <a:pt x="0" y="4"/>
                        <a:pt x="0" y="9"/>
                        <a:pt x="3" y="1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10" name="Freeform 74"/>
                <p:cNvSpPr/>
                <p:nvPr/>
              </p:nvSpPr>
              <p:spPr bwMode="auto">
                <a:xfrm>
                  <a:off x="5149851" y="1784351"/>
                  <a:ext cx="85725" cy="47625"/>
                </a:xfrm>
                <a:custGeom>
                  <a:avLst/>
                  <a:gdLst>
                    <a:gd name="T0" fmla="*/ 3 w 83"/>
                    <a:gd name="T1" fmla="*/ 6 h 46"/>
                    <a:gd name="T2" fmla="*/ 75 w 83"/>
                    <a:gd name="T3" fmla="*/ 43 h 46"/>
                    <a:gd name="T4" fmla="*/ 79 w 83"/>
                    <a:gd name="T5" fmla="*/ 37 h 46"/>
                    <a:gd name="T6" fmla="*/ 6 w 83"/>
                    <a:gd name="T7" fmla="*/ 1 h 46"/>
                    <a:gd name="T8" fmla="*/ 3 w 83"/>
                    <a:gd name="T9" fmla="*/ 6 h 46"/>
                  </a:gdLst>
                  <a:ahLst/>
                  <a:cxnLst>
                    <a:cxn ang="0">
                      <a:pos x="T0" y="T1"/>
                    </a:cxn>
                    <a:cxn ang="0">
                      <a:pos x="T2" y="T3"/>
                    </a:cxn>
                    <a:cxn ang="0">
                      <a:pos x="T4" y="T5"/>
                    </a:cxn>
                    <a:cxn ang="0">
                      <a:pos x="T6" y="T7"/>
                    </a:cxn>
                    <a:cxn ang="0">
                      <a:pos x="T8" y="T9"/>
                    </a:cxn>
                  </a:cxnLst>
                  <a:rect l="0" t="0" r="r" b="b"/>
                  <a:pathLst>
                    <a:path w="83" h="46">
                      <a:moveTo>
                        <a:pt x="3" y="6"/>
                      </a:moveTo>
                      <a:cubicBezTo>
                        <a:pt x="28" y="18"/>
                        <a:pt x="52" y="30"/>
                        <a:pt x="75" y="43"/>
                      </a:cubicBezTo>
                      <a:cubicBezTo>
                        <a:pt x="80" y="46"/>
                        <a:pt x="83" y="39"/>
                        <a:pt x="79" y="37"/>
                      </a:cubicBezTo>
                      <a:cubicBezTo>
                        <a:pt x="57" y="20"/>
                        <a:pt x="33" y="7"/>
                        <a:pt x="6" y="1"/>
                      </a:cubicBezTo>
                      <a:cubicBezTo>
                        <a:pt x="2" y="0"/>
                        <a:pt x="0" y="5"/>
                        <a:pt x="3" y="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11" name="Freeform 75"/>
                <p:cNvSpPr/>
                <p:nvPr/>
              </p:nvSpPr>
              <p:spPr bwMode="auto">
                <a:xfrm>
                  <a:off x="5305426" y="1847851"/>
                  <a:ext cx="66675" cy="61913"/>
                </a:xfrm>
                <a:custGeom>
                  <a:avLst/>
                  <a:gdLst>
                    <a:gd name="T0" fmla="*/ 5 w 65"/>
                    <a:gd name="T1" fmla="*/ 12 h 59"/>
                    <a:gd name="T2" fmla="*/ 55 w 65"/>
                    <a:gd name="T3" fmla="*/ 55 h 59"/>
                    <a:gd name="T4" fmla="*/ 62 w 65"/>
                    <a:gd name="T5" fmla="*/ 49 h 59"/>
                    <a:gd name="T6" fmla="*/ 42 w 65"/>
                    <a:gd name="T7" fmla="*/ 23 h 59"/>
                    <a:gd name="T8" fmla="*/ 10 w 65"/>
                    <a:gd name="T9" fmla="*/ 4 h 59"/>
                    <a:gd name="T10" fmla="*/ 5 w 65"/>
                    <a:gd name="T11" fmla="*/ 12 h 59"/>
                  </a:gdLst>
                  <a:ahLst/>
                  <a:cxnLst>
                    <a:cxn ang="0">
                      <a:pos x="T0" y="T1"/>
                    </a:cxn>
                    <a:cxn ang="0">
                      <a:pos x="T2" y="T3"/>
                    </a:cxn>
                    <a:cxn ang="0">
                      <a:pos x="T4" y="T5"/>
                    </a:cxn>
                    <a:cxn ang="0">
                      <a:pos x="T6" y="T7"/>
                    </a:cxn>
                    <a:cxn ang="0">
                      <a:pos x="T8" y="T9"/>
                    </a:cxn>
                    <a:cxn ang="0">
                      <a:pos x="T10" y="T11"/>
                    </a:cxn>
                  </a:cxnLst>
                  <a:rect l="0" t="0" r="r" b="b"/>
                  <a:pathLst>
                    <a:path w="65" h="59">
                      <a:moveTo>
                        <a:pt x="5" y="12"/>
                      </a:moveTo>
                      <a:cubicBezTo>
                        <a:pt x="23" y="25"/>
                        <a:pt x="42" y="37"/>
                        <a:pt x="55" y="55"/>
                      </a:cubicBezTo>
                      <a:cubicBezTo>
                        <a:pt x="58" y="59"/>
                        <a:pt x="65" y="53"/>
                        <a:pt x="62" y="49"/>
                      </a:cubicBezTo>
                      <a:cubicBezTo>
                        <a:pt x="57" y="39"/>
                        <a:pt x="50" y="31"/>
                        <a:pt x="42" y="23"/>
                      </a:cubicBezTo>
                      <a:cubicBezTo>
                        <a:pt x="33" y="15"/>
                        <a:pt x="21" y="9"/>
                        <a:pt x="10" y="4"/>
                      </a:cubicBezTo>
                      <a:cubicBezTo>
                        <a:pt x="5" y="0"/>
                        <a:pt x="0" y="8"/>
                        <a:pt x="5" y="1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12" name="Freeform 76"/>
                <p:cNvSpPr/>
                <p:nvPr/>
              </p:nvSpPr>
              <p:spPr bwMode="auto">
                <a:xfrm>
                  <a:off x="5380038" y="1765301"/>
                  <a:ext cx="30163" cy="87313"/>
                </a:xfrm>
                <a:custGeom>
                  <a:avLst/>
                  <a:gdLst>
                    <a:gd name="T0" fmla="*/ 10 w 28"/>
                    <a:gd name="T1" fmla="*/ 81 h 84"/>
                    <a:gd name="T2" fmla="*/ 27 w 28"/>
                    <a:gd name="T3" fmla="*/ 10 h 84"/>
                    <a:gd name="T4" fmla="*/ 17 w 28"/>
                    <a:gd name="T5" fmla="*/ 6 h 84"/>
                    <a:gd name="T6" fmla="*/ 4 w 28"/>
                    <a:gd name="T7" fmla="*/ 81 h 84"/>
                    <a:gd name="T8" fmla="*/ 10 w 28"/>
                    <a:gd name="T9" fmla="*/ 81 h 84"/>
                  </a:gdLst>
                  <a:ahLst/>
                  <a:cxnLst>
                    <a:cxn ang="0">
                      <a:pos x="T0" y="T1"/>
                    </a:cxn>
                    <a:cxn ang="0">
                      <a:pos x="T2" y="T3"/>
                    </a:cxn>
                    <a:cxn ang="0">
                      <a:pos x="T4" y="T5"/>
                    </a:cxn>
                    <a:cxn ang="0">
                      <a:pos x="T6" y="T7"/>
                    </a:cxn>
                    <a:cxn ang="0">
                      <a:pos x="T8" y="T9"/>
                    </a:cxn>
                  </a:cxnLst>
                  <a:rect l="0" t="0" r="r" b="b"/>
                  <a:pathLst>
                    <a:path w="28" h="84">
                      <a:moveTo>
                        <a:pt x="10" y="81"/>
                      </a:moveTo>
                      <a:cubicBezTo>
                        <a:pt x="15" y="57"/>
                        <a:pt x="22" y="34"/>
                        <a:pt x="27" y="10"/>
                      </a:cubicBezTo>
                      <a:cubicBezTo>
                        <a:pt x="28" y="4"/>
                        <a:pt x="20" y="0"/>
                        <a:pt x="17" y="6"/>
                      </a:cubicBezTo>
                      <a:cubicBezTo>
                        <a:pt x="6" y="29"/>
                        <a:pt x="0" y="55"/>
                        <a:pt x="4" y="81"/>
                      </a:cubicBezTo>
                      <a:cubicBezTo>
                        <a:pt x="5" y="84"/>
                        <a:pt x="10" y="84"/>
                        <a:pt x="10" y="8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13" name="Freeform 77"/>
                <p:cNvSpPr/>
                <p:nvPr/>
              </p:nvSpPr>
              <p:spPr bwMode="auto">
                <a:xfrm>
                  <a:off x="5451476" y="1625601"/>
                  <a:ext cx="39688" cy="63500"/>
                </a:xfrm>
                <a:custGeom>
                  <a:avLst/>
                  <a:gdLst>
                    <a:gd name="T0" fmla="*/ 7 w 39"/>
                    <a:gd name="T1" fmla="*/ 58 h 62"/>
                    <a:gd name="T2" fmla="*/ 38 w 39"/>
                    <a:gd name="T3" fmla="*/ 7 h 62"/>
                    <a:gd name="T4" fmla="*/ 29 w 39"/>
                    <a:gd name="T5" fmla="*/ 3 h 62"/>
                    <a:gd name="T6" fmla="*/ 13 w 39"/>
                    <a:gd name="T7" fmla="*/ 25 h 62"/>
                    <a:gd name="T8" fmla="*/ 1 w 39"/>
                    <a:gd name="T9" fmla="*/ 56 h 62"/>
                    <a:gd name="T10" fmla="*/ 7 w 39"/>
                    <a:gd name="T11" fmla="*/ 58 h 62"/>
                  </a:gdLst>
                  <a:ahLst/>
                  <a:cxnLst>
                    <a:cxn ang="0">
                      <a:pos x="T0" y="T1"/>
                    </a:cxn>
                    <a:cxn ang="0">
                      <a:pos x="T2" y="T3"/>
                    </a:cxn>
                    <a:cxn ang="0">
                      <a:pos x="T4" y="T5"/>
                    </a:cxn>
                    <a:cxn ang="0">
                      <a:pos x="T6" y="T7"/>
                    </a:cxn>
                    <a:cxn ang="0">
                      <a:pos x="T8" y="T9"/>
                    </a:cxn>
                    <a:cxn ang="0">
                      <a:pos x="T10" y="T11"/>
                    </a:cxn>
                  </a:cxnLst>
                  <a:rect l="0" t="0" r="r" b="b"/>
                  <a:pathLst>
                    <a:path w="39" h="62">
                      <a:moveTo>
                        <a:pt x="7" y="58"/>
                      </a:moveTo>
                      <a:cubicBezTo>
                        <a:pt x="16" y="40"/>
                        <a:pt x="30" y="26"/>
                        <a:pt x="38" y="7"/>
                      </a:cubicBezTo>
                      <a:cubicBezTo>
                        <a:pt x="39" y="2"/>
                        <a:pt x="32" y="0"/>
                        <a:pt x="29" y="3"/>
                      </a:cubicBezTo>
                      <a:cubicBezTo>
                        <a:pt x="24" y="11"/>
                        <a:pt x="18" y="18"/>
                        <a:pt x="13" y="25"/>
                      </a:cubicBezTo>
                      <a:cubicBezTo>
                        <a:pt x="7" y="34"/>
                        <a:pt x="4" y="45"/>
                        <a:pt x="1" y="56"/>
                      </a:cubicBezTo>
                      <a:cubicBezTo>
                        <a:pt x="0" y="59"/>
                        <a:pt x="5" y="62"/>
                        <a:pt x="7" y="5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14" name="Freeform 78"/>
                <p:cNvSpPr/>
                <p:nvPr/>
              </p:nvSpPr>
              <p:spPr bwMode="auto">
                <a:xfrm>
                  <a:off x="5540376" y="1449388"/>
                  <a:ext cx="88900" cy="112713"/>
                </a:xfrm>
                <a:custGeom>
                  <a:avLst/>
                  <a:gdLst>
                    <a:gd name="T0" fmla="*/ 8 w 86"/>
                    <a:gd name="T1" fmla="*/ 105 h 108"/>
                    <a:gd name="T2" fmla="*/ 81 w 86"/>
                    <a:gd name="T3" fmla="*/ 12 h 108"/>
                    <a:gd name="T4" fmla="*/ 75 w 86"/>
                    <a:gd name="T5" fmla="*/ 4 h 108"/>
                    <a:gd name="T6" fmla="*/ 1 w 86"/>
                    <a:gd name="T7" fmla="*/ 101 h 108"/>
                    <a:gd name="T8" fmla="*/ 8 w 86"/>
                    <a:gd name="T9" fmla="*/ 105 h 108"/>
                  </a:gdLst>
                  <a:ahLst/>
                  <a:cxnLst>
                    <a:cxn ang="0">
                      <a:pos x="T0" y="T1"/>
                    </a:cxn>
                    <a:cxn ang="0">
                      <a:pos x="T2" y="T3"/>
                    </a:cxn>
                    <a:cxn ang="0">
                      <a:pos x="T4" y="T5"/>
                    </a:cxn>
                    <a:cxn ang="0">
                      <a:pos x="T6" y="T7"/>
                    </a:cxn>
                    <a:cxn ang="0">
                      <a:pos x="T8" y="T9"/>
                    </a:cxn>
                  </a:cxnLst>
                  <a:rect l="0" t="0" r="r" b="b"/>
                  <a:pathLst>
                    <a:path w="86" h="108">
                      <a:moveTo>
                        <a:pt x="8" y="105"/>
                      </a:moveTo>
                      <a:cubicBezTo>
                        <a:pt x="34" y="75"/>
                        <a:pt x="53" y="41"/>
                        <a:pt x="81" y="12"/>
                      </a:cubicBezTo>
                      <a:cubicBezTo>
                        <a:pt x="86" y="8"/>
                        <a:pt x="80" y="0"/>
                        <a:pt x="75" y="4"/>
                      </a:cubicBezTo>
                      <a:cubicBezTo>
                        <a:pt x="39" y="25"/>
                        <a:pt x="16" y="63"/>
                        <a:pt x="1" y="101"/>
                      </a:cubicBezTo>
                      <a:cubicBezTo>
                        <a:pt x="0" y="105"/>
                        <a:pt x="5" y="108"/>
                        <a:pt x="8" y="10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15" name="Freeform 79"/>
                <p:cNvSpPr/>
                <p:nvPr/>
              </p:nvSpPr>
              <p:spPr bwMode="auto">
                <a:xfrm>
                  <a:off x="5675313" y="1382713"/>
                  <a:ext cx="88900" cy="57150"/>
                </a:xfrm>
                <a:custGeom>
                  <a:avLst/>
                  <a:gdLst>
                    <a:gd name="T0" fmla="*/ 7 w 86"/>
                    <a:gd name="T1" fmla="*/ 53 h 55"/>
                    <a:gd name="T2" fmla="*/ 79 w 86"/>
                    <a:gd name="T3" fmla="*/ 13 h 55"/>
                    <a:gd name="T4" fmla="*/ 76 w 86"/>
                    <a:gd name="T5" fmla="*/ 2 h 55"/>
                    <a:gd name="T6" fmla="*/ 3 w 86"/>
                    <a:gd name="T7" fmla="*/ 48 h 55"/>
                    <a:gd name="T8" fmla="*/ 7 w 86"/>
                    <a:gd name="T9" fmla="*/ 53 h 55"/>
                  </a:gdLst>
                  <a:ahLst/>
                  <a:cxnLst>
                    <a:cxn ang="0">
                      <a:pos x="T0" y="T1"/>
                    </a:cxn>
                    <a:cxn ang="0">
                      <a:pos x="T2" y="T3"/>
                    </a:cxn>
                    <a:cxn ang="0">
                      <a:pos x="T4" y="T5"/>
                    </a:cxn>
                    <a:cxn ang="0">
                      <a:pos x="T6" y="T7"/>
                    </a:cxn>
                    <a:cxn ang="0">
                      <a:pos x="T8" y="T9"/>
                    </a:cxn>
                  </a:cxnLst>
                  <a:rect l="0" t="0" r="r" b="b"/>
                  <a:pathLst>
                    <a:path w="86" h="55">
                      <a:moveTo>
                        <a:pt x="7" y="53"/>
                      </a:moveTo>
                      <a:cubicBezTo>
                        <a:pt x="32" y="43"/>
                        <a:pt x="53" y="22"/>
                        <a:pt x="79" y="13"/>
                      </a:cubicBezTo>
                      <a:cubicBezTo>
                        <a:pt x="86" y="10"/>
                        <a:pt x="83" y="0"/>
                        <a:pt x="76" y="2"/>
                      </a:cubicBezTo>
                      <a:cubicBezTo>
                        <a:pt x="46" y="8"/>
                        <a:pt x="24" y="27"/>
                        <a:pt x="3" y="48"/>
                      </a:cubicBezTo>
                      <a:cubicBezTo>
                        <a:pt x="0" y="51"/>
                        <a:pt x="4" y="55"/>
                        <a:pt x="7" y="5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16" name="Freeform 80"/>
                <p:cNvSpPr/>
                <p:nvPr/>
              </p:nvSpPr>
              <p:spPr bwMode="auto">
                <a:xfrm>
                  <a:off x="5895976" y="1304926"/>
                  <a:ext cx="57150" cy="28575"/>
                </a:xfrm>
                <a:custGeom>
                  <a:avLst/>
                  <a:gdLst>
                    <a:gd name="T0" fmla="*/ 4 w 56"/>
                    <a:gd name="T1" fmla="*/ 26 h 27"/>
                    <a:gd name="T2" fmla="*/ 55 w 56"/>
                    <a:gd name="T3" fmla="*/ 4 h 27"/>
                    <a:gd name="T4" fmla="*/ 53 w 56"/>
                    <a:gd name="T5" fmla="*/ 2 h 27"/>
                    <a:gd name="T6" fmla="*/ 2 w 56"/>
                    <a:gd name="T7" fmla="*/ 23 h 27"/>
                    <a:gd name="T8" fmla="*/ 4 w 56"/>
                    <a:gd name="T9" fmla="*/ 26 h 27"/>
                  </a:gdLst>
                  <a:ahLst/>
                  <a:cxnLst>
                    <a:cxn ang="0">
                      <a:pos x="T0" y="T1"/>
                    </a:cxn>
                    <a:cxn ang="0">
                      <a:pos x="T2" y="T3"/>
                    </a:cxn>
                    <a:cxn ang="0">
                      <a:pos x="T4" y="T5"/>
                    </a:cxn>
                    <a:cxn ang="0">
                      <a:pos x="T6" y="T7"/>
                    </a:cxn>
                    <a:cxn ang="0">
                      <a:pos x="T8" y="T9"/>
                    </a:cxn>
                  </a:cxnLst>
                  <a:rect l="0" t="0" r="r" b="b"/>
                  <a:pathLst>
                    <a:path w="56" h="27">
                      <a:moveTo>
                        <a:pt x="4" y="26"/>
                      </a:moveTo>
                      <a:cubicBezTo>
                        <a:pt x="21" y="18"/>
                        <a:pt x="41" y="18"/>
                        <a:pt x="55" y="4"/>
                      </a:cubicBezTo>
                      <a:cubicBezTo>
                        <a:pt x="56" y="2"/>
                        <a:pt x="54" y="0"/>
                        <a:pt x="53" y="2"/>
                      </a:cubicBezTo>
                      <a:cubicBezTo>
                        <a:pt x="38" y="14"/>
                        <a:pt x="19" y="15"/>
                        <a:pt x="2" y="23"/>
                      </a:cubicBezTo>
                      <a:cubicBezTo>
                        <a:pt x="0" y="24"/>
                        <a:pt x="2" y="27"/>
                        <a:pt x="4" y="2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17" name="Freeform 81"/>
                <p:cNvSpPr/>
                <p:nvPr/>
              </p:nvSpPr>
              <p:spPr bwMode="auto">
                <a:xfrm>
                  <a:off x="6059488" y="1247776"/>
                  <a:ext cx="125413" cy="41275"/>
                </a:xfrm>
                <a:custGeom>
                  <a:avLst/>
                  <a:gdLst>
                    <a:gd name="T0" fmla="*/ 6 w 121"/>
                    <a:gd name="T1" fmla="*/ 38 h 40"/>
                    <a:gd name="T2" fmla="*/ 115 w 121"/>
                    <a:gd name="T3" fmla="*/ 13 h 40"/>
                    <a:gd name="T4" fmla="*/ 113 w 121"/>
                    <a:gd name="T5" fmla="*/ 0 h 40"/>
                    <a:gd name="T6" fmla="*/ 3 w 121"/>
                    <a:gd name="T7" fmla="*/ 34 h 40"/>
                    <a:gd name="T8" fmla="*/ 6 w 121"/>
                    <a:gd name="T9" fmla="*/ 38 h 40"/>
                  </a:gdLst>
                  <a:ahLst/>
                  <a:cxnLst>
                    <a:cxn ang="0">
                      <a:pos x="T0" y="T1"/>
                    </a:cxn>
                    <a:cxn ang="0">
                      <a:pos x="T2" y="T3"/>
                    </a:cxn>
                    <a:cxn ang="0">
                      <a:pos x="T4" y="T5"/>
                    </a:cxn>
                    <a:cxn ang="0">
                      <a:pos x="T6" y="T7"/>
                    </a:cxn>
                    <a:cxn ang="0">
                      <a:pos x="T8" y="T9"/>
                    </a:cxn>
                  </a:cxnLst>
                  <a:rect l="0" t="0" r="r" b="b"/>
                  <a:pathLst>
                    <a:path w="121" h="40">
                      <a:moveTo>
                        <a:pt x="6" y="38"/>
                      </a:moveTo>
                      <a:cubicBezTo>
                        <a:pt x="40" y="23"/>
                        <a:pt x="79" y="25"/>
                        <a:pt x="115" y="13"/>
                      </a:cubicBezTo>
                      <a:cubicBezTo>
                        <a:pt x="121" y="11"/>
                        <a:pt x="121" y="0"/>
                        <a:pt x="113" y="0"/>
                      </a:cubicBezTo>
                      <a:cubicBezTo>
                        <a:pt x="72" y="3"/>
                        <a:pt x="37" y="11"/>
                        <a:pt x="3" y="34"/>
                      </a:cubicBezTo>
                      <a:cubicBezTo>
                        <a:pt x="0" y="36"/>
                        <a:pt x="3" y="40"/>
                        <a:pt x="6" y="3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18" name="Freeform 82"/>
                <p:cNvSpPr/>
                <p:nvPr/>
              </p:nvSpPr>
              <p:spPr bwMode="auto">
                <a:xfrm>
                  <a:off x="6319838" y="1225551"/>
                  <a:ext cx="120650" cy="30163"/>
                </a:xfrm>
                <a:custGeom>
                  <a:avLst/>
                  <a:gdLst>
                    <a:gd name="T0" fmla="*/ 8 w 116"/>
                    <a:gd name="T1" fmla="*/ 25 h 28"/>
                    <a:gd name="T2" fmla="*/ 108 w 116"/>
                    <a:gd name="T3" fmla="*/ 27 h 28"/>
                    <a:gd name="T4" fmla="*/ 110 w 116"/>
                    <a:gd name="T5" fmla="*/ 15 h 28"/>
                    <a:gd name="T6" fmla="*/ 4 w 116"/>
                    <a:gd name="T7" fmla="*/ 17 h 28"/>
                    <a:gd name="T8" fmla="*/ 8 w 116"/>
                    <a:gd name="T9" fmla="*/ 25 h 28"/>
                  </a:gdLst>
                  <a:ahLst/>
                  <a:cxnLst>
                    <a:cxn ang="0">
                      <a:pos x="T0" y="T1"/>
                    </a:cxn>
                    <a:cxn ang="0">
                      <a:pos x="T2" y="T3"/>
                    </a:cxn>
                    <a:cxn ang="0">
                      <a:pos x="T4" y="T5"/>
                    </a:cxn>
                    <a:cxn ang="0">
                      <a:pos x="T6" y="T7"/>
                    </a:cxn>
                    <a:cxn ang="0">
                      <a:pos x="T8" y="T9"/>
                    </a:cxn>
                  </a:cxnLst>
                  <a:rect l="0" t="0" r="r" b="b"/>
                  <a:pathLst>
                    <a:path w="116" h="28">
                      <a:moveTo>
                        <a:pt x="8" y="25"/>
                      </a:moveTo>
                      <a:cubicBezTo>
                        <a:pt x="41" y="16"/>
                        <a:pt x="74" y="23"/>
                        <a:pt x="108" y="27"/>
                      </a:cubicBezTo>
                      <a:cubicBezTo>
                        <a:pt x="115" y="28"/>
                        <a:pt x="116" y="17"/>
                        <a:pt x="110" y="15"/>
                      </a:cubicBezTo>
                      <a:cubicBezTo>
                        <a:pt x="72" y="4"/>
                        <a:pt x="40" y="0"/>
                        <a:pt x="4" y="17"/>
                      </a:cubicBezTo>
                      <a:cubicBezTo>
                        <a:pt x="0" y="19"/>
                        <a:pt x="3" y="26"/>
                        <a:pt x="8" y="2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19" name="Freeform 83"/>
                <p:cNvSpPr/>
                <p:nvPr/>
              </p:nvSpPr>
              <p:spPr bwMode="auto">
                <a:xfrm>
                  <a:off x="6584951" y="1241426"/>
                  <a:ext cx="109538" cy="19050"/>
                </a:xfrm>
                <a:custGeom>
                  <a:avLst/>
                  <a:gdLst>
                    <a:gd name="T0" fmla="*/ 5 w 106"/>
                    <a:gd name="T1" fmla="*/ 9 h 18"/>
                    <a:gd name="T2" fmla="*/ 98 w 106"/>
                    <a:gd name="T3" fmla="*/ 17 h 18"/>
                    <a:gd name="T4" fmla="*/ 100 w 106"/>
                    <a:gd name="T5" fmla="*/ 9 h 18"/>
                    <a:gd name="T6" fmla="*/ 5 w 106"/>
                    <a:gd name="T7" fmla="*/ 2 h 18"/>
                    <a:gd name="T8" fmla="*/ 5 w 106"/>
                    <a:gd name="T9" fmla="*/ 9 h 18"/>
                  </a:gdLst>
                  <a:ahLst/>
                  <a:cxnLst>
                    <a:cxn ang="0">
                      <a:pos x="T0" y="T1"/>
                    </a:cxn>
                    <a:cxn ang="0">
                      <a:pos x="T2" y="T3"/>
                    </a:cxn>
                    <a:cxn ang="0">
                      <a:pos x="T4" y="T5"/>
                    </a:cxn>
                    <a:cxn ang="0">
                      <a:pos x="T6" y="T7"/>
                    </a:cxn>
                    <a:cxn ang="0">
                      <a:pos x="T8" y="T9"/>
                    </a:cxn>
                  </a:cxnLst>
                  <a:rect l="0" t="0" r="r" b="b"/>
                  <a:pathLst>
                    <a:path w="106" h="18">
                      <a:moveTo>
                        <a:pt x="5" y="9"/>
                      </a:moveTo>
                      <a:cubicBezTo>
                        <a:pt x="35" y="11"/>
                        <a:pt x="68" y="12"/>
                        <a:pt x="98" y="17"/>
                      </a:cubicBezTo>
                      <a:cubicBezTo>
                        <a:pt x="103" y="18"/>
                        <a:pt x="106" y="10"/>
                        <a:pt x="100" y="9"/>
                      </a:cubicBezTo>
                      <a:cubicBezTo>
                        <a:pt x="68" y="0"/>
                        <a:pt x="38" y="1"/>
                        <a:pt x="5" y="2"/>
                      </a:cubicBezTo>
                      <a:cubicBezTo>
                        <a:pt x="0" y="2"/>
                        <a:pt x="0" y="9"/>
                        <a:pt x="5"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20" name="Freeform 84"/>
                <p:cNvSpPr/>
                <p:nvPr/>
              </p:nvSpPr>
              <p:spPr bwMode="auto">
                <a:xfrm>
                  <a:off x="6799263" y="1285876"/>
                  <a:ext cx="117475" cy="47625"/>
                </a:xfrm>
                <a:custGeom>
                  <a:avLst/>
                  <a:gdLst>
                    <a:gd name="T0" fmla="*/ 5 w 112"/>
                    <a:gd name="T1" fmla="*/ 11 h 45"/>
                    <a:gd name="T2" fmla="*/ 100 w 112"/>
                    <a:gd name="T3" fmla="*/ 42 h 45"/>
                    <a:gd name="T4" fmla="*/ 105 w 112"/>
                    <a:gd name="T5" fmla="*/ 29 h 45"/>
                    <a:gd name="T6" fmla="*/ 8 w 112"/>
                    <a:gd name="T7" fmla="*/ 1 h 45"/>
                    <a:gd name="T8" fmla="*/ 5 w 112"/>
                    <a:gd name="T9" fmla="*/ 11 h 45"/>
                  </a:gdLst>
                  <a:ahLst/>
                  <a:cxnLst>
                    <a:cxn ang="0">
                      <a:pos x="T0" y="T1"/>
                    </a:cxn>
                    <a:cxn ang="0">
                      <a:pos x="T2" y="T3"/>
                    </a:cxn>
                    <a:cxn ang="0">
                      <a:pos x="T4" y="T5"/>
                    </a:cxn>
                    <a:cxn ang="0">
                      <a:pos x="T6" y="T7"/>
                    </a:cxn>
                    <a:cxn ang="0">
                      <a:pos x="T8" y="T9"/>
                    </a:cxn>
                  </a:cxnLst>
                  <a:rect l="0" t="0" r="r" b="b"/>
                  <a:pathLst>
                    <a:path w="112" h="45">
                      <a:moveTo>
                        <a:pt x="5" y="11"/>
                      </a:moveTo>
                      <a:cubicBezTo>
                        <a:pt x="35" y="25"/>
                        <a:pt x="69" y="29"/>
                        <a:pt x="100" y="42"/>
                      </a:cubicBezTo>
                      <a:cubicBezTo>
                        <a:pt x="107" y="45"/>
                        <a:pt x="112" y="33"/>
                        <a:pt x="105" y="29"/>
                      </a:cubicBezTo>
                      <a:cubicBezTo>
                        <a:pt x="76" y="13"/>
                        <a:pt x="41" y="2"/>
                        <a:pt x="8" y="1"/>
                      </a:cubicBezTo>
                      <a:cubicBezTo>
                        <a:pt x="2" y="0"/>
                        <a:pt x="0" y="9"/>
                        <a:pt x="5" y="1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21" name="Freeform 85"/>
                <p:cNvSpPr/>
                <p:nvPr/>
              </p:nvSpPr>
              <p:spPr bwMode="auto">
                <a:xfrm>
                  <a:off x="6962776" y="1343026"/>
                  <a:ext cx="122238" cy="44450"/>
                </a:xfrm>
                <a:custGeom>
                  <a:avLst/>
                  <a:gdLst>
                    <a:gd name="T0" fmla="*/ 3 w 117"/>
                    <a:gd name="T1" fmla="*/ 4 h 43"/>
                    <a:gd name="T2" fmla="*/ 109 w 117"/>
                    <a:gd name="T3" fmla="*/ 41 h 43"/>
                    <a:gd name="T4" fmla="*/ 113 w 117"/>
                    <a:gd name="T5" fmla="*/ 35 h 43"/>
                    <a:gd name="T6" fmla="*/ 3 w 117"/>
                    <a:gd name="T7" fmla="*/ 0 h 43"/>
                    <a:gd name="T8" fmla="*/ 3 w 117"/>
                    <a:gd name="T9" fmla="*/ 4 h 43"/>
                  </a:gdLst>
                  <a:ahLst/>
                  <a:cxnLst>
                    <a:cxn ang="0">
                      <a:pos x="T0" y="T1"/>
                    </a:cxn>
                    <a:cxn ang="0">
                      <a:pos x="T2" y="T3"/>
                    </a:cxn>
                    <a:cxn ang="0">
                      <a:pos x="T4" y="T5"/>
                    </a:cxn>
                    <a:cxn ang="0">
                      <a:pos x="T6" y="T7"/>
                    </a:cxn>
                    <a:cxn ang="0">
                      <a:pos x="T8" y="T9"/>
                    </a:cxn>
                  </a:cxnLst>
                  <a:rect l="0" t="0" r="r" b="b"/>
                  <a:pathLst>
                    <a:path w="117" h="43">
                      <a:moveTo>
                        <a:pt x="3" y="4"/>
                      </a:moveTo>
                      <a:cubicBezTo>
                        <a:pt x="41" y="6"/>
                        <a:pt x="76" y="23"/>
                        <a:pt x="109" y="41"/>
                      </a:cubicBezTo>
                      <a:cubicBezTo>
                        <a:pt x="113" y="43"/>
                        <a:pt x="117" y="37"/>
                        <a:pt x="113" y="35"/>
                      </a:cubicBezTo>
                      <a:cubicBezTo>
                        <a:pt x="79" y="13"/>
                        <a:pt x="43" y="0"/>
                        <a:pt x="3" y="0"/>
                      </a:cubicBezTo>
                      <a:cubicBezTo>
                        <a:pt x="0" y="0"/>
                        <a:pt x="0" y="4"/>
                        <a:pt x="3" y="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22" name="Freeform 86"/>
                <p:cNvSpPr/>
                <p:nvPr/>
              </p:nvSpPr>
              <p:spPr bwMode="auto">
                <a:xfrm>
                  <a:off x="7148513" y="1409701"/>
                  <a:ext cx="104775" cy="49213"/>
                </a:xfrm>
                <a:custGeom>
                  <a:avLst/>
                  <a:gdLst>
                    <a:gd name="T0" fmla="*/ 3 w 101"/>
                    <a:gd name="T1" fmla="*/ 6 h 47"/>
                    <a:gd name="T2" fmla="*/ 90 w 101"/>
                    <a:gd name="T3" fmla="*/ 45 h 47"/>
                    <a:gd name="T4" fmla="*/ 96 w 101"/>
                    <a:gd name="T5" fmla="*/ 35 h 47"/>
                    <a:gd name="T6" fmla="*/ 4 w 101"/>
                    <a:gd name="T7" fmla="*/ 0 h 47"/>
                    <a:gd name="T8" fmla="*/ 3 w 101"/>
                    <a:gd name="T9" fmla="*/ 6 h 47"/>
                  </a:gdLst>
                  <a:ahLst/>
                  <a:cxnLst>
                    <a:cxn ang="0">
                      <a:pos x="T0" y="T1"/>
                    </a:cxn>
                    <a:cxn ang="0">
                      <a:pos x="T2" y="T3"/>
                    </a:cxn>
                    <a:cxn ang="0">
                      <a:pos x="T4" y="T5"/>
                    </a:cxn>
                    <a:cxn ang="0">
                      <a:pos x="T6" y="T7"/>
                    </a:cxn>
                    <a:cxn ang="0">
                      <a:pos x="T8" y="T9"/>
                    </a:cxn>
                  </a:cxnLst>
                  <a:rect l="0" t="0" r="r" b="b"/>
                  <a:pathLst>
                    <a:path w="101" h="47">
                      <a:moveTo>
                        <a:pt x="3" y="6"/>
                      </a:moveTo>
                      <a:cubicBezTo>
                        <a:pt x="31" y="18"/>
                        <a:pt x="59" y="37"/>
                        <a:pt x="90" y="45"/>
                      </a:cubicBezTo>
                      <a:cubicBezTo>
                        <a:pt x="95" y="47"/>
                        <a:pt x="101" y="39"/>
                        <a:pt x="96" y="35"/>
                      </a:cubicBezTo>
                      <a:cubicBezTo>
                        <a:pt x="70" y="15"/>
                        <a:pt x="36" y="3"/>
                        <a:pt x="4" y="0"/>
                      </a:cubicBezTo>
                      <a:cubicBezTo>
                        <a:pt x="1" y="0"/>
                        <a:pt x="0" y="4"/>
                        <a:pt x="3" y="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23" name="Freeform 87"/>
                <p:cNvSpPr/>
                <p:nvPr/>
              </p:nvSpPr>
              <p:spPr bwMode="auto">
                <a:xfrm>
                  <a:off x="7273926" y="1504951"/>
                  <a:ext cx="114300" cy="74613"/>
                </a:xfrm>
                <a:custGeom>
                  <a:avLst/>
                  <a:gdLst>
                    <a:gd name="T0" fmla="*/ 6 w 110"/>
                    <a:gd name="T1" fmla="*/ 10 h 71"/>
                    <a:gd name="T2" fmla="*/ 55 w 110"/>
                    <a:gd name="T3" fmla="*/ 40 h 71"/>
                    <a:gd name="T4" fmla="*/ 99 w 110"/>
                    <a:gd name="T5" fmla="*/ 67 h 71"/>
                    <a:gd name="T6" fmla="*/ 104 w 110"/>
                    <a:gd name="T7" fmla="*/ 58 h 71"/>
                    <a:gd name="T8" fmla="*/ 9 w 110"/>
                    <a:gd name="T9" fmla="*/ 0 h 71"/>
                    <a:gd name="T10" fmla="*/ 6 w 110"/>
                    <a:gd name="T11" fmla="*/ 10 h 71"/>
                  </a:gdLst>
                  <a:ahLst/>
                  <a:cxnLst>
                    <a:cxn ang="0">
                      <a:pos x="T0" y="T1"/>
                    </a:cxn>
                    <a:cxn ang="0">
                      <a:pos x="T2" y="T3"/>
                    </a:cxn>
                    <a:cxn ang="0">
                      <a:pos x="T4" y="T5"/>
                    </a:cxn>
                    <a:cxn ang="0">
                      <a:pos x="T6" y="T7"/>
                    </a:cxn>
                    <a:cxn ang="0">
                      <a:pos x="T8" y="T9"/>
                    </a:cxn>
                    <a:cxn ang="0">
                      <a:pos x="T10" y="T11"/>
                    </a:cxn>
                  </a:cxnLst>
                  <a:rect l="0" t="0" r="r" b="b"/>
                  <a:pathLst>
                    <a:path w="110" h="71">
                      <a:moveTo>
                        <a:pt x="6" y="10"/>
                      </a:moveTo>
                      <a:cubicBezTo>
                        <a:pt x="24" y="16"/>
                        <a:pt x="41" y="28"/>
                        <a:pt x="55" y="40"/>
                      </a:cubicBezTo>
                      <a:cubicBezTo>
                        <a:pt x="69" y="51"/>
                        <a:pt x="83" y="59"/>
                        <a:pt x="99" y="67"/>
                      </a:cubicBezTo>
                      <a:cubicBezTo>
                        <a:pt x="105" y="71"/>
                        <a:pt x="110" y="62"/>
                        <a:pt x="104" y="58"/>
                      </a:cubicBezTo>
                      <a:cubicBezTo>
                        <a:pt x="73" y="35"/>
                        <a:pt x="49" y="6"/>
                        <a:pt x="9" y="0"/>
                      </a:cubicBezTo>
                      <a:cubicBezTo>
                        <a:pt x="3" y="0"/>
                        <a:pt x="0" y="8"/>
                        <a:pt x="6" y="1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24" name="Freeform 88"/>
                <p:cNvSpPr/>
                <p:nvPr/>
              </p:nvSpPr>
              <p:spPr bwMode="auto">
                <a:xfrm>
                  <a:off x="7424738" y="1631951"/>
                  <a:ext cx="88900" cy="96838"/>
                </a:xfrm>
                <a:custGeom>
                  <a:avLst/>
                  <a:gdLst>
                    <a:gd name="T0" fmla="*/ 3 w 85"/>
                    <a:gd name="T1" fmla="*/ 9 h 93"/>
                    <a:gd name="T2" fmla="*/ 75 w 85"/>
                    <a:gd name="T3" fmla="*/ 89 h 93"/>
                    <a:gd name="T4" fmla="*/ 83 w 85"/>
                    <a:gd name="T5" fmla="*/ 83 h 93"/>
                    <a:gd name="T6" fmla="*/ 8 w 85"/>
                    <a:gd name="T7" fmla="*/ 2 h 93"/>
                    <a:gd name="T8" fmla="*/ 3 w 85"/>
                    <a:gd name="T9" fmla="*/ 9 h 93"/>
                  </a:gdLst>
                  <a:ahLst/>
                  <a:cxnLst>
                    <a:cxn ang="0">
                      <a:pos x="T0" y="T1"/>
                    </a:cxn>
                    <a:cxn ang="0">
                      <a:pos x="T2" y="T3"/>
                    </a:cxn>
                    <a:cxn ang="0">
                      <a:pos x="T4" y="T5"/>
                    </a:cxn>
                    <a:cxn ang="0">
                      <a:pos x="T6" y="T7"/>
                    </a:cxn>
                    <a:cxn ang="0">
                      <a:pos x="T8" y="T9"/>
                    </a:cxn>
                  </a:cxnLst>
                  <a:rect l="0" t="0" r="r" b="b"/>
                  <a:pathLst>
                    <a:path w="85" h="93">
                      <a:moveTo>
                        <a:pt x="3" y="9"/>
                      </a:moveTo>
                      <a:cubicBezTo>
                        <a:pt x="28" y="35"/>
                        <a:pt x="50" y="63"/>
                        <a:pt x="75" y="89"/>
                      </a:cubicBezTo>
                      <a:cubicBezTo>
                        <a:pt x="79" y="93"/>
                        <a:pt x="85" y="88"/>
                        <a:pt x="83" y="83"/>
                      </a:cubicBezTo>
                      <a:cubicBezTo>
                        <a:pt x="64" y="52"/>
                        <a:pt x="41" y="20"/>
                        <a:pt x="8" y="2"/>
                      </a:cubicBezTo>
                      <a:cubicBezTo>
                        <a:pt x="4" y="0"/>
                        <a:pt x="0" y="5"/>
                        <a:pt x="3"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25" name="Freeform 89"/>
                <p:cNvSpPr/>
                <p:nvPr/>
              </p:nvSpPr>
              <p:spPr bwMode="auto">
                <a:xfrm>
                  <a:off x="7540626" y="1792288"/>
                  <a:ext cx="53975" cy="84138"/>
                </a:xfrm>
                <a:custGeom>
                  <a:avLst/>
                  <a:gdLst>
                    <a:gd name="T0" fmla="*/ 2 w 52"/>
                    <a:gd name="T1" fmla="*/ 4 h 81"/>
                    <a:gd name="T2" fmla="*/ 22 w 52"/>
                    <a:gd name="T3" fmla="*/ 44 h 81"/>
                    <a:gd name="T4" fmla="*/ 45 w 52"/>
                    <a:gd name="T5" fmla="*/ 78 h 81"/>
                    <a:gd name="T6" fmla="*/ 50 w 52"/>
                    <a:gd name="T7" fmla="*/ 74 h 81"/>
                    <a:gd name="T8" fmla="*/ 32 w 52"/>
                    <a:gd name="T9" fmla="*/ 39 h 81"/>
                    <a:gd name="T10" fmla="*/ 6 w 52"/>
                    <a:gd name="T11" fmla="*/ 2 h 81"/>
                    <a:gd name="T12" fmla="*/ 2 w 52"/>
                    <a:gd name="T13" fmla="*/ 4 h 81"/>
                  </a:gdLst>
                  <a:ahLst/>
                  <a:cxnLst>
                    <a:cxn ang="0">
                      <a:pos x="T0" y="T1"/>
                    </a:cxn>
                    <a:cxn ang="0">
                      <a:pos x="T2" y="T3"/>
                    </a:cxn>
                    <a:cxn ang="0">
                      <a:pos x="T4" y="T5"/>
                    </a:cxn>
                    <a:cxn ang="0">
                      <a:pos x="T6" y="T7"/>
                    </a:cxn>
                    <a:cxn ang="0">
                      <a:pos x="T8" y="T9"/>
                    </a:cxn>
                    <a:cxn ang="0">
                      <a:pos x="T10" y="T11"/>
                    </a:cxn>
                    <a:cxn ang="0">
                      <a:pos x="T12" y="T13"/>
                    </a:cxn>
                  </a:cxnLst>
                  <a:rect l="0" t="0" r="r" b="b"/>
                  <a:pathLst>
                    <a:path w="52" h="81">
                      <a:moveTo>
                        <a:pt x="2" y="4"/>
                      </a:moveTo>
                      <a:cubicBezTo>
                        <a:pt x="9" y="17"/>
                        <a:pt x="15" y="31"/>
                        <a:pt x="22" y="44"/>
                      </a:cubicBezTo>
                      <a:cubicBezTo>
                        <a:pt x="29" y="56"/>
                        <a:pt x="36" y="67"/>
                        <a:pt x="45" y="78"/>
                      </a:cubicBezTo>
                      <a:cubicBezTo>
                        <a:pt x="47" y="81"/>
                        <a:pt x="52" y="77"/>
                        <a:pt x="50" y="74"/>
                      </a:cubicBezTo>
                      <a:cubicBezTo>
                        <a:pt x="44" y="62"/>
                        <a:pt x="38" y="50"/>
                        <a:pt x="32" y="39"/>
                      </a:cubicBezTo>
                      <a:cubicBezTo>
                        <a:pt x="24" y="25"/>
                        <a:pt x="14" y="14"/>
                        <a:pt x="6" y="2"/>
                      </a:cubicBezTo>
                      <a:cubicBezTo>
                        <a:pt x="4" y="0"/>
                        <a:pt x="0" y="2"/>
                        <a:pt x="2" y="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26" name="Freeform 90"/>
                <p:cNvSpPr/>
                <p:nvPr/>
              </p:nvSpPr>
              <p:spPr bwMode="auto">
                <a:xfrm>
                  <a:off x="7627938" y="1963738"/>
                  <a:ext cx="57150" cy="109538"/>
                </a:xfrm>
                <a:custGeom>
                  <a:avLst/>
                  <a:gdLst>
                    <a:gd name="T0" fmla="*/ 2 w 55"/>
                    <a:gd name="T1" fmla="*/ 6 h 106"/>
                    <a:gd name="T2" fmla="*/ 45 w 55"/>
                    <a:gd name="T3" fmla="*/ 102 h 106"/>
                    <a:gd name="T4" fmla="*/ 53 w 55"/>
                    <a:gd name="T5" fmla="*/ 98 h 106"/>
                    <a:gd name="T6" fmla="*/ 9 w 55"/>
                    <a:gd name="T7" fmla="*/ 3 h 106"/>
                    <a:gd name="T8" fmla="*/ 2 w 55"/>
                    <a:gd name="T9" fmla="*/ 6 h 106"/>
                  </a:gdLst>
                  <a:ahLst/>
                  <a:cxnLst>
                    <a:cxn ang="0">
                      <a:pos x="T0" y="T1"/>
                    </a:cxn>
                    <a:cxn ang="0">
                      <a:pos x="T2" y="T3"/>
                    </a:cxn>
                    <a:cxn ang="0">
                      <a:pos x="T4" y="T5"/>
                    </a:cxn>
                    <a:cxn ang="0">
                      <a:pos x="T6" y="T7"/>
                    </a:cxn>
                    <a:cxn ang="0">
                      <a:pos x="T8" y="T9"/>
                    </a:cxn>
                  </a:cxnLst>
                  <a:rect l="0" t="0" r="r" b="b"/>
                  <a:pathLst>
                    <a:path w="55" h="106">
                      <a:moveTo>
                        <a:pt x="2" y="6"/>
                      </a:moveTo>
                      <a:cubicBezTo>
                        <a:pt x="14" y="39"/>
                        <a:pt x="30" y="70"/>
                        <a:pt x="45" y="102"/>
                      </a:cubicBezTo>
                      <a:cubicBezTo>
                        <a:pt x="47" y="106"/>
                        <a:pt x="55" y="103"/>
                        <a:pt x="53" y="98"/>
                      </a:cubicBezTo>
                      <a:cubicBezTo>
                        <a:pt x="42" y="65"/>
                        <a:pt x="28" y="33"/>
                        <a:pt x="9" y="3"/>
                      </a:cubicBezTo>
                      <a:cubicBezTo>
                        <a:pt x="7" y="0"/>
                        <a:pt x="0" y="2"/>
                        <a:pt x="2" y="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27" name="Freeform 91"/>
                <p:cNvSpPr/>
                <p:nvPr/>
              </p:nvSpPr>
              <p:spPr bwMode="auto">
                <a:xfrm>
                  <a:off x="7700963" y="2119313"/>
                  <a:ext cx="49213" cy="73025"/>
                </a:xfrm>
                <a:custGeom>
                  <a:avLst/>
                  <a:gdLst>
                    <a:gd name="T0" fmla="*/ 2 w 47"/>
                    <a:gd name="T1" fmla="*/ 9 h 70"/>
                    <a:gd name="T2" fmla="*/ 32 w 47"/>
                    <a:gd name="T3" fmla="*/ 63 h 70"/>
                    <a:gd name="T4" fmla="*/ 43 w 47"/>
                    <a:gd name="T5" fmla="*/ 54 h 70"/>
                    <a:gd name="T6" fmla="*/ 13 w 47"/>
                    <a:gd name="T7" fmla="*/ 4 h 70"/>
                    <a:gd name="T8" fmla="*/ 2 w 47"/>
                    <a:gd name="T9" fmla="*/ 9 h 70"/>
                  </a:gdLst>
                  <a:ahLst/>
                  <a:cxnLst>
                    <a:cxn ang="0">
                      <a:pos x="T0" y="T1"/>
                    </a:cxn>
                    <a:cxn ang="0">
                      <a:pos x="T2" y="T3"/>
                    </a:cxn>
                    <a:cxn ang="0">
                      <a:pos x="T4" y="T5"/>
                    </a:cxn>
                    <a:cxn ang="0">
                      <a:pos x="T6" y="T7"/>
                    </a:cxn>
                    <a:cxn ang="0">
                      <a:pos x="T8" y="T9"/>
                    </a:cxn>
                  </a:cxnLst>
                  <a:rect l="0" t="0" r="r" b="b"/>
                  <a:pathLst>
                    <a:path w="47" h="70">
                      <a:moveTo>
                        <a:pt x="2" y="9"/>
                      </a:moveTo>
                      <a:cubicBezTo>
                        <a:pt x="9" y="29"/>
                        <a:pt x="18" y="47"/>
                        <a:pt x="32" y="63"/>
                      </a:cubicBezTo>
                      <a:cubicBezTo>
                        <a:pt x="37" y="70"/>
                        <a:pt x="47" y="61"/>
                        <a:pt x="43" y="54"/>
                      </a:cubicBezTo>
                      <a:cubicBezTo>
                        <a:pt x="34" y="37"/>
                        <a:pt x="24" y="20"/>
                        <a:pt x="13" y="4"/>
                      </a:cubicBezTo>
                      <a:cubicBezTo>
                        <a:pt x="9" y="0"/>
                        <a:pt x="0" y="2"/>
                        <a:pt x="2"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28" name="Freeform 92"/>
                <p:cNvSpPr/>
                <p:nvPr/>
              </p:nvSpPr>
              <p:spPr bwMode="auto">
                <a:xfrm>
                  <a:off x="8164513" y="3827463"/>
                  <a:ext cx="123825" cy="60325"/>
                </a:xfrm>
                <a:custGeom>
                  <a:avLst/>
                  <a:gdLst>
                    <a:gd name="T0" fmla="*/ 1 w 118"/>
                    <a:gd name="T1" fmla="*/ 59 h 59"/>
                    <a:gd name="T2" fmla="*/ 115 w 118"/>
                    <a:gd name="T3" fmla="*/ 6 h 59"/>
                    <a:gd name="T4" fmla="*/ 112 w 118"/>
                    <a:gd name="T5" fmla="*/ 0 h 59"/>
                    <a:gd name="T6" fmla="*/ 0 w 118"/>
                    <a:gd name="T7" fmla="*/ 58 h 59"/>
                    <a:gd name="T8" fmla="*/ 1 w 118"/>
                    <a:gd name="T9" fmla="*/ 59 h 59"/>
                  </a:gdLst>
                  <a:ahLst/>
                  <a:cxnLst>
                    <a:cxn ang="0">
                      <a:pos x="T0" y="T1"/>
                    </a:cxn>
                    <a:cxn ang="0">
                      <a:pos x="T2" y="T3"/>
                    </a:cxn>
                    <a:cxn ang="0">
                      <a:pos x="T4" y="T5"/>
                    </a:cxn>
                    <a:cxn ang="0">
                      <a:pos x="T6" y="T7"/>
                    </a:cxn>
                    <a:cxn ang="0">
                      <a:pos x="T8" y="T9"/>
                    </a:cxn>
                  </a:cxnLst>
                  <a:rect l="0" t="0" r="r" b="b"/>
                  <a:pathLst>
                    <a:path w="118" h="59">
                      <a:moveTo>
                        <a:pt x="1" y="59"/>
                      </a:moveTo>
                      <a:cubicBezTo>
                        <a:pt x="41" y="56"/>
                        <a:pt x="81" y="26"/>
                        <a:pt x="115" y="6"/>
                      </a:cubicBezTo>
                      <a:cubicBezTo>
                        <a:pt x="118" y="4"/>
                        <a:pt x="116" y="0"/>
                        <a:pt x="112" y="0"/>
                      </a:cubicBezTo>
                      <a:cubicBezTo>
                        <a:pt x="73" y="9"/>
                        <a:pt x="33" y="35"/>
                        <a:pt x="0" y="58"/>
                      </a:cubicBezTo>
                      <a:cubicBezTo>
                        <a:pt x="0" y="58"/>
                        <a:pt x="0" y="59"/>
                        <a:pt x="1" y="5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grpSp>
        </p:grpSp>
        <p:sp>
          <p:nvSpPr>
            <p:cNvPr id="439" name="文本框 49"/>
            <p:cNvSpPr txBox="1">
              <a:spLocks noChangeArrowheads="1"/>
            </p:cNvSpPr>
            <p:nvPr/>
          </p:nvSpPr>
          <p:spPr bwMode="auto">
            <a:xfrm>
              <a:off x="2456433" y="1819689"/>
              <a:ext cx="2005067" cy="2325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defRPr/>
              </a:pPr>
              <a:r>
                <a:rPr kumimoji="0" lang="en-US" altLang="zh-CN" sz="1600" b="1" i="0" u="none" strike="noStrike" kern="0" cap="none" spc="0" normalizeH="0" baseline="0" noProof="0" dirty="0">
                  <a:ln>
                    <a:noFill/>
                  </a:ln>
                  <a:solidFill>
                    <a:prstClr val="black">
                      <a:lumMod val="65000"/>
                      <a:lumOff val="35000"/>
                    </a:prstClr>
                  </a:solidFill>
                  <a:effectLst/>
                  <a:uLnTx/>
                  <a:uFillTx/>
                  <a:latin typeface="仓耳青禾体-谷力 W05"/>
                  <a:ea typeface="仓耳青禾体-谷力 W05"/>
                  <a:cs typeface="+mn-ea"/>
                  <a:sym typeface="+mn-lt"/>
                </a:rPr>
                <a:t>Character asset production:</a:t>
              </a:r>
              <a:r>
                <a:rPr kumimoji="0" lang="en-US" altLang="zh-CN" sz="1600" b="0" i="0" u="none" strike="noStrike" kern="0" cap="none" spc="0" normalizeH="0" baseline="0" noProof="0" dirty="0">
                  <a:ln>
                    <a:noFill/>
                  </a:ln>
                  <a:solidFill>
                    <a:prstClr val="black">
                      <a:lumMod val="65000"/>
                      <a:lumOff val="35000"/>
                    </a:prstClr>
                  </a:solidFill>
                  <a:effectLst/>
                  <a:uLnTx/>
                  <a:uFillTx/>
                  <a:latin typeface="仓耳青禾体-谷力 W05"/>
                  <a:ea typeface="仓耳青禾体-谷力 W05"/>
                  <a:cs typeface="+mn-ea"/>
                  <a:sym typeface="+mn-lt"/>
                </a:rPr>
                <a:t> </a:t>
              </a:r>
              <a:endParaRPr kumimoji="0" lang="en-US" altLang="zh-CN" sz="1600" b="0" i="0" u="none" strike="noStrike" kern="0" cap="none" spc="0" normalizeH="0" baseline="0" noProof="0" dirty="0">
                <a:ln>
                  <a:noFill/>
                </a:ln>
                <a:solidFill>
                  <a:prstClr val="black">
                    <a:lumMod val="65000"/>
                    <a:lumOff val="35000"/>
                  </a:prstClr>
                </a:solidFill>
                <a:effectLst/>
                <a:uLnTx/>
                <a:uFillTx/>
                <a:latin typeface="仓耳青禾体-谷力 W05"/>
                <a:ea typeface="仓耳青禾体-谷力 W05"/>
                <a:cs typeface="+mn-ea"/>
                <a:sym typeface="+mn-lt"/>
              </a:endParaRPr>
            </a:p>
          </p:txBody>
        </p:sp>
      </p:grpSp>
      <p:grpSp>
        <p:nvGrpSpPr>
          <p:cNvPr id="529" name="组合 528"/>
          <p:cNvGrpSpPr/>
          <p:nvPr/>
        </p:nvGrpSpPr>
        <p:grpSpPr>
          <a:xfrm>
            <a:off x="6956425" y="170180"/>
            <a:ext cx="5042535" cy="2878455"/>
            <a:chOff x="7512431" y="1646790"/>
            <a:chExt cx="2698523" cy="1980244"/>
          </a:xfrm>
        </p:grpSpPr>
        <p:grpSp>
          <p:nvGrpSpPr>
            <p:cNvPr id="530" name="组合 529"/>
            <p:cNvGrpSpPr/>
            <p:nvPr/>
          </p:nvGrpSpPr>
          <p:grpSpPr>
            <a:xfrm flipH="1">
              <a:off x="7512431" y="1646790"/>
              <a:ext cx="2698523" cy="1980244"/>
              <a:chOff x="3246438" y="1068388"/>
              <a:chExt cx="5711825" cy="4678363"/>
            </a:xfrm>
            <a:solidFill>
              <a:sysClr val="windowText" lastClr="000000">
                <a:lumMod val="65000"/>
                <a:lumOff val="35000"/>
              </a:sysClr>
            </a:solidFill>
          </p:grpSpPr>
          <p:sp>
            <p:nvSpPr>
              <p:cNvPr id="532" name="Freeform 5"/>
              <p:cNvSpPr/>
              <p:nvPr/>
            </p:nvSpPr>
            <p:spPr bwMode="auto">
              <a:xfrm>
                <a:off x="3251201" y="3335338"/>
                <a:ext cx="1773238" cy="1609725"/>
              </a:xfrm>
              <a:custGeom>
                <a:avLst/>
                <a:gdLst>
                  <a:gd name="T0" fmla="*/ 1697 w 1708"/>
                  <a:gd name="T1" fmla="*/ 1365 h 1551"/>
                  <a:gd name="T2" fmla="*/ 1422 w 1708"/>
                  <a:gd name="T3" fmla="*/ 1470 h 1551"/>
                  <a:gd name="T4" fmla="*/ 1072 w 1708"/>
                  <a:gd name="T5" fmla="*/ 1471 h 1551"/>
                  <a:gd name="T6" fmla="*/ 478 w 1708"/>
                  <a:gd name="T7" fmla="*/ 1262 h 1551"/>
                  <a:gd name="T8" fmla="*/ 166 w 1708"/>
                  <a:gd name="T9" fmla="*/ 672 h 1551"/>
                  <a:gd name="T10" fmla="*/ 422 w 1708"/>
                  <a:gd name="T11" fmla="*/ 54 h 1551"/>
                  <a:gd name="T12" fmla="*/ 393 w 1708"/>
                  <a:gd name="T13" fmla="*/ 16 h 1551"/>
                  <a:gd name="T14" fmla="*/ 349 w 1708"/>
                  <a:gd name="T15" fmla="*/ 1214 h 1551"/>
                  <a:gd name="T16" fmla="*/ 906 w 1708"/>
                  <a:gd name="T17" fmla="*/ 1500 h 1551"/>
                  <a:gd name="T18" fmla="*/ 1579 w 1708"/>
                  <a:gd name="T19" fmla="*/ 1467 h 1551"/>
                  <a:gd name="T20" fmla="*/ 1704 w 1708"/>
                  <a:gd name="T21" fmla="*/ 1373 h 1551"/>
                  <a:gd name="T22" fmla="*/ 1697 w 1708"/>
                  <a:gd name="T23" fmla="*/ 1365 h 15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708" h="1551">
                    <a:moveTo>
                      <a:pt x="1697" y="1365"/>
                    </a:moveTo>
                    <a:cubicBezTo>
                      <a:pt x="1630" y="1437"/>
                      <a:pt x="1515" y="1458"/>
                      <a:pt x="1422" y="1470"/>
                    </a:cubicBezTo>
                    <a:cubicBezTo>
                      <a:pt x="1307" y="1486"/>
                      <a:pt x="1188" y="1481"/>
                      <a:pt x="1072" y="1471"/>
                    </a:cubicBezTo>
                    <a:cubicBezTo>
                      <a:pt x="854" y="1452"/>
                      <a:pt x="649" y="1407"/>
                      <a:pt x="478" y="1262"/>
                    </a:cubicBezTo>
                    <a:cubicBezTo>
                      <a:pt x="305" y="1115"/>
                      <a:pt x="190" y="898"/>
                      <a:pt x="166" y="672"/>
                    </a:cubicBezTo>
                    <a:cubicBezTo>
                      <a:pt x="142" y="434"/>
                      <a:pt x="242" y="210"/>
                      <a:pt x="422" y="54"/>
                    </a:cubicBezTo>
                    <a:cubicBezTo>
                      <a:pt x="442" y="36"/>
                      <a:pt x="414" y="0"/>
                      <a:pt x="393" y="16"/>
                    </a:cubicBezTo>
                    <a:cubicBezTo>
                      <a:pt x="0" y="317"/>
                      <a:pt x="41" y="866"/>
                      <a:pt x="349" y="1214"/>
                    </a:cubicBezTo>
                    <a:cubicBezTo>
                      <a:pt x="495" y="1380"/>
                      <a:pt x="690" y="1468"/>
                      <a:pt x="906" y="1500"/>
                    </a:cubicBezTo>
                    <a:cubicBezTo>
                      <a:pt x="1121" y="1532"/>
                      <a:pt x="1372" y="1551"/>
                      <a:pt x="1579" y="1467"/>
                    </a:cubicBezTo>
                    <a:cubicBezTo>
                      <a:pt x="1629" y="1447"/>
                      <a:pt x="1671" y="1415"/>
                      <a:pt x="1704" y="1373"/>
                    </a:cubicBezTo>
                    <a:cubicBezTo>
                      <a:pt x="1708" y="1368"/>
                      <a:pt x="1702" y="1361"/>
                      <a:pt x="1697" y="136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33" name="Freeform 6"/>
              <p:cNvSpPr/>
              <p:nvPr/>
            </p:nvSpPr>
            <p:spPr bwMode="auto">
              <a:xfrm>
                <a:off x="3246438" y="1457326"/>
                <a:ext cx="2112963" cy="1933575"/>
              </a:xfrm>
              <a:custGeom>
                <a:avLst/>
                <a:gdLst>
                  <a:gd name="T0" fmla="*/ 394 w 2035"/>
                  <a:gd name="T1" fmla="*/ 1839 h 1862"/>
                  <a:gd name="T2" fmla="*/ 299 w 2035"/>
                  <a:gd name="T3" fmla="*/ 1656 h 1862"/>
                  <a:gd name="T4" fmla="*/ 221 w 2035"/>
                  <a:gd name="T5" fmla="*/ 1452 h 1862"/>
                  <a:gd name="T6" fmla="*/ 241 w 2035"/>
                  <a:gd name="T7" fmla="*/ 997 h 1862"/>
                  <a:gd name="T8" fmla="*/ 650 w 2035"/>
                  <a:gd name="T9" fmla="*/ 365 h 1862"/>
                  <a:gd name="T10" fmla="*/ 1301 w 2035"/>
                  <a:gd name="T11" fmla="*/ 65 h 1862"/>
                  <a:gd name="T12" fmla="*/ 1991 w 2035"/>
                  <a:gd name="T13" fmla="*/ 323 h 1862"/>
                  <a:gd name="T14" fmla="*/ 2019 w 2035"/>
                  <a:gd name="T15" fmla="*/ 295 h 1862"/>
                  <a:gd name="T16" fmla="*/ 1371 w 2035"/>
                  <a:gd name="T17" fmla="*/ 0 h 1862"/>
                  <a:gd name="T18" fmla="*/ 709 w 2035"/>
                  <a:gd name="T19" fmla="*/ 241 h 1862"/>
                  <a:gd name="T20" fmla="*/ 226 w 2035"/>
                  <a:gd name="T21" fmla="*/ 1619 h 1862"/>
                  <a:gd name="T22" fmla="*/ 375 w 2035"/>
                  <a:gd name="T23" fmla="*/ 1851 h 1862"/>
                  <a:gd name="T24" fmla="*/ 394 w 2035"/>
                  <a:gd name="T25" fmla="*/ 1839 h 18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035" h="1862">
                    <a:moveTo>
                      <a:pt x="394" y="1839"/>
                    </a:moveTo>
                    <a:cubicBezTo>
                      <a:pt x="360" y="1781"/>
                      <a:pt x="330" y="1716"/>
                      <a:pt x="299" y="1656"/>
                    </a:cubicBezTo>
                    <a:cubicBezTo>
                      <a:pt x="266" y="1591"/>
                      <a:pt x="240" y="1523"/>
                      <a:pt x="221" y="1452"/>
                    </a:cubicBezTo>
                    <a:cubicBezTo>
                      <a:pt x="181" y="1301"/>
                      <a:pt x="199" y="1146"/>
                      <a:pt x="241" y="997"/>
                    </a:cubicBezTo>
                    <a:cubicBezTo>
                      <a:pt x="310" y="752"/>
                      <a:pt x="461" y="533"/>
                      <a:pt x="650" y="365"/>
                    </a:cubicBezTo>
                    <a:cubicBezTo>
                      <a:pt x="830" y="204"/>
                      <a:pt x="1059" y="88"/>
                      <a:pt x="1301" y="65"/>
                    </a:cubicBezTo>
                    <a:cubicBezTo>
                      <a:pt x="1565" y="40"/>
                      <a:pt x="1795" y="154"/>
                      <a:pt x="1991" y="323"/>
                    </a:cubicBezTo>
                    <a:cubicBezTo>
                      <a:pt x="2010" y="340"/>
                      <a:pt x="2035" y="315"/>
                      <a:pt x="2019" y="295"/>
                    </a:cubicBezTo>
                    <a:cubicBezTo>
                      <a:pt x="1859" y="102"/>
                      <a:pt x="1621" y="0"/>
                      <a:pt x="1371" y="0"/>
                    </a:cubicBezTo>
                    <a:cubicBezTo>
                      <a:pt x="1131" y="0"/>
                      <a:pt x="899" y="101"/>
                      <a:pt x="709" y="241"/>
                    </a:cubicBezTo>
                    <a:cubicBezTo>
                      <a:pt x="298" y="545"/>
                      <a:pt x="0" y="1121"/>
                      <a:pt x="226" y="1619"/>
                    </a:cubicBezTo>
                    <a:cubicBezTo>
                      <a:pt x="266" y="1706"/>
                      <a:pt x="320" y="1775"/>
                      <a:pt x="375" y="1851"/>
                    </a:cubicBezTo>
                    <a:cubicBezTo>
                      <a:pt x="384" y="1862"/>
                      <a:pt x="402" y="1852"/>
                      <a:pt x="394" y="183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34" name="Freeform 7"/>
              <p:cNvSpPr/>
              <p:nvPr/>
            </p:nvSpPr>
            <p:spPr bwMode="auto">
              <a:xfrm>
                <a:off x="5292726" y="1068388"/>
                <a:ext cx="2541588" cy="1016000"/>
              </a:xfrm>
              <a:custGeom>
                <a:avLst/>
                <a:gdLst>
                  <a:gd name="T0" fmla="*/ 38 w 2447"/>
                  <a:gd name="T1" fmla="*/ 664 h 979"/>
                  <a:gd name="T2" fmla="*/ 1375 w 2447"/>
                  <a:gd name="T3" fmla="*/ 104 h 979"/>
                  <a:gd name="T4" fmla="*/ 2005 w 2447"/>
                  <a:gd name="T5" fmla="*/ 373 h 979"/>
                  <a:gd name="T6" fmla="*/ 2402 w 2447"/>
                  <a:gd name="T7" fmla="*/ 953 h 979"/>
                  <a:gd name="T8" fmla="*/ 2442 w 2447"/>
                  <a:gd name="T9" fmla="*/ 943 h 979"/>
                  <a:gd name="T10" fmla="*/ 1377 w 2447"/>
                  <a:gd name="T11" fmla="*/ 41 h 979"/>
                  <a:gd name="T12" fmla="*/ 622 w 2447"/>
                  <a:gd name="T13" fmla="*/ 99 h 979"/>
                  <a:gd name="T14" fmla="*/ 15 w 2447"/>
                  <a:gd name="T15" fmla="*/ 622 h 979"/>
                  <a:gd name="T16" fmla="*/ 6 w 2447"/>
                  <a:gd name="T17" fmla="*/ 656 h 979"/>
                  <a:gd name="T18" fmla="*/ 38 w 2447"/>
                  <a:gd name="T19" fmla="*/ 664 h 9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47" h="979">
                    <a:moveTo>
                      <a:pt x="38" y="664"/>
                    </a:moveTo>
                    <a:cubicBezTo>
                      <a:pt x="235" y="159"/>
                      <a:pt x="897" y="25"/>
                      <a:pt x="1375" y="104"/>
                    </a:cubicBezTo>
                    <a:cubicBezTo>
                      <a:pt x="1602" y="141"/>
                      <a:pt x="1823" y="231"/>
                      <a:pt x="2005" y="373"/>
                    </a:cubicBezTo>
                    <a:cubicBezTo>
                      <a:pt x="2195" y="521"/>
                      <a:pt x="2325" y="727"/>
                      <a:pt x="2402" y="953"/>
                    </a:cubicBezTo>
                    <a:cubicBezTo>
                      <a:pt x="2411" y="979"/>
                      <a:pt x="2447" y="968"/>
                      <a:pt x="2442" y="943"/>
                    </a:cubicBezTo>
                    <a:cubicBezTo>
                      <a:pt x="2340" y="436"/>
                      <a:pt x="1862" y="118"/>
                      <a:pt x="1377" y="41"/>
                    </a:cubicBezTo>
                    <a:cubicBezTo>
                      <a:pt x="1125" y="0"/>
                      <a:pt x="864" y="21"/>
                      <a:pt x="622" y="99"/>
                    </a:cubicBezTo>
                    <a:cubicBezTo>
                      <a:pt x="370" y="180"/>
                      <a:pt x="103" y="360"/>
                      <a:pt x="15" y="622"/>
                    </a:cubicBezTo>
                    <a:cubicBezTo>
                      <a:pt x="13" y="633"/>
                      <a:pt x="10" y="645"/>
                      <a:pt x="6" y="656"/>
                    </a:cubicBezTo>
                    <a:cubicBezTo>
                      <a:pt x="0" y="676"/>
                      <a:pt x="30" y="683"/>
                      <a:pt x="38" y="66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35" name="Freeform 8"/>
              <p:cNvSpPr/>
              <p:nvPr/>
            </p:nvSpPr>
            <p:spPr bwMode="auto">
              <a:xfrm>
                <a:off x="7777163" y="1998663"/>
                <a:ext cx="1181100" cy="2060575"/>
              </a:xfrm>
              <a:custGeom>
                <a:avLst/>
                <a:gdLst>
                  <a:gd name="T0" fmla="*/ 20 w 1137"/>
                  <a:gd name="T1" fmla="*/ 63 h 1984"/>
                  <a:gd name="T2" fmla="*/ 215 w 1137"/>
                  <a:gd name="T3" fmla="*/ 53 h 1984"/>
                  <a:gd name="T4" fmla="*/ 400 w 1137"/>
                  <a:gd name="T5" fmla="*/ 98 h 1984"/>
                  <a:gd name="T6" fmla="*/ 735 w 1137"/>
                  <a:gd name="T7" fmla="*/ 336 h 1984"/>
                  <a:gd name="T8" fmla="*/ 1044 w 1137"/>
                  <a:gd name="T9" fmla="*/ 988 h 1984"/>
                  <a:gd name="T10" fmla="*/ 897 w 1137"/>
                  <a:gd name="T11" fmla="*/ 1554 h 1984"/>
                  <a:gd name="T12" fmla="*/ 343 w 1137"/>
                  <a:gd name="T13" fmla="*/ 1942 h 1984"/>
                  <a:gd name="T14" fmla="*/ 358 w 1137"/>
                  <a:gd name="T15" fmla="*/ 1980 h 1984"/>
                  <a:gd name="T16" fmla="*/ 953 w 1137"/>
                  <a:gd name="T17" fmla="*/ 1587 h 1984"/>
                  <a:gd name="T18" fmla="*/ 1107 w 1137"/>
                  <a:gd name="T19" fmla="*/ 964 h 1984"/>
                  <a:gd name="T20" fmla="*/ 752 w 1137"/>
                  <a:gd name="T21" fmla="*/ 266 h 1984"/>
                  <a:gd name="T22" fmla="*/ 415 w 1137"/>
                  <a:gd name="T23" fmla="*/ 44 h 1984"/>
                  <a:gd name="T24" fmla="*/ 215 w 1137"/>
                  <a:gd name="T25" fmla="*/ 2 h 1984"/>
                  <a:gd name="T26" fmla="*/ 119 w 1137"/>
                  <a:gd name="T27" fmla="*/ 7 h 1984"/>
                  <a:gd name="T28" fmla="*/ 14 w 1137"/>
                  <a:gd name="T29" fmla="*/ 41 h 1984"/>
                  <a:gd name="T30" fmla="*/ 20 w 1137"/>
                  <a:gd name="T31" fmla="*/ 63 h 19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37" h="1984">
                    <a:moveTo>
                      <a:pt x="20" y="63"/>
                    </a:moveTo>
                    <a:cubicBezTo>
                      <a:pt x="80" y="48"/>
                      <a:pt x="154" y="49"/>
                      <a:pt x="215" y="53"/>
                    </a:cubicBezTo>
                    <a:cubicBezTo>
                      <a:pt x="278" y="57"/>
                      <a:pt x="341" y="76"/>
                      <a:pt x="400" y="98"/>
                    </a:cubicBezTo>
                    <a:cubicBezTo>
                      <a:pt x="528" y="148"/>
                      <a:pt x="641" y="238"/>
                      <a:pt x="735" y="336"/>
                    </a:cubicBezTo>
                    <a:cubicBezTo>
                      <a:pt x="900" y="510"/>
                      <a:pt x="1016" y="750"/>
                      <a:pt x="1044" y="988"/>
                    </a:cubicBezTo>
                    <a:cubicBezTo>
                      <a:pt x="1069" y="1190"/>
                      <a:pt x="1016" y="1389"/>
                      <a:pt x="897" y="1554"/>
                    </a:cubicBezTo>
                    <a:cubicBezTo>
                      <a:pt x="757" y="1747"/>
                      <a:pt x="548" y="1839"/>
                      <a:pt x="343" y="1942"/>
                    </a:cubicBezTo>
                    <a:cubicBezTo>
                      <a:pt x="321" y="1953"/>
                      <a:pt x="337" y="1984"/>
                      <a:pt x="358" y="1980"/>
                    </a:cubicBezTo>
                    <a:cubicBezTo>
                      <a:pt x="592" y="1933"/>
                      <a:pt x="812" y="1776"/>
                      <a:pt x="953" y="1587"/>
                    </a:cubicBezTo>
                    <a:cubicBezTo>
                      <a:pt x="1086" y="1410"/>
                      <a:pt x="1137" y="1182"/>
                      <a:pt x="1107" y="964"/>
                    </a:cubicBezTo>
                    <a:cubicBezTo>
                      <a:pt x="1071" y="703"/>
                      <a:pt x="938" y="452"/>
                      <a:pt x="752" y="266"/>
                    </a:cubicBezTo>
                    <a:cubicBezTo>
                      <a:pt x="656" y="170"/>
                      <a:pt x="542" y="93"/>
                      <a:pt x="415" y="44"/>
                    </a:cubicBezTo>
                    <a:cubicBezTo>
                      <a:pt x="351" y="19"/>
                      <a:pt x="283" y="6"/>
                      <a:pt x="215" y="2"/>
                    </a:cubicBezTo>
                    <a:cubicBezTo>
                      <a:pt x="183" y="0"/>
                      <a:pt x="150" y="2"/>
                      <a:pt x="119" y="7"/>
                    </a:cubicBezTo>
                    <a:cubicBezTo>
                      <a:pt x="78" y="13"/>
                      <a:pt x="52" y="27"/>
                      <a:pt x="14" y="41"/>
                    </a:cubicBezTo>
                    <a:cubicBezTo>
                      <a:pt x="0" y="46"/>
                      <a:pt x="6" y="66"/>
                      <a:pt x="20" y="6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36" name="Freeform 9"/>
              <p:cNvSpPr/>
              <p:nvPr/>
            </p:nvSpPr>
            <p:spPr bwMode="auto">
              <a:xfrm>
                <a:off x="7016751" y="4010026"/>
                <a:ext cx="1208088" cy="1095375"/>
              </a:xfrm>
              <a:custGeom>
                <a:avLst/>
                <a:gdLst>
                  <a:gd name="T0" fmla="*/ 1056 w 1164"/>
                  <a:gd name="T1" fmla="*/ 16 h 1055"/>
                  <a:gd name="T2" fmla="*/ 1085 w 1164"/>
                  <a:gd name="T3" fmla="*/ 64 h 1055"/>
                  <a:gd name="T4" fmla="*/ 1110 w 1164"/>
                  <a:gd name="T5" fmla="*/ 176 h 1055"/>
                  <a:gd name="T6" fmla="*/ 1081 w 1164"/>
                  <a:gd name="T7" fmla="*/ 362 h 1055"/>
                  <a:gd name="T8" fmla="*/ 828 w 1164"/>
                  <a:gd name="T9" fmla="*/ 714 h 1055"/>
                  <a:gd name="T10" fmla="*/ 30 w 1164"/>
                  <a:gd name="T11" fmla="*/ 996 h 1055"/>
                  <a:gd name="T12" fmla="*/ 30 w 1164"/>
                  <a:gd name="T13" fmla="*/ 1042 h 1055"/>
                  <a:gd name="T14" fmla="*/ 893 w 1164"/>
                  <a:gd name="T15" fmla="*/ 736 h 1055"/>
                  <a:gd name="T16" fmla="*/ 1143 w 1164"/>
                  <a:gd name="T17" fmla="*/ 346 h 1055"/>
                  <a:gd name="T18" fmla="*/ 1154 w 1164"/>
                  <a:gd name="T19" fmla="*/ 140 h 1055"/>
                  <a:gd name="T20" fmla="*/ 1121 w 1164"/>
                  <a:gd name="T21" fmla="*/ 43 h 1055"/>
                  <a:gd name="T22" fmla="*/ 1066 w 1164"/>
                  <a:gd name="T23" fmla="*/ 4 h 1055"/>
                  <a:gd name="T24" fmla="*/ 1056 w 1164"/>
                  <a:gd name="T25" fmla="*/ 16 h 10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64" h="1055">
                    <a:moveTo>
                      <a:pt x="1056" y="16"/>
                    </a:moveTo>
                    <a:cubicBezTo>
                      <a:pt x="1068" y="25"/>
                      <a:pt x="1078" y="52"/>
                      <a:pt x="1085" y="64"/>
                    </a:cubicBezTo>
                    <a:cubicBezTo>
                      <a:pt x="1104" y="97"/>
                      <a:pt x="1108" y="139"/>
                      <a:pt x="1110" y="176"/>
                    </a:cubicBezTo>
                    <a:cubicBezTo>
                      <a:pt x="1115" y="240"/>
                      <a:pt x="1103" y="302"/>
                      <a:pt x="1081" y="362"/>
                    </a:cubicBezTo>
                    <a:cubicBezTo>
                      <a:pt x="1032" y="501"/>
                      <a:pt x="939" y="620"/>
                      <a:pt x="828" y="714"/>
                    </a:cubicBezTo>
                    <a:cubicBezTo>
                      <a:pt x="609" y="901"/>
                      <a:pt x="312" y="981"/>
                      <a:pt x="30" y="996"/>
                    </a:cubicBezTo>
                    <a:cubicBezTo>
                      <a:pt x="0" y="998"/>
                      <a:pt x="0" y="1041"/>
                      <a:pt x="30" y="1042"/>
                    </a:cubicBezTo>
                    <a:cubicBezTo>
                      <a:pt x="339" y="1055"/>
                      <a:pt x="661" y="941"/>
                      <a:pt x="893" y="736"/>
                    </a:cubicBezTo>
                    <a:cubicBezTo>
                      <a:pt x="1011" y="632"/>
                      <a:pt x="1097" y="496"/>
                      <a:pt x="1143" y="346"/>
                    </a:cubicBezTo>
                    <a:cubicBezTo>
                      <a:pt x="1163" y="279"/>
                      <a:pt x="1164" y="208"/>
                      <a:pt x="1154" y="140"/>
                    </a:cubicBezTo>
                    <a:cubicBezTo>
                      <a:pt x="1150" y="106"/>
                      <a:pt x="1138" y="73"/>
                      <a:pt x="1121" y="43"/>
                    </a:cubicBezTo>
                    <a:cubicBezTo>
                      <a:pt x="1105" y="16"/>
                      <a:pt x="1089" y="17"/>
                      <a:pt x="1066" y="4"/>
                    </a:cubicBezTo>
                    <a:cubicBezTo>
                      <a:pt x="1058" y="0"/>
                      <a:pt x="1049" y="11"/>
                      <a:pt x="1056" y="1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37" name="Freeform 10"/>
              <p:cNvSpPr/>
              <p:nvPr/>
            </p:nvSpPr>
            <p:spPr bwMode="auto">
              <a:xfrm>
                <a:off x="4975226" y="4775201"/>
                <a:ext cx="1274763" cy="733425"/>
              </a:xfrm>
              <a:custGeom>
                <a:avLst/>
                <a:gdLst>
                  <a:gd name="T0" fmla="*/ 28 w 1229"/>
                  <a:gd name="T1" fmla="*/ 8 h 706"/>
                  <a:gd name="T2" fmla="*/ 139 w 1229"/>
                  <a:gd name="T3" fmla="*/ 371 h 706"/>
                  <a:gd name="T4" fmla="*/ 420 w 1229"/>
                  <a:gd name="T5" fmla="*/ 595 h 706"/>
                  <a:gd name="T6" fmla="*/ 1199 w 1229"/>
                  <a:gd name="T7" fmla="*/ 617 h 706"/>
                  <a:gd name="T8" fmla="*/ 1186 w 1229"/>
                  <a:gd name="T9" fmla="*/ 571 h 706"/>
                  <a:gd name="T10" fmla="*/ 469 w 1229"/>
                  <a:gd name="T11" fmla="*/ 549 h 706"/>
                  <a:gd name="T12" fmla="*/ 191 w 1229"/>
                  <a:gd name="T13" fmla="*/ 341 h 706"/>
                  <a:gd name="T14" fmla="*/ 105 w 1229"/>
                  <a:gd name="T15" fmla="*/ 187 h 706"/>
                  <a:gd name="T16" fmla="*/ 43 w 1229"/>
                  <a:gd name="T17" fmla="*/ 7 h 706"/>
                  <a:gd name="T18" fmla="*/ 28 w 1229"/>
                  <a:gd name="T19" fmla="*/ 8 h 7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29" h="706">
                    <a:moveTo>
                      <a:pt x="28" y="8"/>
                    </a:moveTo>
                    <a:cubicBezTo>
                      <a:pt x="0" y="129"/>
                      <a:pt x="72" y="275"/>
                      <a:pt x="139" y="371"/>
                    </a:cubicBezTo>
                    <a:cubicBezTo>
                      <a:pt x="210" y="470"/>
                      <a:pt x="310" y="545"/>
                      <a:pt x="420" y="595"/>
                    </a:cubicBezTo>
                    <a:cubicBezTo>
                      <a:pt x="664" y="706"/>
                      <a:pt x="948" y="698"/>
                      <a:pt x="1199" y="617"/>
                    </a:cubicBezTo>
                    <a:cubicBezTo>
                      <a:pt x="1229" y="608"/>
                      <a:pt x="1217" y="563"/>
                      <a:pt x="1186" y="571"/>
                    </a:cubicBezTo>
                    <a:cubicBezTo>
                      <a:pt x="954" y="630"/>
                      <a:pt x="695" y="637"/>
                      <a:pt x="469" y="549"/>
                    </a:cubicBezTo>
                    <a:cubicBezTo>
                      <a:pt x="360" y="506"/>
                      <a:pt x="262" y="433"/>
                      <a:pt x="191" y="341"/>
                    </a:cubicBezTo>
                    <a:cubicBezTo>
                      <a:pt x="155" y="294"/>
                      <a:pt x="127" y="241"/>
                      <a:pt x="105" y="187"/>
                    </a:cubicBezTo>
                    <a:cubicBezTo>
                      <a:pt x="81" y="128"/>
                      <a:pt x="72" y="63"/>
                      <a:pt x="43" y="7"/>
                    </a:cubicBezTo>
                    <a:cubicBezTo>
                      <a:pt x="40" y="0"/>
                      <a:pt x="30" y="2"/>
                      <a:pt x="28"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38" name="Freeform 11"/>
              <p:cNvSpPr/>
              <p:nvPr/>
            </p:nvSpPr>
            <p:spPr bwMode="auto">
              <a:xfrm>
                <a:off x="6203951" y="5040313"/>
                <a:ext cx="1285875" cy="706438"/>
              </a:xfrm>
              <a:custGeom>
                <a:avLst/>
                <a:gdLst>
                  <a:gd name="T0" fmla="*/ 9 w 1238"/>
                  <a:gd name="T1" fmla="*/ 343 h 681"/>
                  <a:gd name="T2" fmla="*/ 575 w 1238"/>
                  <a:gd name="T3" fmla="*/ 605 h 681"/>
                  <a:gd name="T4" fmla="*/ 1222 w 1238"/>
                  <a:gd name="T5" fmla="*/ 529 h 681"/>
                  <a:gd name="T6" fmla="*/ 1222 w 1238"/>
                  <a:gd name="T7" fmla="*/ 485 h 681"/>
                  <a:gd name="T8" fmla="*/ 968 w 1238"/>
                  <a:gd name="T9" fmla="*/ 314 h 681"/>
                  <a:gd name="T10" fmla="*/ 825 w 1238"/>
                  <a:gd name="T11" fmla="*/ 32 h 681"/>
                  <a:gd name="T12" fmla="*/ 776 w 1238"/>
                  <a:gd name="T13" fmla="*/ 46 h 681"/>
                  <a:gd name="T14" fmla="*/ 921 w 1238"/>
                  <a:gd name="T15" fmla="*/ 340 h 681"/>
                  <a:gd name="T16" fmla="*/ 1196 w 1238"/>
                  <a:gd name="T17" fmla="*/ 529 h 681"/>
                  <a:gd name="T18" fmla="*/ 1196 w 1238"/>
                  <a:gd name="T19" fmla="*/ 485 h 681"/>
                  <a:gd name="T20" fmla="*/ 23 w 1238"/>
                  <a:gd name="T21" fmla="*/ 324 h 681"/>
                  <a:gd name="T22" fmla="*/ 9 w 1238"/>
                  <a:gd name="T23" fmla="*/ 343 h 6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238" h="681">
                    <a:moveTo>
                      <a:pt x="9" y="343"/>
                    </a:moveTo>
                    <a:cubicBezTo>
                      <a:pt x="152" y="493"/>
                      <a:pt x="376" y="569"/>
                      <a:pt x="575" y="605"/>
                    </a:cubicBezTo>
                    <a:cubicBezTo>
                      <a:pt x="792" y="644"/>
                      <a:pt x="1024" y="631"/>
                      <a:pt x="1222" y="529"/>
                    </a:cubicBezTo>
                    <a:cubicBezTo>
                      <a:pt x="1238" y="520"/>
                      <a:pt x="1238" y="494"/>
                      <a:pt x="1222" y="485"/>
                    </a:cubicBezTo>
                    <a:cubicBezTo>
                      <a:pt x="1131" y="437"/>
                      <a:pt x="1041" y="387"/>
                      <a:pt x="968" y="314"/>
                    </a:cubicBezTo>
                    <a:cubicBezTo>
                      <a:pt x="889" y="238"/>
                      <a:pt x="847" y="138"/>
                      <a:pt x="825" y="32"/>
                    </a:cubicBezTo>
                    <a:cubicBezTo>
                      <a:pt x="819" y="0"/>
                      <a:pt x="770" y="14"/>
                      <a:pt x="776" y="46"/>
                    </a:cubicBezTo>
                    <a:cubicBezTo>
                      <a:pt x="799" y="157"/>
                      <a:pt x="844" y="256"/>
                      <a:pt x="921" y="340"/>
                    </a:cubicBezTo>
                    <a:cubicBezTo>
                      <a:pt x="997" y="422"/>
                      <a:pt x="1098" y="479"/>
                      <a:pt x="1196" y="529"/>
                    </a:cubicBezTo>
                    <a:cubicBezTo>
                      <a:pt x="1196" y="514"/>
                      <a:pt x="1196" y="500"/>
                      <a:pt x="1196" y="485"/>
                    </a:cubicBezTo>
                    <a:cubicBezTo>
                      <a:pt x="821" y="681"/>
                      <a:pt x="352" y="551"/>
                      <a:pt x="23" y="324"/>
                    </a:cubicBezTo>
                    <a:cubicBezTo>
                      <a:pt x="12" y="316"/>
                      <a:pt x="0" y="333"/>
                      <a:pt x="9" y="34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grpSp>
            <p:nvGrpSpPr>
              <p:cNvPr id="539" name="组合 538"/>
              <p:cNvGrpSpPr/>
              <p:nvPr/>
            </p:nvGrpSpPr>
            <p:grpSpPr>
              <a:xfrm>
                <a:off x="3517901" y="1225551"/>
                <a:ext cx="5260975" cy="4090987"/>
                <a:chOff x="3517901" y="1225551"/>
                <a:chExt cx="5260975" cy="4090987"/>
              </a:xfrm>
              <a:grpFill/>
            </p:grpSpPr>
            <p:sp>
              <p:nvSpPr>
                <p:cNvPr id="540" name="Freeform 12"/>
                <p:cNvSpPr/>
                <p:nvPr/>
              </p:nvSpPr>
              <p:spPr bwMode="auto">
                <a:xfrm>
                  <a:off x="7805738" y="2135188"/>
                  <a:ext cx="109538" cy="38100"/>
                </a:xfrm>
                <a:custGeom>
                  <a:avLst/>
                  <a:gdLst>
                    <a:gd name="T0" fmla="*/ 6 w 106"/>
                    <a:gd name="T1" fmla="*/ 35 h 37"/>
                    <a:gd name="T2" fmla="*/ 45 w 106"/>
                    <a:gd name="T3" fmla="*/ 33 h 37"/>
                    <a:gd name="T4" fmla="*/ 97 w 106"/>
                    <a:gd name="T5" fmla="*/ 22 h 37"/>
                    <a:gd name="T6" fmla="*/ 97 w 106"/>
                    <a:gd name="T7" fmla="*/ 6 h 37"/>
                    <a:gd name="T8" fmla="*/ 52 w 106"/>
                    <a:gd name="T9" fmla="*/ 6 h 37"/>
                    <a:gd name="T10" fmla="*/ 4 w 106"/>
                    <a:gd name="T11" fmla="*/ 24 h 37"/>
                    <a:gd name="T12" fmla="*/ 6 w 106"/>
                    <a:gd name="T13" fmla="*/ 35 h 37"/>
                  </a:gdLst>
                  <a:ahLst/>
                  <a:cxnLst>
                    <a:cxn ang="0">
                      <a:pos x="T0" y="T1"/>
                    </a:cxn>
                    <a:cxn ang="0">
                      <a:pos x="T2" y="T3"/>
                    </a:cxn>
                    <a:cxn ang="0">
                      <a:pos x="T4" y="T5"/>
                    </a:cxn>
                    <a:cxn ang="0">
                      <a:pos x="T6" y="T7"/>
                    </a:cxn>
                    <a:cxn ang="0">
                      <a:pos x="T8" y="T9"/>
                    </a:cxn>
                    <a:cxn ang="0">
                      <a:pos x="T10" y="T11"/>
                    </a:cxn>
                    <a:cxn ang="0">
                      <a:pos x="T12" y="T13"/>
                    </a:cxn>
                  </a:cxnLst>
                  <a:rect l="0" t="0" r="r" b="b"/>
                  <a:pathLst>
                    <a:path w="106" h="37">
                      <a:moveTo>
                        <a:pt x="6" y="35"/>
                      </a:moveTo>
                      <a:cubicBezTo>
                        <a:pt x="20" y="37"/>
                        <a:pt x="32" y="35"/>
                        <a:pt x="45" y="33"/>
                      </a:cubicBezTo>
                      <a:cubicBezTo>
                        <a:pt x="63" y="30"/>
                        <a:pt x="80" y="29"/>
                        <a:pt x="97" y="22"/>
                      </a:cubicBezTo>
                      <a:cubicBezTo>
                        <a:pt x="105" y="19"/>
                        <a:pt x="106" y="9"/>
                        <a:pt x="97" y="6"/>
                      </a:cubicBezTo>
                      <a:cubicBezTo>
                        <a:pt x="81" y="0"/>
                        <a:pt x="68" y="2"/>
                        <a:pt x="52" y="6"/>
                      </a:cubicBezTo>
                      <a:cubicBezTo>
                        <a:pt x="34" y="9"/>
                        <a:pt x="17" y="13"/>
                        <a:pt x="4" y="24"/>
                      </a:cubicBezTo>
                      <a:cubicBezTo>
                        <a:pt x="0" y="27"/>
                        <a:pt x="2" y="34"/>
                        <a:pt x="6" y="3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41" name="Freeform 13"/>
                <p:cNvSpPr/>
                <p:nvPr/>
              </p:nvSpPr>
              <p:spPr bwMode="auto">
                <a:xfrm>
                  <a:off x="8018463" y="2144713"/>
                  <a:ext cx="92075" cy="34925"/>
                </a:xfrm>
                <a:custGeom>
                  <a:avLst/>
                  <a:gdLst>
                    <a:gd name="T0" fmla="*/ 4 w 89"/>
                    <a:gd name="T1" fmla="*/ 9 h 35"/>
                    <a:gd name="T2" fmla="*/ 79 w 89"/>
                    <a:gd name="T3" fmla="*/ 34 h 35"/>
                    <a:gd name="T4" fmla="*/ 83 w 89"/>
                    <a:gd name="T5" fmla="*/ 20 h 35"/>
                    <a:gd name="T6" fmla="*/ 7 w 89"/>
                    <a:gd name="T7" fmla="*/ 0 h 35"/>
                    <a:gd name="T8" fmla="*/ 4 w 89"/>
                    <a:gd name="T9" fmla="*/ 9 h 35"/>
                  </a:gdLst>
                  <a:ahLst/>
                  <a:cxnLst>
                    <a:cxn ang="0">
                      <a:pos x="T0" y="T1"/>
                    </a:cxn>
                    <a:cxn ang="0">
                      <a:pos x="T2" y="T3"/>
                    </a:cxn>
                    <a:cxn ang="0">
                      <a:pos x="T4" y="T5"/>
                    </a:cxn>
                    <a:cxn ang="0">
                      <a:pos x="T6" y="T7"/>
                    </a:cxn>
                    <a:cxn ang="0">
                      <a:pos x="T8" y="T9"/>
                    </a:cxn>
                  </a:cxnLst>
                  <a:rect l="0" t="0" r="r" b="b"/>
                  <a:pathLst>
                    <a:path w="89" h="35">
                      <a:moveTo>
                        <a:pt x="4" y="9"/>
                      </a:moveTo>
                      <a:cubicBezTo>
                        <a:pt x="28" y="23"/>
                        <a:pt x="52" y="31"/>
                        <a:pt x="79" y="34"/>
                      </a:cubicBezTo>
                      <a:cubicBezTo>
                        <a:pt x="87" y="35"/>
                        <a:pt x="89" y="24"/>
                        <a:pt x="83" y="20"/>
                      </a:cubicBezTo>
                      <a:cubicBezTo>
                        <a:pt x="59" y="6"/>
                        <a:pt x="34" y="3"/>
                        <a:pt x="7" y="0"/>
                      </a:cubicBezTo>
                      <a:cubicBezTo>
                        <a:pt x="2" y="0"/>
                        <a:pt x="0" y="7"/>
                        <a:pt x="4"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42" name="Freeform 14"/>
                <p:cNvSpPr/>
                <p:nvPr/>
              </p:nvSpPr>
              <p:spPr bwMode="auto">
                <a:xfrm>
                  <a:off x="8228013" y="2225676"/>
                  <a:ext cx="107950" cy="61913"/>
                </a:xfrm>
                <a:custGeom>
                  <a:avLst/>
                  <a:gdLst>
                    <a:gd name="T0" fmla="*/ 6 w 105"/>
                    <a:gd name="T1" fmla="*/ 10 h 59"/>
                    <a:gd name="T2" fmla="*/ 91 w 105"/>
                    <a:gd name="T3" fmla="*/ 55 h 59"/>
                    <a:gd name="T4" fmla="*/ 99 w 105"/>
                    <a:gd name="T5" fmla="*/ 44 h 59"/>
                    <a:gd name="T6" fmla="*/ 9 w 105"/>
                    <a:gd name="T7" fmla="*/ 1 h 59"/>
                    <a:gd name="T8" fmla="*/ 6 w 105"/>
                    <a:gd name="T9" fmla="*/ 10 h 59"/>
                  </a:gdLst>
                  <a:ahLst/>
                  <a:cxnLst>
                    <a:cxn ang="0">
                      <a:pos x="T0" y="T1"/>
                    </a:cxn>
                    <a:cxn ang="0">
                      <a:pos x="T2" y="T3"/>
                    </a:cxn>
                    <a:cxn ang="0">
                      <a:pos x="T4" y="T5"/>
                    </a:cxn>
                    <a:cxn ang="0">
                      <a:pos x="T6" y="T7"/>
                    </a:cxn>
                    <a:cxn ang="0">
                      <a:pos x="T8" y="T9"/>
                    </a:cxn>
                  </a:cxnLst>
                  <a:rect l="0" t="0" r="r" b="b"/>
                  <a:pathLst>
                    <a:path w="105" h="59">
                      <a:moveTo>
                        <a:pt x="6" y="10"/>
                      </a:moveTo>
                      <a:cubicBezTo>
                        <a:pt x="35" y="21"/>
                        <a:pt x="64" y="39"/>
                        <a:pt x="91" y="55"/>
                      </a:cubicBezTo>
                      <a:cubicBezTo>
                        <a:pt x="97" y="59"/>
                        <a:pt x="105" y="49"/>
                        <a:pt x="99" y="44"/>
                      </a:cubicBezTo>
                      <a:cubicBezTo>
                        <a:pt x="72" y="20"/>
                        <a:pt x="44" y="7"/>
                        <a:pt x="9" y="1"/>
                      </a:cubicBezTo>
                      <a:cubicBezTo>
                        <a:pt x="3" y="0"/>
                        <a:pt x="0" y="8"/>
                        <a:pt x="6" y="1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43" name="Freeform 15"/>
                <p:cNvSpPr/>
                <p:nvPr/>
              </p:nvSpPr>
              <p:spPr bwMode="auto">
                <a:xfrm>
                  <a:off x="8421688" y="2389188"/>
                  <a:ext cx="77788" cy="84138"/>
                </a:xfrm>
                <a:custGeom>
                  <a:avLst/>
                  <a:gdLst>
                    <a:gd name="T0" fmla="*/ 1 w 75"/>
                    <a:gd name="T1" fmla="*/ 1 h 81"/>
                    <a:gd name="T2" fmla="*/ 14 w 75"/>
                    <a:gd name="T3" fmla="*/ 20 h 81"/>
                    <a:gd name="T4" fmla="*/ 31 w 75"/>
                    <a:gd name="T5" fmla="*/ 42 h 81"/>
                    <a:gd name="T6" fmla="*/ 62 w 75"/>
                    <a:gd name="T7" fmla="*/ 77 h 81"/>
                    <a:gd name="T8" fmla="*/ 72 w 75"/>
                    <a:gd name="T9" fmla="*/ 71 h 81"/>
                    <a:gd name="T10" fmla="*/ 45 w 75"/>
                    <a:gd name="T11" fmla="*/ 35 h 81"/>
                    <a:gd name="T12" fmla="*/ 24 w 75"/>
                    <a:gd name="T13" fmla="*/ 16 h 81"/>
                    <a:gd name="T14" fmla="*/ 2 w 75"/>
                    <a:gd name="T15" fmla="*/ 0 h 81"/>
                    <a:gd name="T16" fmla="*/ 1 w 75"/>
                    <a:gd name="T17" fmla="*/ 1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5" h="81">
                      <a:moveTo>
                        <a:pt x="1" y="1"/>
                      </a:moveTo>
                      <a:cubicBezTo>
                        <a:pt x="6" y="6"/>
                        <a:pt x="9" y="14"/>
                        <a:pt x="14" y="20"/>
                      </a:cubicBezTo>
                      <a:cubicBezTo>
                        <a:pt x="19" y="27"/>
                        <a:pt x="25" y="35"/>
                        <a:pt x="31" y="42"/>
                      </a:cubicBezTo>
                      <a:cubicBezTo>
                        <a:pt x="41" y="54"/>
                        <a:pt x="51" y="66"/>
                        <a:pt x="62" y="77"/>
                      </a:cubicBezTo>
                      <a:cubicBezTo>
                        <a:pt x="66" y="81"/>
                        <a:pt x="75" y="77"/>
                        <a:pt x="72" y="71"/>
                      </a:cubicBezTo>
                      <a:cubicBezTo>
                        <a:pt x="66" y="57"/>
                        <a:pt x="57" y="46"/>
                        <a:pt x="45" y="35"/>
                      </a:cubicBezTo>
                      <a:cubicBezTo>
                        <a:pt x="38" y="28"/>
                        <a:pt x="31" y="22"/>
                        <a:pt x="24" y="16"/>
                      </a:cubicBezTo>
                      <a:cubicBezTo>
                        <a:pt x="17" y="10"/>
                        <a:pt x="8" y="6"/>
                        <a:pt x="2" y="0"/>
                      </a:cubicBezTo>
                      <a:cubicBezTo>
                        <a:pt x="1" y="0"/>
                        <a:pt x="0" y="0"/>
                        <a:pt x="1" y="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44" name="Freeform 16"/>
                <p:cNvSpPr/>
                <p:nvPr/>
              </p:nvSpPr>
              <p:spPr bwMode="auto">
                <a:xfrm>
                  <a:off x="8572501" y="2570163"/>
                  <a:ext cx="60325" cy="90488"/>
                </a:xfrm>
                <a:custGeom>
                  <a:avLst/>
                  <a:gdLst>
                    <a:gd name="T0" fmla="*/ 3 w 57"/>
                    <a:gd name="T1" fmla="*/ 10 h 88"/>
                    <a:gd name="T2" fmla="*/ 47 w 57"/>
                    <a:gd name="T3" fmla="*/ 83 h 88"/>
                    <a:gd name="T4" fmla="*/ 55 w 57"/>
                    <a:gd name="T5" fmla="*/ 77 h 88"/>
                    <a:gd name="T6" fmla="*/ 11 w 57"/>
                    <a:gd name="T7" fmla="*/ 5 h 88"/>
                    <a:gd name="T8" fmla="*/ 3 w 57"/>
                    <a:gd name="T9" fmla="*/ 10 h 88"/>
                  </a:gdLst>
                  <a:ahLst/>
                  <a:cxnLst>
                    <a:cxn ang="0">
                      <a:pos x="T0" y="T1"/>
                    </a:cxn>
                    <a:cxn ang="0">
                      <a:pos x="T2" y="T3"/>
                    </a:cxn>
                    <a:cxn ang="0">
                      <a:pos x="T4" y="T5"/>
                    </a:cxn>
                    <a:cxn ang="0">
                      <a:pos x="T6" y="T7"/>
                    </a:cxn>
                    <a:cxn ang="0">
                      <a:pos x="T8" y="T9"/>
                    </a:cxn>
                  </a:cxnLst>
                  <a:rect l="0" t="0" r="r" b="b"/>
                  <a:pathLst>
                    <a:path w="57" h="88">
                      <a:moveTo>
                        <a:pt x="3" y="10"/>
                      </a:moveTo>
                      <a:cubicBezTo>
                        <a:pt x="17" y="35"/>
                        <a:pt x="27" y="63"/>
                        <a:pt x="47" y="83"/>
                      </a:cubicBezTo>
                      <a:cubicBezTo>
                        <a:pt x="51" y="88"/>
                        <a:pt x="57" y="82"/>
                        <a:pt x="55" y="77"/>
                      </a:cubicBezTo>
                      <a:cubicBezTo>
                        <a:pt x="44" y="51"/>
                        <a:pt x="28" y="27"/>
                        <a:pt x="11" y="5"/>
                      </a:cubicBezTo>
                      <a:cubicBezTo>
                        <a:pt x="8" y="0"/>
                        <a:pt x="0" y="4"/>
                        <a:pt x="3" y="1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45" name="Freeform 17"/>
                <p:cNvSpPr/>
                <p:nvPr/>
              </p:nvSpPr>
              <p:spPr bwMode="auto">
                <a:xfrm>
                  <a:off x="8664576" y="2767013"/>
                  <a:ext cx="42863" cy="88900"/>
                </a:xfrm>
                <a:custGeom>
                  <a:avLst/>
                  <a:gdLst>
                    <a:gd name="T0" fmla="*/ 3 w 41"/>
                    <a:gd name="T1" fmla="*/ 7 h 86"/>
                    <a:gd name="T2" fmla="*/ 30 w 41"/>
                    <a:gd name="T3" fmla="*/ 79 h 86"/>
                    <a:gd name="T4" fmla="*/ 40 w 41"/>
                    <a:gd name="T5" fmla="*/ 76 h 86"/>
                    <a:gd name="T6" fmla="*/ 9 w 41"/>
                    <a:gd name="T7" fmla="*/ 4 h 86"/>
                    <a:gd name="T8" fmla="*/ 3 w 41"/>
                    <a:gd name="T9" fmla="*/ 7 h 86"/>
                  </a:gdLst>
                  <a:ahLst/>
                  <a:cxnLst>
                    <a:cxn ang="0">
                      <a:pos x="T0" y="T1"/>
                    </a:cxn>
                    <a:cxn ang="0">
                      <a:pos x="T2" y="T3"/>
                    </a:cxn>
                    <a:cxn ang="0">
                      <a:pos x="T4" y="T5"/>
                    </a:cxn>
                    <a:cxn ang="0">
                      <a:pos x="T6" y="T7"/>
                    </a:cxn>
                    <a:cxn ang="0">
                      <a:pos x="T8" y="T9"/>
                    </a:cxn>
                  </a:cxnLst>
                  <a:rect l="0" t="0" r="r" b="b"/>
                  <a:pathLst>
                    <a:path w="41" h="86">
                      <a:moveTo>
                        <a:pt x="3" y="7"/>
                      </a:moveTo>
                      <a:cubicBezTo>
                        <a:pt x="16" y="29"/>
                        <a:pt x="21" y="56"/>
                        <a:pt x="30" y="79"/>
                      </a:cubicBezTo>
                      <a:cubicBezTo>
                        <a:pt x="32" y="86"/>
                        <a:pt x="41" y="83"/>
                        <a:pt x="40" y="76"/>
                      </a:cubicBezTo>
                      <a:cubicBezTo>
                        <a:pt x="36" y="48"/>
                        <a:pt x="25" y="27"/>
                        <a:pt x="9" y="4"/>
                      </a:cubicBezTo>
                      <a:cubicBezTo>
                        <a:pt x="7" y="0"/>
                        <a:pt x="0" y="3"/>
                        <a:pt x="3" y="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46" name="Freeform 18"/>
                <p:cNvSpPr/>
                <p:nvPr/>
              </p:nvSpPr>
              <p:spPr bwMode="auto">
                <a:xfrm>
                  <a:off x="8740776" y="2992438"/>
                  <a:ext cx="26988" cy="107950"/>
                </a:xfrm>
                <a:custGeom>
                  <a:avLst/>
                  <a:gdLst>
                    <a:gd name="T0" fmla="*/ 2 w 27"/>
                    <a:gd name="T1" fmla="*/ 7 h 104"/>
                    <a:gd name="T2" fmla="*/ 17 w 27"/>
                    <a:gd name="T3" fmla="*/ 100 h 104"/>
                    <a:gd name="T4" fmla="*/ 23 w 27"/>
                    <a:gd name="T5" fmla="*/ 100 h 104"/>
                    <a:gd name="T6" fmla="*/ 9 w 27"/>
                    <a:gd name="T7" fmla="*/ 4 h 104"/>
                    <a:gd name="T8" fmla="*/ 2 w 27"/>
                    <a:gd name="T9" fmla="*/ 7 h 104"/>
                  </a:gdLst>
                  <a:ahLst/>
                  <a:cxnLst>
                    <a:cxn ang="0">
                      <a:pos x="T0" y="T1"/>
                    </a:cxn>
                    <a:cxn ang="0">
                      <a:pos x="T2" y="T3"/>
                    </a:cxn>
                    <a:cxn ang="0">
                      <a:pos x="T4" y="T5"/>
                    </a:cxn>
                    <a:cxn ang="0">
                      <a:pos x="T6" y="T7"/>
                    </a:cxn>
                    <a:cxn ang="0">
                      <a:pos x="T8" y="T9"/>
                    </a:cxn>
                  </a:cxnLst>
                  <a:rect l="0" t="0" r="r" b="b"/>
                  <a:pathLst>
                    <a:path w="27" h="104">
                      <a:moveTo>
                        <a:pt x="2" y="7"/>
                      </a:moveTo>
                      <a:cubicBezTo>
                        <a:pt x="14" y="36"/>
                        <a:pt x="13" y="68"/>
                        <a:pt x="17" y="100"/>
                      </a:cubicBezTo>
                      <a:cubicBezTo>
                        <a:pt x="17" y="104"/>
                        <a:pt x="23" y="104"/>
                        <a:pt x="23" y="100"/>
                      </a:cubicBezTo>
                      <a:cubicBezTo>
                        <a:pt x="27" y="67"/>
                        <a:pt x="24" y="33"/>
                        <a:pt x="9" y="4"/>
                      </a:cubicBezTo>
                      <a:cubicBezTo>
                        <a:pt x="7" y="0"/>
                        <a:pt x="0" y="3"/>
                        <a:pt x="2" y="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47" name="Freeform 19"/>
                <p:cNvSpPr/>
                <p:nvPr/>
              </p:nvSpPr>
              <p:spPr bwMode="auto">
                <a:xfrm>
                  <a:off x="8753476" y="3206751"/>
                  <a:ext cx="25400" cy="80963"/>
                </a:xfrm>
                <a:custGeom>
                  <a:avLst/>
                  <a:gdLst>
                    <a:gd name="T0" fmla="*/ 13 w 24"/>
                    <a:gd name="T1" fmla="*/ 2 h 78"/>
                    <a:gd name="T2" fmla="*/ 4 w 24"/>
                    <a:gd name="T3" fmla="*/ 32 h 78"/>
                    <a:gd name="T4" fmla="*/ 2 w 24"/>
                    <a:gd name="T5" fmla="*/ 46 h 78"/>
                    <a:gd name="T6" fmla="*/ 0 w 24"/>
                    <a:gd name="T7" fmla="*/ 66 h 78"/>
                    <a:gd name="T8" fmla="*/ 13 w 24"/>
                    <a:gd name="T9" fmla="*/ 71 h 78"/>
                    <a:gd name="T10" fmla="*/ 23 w 24"/>
                    <a:gd name="T11" fmla="*/ 39 h 78"/>
                    <a:gd name="T12" fmla="*/ 15 w 24"/>
                    <a:gd name="T13" fmla="*/ 2 h 78"/>
                    <a:gd name="T14" fmla="*/ 13 w 24"/>
                    <a:gd name="T15" fmla="*/ 2 h 7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4" h="78">
                      <a:moveTo>
                        <a:pt x="13" y="2"/>
                      </a:moveTo>
                      <a:cubicBezTo>
                        <a:pt x="9" y="12"/>
                        <a:pt x="6" y="21"/>
                        <a:pt x="4" y="32"/>
                      </a:cubicBezTo>
                      <a:cubicBezTo>
                        <a:pt x="3" y="37"/>
                        <a:pt x="2" y="41"/>
                        <a:pt x="2" y="46"/>
                      </a:cubicBezTo>
                      <a:cubicBezTo>
                        <a:pt x="1" y="53"/>
                        <a:pt x="1" y="59"/>
                        <a:pt x="0" y="66"/>
                      </a:cubicBezTo>
                      <a:cubicBezTo>
                        <a:pt x="0" y="72"/>
                        <a:pt x="9" y="78"/>
                        <a:pt x="13" y="71"/>
                      </a:cubicBezTo>
                      <a:cubicBezTo>
                        <a:pt x="18" y="60"/>
                        <a:pt x="21" y="52"/>
                        <a:pt x="23" y="39"/>
                      </a:cubicBezTo>
                      <a:cubicBezTo>
                        <a:pt x="24" y="25"/>
                        <a:pt x="20" y="15"/>
                        <a:pt x="15" y="2"/>
                      </a:cubicBezTo>
                      <a:cubicBezTo>
                        <a:pt x="15" y="0"/>
                        <a:pt x="13" y="1"/>
                        <a:pt x="13" y="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48" name="Freeform 20"/>
                <p:cNvSpPr/>
                <p:nvPr/>
              </p:nvSpPr>
              <p:spPr bwMode="auto">
                <a:xfrm>
                  <a:off x="8672513" y="3368676"/>
                  <a:ext cx="61913" cy="100013"/>
                </a:xfrm>
                <a:custGeom>
                  <a:avLst/>
                  <a:gdLst>
                    <a:gd name="T0" fmla="*/ 46 w 61"/>
                    <a:gd name="T1" fmla="*/ 3 h 97"/>
                    <a:gd name="T2" fmla="*/ 6 w 61"/>
                    <a:gd name="T3" fmla="*/ 81 h 97"/>
                    <a:gd name="T4" fmla="*/ 20 w 61"/>
                    <a:gd name="T5" fmla="*/ 91 h 97"/>
                    <a:gd name="T6" fmla="*/ 52 w 61"/>
                    <a:gd name="T7" fmla="*/ 51 h 97"/>
                    <a:gd name="T8" fmla="*/ 53 w 61"/>
                    <a:gd name="T9" fmla="*/ 3 h 97"/>
                    <a:gd name="T10" fmla="*/ 46 w 61"/>
                    <a:gd name="T11" fmla="*/ 3 h 97"/>
                  </a:gdLst>
                  <a:ahLst/>
                  <a:cxnLst>
                    <a:cxn ang="0">
                      <a:pos x="T0" y="T1"/>
                    </a:cxn>
                    <a:cxn ang="0">
                      <a:pos x="T2" y="T3"/>
                    </a:cxn>
                    <a:cxn ang="0">
                      <a:pos x="T4" y="T5"/>
                    </a:cxn>
                    <a:cxn ang="0">
                      <a:pos x="T6" y="T7"/>
                    </a:cxn>
                    <a:cxn ang="0">
                      <a:pos x="T8" y="T9"/>
                    </a:cxn>
                    <a:cxn ang="0">
                      <a:pos x="T10" y="T11"/>
                    </a:cxn>
                  </a:cxnLst>
                  <a:rect l="0" t="0" r="r" b="b"/>
                  <a:pathLst>
                    <a:path w="61" h="97">
                      <a:moveTo>
                        <a:pt x="46" y="3"/>
                      </a:moveTo>
                      <a:cubicBezTo>
                        <a:pt x="33" y="29"/>
                        <a:pt x="23" y="57"/>
                        <a:pt x="6" y="81"/>
                      </a:cubicBezTo>
                      <a:cubicBezTo>
                        <a:pt x="0" y="89"/>
                        <a:pt x="13" y="97"/>
                        <a:pt x="20" y="91"/>
                      </a:cubicBezTo>
                      <a:cubicBezTo>
                        <a:pt x="34" y="80"/>
                        <a:pt x="45" y="69"/>
                        <a:pt x="52" y="51"/>
                      </a:cubicBezTo>
                      <a:cubicBezTo>
                        <a:pt x="58" y="35"/>
                        <a:pt x="61" y="20"/>
                        <a:pt x="53" y="3"/>
                      </a:cubicBezTo>
                      <a:cubicBezTo>
                        <a:pt x="52" y="0"/>
                        <a:pt x="47" y="1"/>
                        <a:pt x="46" y="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49" name="Freeform 21"/>
                <p:cNvSpPr/>
                <p:nvPr/>
              </p:nvSpPr>
              <p:spPr bwMode="auto">
                <a:xfrm>
                  <a:off x="8559801" y="3544888"/>
                  <a:ext cx="68263" cy="84138"/>
                </a:xfrm>
                <a:custGeom>
                  <a:avLst/>
                  <a:gdLst>
                    <a:gd name="T0" fmla="*/ 51 w 66"/>
                    <a:gd name="T1" fmla="*/ 4 h 81"/>
                    <a:gd name="T2" fmla="*/ 24 w 66"/>
                    <a:gd name="T3" fmla="*/ 33 h 81"/>
                    <a:gd name="T4" fmla="*/ 14 w 66"/>
                    <a:gd name="T5" fmla="*/ 46 h 81"/>
                    <a:gd name="T6" fmla="*/ 5 w 66"/>
                    <a:gd name="T7" fmla="*/ 62 h 81"/>
                    <a:gd name="T8" fmla="*/ 18 w 66"/>
                    <a:gd name="T9" fmla="*/ 75 h 81"/>
                    <a:gd name="T10" fmla="*/ 32 w 66"/>
                    <a:gd name="T11" fmla="*/ 65 h 81"/>
                    <a:gd name="T12" fmla="*/ 45 w 66"/>
                    <a:gd name="T13" fmla="*/ 49 h 81"/>
                    <a:gd name="T14" fmla="*/ 63 w 66"/>
                    <a:gd name="T15" fmla="*/ 11 h 81"/>
                    <a:gd name="T16" fmla="*/ 51 w 66"/>
                    <a:gd name="T17" fmla="*/ 4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6" h="81">
                      <a:moveTo>
                        <a:pt x="51" y="4"/>
                      </a:moveTo>
                      <a:cubicBezTo>
                        <a:pt x="41" y="13"/>
                        <a:pt x="32" y="22"/>
                        <a:pt x="24" y="33"/>
                      </a:cubicBezTo>
                      <a:cubicBezTo>
                        <a:pt x="21" y="37"/>
                        <a:pt x="17" y="41"/>
                        <a:pt x="14" y="46"/>
                      </a:cubicBezTo>
                      <a:cubicBezTo>
                        <a:pt x="10" y="51"/>
                        <a:pt x="9" y="57"/>
                        <a:pt x="5" y="62"/>
                      </a:cubicBezTo>
                      <a:cubicBezTo>
                        <a:pt x="0" y="70"/>
                        <a:pt x="10" y="81"/>
                        <a:pt x="18" y="75"/>
                      </a:cubicBezTo>
                      <a:cubicBezTo>
                        <a:pt x="22" y="72"/>
                        <a:pt x="29" y="69"/>
                        <a:pt x="32" y="65"/>
                      </a:cubicBezTo>
                      <a:cubicBezTo>
                        <a:pt x="37" y="60"/>
                        <a:pt x="41" y="55"/>
                        <a:pt x="45" y="49"/>
                      </a:cubicBezTo>
                      <a:cubicBezTo>
                        <a:pt x="53" y="37"/>
                        <a:pt x="59" y="25"/>
                        <a:pt x="63" y="11"/>
                      </a:cubicBezTo>
                      <a:cubicBezTo>
                        <a:pt x="66" y="4"/>
                        <a:pt x="56" y="0"/>
                        <a:pt x="51" y="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50" name="Freeform 22"/>
                <p:cNvSpPr/>
                <p:nvPr/>
              </p:nvSpPr>
              <p:spPr bwMode="auto">
                <a:xfrm>
                  <a:off x="8374063" y="3732213"/>
                  <a:ext cx="80963" cy="65088"/>
                </a:xfrm>
                <a:custGeom>
                  <a:avLst/>
                  <a:gdLst>
                    <a:gd name="T0" fmla="*/ 66 w 79"/>
                    <a:gd name="T1" fmla="*/ 3 h 62"/>
                    <a:gd name="T2" fmla="*/ 35 w 79"/>
                    <a:gd name="T3" fmla="*/ 23 h 62"/>
                    <a:gd name="T4" fmla="*/ 6 w 79"/>
                    <a:gd name="T5" fmla="*/ 48 h 62"/>
                    <a:gd name="T6" fmla="*/ 14 w 79"/>
                    <a:gd name="T7" fmla="*/ 58 h 62"/>
                    <a:gd name="T8" fmla="*/ 45 w 79"/>
                    <a:gd name="T9" fmla="*/ 38 h 62"/>
                    <a:gd name="T10" fmla="*/ 73 w 79"/>
                    <a:gd name="T11" fmla="*/ 13 h 62"/>
                    <a:gd name="T12" fmla="*/ 66 w 79"/>
                    <a:gd name="T13" fmla="*/ 3 h 62"/>
                  </a:gdLst>
                  <a:ahLst/>
                  <a:cxnLst>
                    <a:cxn ang="0">
                      <a:pos x="T0" y="T1"/>
                    </a:cxn>
                    <a:cxn ang="0">
                      <a:pos x="T2" y="T3"/>
                    </a:cxn>
                    <a:cxn ang="0">
                      <a:pos x="T4" y="T5"/>
                    </a:cxn>
                    <a:cxn ang="0">
                      <a:pos x="T6" y="T7"/>
                    </a:cxn>
                    <a:cxn ang="0">
                      <a:pos x="T8" y="T9"/>
                    </a:cxn>
                    <a:cxn ang="0">
                      <a:pos x="T10" y="T11"/>
                    </a:cxn>
                    <a:cxn ang="0">
                      <a:pos x="T12" y="T13"/>
                    </a:cxn>
                  </a:cxnLst>
                  <a:rect l="0" t="0" r="r" b="b"/>
                  <a:pathLst>
                    <a:path w="79" h="62">
                      <a:moveTo>
                        <a:pt x="66" y="3"/>
                      </a:moveTo>
                      <a:cubicBezTo>
                        <a:pt x="55" y="9"/>
                        <a:pt x="45" y="15"/>
                        <a:pt x="35" y="23"/>
                      </a:cubicBezTo>
                      <a:cubicBezTo>
                        <a:pt x="25" y="31"/>
                        <a:pt x="16" y="39"/>
                        <a:pt x="6" y="48"/>
                      </a:cubicBezTo>
                      <a:cubicBezTo>
                        <a:pt x="0" y="53"/>
                        <a:pt x="8" y="62"/>
                        <a:pt x="14" y="58"/>
                      </a:cubicBezTo>
                      <a:cubicBezTo>
                        <a:pt x="25" y="52"/>
                        <a:pt x="35" y="46"/>
                        <a:pt x="45" y="38"/>
                      </a:cubicBezTo>
                      <a:cubicBezTo>
                        <a:pt x="55" y="30"/>
                        <a:pt x="64" y="21"/>
                        <a:pt x="73" y="13"/>
                      </a:cubicBezTo>
                      <a:cubicBezTo>
                        <a:pt x="79" y="9"/>
                        <a:pt x="72" y="0"/>
                        <a:pt x="66" y="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51" name="Freeform 23"/>
                <p:cNvSpPr/>
                <p:nvPr/>
              </p:nvSpPr>
              <p:spPr bwMode="auto">
                <a:xfrm>
                  <a:off x="7953376" y="3932238"/>
                  <a:ext cx="93663" cy="30163"/>
                </a:xfrm>
                <a:custGeom>
                  <a:avLst/>
                  <a:gdLst>
                    <a:gd name="T0" fmla="*/ 82 w 91"/>
                    <a:gd name="T1" fmla="*/ 1 h 30"/>
                    <a:gd name="T2" fmla="*/ 42 w 91"/>
                    <a:gd name="T3" fmla="*/ 5 h 30"/>
                    <a:gd name="T4" fmla="*/ 9 w 91"/>
                    <a:gd name="T5" fmla="*/ 11 h 30"/>
                    <a:gd name="T6" fmla="*/ 9 w 91"/>
                    <a:gd name="T7" fmla="*/ 28 h 30"/>
                    <a:gd name="T8" fmla="*/ 45 w 91"/>
                    <a:gd name="T9" fmla="*/ 27 h 30"/>
                    <a:gd name="T10" fmla="*/ 86 w 91"/>
                    <a:gd name="T11" fmla="*/ 9 h 30"/>
                    <a:gd name="T12" fmla="*/ 82 w 91"/>
                    <a:gd name="T13" fmla="*/ 1 h 30"/>
                  </a:gdLst>
                  <a:ahLst/>
                  <a:cxnLst>
                    <a:cxn ang="0">
                      <a:pos x="T0" y="T1"/>
                    </a:cxn>
                    <a:cxn ang="0">
                      <a:pos x="T2" y="T3"/>
                    </a:cxn>
                    <a:cxn ang="0">
                      <a:pos x="T4" y="T5"/>
                    </a:cxn>
                    <a:cxn ang="0">
                      <a:pos x="T6" y="T7"/>
                    </a:cxn>
                    <a:cxn ang="0">
                      <a:pos x="T8" y="T9"/>
                    </a:cxn>
                    <a:cxn ang="0">
                      <a:pos x="T10" y="T11"/>
                    </a:cxn>
                    <a:cxn ang="0">
                      <a:pos x="T12" y="T13"/>
                    </a:cxn>
                  </a:cxnLst>
                  <a:rect l="0" t="0" r="r" b="b"/>
                  <a:pathLst>
                    <a:path w="91" h="30">
                      <a:moveTo>
                        <a:pt x="82" y="1"/>
                      </a:moveTo>
                      <a:cubicBezTo>
                        <a:pt x="69" y="3"/>
                        <a:pt x="55" y="3"/>
                        <a:pt x="42" y="5"/>
                      </a:cubicBezTo>
                      <a:cubicBezTo>
                        <a:pt x="31" y="6"/>
                        <a:pt x="20" y="9"/>
                        <a:pt x="9" y="11"/>
                      </a:cubicBezTo>
                      <a:cubicBezTo>
                        <a:pt x="0" y="13"/>
                        <a:pt x="0" y="27"/>
                        <a:pt x="9" y="28"/>
                      </a:cubicBezTo>
                      <a:cubicBezTo>
                        <a:pt x="22" y="30"/>
                        <a:pt x="32" y="30"/>
                        <a:pt x="45" y="27"/>
                      </a:cubicBezTo>
                      <a:cubicBezTo>
                        <a:pt x="60" y="23"/>
                        <a:pt x="72" y="15"/>
                        <a:pt x="86" y="9"/>
                      </a:cubicBezTo>
                      <a:cubicBezTo>
                        <a:pt x="91" y="7"/>
                        <a:pt x="87" y="0"/>
                        <a:pt x="82" y="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52" name="Freeform 24"/>
                <p:cNvSpPr/>
                <p:nvPr/>
              </p:nvSpPr>
              <p:spPr bwMode="auto">
                <a:xfrm>
                  <a:off x="7991476" y="3992563"/>
                  <a:ext cx="65088" cy="77788"/>
                </a:xfrm>
                <a:custGeom>
                  <a:avLst/>
                  <a:gdLst>
                    <a:gd name="T0" fmla="*/ 2 w 63"/>
                    <a:gd name="T1" fmla="*/ 6 h 74"/>
                    <a:gd name="T2" fmla="*/ 12 w 63"/>
                    <a:gd name="T3" fmla="*/ 18 h 74"/>
                    <a:gd name="T4" fmla="*/ 24 w 63"/>
                    <a:gd name="T5" fmla="*/ 34 h 74"/>
                    <a:gd name="T6" fmla="*/ 36 w 63"/>
                    <a:gd name="T7" fmla="*/ 51 h 74"/>
                    <a:gd name="T8" fmla="*/ 47 w 63"/>
                    <a:gd name="T9" fmla="*/ 66 h 74"/>
                    <a:gd name="T10" fmla="*/ 61 w 63"/>
                    <a:gd name="T11" fmla="*/ 60 h 74"/>
                    <a:gd name="T12" fmla="*/ 37 w 63"/>
                    <a:gd name="T13" fmla="*/ 16 h 74"/>
                    <a:gd name="T14" fmla="*/ 18 w 63"/>
                    <a:gd name="T15" fmla="*/ 3 h 74"/>
                    <a:gd name="T16" fmla="*/ 3 w 63"/>
                    <a:gd name="T17" fmla="*/ 2 h 74"/>
                    <a:gd name="T18" fmla="*/ 2 w 63"/>
                    <a:gd name="T19" fmla="*/ 6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3" h="74">
                      <a:moveTo>
                        <a:pt x="2" y="6"/>
                      </a:moveTo>
                      <a:cubicBezTo>
                        <a:pt x="6" y="7"/>
                        <a:pt x="10" y="15"/>
                        <a:pt x="12" y="18"/>
                      </a:cubicBezTo>
                      <a:cubicBezTo>
                        <a:pt x="15" y="24"/>
                        <a:pt x="20" y="29"/>
                        <a:pt x="24" y="34"/>
                      </a:cubicBezTo>
                      <a:cubicBezTo>
                        <a:pt x="29" y="39"/>
                        <a:pt x="32" y="45"/>
                        <a:pt x="36" y="51"/>
                      </a:cubicBezTo>
                      <a:cubicBezTo>
                        <a:pt x="39" y="56"/>
                        <a:pt x="44" y="60"/>
                        <a:pt x="47" y="66"/>
                      </a:cubicBezTo>
                      <a:cubicBezTo>
                        <a:pt x="51" y="74"/>
                        <a:pt x="63" y="68"/>
                        <a:pt x="61" y="60"/>
                      </a:cubicBezTo>
                      <a:cubicBezTo>
                        <a:pt x="57" y="43"/>
                        <a:pt x="50" y="29"/>
                        <a:pt x="37" y="16"/>
                      </a:cubicBezTo>
                      <a:cubicBezTo>
                        <a:pt x="32" y="10"/>
                        <a:pt x="26" y="6"/>
                        <a:pt x="18" y="3"/>
                      </a:cubicBezTo>
                      <a:cubicBezTo>
                        <a:pt x="13" y="0"/>
                        <a:pt x="8" y="1"/>
                        <a:pt x="3" y="2"/>
                      </a:cubicBezTo>
                      <a:cubicBezTo>
                        <a:pt x="0" y="2"/>
                        <a:pt x="0" y="6"/>
                        <a:pt x="2" y="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53" name="Freeform 25"/>
                <p:cNvSpPr/>
                <p:nvPr/>
              </p:nvSpPr>
              <p:spPr bwMode="auto">
                <a:xfrm>
                  <a:off x="8085138" y="4160838"/>
                  <a:ext cx="26988" cy="95250"/>
                </a:xfrm>
                <a:custGeom>
                  <a:avLst/>
                  <a:gdLst>
                    <a:gd name="T0" fmla="*/ 0 w 26"/>
                    <a:gd name="T1" fmla="*/ 8 h 91"/>
                    <a:gd name="T2" fmla="*/ 6 w 26"/>
                    <a:gd name="T3" fmla="*/ 83 h 91"/>
                    <a:gd name="T4" fmla="*/ 22 w 26"/>
                    <a:gd name="T5" fmla="*/ 83 h 91"/>
                    <a:gd name="T6" fmla="*/ 13 w 26"/>
                    <a:gd name="T7" fmla="*/ 5 h 91"/>
                    <a:gd name="T8" fmla="*/ 0 w 26"/>
                    <a:gd name="T9" fmla="*/ 8 h 91"/>
                  </a:gdLst>
                  <a:ahLst/>
                  <a:cxnLst>
                    <a:cxn ang="0">
                      <a:pos x="T0" y="T1"/>
                    </a:cxn>
                    <a:cxn ang="0">
                      <a:pos x="T2" y="T3"/>
                    </a:cxn>
                    <a:cxn ang="0">
                      <a:pos x="T4" y="T5"/>
                    </a:cxn>
                    <a:cxn ang="0">
                      <a:pos x="T6" y="T7"/>
                    </a:cxn>
                    <a:cxn ang="0">
                      <a:pos x="T8" y="T9"/>
                    </a:cxn>
                  </a:cxnLst>
                  <a:rect l="0" t="0" r="r" b="b"/>
                  <a:pathLst>
                    <a:path w="26" h="91">
                      <a:moveTo>
                        <a:pt x="0" y="8"/>
                      </a:moveTo>
                      <a:cubicBezTo>
                        <a:pt x="1" y="33"/>
                        <a:pt x="2" y="59"/>
                        <a:pt x="6" y="83"/>
                      </a:cubicBezTo>
                      <a:cubicBezTo>
                        <a:pt x="8" y="91"/>
                        <a:pt x="20" y="91"/>
                        <a:pt x="22" y="83"/>
                      </a:cubicBezTo>
                      <a:cubicBezTo>
                        <a:pt x="26" y="58"/>
                        <a:pt x="26" y="27"/>
                        <a:pt x="13" y="5"/>
                      </a:cubicBezTo>
                      <a:cubicBezTo>
                        <a:pt x="9" y="0"/>
                        <a:pt x="0" y="2"/>
                        <a:pt x="0"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54" name="Freeform 26"/>
                <p:cNvSpPr/>
                <p:nvPr/>
              </p:nvSpPr>
              <p:spPr bwMode="auto">
                <a:xfrm>
                  <a:off x="8034338" y="4348163"/>
                  <a:ext cx="44450" cy="106363"/>
                </a:xfrm>
                <a:custGeom>
                  <a:avLst/>
                  <a:gdLst>
                    <a:gd name="T0" fmla="*/ 8 w 43"/>
                    <a:gd name="T1" fmla="*/ 99 h 102"/>
                    <a:gd name="T2" fmla="*/ 32 w 43"/>
                    <a:gd name="T3" fmla="*/ 61 h 102"/>
                    <a:gd name="T4" fmla="*/ 42 w 43"/>
                    <a:gd name="T5" fmla="*/ 9 h 102"/>
                    <a:gd name="T6" fmla="*/ 27 w 43"/>
                    <a:gd name="T7" fmla="*/ 7 h 102"/>
                    <a:gd name="T8" fmla="*/ 13 w 43"/>
                    <a:gd name="T9" fmla="*/ 50 h 102"/>
                    <a:gd name="T10" fmla="*/ 1 w 43"/>
                    <a:gd name="T11" fmla="*/ 95 h 102"/>
                    <a:gd name="T12" fmla="*/ 8 w 43"/>
                    <a:gd name="T13" fmla="*/ 99 h 102"/>
                  </a:gdLst>
                  <a:ahLst/>
                  <a:cxnLst>
                    <a:cxn ang="0">
                      <a:pos x="T0" y="T1"/>
                    </a:cxn>
                    <a:cxn ang="0">
                      <a:pos x="T2" y="T3"/>
                    </a:cxn>
                    <a:cxn ang="0">
                      <a:pos x="T4" y="T5"/>
                    </a:cxn>
                    <a:cxn ang="0">
                      <a:pos x="T6" y="T7"/>
                    </a:cxn>
                    <a:cxn ang="0">
                      <a:pos x="T8" y="T9"/>
                    </a:cxn>
                    <a:cxn ang="0">
                      <a:pos x="T10" y="T11"/>
                    </a:cxn>
                    <a:cxn ang="0">
                      <a:pos x="T12" y="T13"/>
                    </a:cxn>
                  </a:cxnLst>
                  <a:rect l="0" t="0" r="r" b="b"/>
                  <a:pathLst>
                    <a:path w="43" h="102">
                      <a:moveTo>
                        <a:pt x="8" y="99"/>
                      </a:moveTo>
                      <a:cubicBezTo>
                        <a:pt x="19" y="87"/>
                        <a:pt x="26" y="76"/>
                        <a:pt x="32" y="61"/>
                      </a:cubicBezTo>
                      <a:cubicBezTo>
                        <a:pt x="38" y="44"/>
                        <a:pt x="40" y="27"/>
                        <a:pt x="42" y="9"/>
                      </a:cubicBezTo>
                      <a:cubicBezTo>
                        <a:pt x="43" y="0"/>
                        <a:pt x="30" y="0"/>
                        <a:pt x="27" y="7"/>
                      </a:cubicBezTo>
                      <a:cubicBezTo>
                        <a:pt x="21" y="22"/>
                        <a:pt x="16" y="35"/>
                        <a:pt x="13" y="50"/>
                      </a:cubicBezTo>
                      <a:cubicBezTo>
                        <a:pt x="9" y="64"/>
                        <a:pt x="7" y="81"/>
                        <a:pt x="1" y="95"/>
                      </a:cubicBezTo>
                      <a:cubicBezTo>
                        <a:pt x="0" y="99"/>
                        <a:pt x="6" y="102"/>
                        <a:pt x="8" y="9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55" name="Freeform 27"/>
                <p:cNvSpPr/>
                <p:nvPr/>
              </p:nvSpPr>
              <p:spPr bwMode="auto">
                <a:xfrm>
                  <a:off x="7883526" y="4581526"/>
                  <a:ext cx="80963" cy="74613"/>
                </a:xfrm>
                <a:custGeom>
                  <a:avLst/>
                  <a:gdLst>
                    <a:gd name="T0" fmla="*/ 7 w 78"/>
                    <a:gd name="T1" fmla="*/ 69 h 72"/>
                    <a:gd name="T2" fmla="*/ 45 w 78"/>
                    <a:gd name="T3" fmla="*/ 47 h 72"/>
                    <a:gd name="T4" fmla="*/ 75 w 78"/>
                    <a:gd name="T5" fmla="*/ 11 h 72"/>
                    <a:gd name="T6" fmla="*/ 67 w 78"/>
                    <a:gd name="T7" fmla="*/ 5 h 72"/>
                    <a:gd name="T8" fmla="*/ 37 w 78"/>
                    <a:gd name="T9" fmla="*/ 33 h 72"/>
                    <a:gd name="T10" fmla="*/ 4 w 78"/>
                    <a:gd name="T11" fmla="*/ 63 h 72"/>
                    <a:gd name="T12" fmla="*/ 7 w 78"/>
                    <a:gd name="T13" fmla="*/ 69 h 72"/>
                  </a:gdLst>
                  <a:ahLst/>
                  <a:cxnLst>
                    <a:cxn ang="0">
                      <a:pos x="T0" y="T1"/>
                    </a:cxn>
                    <a:cxn ang="0">
                      <a:pos x="T2" y="T3"/>
                    </a:cxn>
                    <a:cxn ang="0">
                      <a:pos x="T4" y="T5"/>
                    </a:cxn>
                    <a:cxn ang="0">
                      <a:pos x="T6" y="T7"/>
                    </a:cxn>
                    <a:cxn ang="0">
                      <a:pos x="T8" y="T9"/>
                    </a:cxn>
                    <a:cxn ang="0">
                      <a:pos x="T10" y="T11"/>
                    </a:cxn>
                    <a:cxn ang="0">
                      <a:pos x="T12" y="T13"/>
                    </a:cxn>
                  </a:cxnLst>
                  <a:rect l="0" t="0" r="r" b="b"/>
                  <a:pathLst>
                    <a:path w="78" h="72">
                      <a:moveTo>
                        <a:pt x="7" y="69"/>
                      </a:moveTo>
                      <a:cubicBezTo>
                        <a:pt x="20" y="62"/>
                        <a:pt x="33" y="56"/>
                        <a:pt x="45" y="47"/>
                      </a:cubicBezTo>
                      <a:cubicBezTo>
                        <a:pt x="57" y="37"/>
                        <a:pt x="68" y="26"/>
                        <a:pt x="75" y="11"/>
                      </a:cubicBezTo>
                      <a:cubicBezTo>
                        <a:pt x="78" y="6"/>
                        <a:pt x="71" y="0"/>
                        <a:pt x="67" y="5"/>
                      </a:cubicBezTo>
                      <a:cubicBezTo>
                        <a:pt x="57" y="15"/>
                        <a:pt x="47" y="24"/>
                        <a:pt x="37" y="33"/>
                      </a:cubicBezTo>
                      <a:cubicBezTo>
                        <a:pt x="26" y="43"/>
                        <a:pt x="15" y="55"/>
                        <a:pt x="4" y="63"/>
                      </a:cubicBezTo>
                      <a:cubicBezTo>
                        <a:pt x="0" y="66"/>
                        <a:pt x="3" y="72"/>
                        <a:pt x="7" y="6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56" name="Freeform 28"/>
                <p:cNvSpPr/>
                <p:nvPr/>
              </p:nvSpPr>
              <p:spPr bwMode="auto">
                <a:xfrm>
                  <a:off x="7666038" y="4762501"/>
                  <a:ext cx="120650" cy="58738"/>
                </a:xfrm>
                <a:custGeom>
                  <a:avLst/>
                  <a:gdLst>
                    <a:gd name="T0" fmla="*/ 6 w 117"/>
                    <a:gd name="T1" fmla="*/ 56 h 56"/>
                    <a:gd name="T2" fmla="*/ 111 w 117"/>
                    <a:gd name="T3" fmla="*/ 13 h 56"/>
                    <a:gd name="T4" fmla="*/ 105 w 117"/>
                    <a:gd name="T5" fmla="*/ 2 h 56"/>
                    <a:gd name="T6" fmla="*/ 5 w 117"/>
                    <a:gd name="T7" fmla="*/ 48 h 56"/>
                    <a:gd name="T8" fmla="*/ 6 w 117"/>
                    <a:gd name="T9" fmla="*/ 56 h 56"/>
                  </a:gdLst>
                  <a:ahLst/>
                  <a:cxnLst>
                    <a:cxn ang="0">
                      <a:pos x="T0" y="T1"/>
                    </a:cxn>
                    <a:cxn ang="0">
                      <a:pos x="T2" y="T3"/>
                    </a:cxn>
                    <a:cxn ang="0">
                      <a:pos x="T4" y="T5"/>
                    </a:cxn>
                    <a:cxn ang="0">
                      <a:pos x="T6" y="T7"/>
                    </a:cxn>
                    <a:cxn ang="0">
                      <a:pos x="T8" y="T9"/>
                    </a:cxn>
                  </a:cxnLst>
                  <a:rect l="0" t="0" r="r" b="b"/>
                  <a:pathLst>
                    <a:path w="117" h="56">
                      <a:moveTo>
                        <a:pt x="6" y="56"/>
                      </a:moveTo>
                      <a:cubicBezTo>
                        <a:pt x="44" y="51"/>
                        <a:pt x="81" y="37"/>
                        <a:pt x="111" y="13"/>
                      </a:cubicBezTo>
                      <a:cubicBezTo>
                        <a:pt x="117" y="9"/>
                        <a:pt x="111" y="0"/>
                        <a:pt x="105" y="2"/>
                      </a:cubicBezTo>
                      <a:cubicBezTo>
                        <a:pt x="70" y="12"/>
                        <a:pt x="40" y="36"/>
                        <a:pt x="5" y="48"/>
                      </a:cubicBezTo>
                      <a:cubicBezTo>
                        <a:pt x="0" y="49"/>
                        <a:pt x="1" y="56"/>
                        <a:pt x="6" y="5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57" name="Freeform 29"/>
                <p:cNvSpPr/>
                <p:nvPr/>
              </p:nvSpPr>
              <p:spPr bwMode="auto">
                <a:xfrm>
                  <a:off x="7434263" y="4868863"/>
                  <a:ext cx="123825" cy="47625"/>
                </a:xfrm>
                <a:custGeom>
                  <a:avLst/>
                  <a:gdLst>
                    <a:gd name="T0" fmla="*/ 4 w 120"/>
                    <a:gd name="T1" fmla="*/ 46 h 46"/>
                    <a:gd name="T2" fmla="*/ 117 w 120"/>
                    <a:gd name="T3" fmla="*/ 10 h 46"/>
                    <a:gd name="T4" fmla="*/ 112 w 120"/>
                    <a:gd name="T5" fmla="*/ 2 h 46"/>
                    <a:gd name="T6" fmla="*/ 3 w 120"/>
                    <a:gd name="T7" fmla="*/ 39 h 46"/>
                    <a:gd name="T8" fmla="*/ 4 w 120"/>
                    <a:gd name="T9" fmla="*/ 46 h 46"/>
                  </a:gdLst>
                  <a:ahLst/>
                  <a:cxnLst>
                    <a:cxn ang="0">
                      <a:pos x="T0" y="T1"/>
                    </a:cxn>
                    <a:cxn ang="0">
                      <a:pos x="T2" y="T3"/>
                    </a:cxn>
                    <a:cxn ang="0">
                      <a:pos x="T4" y="T5"/>
                    </a:cxn>
                    <a:cxn ang="0">
                      <a:pos x="T6" y="T7"/>
                    </a:cxn>
                    <a:cxn ang="0">
                      <a:pos x="T8" y="T9"/>
                    </a:cxn>
                  </a:cxnLst>
                  <a:rect l="0" t="0" r="r" b="b"/>
                  <a:pathLst>
                    <a:path w="120" h="46">
                      <a:moveTo>
                        <a:pt x="4" y="46"/>
                      </a:moveTo>
                      <a:cubicBezTo>
                        <a:pt x="43" y="44"/>
                        <a:pt x="86" y="36"/>
                        <a:pt x="117" y="10"/>
                      </a:cubicBezTo>
                      <a:cubicBezTo>
                        <a:pt x="120" y="7"/>
                        <a:pt x="116" y="0"/>
                        <a:pt x="112" y="2"/>
                      </a:cubicBezTo>
                      <a:cubicBezTo>
                        <a:pt x="75" y="14"/>
                        <a:pt x="40" y="27"/>
                        <a:pt x="3" y="39"/>
                      </a:cubicBezTo>
                      <a:cubicBezTo>
                        <a:pt x="0" y="40"/>
                        <a:pt x="0" y="46"/>
                        <a:pt x="4" y="4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58" name="Freeform 30"/>
                <p:cNvSpPr/>
                <p:nvPr/>
              </p:nvSpPr>
              <p:spPr bwMode="auto">
                <a:xfrm>
                  <a:off x="7192963" y="4932363"/>
                  <a:ext cx="153988" cy="38100"/>
                </a:xfrm>
                <a:custGeom>
                  <a:avLst/>
                  <a:gdLst>
                    <a:gd name="T0" fmla="*/ 6 w 148"/>
                    <a:gd name="T1" fmla="*/ 36 h 37"/>
                    <a:gd name="T2" fmla="*/ 137 w 148"/>
                    <a:gd name="T3" fmla="*/ 20 h 37"/>
                    <a:gd name="T4" fmla="*/ 133 w 148"/>
                    <a:gd name="T5" fmla="*/ 3 h 37"/>
                    <a:gd name="T6" fmla="*/ 3 w 148"/>
                    <a:gd name="T7" fmla="*/ 31 h 37"/>
                    <a:gd name="T8" fmla="*/ 6 w 148"/>
                    <a:gd name="T9" fmla="*/ 36 h 37"/>
                  </a:gdLst>
                  <a:ahLst/>
                  <a:cxnLst>
                    <a:cxn ang="0">
                      <a:pos x="T0" y="T1"/>
                    </a:cxn>
                    <a:cxn ang="0">
                      <a:pos x="T2" y="T3"/>
                    </a:cxn>
                    <a:cxn ang="0">
                      <a:pos x="T4" y="T5"/>
                    </a:cxn>
                    <a:cxn ang="0">
                      <a:pos x="T6" y="T7"/>
                    </a:cxn>
                    <a:cxn ang="0">
                      <a:pos x="T8" y="T9"/>
                    </a:cxn>
                  </a:cxnLst>
                  <a:rect l="0" t="0" r="r" b="b"/>
                  <a:pathLst>
                    <a:path w="148" h="37">
                      <a:moveTo>
                        <a:pt x="6" y="36"/>
                      </a:moveTo>
                      <a:cubicBezTo>
                        <a:pt x="51" y="28"/>
                        <a:pt x="94" y="36"/>
                        <a:pt x="137" y="20"/>
                      </a:cubicBezTo>
                      <a:cubicBezTo>
                        <a:pt x="148" y="16"/>
                        <a:pt x="144" y="0"/>
                        <a:pt x="133" y="3"/>
                      </a:cubicBezTo>
                      <a:cubicBezTo>
                        <a:pt x="88" y="13"/>
                        <a:pt x="46" y="13"/>
                        <a:pt x="3" y="31"/>
                      </a:cubicBezTo>
                      <a:cubicBezTo>
                        <a:pt x="0" y="32"/>
                        <a:pt x="2" y="37"/>
                        <a:pt x="6" y="3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59" name="Freeform 31"/>
                <p:cNvSpPr/>
                <p:nvPr/>
              </p:nvSpPr>
              <p:spPr bwMode="auto">
                <a:xfrm>
                  <a:off x="6989763" y="4945063"/>
                  <a:ext cx="88900" cy="22225"/>
                </a:xfrm>
                <a:custGeom>
                  <a:avLst/>
                  <a:gdLst>
                    <a:gd name="T0" fmla="*/ 4 w 86"/>
                    <a:gd name="T1" fmla="*/ 18 h 22"/>
                    <a:gd name="T2" fmla="*/ 80 w 86"/>
                    <a:gd name="T3" fmla="*/ 10 h 22"/>
                    <a:gd name="T4" fmla="*/ 77 w 86"/>
                    <a:gd name="T5" fmla="*/ 1 h 22"/>
                    <a:gd name="T6" fmla="*/ 4 w 86"/>
                    <a:gd name="T7" fmla="*/ 8 h 22"/>
                    <a:gd name="T8" fmla="*/ 4 w 86"/>
                    <a:gd name="T9" fmla="*/ 18 h 22"/>
                  </a:gdLst>
                  <a:ahLst/>
                  <a:cxnLst>
                    <a:cxn ang="0">
                      <a:pos x="T0" y="T1"/>
                    </a:cxn>
                    <a:cxn ang="0">
                      <a:pos x="T2" y="T3"/>
                    </a:cxn>
                    <a:cxn ang="0">
                      <a:pos x="T4" y="T5"/>
                    </a:cxn>
                    <a:cxn ang="0">
                      <a:pos x="T6" y="T7"/>
                    </a:cxn>
                    <a:cxn ang="0">
                      <a:pos x="T8" y="T9"/>
                    </a:cxn>
                  </a:cxnLst>
                  <a:rect l="0" t="0" r="r" b="b"/>
                  <a:pathLst>
                    <a:path w="86" h="22">
                      <a:moveTo>
                        <a:pt x="4" y="18"/>
                      </a:moveTo>
                      <a:cubicBezTo>
                        <a:pt x="30" y="22"/>
                        <a:pt x="56" y="21"/>
                        <a:pt x="80" y="10"/>
                      </a:cubicBezTo>
                      <a:cubicBezTo>
                        <a:pt x="86" y="8"/>
                        <a:pt x="82" y="0"/>
                        <a:pt x="77" y="1"/>
                      </a:cubicBezTo>
                      <a:cubicBezTo>
                        <a:pt x="53" y="5"/>
                        <a:pt x="28" y="5"/>
                        <a:pt x="4" y="8"/>
                      </a:cubicBezTo>
                      <a:cubicBezTo>
                        <a:pt x="0" y="9"/>
                        <a:pt x="0" y="17"/>
                        <a:pt x="4" y="1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60" name="Freeform 32"/>
                <p:cNvSpPr/>
                <p:nvPr/>
              </p:nvSpPr>
              <p:spPr bwMode="auto">
                <a:xfrm>
                  <a:off x="6748463" y="4924426"/>
                  <a:ext cx="80963" cy="31750"/>
                </a:xfrm>
                <a:custGeom>
                  <a:avLst/>
                  <a:gdLst>
                    <a:gd name="T0" fmla="*/ 6 w 79"/>
                    <a:gd name="T1" fmla="*/ 17 h 31"/>
                    <a:gd name="T2" fmla="*/ 37 w 79"/>
                    <a:gd name="T3" fmla="*/ 24 h 31"/>
                    <a:gd name="T4" fmla="*/ 72 w 79"/>
                    <a:gd name="T5" fmla="*/ 31 h 31"/>
                    <a:gd name="T6" fmla="*/ 75 w 79"/>
                    <a:gd name="T7" fmla="*/ 21 h 31"/>
                    <a:gd name="T8" fmla="*/ 6 w 79"/>
                    <a:gd name="T9" fmla="*/ 6 h 31"/>
                    <a:gd name="T10" fmla="*/ 6 w 79"/>
                    <a:gd name="T11" fmla="*/ 17 h 31"/>
                  </a:gdLst>
                  <a:ahLst/>
                  <a:cxnLst>
                    <a:cxn ang="0">
                      <a:pos x="T0" y="T1"/>
                    </a:cxn>
                    <a:cxn ang="0">
                      <a:pos x="T2" y="T3"/>
                    </a:cxn>
                    <a:cxn ang="0">
                      <a:pos x="T4" y="T5"/>
                    </a:cxn>
                    <a:cxn ang="0">
                      <a:pos x="T6" y="T7"/>
                    </a:cxn>
                    <a:cxn ang="0">
                      <a:pos x="T8" y="T9"/>
                    </a:cxn>
                    <a:cxn ang="0">
                      <a:pos x="T10" y="T11"/>
                    </a:cxn>
                  </a:cxnLst>
                  <a:rect l="0" t="0" r="r" b="b"/>
                  <a:pathLst>
                    <a:path w="79" h="31">
                      <a:moveTo>
                        <a:pt x="6" y="17"/>
                      </a:moveTo>
                      <a:cubicBezTo>
                        <a:pt x="16" y="20"/>
                        <a:pt x="27" y="22"/>
                        <a:pt x="37" y="24"/>
                      </a:cubicBezTo>
                      <a:cubicBezTo>
                        <a:pt x="49" y="27"/>
                        <a:pt x="60" y="31"/>
                        <a:pt x="72" y="31"/>
                      </a:cubicBezTo>
                      <a:cubicBezTo>
                        <a:pt x="78" y="31"/>
                        <a:pt x="79" y="24"/>
                        <a:pt x="75" y="21"/>
                      </a:cubicBezTo>
                      <a:cubicBezTo>
                        <a:pt x="56" y="8"/>
                        <a:pt x="28" y="0"/>
                        <a:pt x="6" y="6"/>
                      </a:cubicBezTo>
                      <a:cubicBezTo>
                        <a:pt x="0" y="8"/>
                        <a:pt x="1" y="15"/>
                        <a:pt x="6" y="1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61" name="Freeform 33"/>
                <p:cNvSpPr/>
                <p:nvPr/>
              </p:nvSpPr>
              <p:spPr bwMode="auto">
                <a:xfrm>
                  <a:off x="6559551" y="4949826"/>
                  <a:ext cx="68263" cy="61913"/>
                </a:xfrm>
                <a:custGeom>
                  <a:avLst/>
                  <a:gdLst>
                    <a:gd name="T0" fmla="*/ 11 w 67"/>
                    <a:gd name="T1" fmla="*/ 56 h 59"/>
                    <a:gd name="T2" fmla="*/ 39 w 67"/>
                    <a:gd name="T3" fmla="*/ 37 h 59"/>
                    <a:gd name="T4" fmla="*/ 63 w 67"/>
                    <a:gd name="T5" fmla="*/ 12 h 59"/>
                    <a:gd name="T6" fmla="*/ 55 w 67"/>
                    <a:gd name="T7" fmla="*/ 4 h 59"/>
                    <a:gd name="T8" fmla="*/ 31 w 67"/>
                    <a:gd name="T9" fmla="*/ 25 h 59"/>
                    <a:gd name="T10" fmla="*/ 4 w 67"/>
                    <a:gd name="T11" fmla="*/ 48 h 59"/>
                    <a:gd name="T12" fmla="*/ 11 w 67"/>
                    <a:gd name="T13" fmla="*/ 56 h 59"/>
                  </a:gdLst>
                  <a:ahLst/>
                  <a:cxnLst>
                    <a:cxn ang="0">
                      <a:pos x="T0" y="T1"/>
                    </a:cxn>
                    <a:cxn ang="0">
                      <a:pos x="T2" y="T3"/>
                    </a:cxn>
                    <a:cxn ang="0">
                      <a:pos x="T4" y="T5"/>
                    </a:cxn>
                    <a:cxn ang="0">
                      <a:pos x="T6" y="T7"/>
                    </a:cxn>
                    <a:cxn ang="0">
                      <a:pos x="T8" y="T9"/>
                    </a:cxn>
                    <a:cxn ang="0">
                      <a:pos x="T10" y="T11"/>
                    </a:cxn>
                    <a:cxn ang="0">
                      <a:pos x="T12" y="T13"/>
                    </a:cxn>
                  </a:cxnLst>
                  <a:rect l="0" t="0" r="r" b="b"/>
                  <a:pathLst>
                    <a:path w="67" h="59">
                      <a:moveTo>
                        <a:pt x="11" y="56"/>
                      </a:moveTo>
                      <a:cubicBezTo>
                        <a:pt x="21" y="50"/>
                        <a:pt x="30" y="44"/>
                        <a:pt x="39" y="37"/>
                      </a:cubicBezTo>
                      <a:cubicBezTo>
                        <a:pt x="48" y="29"/>
                        <a:pt x="55" y="21"/>
                        <a:pt x="63" y="12"/>
                      </a:cubicBezTo>
                      <a:cubicBezTo>
                        <a:pt x="67" y="7"/>
                        <a:pt x="60" y="0"/>
                        <a:pt x="55" y="4"/>
                      </a:cubicBezTo>
                      <a:cubicBezTo>
                        <a:pt x="47" y="11"/>
                        <a:pt x="39" y="17"/>
                        <a:pt x="31" y="25"/>
                      </a:cubicBezTo>
                      <a:cubicBezTo>
                        <a:pt x="22" y="33"/>
                        <a:pt x="14" y="41"/>
                        <a:pt x="4" y="48"/>
                      </a:cubicBezTo>
                      <a:cubicBezTo>
                        <a:pt x="0" y="52"/>
                        <a:pt x="6" y="59"/>
                        <a:pt x="11" y="5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62" name="Freeform 34"/>
                <p:cNvSpPr/>
                <p:nvPr/>
              </p:nvSpPr>
              <p:spPr bwMode="auto">
                <a:xfrm>
                  <a:off x="6375401" y="5078413"/>
                  <a:ext cx="80963" cy="49213"/>
                </a:xfrm>
                <a:custGeom>
                  <a:avLst/>
                  <a:gdLst>
                    <a:gd name="T0" fmla="*/ 5 w 78"/>
                    <a:gd name="T1" fmla="*/ 46 h 46"/>
                    <a:gd name="T2" fmla="*/ 41 w 78"/>
                    <a:gd name="T3" fmla="*/ 34 h 46"/>
                    <a:gd name="T4" fmla="*/ 73 w 78"/>
                    <a:gd name="T5" fmla="*/ 11 h 46"/>
                    <a:gd name="T6" fmla="*/ 67 w 78"/>
                    <a:gd name="T7" fmla="*/ 2 h 46"/>
                    <a:gd name="T8" fmla="*/ 33 w 78"/>
                    <a:gd name="T9" fmla="*/ 21 h 46"/>
                    <a:gd name="T10" fmla="*/ 3 w 78"/>
                    <a:gd name="T11" fmla="*/ 41 h 46"/>
                    <a:gd name="T12" fmla="*/ 5 w 78"/>
                    <a:gd name="T13" fmla="*/ 46 h 46"/>
                  </a:gdLst>
                  <a:ahLst/>
                  <a:cxnLst>
                    <a:cxn ang="0">
                      <a:pos x="T0" y="T1"/>
                    </a:cxn>
                    <a:cxn ang="0">
                      <a:pos x="T2" y="T3"/>
                    </a:cxn>
                    <a:cxn ang="0">
                      <a:pos x="T4" y="T5"/>
                    </a:cxn>
                    <a:cxn ang="0">
                      <a:pos x="T6" y="T7"/>
                    </a:cxn>
                    <a:cxn ang="0">
                      <a:pos x="T8" y="T9"/>
                    </a:cxn>
                    <a:cxn ang="0">
                      <a:pos x="T10" y="T11"/>
                    </a:cxn>
                    <a:cxn ang="0">
                      <a:pos x="T12" y="T13"/>
                    </a:cxn>
                  </a:cxnLst>
                  <a:rect l="0" t="0" r="r" b="b"/>
                  <a:pathLst>
                    <a:path w="78" h="46">
                      <a:moveTo>
                        <a:pt x="5" y="46"/>
                      </a:moveTo>
                      <a:cubicBezTo>
                        <a:pt x="17" y="42"/>
                        <a:pt x="29" y="41"/>
                        <a:pt x="41" y="34"/>
                      </a:cubicBezTo>
                      <a:cubicBezTo>
                        <a:pt x="53" y="28"/>
                        <a:pt x="63" y="20"/>
                        <a:pt x="73" y="11"/>
                      </a:cubicBezTo>
                      <a:cubicBezTo>
                        <a:pt x="78" y="6"/>
                        <a:pt x="72" y="0"/>
                        <a:pt x="67" y="2"/>
                      </a:cubicBezTo>
                      <a:cubicBezTo>
                        <a:pt x="55" y="8"/>
                        <a:pt x="44" y="14"/>
                        <a:pt x="33" y="21"/>
                      </a:cubicBezTo>
                      <a:cubicBezTo>
                        <a:pt x="23" y="28"/>
                        <a:pt x="14" y="37"/>
                        <a:pt x="3" y="41"/>
                      </a:cubicBezTo>
                      <a:cubicBezTo>
                        <a:pt x="0" y="42"/>
                        <a:pt x="2" y="46"/>
                        <a:pt x="5" y="4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63" name="Freeform 35"/>
                <p:cNvSpPr/>
                <p:nvPr/>
              </p:nvSpPr>
              <p:spPr bwMode="auto">
                <a:xfrm>
                  <a:off x="6167438" y="5192713"/>
                  <a:ext cx="114300" cy="50800"/>
                </a:xfrm>
                <a:custGeom>
                  <a:avLst/>
                  <a:gdLst>
                    <a:gd name="T0" fmla="*/ 10 w 110"/>
                    <a:gd name="T1" fmla="*/ 48 h 50"/>
                    <a:gd name="T2" fmla="*/ 105 w 110"/>
                    <a:gd name="T3" fmla="*/ 11 h 50"/>
                    <a:gd name="T4" fmla="*/ 102 w 110"/>
                    <a:gd name="T5" fmla="*/ 2 h 50"/>
                    <a:gd name="T6" fmla="*/ 7 w 110"/>
                    <a:gd name="T7" fmla="*/ 37 h 50"/>
                    <a:gd name="T8" fmla="*/ 10 w 110"/>
                    <a:gd name="T9" fmla="*/ 48 h 50"/>
                  </a:gdLst>
                  <a:ahLst/>
                  <a:cxnLst>
                    <a:cxn ang="0">
                      <a:pos x="T0" y="T1"/>
                    </a:cxn>
                    <a:cxn ang="0">
                      <a:pos x="T2" y="T3"/>
                    </a:cxn>
                    <a:cxn ang="0">
                      <a:pos x="T4" y="T5"/>
                    </a:cxn>
                    <a:cxn ang="0">
                      <a:pos x="T6" y="T7"/>
                    </a:cxn>
                    <a:cxn ang="0">
                      <a:pos x="T8" y="T9"/>
                    </a:cxn>
                  </a:cxnLst>
                  <a:rect l="0" t="0" r="r" b="b"/>
                  <a:pathLst>
                    <a:path w="110" h="50">
                      <a:moveTo>
                        <a:pt x="10" y="48"/>
                      </a:moveTo>
                      <a:cubicBezTo>
                        <a:pt x="45" y="42"/>
                        <a:pt x="75" y="29"/>
                        <a:pt x="105" y="11"/>
                      </a:cubicBezTo>
                      <a:cubicBezTo>
                        <a:pt x="110" y="8"/>
                        <a:pt x="107" y="0"/>
                        <a:pt x="102" y="2"/>
                      </a:cubicBezTo>
                      <a:cubicBezTo>
                        <a:pt x="71" y="15"/>
                        <a:pt x="40" y="30"/>
                        <a:pt x="7" y="37"/>
                      </a:cubicBezTo>
                      <a:cubicBezTo>
                        <a:pt x="0" y="39"/>
                        <a:pt x="3" y="50"/>
                        <a:pt x="10" y="4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64" name="Freeform 36"/>
                <p:cNvSpPr/>
                <p:nvPr/>
              </p:nvSpPr>
              <p:spPr bwMode="auto">
                <a:xfrm>
                  <a:off x="5929313" y="5272088"/>
                  <a:ext cx="131763" cy="36513"/>
                </a:xfrm>
                <a:custGeom>
                  <a:avLst/>
                  <a:gdLst>
                    <a:gd name="T0" fmla="*/ 7 w 128"/>
                    <a:gd name="T1" fmla="*/ 30 h 35"/>
                    <a:gd name="T2" fmla="*/ 120 w 128"/>
                    <a:gd name="T3" fmla="*/ 16 h 35"/>
                    <a:gd name="T4" fmla="*/ 114 w 128"/>
                    <a:gd name="T5" fmla="*/ 2 h 35"/>
                    <a:gd name="T6" fmla="*/ 7 w 128"/>
                    <a:gd name="T7" fmla="*/ 18 h 35"/>
                    <a:gd name="T8" fmla="*/ 7 w 128"/>
                    <a:gd name="T9" fmla="*/ 30 h 35"/>
                  </a:gdLst>
                  <a:ahLst/>
                  <a:cxnLst>
                    <a:cxn ang="0">
                      <a:pos x="T0" y="T1"/>
                    </a:cxn>
                    <a:cxn ang="0">
                      <a:pos x="T2" y="T3"/>
                    </a:cxn>
                    <a:cxn ang="0">
                      <a:pos x="T4" y="T5"/>
                    </a:cxn>
                    <a:cxn ang="0">
                      <a:pos x="T6" y="T7"/>
                    </a:cxn>
                    <a:cxn ang="0">
                      <a:pos x="T8" y="T9"/>
                    </a:cxn>
                  </a:cxnLst>
                  <a:rect l="0" t="0" r="r" b="b"/>
                  <a:pathLst>
                    <a:path w="128" h="35">
                      <a:moveTo>
                        <a:pt x="7" y="30"/>
                      </a:moveTo>
                      <a:cubicBezTo>
                        <a:pt x="47" y="33"/>
                        <a:pt x="84" y="35"/>
                        <a:pt x="120" y="16"/>
                      </a:cubicBezTo>
                      <a:cubicBezTo>
                        <a:pt x="128" y="11"/>
                        <a:pt x="122" y="0"/>
                        <a:pt x="114" y="2"/>
                      </a:cubicBezTo>
                      <a:cubicBezTo>
                        <a:pt x="79" y="10"/>
                        <a:pt x="43" y="15"/>
                        <a:pt x="7" y="18"/>
                      </a:cubicBezTo>
                      <a:cubicBezTo>
                        <a:pt x="0" y="18"/>
                        <a:pt x="0" y="29"/>
                        <a:pt x="7" y="3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65" name="Freeform 37"/>
                <p:cNvSpPr/>
                <p:nvPr/>
              </p:nvSpPr>
              <p:spPr bwMode="auto">
                <a:xfrm>
                  <a:off x="5719763" y="5281613"/>
                  <a:ext cx="104775" cy="34925"/>
                </a:xfrm>
                <a:custGeom>
                  <a:avLst/>
                  <a:gdLst>
                    <a:gd name="T0" fmla="*/ 3 w 101"/>
                    <a:gd name="T1" fmla="*/ 11 h 33"/>
                    <a:gd name="T2" fmla="*/ 94 w 101"/>
                    <a:gd name="T3" fmla="*/ 29 h 33"/>
                    <a:gd name="T4" fmla="*/ 94 w 101"/>
                    <a:gd name="T5" fmla="*/ 15 h 33"/>
                    <a:gd name="T6" fmla="*/ 6 w 101"/>
                    <a:gd name="T7" fmla="*/ 3 h 33"/>
                    <a:gd name="T8" fmla="*/ 3 w 101"/>
                    <a:gd name="T9" fmla="*/ 11 h 33"/>
                  </a:gdLst>
                  <a:ahLst/>
                  <a:cxnLst>
                    <a:cxn ang="0">
                      <a:pos x="T0" y="T1"/>
                    </a:cxn>
                    <a:cxn ang="0">
                      <a:pos x="T2" y="T3"/>
                    </a:cxn>
                    <a:cxn ang="0">
                      <a:pos x="T4" y="T5"/>
                    </a:cxn>
                    <a:cxn ang="0">
                      <a:pos x="T6" y="T7"/>
                    </a:cxn>
                    <a:cxn ang="0">
                      <a:pos x="T8" y="T9"/>
                    </a:cxn>
                  </a:cxnLst>
                  <a:rect l="0" t="0" r="r" b="b"/>
                  <a:pathLst>
                    <a:path w="101" h="33">
                      <a:moveTo>
                        <a:pt x="3" y="11"/>
                      </a:moveTo>
                      <a:cubicBezTo>
                        <a:pt x="29" y="28"/>
                        <a:pt x="65" y="33"/>
                        <a:pt x="94" y="29"/>
                      </a:cubicBezTo>
                      <a:cubicBezTo>
                        <a:pt x="101" y="28"/>
                        <a:pt x="101" y="16"/>
                        <a:pt x="94" y="15"/>
                      </a:cubicBezTo>
                      <a:cubicBezTo>
                        <a:pt x="66" y="10"/>
                        <a:pt x="34" y="0"/>
                        <a:pt x="6" y="3"/>
                      </a:cubicBezTo>
                      <a:cubicBezTo>
                        <a:pt x="1" y="3"/>
                        <a:pt x="0" y="9"/>
                        <a:pt x="3" y="1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66" name="Freeform 38"/>
                <p:cNvSpPr/>
                <p:nvPr/>
              </p:nvSpPr>
              <p:spPr bwMode="auto">
                <a:xfrm>
                  <a:off x="5516563" y="5238751"/>
                  <a:ext cx="103188" cy="33338"/>
                </a:xfrm>
                <a:custGeom>
                  <a:avLst/>
                  <a:gdLst>
                    <a:gd name="T0" fmla="*/ 5 w 100"/>
                    <a:gd name="T1" fmla="*/ 9 h 32"/>
                    <a:gd name="T2" fmla="*/ 92 w 100"/>
                    <a:gd name="T3" fmla="*/ 31 h 32"/>
                    <a:gd name="T4" fmla="*/ 94 w 100"/>
                    <a:gd name="T5" fmla="*/ 22 h 32"/>
                    <a:gd name="T6" fmla="*/ 7 w 100"/>
                    <a:gd name="T7" fmla="*/ 1 h 32"/>
                    <a:gd name="T8" fmla="*/ 5 w 100"/>
                    <a:gd name="T9" fmla="*/ 9 h 32"/>
                  </a:gdLst>
                  <a:ahLst/>
                  <a:cxnLst>
                    <a:cxn ang="0">
                      <a:pos x="T0" y="T1"/>
                    </a:cxn>
                    <a:cxn ang="0">
                      <a:pos x="T2" y="T3"/>
                    </a:cxn>
                    <a:cxn ang="0">
                      <a:pos x="T4" y="T5"/>
                    </a:cxn>
                    <a:cxn ang="0">
                      <a:pos x="T6" y="T7"/>
                    </a:cxn>
                    <a:cxn ang="0">
                      <a:pos x="T8" y="T9"/>
                    </a:cxn>
                  </a:cxnLst>
                  <a:rect l="0" t="0" r="r" b="b"/>
                  <a:pathLst>
                    <a:path w="100" h="32">
                      <a:moveTo>
                        <a:pt x="5" y="9"/>
                      </a:moveTo>
                      <a:cubicBezTo>
                        <a:pt x="34" y="18"/>
                        <a:pt x="62" y="26"/>
                        <a:pt x="92" y="31"/>
                      </a:cubicBezTo>
                      <a:cubicBezTo>
                        <a:pt x="98" y="32"/>
                        <a:pt x="100" y="24"/>
                        <a:pt x="94" y="22"/>
                      </a:cubicBezTo>
                      <a:cubicBezTo>
                        <a:pt x="66" y="13"/>
                        <a:pt x="37" y="6"/>
                        <a:pt x="7" y="1"/>
                      </a:cubicBezTo>
                      <a:cubicBezTo>
                        <a:pt x="2" y="0"/>
                        <a:pt x="0" y="7"/>
                        <a:pt x="5"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67" name="Freeform 39"/>
                <p:cNvSpPr/>
                <p:nvPr/>
              </p:nvSpPr>
              <p:spPr bwMode="auto">
                <a:xfrm>
                  <a:off x="5327651" y="5132388"/>
                  <a:ext cx="85725" cy="60325"/>
                </a:xfrm>
                <a:custGeom>
                  <a:avLst/>
                  <a:gdLst>
                    <a:gd name="T0" fmla="*/ 2 w 82"/>
                    <a:gd name="T1" fmla="*/ 8 h 58"/>
                    <a:gd name="T2" fmla="*/ 71 w 82"/>
                    <a:gd name="T3" fmla="*/ 57 h 58"/>
                    <a:gd name="T4" fmla="*/ 74 w 82"/>
                    <a:gd name="T5" fmla="*/ 44 h 58"/>
                    <a:gd name="T6" fmla="*/ 11 w 82"/>
                    <a:gd name="T7" fmla="*/ 3 h 58"/>
                    <a:gd name="T8" fmla="*/ 2 w 82"/>
                    <a:gd name="T9" fmla="*/ 8 h 58"/>
                  </a:gdLst>
                  <a:ahLst/>
                  <a:cxnLst>
                    <a:cxn ang="0">
                      <a:pos x="T0" y="T1"/>
                    </a:cxn>
                    <a:cxn ang="0">
                      <a:pos x="T2" y="T3"/>
                    </a:cxn>
                    <a:cxn ang="0">
                      <a:pos x="T4" y="T5"/>
                    </a:cxn>
                    <a:cxn ang="0">
                      <a:pos x="T6" y="T7"/>
                    </a:cxn>
                    <a:cxn ang="0">
                      <a:pos x="T8" y="T9"/>
                    </a:cxn>
                  </a:cxnLst>
                  <a:rect l="0" t="0" r="r" b="b"/>
                  <a:pathLst>
                    <a:path w="82" h="58">
                      <a:moveTo>
                        <a:pt x="2" y="8"/>
                      </a:moveTo>
                      <a:cubicBezTo>
                        <a:pt x="14" y="38"/>
                        <a:pt x="41" y="52"/>
                        <a:pt x="71" y="57"/>
                      </a:cubicBezTo>
                      <a:cubicBezTo>
                        <a:pt x="79" y="58"/>
                        <a:pt x="82" y="47"/>
                        <a:pt x="74" y="44"/>
                      </a:cubicBezTo>
                      <a:cubicBezTo>
                        <a:pt x="51" y="35"/>
                        <a:pt x="30" y="19"/>
                        <a:pt x="11" y="3"/>
                      </a:cubicBezTo>
                      <a:cubicBezTo>
                        <a:pt x="8" y="0"/>
                        <a:pt x="0" y="3"/>
                        <a:pt x="2"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68" name="Freeform 40"/>
                <p:cNvSpPr/>
                <p:nvPr/>
              </p:nvSpPr>
              <p:spPr bwMode="auto">
                <a:xfrm>
                  <a:off x="5167313" y="4940301"/>
                  <a:ext cx="87313" cy="103188"/>
                </a:xfrm>
                <a:custGeom>
                  <a:avLst/>
                  <a:gdLst>
                    <a:gd name="T0" fmla="*/ 4 w 83"/>
                    <a:gd name="T1" fmla="*/ 13 h 98"/>
                    <a:gd name="T2" fmla="*/ 72 w 83"/>
                    <a:gd name="T3" fmla="*/ 94 h 98"/>
                    <a:gd name="T4" fmla="*/ 80 w 83"/>
                    <a:gd name="T5" fmla="*/ 87 h 98"/>
                    <a:gd name="T6" fmla="*/ 13 w 83"/>
                    <a:gd name="T7" fmla="*/ 4 h 98"/>
                    <a:gd name="T8" fmla="*/ 4 w 83"/>
                    <a:gd name="T9" fmla="*/ 13 h 98"/>
                  </a:gdLst>
                  <a:ahLst/>
                  <a:cxnLst>
                    <a:cxn ang="0">
                      <a:pos x="T0" y="T1"/>
                    </a:cxn>
                    <a:cxn ang="0">
                      <a:pos x="T2" y="T3"/>
                    </a:cxn>
                    <a:cxn ang="0">
                      <a:pos x="T4" y="T5"/>
                    </a:cxn>
                    <a:cxn ang="0">
                      <a:pos x="T6" y="T7"/>
                    </a:cxn>
                    <a:cxn ang="0">
                      <a:pos x="T8" y="T9"/>
                    </a:cxn>
                  </a:cxnLst>
                  <a:rect l="0" t="0" r="r" b="b"/>
                  <a:pathLst>
                    <a:path w="83" h="98">
                      <a:moveTo>
                        <a:pt x="4" y="13"/>
                      </a:moveTo>
                      <a:cubicBezTo>
                        <a:pt x="23" y="41"/>
                        <a:pt x="44" y="74"/>
                        <a:pt x="72" y="94"/>
                      </a:cubicBezTo>
                      <a:cubicBezTo>
                        <a:pt x="76" y="98"/>
                        <a:pt x="83" y="91"/>
                        <a:pt x="80" y="87"/>
                      </a:cubicBezTo>
                      <a:cubicBezTo>
                        <a:pt x="61" y="58"/>
                        <a:pt x="41" y="25"/>
                        <a:pt x="13" y="4"/>
                      </a:cubicBezTo>
                      <a:cubicBezTo>
                        <a:pt x="8" y="0"/>
                        <a:pt x="0" y="8"/>
                        <a:pt x="4" y="1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69" name="Freeform 41"/>
                <p:cNvSpPr/>
                <p:nvPr/>
              </p:nvSpPr>
              <p:spPr bwMode="auto">
                <a:xfrm>
                  <a:off x="5113338" y="4803776"/>
                  <a:ext cx="50800" cy="74613"/>
                </a:xfrm>
                <a:custGeom>
                  <a:avLst/>
                  <a:gdLst>
                    <a:gd name="T0" fmla="*/ 2 w 49"/>
                    <a:gd name="T1" fmla="*/ 6 h 71"/>
                    <a:gd name="T2" fmla="*/ 15 w 49"/>
                    <a:gd name="T3" fmla="*/ 35 h 71"/>
                    <a:gd name="T4" fmla="*/ 35 w 49"/>
                    <a:gd name="T5" fmla="*/ 65 h 71"/>
                    <a:gd name="T6" fmla="*/ 45 w 49"/>
                    <a:gd name="T7" fmla="*/ 59 h 71"/>
                    <a:gd name="T8" fmla="*/ 26 w 49"/>
                    <a:gd name="T9" fmla="*/ 28 h 71"/>
                    <a:gd name="T10" fmla="*/ 5 w 49"/>
                    <a:gd name="T11" fmla="*/ 3 h 71"/>
                    <a:gd name="T12" fmla="*/ 2 w 49"/>
                    <a:gd name="T13" fmla="*/ 6 h 71"/>
                  </a:gdLst>
                  <a:ahLst/>
                  <a:cxnLst>
                    <a:cxn ang="0">
                      <a:pos x="T0" y="T1"/>
                    </a:cxn>
                    <a:cxn ang="0">
                      <a:pos x="T2" y="T3"/>
                    </a:cxn>
                    <a:cxn ang="0">
                      <a:pos x="T4" y="T5"/>
                    </a:cxn>
                    <a:cxn ang="0">
                      <a:pos x="T6" y="T7"/>
                    </a:cxn>
                    <a:cxn ang="0">
                      <a:pos x="T8" y="T9"/>
                    </a:cxn>
                    <a:cxn ang="0">
                      <a:pos x="T10" y="T11"/>
                    </a:cxn>
                    <a:cxn ang="0">
                      <a:pos x="T12" y="T13"/>
                    </a:cxn>
                  </a:cxnLst>
                  <a:rect l="0" t="0" r="r" b="b"/>
                  <a:pathLst>
                    <a:path w="49" h="71">
                      <a:moveTo>
                        <a:pt x="2" y="6"/>
                      </a:moveTo>
                      <a:cubicBezTo>
                        <a:pt x="6" y="15"/>
                        <a:pt x="10" y="25"/>
                        <a:pt x="15" y="35"/>
                      </a:cubicBezTo>
                      <a:cubicBezTo>
                        <a:pt x="21" y="46"/>
                        <a:pt x="27" y="55"/>
                        <a:pt x="35" y="65"/>
                      </a:cubicBezTo>
                      <a:cubicBezTo>
                        <a:pt x="39" y="71"/>
                        <a:pt x="49" y="66"/>
                        <a:pt x="45" y="59"/>
                      </a:cubicBezTo>
                      <a:cubicBezTo>
                        <a:pt x="39" y="49"/>
                        <a:pt x="33" y="38"/>
                        <a:pt x="26" y="28"/>
                      </a:cubicBezTo>
                      <a:cubicBezTo>
                        <a:pt x="20" y="19"/>
                        <a:pt x="13" y="11"/>
                        <a:pt x="5" y="3"/>
                      </a:cubicBezTo>
                      <a:cubicBezTo>
                        <a:pt x="4" y="0"/>
                        <a:pt x="0" y="3"/>
                        <a:pt x="2" y="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70" name="Freeform 42"/>
                <p:cNvSpPr/>
                <p:nvPr/>
              </p:nvSpPr>
              <p:spPr bwMode="auto">
                <a:xfrm>
                  <a:off x="5035551" y="4613276"/>
                  <a:ext cx="60325" cy="101600"/>
                </a:xfrm>
                <a:custGeom>
                  <a:avLst/>
                  <a:gdLst>
                    <a:gd name="T0" fmla="*/ 2 w 58"/>
                    <a:gd name="T1" fmla="*/ 8 h 97"/>
                    <a:gd name="T2" fmla="*/ 45 w 58"/>
                    <a:gd name="T3" fmla="*/ 91 h 97"/>
                    <a:gd name="T4" fmla="*/ 56 w 58"/>
                    <a:gd name="T5" fmla="*/ 84 h 97"/>
                    <a:gd name="T6" fmla="*/ 11 w 58"/>
                    <a:gd name="T7" fmla="*/ 4 h 97"/>
                    <a:gd name="T8" fmla="*/ 2 w 58"/>
                    <a:gd name="T9" fmla="*/ 8 h 97"/>
                  </a:gdLst>
                  <a:ahLst/>
                  <a:cxnLst>
                    <a:cxn ang="0">
                      <a:pos x="T0" y="T1"/>
                    </a:cxn>
                    <a:cxn ang="0">
                      <a:pos x="T2" y="T3"/>
                    </a:cxn>
                    <a:cxn ang="0">
                      <a:pos x="T4" y="T5"/>
                    </a:cxn>
                    <a:cxn ang="0">
                      <a:pos x="T6" y="T7"/>
                    </a:cxn>
                    <a:cxn ang="0">
                      <a:pos x="T8" y="T9"/>
                    </a:cxn>
                  </a:cxnLst>
                  <a:rect l="0" t="0" r="r" b="b"/>
                  <a:pathLst>
                    <a:path w="58" h="97">
                      <a:moveTo>
                        <a:pt x="2" y="8"/>
                      </a:moveTo>
                      <a:cubicBezTo>
                        <a:pt x="10" y="37"/>
                        <a:pt x="25" y="67"/>
                        <a:pt x="45" y="91"/>
                      </a:cubicBezTo>
                      <a:cubicBezTo>
                        <a:pt x="50" y="97"/>
                        <a:pt x="58" y="91"/>
                        <a:pt x="56" y="84"/>
                      </a:cubicBezTo>
                      <a:cubicBezTo>
                        <a:pt x="49" y="54"/>
                        <a:pt x="29" y="28"/>
                        <a:pt x="11" y="4"/>
                      </a:cubicBezTo>
                      <a:cubicBezTo>
                        <a:pt x="7" y="0"/>
                        <a:pt x="0" y="2"/>
                        <a:pt x="2"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71" name="Freeform 43"/>
                <p:cNvSpPr/>
                <p:nvPr/>
              </p:nvSpPr>
              <p:spPr bwMode="auto">
                <a:xfrm>
                  <a:off x="4221163" y="4760913"/>
                  <a:ext cx="82550" cy="20638"/>
                </a:xfrm>
                <a:custGeom>
                  <a:avLst/>
                  <a:gdLst>
                    <a:gd name="T0" fmla="*/ 2 w 79"/>
                    <a:gd name="T1" fmla="*/ 4 h 19"/>
                    <a:gd name="T2" fmla="*/ 74 w 79"/>
                    <a:gd name="T3" fmla="*/ 19 h 19"/>
                    <a:gd name="T4" fmla="*/ 76 w 79"/>
                    <a:gd name="T5" fmla="*/ 14 h 19"/>
                    <a:gd name="T6" fmla="*/ 3 w 79"/>
                    <a:gd name="T7" fmla="*/ 0 h 19"/>
                    <a:gd name="T8" fmla="*/ 2 w 79"/>
                    <a:gd name="T9" fmla="*/ 4 h 19"/>
                  </a:gdLst>
                  <a:ahLst/>
                  <a:cxnLst>
                    <a:cxn ang="0">
                      <a:pos x="T0" y="T1"/>
                    </a:cxn>
                    <a:cxn ang="0">
                      <a:pos x="T2" y="T3"/>
                    </a:cxn>
                    <a:cxn ang="0">
                      <a:pos x="T4" y="T5"/>
                    </a:cxn>
                    <a:cxn ang="0">
                      <a:pos x="T6" y="T7"/>
                    </a:cxn>
                    <a:cxn ang="0">
                      <a:pos x="T8" y="T9"/>
                    </a:cxn>
                  </a:cxnLst>
                  <a:rect l="0" t="0" r="r" b="b"/>
                  <a:pathLst>
                    <a:path w="79" h="19">
                      <a:moveTo>
                        <a:pt x="2" y="4"/>
                      </a:moveTo>
                      <a:cubicBezTo>
                        <a:pt x="26" y="11"/>
                        <a:pt x="50" y="14"/>
                        <a:pt x="74" y="19"/>
                      </a:cubicBezTo>
                      <a:cubicBezTo>
                        <a:pt x="77" y="19"/>
                        <a:pt x="79" y="15"/>
                        <a:pt x="76" y="14"/>
                      </a:cubicBezTo>
                      <a:cubicBezTo>
                        <a:pt x="52" y="8"/>
                        <a:pt x="27" y="7"/>
                        <a:pt x="3" y="0"/>
                      </a:cubicBezTo>
                      <a:cubicBezTo>
                        <a:pt x="1" y="0"/>
                        <a:pt x="0" y="3"/>
                        <a:pt x="2" y="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72" name="Freeform 44"/>
                <p:cNvSpPr/>
                <p:nvPr/>
              </p:nvSpPr>
              <p:spPr bwMode="auto">
                <a:xfrm>
                  <a:off x="4384676" y="4772026"/>
                  <a:ext cx="106363" cy="17463"/>
                </a:xfrm>
                <a:custGeom>
                  <a:avLst/>
                  <a:gdLst>
                    <a:gd name="T0" fmla="*/ 5 w 102"/>
                    <a:gd name="T1" fmla="*/ 16 h 17"/>
                    <a:gd name="T2" fmla="*/ 98 w 102"/>
                    <a:gd name="T3" fmla="*/ 10 h 17"/>
                    <a:gd name="T4" fmla="*/ 98 w 102"/>
                    <a:gd name="T5" fmla="*/ 3 h 17"/>
                    <a:gd name="T6" fmla="*/ 3 w 102"/>
                    <a:gd name="T7" fmla="*/ 11 h 17"/>
                    <a:gd name="T8" fmla="*/ 5 w 102"/>
                    <a:gd name="T9" fmla="*/ 16 h 17"/>
                  </a:gdLst>
                  <a:ahLst/>
                  <a:cxnLst>
                    <a:cxn ang="0">
                      <a:pos x="T0" y="T1"/>
                    </a:cxn>
                    <a:cxn ang="0">
                      <a:pos x="T2" y="T3"/>
                    </a:cxn>
                    <a:cxn ang="0">
                      <a:pos x="T4" y="T5"/>
                    </a:cxn>
                    <a:cxn ang="0">
                      <a:pos x="T6" y="T7"/>
                    </a:cxn>
                    <a:cxn ang="0">
                      <a:pos x="T8" y="T9"/>
                    </a:cxn>
                  </a:cxnLst>
                  <a:rect l="0" t="0" r="r" b="b"/>
                  <a:pathLst>
                    <a:path w="102" h="17">
                      <a:moveTo>
                        <a:pt x="5" y="16"/>
                      </a:moveTo>
                      <a:cubicBezTo>
                        <a:pt x="35" y="11"/>
                        <a:pt x="67" y="13"/>
                        <a:pt x="98" y="10"/>
                      </a:cubicBezTo>
                      <a:cubicBezTo>
                        <a:pt x="102" y="10"/>
                        <a:pt x="102" y="3"/>
                        <a:pt x="98" y="3"/>
                      </a:cubicBezTo>
                      <a:cubicBezTo>
                        <a:pt x="66" y="0"/>
                        <a:pt x="34" y="2"/>
                        <a:pt x="3" y="11"/>
                      </a:cubicBezTo>
                      <a:cubicBezTo>
                        <a:pt x="0" y="12"/>
                        <a:pt x="1" y="17"/>
                        <a:pt x="5" y="1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73" name="Freeform 45"/>
                <p:cNvSpPr/>
                <p:nvPr/>
              </p:nvSpPr>
              <p:spPr bwMode="auto">
                <a:xfrm>
                  <a:off x="4584701" y="4762501"/>
                  <a:ext cx="90488" cy="34925"/>
                </a:xfrm>
                <a:custGeom>
                  <a:avLst/>
                  <a:gdLst>
                    <a:gd name="T0" fmla="*/ 4 w 87"/>
                    <a:gd name="T1" fmla="*/ 20 h 33"/>
                    <a:gd name="T2" fmla="*/ 83 w 87"/>
                    <a:gd name="T3" fmla="*/ 12 h 33"/>
                    <a:gd name="T4" fmla="*/ 77 w 87"/>
                    <a:gd name="T5" fmla="*/ 2 h 33"/>
                    <a:gd name="T6" fmla="*/ 6 w 87"/>
                    <a:gd name="T7" fmla="*/ 10 h 33"/>
                    <a:gd name="T8" fmla="*/ 4 w 87"/>
                    <a:gd name="T9" fmla="*/ 20 h 33"/>
                  </a:gdLst>
                  <a:ahLst/>
                  <a:cxnLst>
                    <a:cxn ang="0">
                      <a:pos x="T0" y="T1"/>
                    </a:cxn>
                    <a:cxn ang="0">
                      <a:pos x="T2" y="T3"/>
                    </a:cxn>
                    <a:cxn ang="0">
                      <a:pos x="T4" y="T5"/>
                    </a:cxn>
                    <a:cxn ang="0">
                      <a:pos x="T6" y="T7"/>
                    </a:cxn>
                    <a:cxn ang="0">
                      <a:pos x="T8" y="T9"/>
                    </a:cxn>
                  </a:cxnLst>
                  <a:rect l="0" t="0" r="r" b="b"/>
                  <a:pathLst>
                    <a:path w="87" h="33">
                      <a:moveTo>
                        <a:pt x="4" y="20"/>
                      </a:moveTo>
                      <a:cubicBezTo>
                        <a:pt x="29" y="33"/>
                        <a:pt x="61" y="33"/>
                        <a:pt x="83" y="12"/>
                      </a:cubicBezTo>
                      <a:cubicBezTo>
                        <a:pt x="87" y="9"/>
                        <a:pt x="83" y="0"/>
                        <a:pt x="77" y="2"/>
                      </a:cubicBezTo>
                      <a:cubicBezTo>
                        <a:pt x="55" y="11"/>
                        <a:pt x="30" y="13"/>
                        <a:pt x="6" y="10"/>
                      </a:cubicBezTo>
                      <a:cubicBezTo>
                        <a:pt x="1" y="10"/>
                        <a:pt x="0" y="17"/>
                        <a:pt x="4" y="2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74" name="Freeform 46"/>
                <p:cNvSpPr/>
                <p:nvPr/>
              </p:nvSpPr>
              <p:spPr bwMode="auto">
                <a:xfrm>
                  <a:off x="4751388" y="4727576"/>
                  <a:ext cx="88900" cy="25400"/>
                </a:xfrm>
                <a:custGeom>
                  <a:avLst/>
                  <a:gdLst>
                    <a:gd name="T0" fmla="*/ 5 w 86"/>
                    <a:gd name="T1" fmla="*/ 24 h 25"/>
                    <a:gd name="T2" fmla="*/ 79 w 86"/>
                    <a:gd name="T3" fmla="*/ 11 h 25"/>
                    <a:gd name="T4" fmla="*/ 76 w 86"/>
                    <a:gd name="T5" fmla="*/ 1 h 25"/>
                    <a:gd name="T6" fmla="*/ 41 w 86"/>
                    <a:gd name="T7" fmla="*/ 8 h 25"/>
                    <a:gd name="T8" fmla="*/ 5 w 86"/>
                    <a:gd name="T9" fmla="*/ 17 h 25"/>
                    <a:gd name="T10" fmla="*/ 5 w 86"/>
                    <a:gd name="T11" fmla="*/ 24 h 25"/>
                  </a:gdLst>
                  <a:ahLst/>
                  <a:cxnLst>
                    <a:cxn ang="0">
                      <a:pos x="T0" y="T1"/>
                    </a:cxn>
                    <a:cxn ang="0">
                      <a:pos x="T2" y="T3"/>
                    </a:cxn>
                    <a:cxn ang="0">
                      <a:pos x="T4" y="T5"/>
                    </a:cxn>
                    <a:cxn ang="0">
                      <a:pos x="T6" y="T7"/>
                    </a:cxn>
                    <a:cxn ang="0">
                      <a:pos x="T8" y="T9"/>
                    </a:cxn>
                    <a:cxn ang="0">
                      <a:pos x="T10" y="T11"/>
                    </a:cxn>
                  </a:cxnLst>
                  <a:rect l="0" t="0" r="r" b="b"/>
                  <a:pathLst>
                    <a:path w="86" h="25">
                      <a:moveTo>
                        <a:pt x="5" y="24"/>
                      </a:moveTo>
                      <a:cubicBezTo>
                        <a:pt x="32" y="25"/>
                        <a:pt x="54" y="20"/>
                        <a:pt x="79" y="11"/>
                      </a:cubicBezTo>
                      <a:cubicBezTo>
                        <a:pt x="86" y="9"/>
                        <a:pt x="83" y="0"/>
                        <a:pt x="76" y="1"/>
                      </a:cubicBezTo>
                      <a:cubicBezTo>
                        <a:pt x="64" y="3"/>
                        <a:pt x="53" y="5"/>
                        <a:pt x="41" y="8"/>
                      </a:cubicBezTo>
                      <a:cubicBezTo>
                        <a:pt x="30" y="11"/>
                        <a:pt x="17" y="16"/>
                        <a:pt x="5" y="17"/>
                      </a:cubicBezTo>
                      <a:cubicBezTo>
                        <a:pt x="0" y="17"/>
                        <a:pt x="0" y="24"/>
                        <a:pt x="5" y="2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75" name="Freeform 47"/>
                <p:cNvSpPr/>
                <p:nvPr/>
              </p:nvSpPr>
              <p:spPr bwMode="auto">
                <a:xfrm>
                  <a:off x="4892676" y="4657726"/>
                  <a:ext cx="92075" cy="52388"/>
                </a:xfrm>
                <a:custGeom>
                  <a:avLst/>
                  <a:gdLst>
                    <a:gd name="T0" fmla="*/ 9 w 89"/>
                    <a:gd name="T1" fmla="*/ 48 h 50"/>
                    <a:gd name="T2" fmla="*/ 43 w 89"/>
                    <a:gd name="T3" fmla="*/ 32 h 50"/>
                    <a:gd name="T4" fmla="*/ 81 w 89"/>
                    <a:gd name="T5" fmla="*/ 15 h 50"/>
                    <a:gd name="T6" fmla="*/ 77 w 89"/>
                    <a:gd name="T7" fmla="*/ 1 h 50"/>
                    <a:gd name="T8" fmla="*/ 38 w 89"/>
                    <a:gd name="T9" fmla="*/ 14 h 50"/>
                    <a:gd name="T10" fmla="*/ 4 w 89"/>
                    <a:gd name="T11" fmla="*/ 41 h 50"/>
                    <a:gd name="T12" fmla="*/ 9 w 89"/>
                    <a:gd name="T13" fmla="*/ 48 h 50"/>
                  </a:gdLst>
                  <a:ahLst/>
                  <a:cxnLst>
                    <a:cxn ang="0">
                      <a:pos x="T0" y="T1"/>
                    </a:cxn>
                    <a:cxn ang="0">
                      <a:pos x="T2" y="T3"/>
                    </a:cxn>
                    <a:cxn ang="0">
                      <a:pos x="T4" y="T5"/>
                    </a:cxn>
                    <a:cxn ang="0">
                      <a:pos x="T6" y="T7"/>
                    </a:cxn>
                    <a:cxn ang="0">
                      <a:pos x="T8" y="T9"/>
                    </a:cxn>
                    <a:cxn ang="0">
                      <a:pos x="T10" y="T11"/>
                    </a:cxn>
                    <a:cxn ang="0">
                      <a:pos x="T12" y="T13"/>
                    </a:cxn>
                  </a:cxnLst>
                  <a:rect l="0" t="0" r="r" b="b"/>
                  <a:pathLst>
                    <a:path w="89" h="50">
                      <a:moveTo>
                        <a:pt x="9" y="48"/>
                      </a:moveTo>
                      <a:cubicBezTo>
                        <a:pt x="20" y="42"/>
                        <a:pt x="32" y="37"/>
                        <a:pt x="43" y="32"/>
                      </a:cubicBezTo>
                      <a:cubicBezTo>
                        <a:pt x="55" y="26"/>
                        <a:pt x="68" y="20"/>
                        <a:pt x="81" y="15"/>
                      </a:cubicBezTo>
                      <a:cubicBezTo>
                        <a:pt x="89" y="11"/>
                        <a:pt x="86" y="0"/>
                        <a:pt x="77" y="1"/>
                      </a:cubicBezTo>
                      <a:cubicBezTo>
                        <a:pt x="62" y="4"/>
                        <a:pt x="51" y="7"/>
                        <a:pt x="38" y="14"/>
                      </a:cubicBezTo>
                      <a:cubicBezTo>
                        <a:pt x="25" y="22"/>
                        <a:pt x="15" y="32"/>
                        <a:pt x="4" y="41"/>
                      </a:cubicBezTo>
                      <a:cubicBezTo>
                        <a:pt x="0" y="44"/>
                        <a:pt x="5" y="50"/>
                        <a:pt x="9" y="4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76" name="Freeform 48"/>
                <p:cNvSpPr/>
                <p:nvPr/>
              </p:nvSpPr>
              <p:spPr bwMode="auto">
                <a:xfrm>
                  <a:off x="4024313" y="4714876"/>
                  <a:ext cx="93663" cy="31750"/>
                </a:xfrm>
                <a:custGeom>
                  <a:avLst/>
                  <a:gdLst>
                    <a:gd name="T0" fmla="*/ 3 w 91"/>
                    <a:gd name="T1" fmla="*/ 6 h 31"/>
                    <a:gd name="T2" fmla="*/ 83 w 91"/>
                    <a:gd name="T3" fmla="*/ 30 h 31"/>
                    <a:gd name="T4" fmla="*/ 85 w 91"/>
                    <a:gd name="T5" fmla="*/ 21 h 31"/>
                    <a:gd name="T6" fmla="*/ 5 w 91"/>
                    <a:gd name="T7" fmla="*/ 1 h 31"/>
                    <a:gd name="T8" fmla="*/ 3 w 91"/>
                    <a:gd name="T9" fmla="*/ 6 h 31"/>
                  </a:gdLst>
                  <a:ahLst/>
                  <a:cxnLst>
                    <a:cxn ang="0">
                      <a:pos x="T0" y="T1"/>
                    </a:cxn>
                    <a:cxn ang="0">
                      <a:pos x="T2" y="T3"/>
                    </a:cxn>
                    <a:cxn ang="0">
                      <a:pos x="T4" y="T5"/>
                    </a:cxn>
                    <a:cxn ang="0">
                      <a:pos x="T6" y="T7"/>
                    </a:cxn>
                    <a:cxn ang="0">
                      <a:pos x="T8" y="T9"/>
                    </a:cxn>
                  </a:cxnLst>
                  <a:rect l="0" t="0" r="r" b="b"/>
                  <a:pathLst>
                    <a:path w="91" h="31">
                      <a:moveTo>
                        <a:pt x="3" y="6"/>
                      </a:moveTo>
                      <a:cubicBezTo>
                        <a:pt x="29" y="18"/>
                        <a:pt x="55" y="25"/>
                        <a:pt x="83" y="30"/>
                      </a:cubicBezTo>
                      <a:cubicBezTo>
                        <a:pt x="89" y="31"/>
                        <a:pt x="91" y="23"/>
                        <a:pt x="85" y="21"/>
                      </a:cubicBezTo>
                      <a:cubicBezTo>
                        <a:pt x="59" y="12"/>
                        <a:pt x="33" y="6"/>
                        <a:pt x="5" y="1"/>
                      </a:cubicBezTo>
                      <a:cubicBezTo>
                        <a:pt x="2" y="0"/>
                        <a:pt x="0" y="5"/>
                        <a:pt x="3" y="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77" name="Freeform 49"/>
                <p:cNvSpPr/>
                <p:nvPr/>
              </p:nvSpPr>
              <p:spPr bwMode="auto">
                <a:xfrm>
                  <a:off x="3851276" y="4625976"/>
                  <a:ext cx="98425" cy="63500"/>
                </a:xfrm>
                <a:custGeom>
                  <a:avLst/>
                  <a:gdLst>
                    <a:gd name="T0" fmla="*/ 2 w 94"/>
                    <a:gd name="T1" fmla="*/ 4 h 61"/>
                    <a:gd name="T2" fmla="*/ 82 w 94"/>
                    <a:gd name="T3" fmla="*/ 60 h 61"/>
                    <a:gd name="T4" fmla="*/ 88 w 94"/>
                    <a:gd name="T5" fmla="*/ 49 h 61"/>
                    <a:gd name="T6" fmla="*/ 5 w 94"/>
                    <a:gd name="T7" fmla="*/ 1 h 61"/>
                    <a:gd name="T8" fmla="*/ 2 w 94"/>
                    <a:gd name="T9" fmla="*/ 4 h 61"/>
                  </a:gdLst>
                  <a:ahLst/>
                  <a:cxnLst>
                    <a:cxn ang="0">
                      <a:pos x="T0" y="T1"/>
                    </a:cxn>
                    <a:cxn ang="0">
                      <a:pos x="T2" y="T3"/>
                    </a:cxn>
                    <a:cxn ang="0">
                      <a:pos x="T4" y="T5"/>
                    </a:cxn>
                    <a:cxn ang="0">
                      <a:pos x="T6" y="T7"/>
                    </a:cxn>
                    <a:cxn ang="0">
                      <a:pos x="T8" y="T9"/>
                    </a:cxn>
                  </a:cxnLst>
                  <a:rect l="0" t="0" r="r" b="b"/>
                  <a:pathLst>
                    <a:path w="94" h="61">
                      <a:moveTo>
                        <a:pt x="2" y="4"/>
                      </a:moveTo>
                      <a:cubicBezTo>
                        <a:pt x="26" y="27"/>
                        <a:pt x="50" y="51"/>
                        <a:pt x="82" y="60"/>
                      </a:cubicBezTo>
                      <a:cubicBezTo>
                        <a:pt x="88" y="61"/>
                        <a:pt x="94" y="53"/>
                        <a:pt x="88" y="49"/>
                      </a:cubicBezTo>
                      <a:cubicBezTo>
                        <a:pt x="64" y="28"/>
                        <a:pt x="35" y="13"/>
                        <a:pt x="5" y="1"/>
                      </a:cubicBezTo>
                      <a:cubicBezTo>
                        <a:pt x="3" y="0"/>
                        <a:pt x="0" y="2"/>
                        <a:pt x="2" y="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78" name="Freeform 50"/>
                <p:cNvSpPr/>
                <p:nvPr/>
              </p:nvSpPr>
              <p:spPr bwMode="auto">
                <a:xfrm>
                  <a:off x="3706813" y="4486276"/>
                  <a:ext cx="82550" cy="73025"/>
                </a:xfrm>
                <a:custGeom>
                  <a:avLst/>
                  <a:gdLst>
                    <a:gd name="T0" fmla="*/ 2 w 79"/>
                    <a:gd name="T1" fmla="*/ 9 h 71"/>
                    <a:gd name="T2" fmla="*/ 68 w 79"/>
                    <a:gd name="T3" fmla="*/ 69 h 71"/>
                    <a:gd name="T4" fmla="*/ 75 w 79"/>
                    <a:gd name="T5" fmla="*/ 61 h 71"/>
                    <a:gd name="T6" fmla="*/ 9 w 79"/>
                    <a:gd name="T7" fmla="*/ 4 h 71"/>
                    <a:gd name="T8" fmla="*/ 2 w 79"/>
                    <a:gd name="T9" fmla="*/ 9 h 71"/>
                  </a:gdLst>
                  <a:ahLst/>
                  <a:cxnLst>
                    <a:cxn ang="0">
                      <a:pos x="T0" y="T1"/>
                    </a:cxn>
                    <a:cxn ang="0">
                      <a:pos x="T2" y="T3"/>
                    </a:cxn>
                    <a:cxn ang="0">
                      <a:pos x="T4" y="T5"/>
                    </a:cxn>
                    <a:cxn ang="0">
                      <a:pos x="T6" y="T7"/>
                    </a:cxn>
                    <a:cxn ang="0">
                      <a:pos x="T8" y="T9"/>
                    </a:cxn>
                  </a:cxnLst>
                  <a:rect l="0" t="0" r="r" b="b"/>
                  <a:pathLst>
                    <a:path w="79" h="71">
                      <a:moveTo>
                        <a:pt x="2" y="9"/>
                      </a:moveTo>
                      <a:cubicBezTo>
                        <a:pt x="15" y="34"/>
                        <a:pt x="42" y="57"/>
                        <a:pt x="68" y="69"/>
                      </a:cubicBezTo>
                      <a:cubicBezTo>
                        <a:pt x="73" y="71"/>
                        <a:pt x="79" y="65"/>
                        <a:pt x="75" y="61"/>
                      </a:cubicBezTo>
                      <a:cubicBezTo>
                        <a:pt x="53" y="40"/>
                        <a:pt x="28" y="25"/>
                        <a:pt x="9" y="4"/>
                      </a:cubicBezTo>
                      <a:cubicBezTo>
                        <a:pt x="5" y="0"/>
                        <a:pt x="0" y="5"/>
                        <a:pt x="2"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79" name="Freeform 51"/>
                <p:cNvSpPr/>
                <p:nvPr/>
              </p:nvSpPr>
              <p:spPr bwMode="auto">
                <a:xfrm>
                  <a:off x="3595688" y="4313238"/>
                  <a:ext cx="57150" cy="82550"/>
                </a:xfrm>
                <a:custGeom>
                  <a:avLst/>
                  <a:gdLst>
                    <a:gd name="T0" fmla="*/ 1 w 56"/>
                    <a:gd name="T1" fmla="*/ 6 h 79"/>
                    <a:gd name="T2" fmla="*/ 45 w 56"/>
                    <a:gd name="T3" fmla="*/ 75 h 79"/>
                    <a:gd name="T4" fmla="*/ 52 w 56"/>
                    <a:gd name="T5" fmla="*/ 68 h 79"/>
                    <a:gd name="T6" fmla="*/ 9 w 56"/>
                    <a:gd name="T7" fmla="*/ 4 h 79"/>
                    <a:gd name="T8" fmla="*/ 1 w 56"/>
                    <a:gd name="T9" fmla="*/ 6 h 79"/>
                  </a:gdLst>
                  <a:ahLst/>
                  <a:cxnLst>
                    <a:cxn ang="0">
                      <a:pos x="T0" y="T1"/>
                    </a:cxn>
                    <a:cxn ang="0">
                      <a:pos x="T2" y="T3"/>
                    </a:cxn>
                    <a:cxn ang="0">
                      <a:pos x="T4" y="T5"/>
                    </a:cxn>
                    <a:cxn ang="0">
                      <a:pos x="T6" y="T7"/>
                    </a:cxn>
                    <a:cxn ang="0">
                      <a:pos x="T8" y="T9"/>
                    </a:cxn>
                  </a:cxnLst>
                  <a:rect l="0" t="0" r="r" b="b"/>
                  <a:pathLst>
                    <a:path w="56" h="79">
                      <a:moveTo>
                        <a:pt x="1" y="6"/>
                      </a:moveTo>
                      <a:cubicBezTo>
                        <a:pt x="5" y="35"/>
                        <a:pt x="24" y="56"/>
                        <a:pt x="45" y="75"/>
                      </a:cubicBezTo>
                      <a:cubicBezTo>
                        <a:pt x="50" y="79"/>
                        <a:pt x="56" y="73"/>
                        <a:pt x="52" y="68"/>
                      </a:cubicBezTo>
                      <a:cubicBezTo>
                        <a:pt x="35" y="48"/>
                        <a:pt x="22" y="26"/>
                        <a:pt x="9" y="4"/>
                      </a:cubicBezTo>
                      <a:cubicBezTo>
                        <a:pt x="7" y="0"/>
                        <a:pt x="0" y="2"/>
                        <a:pt x="1" y="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80" name="Freeform 52"/>
                <p:cNvSpPr/>
                <p:nvPr/>
              </p:nvSpPr>
              <p:spPr bwMode="auto">
                <a:xfrm>
                  <a:off x="3533776" y="4113213"/>
                  <a:ext cx="42863" cy="101600"/>
                </a:xfrm>
                <a:custGeom>
                  <a:avLst/>
                  <a:gdLst>
                    <a:gd name="T0" fmla="*/ 2 w 42"/>
                    <a:gd name="T1" fmla="*/ 5 h 99"/>
                    <a:gd name="T2" fmla="*/ 31 w 42"/>
                    <a:gd name="T3" fmla="*/ 94 h 99"/>
                    <a:gd name="T4" fmla="*/ 39 w 42"/>
                    <a:gd name="T5" fmla="*/ 89 h 99"/>
                    <a:gd name="T6" fmla="*/ 10 w 42"/>
                    <a:gd name="T7" fmla="*/ 5 h 99"/>
                    <a:gd name="T8" fmla="*/ 2 w 42"/>
                    <a:gd name="T9" fmla="*/ 5 h 99"/>
                  </a:gdLst>
                  <a:ahLst/>
                  <a:cxnLst>
                    <a:cxn ang="0">
                      <a:pos x="T0" y="T1"/>
                    </a:cxn>
                    <a:cxn ang="0">
                      <a:pos x="T2" y="T3"/>
                    </a:cxn>
                    <a:cxn ang="0">
                      <a:pos x="T4" y="T5"/>
                    </a:cxn>
                    <a:cxn ang="0">
                      <a:pos x="T6" y="T7"/>
                    </a:cxn>
                    <a:cxn ang="0">
                      <a:pos x="T8" y="T9"/>
                    </a:cxn>
                  </a:cxnLst>
                  <a:rect l="0" t="0" r="r" b="b"/>
                  <a:pathLst>
                    <a:path w="42" h="99">
                      <a:moveTo>
                        <a:pt x="2" y="5"/>
                      </a:moveTo>
                      <a:cubicBezTo>
                        <a:pt x="0" y="37"/>
                        <a:pt x="13" y="68"/>
                        <a:pt x="31" y="94"/>
                      </a:cubicBezTo>
                      <a:cubicBezTo>
                        <a:pt x="35" y="99"/>
                        <a:pt x="42" y="94"/>
                        <a:pt x="39" y="89"/>
                      </a:cubicBezTo>
                      <a:cubicBezTo>
                        <a:pt x="24" y="64"/>
                        <a:pt x="14" y="34"/>
                        <a:pt x="10" y="5"/>
                      </a:cubicBezTo>
                      <a:cubicBezTo>
                        <a:pt x="9" y="0"/>
                        <a:pt x="3" y="0"/>
                        <a:pt x="2" y="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81" name="Freeform 53"/>
                <p:cNvSpPr/>
                <p:nvPr/>
              </p:nvSpPr>
              <p:spPr bwMode="auto">
                <a:xfrm>
                  <a:off x="3517901" y="3932238"/>
                  <a:ext cx="20638" cy="79375"/>
                </a:xfrm>
                <a:custGeom>
                  <a:avLst/>
                  <a:gdLst>
                    <a:gd name="T0" fmla="*/ 4 w 19"/>
                    <a:gd name="T1" fmla="*/ 4 h 76"/>
                    <a:gd name="T2" fmla="*/ 10 w 19"/>
                    <a:gd name="T3" fmla="*/ 71 h 76"/>
                    <a:gd name="T4" fmla="*/ 18 w 19"/>
                    <a:gd name="T5" fmla="*/ 68 h 76"/>
                    <a:gd name="T6" fmla="*/ 10 w 19"/>
                    <a:gd name="T7" fmla="*/ 4 h 76"/>
                    <a:gd name="T8" fmla="*/ 4 w 19"/>
                    <a:gd name="T9" fmla="*/ 4 h 76"/>
                  </a:gdLst>
                  <a:ahLst/>
                  <a:cxnLst>
                    <a:cxn ang="0">
                      <a:pos x="T0" y="T1"/>
                    </a:cxn>
                    <a:cxn ang="0">
                      <a:pos x="T2" y="T3"/>
                    </a:cxn>
                    <a:cxn ang="0">
                      <a:pos x="T4" y="T5"/>
                    </a:cxn>
                    <a:cxn ang="0">
                      <a:pos x="T6" y="T7"/>
                    </a:cxn>
                    <a:cxn ang="0">
                      <a:pos x="T8" y="T9"/>
                    </a:cxn>
                  </a:cxnLst>
                  <a:rect l="0" t="0" r="r" b="b"/>
                  <a:pathLst>
                    <a:path w="19" h="76">
                      <a:moveTo>
                        <a:pt x="4" y="4"/>
                      </a:moveTo>
                      <a:cubicBezTo>
                        <a:pt x="2" y="27"/>
                        <a:pt x="0" y="50"/>
                        <a:pt x="10" y="71"/>
                      </a:cubicBezTo>
                      <a:cubicBezTo>
                        <a:pt x="13" y="76"/>
                        <a:pt x="19" y="72"/>
                        <a:pt x="18" y="68"/>
                      </a:cubicBezTo>
                      <a:cubicBezTo>
                        <a:pt x="15" y="47"/>
                        <a:pt x="12" y="25"/>
                        <a:pt x="10" y="4"/>
                      </a:cubicBezTo>
                      <a:cubicBezTo>
                        <a:pt x="10" y="0"/>
                        <a:pt x="4" y="0"/>
                        <a:pt x="4" y="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82" name="Freeform 54"/>
                <p:cNvSpPr/>
                <p:nvPr/>
              </p:nvSpPr>
              <p:spPr bwMode="auto">
                <a:xfrm>
                  <a:off x="3522663" y="3695701"/>
                  <a:ext cx="47625" cy="131763"/>
                </a:xfrm>
                <a:custGeom>
                  <a:avLst/>
                  <a:gdLst>
                    <a:gd name="T0" fmla="*/ 4 w 46"/>
                    <a:gd name="T1" fmla="*/ 125 h 127"/>
                    <a:gd name="T2" fmla="*/ 43 w 46"/>
                    <a:gd name="T3" fmla="*/ 12 h 127"/>
                    <a:gd name="T4" fmla="*/ 33 w 46"/>
                    <a:gd name="T5" fmla="*/ 6 h 127"/>
                    <a:gd name="T6" fmla="*/ 0 w 46"/>
                    <a:gd name="T7" fmla="*/ 124 h 127"/>
                    <a:gd name="T8" fmla="*/ 4 w 46"/>
                    <a:gd name="T9" fmla="*/ 125 h 127"/>
                  </a:gdLst>
                  <a:ahLst/>
                  <a:cxnLst>
                    <a:cxn ang="0">
                      <a:pos x="T0" y="T1"/>
                    </a:cxn>
                    <a:cxn ang="0">
                      <a:pos x="T2" y="T3"/>
                    </a:cxn>
                    <a:cxn ang="0">
                      <a:pos x="T4" y="T5"/>
                    </a:cxn>
                    <a:cxn ang="0">
                      <a:pos x="T6" y="T7"/>
                    </a:cxn>
                    <a:cxn ang="0">
                      <a:pos x="T8" y="T9"/>
                    </a:cxn>
                  </a:cxnLst>
                  <a:rect l="0" t="0" r="r" b="b"/>
                  <a:pathLst>
                    <a:path w="46" h="127">
                      <a:moveTo>
                        <a:pt x="4" y="125"/>
                      </a:moveTo>
                      <a:cubicBezTo>
                        <a:pt x="17" y="88"/>
                        <a:pt x="25" y="47"/>
                        <a:pt x="43" y="12"/>
                      </a:cubicBezTo>
                      <a:cubicBezTo>
                        <a:pt x="46" y="5"/>
                        <a:pt x="37" y="0"/>
                        <a:pt x="33" y="6"/>
                      </a:cubicBezTo>
                      <a:cubicBezTo>
                        <a:pt x="10" y="43"/>
                        <a:pt x="6" y="82"/>
                        <a:pt x="0" y="124"/>
                      </a:cubicBezTo>
                      <a:cubicBezTo>
                        <a:pt x="0" y="126"/>
                        <a:pt x="3" y="127"/>
                        <a:pt x="4" y="12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83" name="Freeform 55"/>
                <p:cNvSpPr/>
                <p:nvPr/>
              </p:nvSpPr>
              <p:spPr bwMode="auto">
                <a:xfrm>
                  <a:off x="3586163" y="3575051"/>
                  <a:ext cx="50800" cy="66675"/>
                </a:xfrm>
                <a:custGeom>
                  <a:avLst/>
                  <a:gdLst>
                    <a:gd name="T0" fmla="*/ 9 w 48"/>
                    <a:gd name="T1" fmla="*/ 61 h 64"/>
                    <a:gd name="T2" fmla="*/ 21 w 48"/>
                    <a:gd name="T3" fmla="*/ 53 h 64"/>
                    <a:gd name="T4" fmla="*/ 31 w 48"/>
                    <a:gd name="T5" fmla="*/ 40 h 64"/>
                    <a:gd name="T6" fmla="*/ 47 w 48"/>
                    <a:gd name="T7" fmla="*/ 9 h 64"/>
                    <a:gd name="T8" fmla="*/ 39 w 48"/>
                    <a:gd name="T9" fmla="*/ 3 h 64"/>
                    <a:gd name="T10" fmla="*/ 18 w 48"/>
                    <a:gd name="T11" fmla="*/ 29 h 64"/>
                    <a:gd name="T12" fmla="*/ 11 w 48"/>
                    <a:gd name="T13" fmla="*/ 41 h 64"/>
                    <a:gd name="T14" fmla="*/ 3 w 48"/>
                    <a:gd name="T15" fmla="*/ 57 h 64"/>
                    <a:gd name="T16" fmla="*/ 9 w 48"/>
                    <a:gd name="T17" fmla="*/ 61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8" h="64">
                      <a:moveTo>
                        <a:pt x="9" y="61"/>
                      </a:moveTo>
                      <a:cubicBezTo>
                        <a:pt x="13" y="58"/>
                        <a:pt x="17" y="56"/>
                        <a:pt x="21" y="53"/>
                      </a:cubicBezTo>
                      <a:cubicBezTo>
                        <a:pt x="25" y="49"/>
                        <a:pt x="28" y="45"/>
                        <a:pt x="31" y="40"/>
                      </a:cubicBezTo>
                      <a:cubicBezTo>
                        <a:pt x="39" y="31"/>
                        <a:pt x="44" y="21"/>
                        <a:pt x="47" y="9"/>
                      </a:cubicBezTo>
                      <a:cubicBezTo>
                        <a:pt x="48" y="5"/>
                        <a:pt x="43" y="0"/>
                        <a:pt x="39" y="3"/>
                      </a:cubicBezTo>
                      <a:cubicBezTo>
                        <a:pt x="30" y="11"/>
                        <a:pt x="24" y="19"/>
                        <a:pt x="18" y="29"/>
                      </a:cubicBezTo>
                      <a:cubicBezTo>
                        <a:pt x="15" y="33"/>
                        <a:pt x="13" y="37"/>
                        <a:pt x="11" y="41"/>
                      </a:cubicBezTo>
                      <a:cubicBezTo>
                        <a:pt x="8" y="46"/>
                        <a:pt x="6" y="52"/>
                        <a:pt x="3" y="57"/>
                      </a:cubicBezTo>
                      <a:cubicBezTo>
                        <a:pt x="0" y="60"/>
                        <a:pt x="5" y="64"/>
                        <a:pt x="9" y="6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84" name="Freeform 56"/>
                <p:cNvSpPr/>
                <p:nvPr/>
              </p:nvSpPr>
              <p:spPr bwMode="auto">
                <a:xfrm>
                  <a:off x="3698876" y="3435351"/>
                  <a:ext cx="66675" cy="74613"/>
                </a:xfrm>
                <a:custGeom>
                  <a:avLst/>
                  <a:gdLst>
                    <a:gd name="T0" fmla="*/ 11 w 64"/>
                    <a:gd name="T1" fmla="*/ 66 h 71"/>
                    <a:gd name="T2" fmla="*/ 60 w 64"/>
                    <a:gd name="T3" fmla="*/ 9 h 71"/>
                    <a:gd name="T4" fmla="*/ 56 w 64"/>
                    <a:gd name="T5" fmla="*/ 1 h 71"/>
                    <a:gd name="T6" fmla="*/ 2 w 64"/>
                    <a:gd name="T7" fmla="*/ 62 h 71"/>
                    <a:gd name="T8" fmla="*/ 11 w 64"/>
                    <a:gd name="T9" fmla="*/ 66 h 71"/>
                  </a:gdLst>
                  <a:ahLst/>
                  <a:cxnLst>
                    <a:cxn ang="0">
                      <a:pos x="T0" y="T1"/>
                    </a:cxn>
                    <a:cxn ang="0">
                      <a:pos x="T2" y="T3"/>
                    </a:cxn>
                    <a:cxn ang="0">
                      <a:pos x="T4" y="T5"/>
                    </a:cxn>
                    <a:cxn ang="0">
                      <a:pos x="T6" y="T7"/>
                    </a:cxn>
                    <a:cxn ang="0">
                      <a:pos x="T8" y="T9"/>
                    </a:cxn>
                  </a:cxnLst>
                  <a:rect l="0" t="0" r="r" b="b"/>
                  <a:pathLst>
                    <a:path w="64" h="71">
                      <a:moveTo>
                        <a:pt x="11" y="66"/>
                      </a:moveTo>
                      <a:cubicBezTo>
                        <a:pt x="22" y="42"/>
                        <a:pt x="41" y="26"/>
                        <a:pt x="60" y="9"/>
                      </a:cubicBezTo>
                      <a:cubicBezTo>
                        <a:pt x="64" y="6"/>
                        <a:pt x="60" y="0"/>
                        <a:pt x="56" y="1"/>
                      </a:cubicBezTo>
                      <a:cubicBezTo>
                        <a:pt x="26" y="8"/>
                        <a:pt x="8" y="34"/>
                        <a:pt x="2" y="62"/>
                      </a:cubicBezTo>
                      <a:cubicBezTo>
                        <a:pt x="0" y="67"/>
                        <a:pt x="8" y="71"/>
                        <a:pt x="11" y="6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85" name="Freeform 57"/>
                <p:cNvSpPr/>
                <p:nvPr/>
              </p:nvSpPr>
              <p:spPr bwMode="auto">
                <a:xfrm>
                  <a:off x="3798888" y="3357563"/>
                  <a:ext cx="57150" cy="34925"/>
                </a:xfrm>
                <a:custGeom>
                  <a:avLst/>
                  <a:gdLst>
                    <a:gd name="T0" fmla="*/ 5 w 56"/>
                    <a:gd name="T1" fmla="*/ 33 h 34"/>
                    <a:gd name="T2" fmla="*/ 16 w 56"/>
                    <a:gd name="T3" fmla="*/ 32 h 34"/>
                    <a:gd name="T4" fmla="*/ 29 w 56"/>
                    <a:gd name="T5" fmla="*/ 28 h 34"/>
                    <a:gd name="T6" fmla="*/ 51 w 56"/>
                    <a:gd name="T7" fmla="*/ 13 h 34"/>
                    <a:gd name="T8" fmla="*/ 46 w 56"/>
                    <a:gd name="T9" fmla="*/ 2 h 34"/>
                    <a:gd name="T10" fmla="*/ 22 w 56"/>
                    <a:gd name="T11" fmla="*/ 11 h 34"/>
                    <a:gd name="T12" fmla="*/ 10 w 56"/>
                    <a:gd name="T13" fmla="*/ 19 h 34"/>
                    <a:gd name="T14" fmla="*/ 3 w 56"/>
                    <a:gd name="T15" fmla="*/ 27 h 34"/>
                    <a:gd name="T16" fmla="*/ 5 w 56"/>
                    <a:gd name="T17" fmla="*/ 3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6" h="34">
                      <a:moveTo>
                        <a:pt x="5" y="33"/>
                      </a:moveTo>
                      <a:cubicBezTo>
                        <a:pt x="9" y="32"/>
                        <a:pt x="12" y="33"/>
                        <a:pt x="16" y="32"/>
                      </a:cubicBezTo>
                      <a:cubicBezTo>
                        <a:pt x="20" y="31"/>
                        <a:pt x="24" y="29"/>
                        <a:pt x="29" y="28"/>
                      </a:cubicBezTo>
                      <a:cubicBezTo>
                        <a:pt x="38" y="24"/>
                        <a:pt x="43" y="19"/>
                        <a:pt x="51" y="13"/>
                      </a:cubicBezTo>
                      <a:cubicBezTo>
                        <a:pt x="56" y="10"/>
                        <a:pt x="53" y="0"/>
                        <a:pt x="46" y="2"/>
                      </a:cubicBezTo>
                      <a:cubicBezTo>
                        <a:pt x="37" y="5"/>
                        <a:pt x="30" y="7"/>
                        <a:pt x="22" y="11"/>
                      </a:cubicBezTo>
                      <a:cubicBezTo>
                        <a:pt x="18" y="14"/>
                        <a:pt x="14" y="16"/>
                        <a:pt x="10" y="19"/>
                      </a:cubicBezTo>
                      <a:cubicBezTo>
                        <a:pt x="7" y="21"/>
                        <a:pt x="5" y="25"/>
                        <a:pt x="3" y="27"/>
                      </a:cubicBezTo>
                      <a:cubicBezTo>
                        <a:pt x="0" y="29"/>
                        <a:pt x="1" y="34"/>
                        <a:pt x="5" y="3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86" name="Freeform 58"/>
                <p:cNvSpPr/>
                <p:nvPr/>
              </p:nvSpPr>
              <p:spPr bwMode="auto">
                <a:xfrm>
                  <a:off x="3725863" y="3227388"/>
                  <a:ext cx="76200" cy="69850"/>
                </a:xfrm>
                <a:custGeom>
                  <a:avLst/>
                  <a:gdLst>
                    <a:gd name="T0" fmla="*/ 69 w 74"/>
                    <a:gd name="T1" fmla="*/ 58 h 68"/>
                    <a:gd name="T2" fmla="*/ 42 w 74"/>
                    <a:gd name="T3" fmla="*/ 36 h 68"/>
                    <a:gd name="T4" fmla="*/ 14 w 74"/>
                    <a:gd name="T5" fmla="*/ 6 h 68"/>
                    <a:gd name="T6" fmla="*/ 3 w 74"/>
                    <a:gd name="T7" fmla="*/ 15 h 68"/>
                    <a:gd name="T8" fmla="*/ 66 w 74"/>
                    <a:gd name="T9" fmla="*/ 66 h 68"/>
                    <a:gd name="T10" fmla="*/ 69 w 74"/>
                    <a:gd name="T11" fmla="*/ 58 h 68"/>
                  </a:gdLst>
                  <a:ahLst/>
                  <a:cxnLst>
                    <a:cxn ang="0">
                      <a:pos x="T0" y="T1"/>
                    </a:cxn>
                    <a:cxn ang="0">
                      <a:pos x="T2" y="T3"/>
                    </a:cxn>
                    <a:cxn ang="0">
                      <a:pos x="T4" y="T5"/>
                    </a:cxn>
                    <a:cxn ang="0">
                      <a:pos x="T6" y="T7"/>
                    </a:cxn>
                    <a:cxn ang="0">
                      <a:pos x="T8" y="T9"/>
                    </a:cxn>
                    <a:cxn ang="0">
                      <a:pos x="T10" y="T11"/>
                    </a:cxn>
                  </a:cxnLst>
                  <a:rect l="0" t="0" r="r" b="b"/>
                  <a:pathLst>
                    <a:path w="74" h="68">
                      <a:moveTo>
                        <a:pt x="69" y="58"/>
                      </a:moveTo>
                      <a:cubicBezTo>
                        <a:pt x="59" y="53"/>
                        <a:pt x="50" y="44"/>
                        <a:pt x="42" y="36"/>
                      </a:cubicBezTo>
                      <a:cubicBezTo>
                        <a:pt x="32" y="26"/>
                        <a:pt x="23" y="16"/>
                        <a:pt x="14" y="6"/>
                      </a:cubicBezTo>
                      <a:cubicBezTo>
                        <a:pt x="9" y="0"/>
                        <a:pt x="0" y="8"/>
                        <a:pt x="3" y="15"/>
                      </a:cubicBezTo>
                      <a:cubicBezTo>
                        <a:pt x="17" y="41"/>
                        <a:pt x="38" y="58"/>
                        <a:pt x="66" y="66"/>
                      </a:cubicBezTo>
                      <a:cubicBezTo>
                        <a:pt x="71" y="68"/>
                        <a:pt x="74" y="60"/>
                        <a:pt x="69" y="5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87" name="Freeform 59"/>
                <p:cNvSpPr/>
                <p:nvPr/>
              </p:nvSpPr>
              <p:spPr bwMode="auto">
                <a:xfrm>
                  <a:off x="3622676" y="3065463"/>
                  <a:ext cx="60325" cy="96838"/>
                </a:xfrm>
                <a:custGeom>
                  <a:avLst/>
                  <a:gdLst>
                    <a:gd name="T0" fmla="*/ 54 w 58"/>
                    <a:gd name="T1" fmla="*/ 85 h 94"/>
                    <a:gd name="T2" fmla="*/ 12 w 58"/>
                    <a:gd name="T3" fmla="*/ 6 h 94"/>
                    <a:gd name="T4" fmla="*/ 2 w 58"/>
                    <a:gd name="T5" fmla="*/ 9 h 94"/>
                    <a:gd name="T6" fmla="*/ 47 w 58"/>
                    <a:gd name="T7" fmla="*/ 91 h 94"/>
                    <a:gd name="T8" fmla="*/ 54 w 58"/>
                    <a:gd name="T9" fmla="*/ 85 h 94"/>
                  </a:gdLst>
                  <a:ahLst/>
                  <a:cxnLst>
                    <a:cxn ang="0">
                      <a:pos x="T0" y="T1"/>
                    </a:cxn>
                    <a:cxn ang="0">
                      <a:pos x="T2" y="T3"/>
                    </a:cxn>
                    <a:cxn ang="0">
                      <a:pos x="T4" y="T5"/>
                    </a:cxn>
                    <a:cxn ang="0">
                      <a:pos x="T6" y="T7"/>
                    </a:cxn>
                    <a:cxn ang="0">
                      <a:pos x="T8" y="T9"/>
                    </a:cxn>
                  </a:cxnLst>
                  <a:rect l="0" t="0" r="r" b="b"/>
                  <a:pathLst>
                    <a:path w="58" h="94">
                      <a:moveTo>
                        <a:pt x="54" y="85"/>
                      </a:moveTo>
                      <a:cubicBezTo>
                        <a:pt x="37" y="61"/>
                        <a:pt x="23" y="35"/>
                        <a:pt x="12" y="6"/>
                      </a:cubicBezTo>
                      <a:cubicBezTo>
                        <a:pt x="10" y="0"/>
                        <a:pt x="0" y="2"/>
                        <a:pt x="2" y="9"/>
                      </a:cubicBezTo>
                      <a:cubicBezTo>
                        <a:pt x="7" y="41"/>
                        <a:pt x="22" y="71"/>
                        <a:pt x="47" y="91"/>
                      </a:cubicBezTo>
                      <a:cubicBezTo>
                        <a:pt x="51" y="94"/>
                        <a:pt x="58" y="90"/>
                        <a:pt x="54" y="8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88" name="Freeform 60"/>
                <p:cNvSpPr/>
                <p:nvPr/>
              </p:nvSpPr>
              <p:spPr bwMode="auto">
                <a:xfrm>
                  <a:off x="3565526" y="2909888"/>
                  <a:ext cx="22225" cy="68263"/>
                </a:xfrm>
                <a:custGeom>
                  <a:avLst/>
                  <a:gdLst>
                    <a:gd name="T0" fmla="*/ 22 w 22"/>
                    <a:gd name="T1" fmla="*/ 62 h 66"/>
                    <a:gd name="T2" fmla="*/ 9 w 22"/>
                    <a:gd name="T3" fmla="*/ 4 h 66"/>
                    <a:gd name="T4" fmla="*/ 1 w 22"/>
                    <a:gd name="T5" fmla="*/ 6 h 66"/>
                    <a:gd name="T6" fmla="*/ 18 w 22"/>
                    <a:gd name="T7" fmla="*/ 64 h 66"/>
                    <a:gd name="T8" fmla="*/ 22 w 22"/>
                    <a:gd name="T9" fmla="*/ 62 h 66"/>
                  </a:gdLst>
                  <a:ahLst/>
                  <a:cxnLst>
                    <a:cxn ang="0">
                      <a:pos x="T0" y="T1"/>
                    </a:cxn>
                    <a:cxn ang="0">
                      <a:pos x="T2" y="T3"/>
                    </a:cxn>
                    <a:cxn ang="0">
                      <a:pos x="T4" y="T5"/>
                    </a:cxn>
                    <a:cxn ang="0">
                      <a:pos x="T6" y="T7"/>
                    </a:cxn>
                    <a:cxn ang="0">
                      <a:pos x="T8" y="T9"/>
                    </a:cxn>
                  </a:cxnLst>
                  <a:rect l="0" t="0" r="r" b="b"/>
                  <a:pathLst>
                    <a:path w="22" h="66">
                      <a:moveTo>
                        <a:pt x="22" y="62"/>
                      </a:moveTo>
                      <a:cubicBezTo>
                        <a:pt x="17" y="43"/>
                        <a:pt x="16" y="23"/>
                        <a:pt x="9" y="4"/>
                      </a:cubicBezTo>
                      <a:cubicBezTo>
                        <a:pt x="7" y="0"/>
                        <a:pt x="0" y="1"/>
                        <a:pt x="1" y="6"/>
                      </a:cubicBezTo>
                      <a:cubicBezTo>
                        <a:pt x="6" y="25"/>
                        <a:pt x="6" y="47"/>
                        <a:pt x="18" y="64"/>
                      </a:cubicBezTo>
                      <a:cubicBezTo>
                        <a:pt x="19" y="66"/>
                        <a:pt x="22" y="65"/>
                        <a:pt x="22" y="6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89" name="Freeform 61"/>
                <p:cNvSpPr/>
                <p:nvPr/>
              </p:nvSpPr>
              <p:spPr bwMode="auto">
                <a:xfrm>
                  <a:off x="3538538" y="2741613"/>
                  <a:ext cx="28575" cy="100013"/>
                </a:xfrm>
                <a:custGeom>
                  <a:avLst/>
                  <a:gdLst>
                    <a:gd name="T0" fmla="*/ 22 w 27"/>
                    <a:gd name="T1" fmla="*/ 89 h 96"/>
                    <a:gd name="T2" fmla="*/ 15 w 27"/>
                    <a:gd name="T3" fmla="*/ 8 h 96"/>
                    <a:gd name="T4" fmla="*/ 2 w 27"/>
                    <a:gd name="T5" fmla="*/ 8 h 96"/>
                    <a:gd name="T6" fmla="*/ 9 w 27"/>
                    <a:gd name="T7" fmla="*/ 89 h 96"/>
                    <a:gd name="T8" fmla="*/ 22 w 27"/>
                    <a:gd name="T9" fmla="*/ 89 h 96"/>
                  </a:gdLst>
                  <a:ahLst/>
                  <a:cxnLst>
                    <a:cxn ang="0">
                      <a:pos x="T0" y="T1"/>
                    </a:cxn>
                    <a:cxn ang="0">
                      <a:pos x="T2" y="T3"/>
                    </a:cxn>
                    <a:cxn ang="0">
                      <a:pos x="T4" y="T5"/>
                    </a:cxn>
                    <a:cxn ang="0">
                      <a:pos x="T6" y="T7"/>
                    </a:cxn>
                    <a:cxn ang="0">
                      <a:pos x="T8" y="T9"/>
                    </a:cxn>
                  </a:cxnLst>
                  <a:rect l="0" t="0" r="r" b="b"/>
                  <a:pathLst>
                    <a:path w="27" h="96">
                      <a:moveTo>
                        <a:pt x="22" y="89"/>
                      </a:moveTo>
                      <a:cubicBezTo>
                        <a:pt x="27" y="62"/>
                        <a:pt x="18" y="35"/>
                        <a:pt x="15" y="8"/>
                      </a:cubicBezTo>
                      <a:cubicBezTo>
                        <a:pt x="14" y="0"/>
                        <a:pt x="3" y="0"/>
                        <a:pt x="2" y="8"/>
                      </a:cubicBezTo>
                      <a:cubicBezTo>
                        <a:pt x="0" y="35"/>
                        <a:pt x="4" y="62"/>
                        <a:pt x="9" y="89"/>
                      </a:cubicBezTo>
                      <a:cubicBezTo>
                        <a:pt x="10" y="96"/>
                        <a:pt x="21" y="96"/>
                        <a:pt x="22" y="8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90" name="Freeform 62"/>
                <p:cNvSpPr/>
                <p:nvPr/>
              </p:nvSpPr>
              <p:spPr bwMode="auto">
                <a:xfrm>
                  <a:off x="3546476" y="2592388"/>
                  <a:ext cx="22225" cy="73025"/>
                </a:xfrm>
                <a:custGeom>
                  <a:avLst/>
                  <a:gdLst>
                    <a:gd name="T0" fmla="*/ 13 w 22"/>
                    <a:gd name="T1" fmla="*/ 66 h 70"/>
                    <a:gd name="T2" fmla="*/ 21 w 22"/>
                    <a:gd name="T3" fmla="*/ 8 h 70"/>
                    <a:gd name="T4" fmla="*/ 11 w 22"/>
                    <a:gd name="T5" fmla="*/ 6 h 70"/>
                    <a:gd name="T6" fmla="*/ 5 w 22"/>
                    <a:gd name="T7" fmla="*/ 66 h 70"/>
                    <a:gd name="T8" fmla="*/ 13 w 22"/>
                    <a:gd name="T9" fmla="*/ 66 h 70"/>
                  </a:gdLst>
                  <a:ahLst/>
                  <a:cxnLst>
                    <a:cxn ang="0">
                      <a:pos x="T0" y="T1"/>
                    </a:cxn>
                    <a:cxn ang="0">
                      <a:pos x="T2" y="T3"/>
                    </a:cxn>
                    <a:cxn ang="0">
                      <a:pos x="T4" y="T5"/>
                    </a:cxn>
                    <a:cxn ang="0">
                      <a:pos x="T6" y="T7"/>
                    </a:cxn>
                    <a:cxn ang="0">
                      <a:pos x="T8" y="T9"/>
                    </a:cxn>
                  </a:cxnLst>
                  <a:rect l="0" t="0" r="r" b="b"/>
                  <a:pathLst>
                    <a:path w="22" h="70">
                      <a:moveTo>
                        <a:pt x="13" y="66"/>
                      </a:moveTo>
                      <a:cubicBezTo>
                        <a:pt x="17" y="47"/>
                        <a:pt x="16" y="27"/>
                        <a:pt x="21" y="8"/>
                      </a:cubicBezTo>
                      <a:cubicBezTo>
                        <a:pt x="22" y="2"/>
                        <a:pt x="13" y="0"/>
                        <a:pt x="11" y="6"/>
                      </a:cubicBezTo>
                      <a:cubicBezTo>
                        <a:pt x="4" y="26"/>
                        <a:pt x="0" y="45"/>
                        <a:pt x="5" y="66"/>
                      </a:cubicBezTo>
                      <a:cubicBezTo>
                        <a:pt x="6" y="70"/>
                        <a:pt x="12" y="70"/>
                        <a:pt x="13" y="6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91" name="Freeform 63"/>
                <p:cNvSpPr/>
                <p:nvPr/>
              </p:nvSpPr>
              <p:spPr bwMode="auto">
                <a:xfrm>
                  <a:off x="3595688" y="2397126"/>
                  <a:ext cx="49213" cy="103188"/>
                </a:xfrm>
                <a:custGeom>
                  <a:avLst/>
                  <a:gdLst>
                    <a:gd name="T0" fmla="*/ 7 w 47"/>
                    <a:gd name="T1" fmla="*/ 96 h 99"/>
                    <a:gd name="T2" fmla="*/ 45 w 47"/>
                    <a:gd name="T3" fmla="*/ 8 h 99"/>
                    <a:gd name="T4" fmla="*/ 36 w 47"/>
                    <a:gd name="T5" fmla="*/ 5 h 99"/>
                    <a:gd name="T6" fmla="*/ 0 w 47"/>
                    <a:gd name="T7" fmla="*/ 94 h 99"/>
                    <a:gd name="T8" fmla="*/ 7 w 47"/>
                    <a:gd name="T9" fmla="*/ 96 h 99"/>
                  </a:gdLst>
                  <a:ahLst/>
                  <a:cxnLst>
                    <a:cxn ang="0">
                      <a:pos x="T0" y="T1"/>
                    </a:cxn>
                    <a:cxn ang="0">
                      <a:pos x="T2" y="T3"/>
                    </a:cxn>
                    <a:cxn ang="0">
                      <a:pos x="T4" y="T5"/>
                    </a:cxn>
                    <a:cxn ang="0">
                      <a:pos x="T6" y="T7"/>
                    </a:cxn>
                    <a:cxn ang="0">
                      <a:pos x="T8" y="T9"/>
                    </a:cxn>
                  </a:cxnLst>
                  <a:rect l="0" t="0" r="r" b="b"/>
                  <a:pathLst>
                    <a:path w="47" h="99">
                      <a:moveTo>
                        <a:pt x="7" y="96"/>
                      </a:moveTo>
                      <a:cubicBezTo>
                        <a:pt x="20" y="67"/>
                        <a:pt x="33" y="38"/>
                        <a:pt x="45" y="8"/>
                      </a:cubicBezTo>
                      <a:cubicBezTo>
                        <a:pt x="47" y="3"/>
                        <a:pt x="39" y="0"/>
                        <a:pt x="36" y="5"/>
                      </a:cubicBezTo>
                      <a:cubicBezTo>
                        <a:pt x="19" y="33"/>
                        <a:pt x="4" y="61"/>
                        <a:pt x="0" y="94"/>
                      </a:cubicBezTo>
                      <a:cubicBezTo>
                        <a:pt x="0" y="97"/>
                        <a:pt x="6" y="99"/>
                        <a:pt x="7" y="9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92" name="Freeform 64"/>
                <p:cNvSpPr/>
                <p:nvPr/>
              </p:nvSpPr>
              <p:spPr bwMode="auto">
                <a:xfrm>
                  <a:off x="3670301" y="2254251"/>
                  <a:ext cx="57150" cy="80963"/>
                </a:xfrm>
                <a:custGeom>
                  <a:avLst/>
                  <a:gdLst>
                    <a:gd name="T0" fmla="*/ 8 w 55"/>
                    <a:gd name="T1" fmla="*/ 74 h 78"/>
                    <a:gd name="T2" fmla="*/ 27 w 55"/>
                    <a:gd name="T3" fmla="*/ 44 h 78"/>
                    <a:gd name="T4" fmla="*/ 52 w 55"/>
                    <a:gd name="T5" fmla="*/ 10 h 78"/>
                    <a:gd name="T6" fmla="*/ 45 w 55"/>
                    <a:gd name="T7" fmla="*/ 3 h 78"/>
                    <a:gd name="T8" fmla="*/ 16 w 55"/>
                    <a:gd name="T9" fmla="*/ 33 h 78"/>
                    <a:gd name="T10" fmla="*/ 1 w 55"/>
                    <a:gd name="T11" fmla="*/ 72 h 78"/>
                    <a:gd name="T12" fmla="*/ 8 w 55"/>
                    <a:gd name="T13" fmla="*/ 74 h 78"/>
                  </a:gdLst>
                  <a:ahLst/>
                  <a:cxnLst>
                    <a:cxn ang="0">
                      <a:pos x="T0" y="T1"/>
                    </a:cxn>
                    <a:cxn ang="0">
                      <a:pos x="T2" y="T3"/>
                    </a:cxn>
                    <a:cxn ang="0">
                      <a:pos x="T4" y="T5"/>
                    </a:cxn>
                    <a:cxn ang="0">
                      <a:pos x="T6" y="T7"/>
                    </a:cxn>
                    <a:cxn ang="0">
                      <a:pos x="T8" y="T9"/>
                    </a:cxn>
                    <a:cxn ang="0">
                      <a:pos x="T10" y="T11"/>
                    </a:cxn>
                    <a:cxn ang="0">
                      <a:pos x="T12" y="T13"/>
                    </a:cxn>
                  </a:cxnLst>
                  <a:rect l="0" t="0" r="r" b="b"/>
                  <a:pathLst>
                    <a:path w="55" h="78">
                      <a:moveTo>
                        <a:pt x="8" y="74"/>
                      </a:moveTo>
                      <a:cubicBezTo>
                        <a:pt x="12" y="63"/>
                        <a:pt x="21" y="53"/>
                        <a:pt x="27" y="44"/>
                      </a:cubicBezTo>
                      <a:cubicBezTo>
                        <a:pt x="35" y="32"/>
                        <a:pt x="45" y="22"/>
                        <a:pt x="52" y="10"/>
                      </a:cubicBezTo>
                      <a:cubicBezTo>
                        <a:pt x="55" y="6"/>
                        <a:pt x="50" y="0"/>
                        <a:pt x="45" y="3"/>
                      </a:cubicBezTo>
                      <a:cubicBezTo>
                        <a:pt x="34" y="11"/>
                        <a:pt x="25" y="21"/>
                        <a:pt x="16" y="33"/>
                      </a:cubicBezTo>
                      <a:cubicBezTo>
                        <a:pt x="7" y="45"/>
                        <a:pt x="5" y="57"/>
                        <a:pt x="1" y="72"/>
                      </a:cubicBezTo>
                      <a:cubicBezTo>
                        <a:pt x="0" y="76"/>
                        <a:pt x="6" y="78"/>
                        <a:pt x="8" y="7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93" name="Freeform 65"/>
                <p:cNvSpPr/>
                <p:nvPr/>
              </p:nvSpPr>
              <p:spPr bwMode="auto">
                <a:xfrm>
                  <a:off x="3754438" y="2087563"/>
                  <a:ext cx="73025" cy="87313"/>
                </a:xfrm>
                <a:custGeom>
                  <a:avLst/>
                  <a:gdLst>
                    <a:gd name="T0" fmla="*/ 6 w 71"/>
                    <a:gd name="T1" fmla="*/ 84 h 85"/>
                    <a:gd name="T2" fmla="*/ 66 w 71"/>
                    <a:gd name="T3" fmla="*/ 14 h 85"/>
                    <a:gd name="T4" fmla="*/ 58 w 71"/>
                    <a:gd name="T5" fmla="*/ 5 h 85"/>
                    <a:gd name="T6" fmla="*/ 1 w 71"/>
                    <a:gd name="T7" fmla="*/ 81 h 85"/>
                    <a:gd name="T8" fmla="*/ 6 w 71"/>
                    <a:gd name="T9" fmla="*/ 84 h 85"/>
                  </a:gdLst>
                  <a:ahLst/>
                  <a:cxnLst>
                    <a:cxn ang="0">
                      <a:pos x="T0" y="T1"/>
                    </a:cxn>
                    <a:cxn ang="0">
                      <a:pos x="T2" y="T3"/>
                    </a:cxn>
                    <a:cxn ang="0">
                      <a:pos x="T4" y="T5"/>
                    </a:cxn>
                    <a:cxn ang="0">
                      <a:pos x="T6" y="T7"/>
                    </a:cxn>
                    <a:cxn ang="0">
                      <a:pos x="T8" y="T9"/>
                    </a:cxn>
                  </a:cxnLst>
                  <a:rect l="0" t="0" r="r" b="b"/>
                  <a:pathLst>
                    <a:path w="71" h="85">
                      <a:moveTo>
                        <a:pt x="6" y="84"/>
                      </a:moveTo>
                      <a:cubicBezTo>
                        <a:pt x="31" y="64"/>
                        <a:pt x="46" y="37"/>
                        <a:pt x="66" y="14"/>
                      </a:cubicBezTo>
                      <a:cubicBezTo>
                        <a:pt x="71" y="8"/>
                        <a:pt x="64" y="0"/>
                        <a:pt x="58" y="5"/>
                      </a:cubicBezTo>
                      <a:cubicBezTo>
                        <a:pt x="33" y="26"/>
                        <a:pt x="11" y="49"/>
                        <a:pt x="1" y="81"/>
                      </a:cubicBezTo>
                      <a:cubicBezTo>
                        <a:pt x="0" y="84"/>
                        <a:pt x="4" y="85"/>
                        <a:pt x="6" y="8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94" name="Freeform 66"/>
                <p:cNvSpPr/>
                <p:nvPr/>
              </p:nvSpPr>
              <p:spPr bwMode="auto">
                <a:xfrm>
                  <a:off x="3865563" y="1936751"/>
                  <a:ext cx="80963" cy="104775"/>
                </a:xfrm>
                <a:custGeom>
                  <a:avLst/>
                  <a:gdLst>
                    <a:gd name="T0" fmla="*/ 8 w 79"/>
                    <a:gd name="T1" fmla="*/ 98 h 101"/>
                    <a:gd name="T2" fmla="*/ 74 w 79"/>
                    <a:gd name="T3" fmla="*/ 12 h 101"/>
                    <a:gd name="T4" fmla="*/ 67 w 79"/>
                    <a:gd name="T5" fmla="*/ 5 h 101"/>
                    <a:gd name="T6" fmla="*/ 31 w 79"/>
                    <a:gd name="T7" fmla="*/ 43 h 101"/>
                    <a:gd name="T8" fmla="*/ 2 w 79"/>
                    <a:gd name="T9" fmla="*/ 94 h 101"/>
                    <a:gd name="T10" fmla="*/ 8 w 79"/>
                    <a:gd name="T11" fmla="*/ 98 h 101"/>
                  </a:gdLst>
                  <a:ahLst/>
                  <a:cxnLst>
                    <a:cxn ang="0">
                      <a:pos x="T0" y="T1"/>
                    </a:cxn>
                    <a:cxn ang="0">
                      <a:pos x="T2" y="T3"/>
                    </a:cxn>
                    <a:cxn ang="0">
                      <a:pos x="T4" y="T5"/>
                    </a:cxn>
                    <a:cxn ang="0">
                      <a:pos x="T6" y="T7"/>
                    </a:cxn>
                    <a:cxn ang="0">
                      <a:pos x="T8" y="T9"/>
                    </a:cxn>
                    <a:cxn ang="0">
                      <a:pos x="T10" y="T11"/>
                    </a:cxn>
                  </a:cxnLst>
                  <a:rect l="0" t="0" r="r" b="b"/>
                  <a:pathLst>
                    <a:path w="79" h="101">
                      <a:moveTo>
                        <a:pt x="8" y="98"/>
                      </a:moveTo>
                      <a:cubicBezTo>
                        <a:pt x="34" y="72"/>
                        <a:pt x="51" y="41"/>
                        <a:pt x="74" y="12"/>
                      </a:cubicBezTo>
                      <a:cubicBezTo>
                        <a:pt x="79" y="7"/>
                        <a:pt x="72" y="0"/>
                        <a:pt x="67" y="5"/>
                      </a:cubicBezTo>
                      <a:cubicBezTo>
                        <a:pt x="53" y="17"/>
                        <a:pt x="41" y="28"/>
                        <a:pt x="31" y="43"/>
                      </a:cubicBezTo>
                      <a:cubicBezTo>
                        <a:pt x="20" y="59"/>
                        <a:pt x="12" y="76"/>
                        <a:pt x="2" y="94"/>
                      </a:cubicBezTo>
                      <a:cubicBezTo>
                        <a:pt x="0" y="97"/>
                        <a:pt x="5" y="101"/>
                        <a:pt x="8" y="9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95" name="Freeform 67"/>
                <p:cNvSpPr/>
                <p:nvPr/>
              </p:nvSpPr>
              <p:spPr bwMode="auto">
                <a:xfrm>
                  <a:off x="3984626" y="1827213"/>
                  <a:ext cx="87313" cy="65088"/>
                </a:xfrm>
                <a:custGeom>
                  <a:avLst/>
                  <a:gdLst>
                    <a:gd name="T0" fmla="*/ 8 w 85"/>
                    <a:gd name="T1" fmla="*/ 61 h 63"/>
                    <a:gd name="T2" fmla="*/ 23 w 85"/>
                    <a:gd name="T3" fmla="*/ 57 h 63"/>
                    <a:gd name="T4" fmla="*/ 40 w 85"/>
                    <a:gd name="T5" fmla="*/ 47 h 63"/>
                    <a:gd name="T6" fmla="*/ 76 w 85"/>
                    <a:gd name="T7" fmla="*/ 21 h 63"/>
                    <a:gd name="T8" fmla="*/ 67 w 85"/>
                    <a:gd name="T9" fmla="*/ 6 h 63"/>
                    <a:gd name="T10" fmla="*/ 34 w 85"/>
                    <a:gd name="T11" fmla="*/ 26 h 63"/>
                    <a:gd name="T12" fmla="*/ 18 w 85"/>
                    <a:gd name="T13" fmla="*/ 38 h 63"/>
                    <a:gd name="T14" fmla="*/ 3 w 85"/>
                    <a:gd name="T15" fmla="*/ 53 h 63"/>
                    <a:gd name="T16" fmla="*/ 8 w 85"/>
                    <a:gd name="T17" fmla="*/ 61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5" h="63">
                      <a:moveTo>
                        <a:pt x="8" y="61"/>
                      </a:moveTo>
                      <a:cubicBezTo>
                        <a:pt x="13" y="59"/>
                        <a:pt x="18" y="59"/>
                        <a:pt x="23" y="57"/>
                      </a:cubicBezTo>
                      <a:cubicBezTo>
                        <a:pt x="29" y="54"/>
                        <a:pt x="35" y="50"/>
                        <a:pt x="40" y="47"/>
                      </a:cubicBezTo>
                      <a:cubicBezTo>
                        <a:pt x="53" y="39"/>
                        <a:pt x="64" y="30"/>
                        <a:pt x="76" y="21"/>
                      </a:cubicBezTo>
                      <a:cubicBezTo>
                        <a:pt x="85" y="14"/>
                        <a:pt x="77" y="0"/>
                        <a:pt x="67" y="6"/>
                      </a:cubicBezTo>
                      <a:cubicBezTo>
                        <a:pt x="56" y="12"/>
                        <a:pt x="44" y="18"/>
                        <a:pt x="34" y="26"/>
                      </a:cubicBezTo>
                      <a:cubicBezTo>
                        <a:pt x="28" y="30"/>
                        <a:pt x="23" y="34"/>
                        <a:pt x="18" y="38"/>
                      </a:cubicBezTo>
                      <a:cubicBezTo>
                        <a:pt x="11" y="42"/>
                        <a:pt x="8" y="48"/>
                        <a:pt x="3" y="53"/>
                      </a:cubicBezTo>
                      <a:cubicBezTo>
                        <a:pt x="0" y="57"/>
                        <a:pt x="3" y="63"/>
                        <a:pt x="8" y="6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96" name="Freeform 68"/>
                <p:cNvSpPr/>
                <p:nvPr/>
              </p:nvSpPr>
              <p:spPr bwMode="auto">
                <a:xfrm>
                  <a:off x="4127501" y="1725613"/>
                  <a:ext cx="109538" cy="76200"/>
                </a:xfrm>
                <a:custGeom>
                  <a:avLst/>
                  <a:gdLst>
                    <a:gd name="T0" fmla="*/ 9 w 105"/>
                    <a:gd name="T1" fmla="*/ 71 h 74"/>
                    <a:gd name="T2" fmla="*/ 96 w 105"/>
                    <a:gd name="T3" fmla="*/ 16 h 74"/>
                    <a:gd name="T4" fmla="*/ 89 w 105"/>
                    <a:gd name="T5" fmla="*/ 4 h 74"/>
                    <a:gd name="T6" fmla="*/ 2 w 105"/>
                    <a:gd name="T7" fmla="*/ 66 h 74"/>
                    <a:gd name="T8" fmla="*/ 9 w 105"/>
                    <a:gd name="T9" fmla="*/ 71 h 74"/>
                  </a:gdLst>
                  <a:ahLst/>
                  <a:cxnLst>
                    <a:cxn ang="0">
                      <a:pos x="T0" y="T1"/>
                    </a:cxn>
                    <a:cxn ang="0">
                      <a:pos x="T2" y="T3"/>
                    </a:cxn>
                    <a:cxn ang="0">
                      <a:pos x="T4" y="T5"/>
                    </a:cxn>
                    <a:cxn ang="0">
                      <a:pos x="T6" y="T7"/>
                    </a:cxn>
                    <a:cxn ang="0">
                      <a:pos x="T8" y="T9"/>
                    </a:cxn>
                  </a:cxnLst>
                  <a:rect l="0" t="0" r="r" b="b"/>
                  <a:pathLst>
                    <a:path w="105" h="74">
                      <a:moveTo>
                        <a:pt x="9" y="71"/>
                      </a:moveTo>
                      <a:cubicBezTo>
                        <a:pt x="33" y="47"/>
                        <a:pt x="67" y="33"/>
                        <a:pt x="96" y="16"/>
                      </a:cubicBezTo>
                      <a:cubicBezTo>
                        <a:pt x="105" y="12"/>
                        <a:pt x="97" y="0"/>
                        <a:pt x="89" y="4"/>
                      </a:cubicBezTo>
                      <a:cubicBezTo>
                        <a:pt x="55" y="19"/>
                        <a:pt x="22" y="32"/>
                        <a:pt x="2" y="66"/>
                      </a:cubicBezTo>
                      <a:cubicBezTo>
                        <a:pt x="0" y="70"/>
                        <a:pt x="5" y="74"/>
                        <a:pt x="9" y="7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97" name="Freeform 69"/>
                <p:cNvSpPr/>
                <p:nvPr/>
              </p:nvSpPr>
              <p:spPr bwMode="auto">
                <a:xfrm>
                  <a:off x="4300538" y="1655763"/>
                  <a:ext cx="87313" cy="47625"/>
                </a:xfrm>
                <a:custGeom>
                  <a:avLst/>
                  <a:gdLst>
                    <a:gd name="T0" fmla="*/ 7 w 84"/>
                    <a:gd name="T1" fmla="*/ 46 h 47"/>
                    <a:gd name="T2" fmla="*/ 80 w 84"/>
                    <a:gd name="T3" fmla="*/ 9 h 47"/>
                    <a:gd name="T4" fmla="*/ 77 w 84"/>
                    <a:gd name="T5" fmla="*/ 3 h 47"/>
                    <a:gd name="T6" fmla="*/ 5 w 84"/>
                    <a:gd name="T7" fmla="*/ 38 h 47"/>
                    <a:gd name="T8" fmla="*/ 7 w 84"/>
                    <a:gd name="T9" fmla="*/ 46 h 47"/>
                  </a:gdLst>
                  <a:ahLst/>
                  <a:cxnLst>
                    <a:cxn ang="0">
                      <a:pos x="T0" y="T1"/>
                    </a:cxn>
                    <a:cxn ang="0">
                      <a:pos x="T2" y="T3"/>
                    </a:cxn>
                    <a:cxn ang="0">
                      <a:pos x="T4" y="T5"/>
                    </a:cxn>
                    <a:cxn ang="0">
                      <a:pos x="T6" y="T7"/>
                    </a:cxn>
                    <a:cxn ang="0">
                      <a:pos x="T8" y="T9"/>
                    </a:cxn>
                  </a:cxnLst>
                  <a:rect l="0" t="0" r="r" b="b"/>
                  <a:pathLst>
                    <a:path w="84" h="47">
                      <a:moveTo>
                        <a:pt x="7" y="46"/>
                      </a:moveTo>
                      <a:cubicBezTo>
                        <a:pt x="36" y="41"/>
                        <a:pt x="58" y="26"/>
                        <a:pt x="80" y="9"/>
                      </a:cubicBezTo>
                      <a:cubicBezTo>
                        <a:pt x="84" y="6"/>
                        <a:pt x="81" y="0"/>
                        <a:pt x="77" y="3"/>
                      </a:cubicBezTo>
                      <a:cubicBezTo>
                        <a:pt x="54" y="16"/>
                        <a:pt x="30" y="29"/>
                        <a:pt x="5" y="38"/>
                      </a:cubicBezTo>
                      <a:cubicBezTo>
                        <a:pt x="0" y="40"/>
                        <a:pt x="2" y="47"/>
                        <a:pt x="7" y="4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98" name="Freeform 70"/>
                <p:cNvSpPr/>
                <p:nvPr/>
              </p:nvSpPr>
              <p:spPr bwMode="auto">
                <a:xfrm>
                  <a:off x="4451351" y="1609726"/>
                  <a:ext cx="103188" cy="31750"/>
                </a:xfrm>
                <a:custGeom>
                  <a:avLst/>
                  <a:gdLst>
                    <a:gd name="T0" fmla="*/ 4 w 100"/>
                    <a:gd name="T1" fmla="*/ 25 h 31"/>
                    <a:gd name="T2" fmla="*/ 95 w 100"/>
                    <a:gd name="T3" fmla="*/ 11 h 31"/>
                    <a:gd name="T4" fmla="*/ 92 w 100"/>
                    <a:gd name="T5" fmla="*/ 1 h 31"/>
                    <a:gd name="T6" fmla="*/ 4 w 100"/>
                    <a:gd name="T7" fmla="*/ 17 h 31"/>
                    <a:gd name="T8" fmla="*/ 4 w 100"/>
                    <a:gd name="T9" fmla="*/ 25 h 31"/>
                  </a:gdLst>
                  <a:ahLst/>
                  <a:cxnLst>
                    <a:cxn ang="0">
                      <a:pos x="T0" y="T1"/>
                    </a:cxn>
                    <a:cxn ang="0">
                      <a:pos x="T2" y="T3"/>
                    </a:cxn>
                    <a:cxn ang="0">
                      <a:pos x="T4" y="T5"/>
                    </a:cxn>
                    <a:cxn ang="0">
                      <a:pos x="T6" y="T7"/>
                    </a:cxn>
                    <a:cxn ang="0">
                      <a:pos x="T8" y="T9"/>
                    </a:cxn>
                  </a:cxnLst>
                  <a:rect l="0" t="0" r="r" b="b"/>
                  <a:pathLst>
                    <a:path w="100" h="31">
                      <a:moveTo>
                        <a:pt x="4" y="25"/>
                      </a:moveTo>
                      <a:cubicBezTo>
                        <a:pt x="34" y="31"/>
                        <a:pt x="67" y="23"/>
                        <a:pt x="95" y="11"/>
                      </a:cubicBezTo>
                      <a:cubicBezTo>
                        <a:pt x="100" y="9"/>
                        <a:pt x="97" y="0"/>
                        <a:pt x="92" y="1"/>
                      </a:cubicBezTo>
                      <a:cubicBezTo>
                        <a:pt x="63" y="3"/>
                        <a:pt x="32" y="9"/>
                        <a:pt x="4" y="17"/>
                      </a:cubicBezTo>
                      <a:cubicBezTo>
                        <a:pt x="0" y="18"/>
                        <a:pt x="0" y="24"/>
                        <a:pt x="4" y="2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99" name="Freeform 71"/>
                <p:cNvSpPr/>
                <p:nvPr/>
              </p:nvSpPr>
              <p:spPr bwMode="auto">
                <a:xfrm>
                  <a:off x="4638676" y="1628776"/>
                  <a:ext cx="109538" cy="19050"/>
                </a:xfrm>
                <a:custGeom>
                  <a:avLst/>
                  <a:gdLst>
                    <a:gd name="T0" fmla="*/ 4 w 105"/>
                    <a:gd name="T1" fmla="*/ 13 h 18"/>
                    <a:gd name="T2" fmla="*/ 99 w 105"/>
                    <a:gd name="T3" fmla="*/ 14 h 18"/>
                    <a:gd name="T4" fmla="*/ 99 w 105"/>
                    <a:gd name="T5" fmla="*/ 4 h 18"/>
                    <a:gd name="T6" fmla="*/ 4 w 105"/>
                    <a:gd name="T7" fmla="*/ 5 h 18"/>
                    <a:gd name="T8" fmla="*/ 4 w 105"/>
                    <a:gd name="T9" fmla="*/ 13 h 18"/>
                  </a:gdLst>
                  <a:ahLst/>
                  <a:cxnLst>
                    <a:cxn ang="0">
                      <a:pos x="T0" y="T1"/>
                    </a:cxn>
                    <a:cxn ang="0">
                      <a:pos x="T2" y="T3"/>
                    </a:cxn>
                    <a:cxn ang="0">
                      <a:pos x="T4" y="T5"/>
                    </a:cxn>
                    <a:cxn ang="0">
                      <a:pos x="T6" y="T7"/>
                    </a:cxn>
                    <a:cxn ang="0">
                      <a:pos x="T8" y="T9"/>
                    </a:cxn>
                  </a:cxnLst>
                  <a:rect l="0" t="0" r="r" b="b"/>
                  <a:pathLst>
                    <a:path w="105" h="18">
                      <a:moveTo>
                        <a:pt x="4" y="13"/>
                      </a:moveTo>
                      <a:cubicBezTo>
                        <a:pt x="35" y="18"/>
                        <a:pt x="67" y="17"/>
                        <a:pt x="99" y="14"/>
                      </a:cubicBezTo>
                      <a:cubicBezTo>
                        <a:pt x="105" y="13"/>
                        <a:pt x="105" y="5"/>
                        <a:pt x="99" y="4"/>
                      </a:cubicBezTo>
                      <a:cubicBezTo>
                        <a:pt x="67" y="1"/>
                        <a:pt x="35" y="0"/>
                        <a:pt x="4" y="5"/>
                      </a:cubicBezTo>
                      <a:cubicBezTo>
                        <a:pt x="0" y="6"/>
                        <a:pt x="0" y="12"/>
                        <a:pt x="4" y="1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600" name="Freeform 72"/>
                <p:cNvSpPr/>
                <p:nvPr/>
              </p:nvSpPr>
              <p:spPr bwMode="auto">
                <a:xfrm>
                  <a:off x="4851401" y="1643063"/>
                  <a:ext cx="68263" cy="30163"/>
                </a:xfrm>
                <a:custGeom>
                  <a:avLst/>
                  <a:gdLst>
                    <a:gd name="T0" fmla="*/ 2 w 65"/>
                    <a:gd name="T1" fmla="*/ 4 h 28"/>
                    <a:gd name="T2" fmla="*/ 59 w 65"/>
                    <a:gd name="T3" fmla="*/ 27 h 28"/>
                    <a:gd name="T4" fmla="*/ 62 w 65"/>
                    <a:gd name="T5" fmla="*/ 21 h 28"/>
                    <a:gd name="T6" fmla="*/ 3 w 65"/>
                    <a:gd name="T7" fmla="*/ 1 h 28"/>
                    <a:gd name="T8" fmla="*/ 2 w 65"/>
                    <a:gd name="T9" fmla="*/ 4 h 28"/>
                  </a:gdLst>
                  <a:ahLst/>
                  <a:cxnLst>
                    <a:cxn ang="0">
                      <a:pos x="T0" y="T1"/>
                    </a:cxn>
                    <a:cxn ang="0">
                      <a:pos x="T2" y="T3"/>
                    </a:cxn>
                    <a:cxn ang="0">
                      <a:pos x="T4" y="T5"/>
                    </a:cxn>
                    <a:cxn ang="0">
                      <a:pos x="T6" y="T7"/>
                    </a:cxn>
                    <a:cxn ang="0">
                      <a:pos x="T8" y="T9"/>
                    </a:cxn>
                  </a:cxnLst>
                  <a:rect l="0" t="0" r="r" b="b"/>
                  <a:pathLst>
                    <a:path w="65" h="28">
                      <a:moveTo>
                        <a:pt x="2" y="4"/>
                      </a:moveTo>
                      <a:cubicBezTo>
                        <a:pt x="19" y="15"/>
                        <a:pt x="40" y="22"/>
                        <a:pt x="59" y="27"/>
                      </a:cubicBezTo>
                      <a:cubicBezTo>
                        <a:pt x="63" y="28"/>
                        <a:pt x="65" y="23"/>
                        <a:pt x="62" y="21"/>
                      </a:cubicBezTo>
                      <a:cubicBezTo>
                        <a:pt x="43" y="13"/>
                        <a:pt x="23" y="7"/>
                        <a:pt x="3" y="1"/>
                      </a:cubicBezTo>
                      <a:cubicBezTo>
                        <a:pt x="1" y="0"/>
                        <a:pt x="0" y="3"/>
                        <a:pt x="2" y="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601" name="Freeform 73"/>
                <p:cNvSpPr/>
                <p:nvPr/>
              </p:nvSpPr>
              <p:spPr bwMode="auto">
                <a:xfrm>
                  <a:off x="5008563" y="1714501"/>
                  <a:ext cx="71438" cy="33338"/>
                </a:xfrm>
                <a:custGeom>
                  <a:avLst/>
                  <a:gdLst>
                    <a:gd name="T0" fmla="*/ 3 w 68"/>
                    <a:gd name="T1" fmla="*/ 10 h 33"/>
                    <a:gd name="T2" fmla="*/ 59 w 68"/>
                    <a:gd name="T3" fmla="*/ 32 h 33"/>
                    <a:gd name="T4" fmla="*/ 64 w 68"/>
                    <a:gd name="T5" fmla="*/ 26 h 33"/>
                    <a:gd name="T6" fmla="*/ 3 w 68"/>
                    <a:gd name="T7" fmla="*/ 4 h 33"/>
                    <a:gd name="T8" fmla="*/ 3 w 68"/>
                    <a:gd name="T9" fmla="*/ 10 h 33"/>
                  </a:gdLst>
                  <a:ahLst/>
                  <a:cxnLst>
                    <a:cxn ang="0">
                      <a:pos x="T0" y="T1"/>
                    </a:cxn>
                    <a:cxn ang="0">
                      <a:pos x="T2" y="T3"/>
                    </a:cxn>
                    <a:cxn ang="0">
                      <a:pos x="T4" y="T5"/>
                    </a:cxn>
                    <a:cxn ang="0">
                      <a:pos x="T6" y="T7"/>
                    </a:cxn>
                    <a:cxn ang="0">
                      <a:pos x="T8" y="T9"/>
                    </a:cxn>
                  </a:cxnLst>
                  <a:rect l="0" t="0" r="r" b="b"/>
                  <a:pathLst>
                    <a:path w="68" h="33">
                      <a:moveTo>
                        <a:pt x="3" y="10"/>
                      </a:moveTo>
                      <a:cubicBezTo>
                        <a:pt x="23" y="14"/>
                        <a:pt x="40" y="23"/>
                        <a:pt x="59" y="32"/>
                      </a:cubicBezTo>
                      <a:cubicBezTo>
                        <a:pt x="63" y="33"/>
                        <a:pt x="68" y="29"/>
                        <a:pt x="64" y="26"/>
                      </a:cubicBezTo>
                      <a:cubicBezTo>
                        <a:pt x="46" y="10"/>
                        <a:pt x="26" y="0"/>
                        <a:pt x="3" y="4"/>
                      </a:cubicBezTo>
                      <a:cubicBezTo>
                        <a:pt x="0" y="4"/>
                        <a:pt x="0" y="9"/>
                        <a:pt x="3" y="1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602" name="Freeform 74"/>
                <p:cNvSpPr/>
                <p:nvPr/>
              </p:nvSpPr>
              <p:spPr bwMode="auto">
                <a:xfrm>
                  <a:off x="5149851" y="1784351"/>
                  <a:ext cx="85725" cy="47625"/>
                </a:xfrm>
                <a:custGeom>
                  <a:avLst/>
                  <a:gdLst>
                    <a:gd name="T0" fmla="*/ 3 w 83"/>
                    <a:gd name="T1" fmla="*/ 6 h 46"/>
                    <a:gd name="T2" fmla="*/ 75 w 83"/>
                    <a:gd name="T3" fmla="*/ 43 h 46"/>
                    <a:gd name="T4" fmla="*/ 79 w 83"/>
                    <a:gd name="T5" fmla="*/ 37 h 46"/>
                    <a:gd name="T6" fmla="*/ 6 w 83"/>
                    <a:gd name="T7" fmla="*/ 1 h 46"/>
                    <a:gd name="T8" fmla="*/ 3 w 83"/>
                    <a:gd name="T9" fmla="*/ 6 h 46"/>
                  </a:gdLst>
                  <a:ahLst/>
                  <a:cxnLst>
                    <a:cxn ang="0">
                      <a:pos x="T0" y="T1"/>
                    </a:cxn>
                    <a:cxn ang="0">
                      <a:pos x="T2" y="T3"/>
                    </a:cxn>
                    <a:cxn ang="0">
                      <a:pos x="T4" y="T5"/>
                    </a:cxn>
                    <a:cxn ang="0">
                      <a:pos x="T6" y="T7"/>
                    </a:cxn>
                    <a:cxn ang="0">
                      <a:pos x="T8" y="T9"/>
                    </a:cxn>
                  </a:cxnLst>
                  <a:rect l="0" t="0" r="r" b="b"/>
                  <a:pathLst>
                    <a:path w="83" h="46">
                      <a:moveTo>
                        <a:pt x="3" y="6"/>
                      </a:moveTo>
                      <a:cubicBezTo>
                        <a:pt x="28" y="18"/>
                        <a:pt x="52" y="30"/>
                        <a:pt x="75" y="43"/>
                      </a:cubicBezTo>
                      <a:cubicBezTo>
                        <a:pt x="80" y="46"/>
                        <a:pt x="83" y="39"/>
                        <a:pt x="79" y="37"/>
                      </a:cubicBezTo>
                      <a:cubicBezTo>
                        <a:pt x="57" y="20"/>
                        <a:pt x="33" y="7"/>
                        <a:pt x="6" y="1"/>
                      </a:cubicBezTo>
                      <a:cubicBezTo>
                        <a:pt x="2" y="0"/>
                        <a:pt x="0" y="5"/>
                        <a:pt x="3" y="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603" name="Freeform 75"/>
                <p:cNvSpPr/>
                <p:nvPr/>
              </p:nvSpPr>
              <p:spPr bwMode="auto">
                <a:xfrm>
                  <a:off x="5305426" y="1847851"/>
                  <a:ext cx="66675" cy="61913"/>
                </a:xfrm>
                <a:custGeom>
                  <a:avLst/>
                  <a:gdLst>
                    <a:gd name="T0" fmla="*/ 5 w 65"/>
                    <a:gd name="T1" fmla="*/ 12 h 59"/>
                    <a:gd name="T2" fmla="*/ 55 w 65"/>
                    <a:gd name="T3" fmla="*/ 55 h 59"/>
                    <a:gd name="T4" fmla="*/ 62 w 65"/>
                    <a:gd name="T5" fmla="*/ 49 h 59"/>
                    <a:gd name="T6" fmla="*/ 42 w 65"/>
                    <a:gd name="T7" fmla="*/ 23 h 59"/>
                    <a:gd name="T8" fmla="*/ 10 w 65"/>
                    <a:gd name="T9" fmla="*/ 4 h 59"/>
                    <a:gd name="T10" fmla="*/ 5 w 65"/>
                    <a:gd name="T11" fmla="*/ 12 h 59"/>
                  </a:gdLst>
                  <a:ahLst/>
                  <a:cxnLst>
                    <a:cxn ang="0">
                      <a:pos x="T0" y="T1"/>
                    </a:cxn>
                    <a:cxn ang="0">
                      <a:pos x="T2" y="T3"/>
                    </a:cxn>
                    <a:cxn ang="0">
                      <a:pos x="T4" y="T5"/>
                    </a:cxn>
                    <a:cxn ang="0">
                      <a:pos x="T6" y="T7"/>
                    </a:cxn>
                    <a:cxn ang="0">
                      <a:pos x="T8" y="T9"/>
                    </a:cxn>
                    <a:cxn ang="0">
                      <a:pos x="T10" y="T11"/>
                    </a:cxn>
                  </a:cxnLst>
                  <a:rect l="0" t="0" r="r" b="b"/>
                  <a:pathLst>
                    <a:path w="65" h="59">
                      <a:moveTo>
                        <a:pt x="5" y="12"/>
                      </a:moveTo>
                      <a:cubicBezTo>
                        <a:pt x="23" y="25"/>
                        <a:pt x="42" y="37"/>
                        <a:pt x="55" y="55"/>
                      </a:cubicBezTo>
                      <a:cubicBezTo>
                        <a:pt x="58" y="59"/>
                        <a:pt x="65" y="53"/>
                        <a:pt x="62" y="49"/>
                      </a:cubicBezTo>
                      <a:cubicBezTo>
                        <a:pt x="57" y="39"/>
                        <a:pt x="50" y="31"/>
                        <a:pt x="42" y="23"/>
                      </a:cubicBezTo>
                      <a:cubicBezTo>
                        <a:pt x="33" y="15"/>
                        <a:pt x="21" y="9"/>
                        <a:pt x="10" y="4"/>
                      </a:cubicBezTo>
                      <a:cubicBezTo>
                        <a:pt x="5" y="0"/>
                        <a:pt x="0" y="8"/>
                        <a:pt x="5" y="1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604" name="Freeform 76"/>
                <p:cNvSpPr/>
                <p:nvPr/>
              </p:nvSpPr>
              <p:spPr bwMode="auto">
                <a:xfrm>
                  <a:off x="5380038" y="1765301"/>
                  <a:ext cx="30163" cy="87313"/>
                </a:xfrm>
                <a:custGeom>
                  <a:avLst/>
                  <a:gdLst>
                    <a:gd name="T0" fmla="*/ 10 w 28"/>
                    <a:gd name="T1" fmla="*/ 81 h 84"/>
                    <a:gd name="T2" fmla="*/ 27 w 28"/>
                    <a:gd name="T3" fmla="*/ 10 h 84"/>
                    <a:gd name="T4" fmla="*/ 17 w 28"/>
                    <a:gd name="T5" fmla="*/ 6 h 84"/>
                    <a:gd name="T6" fmla="*/ 4 w 28"/>
                    <a:gd name="T7" fmla="*/ 81 h 84"/>
                    <a:gd name="T8" fmla="*/ 10 w 28"/>
                    <a:gd name="T9" fmla="*/ 81 h 84"/>
                  </a:gdLst>
                  <a:ahLst/>
                  <a:cxnLst>
                    <a:cxn ang="0">
                      <a:pos x="T0" y="T1"/>
                    </a:cxn>
                    <a:cxn ang="0">
                      <a:pos x="T2" y="T3"/>
                    </a:cxn>
                    <a:cxn ang="0">
                      <a:pos x="T4" y="T5"/>
                    </a:cxn>
                    <a:cxn ang="0">
                      <a:pos x="T6" y="T7"/>
                    </a:cxn>
                    <a:cxn ang="0">
                      <a:pos x="T8" y="T9"/>
                    </a:cxn>
                  </a:cxnLst>
                  <a:rect l="0" t="0" r="r" b="b"/>
                  <a:pathLst>
                    <a:path w="28" h="84">
                      <a:moveTo>
                        <a:pt x="10" y="81"/>
                      </a:moveTo>
                      <a:cubicBezTo>
                        <a:pt x="15" y="57"/>
                        <a:pt x="22" y="34"/>
                        <a:pt x="27" y="10"/>
                      </a:cubicBezTo>
                      <a:cubicBezTo>
                        <a:pt x="28" y="4"/>
                        <a:pt x="20" y="0"/>
                        <a:pt x="17" y="6"/>
                      </a:cubicBezTo>
                      <a:cubicBezTo>
                        <a:pt x="6" y="29"/>
                        <a:pt x="0" y="55"/>
                        <a:pt x="4" y="81"/>
                      </a:cubicBezTo>
                      <a:cubicBezTo>
                        <a:pt x="5" y="84"/>
                        <a:pt x="10" y="84"/>
                        <a:pt x="10" y="8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605" name="Freeform 77"/>
                <p:cNvSpPr/>
                <p:nvPr/>
              </p:nvSpPr>
              <p:spPr bwMode="auto">
                <a:xfrm>
                  <a:off x="5451476" y="1625601"/>
                  <a:ext cx="39688" cy="63500"/>
                </a:xfrm>
                <a:custGeom>
                  <a:avLst/>
                  <a:gdLst>
                    <a:gd name="T0" fmla="*/ 7 w 39"/>
                    <a:gd name="T1" fmla="*/ 58 h 62"/>
                    <a:gd name="T2" fmla="*/ 38 w 39"/>
                    <a:gd name="T3" fmla="*/ 7 h 62"/>
                    <a:gd name="T4" fmla="*/ 29 w 39"/>
                    <a:gd name="T5" fmla="*/ 3 h 62"/>
                    <a:gd name="T6" fmla="*/ 13 w 39"/>
                    <a:gd name="T7" fmla="*/ 25 h 62"/>
                    <a:gd name="T8" fmla="*/ 1 w 39"/>
                    <a:gd name="T9" fmla="*/ 56 h 62"/>
                    <a:gd name="T10" fmla="*/ 7 w 39"/>
                    <a:gd name="T11" fmla="*/ 58 h 62"/>
                  </a:gdLst>
                  <a:ahLst/>
                  <a:cxnLst>
                    <a:cxn ang="0">
                      <a:pos x="T0" y="T1"/>
                    </a:cxn>
                    <a:cxn ang="0">
                      <a:pos x="T2" y="T3"/>
                    </a:cxn>
                    <a:cxn ang="0">
                      <a:pos x="T4" y="T5"/>
                    </a:cxn>
                    <a:cxn ang="0">
                      <a:pos x="T6" y="T7"/>
                    </a:cxn>
                    <a:cxn ang="0">
                      <a:pos x="T8" y="T9"/>
                    </a:cxn>
                    <a:cxn ang="0">
                      <a:pos x="T10" y="T11"/>
                    </a:cxn>
                  </a:cxnLst>
                  <a:rect l="0" t="0" r="r" b="b"/>
                  <a:pathLst>
                    <a:path w="39" h="62">
                      <a:moveTo>
                        <a:pt x="7" y="58"/>
                      </a:moveTo>
                      <a:cubicBezTo>
                        <a:pt x="16" y="40"/>
                        <a:pt x="30" y="26"/>
                        <a:pt x="38" y="7"/>
                      </a:cubicBezTo>
                      <a:cubicBezTo>
                        <a:pt x="39" y="2"/>
                        <a:pt x="32" y="0"/>
                        <a:pt x="29" y="3"/>
                      </a:cubicBezTo>
                      <a:cubicBezTo>
                        <a:pt x="24" y="11"/>
                        <a:pt x="18" y="18"/>
                        <a:pt x="13" y="25"/>
                      </a:cubicBezTo>
                      <a:cubicBezTo>
                        <a:pt x="7" y="34"/>
                        <a:pt x="4" y="45"/>
                        <a:pt x="1" y="56"/>
                      </a:cubicBezTo>
                      <a:cubicBezTo>
                        <a:pt x="0" y="59"/>
                        <a:pt x="5" y="62"/>
                        <a:pt x="7" y="5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606" name="Freeform 78"/>
                <p:cNvSpPr/>
                <p:nvPr/>
              </p:nvSpPr>
              <p:spPr bwMode="auto">
                <a:xfrm>
                  <a:off x="5540376" y="1449388"/>
                  <a:ext cx="88900" cy="112713"/>
                </a:xfrm>
                <a:custGeom>
                  <a:avLst/>
                  <a:gdLst>
                    <a:gd name="T0" fmla="*/ 8 w 86"/>
                    <a:gd name="T1" fmla="*/ 105 h 108"/>
                    <a:gd name="T2" fmla="*/ 81 w 86"/>
                    <a:gd name="T3" fmla="*/ 12 h 108"/>
                    <a:gd name="T4" fmla="*/ 75 w 86"/>
                    <a:gd name="T5" fmla="*/ 4 h 108"/>
                    <a:gd name="T6" fmla="*/ 1 w 86"/>
                    <a:gd name="T7" fmla="*/ 101 h 108"/>
                    <a:gd name="T8" fmla="*/ 8 w 86"/>
                    <a:gd name="T9" fmla="*/ 105 h 108"/>
                  </a:gdLst>
                  <a:ahLst/>
                  <a:cxnLst>
                    <a:cxn ang="0">
                      <a:pos x="T0" y="T1"/>
                    </a:cxn>
                    <a:cxn ang="0">
                      <a:pos x="T2" y="T3"/>
                    </a:cxn>
                    <a:cxn ang="0">
                      <a:pos x="T4" y="T5"/>
                    </a:cxn>
                    <a:cxn ang="0">
                      <a:pos x="T6" y="T7"/>
                    </a:cxn>
                    <a:cxn ang="0">
                      <a:pos x="T8" y="T9"/>
                    </a:cxn>
                  </a:cxnLst>
                  <a:rect l="0" t="0" r="r" b="b"/>
                  <a:pathLst>
                    <a:path w="86" h="108">
                      <a:moveTo>
                        <a:pt x="8" y="105"/>
                      </a:moveTo>
                      <a:cubicBezTo>
                        <a:pt x="34" y="75"/>
                        <a:pt x="53" y="41"/>
                        <a:pt x="81" y="12"/>
                      </a:cubicBezTo>
                      <a:cubicBezTo>
                        <a:pt x="86" y="8"/>
                        <a:pt x="80" y="0"/>
                        <a:pt x="75" y="4"/>
                      </a:cubicBezTo>
                      <a:cubicBezTo>
                        <a:pt x="39" y="25"/>
                        <a:pt x="16" y="63"/>
                        <a:pt x="1" y="101"/>
                      </a:cubicBezTo>
                      <a:cubicBezTo>
                        <a:pt x="0" y="105"/>
                        <a:pt x="5" y="108"/>
                        <a:pt x="8" y="10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607" name="Freeform 79"/>
                <p:cNvSpPr/>
                <p:nvPr/>
              </p:nvSpPr>
              <p:spPr bwMode="auto">
                <a:xfrm>
                  <a:off x="5675313" y="1382713"/>
                  <a:ext cx="88900" cy="57150"/>
                </a:xfrm>
                <a:custGeom>
                  <a:avLst/>
                  <a:gdLst>
                    <a:gd name="T0" fmla="*/ 7 w 86"/>
                    <a:gd name="T1" fmla="*/ 53 h 55"/>
                    <a:gd name="T2" fmla="*/ 79 w 86"/>
                    <a:gd name="T3" fmla="*/ 13 h 55"/>
                    <a:gd name="T4" fmla="*/ 76 w 86"/>
                    <a:gd name="T5" fmla="*/ 2 h 55"/>
                    <a:gd name="T6" fmla="*/ 3 w 86"/>
                    <a:gd name="T7" fmla="*/ 48 h 55"/>
                    <a:gd name="T8" fmla="*/ 7 w 86"/>
                    <a:gd name="T9" fmla="*/ 53 h 55"/>
                  </a:gdLst>
                  <a:ahLst/>
                  <a:cxnLst>
                    <a:cxn ang="0">
                      <a:pos x="T0" y="T1"/>
                    </a:cxn>
                    <a:cxn ang="0">
                      <a:pos x="T2" y="T3"/>
                    </a:cxn>
                    <a:cxn ang="0">
                      <a:pos x="T4" y="T5"/>
                    </a:cxn>
                    <a:cxn ang="0">
                      <a:pos x="T6" y="T7"/>
                    </a:cxn>
                    <a:cxn ang="0">
                      <a:pos x="T8" y="T9"/>
                    </a:cxn>
                  </a:cxnLst>
                  <a:rect l="0" t="0" r="r" b="b"/>
                  <a:pathLst>
                    <a:path w="86" h="55">
                      <a:moveTo>
                        <a:pt x="7" y="53"/>
                      </a:moveTo>
                      <a:cubicBezTo>
                        <a:pt x="32" y="43"/>
                        <a:pt x="53" y="22"/>
                        <a:pt x="79" y="13"/>
                      </a:cubicBezTo>
                      <a:cubicBezTo>
                        <a:pt x="86" y="10"/>
                        <a:pt x="83" y="0"/>
                        <a:pt x="76" y="2"/>
                      </a:cubicBezTo>
                      <a:cubicBezTo>
                        <a:pt x="46" y="8"/>
                        <a:pt x="24" y="27"/>
                        <a:pt x="3" y="48"/>
                      </a:cubicBezTo>
                      <a:cubicBezTo>
                        <a:pt x="0" y="51"/>
                        <a:pt x="4" y="55"/>
                        <a:pt x="7" y="5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608" name="Freeform 80"/>
                <p:cNvSpPr/>
                <p:nvPr/>
              </p:nvSpPr>
              <p:spPr bwMode="auto">
                <a:xfrm>
                  <a:off x="5895976" y="1304926"/>
                  <a:ext cx="57150" cy="28575"/>
                </a:xfrm>
                <a:custGeom>
                  <a:avLst/>
                  <a:gdLst>
                    <a:gd name="T0" fmla="*/ 4 w 56"/>
                    <a:gd name="T1" fmla="*/ 26 h 27"/>
                    <a:gd name="T2" fmla="*/ 55 w 56"/>
                    <a:gd name="T3" fmla="*/ 4 h 27"/>
                    <a:gd name="T4" fmla="*/ 53 w 56"/>
                    <a:gd name="T5" fmla="*/ 2 h 27"/>
                    <a:gd name="T6" fmla="*/ 2 w 56"/>
                    <a:gd name="T7" fmla="*/ 23 h 27"/>
                    <a:gd name="T8" fmla="*/ 4 w 56"/>
                    <a:gd name="T9" fmla="*/ 26 h 27"/>
                  </a:gdLst>
                  <a:ahLst/>
                  <a:cxnLst>
                    <a:cxn ang="0">
                      <a:pos x="T0" y="T1"/>
                    </a:cxn>
                    <a:cxn ang="0">
                      <a:pos x="T2" y="T3"/>
                    </a:cxn>
                    <a:cxn ang="0">
                      <a:pos x="T4" y="T5"/>
                    </a:cxn>
                    <a:cxn ang="0">
                      <a:pos x="T6" y="T7"/>
                    </a:cxn>
                    <a:cxn ang="0">
                      <a:pos x="T8" y="T9"/>
                    </a:cxn>
                  </a:cxnLst>
                  <a:rect l="0" t="0" r="r" b="b"/>
                  <a:pathLst>
                    <a:path w="56" h="27">
                      <a:moveTo>
                        <a:pt x="4" y="26"/>
                      </a:moveTo>
                      <a:cubicBezTo>
                        <a:pt x="21" y="18"/>
                        <a:pt x="41" y="18"/>
                        <a:pt x="55" y="4"/>
                      </a:cubicBezTo>
                      <a:cubicBezTo>
                        <a:pt x="56" y="2"/>
                        <a:pt x="54" y="0"/>
                        <a:pt x="53" y="2"/>
                      </a:cubicBezTo>
                      <a:cubicBezTo>
                        <a:pt x="38" y="14"/>
                        <a:pt x="19" y="15"/>
                        <a:pt x="2" y="23"/>
                      </a:cubicBezTo>
                      <a:cubicBezTo>
                        <a:pt x="0" y="24"/>
                        <a:pt x="2" y="27"/>
                        <a:pt x="4" y="2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609" name="Freeform 81"/>
                <p:cNvSpPr/>
                <p:nvPr/>
              </p:nvSpPr>
              <p:spPr bwMode="auto">
                <a:xfrm>
                  <a:off x="6059488" y="1247776"/>
                  <a:ext cx="125413" cy="41275"/>
                </a:xfrm>
                <a:custGeom>
                  <a:avLst/>
                  <a:gdLst>
                    <a:gd name="T0" fmla="*/ 6 w 121"/>
                    <a:gd name="T1" fmla="*/ 38 h 40"/>
                    <a:gd name="T2" fmla="*/ 115 w 121"/>
                    <a:gd name="T3" fmla="*/ 13 h 40"/>
                    <a:gd name="T4" fmla="*/ 113 w 121"/>
                    <a:gd name="T5" fmla="*/ 0 h 40"/>
                    <a:gd name="T6" fmla="*/ 3 w 121"/>
                    <a:gd name="T7" fmla="*/ 34 h 40"/>
                    <a:gd name="T8" fmla="*/ 6 w 121"/>
                    <a:gd name="T9" fmla="*/ 38 h 40"/>
                  </a:gdLst>
                  <a:ahLst/>
                  <a:cxnLst>
                    <a:cxn ang="0">
                      <a:pos x="T0" y="T1"/>
                    </a:cxn>
                    <a:cxn ang="0">
                      <a:pos x="T2" y="T3"/>
                    </a:cxn>
                    <a:cxn ang="0">
                      <a:pos x="T4" y="T5"/>
                    </a:cxn>
                    <a:cxn ang="0">
                      <a:pos x="T6" y="T7"/>
                    </a:cxn>
                    <a:cxn ang="0">
                      <a:pos x="T8" y="T9"/>
                    </a:cxn>
                  </a:cxnLst>
                  <a:rect l="0" t="0" r="r" b="b"/>
                  <a:pathLst>
                    <a:path w="121" h="40">
                      <a:moveTo>
                        <a:pt x="6" y="38"/>
                      </a:moveTo>
                      <a:cubicBezTo>
                        <a:pt x="40" y="23"/>
                        <a:pt x="79" y="25"/>
                        <a:pt x="115" y="13"/>
                      </a:cubicBezTo>
                      <a:cubicBezTo>
                        <a:pt x="121" y="11"/>
                        <a:pt x="121" y="0"/>
                        <a:pt x="113" y="0"/>
                      </a:cubicBezTo>
                      <a:cubicBezTo>
                        <a:pt x="72" y="3"/>
                        <a:pt x="37" y="11"/>
                        <a:pt x="3" y="34"/>
                      </a:cubicBezTo>
                      <a:cubicBezTo>
                        <a:pt x="0" y="36"/>
                        <a:pt x="3" y="40"/>
                        <a:pt x="6" y="3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610" name="Freeform 82"/>
                <p:cNvSpPr/>
                <p:nvPr/>
              </p:nvSpPr>
              <p:spPr bwMode="auto">
                <a:xfrm>
                  <a:off x="6319838" y="1225551"/>
                  <a:ext cx="120650" cy="30163"/>
                </a:xfrm>
                <a:custGeom>
                  <a:avLst/>
                  <a:gdLst>
                    <a:gd name="T0" fmla="*/ 8 w 116"/>
                    <a:gd name="T1" fmla="*/ 25 h 28"/>
                    <a:gd name="T2" fmla="*/ 108 w 116"/>
                    <a:gd name="T3" fmla="*/ 27 h 28"/>
                    <a:gd name="T4" fmla="*/ 110 w 116"/>
                    <a:gd name="T5" fmla="*/ 15 h 28"/>
                    <a:gd name="T6" fmla="*/ 4 w 116"/>
                    <a:gd name="T7" fmla="*/ 17 h 28"/>
                    <a:gd name="T8" fmla="*/ 8 w 116"/>
                    <a:gd name="T9" fmla="*/ 25 h 28"/>
                  </a:gdLst>
                  <a:ahLst/>
                  <a:cxnLst>
                    <a:cxn ang="0">
                      <a:pos x="T0" y="T1"/>
                    </a:cxn>
                    <a:cxn ang="0">
                      <a:pos x="T2" y="T3"/>
                    </a:cxn>
                    <a:cxn ang="0">
                      <a:pos x="T4" y="T5"/>
                    </a:cxn>
                    <a:cxn ang="0">
                      <a:pos x="T6" y="T7"/>
                    </a:cxn>
                    <a:cxn ang="0">
                      <a:pos x="T8" y="T9"/>
                    </a:cxn>
                  </a:cxnLst>
                  <a:rect l="0" t="0" r="r" b="b"/>
                  <a:pathLst>
                    <a:path w="116" h="28">
                      <a:moveTo>
                        <a:pt x="8" y="25"/>
                      </a:moveTo>
                      <a:cubicBezTo>
                        <a:pt x="41" y="16"/>
                        <a:pt x="74" y="23"/>
                        <a:pt x="108" y="27"/>
                      </a:cubicBezTo>
                      <a:cubicBezTo>
                        <a:pt x="115" y="28"/>
                        <a:pt x="116" y="17"/>
                        <a:pt x="110" y="15"/>
                      </a:cubicBezTo>
                      <a:cubicBezTo>
                        <a:pt x="72" y="4"/>
                        <a:pt x="40" y="0"/>
                        <a:pt x="4" y="17"/>
                      </a:cubicBezTo>
                      <a:cubicBezTo>
                        <a:pt x="0" y="19"/>
                        <a:pt x="3" y="26"/>
                        <a:pt x="8" y="2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611" name="Freeform 83"/>
                <p:cNvSpPr/>
                <p:nvPr/>
              </p:nvSpPr>
              <p:spPr bwMode="auto">
                <a:xfrm>
                  <a:off x="6584951" y="1241426"/>
                  <a:ext cx="109538" cy="19050"/>
                </a:xfrm>
                <a:custGeom>
                  <a:avLst/>
                  <a:gdLst>
                    <a:gd name="T0" fmla="*/ 5 w 106"/>
                    <a:gd name="T1" fmla="*/ 9 h 18"/>
                    <a:gd name="T2" fmla="*/ 98 w 106"/>
                    <a:gd name="T3" fmla="*/ 17 h 18"/>
                    <a:gd name="T4" fmla="*/ 100 w 106"/>
                    <a:gd name="T5" fmla="*/ 9 h 18"/>
                    <a:gd name="T6" fmla="*/ 5 w 106"/>
                    <a:gd name="T7" fmla="*/ 2 h 18"/>
                    <a:gd name="T8" fmla="*/ 5 w 106"/>
                    <a:gd name="T9" fmla="*/ 9 h 18"/>
                  </a:gdLst>
                  <a:ahLst/>
                  <a:cxnLst>
                    <a:cxn ang="0">
                      <a:pos x="T0" y="T1"/>
                    </a:cxn>
                    <a:cxn ang="0">
                      <a:pos x="T2" y="T3"/>
                    </a:cxn>
                    <a:cxn ang="0">
                      <a:pos x="T4" y="T5"/>
                    </a:cxn>
                    <a:cxn ang="0">
                      <a:pos x="T6" y="T7"/>
                    </a:cxn>
                    <a:cxn ang="0">
                      <a:pos x="T8" y="T9"/>
                    </a:cxn>
                  </a:cxnLst>
                  <a:rect l="0" t="0" r="r" b="b"/>
                  <a:pathLst>
                    <a:path w="106" h="18">
                      <a:moveTo>
                        <a:pt x="5" y="9"/>
                      </a:moveTo>
                      <a:cubicBezTo>
                        <a:pt x="35" y="11"/>
                        <a:pt x="68" y="12"/>
                        <a:pt x="98" y="17"/>
                      </a:cubicBezTo>
                      <a:cubicBezTo>
                        <a:pt x="103" y="18"/>
                        <a:pt x="106" y="10"/>
                        <a:pt x="100" y="9"/>
                      </a:cubicBezTo>
                      <a:cubicBezTo>
                        <a:pt x="68" y="0"/>
                        <a:pt x="38" y="1"/>
                        <a:pt x="5" y="2"/>
                      </a:cubicBezTo>
                      <a:cubicBezTo>
                        <a:pt x="0" y="2"/>
                        <a:pt x="0" y="9"/>
                        <a:pt x="5"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612" name="Freeform 84"/>
                <p:cNvSpPr/>
                <p:nvPr/>
              </p:nvSpPr>
              <p:spPr bwMode="auto">
                <a:xfrm>
                  <a:off x="6799263" y="1285876"/>
                  <a:ext cx="117475" cy="47625"/>
                </a:xfrm>
                <a:custGeom>
                  <a:avLst/>
                  <a:gdLst>
                    <a:gd name="T0" fmla="*/ 5 w 112"/>
                    <a:gd name="T1" fmla="*/ 11 h 45"/>
                    <a:gd name="T2" fmla="*/ 100 w 112"/>
                    <a:gd name="T3" fmla="*/ 42 h 45"/>
                    <a:gd name="T4" fmla="*/ 105 w 112"/>
                    <a:gd name="T5" fmla="*/ 29 h 45"/>
                    <a:gd name="T6" fmla="*/ 8 w 112"/>
                    <a:gd name="T7" fmla="*/ 1 h 45"/>
                    <a:gd name="T8" fmla="*/ 5 w 112"/>
                    <a:gd name="T9" fmla="*/ 11 h 45"/>
                  </a:gdLst>
                  <a:ahLst/>
                  <a:cxnLst>
                    <a:cxn ang="0">
                      <a:pos x="T0" y="T1"/>
                    </a:cxn>
                    <a:cxn ang="0">
                      <a:pos x="T2" y="T3"/>
                    </a:cxn>
                    <a:cxn ang="0">
                      <a:pos x="T4" y="T5"/>
                    </a:cxn>
                    <a:cxn ang="0">
                      <a:pos x="T6" y="T7"/>
                    </a:cxn>
                    <a:cxn ang="0">
                      <a:pos x="T8" y="T9"/>
                    </a:cxn>
                  </a:cxnLst>
                  <a:rect l="0" t="0" r="r" b="b"/>
                  <a:pathLst>
                    <a:path w="112" h="45">
                      <a:moveTo>
                        <a:pt x="5" y="11"/>
                      </a:moveTo>
                      <a:cubicBezTo>
                        <a:pt x="35" y="25"/>
                        <a:pt x="69" y="29"/>
                        <a:pt x="100" y="42"/>
                      </a:cubicBezTo>
                      <a:cubicBezTo>
                        <a:pt x="107" y="45"/>
                        <a:pt x="112" y="33"/>
                        <a:pt x="105" y="29"/>
                      </a:cubicBezTo>
                      <a:cubicBezTo>
                        <a:pt x="76" y="13"/>
                        <a:pt x="41" y="2"/>
                        <a:pt x="8" y="1"/>
                      </a:cubicBezTo>
                      <a:cubicBezTo>
                        <a:pt x="2" y="0"/>
                        <a:pt x="0" y="9"/>
                        <a:pt x="5" y="1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613" name="Freeform 85"/>
                <p:cNvSpPr/>
                <p:nvPr/>
              </p:nvSpPr>
              <p:spPr bwMode="auto">
                <a:xfrm>
                  <a:off x="6962776" y="1343026"/>
                  <a:ext cx="122238" cy="44450"/>
                </a:xfrm>
                <a:custGeom>
                  <a:avLst/>
                  <a:gdLst>
                    <a:gd name="T0" fmla="*/ 3 w 117"/>
                    <a:gd name="T1" fmla="*/ 4 h 43"/>
                    <a:gd name="T2" fmla="*/ 109 w 117"/>
                    <a:gd name="T3" fmla="*/ 41 h 43"/>
                    <a:gd name="T4" fmla="*/ 113 w 117"/>
                    <a:gd name="T5" fmla="*/ 35 h 43"/>
                    <a:gd name="T6" fmla="*/ 3 w 117"/>
                    <a:gd name="T7" fmla="*/ 0 h 43"/>
                    <a:gd name="T8" fmla="*/ 3 w 117"/>
                    <a:gd name="T9" fmla="*/ 4 h 43"/>
                  </a:gdLst>
                  <a:ahLst/>
                  <a:cxnLst>
                    <a:cxn ang="0">
                      <a:pos x="T0" y="T1"/>
                    </a:cxn>
                    <a:cxn ang="0">
                      <a:pos x="T2" y="T3"/>
                    </a:cxn>
                    <a:cxn ang="0">
                      <a:pos x="T4" y="T5"/>
                    </a:cxn>
                    <a:cxn ang="0">
                      <a:pos x="T6" y="T7"/>
                    </a:cxn>
                    <a:cxn ang="0">
                      <a:pos x="T8" y="T9"/>
                    </a:cxn>
                  </a:cxnLst>
                  <a:rect l="0" t="0" r="r" b="b"/>
                  <a:pathLst>
                    <a:path w="117" h="43">
                      <a:moveTo>
                        <a:pt x="3" y="4"/>
                      </a:moveTo>
                      <a:cubicBezTo>
                        <a:pt x="41" y="6"/>
                        <a:pt x="76" y="23"/>
                        <a:pt x="109" y="41"/>
                      </a:cubicBezTo>
                      <a:cubicBezTo>
                        <a:pt x="113" y="43"/>
                        <a:pt x="117" y="37"/>
                        <a:pt x="113" y="35"/>
                      </a:cubicBezTo>
                      <a:cubicBezTo>
                        <a:pt x="79" y="13"/>
                        <a:pt x="43" y="0"/>
                        <a:pt x="3" y="0"/>
                      </a:cubicBezTo>
                      <a:cubicBezTo>
                        <a:pt x="0" y="0"/>
                        <a:pt x="0" y="4"/>
                        <a:pt x="3" y="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614" name="Freeform 86"/>
                <p:cNvSpPr/>
                <p:nvPr/>
              </p:nvSpPr>
              <p:spPr bwMode="auto">
                <a:xfrm>
                  <a:off x="7148513" y="1409701"/>
                  <a:ext cx="104775" cy="49213"/>
                </a:xfrm>
                <a:custGeom>
                  <a:avLst/>
                  <a:gdLst>
                    <a:gd name="T0" fmla="*/ 3 w 101"/>
                    <a:gd name="T1" fmla="*/ 6 h 47"/>
                    <a:gd name="T2" fmla="*/ 90 w 101"/>
                    <a:gd name="T3" fmla="*/ 45 h 47"/>
                    <a:gd name="T4" fmla="*/ 96 w 101"/>
                    <a:gd name="T5" fmla="*/ 35 h 47"/>
                    <a:gd name="T6" fmla="*/ 4 w 101"/>
                    <a:gd name="T7" fmla="*/ 0 h 47"/>
                    <a:gd name="T8" fmla="*/ 3 w 101"/>
                    <a:gd name="T9" fmla="*/ 6 h 47"/>
                  </a:gdLst>
                  <a:ahLst/>
                  <a:cxnLst>
                    <a:cxn ang="0">
                      <a:pos x="T0" y="T1"/>
                    </a:cxn>
                    <a:cxn ang="0">
                      <a:pos x="T2" y="T3"/>
                    </a:cxn>
                    <a:cxn ang="0">
                      <a:pos x="T4" y="T5"/>
                    </a:cxn>
                    <a:cxn ang="0">
                      <a:pos x="T6" y="T7"/>
                    </a:cxn>
                    <a:cxn ang="0">
                      <a:pos x="T8" y="T9"/>
                    </a:cxn>
                  </a:cxnLst>
                  <a:rect l="0" t="0" r="r" b="b"/>
                  <a:pathLst>
                    <a:path w="101" h="47">
                      <a:moveTo>
                        <a:pt x="3" y="6"/>
                      </a:moveTo>
                      <a:cubicBezTo>
                        <a:pt x="31" y="18"/>
                        <a:pt x="59" y="37"/>
                        <a:pt x="90" y="45"/>
                      </a:cubicBezTo>
                      <a:cubicBezTo>
                        <a:pt x="95" y="47"/>
                        <a:pt x="101" y="39"/>
                        <a:pt x="96" y="35"/>
                      </a:cubicBezTo>
                      <a:cubicBezTo>
                        <a:pt x="70" y="15"/>
                        <a:pt x="36" y="3"/>
                        <a:pt x="4" y="0"/>
                      </a:cubicBezTo>
                      <a:cubicBezTo>
                        <a:pt x="1" y="0"/>
                        <a:pt x="0" y="4"/>
                        <a:pt x="3" y="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615" name="Freeform 87"/>
                <p:cNvSpPr/>
                <p:nvPr/>
              </p:nvSpPr>
              <p:spPr bwMode="auto">
                <a:xfrm>
                  <a:off x="7273926" y="1504951"/>
                  <a:ext cx="114300" cy="74613"/>
                </a:xfrm>
                <a:custGeom>
                  <a:avLst/>
                  <a:gdLst>
                    <a:gd name="T0" fmla="*/ 6 w 110"/>
                    <a:gd name="T1" fmla="*/ 10 h 71"/>
                    <a:gd name="T2" fmla="*/ 55 w 110"/>
                    <a:gd name="T3" fmla="*/ 40 h 71"/>
                    <a:gd name="T4" fmla="*/ 99 w 110"/>
                    <a:gd name="T5" fmla="*/ 67 h 71"/>
                    <a:gd name="T6" fmla="*/ 104 w 110"/>
                    <a:gd name="T7" fmla="*/ 58 h 71"/>
                    <a:gd name="T8" fmla="*/ 9 w 110"/>
                    <a:gd name="T9" fmla="*/ 0 h 71"/>
                    <a:gd name="T10" fmla="*/ 6 w 110"/>
                    <a:gd name="T11" fmla="*/ 10 h 71"/>
                  </a:gdLst>
                  <a:ahLst/>
                  <a:cxnLst>
                    <a:cxn ang="0">
                      <a:pos x="T0" y="T1"/>
                    </a:cxn>
                    <a:cxn ang="0">
                      <a:pos x="T2" y="T3"/>
                    </a:cxn>
                    <a:cxn ang="0">
                      <a:pos x="T4" y="T5"/>
                    </a:cxn>
                    <a:cxn ang="0">
                      <a:pos x="T6" y="T7"/>
                    </a:cxn>
                    <a:cxn ang="0">
                      <a:pos x="T8" y="T9"/>
                    </a:cxn>
                    <a:cxn ang="0">
                      <a:pos x="T10" y="T11"/>
                    </a:cxn>
                  </a:cxnLst>
                  <a:rect l="0" t="0" r="r" b="b"/>
                  <a:pathLst>
                    <a:path w="110" h="71">
                      <a:moveTo>
                        <a:pt x="6" y="10"/>
                      </a:moveTo>
                      <a:cubicBezTo>
                        <a:pt x="24" y="16"/>
                        <a:pt x="41" y="28"/>
                        <a:pt x="55" y="40"/>
                      </a:cubicBezTo>
                      <a:cubicBezTo>
                        <a:pt x="69" y="51"/>
                        <a:pt x="83" y="59"/>
                        <a:pt x="99" y="67"/>
                      </a:cubicBezTo>
                      <a:cubicBezTo>
                        <a:pt x="105" y="71"/>
                        <a:pt x="110" y="62"/>
                        <a:pt x="104" y="58"/>
                      </a:cubicBezTo>
                      <a:cubicBezTo>
                        <a:pt x="73" y="35"/>
                        <a:pt x="49" y="6"/>
                        <a:pt x="9" y="0"/>
                      </a:cubicBezTo>
                      <a:cubicBezTo>
                        <a:pt x="3" y="0"/>
                        <a:pt x="0" y="8"/>
                        <a:pt x="6" y="1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616" name="Freeform 88"/>
                <p:cNvSpPr/>
                <p:nvPr/>
              </p:nvSpPr>
              <p:spPr bwMode="auto">
                <a:xfrm>
                  <a:off x="7424738" y="1631951"/>
                  <a:ext cx="88900" cy="96838"/>
                </a:xfrm>
                <a:custGeom>
                  <a:avLst/>
                  <a:gdLst>
                    <a:gd name="T0" fmla="*/ 3 w 85"/>
                    <a:gd name="T1" fmla="*/ 9 h 93"/>
                    <a:gd name="T2" fmla="*/ 75 w 85"/>
                    <a:gd name="T3" fmla="*/ 89 h 93"/>
                    <a:gd name="T4" fmla="*/ 83 w 85"/>
                    <a:gd name="T5" fmla="*/ 83 h 93"/>
                    <a:gd name="T6" fmla="*/ 8 w 85"/>
                    <a:gd name="T7" fmla="*/ 2 h 93"/>
                    <a:gd name="T8" fmla="*/ 3 w 85"/>
                    <a:gd name="T9" fmla="*/ 9 h 93"/>
                  </a:gdLst>
                  <a:ahLst/>
                  <a:cxnLst>
                    <a:cxn ang="0">
                      <a:pos x="T0" y="T1"/>
                    </a:cxn>
                    <a:cxn ang="0">
                      <a:pos x="T2" y="T3"/>
                    </a:cxn>
                    <a:cxn ang="0">
                      <a:pos x="T4" y="T5"/>
                    </a:cxn>
                    <a:cxn ang="0">
                      <a:pos x="T6" y="T7"/>
                    </a:cxn>
                    <a:cxn ang="0">
                      <a:pos x="T8" y="T9"/>
                    </a:cxn>
                  </a:cxnLst>
                  <a:rect l="0" t="0" r="r" b="b"/>
                  <a:pathLst>
                    <a:path w="85" h="93">
                      <a:moveTo>
                        <a:pt x="3" y="9"/>
                      </a:moveTo>
                      <a:cubicBezTo>
                        <a:pt x="28" y="35"/>
                        <a:pt x="50" y="63"/>
                        <a:pt x="75" y="89"/>
                      </a:cubicBezTo>
                      <a:cubicBezTo>
                        <a:pt x="79" y="93"/>
                        <a:pt x="85" y="88"/>
                        <a:pt x="83" y="83"/>
                      </a:cubicBezTo>
                      <a:cubicBezTo>
                        <a:pt x="64" y="52"/>
                        <a:pt x="41" y="20"/>
                        <a:pt x="8" y="2"/>
                      </a:cubicBezTo>
                      <a:cubicBezTo>
                        <a:pt x="4" y="0"/>
                        <a:pt x="0" y="5"/>
                        <a:pt x="3"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617" name="Freeform 89"/>
                <p:cNvSpPr/>
                <p:nvPr/>
              </p:nvSpPr>
              <p:spPr bwMode="auto">
                <a:xfrm>
                  <a:off x="7540626" y="1792288"/>
                  <a:ext cx="53975" cy="84138"/>
                </a:xfrm>
                <a:custGeom>
                  <a:avLst/>
                  <a:gdLst>
                    <a:gd name="T0" fmla="*/ 2 w 52"/>
                    <a:gd name="T1" fmla="*/ 4 h 81"/>
                    <a:gd name="T2" fmla="*/ 22 w 52"/>
                    <a:gd name="T3" fmla="*/ 44 h 81"/>
                    <a:gd name="T4" fmla="*/ 45 w 52"/>
                    <a:gd name="T5" fmla="*/ 78 h 81"/>
                    <a:gd name="T6" fmla="*/ 50 w 52"/>
                    <a:gd name="T7" fmla="*/ 74 h 81"/>
                    <a:gd name="T8" fmla="*/ 32 w 52"/>
                    <a:gd name="T9" fmla="*/ 39 h 81"/>
                    <a:gd name="T10" fmla="*/ 6 w 52"/>
                    <a:gd name="T11" fmla="*/ 2 h 81"/>
                    <a:gd name="T12" fmla="*/ 2 w 52"/>
                    <a:gd name="T13" fmla="*/ 4 h 81"/>
                  </a:gdLst>
                  <a:ahLst/>
                  <a:cxnLst>
                    <a:cxn ang="0">
                      <a:pos x="T0" y="T1"/>
                    </a:cxn>
                    <a:cxn ang="0">
                      <a:pos x="T2" y="T3"/>
                    </a:cxn>
                    <a:cxn ang="0">
                      <a:pos x="T4" y="T5"/>
                    </a:cxn>
                    <a:cxn ang="0">
                      <a:pos x="T6" y="T7"/>
                    </a:cxn>
                    <a:cxn ang="0">
                      <a:pos x="T8" y="T9"/>
                    </a:cxn>
                    <a:cxn ang="0">
                      <a:pos x="T10" y="T11"/>
                    </a:cxn>
                    <a:cxn ang="0">
                      <a:pos x="T12" y="T13"/>
                    </a:cxn>
                  </a:cxnLst>
                  <a:rect l="0" t="0" r="r" b="b"/>
                  <a:pathLst>
                    <a:path w="52" h="81">
                      <a:moveTo>
                        <a:pt x="2" y="4"/>
                      </a:moveTo>
                      <a:cubicBezTo>
                        <a:pt x="9" y="17"/>
                        <a:pt x="15" y="31"/>
                        <a:pt x="22" y="44"/>
                      </a:cubicBezTo>
                      <a:cubicBezTo>
                        <a:pt x="29" y="56"/>
                        <a:pt x="36" y="67"/>
                        <a:pt x="45" y="78"/>
                      </a:cubicBezTo>
                      <a:cubicBezTo>
                        <a:pt x="47" y="81"/>
                        <a:pt x="52" y="77"/>
                        <a:pt x="50" y="74"/>
                      </a:cubicBezTo>
                      <a:cubicBezTo>
                        <a:pt x="44" y="62"/>
                        <a:pt x="38" y="50"/>
                        <a:pt x="32" y="39"/>
                      </a:cubicBezTo>
                      <a:cubicBezTo>
                        <a:pt x="24" y="25"/>
                        <a:pt x="14" y="14"/>
                        <a:pt x="6" y="2"/>
                      </a:cubicBezTo>
                      <a:cubicBezTo>
                        <a:pt x="4" y="0"/>
                        <a:pt x="0" y="2"/>
                        <a:pt x="2" y="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618" name="Freeform 90"/>
                <p:cNvSpPr/>
                <p:nvPr/>
              </p:nvSpPr>
              <p:spPr bwMode="auto">
                <a:xfrm>
                  <a:off x="7627938" y="1963738"/>
                  <a:ext cx="57150" cy="109538"/>
                </a:xfrm>
                <a:custGeom>
                  <a:avLst/>
                  <a:gdLst>
                    <a:gd name="T0" fmla="*/ 2 w 55"/>
                    <a:gd name="T1" fmla="*/ 6 h 106"/>
                    <a:gd name="T2" fmla="*/ 45 w 55"/>
                    <a:gd name="T3" fmla="*/ 102 h 106"/>
                    <a:gd name="T4" fmla="*/ 53 w 55"/>
                    <a:gd name="T5" fmla="*/ 98 h 106"/>
                    <a:gd name="T6" fmla="*/ 9 w 55"/>
                    <a:gd name="T7" fmla="*/ 3 h 106"/>
                    <a:gd name="T8" fmla="*/ 2 w 55"/>
                    <a:gd name="T9" fmla="*/ 6 h 106"/>
                  </a:gdLst>
                  <a:ahLst/>
                  <a:cxnLst>
                    <a:cxn ang="0">
                      <a:pos x="T0" y="T1"/>
                    </a:cxn>
                    <a:cxn ang="0">
                      <a:pos x="T2" y="T3"/>
                    </a:cxn>
                    <a:cxn ang="0">
                      <a:pos x="T4" y="T5"/>
                    </a:cxn>
                    <a:cxn ang="0">
                      <a:pos x="T6" y="T7"/>
                    </a:cxn>
                    <a:cxn ang="0">
                      <a:pos x="T8" y="T9"/>
                    </a:cxn>
                  </a:cxnLst>
                  <a:rect l="0" t="0" r="r" b="b"/>
                  <a:pathLst>
                    <a:path w="55" h="106">
                      <a:moveTo>
                        <a:pt x="2" y="6"/>
                      </a:moveTo>
                      <a:cubicBezTo>
                        <a:pt x="14" y="39"/>
                        <a:pt x="30" y="70"/>
                        <a:pt x="45" y="102"/>
                      </a:cubicBezTo>
                      <a:cubicBezTo>
                        <a:pt x="47" y="106"/>
                        <a:pt x="55" y="103"/>
                        <a:pt x="53" y="98"/>
                      </a:cubicBezTo>
                      <a:cubicBezTo>
                        <a:pt x="42" y="65"/>
                        <a:pt x="28" y="33"/>
                        <a:pt x="9" y="3"/>
                      </a:cubicBezTo>
                      <a:cubicBezTo>
                        <a:pt x="7" y="0"/>
                        <a:pt x="0" y="2"/>
                        <a:pt x="2" y="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619" name="Freeform 91"/>
                <p:cNvSpPr/>
                <p:nvPr/>
              </p:nvSpPr>
              <p:spPr bwMode="auto">
                <a:xfrm>
                  <a:off x="7700963" y="2119313"/>
                  <a:ext cx="49213" cy="73025"/>
                </a:xfrm>
                <a:custGeom>
                  <a:avLst/>
                  <a:gdLst>
                    <a:gd name="T0" fmla="*/ 2 w 47"/>
                    <a:gd name="T1" fmla="*/ 9 h 70"/>
                    <a:gd name="T2" fmla="*/ 32 w 47"/>
                    <a:gd name="T3" fmla="*/ 63 h 70"/>
                    <a:gd name="T4" fmla="*/ 43 w 47"/>
                    <a:gd name="T5" fmla="*/ 54 h 70"/>
                    <a:gd name="T6" fmla="*/ 13 w 47"/>
                    <a:gd name="T7" fmla="*/ 4 h 70"/>
                    <a:gd name="T8" fmla="*/ 2 w 47"/>
                    <a:gd name="T9" fmla="*/ 9 h 70"/>
                  </a:gdLst>
                  <a:ahLst/>
                  <a:cxnLst>
                    <a:cxn ang="0">
                      <a:pos x="T0" y="T1"/>
                    </a:cxn>
                    <a:cxn ang="0">
                      <a:pos x="T2" y="T3"/>
                    </a:cxn>
                    <a:cxn ang="0">
                      <a:pos x="T4" y="T5"/>
                    </a:cxn>
                    <a:cxn ang="0">
                      <a:pos x="T6" y="T7"/>
                    </a:cxn>
                    <a:cxn ang="0">
                      <a:pos x="T8" y="T9"/>
                    </a:cxn>
                  </a:cxnLst>
                  <a:rect l="0" t="0" r="r" b="b"/>
                  <a:pathLst>
                    <a:path w="47" h="70">
                      <a:moveTo>
                        <a:pt x="2" y="9"/>
                      </a:moveTo>
                      <a:cubicBezTo>
                        <a:pt x="9" y="29"/>
                        <a:pt x="18" y="47"/>
                        <a:pt x="32" y="63"/>
                      </a:cubicBezTo>
                      <a:cubicBezTo>
                        <a:pt x="37" y="70"/>
                        <a:pt x="47" y="61"/>
                        <a:pt x="43" y="54"/>
                      </a:cubicBezTo>
                      <a:cubicBezTo>
                        <a:pt x="34" y="37"/>
                        <a:pt x="24" y="20"/>
                        <a:pt x="13" y="4"/>
                      </a:cubicBezTo>
                      <a:cubicBezTo>
                        <a:pt x="9" y="0"/>
                        <a:pt x="0" y="2"/>
                        <a:pt x="2"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620" name="Freeform 92"/>
                <p:cNvSpPr/>
                <p:nvPr/>
              </p:nvSpPr>
              <p:spPr bwMode="auto">
                <a:xfrm>
                  <a:off x="8164513" y="3827463"/>
                  <a:ext cx="123825" cy="60325"/>
                </a:xfrm>
                <a:custGeom>
                  <a:avLst/>
                  <a:gdLst>
                    <a:gd name="T0" fmla="*/ 1 w 118"/>
                    <a:gd name="T1" fmla="*/ 59 h 59"/>
                    <a:gd name="T2" fmla="*/ 115 w 118"/>
                    <a:gd name="T3" fmla="*/ 6 h 59"/>
                    <a:gd name="T4" fmla="*/ 112 w 118"/>
                    <a:gd name="T5" fmla="*/ 0 h 59"/>
                    <a:gd name="T6" fmla="*/ 0 w 118"/>
                    <a:gd name="T7" fmla="*/ 58 h 59"/>
                    <a:gd name="T8" fmla="*/ 1 w 118"/>
                    <a:gd name="T9" fmla="*/ 59 h 59"/>
                  </a:gdLst>
                  <a:ahLst/>
                  <a:cxnLst>
                    <a:cxn ang="0">
                      <a:pos x="T0" y="T1"/>
                    </a:cxn>
                    <a:cxn ang="0">
                      <a:pos x="T2" y="T3"/>
                    </a:cxn>
                    <a:cxn ang="0">
                      <a:pos x="T4" y="T5"/>
                    </a:cxn>
                    <a:cxn ang="0">
                      <a:pos x="T6" y="T7"/>
                    </a:cxn>
                    <a:cxn ang="0">
                      <a:pos x="T8" y="T9"/>
                    </a:cxn>
                  </a:cxnLst>
                  <a:rect l="0" t="0" r="r" b="b"/>
                  <a:pathLst>
                    <a:path w="118" h="59">
                      <a:moveTo>
                        <a:pt x="1" y="59"/>
                      </a:moveTo>
                      <a:cubicBezTo>
                        <a:pt x="41" y="56"/>
                        <a:pt x="81" y="26"/>
                        <a:pt x="115" y="6"/>
                      </a:cubicBezTo>
                      <a:cubicBezTo>
                        <a:pt x="118" y="4"/>
                        <a:pt x="116" y="0"/>
                        <a:pt x="112" y="0"/>
                      </a:cubicBezTo>
                      <a:cubicBezTo>
                        <a:pt x="73" y="9"/>
                        <a:pt x="33" y="35"/>
                        <a:pt x="0" y="58"/>
                      </a:cubicBezTo>
                      <a:cubicBezTo>
                        <a:pt x="0" y="58"/>
                        <a:pt x="0" y="59"/>
                        <a:pt x="1" y="5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grpSp>
        </p:grpSp>
        <p:sp>
          <p:nvSpPr>
            <p:cNvPr id="531" name="文本框 49"/>
            <p:cNvSpPr txBox="1">
              <a:spLocks noChangeArrowheads="1"/>
            </p:cNvSpPr>
            <p:nvPr/>
          </p:nvSpPr>
          <p:spPr bwMode="auto">
            <a:xfrm>
              <a:off x="8223338" y="1870457"/>
              <a:ext cx="983444" cy="2319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defRPr/>
              </a:pPr>
              <a:r>
                <a:rPr kumimoji="0" lang="en-US" altLang="zh-CN" sz="1600" b="1" i="0" u="none" strike="noStrike" kern="0" cap="none" spc="0" normalizeH="0" baseline="0" noProof="0" dirty="0">
                  <a:ln>
                    <a:noFill/>
                  </a:ln>
                  <a:solidFill>
                    <a:prstClr val="black">
                      <a:lumMod val="65000"/>
                      <a:lumOff val="35000"/>
                    </a:prstClr>
                  </a:solidFill>
                  <a:effectLst/>
                  <a:uLnTx/>
                  <a:uFillTx/>
                  <a:latin typeface="仓耳青禾体-谷力 W05"/>
                  <a:ea typeface="仓耳青禾体-谷力 W05"/>
                  <a:cs typeface="+mn-ea"/>
                  <a:sym typeface="+mn-lt"/>
                </a:rPr>
                <a:t>Storyboarding: </a:t>
              </a:r>
              <a:endParaRPr kumimoji="0" lang="en-US" altLang="zh-CN" sz="1600" b="1" i="0" u="none" strike="noStrike" kern="0" cap="none" spc="0" normalizeH="0" baseline="0" noProof="0" dirty="0">
                <a:ln>
                  <a:noFill/>
                </a:ln>
                <a:solidFill>
                  <a:prstClr val="black">
                    <a:lumMod val="65000"/>
                    <a:lumOff val="35000"/>
                  </a:prstClr>
                </a:solidFill>
                <a:effectLst/>
                <a:uLnTx/>
                <a:uFillTx/>
                <a:latin typeface="仓耳青禾体-谷力 W05"/>
                <a:ea typeface="仓耳青禾体-谷力 W05"/>
                <a:cs typeface="+mn-ea"/>
                <a:sym typeface="+mn-lt"/>
              </a:endParaRPr>
            </a:p>
          </p:txBody>
        </p:sp>
      </p:grpSp>
      <p:grpSp>
        <p:nvGrpSpPr>
          <p:cNvPr id="713" name="组合 712"/>
          <p:cNvGrpSpPr/>
          <p:nvPr/>
        </p:nvGrpSpPr>
        <p:grpSpPr>
          <a:xfrm>
            <a:off x="7529195" y="3112770"/>
            <a:ext cx="4667250" cy="3064510"/>
            <a:chOff x="8610087" y="4056768"/>
            <a:chExt cx="2506734" cy="1762160"/>
          </a:xfrm>
        </p:grpSpPr>
        <p:grpSp>
          <p:nvGrpSpPr>
            <p:cNvPr id="714" name="组合 713"/>
            <p:cNvGrpSpPr/>
            <p:nvPr/>
          </p:nvGrpSpPr>
          <p:grpSpPr>
            <a:xfrm rot="626096" flipH="1">
              <a:off x="8610087" y="4056768"/>
              <a:ext cx="2506734" cy="1762160"/>
              <a:chOff x="3246438" y="1068388"/>
              <a:chExt cx="5711825" cy="4678363"/>
            </a:xfrm>
            <a:solidFill>
              <a:sysClr val="windowText" lastClr="000000">
                <a:lumMod val="65000"/>
                <a:lumOff val="35000"/>
              </a:sysClr>
            </a:solidFill>
          </p:grpSpPr>
          <p:sp>
            <p:nvSpPr>
              <p:cNvPr id="716" name="Freeform 5"/>
              <p:cNvSpPr/>
              <p:nvPr/>
            </p:nvSpPr>
            <p:spPr bwMode="auto">
              <a:xfrm>
                <a:off x="3251201" y="3335338"/>
                <a:ext cx="1773238" cy="1609725"/>
              </a:xfrm>
              <a:custGeom>
                <a:avLst/>
                <a:gdLst>
                  <a:gd name="T0" fmla="*/ 1697 w 1708"/>
                  <a:gd name="T1" fmla="*/ 1365 h 1551"/>
                  <a:gd name="T2" fmla="*/ 1422 w 1708"/>
                  <a:gd name="T3" fmla="*/ 1470 h 1551"/>
                  <a:gd name="T4" fmla="*/ 1072 w 1708"/>
                  <a:gd name="T5" fmla="*/ 1471 h 1551"/>
                  <a:gd name="T6" fmla="*/ 478 w 1708"/>
                  <a:gd name="T7" fmla="*/ 1262 h 1551"/>
                  <a:gd name="T8" fmla="*/ 166 w 1708"/>
                  <a:gd name="T9" fmla="*/ 672 h 1551"/>
                  <a:gd name="T10" fmla="*/ 422 w 1708"/>
                  <a:gd name="T11" fmla="*/ 54 h 1551"/>
                  <a:gd name="T12" fmla="*/ 393 w 1708"/>
                  <a:gd name="T13" fmla="*/ 16 h 1551"/>
                  <a:gd name="T14" fmla="*/ 349 w 1708"/>
                  <a:gd name="T15" fmla="*/ 1214 h 1551"/>
                  <a:gd name="T16" fmla="*/ 906 w 1708"/>
                  <a:gd name="T17" fmla="*/ 1500 h 1551"/>
                  <a:gd name="T18" fmla="*/ 1579 w 1708"/>
                  <a:gd name="T19" fmla="*/ 1467 h 1551"/>
                  <a:gd name="T20" fmla="*/ 1704 w 1708"/>
                  <a:gd name="T21" fmla="*/ 1373 h 1551"/>
                  <a:gd name="T22" fmla="*/ 1697 w 1708"/>
                  <a:gd name="T23" fmla="*/ 1365 h 15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708" h="1551">
                    <a:moveTo>
                      <a:pt x="1697" y="1365"/>
                    </a:moveTo>
                    <a:cubicBezTo>
                      <a:pt x="1630" y="1437"/>
                      <a:pt x="1515" y="1458"/>
                      <a:pt x="1422" y="1470"/>
                    </a:cubicBezTo>
                    <a:cubicBezTo>
                      <a:pt x="1307" y="1486"/>
                      <a:pt x="1188" y="1481"/>
                      <a:pt x="1072" y="1471"/>
                    </a:cubicBezTo>
                    <a:cubicBezTo>
                      <a:pt x="854" y="1452"/>
                      <a:pt x="649" y="1407"/>
                      <a:pt x="478" y="1262"/>
                    </a:cubicBezTo>
                    <a:cubicBezTo>
                      <a:pt x="305" y="1115"/>
                      <a:pt x="190" y="898"/>
                      <a:pt x="166" y="672"/>
                    </a:cubicBezTo>
                    <a:cubicBezTo>
                      <a:pt x="142" y="434"/>
                      <a:pt x="242" y="210"/>
                      <a:pt x="422" y="54"/>
                    </a:cubicBezTo>
                    <a:cubicBezTo>
                      <a:pt x="442" y="36"/>
                      <a:pt x="414" y="0"/>
                      <a:pt x="393" y="16"/>
                    </a:cubicBezTo>
                    <a:cubicBezTo>
                      <a:pt x="0" y="317"/>
                      <a:pt x="41" y="866"/>
                      <a:pt x="349" y="1214"/>
                    </a:cubicBezTo>
                    <a:cubicBezTo>
                      <a:pt x="495" y="1380"/>
                      <a:pt x="690" y="1468"/>
                      <a:pt x="906" y="1500"/>
                    </a:cubicBezTo>
                    <a:cubicBezTo>
                      <a:pt x="1121" y="1532"/>
                      <a:pt x="1372" y="1551"/>
                      <a:pt x="1579" y="1467"/>
                    </a:cubicBezTo>
                    <a:cubicBezTo>
                      <a:pt x="1629" y="1447"/>
                      <a:pt x="1671" y="1415"/>
                      <a:pt x="1704" y="1373"/>
                    </a:cubicBezTo>
                    <a:cubicBezTo>
                      <a:pt x="1708" y="1368"/>
                      <a:pt x="1702" y="1361"/>
                      <a:pt x="1697" y="136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17" name="Freeform 6"/>
              <p:cNvSpPr/>
              <p:nvPr/>
            </p:nvSpPr>
            <p:spPr bwMode="auto">
              <a:xfrm>
                <a:off x="3246438" y="1457326"/>
                <a:ext cx="2112963" cy="1933575"/>
              </a:xfrm>
              <a:custGeom>
                <a:avLst/>
                <a:gdLst>
                  <a:gd name="T0" fmla="*/ 394 w 2035"/>
                  <a:gd name="T1" fmla="*/ 1839 h 1862"/>
                  <a:gd name="T2" fmla="*/ 299 w 2035"/>
                  <a:gd name="T3" fmla="*/ 1656 h 1862"/>
                  <a:gd name="T4" fmla="*/ 221 w 2035"/>
                  <a:gd name="T5" fmla="*/ 1452 h 1862"/>
                  <a:gd name="T6" fmla="*/ 241 w 2035"/>
                  <a:gd name="T7" fmla="*/ 997 h 1862"/>
                  <a:gd name="T8" fmla="*/ 650 w 2035"/>
                  <a:gd name="T9" fmla="*/ 365 h 1862"/>
                  <a:gd name="T10" fmla="*/ 1301 w 2035"/>
                  <a:gd name="T11" fmla="*/ 65 h 1862"/>
                  <a:gd name="T12" fmla="*/ 1991 w 2035"/>
                  <a:gd name="T13" fmla="*/ 323 h 1862"/>
                  <a:gd name="T14" fmla="*/ 2019 w 2035"/>
                  <a:gd name="T15" fmla="*/ 295 h 1862"/>
                  <a:gd name="T16" fmla="*/ 1371 w 2035"/>
                  <a:gd name="T17" fmla="*/ 0 h 1862"/>
                  <a:gd name="T18" fmla="*/ 709 w 2035"/>
                  <a:gd name="T19" fmla="*/ 241 h 1862"/>
                  <a:gd name="T20" fmla="*/ 226 w 2035"/>
                  <a:gd name="T21" fmla="*/ 1619 h 1862"/>
                  <a:gd name="T22" fmla="*/ 375 w 2035"/>
                  <a:gd name="T23" fmla="*/ 1851 h 1862"/>
                  <a:gd name="T24" fmla="*/ 394 w 2035"/>
                  <a:gd name="T25" fmla="*/ 1839 h 18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035" h="1862">
                    <a:moveTo>
                      <a:pt x="394" y="1839"/>
                    </a:moveTo>
                    <a:cubicBezTo>
                      <a:pt x="360" y="1781"/>
                      <a:pt x="330" y="1716"/>
                      <a:pt x="299" y="1656"/>
                    </a:cubicBezTo>
                    <a:cubicBezTo>
                      <a:pt x="266" y="1591"/>
                      <a:pt x="240" y="1523"/>
                      <a:pt x="221" y="1452"/>
                    </a:cubicBezTo>
                    <a:cubicBezTo>
                      <a:pt x="181" y="1301"/>
                      <a:pt x="199" y="1146"/>
                      <a:pt x="241" y="997"/>
                    </a:cubicBezTo>
                    <a:cubicBezTo>
                      <a:pt x="310" y="752"/>
                      <a:pt x="461" y="533"/>
                      <a:pt x="650" y="365"/>
                    </a:cubicBezTo>
                    <a:cubicBezTo>
                      <a:pt x="830" y="204"/>
                      <a:pt x="1059" y="88"/>
                      <a:pt x="1301" y="65"/>
                    </a:cubicBezTo>
                    <a:cubicBezTo>
                      <a:pt x="1565" y="40"/>
                      <a:pt x="1795" y="154"/>
                      <a:pt x="1991" y="323"/>
                    </a:cubicBezTo>
                    <a:cubicBezTo>
                      <a:pt x="2010" y="340"/>
                      <a:pt x="2035" y="315"/>
                      <a:pt x="2019" y="295"/>
                    </a:cubicBezTo>
                    <a:cubicBezTo>
                      <a:pt x="1859" y="102"/>
                      <a:pt x="1621" y="0"/>
                      <a:pt x="1371" y="0"/>
                    </a:cubicBezTo>
                    <a:cubicBezTo>
                      <a:pt x="1131" y="0"/>
                      <a:pt x="899" y="101"/>
                      <a:pt x="709" y="241"/>
                    </a:cubicBezTo>
                    <a:cubicBezTo>
                      <a:pt x="298" y="545"/>
                      <a:pt x="0" y="1121"/>
                      <a:pt x="226" y="1619"/>
                    </a:cubicBezTo>
                    <a:cubicBezTo>
                      <a:pt x="266" y="1706"/>
                      <a:pt x="320" y="1775"/>
                      <a:pt x="375" y="1851"/>
                    </a:cubicBezTo>
                    <a:cubicBezTo>
                      <a:pt x="384" y="1862"/>
                      <a:pt x="402" y="1852"/>
                      <a:pt x="394" y="183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18" name="Freeform 7"/>
              <p:cNvSpPr/>
              <p:nvPr/>
            </p:nvSpPr>
            <p:spPr bwMode="auto">
              <a:xfrm>
                <a:off x="5292726" y="1068388"/>
                <a:ext cx="2541588" cy="1016000"/>
              </a:xfrm>
              <a:custGeom>
                <a:avLst/>
                <a:gdLst>
                  <a:gd name="T0" fmla="*/ 38 w 2447"/>
                  <a:gd name="T1" fmla="*/ 664 h 979"/>
                  <a:gd name="T2" fmla="*/ 1375 w 2447"/>
                  <a:gd name="T3" fmla="*/ 104 h 979"/>
                  <a:gd name="T4" fmla="*/ 2005 w 2447"/>
                  <a:gd name="T5" fmla="*/ 373 h 979"/>
                  <a:gd name="T6" fmla="*/ 2402 w 2447"/>
                  <a:gd name="T7" fmla="*/ 953 h 979"/>
                  <a:gd name="T8" fmla="*/ 2442 w 2447"/>
                  <a:gd name="T9" fmla="*/ 943 h 979"/>
                  <a:gd name="T10" fmla="*/ 1377 w 2447"/>
                  <a:gd name="T11" fmla="*/ 41 h 979"/>
                  <a:gd name="T12" fmla="*/ 622 w 2447"/>
                  <a:gd name="T13" fmla="*/ 99 h 979"/>
                  <a:gd name="T14" fmla="*/ 15 w 2447"/>
                  <a:gd name="T15" fmla="*/ 622 h 979"/>
                  <a:gd name="T16" fmla="*/ 6 w 2447"/>
                  <a:gd name="T17" fmla="*/ 656 h 979"/>
                  <a:gd name="T18" fmla="*/ 38 w 2447"/>
                  <a:gd name="T19" fmla="*/ 664 h 9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47" h="979">
                    <a:moveTo>
                      <a:pt x="38" y="664"/>
                    </a:moveTo>
                    <a:cubicBezTo>
                      <a:pt x="235" y="159"/>
                      <a:pt x="897" y="25"/>
                      <a:pt x="1375" y="104"/>
                    </a:cubicBezTo>
                    <a:cubicBezTo>
                      <a:pt x="1602" y="141"/>
                      <a:pt x="1823" y="231"/>
                      <a:pt x="2005" y="373"/>
                    </a:cubicBezTo>
                    <a:cubicBezTo>
                      <a:pt x="2195" y="521"/>
                      <a:pt x="2325" y="727"/>
                      <a:pt x="2402" y="953"/>
                    </a:cubicBezTo>
                    <a:cubicBezTo>
                      <a:pt x="2411" y="979"/>
                      <a:pt x="2447" y="968"/>
                      <a:pt x="2442" y="943"/>
                    </a:cubicBezTo>
                    <a:cubicBezTo>
                      <a:pt x="2340" y="436"/>
                      <a:pt x="1862" y="118"/>
                      <a:pt x="1377" y="41"/>
                    </a:cubicBezTo>
                    <a:cubicBezTo>
                      <a:pt x="1125" y="0"/>
                      <a:pt x="864" y="21"/>
                      <a:pt x="622" y="99"/>
                    </a:cubicBezTo>
                    <a:cubicBezTo>
                      <a:pt x="370" y="180"/>
                      <a:pt x="103" y="360"/>
                      <a:pt x="15" y="622"/>
                    </a:cubicBezTo>
                    <a:cubicBezTo>
                      <a:pt x="13" y="633"/>
                      <a:pt x="10" y="645"/>
                      <a:pt x="6" y="656"/>
                    </a:cubicBezTo>
                    <a:cubicBezTo>
                      <a:pt x="0" y="676"/>
                      <a:pt x="30" y="683"/>
                      <a:pt x="38" y="66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19" name="Freeform 8"/>
              <p:cNvSpPr/>
              <p:nvPr/>
            </p:nvSpPr>
            <p:spPr bwMode="auto">
              <a:xfrm>
                <a:off x="7777163" y="1998663"/>
                <a:ext cx="1181100" cy="2060575"/>
              </a:xfrm>
              <a:custGeom>
                <a:avLst/>
                <a:gdLst>
                  <a:gd name="T0" fmla="*/ 20 w 1137"/>
                  <a:gd name="T1" fmla="*/ 63 h 1984"/>
                  <a:gd name="T2" fmla="*/ 215 w 1137"/>
                  <a:gd name="T3" fmla="*/ 53 h 1984"/>
                  <a:gd name="T4" fmla="*/ 400 w 1137"/>
                  <a:gd name="T5" fmla="*/ 98 h 1984"/>
                  <a:gd name="T6" fmla="*/ 735 w 1137"/>
                  <a:gd name="T7" fmla="*/ 336 h 1984"/>
                  <a:gd name="T8" fmla="*/ 1044 w 1137"/>
                  <a:gd name="T9" fmla="*/ 988 h 1984"/>
                  <a:gd name="T10" fmla="*/ 897 w 1137"/>
                  <a:gd name="T11" fmla="*/ 1554 h 1984"/>
                  <a:gd name="T12" fmla="*/ 343 w 1137"/>
                  <a:gd name="T13" fmla="*/ 1942 h 1984"/>
                  <a:gd name="T14" fmla="*/ 358 w 1137"/>
                  <a:gd name="T15" fmla="*/ 1980 h 1984"/>
                  <a:gd name="T16" fmla="*/ 953 w 1137"/>
                  <a:gd name="T17" fmla="*/ 1587 h 1984"/>
                  <a:gd name="T18" fmla="*/ 1107 w 1137"/>
                  <a:gd name="T19" fmla="*/ 964 h 1984"/>
                  <a:gd name="T20" fmla="*/ 752 w 1137"/>
                  <a:gd name="T21" fmla="*/ 266 h 1984"/>
                  <a:gd name="T22" fmla="*/ 415 w 1137"/>
                  <a:gd name="T23" fmla="*/ 44 h 1984"/>
                  <a:gd name="T24" fmla="*/ 215 w 1137"/>
                  <a:gd name="T25" fmla="*/ 2 h 1984"/>
                  <a:gd name="T26" fmla="*/ 119 w 1137"/>
                  <a:gd name="T27" fmla="*/ 7 h 1984"/>
                  <a:gd name="T28" fmla="*/ 14 w 1137"/>
                  <a:gd name="T29" fmla="*/ 41 h 1984"/>
                  <a:gd name="T30" fmla="*/ 20 w 1137"/>
                  <a:gd name="T31" fmla="*/ 63 h 19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37" h="1984">
                    <a:moveTo>
                      <a:pt x="20" y="63"/>
                    </a:moveTo>
                    <a:cubicBezTo>
                      <a:pt x="80" y="48"/>
                      <a:pt x="154" y="49"/>
                      <a:pt x="215" y="53"/>
                    </a:cubicBezTo>
                    <a:cubicBezTo>
                      <a:pt x="278" y="57"/>
                      <a:pt x="341" y="76"/>
                      <a:pt x="400" y="98"/>
                    </a:cubicBezTo>
                    <a:cubicBezTo>
                      <a:pt x="528" y="148"/>
                      <a:pt x="641" y="238"/>
                      <a:pt x="735" y="336"/>
                    </a:cubicBezTo>
                    <a:cubicBezTo>
                      <a:pt x="900" y="510"/>
                      <a:pt x="1016" y="750"/>
                      <a:pt x="1044" y="988"/>
                    </a:cubicBezTo>
                    <a:cubicBezTo>
                      <a:pt x="1069" y="1190"/>
                      <a:pt x="1016" y="1389"/>
                      <a:pt x="897" y="1554"/>
                    </a:cubicBezTo>
                    <a:cubicBezTo>
                      <a:pt x="757" y="1747"/>
                      <a:pt x="548" y="1839"/>
                      <a:pt x="343" y="1942"/>
                    </a:cubicBezTo>
                    <a:cubicBezTo>
                      <a:pt x="321" y="1953"/>
                      <a:pt x="337" y="1984"/>
                      <a:pt x="358" y="1980"/>
                    </a:cubicBezTo>
                    <a:cubicBezTo>
                      <a:pt x="592" y="1933"/>
                      <a:pt x="812" y="1776"/>
                      <a:pt x="953" y="1587"/>
                    </a:cubicBezTo>
                    <a:cubicBezTo>
                      <a:pt x="1086" y="1410"/>
                      <a:pt x="1137" y="1182"/>
                      <a:pt x="1107" y="964"/>
                    </a:cubicBezTo>
                    <a:cubicBezTo>
                      <a:pt x="1071" y="703"/>
                      <a:pt x="938" y="452"/>
                      <a:pt x="752" y="266"/>
                    </a:cubicBezTo>
                    <a:cubicBezTo>
                      <a:pt x="656" y="170"/>
                      <a:pt x="542" y="93"/>
                      <a:pt x="415" y="44"/>
                    </a:cubicBezTo>
                    <a:cubicBezTo>
                      <a:pt x="351" y="19"/>
                      <a:pt x="283" y="6"/>
                      <a:pt x="215" y="2"/>
                    </a:cubicBezTo>
                    <a:cubicBezTo>
                      <a:pt x="183" y="0"/>
                      <a:pt x="150" y="2"/>
                      <a:pt x="119" y="7"/>
                    </a:cubicBezTo>
                    <a:cubicBezTo>
                      <a:pt x="78" y="13"/>
                      <a:pt x="52" y="27"/>
                      <a:pt x="14" y="41"/>
                    </a:cubicBezTo>
                    <a:cubicBezTo>
                      <a:pt x="0" y="46"/>
                      <a:pt x="6" y="66"/>
                      <a:pt x="20" y="6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20" name="Freeform 9"/>
              <p:cNvSpPr/>
              <p:nvPr/>
            </p:nvSpPr>
            <p:spPr bwMode="auto">
              <a:xfrm>
                <a:off x="7016751" y="4010026"/>
                <a:ext cx="1208088" cy="1095375"/>
              </a:xfrm>
              <a:custGeom>
                <a:avLst/>
                <a:gdLst>
                  <a:gd name="T0" fmla="*/ 1056 w 1164"/>
                  <a:gd name="T1" fmla="*/ 16 h 1055"/>
                  <a:gd name="T2" fmla="*/ 1085 w 1164"/>
                  <a:gd name="T3" fmla="*/ 64 h 1055"/>
                  <a:gd name="T4" fmla="*/ 1110 w 1164"/>
                  <a:gd name="T5" fmla="*/ 176 h 1055"/>
                  <a:gd name="T6" fmla="*/ 1081 w 1164"/>
                  <a:gd name="T7" fmla="*/ 362 h 1055"/>
                  <a:gd name="T8" fmla="*/ 828 w 1164"/>
                  <a:gd name="T9" fmla="*/ 714 h 1055"/>
                  <a:gd name="T10" fmla="*/ 30 w 1164"/>
                  <a:gd name="T11" fmla="*/ 996 h 1055"/>
                  <a:gd name="T12" fmla="*/ 30 w 1164"/>
                  <a:gd name="T13" fmla="*/ 1042 h 1055"/>
                  <a:gd name="T14" fmla="*/ 893 w 1164"/>
                  <a:gd name="T15" fmla="*/ 736 h 1055"/>
                  <a:gd name="T16" fmla="*/ 1143 w 1164"/>
                  <a:gd name="T17" fmla="*/ 346 h 1055"/>
                  <a:gd name="T18" fmla="*/ 1154 w 1164"/>
                  <a:gd name="T19" fmla="*/ 140 h 1055"/>
                  <a:gd name="T20" fmla="*/ 1121 w 1164"/>
                  <a:gd name="T21" fmla="*/ 43 h 1055"/>
                  <a:gd name="T22" fmla="*/ 1066 w 1164"/>
                  <a:gd name="T23" fmla="*/ 4 h 1055"/>
                  <a:gd name="T24" fmla="*/ 1056 w 1164"/>
                  <a:gd name="T25" fmla="*/ 16 h 10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64" h="1055">
                    <a:moveTo>
                      <a:pt x="1056" y="16"/>
                    </a:moveTo>
                    <a:cubicBezTo>
                      <a:pt x="1068" y="25"/>
                      <a:pt x="1078" y="52"/>
                      <a:pt x="1085" y="64"/>
                    </a:cubicBezTo>
                    <a:cubicBezTo>
                      <a:pt x="1104" y="97"/>
                      <a:pt x="1108" y="139"/>
                      <a:pt x="1110" y="176"/>
                    </a:cubicBezTo>
                    <a:cubicBezTo>
                      <a:pt x="1115" y="240"/>
                      <a:pt x="1103" y="302"/>
                      <a:pt x="1081" y="362"/>
                    </a:cubicBezTo>
                    <a:cubicBezTo>
                      <a:pt x="1032" y="501"/>
                      <a:pt x="939" y="620"/>
                      <a:pt x="828" y="714"/>
                    </a:cubicBezTo>
                    <a:cubicBezTo>
                      <a:pt x="609" y="901"/>
                      <a:pt x="312" y="981"/>
                      <a:pt x="30" y="996"/>
                    </a:cubicBezTo>
                    <a:cubicBezTo>
                      <a:pt x="0" y="998"/>
                      <a:pt x="0" y="1041"/>
                      <a:pt x="30" y="1042"/>
                    </a:cubicBezTo>
                    <a:cubicBezTo>
                      <a:pt x="339" y="1055"/>
                      <a:pt x="661" y="941"/>
                      <a:pt x="893" y="736"/>
                    </a:cubicBezTo>
                    <a:cubicBezTo>
                      <a:pt x="1011" y="632"/>
                      <a:pt x="1097" y="496"/>
                      <a:pt x="1143" y="346"/>
                    </a:cubicBezTo>
                    <a:cubicBezTo>
                      <a:pt x="1163" y="279"/>
                      <a:pt x="1164" y="208"/>
                      <a:pt x="1154" y="140"/>
                    </a:cubicBezTo>
                    <a:cubicBezTo>
                      <a:pt x="1150" y="106"/>
                      <a:pt x="1138" y="73"/>
                      <a:pt x="1121" y="43"/>
                    </a:cubicBezTo>
                    <a:cubicBezTo>
                      <a:pt x="1105" y="16"/>
                      <a:pt x="1089" y="17"/>
                      <a:pt x="1066" y="4"/>
                    </a:cubicBezTo>
                    <a:cubicBezTo>
                      <a:pt x="1058" y="0"/>
                      <a:pt x="1049" y="11"/>
                      <a:pt x="1056" y="1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21" name="Freeform 10"/>
              <p:cNvSpPr/>
              <p:nvPr/>
            </p:nvSpPr>
            <p:spPr bwMode="auto">
              <a:xfrm>
                <a:off x="4975226" y="4775201"/>
                <a:ext cx="1274763" cy="733425"/>
              </a:xfrm>
              <a:custGeom>
                <a:avLst/>
                <a:gdLst>
                  <a:gd name="T0" fmla="*/ 28 w 1229"/>
                  <a:gd name="T1" fmla="*/ 8 h 706"/>
                  <a:gd name="T2" fmla="*/ 139 w 1229"/>
                  <a:gd name="T3" fmla="*/ 371 h 706"/>
                  <a:gd name="T4" fmla="*/ 420 w 1229"/>
                  <a:gd name="T5" fmla="*/ 595 h 706"/>
                  <a:gd name="T6" fmla="*/ 1199 w 1229"/>
                  <a:gd name="T7" fmla="*/ 617 h 706"/>
                  <a:gd name="T8" fmla="*/ 1186 w 1229"/>
                  <a:gd name="T9" fmla="*/ 571 h 706"/>
                  <a:gd name="T10" fmla="*/ 469 w 1229"/>
                  <a:gd name="T11" fmla="*/ 549 h 706"/>
                  <a:gd name="T12" fmla="*/ 191 w 1229"/>
                  <a:gd name="T13" fmla="*/ 341 h 706"/>
                  <a:gd name="T14" fmla="*/ 105 w 1229"/>
                  <a:gd name="T15" fmla="*/ 187 h 706"/>
                  <a:gd name="T16" fmla="*/ 43 w 1229"/>
                  <a:gd name="T17" fmla="*/ 7 h 706"/>
                  <a:gd name="T18" fmla="*/ 28 w 1229"/>
                  <a:gd name="T19" fmla="*/ 8 h 7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29" h="706">
                    <a:moveTo>
                      <a:pt x="28" y="8"/>
                    </a:moveTo>
                    <a:cubicBezTo>
                      <a:pt x="0" y="129"/>
                      <a:pt x="72" y="275"/>
                      <a:pt x="139" y="371"/>
                    </a:cubicBezTo>
                    <a:cubicBezTo>
                      <a:pt x="210" y="470"/>
                      <a:pt x="310" y="545"/>
                      <a:pt x="420" y="595"/>
                    </a:cubicBezTo>
                    <a:cubicBezTo>
                      <a:pt x="664" y="706"/>
                      <a:pt x="948" y="698"/>
                      <a:pt x="1199" y="617"/>
                    </a:cubicBezTo>
                    <a:cubicBezTo>
                      <a:pt x="1229" y="608"/>
                      <a:pt x="1217" y="563"/>
                      <a:pt x="1186" y="571"/>
                    </a:cubicBezTo>
                    <a:cubicBezTo>
                      <a:pt x="954" y="630"/>
                      <a:pt x="695" y="637"/>
                      <a:pt x="469" y="549"/>
                    </a:cubicBezTo>
                    <a:cubicBezTo>
                      <a:pt x="360" y="506"/>
                      <a:pt x="262" y="433"/>
                      <a:pt x="191" y="341"/>
                    </a:cubicBezTo>
                    <a:cubicBezTo>
                      <a:pt x="155" y="294"/>
                      <a:pt x="127" y="241"/>
                      <a:pt x="105" y="187"/>
                    </a:cubicBezTo>
                    <a:cubicBezTo>
                      <a:pt x="81" y="128"/>
                      <a:pt x="72" y="63"/>
                      <a:pt x="43" y="7"/>
                    </a:cubicBezTo>
                    <a:cubicBezTo>
                      <a:pt x="40" y="0"/>
                      <a:pt x="30" y="2"/>
                      <a:pt x="28"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22" name="Freeform 11"/>
              <p:cNvSpPr/>
              <p:nvPr/>
            </p:nvSpPr>
            <p:spPr bwMode="auto">
              <a:xfrm>
                <a:off x="6203951" y="5040313"/>
                <a:ext cx="1285875" cy="706438"/>
              </a:xfrm>
              <a:custGeom>
                <a:avLst/>
                <a:gdLst>
                  <a:gd name="T0" fmla="*/ 9 w 1238"/>
                  <a:gd name="T1" fmla="*/ 343 h 681"/>
                  <a:gd name="T2" fmla="*/ 575 w 1238"/>
                  <a:gd name="T3" fmla="*/ 605 h 681"/>
                  <a:gd name="T4" fmla="*/ 1222 w 1238"/>
                  <a:gd name="T5" fmla="*/ 529 h 681"/>
                  <a:gd name="T6" fmla="*/ 1222 w 1238"/>
                  <a:gd name="T7" fmla="*/ 485 h 681"/>
                  <a:gd name="T8" fmla="*/ 968 w 1238"/>
                  <a:gd name="T9" fmla="*/ 314 h 681"/>
                  <a:gd name="T10" fmla="*/ 825 w 1238"/>
                  <a:gd name="T11" fmla="*/ 32 h 681"/>
                  <a:gd name="T12" fmla="*/ 776 w 1238"/>
                  <a:gd name="T13" fmla="*/ 46 h 681"/>
                  <a:gd name="T14" fmla="*/ 921 w 1238"/>
                  <a:gd name="T15" fmla="*/ 340 h 681"/>
                  <a:gd name="T16" fmla="*/ 1196 w 1238"/>
                  <a:gd name="T17" fmla="*/ 529 h 681"/>
                  <a:gd name="T18" fmla="*/ 1196 w 1238"/>
                  <a:gd name="T19" fmla="*/ 485 h 681"/>
                  <a:gd name="T20" fmla="*/ 23 w 1238"/>
                  <a:gd name="T21" fmla="*/ 324 h 681"/>
                  <a:gd name="T22" fmla="*/ 9 w 1238"/>
                  <a:gd name="T23" fmla="*/ 343 h 6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238" h="681">
                    <a:moveTo>
                      <a:pt x="9" y="343"/>
                    </a:moveTo>
                    <a:cubicBezTo>
                      <a:pt x="152" y="493"/>
                      <a:pt x="376" y="569"/>
                      <a:pt x="575" y="605"/>
                    </a:cubicBezTo>
                    <a:cubicBezTo>
                      <a:pt x="792" y="644"/>
                      <a:pt x="1024" y="631"/>
                      <a:pt x="1222" y="529"/>
                    </a:cubicBezTo>
                    <a:cubicBezTo>
                      <a:pt x="1238" y="520"/>
                      <a:pt x="1238" y="494"/>
                      <a:pt x="1222" y="485"/>
                    </a:cubicBezTo>
                    <a:cubicBezTo>
                      <a:pt x="1131" y="437"/>
                      <a:pt x="1041" y="387"/>
                      <a:pt x="968" y="314"/>
                    </a:cubicBezTo>
                    <a:cubicBezTo>
                      <a:pt x="889" y="238"/>
                      <a:pt x="847" y="138"/>
                      <a:pt x="825" y="32"/>
                    </a:cubicBezTo>
                    <a:cubicBezTo>
                      <a:pt x="819" y="0"/>
                      <a:pt x="770" y="14"/>
                      <a:pt x="776" y="46"/>
                    </a:cubicBezTo>
                    <a:cubicBezTo>
                      <a:pt x="799" y="157"/>
                      <a:pt x="844" y="256"/>
                      <a:pt x="921" y="340"/>
                    </a:cubicBezTo>
                    <a:cubicBezTo>
                      <a:pt x="997" y="422"/>
                      <a:pt x="1098" y="479"/>
                      <a:pt x="1196" y="529"/>
                    </a:cubicBezTo>
                    <a:cubicBezTo>
                      <a:pt x="1196" y="514"/>
                      <a:pt x="1196" y="500"/>
                      <a:pt x="1196" y="485"/>
                    </a:cubicBezTo>
                    <a:cubicBezTo>
                      <a:pt x="821" y="681"/>
                      <a:pt x="352" y="551"/>
                      <a:pt x="23" y="324"/>
                    </a:cubicBezTo>
                    <a:cubicBezTo>
                      <a:pt x="12" y="316"/>
                      <a:pt x="0" y="333"/>
                      <a:pt x="9" y="34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grpSp>
            <p:nvGrpSpPr>
              <p:cNvPr id="723" name="组合 722"/>
              <p:cNvGrpSpPr/>
              <p:nvPr/>
            </p:nvGrpSpPr>
            <p:grpSpPr>
              <a:xfrm>
                <a:off x="3517901" y="1225551"/>
                <a:ext cx="5260975" cy="4090987"/>
                <a:chOff x="3517901" y="1225551"/>
                <a:chExt cx="5260975" cy="4090987"/>
              </a:xfrm>
              <a:grpFill/>
            </p:grpSpPr>
            <p:sp>
              <p:nvSpPr>
                <p:cNvPr id="724" name="Freeform 12"/>
                <p:cNvSpPr/>
                <p:nvPr/>
              </p:nvSpPr>
              <p:spPr bwMode="auto">
                <a:xfrm>
                  <a:off x="7805738" y="2135188"/>
                  <a:ext cx="109538" cy="38100"/>
                </a:xfrm>
                <a:custGeom>
                  <a:avLst/>
                  <a:gdLst>
                    <a:gd name="T0" fmla="*/ 6 w 106"/>
                    <a:gd name="T1" fmla="*/ 35 h 37"/>
                    <a:gd name="T2" fmla="*/ 45 w 106"/>
                    <a:gd name="T3" fmla="*/ 33 h 37"/>
                    <a:gd name="T4" fmla="*/ 97 w 106"/>
                    <a:gd name="T5" fmla="*/ 22 h 37"/>
                    <a:gd name="T6" fmla="*/ 97 w 106"/>
                    <a:gd name="T7" fmla="*/ 6 h 37"/>
                    <a:gd name="T8" fmla="*/ 52 w 106"/>
                    <a:gd name="T9" fmla="*/ 6 h 37"/>
                    <a:gd name="T10" fmla="*/ 4 w 106"/>
                    <a:gd name="T11" fmla="*/ 24 h 37"/>
                    <a:gd name="T12" fmla="*/ 6 w 106"/>
                    <a:gd name="T13" fmla="*/ 35 h 37"/>
                  </a:gdLst>
                  <a:ahLst/>
                  <a:cxnLst>
                    <a:cxn ang="0">
                      <a:pos x="T0" y="T1"/>
                    </a:cxn>
                    <a:cxn ang="0">
                      <a:pos x="T2" y="T3"/>
                    </a:cxn>
                    <a:cxn ang="0">
                      <a:pos x="T4" y="T5"/>
                    </a:cxn>
                    <a:cxn ang="0">
                      <a:pos x="T6" y="T7"/>
                    </a:cxn>
                    <a:cxn ang="0">
                      <a:pos x="T8" y="T9"/>
                    </a:cxn>
                    <a:cxn ang="0">
                      <a:pos x="T10" y="T11"/>
                    </a:cxn>
                    <a:cxn ang="0">
                      <a:pos x="T12" y="T13"/>
                    </a:cxn>
                  </a:cxnLst>
                  <a:rect l="0" t="0" r="r" b="b"/>
                  <a:pathLst>
                    <a:path w="106" h="37">
                      <a:moveTo>
                        <a:pt x="6" y="35"/>
                      </a:moveTo>
                      <a:cubicBezTo>
                        <a:pt x="20" y="37"/>
                        <a:pt x="32" y="35"/>
                        <a:pt x="45" y="33"/>
                      </a:cubicBezTo>
                      <a:cubicBezTo>
                        <a:pt x="63" y="30"/>
                        <a:pt x="80" y="29"/>
                        <a:pt x="97" y="22"/>
                      </a:cubicBezTo>
                      <a:cubicBezTo>
                        <a:pt x="105" y="19"/>
                        <a:pt x="106" y="9"/>
                        <a:pt x="97" y="6"/>
                      </a:cubicBezTo>
                      <a:cubicBezTo>
                        <a:pt x="81" y="0"/>
                        <a:pt x="68" y="2"/>
                        <a:pt x="52" y="6"/>
                      </a:cubicBezTo>
                      <a:cubicBezTo>
                        <a:pt x="34" y="9"/>
                        <a:pt x="17" y="13"/>
                        <a:pt x="4" y="24"/>
                      </a:cubicBezTo>
                      <a:cubicBezTo>
                        <a:pt x="0" y="27"/>
                        <a:pt x="2" y="34"/>
                        <a:pt x="6" y="3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25" name="Freeform 13"/>
                <p:cNvSpPr/>
                <p:nvPr/>
              </p:nvSpPr>
              <p:spPr bwMode="auto">
                <a:xfrm>
                  <a:off x="8018463" y="2144713"/>
                  <a:ext cx="92075" cy="34925"/>
                </a:xfrm>
                <a:custGeom>
                  <a:avLst/>
                  <a:gdLst>
                    <a:gd name="T0" fmla="*/ 4 w 89"/>
                    <a:gd name="T1" fmla="*/ 9 h 35"/>
                    <a:gd name="T2" fmla="*/ 79 w 89"/>
                    <a:gd name="T3" fmla="*/ 34 h 35"/>
                    <a:gd name="T4" fmla="*/ 83 w 89"/>
                    <a:gd name="T5" fmla="*/ 20 h 35"/>
                    <a:gd name="T6" fmla="*/ 7 w 89"/>
                    <a:gd name="T7" fmla="*/ 0 h 35"/>
                    <a:gd name="T8" fmla="*/ 4 w 89"/>
                    <a:gd name="T9" fmla="*/ 9 h 35"/>
                  </a:gdLst>
                  <a:ahLst/>
                  <a:cxnLst>
                    <a:cxn ang="0">
                      <a:pos x="T0" y="T1"/>
                    </a:cxn>
                    <a:cxn ang="0">
                      <a:pos x="T2" y="T3"/>
                    </a:cxn>
                    <a:cxn ang="0">
                      <a:pos x="T4" y="T5"/>
                    </a:cxn>
                    <a:cxn ang="0">
                      <a:pos x="T6" y="T7"/>
                    </a:cxn>
                    <a:cxn ang="0">
                      <a:pos x="T8" y="T9"/>
                    </a:cxn>
                  </a:cxnLst>
                  <a:rect l="0" t="0" r="r" b="b"/>
                  <a:pathLst>
                    <a:path w="89" h="35">
                      <a:moveTo>
                        <a:pt x="4" y="9"/>
                      </a:moveTo>
                      <a:cubicBezTo>
                        <a:pt x="28" y="23"/>
                        <a:pt x="52" y="31"/>
                        <a:pt x="79" y="34"/>
                      </a:cubicBezTo>
                      <a:cubicBezTo>
                        <a:pt x="87" y="35"/>
                        <a:pt x="89" y="24"/>
                        <a:pt x="83" y="20"/>
                      </a:cubicBezTo>
                      <a:cubicBezTo>
                        <a:pt x="59" y="6"/>
                        <a:pt x="34" y="3"/>
                        <a:pt x="7" y="0"/>
                      </a:cubicBezTo>
                      <a:cubicBezTo>
                        <a:pt x="2" y="0"/>
                        <a:pt x="0" y="7"/>
                        <a:pt x="4"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26" name="Freeform 14"/>
                <p:cNvSpPr/>
                <p:nvPr/>
              </p:nvSpPr>
              <p:spPr bwMode="auto">
                <a:xfrm>
                  <a:off x="8228013" y="2225676"/>
                  <a:ext cx="107950" cy="61913"/>
                </a:xfrm>
                <a:custGeom>
                  <a:avLst/>
                  <a:gdLst>
                    <a:gd name="T0" fmla="*/ 6 w 105"/>
                    <a:gd name="T1" fmla="*/ 10 h 59"/>
                    <a:gd name="T2" fmla="*/ 91 w 105"/>
                    <a:gd name="T3" fmla="*/ 55 h 59"/>
                    <a:gd name="T4" fmla="*/ 99 w 105"/>
                    <a:gd name="T5" fmla="*/ 44 h 59"/>
                    <a:gd name="T6" fmla="*/ 9 w 105"/>
                    <a:gd name="T7" fmla="*/ 1 h 59"/>
                    <a:gd name="T8" fmla="*/ 6 w 105"/>
                    <a:gd name="T9" fmla="*/ 10 h 59"/>
                  </a:gdLst>
                  <a:ahLst/>
                  <a:cxnLst>
                    <a:cxn ang="0">
                      <a:pos x="T0" y="T1"/>
                    </a:cxn>
                    <a:cxn ang="0">
                      <a:pos x="T2" y="T3"/>
                    </a:cxn>
                    <a:cxn ang="0">
                      <a:pos x="T4" y="T5"/>
                    </a:cxn>
                    <a:cxn ang="0">
                      <a:pos x="T6" y="T7"/>
                    </a:cxn>
                    <a:cxn ang="0">
                      <a:pos x="T8" y="T9"/>
                    </a:cxn>
                  </a:cxnLst>
                  <a:rect l="0" t="0" r="r" b="b"/>
                  <a:pathLst>
                    <a:path w="105" h="59">
                      <a:moveTo>
                        <a:pt x="6" y="10"/>
                      </a:moveTo>
                      <a:cubicBezTo>
                        <a:pt x="35" y="21"/>
                        <a:pt x="64" y="39"/>
                        <a:pt x="91" y="55"/>
                      </a:cubicBezTo>
                      <a:cubicBezTo>
                        <a:pt x="97" y="59"/>
                        <a:pt x="105" y="49"/>
                        <a:pt x="99" y="44"/>
                      </a:cubicBezTo>
                      <a:cubicBezTo>
                        <a:pt x="72" y="20"/>
                        <a:pt x="44" y="7"/>
                        <a:pt x="9" y="1"/>
                      </a:cubicBezTo>
                      <a:cubicBezTo>
                        <a:pt x="3" y="0"/>
                        <a:pt x="0" y="8"/>
                        <a:pt x="6" y="1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27" name="Freeform 15"/>
                <p:cNvSpPr/>
                <p:nvPr/>
              </p:nvSpPr>
              <p:spPr bwMode="auto">
                <a:xfrm>
                  <a:off x="8421688" y="2389188"/>
                  <a:ext cx="77788" cy="84138"/>
                </a:xfrm>
                <a:custGeom>
                  <a:avLst/>
                  <a:gdLst>
                    <a:gd name="T0" fmla="*/ 1 w 75"/>
                    <a:gd name="T1" fmla="*/ 1 h 81"/>
                    <a:gd name="T2" fmla="*/ 14 w 75"/>
                    <a:gd name="T3" fmla="*/ 20 h 81"/>
                    <a:gd name="T4" fmla="*/ 31 w 75"/>
                    <a:gd name="T5" fmla="*/ 42 h 81"/>
                    <a:gd name="T6" fmla="*/ 62 w 75"/>
                    <a:gd name="T7" fmla="*/ 77 h 81"/>
                    <a:gd name="T8" fmla="*/ 72 w 75"/>
                    <a:gd name="T9" fmla="*/ 71 h 81"/>
                    <a:gd name="T10" fmla="*/ 45 w 75"/>
                    <a:gd name="T11" fmla="*/ 35 h 81"/>
                    <a:gd name="T12" fmla="*/ 24 w 75"/>
                    <a:gd name="T13" fmla="*/ 16 h 81"/>
                    <a:gd name="T14" fmla="*/ 2 w 75"/>
                    <a:gd name="T15" fmla="*/ 0 h 81"/>
                    <a:gd name="T16" fmla="*/ 1 w 75"/>
                    <a:gd name="T17" fmla="*/ 1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5" h="81">
                      <a:moveTo>
                        <a:pt x="1" y="1"/>
                      </a:moveTo>
                      <a:cubicBezTo>
                        <a:pt x="6" y="6"/>
                        <a:pt x="9" y="14"/>
                        <a:pt x="14" y="20"/>
                      </a:cubicBezTo>
                      <a:cubicBezTo>
                        <a:pt x="19" y="27"/>
                        <a:pt x="25" y="35"/>
                        <a:pt x="31" y="42"/>
                      </a:cubicBezTo>
                      <a:cubicBezTo>
                        <a:pt x="41" y="54"/>
                        <a:pt x="51" y="66"/>
                        <a:pt x="62" y="77"/>
                      </a:cubicBezTo>
                      <a:cubicBezTo>
                        <a:pt x="66" y="81"/>
                        <a:pt x="75" y="77"/>
                        <a:pt x="72" y="71"/>
                      </a:cubicBezTo>
                      <a:cubicBezTo>
                        <a:pt x="66" y="57"/>
                        <a:pt x="57" y="46"/>
                        <a:pt x="45" y="35"/>
                      </a:cubicBezTo>
                      <a:cubicBezTo>
                        <a:pt x="38" y="28"/>
                        <a:pt x="31" y="22"/>
                        <a:pt x="24" y="16"/>
                      </a:cubicBezTo>
                      <a:cubicBezTo>
                        <a:pt x="17" y="10"/>
                        <a:pt x="8" y="6"/>
                        <a:pt x="2" y="0"/>
                      </a:cubicBezTo>
                      <a:cubicBezTo>
                        <a:pt x="1" y="0"/>
                        <a:pt x="0" y="0"/>
                        <a:pt x="1" y="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28" name="Freeform 16"/>
                <p:cNvSpPr/>
                <p:nvPr/>
              </p:nvSpPr>
              <p:spPr bwMode="auto">
                <a:xfrm>
                  <a:off x="8572501" y="2570163"/>
                  <a:ext cx="60325" cy="90488"/>
                </a:xfrm>
                <a:custGeom>
                  <a:avLst/>
                  <a:gdLst>
                    <a:gd name="T0" fmla="*/ 3 w 57"/>
                    <a:gd name="T1" fmla="*/ 10 h 88"/>
                    <a:gd name="T2" fmla="*/ 47 w 57"/>
                    <a:gd name="T3" fmla="*/ 83 h 88"/>
                    <a:gd name="T4" fmla="*/ 55 w 57"/>
                    <a:gd name="T5" fmla="*/ 77 h 88"/>
                    <a:gd name="T6" fmla="*/ 11 w 57"/>
                    <a:gd name="T7" fmla="*/ 5 h 88"/>
                    <a:gd name="T8" fmla="*/ 3 w 57"/>
                    <a:gd name="T9" fmla="*/ 10 h 88"/>
                  </a:gdLst>
                  <a:ahLst/>
                  <a:cxnLst>
                    <a:cxn ang="0">
                      <a:pos x="T0" y="T1"/>
                    </a:cxn>
                    <a:cxn ang="0">
                      <a:pos x="T2" y="T3"/>
                    </a:cxn>
                    <a:cxn ang="0">
                      <a:pos x="T4" y="T5"/>
                    </a:cxn>
                    <a:cxn ang="0">
                      <a:pos x="T6" y="T7"/>
                    </a:cxn>
                    <a:cxn ang="0">
                      <a:pos x="T8" y="T9"/>
                    </a:cxn>
                  </a:cxnLst>
                  <a:rect l="0" t="0" r="r" b="b"/>
                  <a:pathLst>
                    <a:path w="57" h="88">
                      <a:moveTo>
                        <a:pt x="3" y="10"/>
                      </a:moveTo>
                      <a:cubicBezTo>
                        <a:pt x="17" y="35"/>
                        <a:pt x="27" y="63"/>
                        <a:pt x="47" y="83"/>
                      </a:cubicBezTo>
                      <a:cubicBezTo>
                        <a:pt x="51" y="88"/>
                        <a:pt x="57" y="82"/>
                        <a:pt x="55" y="77"/>
                      </a:cubicBezTo>
                      <a:cubicBezTo>
                        <a:pt x="44" y="51"/>
                        <a:pt x="28" y="27"/>
                        <a:pt x="11" y="5"/>
                      </a:cubicBezTo>
                      <a:cubicBezTo>
                        <a:pt x="8" y="0"/>
                        <a:pt x="0" y="4"/>
                        <a:pt x="3" y="1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29" name="Freeform 17"/>
                <p:cNvSpPr/>
                <p:nvPr/>
              </p:nvSpPr>
              <p:spPr bwMode="auto">
                <a:xfrm>
                  <a:off x="8664576" y="2767013"/>
                  <a:ext cx="42863" cy="88900"/>
                </a:xfrm>
                <a:custGeom>
                  <a:avLst/>
                  <a:gdLst>
                    <a:gd name="T0" fmla="*/ 3 w 41"/>
                    <a:gd name="T1" fmla="*/ 7 h 86"/>
                    <a:gd name="T2" fmla="*/ 30 w 41"/>
                    <a:gd name="T3" fmla="*/ 79 h 86"/>
                    <a:gd name="T4" fmla="*/ 40 w 41"/>
                    <a:gd name="T5" fmla="*/ 76 h 86"/>
                    <a:gd name="T6" fmla="*/ 9 w 41"/>
                    <a:gd name="T7" fmla="*/ 4 h 86"/>
                    <a:gd name="T8" fmla="*/ 3 w 41"/>
                    <a:gd name="T9" fmla="*/ 7 h 86"/>
                  </a:gdLst>
                  <a:ahLst/>
                  <a:cxnLst>
                    <a:cxn ang="0">
                      <a:pos x="T0" y="T1"/>
                    </a:cxn>
                    <a:cxn ang="0">
                      <a:pos x="T2" y="T3"/>
                    </a:cxn>
                    <a:cxn ang="0">
                      <a:pos x="T4" y="T5"/>
                    </a:cxn>
                    <a:cxn ang="0">
                      <a:pos x="T6" y="T7"/>
                    </a:cxn>
                    <a:cxn ang="0">
                      <a:pos x="T8" y="T9"/>
                    </a:cxn>
                  </a:cxnLst>
                  <a:rect l="0" t="0" r="r" b="b"/>
                  <a:pathLst>
                    <a:path w="41" h="86">
                      <a:moveTo>
                        <a:pt x="3" y="7"/>
                      </a:moveTo>
                      <a:cubicBezTo>
                        <a:pt x="16" y="29"/>
                        <a:pt x="21" y="56"/>
                        <a:pt x="30" y="79"/>
                      </a:cubicBezTo>
                      <a:cubicBezTo>
                        <a:pt x="32" y="86"/>
                        <a:pt x="41" y="83"/>
                        <a:pt x="40" y="76"/>
                      </a:cubicBezTo>
                      <a:cubicBezTo>
                        <a:pt x="36" y="48"/>
                        <a:pt x="25" y="27"/>
                        <a:pt x="9" y="4"/>
                      </a:cubicBezTo>
                      <a:cubicBezTo>
                        <a:pt x="7" y="0"/>
                        <a:pt x="0" y="3"/>
                        <a:pt x="3" y="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30" name="Freeform 18"/>
                <p:cNvSpPr/>
                <p:nvPr/>
              </p:nvSpPr>
              <p:spPr bwMode="auto">
                <a:xfrm>
                  <a:off x="8740776" y="2992438"/>
                  <a:ext cx="26988" cy="107950"/>
                </a:xfrm>
                <a:custGeom>
                  <a:avLst/>
                  <a:gdLst>
                    <a:gd name="T0" fmla="*/ 2 w 27"/>
                    <a:gd name="T1" fmla="*/ 7 h 104"/>
                    <a:gd name="T2" fmla="*/ 17 w 27"/>
                    <a:gd name="T3" fmla="*/ 100 h 104"/>
                    <a:gd name="T4" fmla="*/ 23 w 27"/>
                    <a:gd name="T5" fmla="*/ 100 h 104"/>
                    <a:gd name="T6" fmla="*/ 9 w 27"/>
                    <a:gd name="T7" fmla="*/ 4 h 104"/>
                    <a:gd name="T8" fmla="*/ 2 w 27"/>
                    <a:gd name="T9" fmla="*/ 7 h 104"/>
                  </a:gdLst>
                  <a:ahLst/>
                  <a:cxnLst>
                    <a:cxn ang="0">
                      <a:pos x="T0" y="T1"/>
                    </a:cxn>
                    <a:cxn ang="0">
                      <a:pos x="T2" y="T3"/>
                    </a:cxn>
                    <a:cxn ang="0">
                      <a:pos x="T4" y="T5"/>
                    </a:cxn>
                    <a:cxn ang="0">
                      <a:pos x="T6" y="T7"/>
                    </a:cxn>
                    <a:cxn ang="0">
                      <a:pos x="T8" y="T9"/>
                    </a:cxn>
                  </a:cxnLst>
                  <a:rect l="0" t="0" r="r" b="b"/>
                  <a:pathLst>
                    <a:path w="27" h="104">
                      <a:moveTo>
                        <a:pt x="2" y="7"/>
                      </a:moveTo>
                      <a:cubicBezTo>
                        <a:pt x="14" y="36"/>
                        <a:pt x="13" y="68"/>
                        <a:pt x="17" y="100"/>
                      </a:cubicBezTo>
                      <a:cubicBezTo>
                        <a:pt x="17" y="104"/>
                        <a:pt x="23" y="104"/>
                        <a:pt x="23" y="100"/>
                      </a:cubicBezTo>
                      <a:cubicBezTo>
                        <a:pt x="27" y="67"/>
                        <a:pt x="24" y="33"/>
                        <a:pt x="9" y="4"/>
                      </a:cubicBezTo>
                      <a:cubicBezTo>
                        <a:pt x="7" y="0"/>
                        <a:pt x="0" y="3"/>
                        <a:pt x="2" y="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31" name="Freeform 19"/>
                <p:cNvSpPr/>
                <p:nvPr/>
              </p:nvSpPr>
              <p:spPr bwMode="auto">
                <a:xfrm>
                  <a:off x="8753476" y="3206751"/>
                  <a:ext cx="25400" cy="80963"/>
                </a:xfrm>
                <a:custGeom>
                  <a:avLst/>
                  <a:gdLst>
                    <a:gd name="T0" fmla="*/ 13 w 24"/>
                    <a:gd name="T1" fmla="*/ 2 h 78"/>
                    <a:gd name="T2" fmla="*/ 4 w 24"/>
                    <a:gd name="T3" fmla="*/ 32 h 78"/>
                    <a:gd name="T4" fmla="*/ 2 w 24"/>
                    <a:gd name="T5" fmla="*/ 46 h 78"/>
                    <a:gd name="T6" fmla="*/ 0 w 24"/>
                    <a:gd name="T7" fmla="*/ 66 h 78"/>
                    <a:gd name="T8" fmla="*/ 13 w 24"/>
                    <a:gd name="T9" fmla="*/ 71 h 78"/>
                    <a:gd name="T10" fmla="*/ 23 w 24"/>
                    <a:gd name="T11" fmla="*/ 39 h 78"/>
                    <a:gd name="T12" fmla="*/ 15 w 24"/>
                    <a:gd name="T13" fmla="*/ 2 h 78"/>
                    <a:gd name="T14" fmla="*/ 13 w 24"/>
                    <a:gd name="T15" fmla="*/ 2 h 7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4" h="78">
                      <a:moveTo>
                        <a:pt x="13" y="2"/>
                      </a:moveTo>
                      <a:cubicBezTo>
                        <a:pt x="9" y="12"/>
                        <a:pt x="6" y="21"/>
                        <a:pt x="4" y="32"/>
                      </a:cubicBezTo>
                      <a:cubicBezTo>
                        <a:pt x="3" y="37"/>
                        <a:pt x="2" y="41"/>
                        <a:pt x="2" y="46"/>
                      </a:cubicBezTo>
                      <a:cubicBezTo>
                        <a:pt x="1" y="53"/>
                        <a:pt x="1" y="59"/>
                        <a:pt x="0" y="66"/>
                      </a:cubicBezTo>
                      <a:cubicBezTo>
                        <a:pt x="0" y="72"/>
                        <a:pt x="9" y="78"/>
                        <a:pt x="13" y="71"/>
                      </a:cubicBezTo>
                      <a:cubicBezTo>
                        <a:pt x="18" y="60"/>
                        <a:pt x="21" y="52"/>
                        <a:pt x="23" y="39"/>
                      </a:cubicBezTo>
                      <a:cubicBezTo>
                        <a:pt x="24" y="25"/>
                        <a:pt x="20" y="15"/>
                        <a:pt x="15" y="2"/>
                      </a:cubicBezTo>
                      <a:cubicBezTo>
                        <a:pt x="15" y="0"/>
                        <a:pt x="13" y="1"/>
                        <a:pt x="13" y="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32" name="Freeform 20"/>
                <p:cNvSpPr/>
                <p:nvPr/>
              </p:nvSpPr>
              <p:spPr bwMode="auto">
                <a:xfrm>
                  <a:off x="8672513" y="3368676"/>
                  <a:ext cx="61913" cy="100013"/>
                </a:xfrm>
                <a:custGeom>
                  <a:avLst/>
                  <a:gdLst>
                    <a:gd name="T0" fmla="*/ 46 w 61"/>
                    <a:gd name="T1" fmla="*/ 3 h 97"/>
                    <a:gd name="T2" fmla="*/ 6 w 61"/>
                    <a:gd name="T3" fmla="*/ 81 h 97"/>
                    <a:gd name="T4" fmla="*/ 20 w 61"/>
                    <a:gd name="T5" fmla="*/ 91 h 97"/>
                    <a:gd name="T6" fmla="*/ 52 w 61"/>
                    <a:gd name="T7" fmla="*/ 51 h 97"/>
                    <a:gd name="T8" fmla="*/ 53 w 61"/>
                    <a:gd name="T9" fmla="*/ 3 h 97"/>
                    <a:gd name="T10" fmla="*/ 46 w 61"/>
                    <a:gd name="T11" fmla="*/ 3 h 97"/>
                  </a:gdLst>
                  <a:ahLst/>
                  <a:cxnLst>
                    <a:cxn ang="0">
                      <a:pos x="T0" y="T1"/>
                    </a:cxn>
                    <a:cxn ang="0">
                      <a:pos x="T2" y="T3"/>
                    </a:cxn>
                    <a:cxn ang="0">
                      <a:pos x="T4" y="T5"/>
                    </a:cxn>
                    <a:cxn ang="0">
                      <a:pos x="T6" y="T7"/>
                    </a:cxn>
                    <a:cxn ang="0">
                      <a:pos x="T8" y="T9"/>
                    </a:cxn>
                    <a:cxn ang="0">
                      <a:pos x="T10" y="T11"/>
                    </a:cxn>
                  </a:cxnLst>
                  <a:rect l="0" t="0" r="r" b="b"/>
                  <a:pathLst>
                    <a:path w="61" h="97">
                      <a:moveTo>
                        <a:pt x="46" y="3"/>
                      </a:moveTo>
                      <a:cubicBezTo>
                        <a:pt x="33" y="29"/>
                        <a:pt x="23" y="57"/>
                        <a:pt x="6" y="81"/>
                      </a:cubicBezTo>
                      <a:cubicBezTo>
                        <a:pt x="0" y="89"/>
                        <a:pt x="13" y="97"/>
                        <a:pt x="20" y="91"/>
                      </a:cubicBezTo>
                      <a:cubicBezTo>
                        <a:pt x="34" y="80"/>
                        <a:pt x="45" y="69"/>
                        <a:pt x="52" y="51"/>
                      </a:cubicBezTo>
                      <a:cubicBezTo>
                        <a:pt x="58" y="35"/>
                        <a:pt x="61" y="20"/>
                        <a:pt x="53" y="3"/>
                      </a:cubicBezTo>
                      <a:cubicBezTo>
                        <a:pt x="52" y="0"/>
                        <a:pt x="47" y="1"/>
                        <a:pt x="46" y="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33" name="Freeform 21"/>
                <p:cNvSpPr/>
                <p:nvPr/>
              </p:nvSpPr>
              <p:spPr bwMode="auto">
                <a:xfrm>
                  <a:off x="8559801" y="3544888"/>
                  <a:ext cx="68263" cy="84138"/>
                </a:xfrm>
                <a:custGeom>
                  <a:avLst/>
                  <a:gdLst>
                    <a:gd name="T0" fmla="*/ 51 w 66"/>
                    <a:gd name="T1" fmla="*/ 4 h 81"/>
                    <a:gd name="T2" fmla="*/ 24 w 66"/>
                    <a:gd name="T3" fmla="*/ 33 h 81"/>
                    <a:gd name="T4" fmla="*/ 14 w 66"/>
                    <a:gd name="T5" fmla="*/ 46 h 81"/>
                    <a:gd name="T6" fmla="*/ 5 w 66"/>
                    <a:gd name="T7" fmla="*/ 62 h 81"/>
                    <a:gd name="T8" fmla="*/ 18 w 66"/>
                    <a:gd name="T9" fmla="*/ 75 h 81"/>
                    <a:gd name="T10" fmla="*/ 32 w 66"/>
                    <a:gd name="T11" fmla="*/ 65 h 81"/>
                    <a:gd name="T12" fmla="*/ 45 w 66"/>
                    <a:gd name="T13" fmla="*/ 49 h 81"/>
                    <a:gd name="T14" fmla="*/ 63 w 66"/>
                    <a:gd name="T15" fmla="*/ 11 h 81"/>
                    <a:gd name="T16" fmla="*/ 51 w 66"/>
                    <a:gd name="T17" fmla="*/ 4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6" h="81">
                      <a:moveTo>
                        <a:pt x="51" y="4"/>
                      </a:moveTo>
                      <a:cubicBezTo>
                        <a:pt x="41" y="13"/>
                        <a:pt x="32" y="22"/>
                        <a:pt x="24" y="33"/>
                      </a:cubicBezTo>
                      <a:cubicBezTo>
                        <a:pt x="21" y="37"/>
                        <a:pt x="17" y="41"/>
                        <a:pt x="14" y="46"/>
                      </a:cubicBezTo>
                      <a:cubicBezTo>
                        <a:pt x="10" y="51"/>
                        <a:pt x="9" y="57"/>
                        <a:pt x="5" y="62"/>
                      </a:cubicBezTo>
                      <a:cubicBezTo>
                        <a:pt x="0" y="70"/>
                        <a:pt x="10" y="81"/>
                        <a:pt x="18" y="75"/>
                      </a:cubicBezTo>
                      <a:cubicBezTo>
                        <a:pt x="22" y="72"/>
                        <a:pt x="29" y="69"/>
                        <a:pt x="32" y="65"/>
                      </a:cubicBezTo>
                      <a:cubicBezTo>
                        <a:pt x="37" y="60"/>
                        <a:pt x="41" y="55"/>
                        <a:pt x="45" y="49"/>
                      </a:cubicBezTo>
                      <a:cubicBezTo>
                        <a:pt x="53" y="37"/>
                        <a:pt x="59" y="25"/>
                        <a:pt x="63" y="11"/>
                      </a:cubicBezTo>
                      <a:cubicBezTo>
                        <a:pt x="66" y="4"/>
                        <a:pt x="56" y="0"/>
                        <a:pt x="51" y="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34" name="Freeform 22"/>
                <p:cNvSpPr/>
                <p:nvPr/>
              </p:nvSpPr>
              <p:spPr bwMode="auto">
                <a:xfrm>
                  <a:off x="8374063" y="3732213"/>
                  <a:ext cx="80963" cy="65088"/>
                </a:xfrm>
                <a:custGeom>
                  <a:avLst/>
                  <a:gdLst>
                    <a:gd name="T0" fmla="*/ 66 w 79"/>
                    <a:gd name="T1" fmla="*/ 3 h 62"/>
                    <a:gd name="T2" fmla="*/ 35 w 79"/>
                    <a:gd name="T3" fmla="*/ 23 h 62"/>
                    <a:gd name="T4" fmla="*/ 6 w 79"/>
                    <a:gd name="T5" fmla="*/ 48 h 62"/>
                    <a:gd name="T6" fmla="*/ 14 w 79"/>
                    <a:gd name="T7" fmla="*/ 58 h 62"/>
                    <a:gd name="T8" fmla="*/ 45 w 79"/>
                    <a:gd name="T9" fmla="*/ 38 h 62"/>
                    <a:gd name="T10" fmla="*/ 73 w 79"/>
                    <a:gd name="T11" fmla="*/ 13 h 62"/>
                    <a:gd name="T12" fmla="*/ 66 w 79"/>
                    <a:gd name="T13" fmla="*/ 3 h 62"/>
                  </a:gdLst>
                  <a:ahLst/>
                  <a:cxnLst>
                    <a:cxn ang="0">
                      <a:pos x="T0" y="T1"/>
                    </a:cxn>
                    <a:cxn ang="0">
                      <a:pos x="T2" y="T3"/>
                    </a:cxn>
                    <a:cxn ang="0">
                      <a:pos x="T4" y="T5"/>
                    </a:cxn>
                    <a:cxn ang="0">
                      <a:pos x="T6" y="T7"/>
                    </a:cxn>
                    <a:cxn ang="0">
                      <a:pos x="T8" y="T9"/>
                    </a:cxn>
                    <a:cxn ang="0">
                      <a:pos x="T10" y="T11"/>
                    </a:cxn>
                    <a:cxn ang="0">
                      <a:pos x="T12" y="T13"/>
                    </a:cxn>
                  </a:cxnLst>
                  <a:rect l="0" t="0" r="r" b="b"/>
                  <a:pathLst>
                    <a:path w="79" h="62">
                      <a:moveTo>
                        <a:pt x="66" y="3"/>
                      </a:moveTo>
                      <a:cubicBezTo>
                        <a:pt x="55" y="9"/>
                        <a:pt x="45" y="15"/>
                        <a:pt x="35" y="23"/>
                      </a:cubicBezTo>
                      <a:cubicBezTo>
                        <a:pt x="25" y="31"/>
                        <a:pt x="16" y="39"/>
                        <a:pt x="6" y="48"/>
                      </a:cubicBezTo>
                      <a:cubicBezTo>
                        <a:pt x="0" y="53"/>
                        <a:pt x="8" y="62"/>
                        <a:pt x="14" y="58"/>
                      </a:cubicBezTo>
                      <a:cubicBezTo>
                        <a:pt x="25" y="52"/>
                        <a:pt x="35" y="46"/>
                        <a:pt x="45" y="38"/>
                      </a:cubicBezTo>
                      <a:cubicBezTo>
                        <a:pt x="55" y="30"/>
                        <a:pt x="64" y="21"/>
                        <a:pt x="73" y="13"/>
                      </a:cubicBezTo>
                      <a:cubicBezTo>
                        <a:pt x="79" y="9"/>
                        <a:pt x="72" y="0"/>
                        <a:pt x="66" y="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35" name="Freeform 23"/>
                <p:cNvSpPr/>
                <p:nvPr/>
              </p:nvSpPr>
              <p:spPr bwMode="auto">
                <a:xfrm>
                  <a:off x="7953376" y="3932238"/>
                  <a:ext cx="93663" cy="30163"/>
                </a:xfrm>
                <a:custGeom>
                  <a:avLst/>
                  <a:gdLst>
                    <a:gd name="T0" fmla="*/ 82 w 91"/>
                    <a:gd name="T1" fmla="*/ 1 h 30"/>
                    <a:gd name="T2" fmla="*/ 42 w 91"/>
                    <a:gd name="T3" fmla="*/ 5 h 30"/>
                    <a:gd name="T4" fmla="*/ 9 w 91"/>
                    <a:gd name="T5" fmla="*/ 11 h 30"/>
                    <a:gd name="T6" fmla="*/ 9 w 91"/>
                    <a:gd name="T7" fmla="*/ 28 h 30"/>
                    <a:gd name="T8" fmla="*/ 45 w 91"/>
                    <a:gd name="T9" fmla="*/ 27 h 30"/>
                    <a:gd name="T10" fmla="*/ 86 w 91"/>
                    <a:gd name="T11" fmla="*/ 9 h 30"/>
                    <a:gd name="T12" fmla="*/ 82 w 91"/>
                    <a:gd name="T13" fmla="*/ 1 h 30"/>
                  </a:gdLst>
                  <a:ahLst/>
                  <a:cxnLst>
                    <a:cxn ang="0">
                      <a:pos x="T0" y="T1"/>
                    </a:cxn>
                    <a:cxn ang="0">
                      <a:pos x="T2" y="T3"/>
                    </a:cxn>
                    <a:cxn ang="0">
                      <a:pos x="T4" y="T5"/>
                    </a:cxn>
                    <a:cxn ang="0">
                      <a:pos x="T6" y="T7"/>
                    </a:cxn>
                    <a:cxn ang="0">
                      <a:pos x="T8" y="T9"/>
                    </a:cxn>
                    <a:cxn ang="0">
                      <a:pos x="T10" y="T11"/>
                    </a:cxn>
                    <a:cxn ang="0">
                      <a:pos x="T12" y="T13"/>
                    </a:cxn>
                  </a:cxnLst>
                  <a:rect l="0" t="0" r="r" b="b"/>
                  <a:pathLst>
                    <a:path w="91" h="30">
                      <a:moveTo>
                        <a:pt x="82" y="1"/>
                      </a:moveTo>
                      <a:cubicBezTo>
                        <a:pt x="69" y="3"/>
                        <a:pt x="55" y="3"/>
                        <a:pt x="42" y="5"/>
                      </a:cubicBezTo>
                      <a:cubicBezTo>
                        <a:pt x="31" y="6"/>
                        <a:pt x="20" y="9"/>
                        <a:pt x="9" y="11"/>
                      </a:cubicBezTo>
                      <a:cubicBezTo>
                        <a:pt x="0" y="13"/>
                        <a:pt x="0" y="27"/>
                        <a:pt x="9" y="28"/>
                      </a:cubicBezTo>
                      <a:cubicBezTo>
                        <a:pt x="22" y="30"/>
                        <a:pt x="32" y="30"/>
                        <a:pt x="45" y="27"/>
                      </a:cubicBezTo>
                      <a:cubicBezTo>
                        <a:pt x="60" y="23"/>
                        <a:pt x="72" y="15"/>
                        <a:pt x="86" y="9"/>
                      </a:cubicBezTo>
                      <a:cubicBezTo>
                        <a:pt x="91" y="7"/>
                        <a:pt x="87" y="0"/>
                        <a:pt x="82" y="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36" name="Freeform 24"/>
                <p:cNvSpPr/>
                <p:nvPr/>
              </p:nvSpPr>
              <p:spPr bwMode="auto">
                <a:xfrm>
                  <a:off x="7991476" y="3992563"/>
                  <a:ext cx="65088" cy="77788"/>
                </a:xfrm>
                <a:custGeom>
                  <a:avLst/>
                  <a:gdLst>
                    <a:gd name="T0" fmla="*/ 2 w 63"/>
                    <a:gd name="T1" fmla="*/ 6 h 74"/>
                    <a:gd name="T2" fmla="*/ 12 w 63"/>
                    <a:gd name="T3" fmla="*/ 18 h 74"/>
                    <a:gd name="T4" fmla="*/ 24 w 63"/>
                    <a:gd name="T5" fmla="*/ 34 h 74"/>
                    <a:gd name="T6" fmla="*/ 36 w 63"/>
                    <a:gd name="T7" fmla="*/ 51 h 74"/>
                    <a:gd name="T8" fmla="*/ 47 w 63"/>
                    <a:gd name="T9" fmla="*/ 66 h 74"/>
                    <a:gd name="T10" fmla="*/ 61 w 63"/>
                    <a:gd name="T11" fmla="*/ 60 h 74"/>
                    <a:gd name="T12" fmla="*/ 37 w 63"/>
                    <a:gd name="T13" fmla="*/ 16 h 74"/>
                    <a:gd name="T14" fmla="*/ 18 w 63"/>
                    <a:gd name="T15" fmla="*/ 3 h 74"/>
                    <a:gd name="T16" fmla="*/ 3 w 63"/>
                    <a:gd name="T17" fmla="*/ 2 h 74"/>
                    <a:gd name="T18" fmla="*/ 2 w 63"/>
                    <a:gd name="T19" fmla="*/ 6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3" h="74">
                      <a:moveTo>
                        <a:pt x="2" y="6"/>
                      </a:moveTo>
                      <a:cubicBezTo>
                        <a:pt x="6" y="7"/>
                        <a:pt x="10" y="15"/>
                        <a:pt x="12" y="18"/>
                      </a:cubicBezTo>
                      <a:cubicBezTo>
                        <a:pt x="15" y="24"/>
                        <a:pt x="20" y="29"/>
                        <a:pt x="24" y="34"/>
                      </a:cubicBezTo>
                      <a:cubicBezTo>
                        <a:pt x="29" y="39"/>
                        <a:pt x="32" y="45"/>
                        <a:pt x="36" y="51"/>
                      </a:cubicBezTo>
                      <a:cubicBezTo>
                        <a:pt x="39" y="56"/>
                        <a:pt x="44" y="60"/>
                        <a:pt x="47" y="66"/>
                      </a:cubicBezTo>
                      <a:cubicBezTo>
                        <a:pt x="51" y="74"/>
                        <a:pt x="63" y="68"/>
                        <a:pt x="61" y="60"/>
                      </a:cubicBezTo>
                      <a:cubicBezTo>
                        <a:pt x="57" y="43"/>
                        <a:pt x="50" y="29"/>
                        <a:pt x="37" y="16"/>
                      </a:cubicBezTo>
                      <a:cubicBezTo>
                        <a:pt x="32" y="10"/>
                        <a:pt x="26" y="6"/>
                        <a:pt x="18" y="3"/>
                      </a:cubicBezTo>
                      <a:cubicBezTo>
                        <a:pt x="13" y="0"/>
                        <a:pt x="8" y="1"/>
                        <a:pt x="3" y="2"/>
                      </a:cubicBezTo>
                      <a:cubicBezTo>
                        <a:pt x="0" y="2"/>
                        <a:pt x="0" y="6"/>
                        <a:pt x="2" y="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37" name="Freeform 25"/>
                <p:cNvSpPr/>
                <p:nvPr/>
              </p:nvSpPr>
              <p:spPr bwMode="auto">
                <a:xfrm>
                  <a:off x="8085138" y="4160838"/>
                  <a:ext cx="26988" cy="95250"/>
                </a:xfrm>
                <a:custGeom>
                  <a:avLst/>
                  <a:gdLst>
                    <a:gd name="T0" fmla="*/ 0 w 26"/>
                    <a:gd name="T1" fmla="*/ 8 h 91"/>
                    <a:gd name="T2" fmla="*/ 6 w 26"/>
                    <a:gd name="T3" fmla="*/ 83 h 91"/>
                    <a:gd name="T4" fmla="*/ 22 w 26"/>
                    <a:gd name="T5" fmla="*/ 83 h 91"/>
                    <a:gd name="T6" fmla="*/ 13 w 26"/>
                    <a:gd name="T7" fmla="*/ 5 h 91"/>
                    <a:gd name="T8" fmla="*/ 0 w 26"/>
                    <a:gd name="T9" fmla="*/ 8 h 91"/>
                  </a:gdLst>
                  <a:ahLst/>
                  <a:cxnLst>
                    <a:cxn ang="0">
                      <a:pos x="T0" y="T1"/>
                    </a:cxn>
                    <a:cxn ang="0">
                      <a:pos x="T2" y="T3"/>
                    </a:cxn>
                    <a:cxn ang="0">
                      <a:pos x="T4" y="T5"/>
                    </a:cxn>
                    <a:cxn ang="0">
                      <a:pos x="T6" y="T7"/>
                    </a:cxn>
                    <a:cxn ang="0">
                      <a:pos x="T8" y="T9"/>
                    </a:cxn>
                  </a:cxnLst>
                  <a:rect l="0" t="0" r="r" b="b"/>
                  <a:pathLst>
                    <a:path w="26" h="91">
                      <a:moveTo>
                        <a:pt x="0" y="8"/>
                      </a:moveTo>
                      <a:cubicBezTo>
                        <a:pt x="1" y="33"/>
                        <a:pt x="2" y="59"/>
                        <a:pt x="6" y="83"/>
                      </a:cubicBezTo>
                      <a:cubicBezTo>
                        <a:pt x="8" y="91"/>
                        <a:pt x="20" y="91"/>
                        <a:pt x="22" y="83"/>
                      </a:cubicBezTo>
                      <a:cubicBezTo>
                        <a:pt x="26" y="58"/>
                        <a:pt x="26" y="27"/>
                        <a:pt x="13" y="5"/>
                      </a:cubicBezTo>
                      <a:cubicBezTo>
                        <a:pt x="9" y="0"/>
                        <a:pt x="0" y="2"/>
                        <a:pt x="0"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38" name="Freeform 26"/>
                <p:cNvSpPr/>
                <p:nvPr/>
              </p:nvSpPr>
              <p:spPr bwMode="auto">
                <a:xfrm>
                  <a:off x="8034338" y="4348163"/>
                  <a:ext cx="44450" cy="106363"/>
                </a:xfrm>
                <a:custGeom>
                  <a:avLst/>
                  <a:gdLst>
                    <a:gd name="T0" fmla="*/ 8 w 43"/>
                    <a:gd name="T1" fmla="*/ 99 h 102"/>
                    <a:gd name="T2" fmla="*/ 32 w 43"/>
                    <a:gd name="T3" fmla="*/ 61 h 102"/>
                    <a:gd name="T4" fmla="*/ 42 w 43"/>
                    <a:gd name="T5" fmla="*/ 9 h 102"/>
                    <a:gd name="T6" fmla="*/ 27 w 43"/>
                    <a:gd name="T7" fmla="*/ 7 h 102"/>
                    <a:gd name="T8" fmla="*/ 13 w 43"/>
                    <a:gd name="T9" fmla="*/ 50 h 102"/>
                    <a:gd name="T10" fmla="*/ 1 w 43"/>
                    <a:gd name="T11" fmla="*/ 95 h 102"/>
                    <a:gd name="T12" fmla="*/ 8 w 43"/>
                    <a:gd name="T13" fmla="*/ 99 h 102"/>
                  </a:gdLst>
                  <a:ahLst/>
                  <a:cxnLst>
                    <a:cxn ang="0">
                      <a:pos x="T0" y="T1"/>
                    </a:cxn>
                    <a:cxn ang="0">
                      <a:pos x="T2" y="T3"/>
                    </a:cxn>
                    <a:cxn ang="0">
                      <a:pos x="T4" y="T5"/>
                    </a:cxn>
                    <a:cxn ang="0">
                      <a:pos x="T6" y="T7"/>
                    </a:cxn>
                    <a:cxn ang="0">
                      <a:pos x="T8" y="T9"/>
                    </a:cxn>
                    <a:cxn ang="0">
                      <a:pos x="T10" y="T11"/>
                    </a:cxn>
                    <a:cxn ang="0">
                      <a:pos x="T12" y="T13"/>
                    </a:cxn>
                  </a:cxnLst>
                  <a:rect l="0" t="0" r="r" b="b"/>
                  <a:pathLst>
                    <a:path w="43" h="102">
                      <a:moveTo>
                        <a:pt x="8" y="99"/>
                      </a:moveTo>
                      <a:cubicBezTo>
                        <a:pt x="19" y="87"/>
                        <a:pt x="26" y="76"/>
                        <a:pt x="32" y="61"/>
                      </a:cubicBezTo>
                      <a:cubicBezTo>
                        <a:pt x="38" y="44"/>
                        <a:pt x="40" y="27"/>
                        <a:pt x="42" y="9"/>
                      </a:cubicBezTo>
                      <a:cubicBezTo>
                        <a:pt x="43" y="0"/>
                        <a:pt x="30" y="0"/>
                        <a:pt x="27" y="7"/>
                      </a:cubicBezTo>
                      <a:cubicBezTo>
                        <a:pt x="21" y="22"/>
                        <a:pt x="16" y="35"/>
                        <a:pt x="13" y="50"/>
                      </a:cubicBezTo>
                      <a:cubicBezTo>
                        <a:pt x="9" y="64"/>
                        <a:pt x="7" y="81"/>
                        <a:pt x="1" y="95"/>
                      </a:cubicBezTo>
                      <a:cubicBezTo>
                        <a:pt x="0" y="99"/>
                        <a:pt x="6" y="102"/>
                        <a:pt x="8" y="9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39" name="Freeform 27"/>
                <p:cNvSpPr/>
                <p:nvPr/>
              </p:nvSpPr>
              <p:spPr bwMode="auto">
                <a:xfrm>
                  <a:off x="7883526" y="4581526"/>
                  <a:ext cx="80963" cy="74613"/>
                </a:xfrm>
                <a:custGeom>
                  <a:avLst/>
                  <a:gdLst>
                    <a:gd name="T0" fmla="*/ 7 w 78"/>
                    <a:gd name="T1" fmla="*/ 69 h 72"/>
                    <a:gd name="T2" fmla="*/ 45 w 78"/>
                    <a:gd name="T3" fmla="*/ 47 h 72"/>
                    <a:gd name="T4" fmla="*/ 75 w 78"/>
                    <a:gd name="T5" fmla="*/ 11 h 72"/>
                    <a:gd name="T6" fmla="*/ 67 w 78"/>
                    <a:gd name="T7" fmla="*/ 5 h 72"/>
                    <a:gd name="T8" fmla="*/ 37 w 78"/>
                    <a:gd name="T9" fmla="*/ 33 h 72"/>
                    <a:gd name="T10" fmla="*/ 4 w 78"/>
                    <a:gd name="T11" fmla="*/ 63 h 72"/>
                    <a:gd name="T12" fmla="*/ 7 w 78"/>
                    <a:gd name="T13" fmla="*/ 69 h 72"/>
                  </a:gdLst>
                  <a:ahLst/>
                  <a:cxnLst>
                    <a:cxn ang="0">
                      <a:pos x="T0" y="T1"/>
                    </a:cxn>
                    <a:cxn ang="0">
                      <a:pos x="T2" y="T3"/>
                    </a:cxn>
                    <a:cxn ang="0">
                      <a:pos x="T4" y="T5"/>
                    </a:cxn>
                    <a:cxn ang="0">
                      <a:pos x="T6" y="T7"/>
                    </a:cxn>
                    <a:cxn ang="0">
                      <a:pos x="T8" y="T9"/>
                    </a:cxn>
                    <a:cxn ang="0">
                      <a:pos x="T10" y="T11"/>
                    </a:cxn>
                    <a:cxn ang="0">
                      <a:pos x="T12" y="T13"/>
                    </a:cxn>
                  </a:cxnLst>
                  <a:rect l="0" t="0" r="r" b="b"/>
                  <a:pathLst>
                    <a:path w="78" h="72">
                      <a:moveTo>
                        <a:pt x="7" y="69"/>
                      </a:moveTo>
                      <a:cubicBezTo>
                        <a:pt x="20" y="62"/>
                        <a:pt x="33" y="56"/>
                        <a:pt x="45" y="47"/>
                      </a:cubicBezTo>
                      <a:cubicBezTo>
                        <a:pt x="57" y="37"/>
                        <a:pt x="68" y="26"/>
                        <a:pt x="75" y="11"/>
                      </a:cubicBezTo>
                      <a:cubicBezTo>
                        <a:pt x="78" y="6"/>
                        <a:pt x="71" y="0"/>
                        <a:pt x="67" y="5"/>
                      </a:cubicBezTo>
                      <a:cubicBezTo>
                        <a:pt x="57" y="15"/>
                        <a:pt x="47" y="24"/>
                        <a:pt x="37" y="33"/>
                      </a:cubicBezTo>
                      <a:cubicBezTo>
                        <a:pt x="26" y="43"/>
                        <a:pt x="15" y="55"/>
                        <a:pt x="4" y="63"/>
                      </a:cubicBezTo>
                      <a:cubicBezTo>
                        <a:pt x="0" y="66"/>
                        <a:pt x="3" y="72"/>
                        <a:pt x="7" y="6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40" name="Freeform 28"/>
                <p:cNvSpPr/>
                <p:nvPr/>
              </p:nvSpPr>
              <p:spPr bwMode="auto">
                <a:xfrm>
                  <a:off x="7666038" y="4762501"/>
                  <a:ext cx="120650" cy="58738"/>
                </a:xfrm>
                <a:custGeom>
                  <a:avLst/>
                  <a:gdLst>
                    <a:gd name="T0" fmla="*/ 6 w 117"/>
                    <a:gd name="T1" fmla="*/ 56 h 56"/>
                    <a:gd name="T2" fmla="*/ 111 w 117"/>
                    <a:gd name="T3" fmla="*/ 13 h 56"/>
                    <a:gd name="T4" fmla="*/ 105 w 117"/>
                    <a:gd name="T5" fmla="*/ 2 h 56"/>
                    <a:gd name="T6" fmla="*/ 5 w 117"/>
                    <a:gd name="T7" fmla="*/ 48 h 56"/>
                    <a:gd name="T8" fmla="*/ 6 w 117"/>
                    <a:gd name="T9" fmla="*/ 56 h 56"/>
                  </a:gdLst>
                  <a:ahLst/>
                  <a:cxnLst>
                    <a:cxn ang="0">
                      <a:pos x="T0" y="T1"/>
                    </a:cxn>
                    <a:cxn ang="0">
                      <a:pos x="T2" y="T3"/>
                    </a:cxn>
                    <a:cxn ang="0">
                      <a:pos x="T4" y="T5"/>
                    </a:cxn>
                    <a:cxn ang="0">
                      <a:pos x="T6" y="T7"/>
                    </a:cxn>
                    <a:cxn ang="0">
                      <a:pos x="T8" y="T9"/>
                    </a:cxn>
                  </a:cxnLst>
                  <a:rect l="0" t="0" r="r" b="b"/>
                  <a:pathLst>
                    <a:path w="117" h="56">
                      <a:moveTo>
                        <a:pt x="6" y="56"/>
                      </a:moveTo>
                      <a:cubicBezTo>
                        <a:pt x="44" y="51"/>
                        <a:pt x="81" y="37"/>
                        <a:pt x="111" y="13"/>
                      </a:cubicBezTo>
                      <a:cubicBezTo>
                        <a:pt x="117" y="9"/>
                        <a:pt x="111" y="0"/>
                        <a:pt x="105" y="2"/>
                      </a:cubicBezTo>
                      <a:cubicBezTo>
                        <a:pt x="70" y="12"/>
                        <a:pt x="40" y="36"/>
                        <a:pt x="5" y="48"/>
                      </a:cubicBezTo>
                      <a:cubicBezTo>
                        <a:pt x="0" y="49"/>
                        <a:pt x="1" y="56"/>
                        <a:pt x="6" y="5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41" name="Freeform 29"/>
                <p:cNvSpPr/>
                <p:nvPr/>
              </p:nvSpPr>
              <p:spPr bwMode="auto">
                <a:xfrm>
                  <a:off x="7434263" y="4868863"/>
                  <a:ext cx="123825" cy="47625"/>
                </a:xfrm>
                <a:custGeom>
                  <a:avLst/>
                  <a:gdLst>
                    <a:gd name="T0" fmla="*/ 4 w 120"/>
                    <a:gd name="T1" fmla="*/ 46 h 46"/>
                    <a:gd name="T2" fmla="*/ 117 w 120"/>
                    <a:gd name="T3" fmla="*/ 10 h 46"/>
                    <a:gd name="T4" fmla="*/ 112 w 120"/>
                    <a:gd name="T5" fmla="*/ 2 h 46"/>
                    <a:gd name="T6" fmla="*/ 3 w 120"/>
                    <a:gd name="T7" fmla="*/ 39 h 46"/>
                    <a:gd name="T8" fmla="*/ 4 w 120"/>
                    <a:gd name="T9" fmla="*/ 46 h 46"/>
                  </a:gdLst>
                  <a:ahLst/>
                  <a:cxnLst>
                    <a:cxn ang="0">
                      <a:pos x="T0" y="T1"/>
                    </a:cxn>
                    <a:cxn ang="0">
                      <a:pos x="T2" y="T3"/>
                    </a:cxn>
                    <a:cxn ang="0">
                      <a:pos x="T4" y="T5"/>
                    </a:cxn>
                    <a:cxn ang="0">
                      <a:pos x="T6" y="T7"/>
                    </a:cxn>
                    <a:cxn ang="0">
                      <a:pos x="T8" y="T9"/>
                    </a:cxn>
                  </a:cxnLst>
                  <a:rect l="0" t="0" r="r" b="b"/>
                  <a:pathLst>
                    <a:path w="120" h="46">
                      <a:moveTo>
                        <a:pt x="4" y="46"/>
                      </a:moveTo>
                      <a:cubicBezTo>
                        <a:pt x="43" y="44"/>
                        <a:pt x="86" y="36"/>
                        <a:pt x="117" y="10"/>
                      </a:cubicBezTo>
                      <a:cubicBezTo>
                        <a:pt x="120" y="7"/>
                        <a:pt x="116" y="0"/>
                        <a:pt x="112" y="2"/>
                      </a:cubicBezTo>
                      <a:cubicBezTo>
                        <a:pt x="75" y="14"/>
                        <a:pt x="40" y="27"/>
                        <a:pt x="3" y="39"/>
                      </a:cubicBezTo>
                      <a:cubicBezTo>
                        <a:pt x="0" y="40"/>
                        <a:pt x="0" y="46"/>
                        <a:pt x="4" y="4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42" name="Freeform 30"/>
                <p:cNvSpPr/>
                <p:nvPr/>
              </p:nvSpPr>
              <p:spPr bwMode="auto">
                <a:xfrm>
                  <a:off x="7192963" y="4932363"/>
                  <a:ext cx="153988" cy="38100"/>
                </a:xfrm>
                <a:custGeom>
                  <a:avLst/>
                  <a:gdLst>
                    <a:gd name="T0" fmla="*/ 6 w 148"/>
                    <a:gd name="T1" fmla="*/ 36 h 37"/>
                    <a:gd name="T2" fmla="*/ 137 w 148"/>
                    <a:gd name="T3" fmla="*/ 20 h 37"/>
                    <a:gd name="T4" fmla="*/ 133 w 148"/>
                    <a:gd name="T5" fmla="*/ 3 h 37"/>
                    <a:gd name="T6" fmla="*/ 3 w 148"/>
                    <a:gd name="T7" fmla="*/ 31 h 37"/>
                    <a:gd name="T8" fmla="*/ 6 w 148"/>
                    <a:gd name="T9" fmla="*/ 36 h 37"/>
                  </a:gdLst>
                  <a:ahLst/>
                  <a:cxnLst>
                    <a:cxn ang="0">
                      <a:pos x="T0" y="T1"/>
                    </a:cxn>
                    <a:cxn ang="0">
                      <a:pos x="T2" y="T3"/>
                    </a:cxn>
                    <a:cxn ang="0">
                      <a:pos x="T4" y="T5"/>
                    </a:cxn>
                    <a:cxn ang="0">
                      <a:pos x="T6" y="T7"/>
                    </a:cxn>
                    <a:cxn ang="0">
                      <a:pos x="T8" y="T9"/>
                    </a:cxn>
                  </a:cxnLst>
                  <a:rect l="0" t="0" r="r" b="b"/>
                  <a:pathLst>
                    <a:path w="148" h="37">
                      <a:moveTo>
                        <a:pt x="6" y="36"/>
                      </a:moveTo>
                      <a:cubicBezTo>
                        <a:pt x="51" y="28"/>
                        <a:pt x="94" y="36"/>
                        <a:pt x="137" y="20"/>
                      </a:cubicBezTo>
                      <a:cubicBezTo>
                        <a:pt x="148" y="16"/>
                        <a:pt x="144" y="0"/>
                        <a:pt x="133" y="3"/>
                      </a:cubicBezTo>
                      <a:cubicBezTo>
                        <a:pt x="88" y="13"/>
                        <a:pt x="46" y="13"/>
                        <a:pt x="3" y="31"/>
                      </a:cubicBezTo>
                      <a:cubicBezTo>
                        <a:pt x="0" y="32"/>
                        <a:pt x="2" y="37"/>
                        <a:pt x="6" y="3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43" name="Freeform 31"/>
                <p:cNvSpPr/>
                <p:nvPr/>
              </p:nvSpPr>
              <p:spPr bwMode="auto">
                <a:xfrm>
                  <a:off x="6989763" y="4945063"/>
                  <a:ext cx="88900" cy="22225"/>
                </a:xfrm>
                <a:custGeom>
                  <a:avLst/>
                  <a:gdLst>
                    <a:gd name="T0" fmla="*/ 4 w 86"/>
                    <a:gd name="T1" fmla="*/ 18 h 22"/>
                    <a:gd name="T2" fmla="*/ 80 w 86"/>
                    <a:gd name="T3" fmla="*/ 10 h 22"/>
                    <a:gd name="T4" fmla="*/ 77 w 86"/>
                    <a:gd name="T5" fmla="*/ 1 h 22"/>
                    <a:gd name="T6" fmla="*/ 4 w 86"/>
                    <a:gd name="T7" fmla="*/ 8 h 22"/>
                    <a:gd name="T8" fmla="*/ 4 w 86"/>
                    <a:gd name="T9" fmla="*/ 18 h 22"/>
                  </a:gdLst>
                  <a:ahLst/>
                  <a:cxnLst>
                    <a:cxn ang="0">
                      <a:pos x="T0" y="T1"/>
                    </a:cxn>
                    <a:cxn ang="0">
                      <a:pos x="T2" y="T3"/>
                    </a:cxn>
                    <a:cxn ang="0">
                      <a:pos x="T4" y="T5"/>
                    </a:cxn>
                    <a:cxn ang="0">
                      <a:pos x="T6" y="T7"/>
                    </a:cxn>
                    <a:cxn ang="0">
                      <a:pos x="T8" y="T9"/>
                    </a:cxn>
                  </a:cxnLst>
                  <a:rect l="0" t="0" r="r" b="b"/>
                  <a:pathLst>
                    <a:path w="86" h="22">
                      <a:moveTo>
                        <a:pt x="4" y="18"/>
                      </a:moveTo>
                      <a:cubicBezTo>
                        <a:pt x="30" y="22"/>
                        <a:pt x="56" y="21"/>
                        <a:pt x="80" y="10"/>
                      </a:cubicBezTo>
                      <a:cubicBezTo>
                        <a:pt x="86" y="8"/>
                        <a:pt x="82" y="0"/>
                        <a:pt x="77" y="1"/>
                      </a:cubicBezTo>
                      <a:cubicBezTo>
                        <a:pt x="53" y="5"/>
                        <a:pt x="28" y="5"/>
                        <a:pt x="4" y="8"/>
                      </a:cubicBezTo>
                      <a:cubicBezTo>
                        <a:pt x="0" y="9"/>
                        <a:pt x="0" y="17"/>
                        <a:pt x="4" y="1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44" name="Freeform 32"/>
                <p:cNvSpPr/>
                <p:nvPr/>
              </p:nvSpPr>
              <p:spPr bwMode="auto">
                <a:xfrm>
                  <a:off x="6748463" y="4924426"/>
                  <a:ext cx="80963" cy="31750"/>
                </a:xfrm>
                <a:custGeom>
                  <a:avLst/>
                  <a:gdLst>
                    <a:gd name="T0" fmla="*/ 6 w 79"/>
                    <a:gd name="T1" fmla="*/ 17 h 31"/>
                    <a:gd name="T2" fmla="*/ 37 w 79"/>
                    <a:gd name="T3" fmla="*/ 24 h 31"/>
                    <a:gd name="T4" fmla="*/ 72 w 79"/>
                    <a:gd name="T5" fmla="*/ 31 h 31"/>
                    <a:gd name="T6" fmla="*/ 75 w 79"/>
                    <a:gd name="T7" fmla="*/ 21 h 31"/>
                    <a:gd name="T8" fmla="*/ 6 w 79"/>
                    <a:gd name="T9" fmla="*/ 6 h 31"/>
                    <a:gd name="T10" fmla="*/ 6 w 79"/>
                    <a:gd name="T11" fmla="*/ 17 h 31"/>
                  </a:gdLst>
                  <a:ahLst/>
                  <a:cxnLst>
                    <a:cxn ang="0">
                      <a:pos x="T0" y="T1"/>
                    </a:cxn>
                    <a:cxn ang="0">
                      <a:pos x="T2" y="T3"/>
                    </a:cxn>
                    <a:cxn ang="0">
                      <a:pos x="T4" y="T5"/>
                    </a:cxn>
                    <a:cxn ang="0">
                      <a:pos x="T6" y="T7"/>
                    </a:cxn>
                    <a:cxn ang="0">
                      <a:pos x="T8" y="T9"/>
                    </a:cxn>
                    <a:cxn ang="0">
                      <a:pos x="T10" y="T11"/>
                    </a:cxn>
                  </a:cxnLst>
                  <a:rect l="0" t="0" r="r" b="b"/>
                  <a:pathLst>
                    <a:path w="79" h="31">
                      <a:moveTo>
                        <a:pt x="6" y="17"/>
                      </a:moveTo>
                      <a:cubicBezTo>
                        <a:pt x="16" y="20"/>
                        <a:pt x="27" y="22"/>
                        <a:pt x="37" y="24"/>
                      </a:cubicBezTo>
                      <a:cubicBezTo>
                        <a:pt x="49" y="27"/>
                        <a:pt x="60" y="31"/>
                        <a:pt x="72" y="31"/>
                      </a:cubicBezTo>
                      <a:cubicBezTo>
                        <a:pt x="78" y="31"/>
                        <a:pt x="79" y="24"/>
                        <a:pt x="75" y="21"/>
                      </a:cubicBezTo>
                      <a:cubicBezTo>
                        <a:pt x="56" y="8"/>
                        <a:pt x="28" y="0"/>
                        <a:pt x="6" y="6"/>
                      </a:cubicBezTo>
                      <a:cubicBezTo>
                        <a:pt x="0" y="8"/>
                        <a:pt x="1" y="15"/>
                        <a:pt x="6" y="1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45" name="Freeform 33"/>
                <p:cNvSpPr/>
                <p:nvPr/>
              </p:nvSpPr>
              <p:spPr bwMode="auto">
                <a:xfrm>
                  <a:off x="6559551" y="4949826"/>
                  <a:ext cx="68263" cy="61913"/>
                </a:xfrm>
                <a:custGeom>
                  <a:avLst/>
                  <a:gdLst>
                    <a:gd name="T0" fmla="*/ 11 w 67"/>
                    <a:gd name="T1" fmla="*/ 56 h 59"/>
                    <a:gd name="T2" fmla="*/ 39 w 67"/>
                    <a:gd name="T3" fmla="*/ 37 h 59"/>
                    <a:gd name="T4" fmla="*/ 63 w 67"/>
                    <a:gd name="T5" fmla="*/ 12 h 59"/>
                    <a:gd name="T6" fmla="*/ 55 w 67"/>
                    <a:gd name="T7" fmla="*/ 4 h 59"/>
                    <a:gd name="T8" fmla="*/ 31 w 67"/>
                    <a:gd name="T9" fmla="*/ 25 h 59"/>
                    <a:gd name="T10" fmla="*/ 4 w 67"/>
                    <a:gd name="T11" fmla="*/ 48 h 59"/>
                    <a:gd name="T12" fmla="*/ 11 w 67"/>
                    <a:gd name="T13" fmla="*/ 56 h 59"/>
                  </a:gdLst>
                  <a:ahLst/>
                  <a:cxnLst>
                    <a:cxn ang="0">
                      <a:pos x="T0" y="T1"/>
                    </a:cxn>
                    <a:cxn ang="0">
                      <a:pos x="T2" y="T3"/>
                    </a:cxn>
                    <a:cxn ang="0">
                      <a:pos x="T4" y="T5"/>
                    </a:cxn>
                    <a:cxn ang="0">
                      <a:pos x="T6" y="T7"/>
                    </a:cxn>
                    <a:cxn ang="0">
                      <a:pos x="T8" y="T9"/>
                    </a:cxn>
                    <a:cxn ang="0">
                      <a:pos x="T10" y="T11"/>
                    </a:cxn>
                    <a:cxn ang="0">
                      <a:pos x="T12" y="T13"/>
                    </a:cxn>
                  </a:cxnLst>
                  <a:rect l="0" t="0" r="r" b="b"/>
                  <a:pathLst>
                    <a:path w="67" h="59">
                      <a:moveTo>
                        <a:pt x="11" y="56"/>
                      </a:moveTo>
                      <a:cubicBezTo>
                        <a:pt x="21" y="50"/>
                        <a:pt x="30" y="44"/>
                        <a:pt x="39" y="37"/>
                      </a:cubicBezTo>
                      <a:cubicBezTo>
                        <a:pt x="48" y="29"/>
                        <a:pt x="55" y="21"/>
                        <a:pt x="63" y="12"/>
                      </a:cubicBezTo>
                      <a:cubicBezTo>
                        <a:pt x="67" y="7"/>
                        <a:pt x="60" y="0"/>
                        <a:pt x="55" y="4"/>
                      </a:cubicBezTo>
                      <a:cubicBezTo>
                        <a:pt x="47" y="11"/>
                        <a:pt x="39" y="17"/>
                        <a:pt x="31" y="25"/>
                      </a:cubicBezTo>
                      <a:cubicBezTo>
                        <a:pt x="22" y="33"/>
                        <a:pt x="14" y="41"/>
                        <a:pt x="4" y="48"/>
                      </a:cubicBezTo>
                      <a:cubicBezTo>
                        <a:pt x="0" y="52"/>
                        <a:pt x="6" y="59"/>
                        <a:pt x="11" y="5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46" name="Freeform 34"/>
                <p:cNvSpPr/>
                <p:nvPr/>
              </p:nvSpPr>
              <p:spPr bwMode="auto">
                <a:xfrm>
                  <a:off x="6375401" y="5078413"/>
                  <a:ext cx="80963" cy="49213"/>
                </a:xfrm>
                <a:custGeom>
                  <a:avLst/>
                  <a:gdLst>
                    <a:gd name="T0" fmla="*/ 5 w 78"/>
                    <a:gd name="T1" fmla="*/ 46 h 46"/>
                    <a:gd name="T2" fmla="*/ 41 w 78"/>
                    <a:gd name="T3" fmla="*/ 34 h 46"/>
                    <a:gd name="T4" fmla="*/ 73 w 78"/>
                    <a:gd name="T5" fmla="*/ 11 h 46"/>
                    <a:gd name="T6" fmla="*/ 67 w 78"/>
                    <a:gd name="T7" fmla="*/ 2 h 46"/>
                    <a:gd name="T8" fmla="*/ 33 w 78"/>
                    <a:gd name="T9" fmla="*/ 21 h 46"/>
                    <a:gd name="T10" fmla="*/ 3 w 78"/>
                    <a:gd name="T11" fmla="*/ 41 h 46"/>
                    <a:gd name="T12" fmla="*/ 5 w 78"/>
                    <a:gd name="T13" fmla="*/ 46 h 46"/>
                  </a:gdLst>
                  <a:ahLst/>
                  <a:cxnLst>
                    <a:cxn ang="0">
                      <a:pos x="T0" y="T1"/>
                    </a:cxn>
                    <a:cxn ang="0">
                      <a:pos x="T2" y="T3"/>
                    </a:cxn>
                    <a:cxn ang="0">
                      <a:pos x="T4" y="T5"/>
                    </a:cxn>
                    <a:cxn ang="0">
                      <a:pos x="T6" y="T7"/>
                    </a:cxn>
                    <a:cxn ang="0">
                      <a:pos x="T8" y="T9"/>
                    </a:cxn>
                    <a:cxn ang="0">
                      <a:pos x="T10" y="T11"/>
                    </a:cxn>
                    <a:cxn ang="0">
                      <a:pos x="T12" y="T13"/>
                    </a:cxn>
                  </a:cxnLst>
                  <a:rect l="0" t="0" r="r" b="b"/>
                  <a:pathLst>
                    <a:path w="78" h="46">
                      <a:moveTo>
                        <a:pt x="5" y="46"/>
                      </a:moveTo>
                      <a:cubicBezTo>
                        <a:pt x="17" y="42"/>
                        <a:pt x="29" y="41"/>
                        <a:pt x="41" y="34"/>
                      </a:cubicBezTo>
                      <a:cubicBezTo>
                        <a:pt x="53" y="28"/>
                        <a:pt x="63" y="20"/>
                        <a:pt x="73" y="11"/>
                      </a:cubicBezTo>
                      <a:cubicBezTo>
                        <a:pt x="78" y="6"/>
                        <a:pt x="72" y="0"/>
                        <a:pt x="67" y="2"/>
                      </a:cubicBezTo>
                      <a:cubicBezTo>
                        <a:pt x="55" y="8"/>
                        <a:pt x="44" y="14"/>
                        <a:pt x="33" y="21"/>
                      </a:cubicBezTo>
                      <a:cubicBezTo>
                        <a:pt x="23" y="28"/>
                        <a:pt x="14" y="37"/>
                        <a:pt x="3" y="41"/>
                      </a:cubicBezTo>
                      <a:cubicBezTo>
                        <a:pt x="0" y="42"/>
                        <a:pt x="2" y="46"/>
                        <a:pt x="5" y="4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47" name="Freeform 35"/>
                <p:cNvSpPr/>
                <p:nvPr/>
              </p:nvSpPr>
              <p:spPr bwMode="auto">
                <a:xfrm>
                  <a:off x="6167438" y="5192713"/>
                  <a:ext cx="114300" cy="50800"/>
                </a:xfrm>
                <a:custGeom>
                  <a:avLst/>
                  <a:gdLst>
                    <a:gd name="T0" fmla="*/ 10 w 110"/>
                    <a:gd name="T1" fmla="*/ 48 h 50"/>
                    <a:gd name="T2" fmla="*/ 105 w 110"/>
                    <a:gd name="T3" fmla="*/ 11 h 50"/>
                    <a:gd name="T4" fmla="*/ 102 w 110"/>
                    <a:gd name="T5" fmla="*/ 2 h 50"/>
                    <a:gd name="T6" fmla="*/ 7 w 110"/>
                    <a:gd name="T7" fmla="*/ 37 h 50"/>
                    <a:gd name="T8" fmla="*/ 10 w 110"/>
                    <a:gd name="T9" fmla="*/ 48 h 50"/>
                  </a:gdLst>
                  <a:ahLst/>
                  <a:cxnLst>
                    <a:cxn ang="0">
                      <a:pos x="T0" y="T1"/>
                    </a:cxn>
                    <a:cxn ang="0">
                      <a:pos x="T2" y="T3"/>
                    </a:cxn>
                    <a:cxn ang="0">
                      <a:pos x="T4" y="T5"/>
                    </a:cxn>
                    <a:cxn ang="0">
                      <a:pos x="T6" y="T7"/>
                    </a:cxn>
                    <a:cxn ang="0">
                      <a:pos x="T8" y="T9"/>
                    </a:cxn>
                  </a:cxnLst>
                  <a:rect l="0" t="0" r="r" b="b"/>
                  <a:pathLst>
                    <a:path w="110" h="50">
                      <a:moveTo>
                        <a:pt x="10" y="48"/>
                      </a:moveTo>
                      <a:cubicBezTo>
                        <a:pt x="45" y="42"/>
                        <a:pt x="75" y="29"/>
                        <a:pt x="105" y="11"/>
                      </a:cubicBezTo>
                      <a:cubicBezTo>
                        <a:pt x="110" y="8"/>
                        <a:pt x="107" y="0"/>
                        <a:pt x="102" y="2"/>
                      </a:cubicBezTo>
                      <a:cubicBezTo>
                        <a:pt x="71" y="15"/>
                        <a:pt x="40" y="30"/>
                        <a:pt x="7" y="37"/>
                      </a:cubicBezTo>
                      <a:cubicBezTo>
                        <a:pt x="0" y="39"/>
                        <a:pt x="3" y="50"/>
                        <a:pt x="10" y="4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48" name="Freeform 36"/>
                <p:cNvSpPr/>
                <p:nvPr/>
              </p:nvSpPr>
              <p:spPr bwMode="auto">
                <a:xfrm>
                  <a:off x="5929313" y="5272088"/>
                  <a:ext cx="131763" cy="36513"/>
                </a:xfrm>
                <a:custGeom>
                  <a:avLst/>
                  <a:gdLst>
                    <a:gd name="T0" fmla="*/ 7 w 128"/>
                    <a:gd name="T1" fmla="*/ 30 h 35"/>
                    <a:gd name="T2" fmla="*/ 120 w 128"/>
                    <a:gd name="T3" fmla="*/ 16 h 35"/>
                    <a:gd name="T4" fmla="*/ 114 w 128"/>
                    <a:gd name="T5" fmla="*/ 2 h 35"/>
                    <a:gd name="T6" fmla="*/ 7 w 128"/>
                    <a:gd name="T7" fmla="*/ 18 h 35"/>
                    <a:gd name="T8" fmla="*/ 7 w 128"/>
                    <a:gd name="T9" fmla="*/ 30 h 35"/>
                  </a:gdLst>
                  <a:ahLst/>
                  <a:cxnLst>
                    <a:cxn ang="0">
                      <a:pos x="T0" y="T1"/>
                    </a:cxn>
                    <a:cxn ang="0">
                      <a:pos x="T2" y="T3"/>
                    </a:cxn>
                    <a:cxn ang="0">
                      <a:pos x="T4" y="T5"/>
                    </a:cxn>
                    <a:cxn ang="0">
                      <a:pos x="T6" y="T7"/>
                    </a:cxn>
                    <a:cxn ang="0">
                      <a:pos x="T8" y="T9"/>
                    </a:cxn>
                  </a:cxnLst>
                  <a:rect l="0" t="0" r="r" b="b"/>
                  <a:pathLst>
                    <a:path w="128" h="35">
                      <a:moveTo>
                        <a:pt x="7" y="30"/>
                      </a:moveTo>
                      <a:cubicBezTo>
                        <a:pt x="47" y="33"/>
                        <a:pt x="84" y="35"/>
                        <a:pt x="120" y="16"/>
                      </a:cubicBezTo>
                      <a:cubicBezTo>
                        <a:pt x="128" y="11"/>
                        <a:pt x="122" y="0"/>
                        <a:pt x="114" y="2"/>
                      </a:cubicBezTo>
                      <a:cubicBezTo>
                        <a:pt x="79" y="10"/>
                        <a:pt x="43" y="15"/>
                        <a:pt x="7" y="18"/>
                      </a:cubicBezTo>
                      <a:cubicBezTo>
                        <a:pt x="0" y="18"/>
                        <a:pt x="0" y="29"/>
                        <a:pt x="7" y="3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49" name="Freeform 37"/>
                <p:cNvSpPr/>
                <p:nvPr/>
              </p:nvSpPr>
              <p:spPr bwMode="auto">
                <a:xfrm>
                  <a:off x="5719763" y="5281613"/>
                  <a:ext cx="104775" cy="34925"/>
                </a:xfrm>
                <a:custGeom>
                  <a:avLst/>
                  <a:gdLst>
                    <a:gd name="T0" fmla="*/ 3 w 101"/>
                    <a:gd name="T1" fmla="*/ 11 h 33"/>
                    <a:gd name="T2" fmla="*/ 94 w 101"/>
                    <a:gd name="T3" fmla="*/ 29 h 33"/>
                    <a:gd name="T4" fmla="*/ 94 w 101"/>
                    <a:gd name="T5" fmla="*/ 15 h 33"/>
                    <a:gd name="T6" fmla="*/ 6 w 101"/>
                    <a:gd name="T7" fmla="*/ 3 h 33"/>
                    <a:gd name="T8" fmla="*/ 3 w 101"/>
                    <a:gd name="T9" fmla="*/ 11 h 33"/>
                  </a:gdLst>
                  <a:ahLst/>
                  <a:cxnLst>
                    <a:cxn ang="0">
                      <a:pos x="T0" y="T1"/>
                    </a:cxn>
                    <a:cxn ang="0">
                      <a:pos x="T2" y="T3"/>
                    </a:cxn>
                    <a:cxn ang="0">
                      <a:pos x="T4" y="T5"/>
                    </a:cxn>
                    <a:cxn ang="0">
                      <a:pos x="T6" y="T7"/>
                    </a:cxn>
                    <a:cxn ang="0">
                      <a:pos x="T8" y="T9"/>
                    </a:cxn>
                  </a:cxnLst>
                  <a:rect l="0" t="0" r="r" b="b"/>
                  <a:pathLst>
                    <a:path w="101" h="33">
                      <a:moveTo>
                        <a:pt x="3" y="11"/>
                      </a:moveTo>
                      <a:cubicBezTo>
                        <a:pt x="29" y="28"/>
                        <a:pt x="65" y="33"/>
                        <a:pt x="94" y="29"/>
                      </a:cubicBezTo>
                      <a:cubicBezTo>
                        <a:pt x="101" y="28"/>
                        <a:pt x="101" y="16"/>
                        <a:pt x="94" y="15"/>
                      </a:cubicBezTo>
                      <a:cubicBezTo>
                        <a:pt x="66" y="10"/>
                        <a:pt x="34" y="0"/>
                        <a:pt x="6" y="3"/>
                      </a:cubicBezTo>
                      <a:cubicBezTo>
                        <a:pt x="1" y="3"/>
                        <a:pt x="0" y="9"/>
                        <a:pt x="3" y="1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50" name="Freeform 38"/>
                <p:cNvSpPr/>
                <p:nvPr/>
              </p:nvSpPr>
              <p:spPr bwMode="auto">
                <a:xfrm>
                  <a:off x="5516563" y="5238751"/>
                  <a:ext cx="103188" cy="33338"/>
                </a:xfrm>
                <a:custGeom>
                  <a:avLst/>
                  <a:gdLst>
                    <a:gd name="T0" fmla="*/ 5 w 100"/>
                    <a:gd name="T1" fmla="*/ 9 h 32"/>
                    <a:gd name="T2" fmla="*/ 92 w 100"/>
                    <a:gd name="T3" fmla="*/ 31 h 32"/>
                    <a:gd name="T4" fmla="*/ 94 w 100"/>
                    <a:gd name="T5" fmla="*/ 22 h 32"/>
                    <a:gd name="T6" fmla="*/ 7 w 100"/>
                    <a:gd name="T7" fmla="*/ 1 h 32"/>
                    <a:gd name="T8" fmla="*/ 5 w 100"/>
                    <a:gd name="T9" fmla="*/ 9 h 32"/>
                  </a:gdLst>
                  <a:ahLst/>
                  <a:cxnLst>
                    <a:cxn ang="0">
                      <a:pos x="T0" y="T1"/>
                    </a:cxn>
                    <a:cxn ang="0">
                      <a:pos x="T2" y="T3"/>
                    </a:cxn>
                    <a:cxn ang="0">
                      <a:pos x="T4" y="T5"/>
                    </a:cxn>
                    <a:cxn ang="0">
                      <a:pos x="T6" y="T7"/>
                    </a:cxn>
                    <a:cxn ang="0">
                      <a:pos x="T8" y="T9"/>
                    </a:cxn>
                  </a:cxnLst>
                  <a:rect l="0" t="0" r="r" b="b"/>
                  <a:pathLst>
                    <a:path w="100" h="32">
                      <a:moveTo>
                        <a:pt x="5" y="9"/>
                      </a:moveTo>
                      <a:cubicBezTo>
                        <a:pt x="34" y="18"/>
                        <a:pt x="62" y="26"/>
                        <a:pt x="92" y="31"/>
                      </a:cubicBezTo>
                      <a:cubicBezTo>
                        <a:pt x="98" y="32"/>
                        <a:pt x="100" y="24"/>
                        <a:pt x="94" y="22"/>
                      </a:cubicBezTo>
                      <a:cubicBezTo>
                        <a:pt x="66" y="13"/>
                        <a:pt x="37" y="6"/>
                        <a:pt x="7" y="1"/>
                      </a:cubicBezTo>
                      <a:cubicBezTo>
                        <a:pt x="2" y="0"/>
                        <a:pt x="0" y="7"/>
                        <a:pt x="5"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51" name="Freeform 39"/>
                <p:cNvSpPr/>
                <p:nvPr/>
              </p:nvSpPr>
              <p:spPr bwMode="auto">
                <a:xfrm>
                  <a:off x="5327651" y="5132388"/>
                  <a:ext cx="85725" cy="60325"/>
                </a:xfrm>
                <a:custGeom>
                  <a:avLst/>
                  <a:gdLst>
                    <a:gd name="T0" fmla="*/ 2 w 82"/>
                    <a:gd name="T1" fmla="*/ 8 h 58"/>
                    <a:gd name="T2" fmla="*/ 71 w 82"/>
                    <a:gd name="T3" fmla="*/ 57 h 58"/>
                    <a:gd name="T4" fmla="*/ 74 w 82"/>
                    <a:gd name="T5" fmla="*/ 44 h 58"/>
                    <a:gd name="T6" fmla="*/ 11 w 82"/>
                    <a:gd name="T7" fmla="*/ 3 h 58"/>
                    <a:gd name="T8" fmla="*/ 2 w 82"/>
                    <a:gd name="T9" fmla="*/ 8 h 58"/>
                  </a:gdLst>
                  <a:ahLst/>
                  <a:cxnLst>
                    <a:cxn ang="0">
                      <a:pos x="T0" y="T1"/>
                    </a:cxn>
                    <a:cxn ang="0">
                      <a:pos x="T2" y="T3"/>
                    </a:cxn>
                    <a:cxn ang="0">
                      <a:pos x="T4" y="T5"/>
                    </a:cxn>
                    <a:cxn ang="0">
                      <a:pos x="T6" y="T7"/>
                    </a:cxn>
                    <a:cxn ang="0">
                      <a:pos x="T8" y="T9"/>
                    </a:cxn>
                  </a:cxnLst>
                  <a:rect l="0" t="0" r="r" b="b"/>
                  <a:pathLst>
                    <a:path w="82" h="58">
                      <a:moveTo>
                        <a:pt x="2" y="8"/>
                      </a:moveTo>
                      <a:cubicBezTo>
                        <a:pt x="14" y="38"/>
                        <a:pt x="41" y="52"/>
                        <a:pt x="71" y="57"/>
                      </a:cubicBezTo>
                      <a:cubicBezTo>
                        <a:pt x="79" y="58"/>
                        <a:pt x="82" y="47"/>
                        <a:pt x="74" y="44"/>
                      </a:cubicBezTo>
                      <a:cubicBezTo>
                        <a:pt x="51" y="35"/>
                        <a:pt x="30" y="19"/>
                        <a:pt x="11" y="3"/>
                      </a:cubicBezTo>
                      <a:cubicBezTo>
                        <a:pt x="8" y="0"/>
                        <a:pt x="0" y="3"/>
                        <a:pt x="2"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52" name="Freeform 40"/>
                <p:cNvSpPr/>
                <p:nvPr/>
              </p:nvSpPr>
              <p:spPr bwMode="auto">
                <a:xfrm>
                  <a:off x="5167313" y="4940301"/>
                  <a:ext cx="87313" cy="103188"/>
                </a:xfrm>
                <a:custGeom>
                  <a:avLst/>
                  <a:gdLst>
                    <a:gd name="T0" fmla="*/ 4 w 83"/>
                    <a:gd name="T1" fmla="*/ 13 h 98"/>
                    <a:gd name="T2" fmla="*/ 72 w 83"/>
                    <a:gd name="T3" fmla="*/ 94 h 98"/>
                    <a:gd name="T4" fmla="*/ 80 w 83"/>
                    <a:gd name="T5" fmla="*/ 87 h 98"/>
                    <a:gd name="T6" fmla="*/ 13 w 83"/>
                    <a:gd name="T7" fmla="*/ 4 h 98"/>
                    <a:gd name="T8" fmla="*/ 4 w 83"/>
                    <a:gd name="T9" fmla="*/ 13 h 98"/>
                  </a:gdLst>
                  <a:ahLst/>
                  <a:cxnLst>
                    <a:cxn ang="0">
                      <a:pos x="T0" y="T1"/>
                    </a:cxn>
                    <a:cxn ang="0">
                      <a:pos x="T2" y="T3"/>
                    </a:cxn>
                    <a:cxn ang="0">
                      <a:pos x="T4" y="T5"/>
                    </a:cxn>
                    <a:cxn ang="0">
                      <a:pos x="T6" y="T7"/>
                    </a:cxn>
                    <a:cxn ang="0">
                      <a:pos x="T8" y="T9"/>
                    </a:cxn>
                  </a:cxnLst>
                  <a:rect l="0" t="0" r="r" b="b"/>
                  <a:pathLst>
                    <a:path w="83" h="98">
                      <a:moveTo>
                        <a:pt x="4" y="13"/>
                      </a:moveTo>
                      <a:cubicBezTo>
                        <a:pt x="23" y="41"/>
                        <a:pt x="44" y="74"/>
                        <a:pt x="72" y="94"/>
                      </a:cubicBezTo>
                      <a:cubicBezTo>
                        <a:pt x="76" y="98"/>
                        <a:pt x="83" y="91"/>
                        <a:pt x="80" y="87"/>
                      </a:cubicBezTo>
                      <a:cubicBezTo>
                        <a:pt x="61" y="58"/>
                        <a:pt x="41" y="25"/>
                        <a:pt x="13" y="4"/>
                      </a:cubicBezTo>
                      <a:cubicBezTo>
                        <a:pt x="8" y="0"/>
                        <a:pt x="0" y="8"/>
                        <a:pt x="4" y="1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53" name="Freeform 41"/>
                <p:cNvSpPr/>
                <p:nvPr/>
              </p:nvSpPr>
              <p:spPr bwMode="auto">
                <a:xfrm>
                  <a:off x="5113338" y="4803776"/>
                  <a:ext cx="50800" cy="74613"/>
                </a:xfrm>
                <a:custGeom>
                  <a:avLst/>
                  <a:gdLst>
                    <a:gd name="T0" fmla="*/ 2 w 49"/>
                    <a:gd name="T1" fmla="*/ 6 h 71"/>
                    <a:gd name="T2" fmla="*/ 15 w 49"/>
                    <a:gd name="T3" fmla="*/ 35 h 71"/>
                    <a:gd name="T4" fmla="*/ 35 w 49"/>
                    <a:gd name="T5" fmla="*/ 65 h 71"/>
                    <a:gd name="T6" fmla="*/ 45 w 49"/>
                    <a:gd name="T7" fmla="*/ 59 h 71"/>
                    <a:gd name="T8" fmla="*/ 26 w 49"/>
                    <a:gd name="T9" fmla="*/ 28 h 71"/>
                    <a:gd name="T10" fmla="*/ 5 w 49"/>
                    <a:gd name="T11" fmla="*/ 3 h 71"/>
                    <a:gd name="T12" fmla="*/ 2 w 49"/>
                    <a:gd name="T13" fmla="*/ 6 h 71"/>
                  </a:gdLst>
                  <a:ahLst/>
                  <a:cxnLst>
                    <a:cxn ang="0">
                      <a:pos x="T0" y="T1"/>
                    </a:cxn>
                    <a:cxn ang="0">
                      <a:pos x="T2" y="T3"/>
                    </a:cxn>
                    <a:cxn ang="0">
                      <a:pos x="T4" y="T5"/>
                    </a:cxn>
                    <a:cxn ang="0">
                      <a:pos x="T6" y="T7"/>
                    </a:cxn>
                    <a:cxn ang="0">
                      <a:pos x="T8" y="T9"/>
                    </a:cxn>
                    <a:cxn ang="0">
                      <a:pos x="T10" y="T11"/>
                    </a:cxn>
                    <a:cxn ang="0">
                      <a:pos x="T12" y="T13"/>
                    </a:cxn>
                  </a:cxnLst>
                  <a:rect l="0" t="0" r="r" b="b"/>
                  <a:pathLst>
                    <a:path w="49" h="71">
                      <a:moveTo>
                        <a:pt x="2" y="6"/>
                      </a:moveTo>
                      <a:cubicBezTo>
                        <a:pt x="6" y="15"/>
                        <a:pt x="10" y="25"/>
                        <a:pt x="15" y="35"/>
                      </a:cubicBezTo>
                      <a:cubicBezTo>
                        <a:pt x="21" y="46"/>
                        <a:pt x="27" y="55"/>
                        <a:pt x="35" y="65"/>
                      </a:cubicBezTo>
                      <a:cubicBezTo>
                        <a:pt x="39" y="71"/>
                        <a:pt x="49" y="66"/>
                        <a:pt x="45" y="59"/>
                      </a:cubicBezTo>
                      <a:cubicBezTo>
                        <a:pt x="39" y="49"/>
                        <a:pt x="33" y="38"/>
                        <a:pt x="26" y="28"/>
                      </a:cubicBezTo>
                      <a:cubicBezTo>
                        <a:pt x="20" y="19"/>
                        <a:pt x="13" y="11"/>
                        <a:pt x="5" y="3"/>
                      </a:cubicBezTo>
                      <a:cubicBezTo>
                        <a:pt x="4" y="0"/>
                        <a:pt x="0" y="3"/>
                        <a:pt x="2" y="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54" name="Freeform 42"/>
                <p:cNvSpPr/>
                <p:nvPr/>
              </p:nvSpPr>
              <p:spPr bwMode="auto">
                <a:xfrm>
                  <a:off x="5035551" y="4613276"/>
                  <a:ext cx="60325" cy="101600"/>
                </a:xfrm>
                <a:custGeom>
                  <a:avLst/>
                  <a:gdLst>
                    <a:gd name="T0" fmla="*/ 2 w 58"/>
                    <a:gd name="T1" fmla="*/ 8 h 97"/>
                    <a:gd name="T2" fmla="*/ 45 w 58"/>
                    <a:gd name="T3" fmla="*/ 91 h 97"/>
                    <a:gd name="T4" fmla="*/ 56 w 58"/>
                    <a:gd name="T5" fmla="*/ 84 h 97"/>
                    <a:gd name="T6" fmla="*/ 11 w 58"/>
                    <a:gd name="T7" fmla="*/ 4 h 97"/>
                    <a:gd name="T8" fmla="*/ 2 w 58"/>
                    <a:gd name="T9" fmla="*/ 8 h 97"/>
                  </a:gdLst>
                  <a:ahLst/>
                  <a:cxnLst>
                    <a:cxn ang="0">
                      <a:pos x="T0" y="T1"/>
                    </a:cxn>
                    <a:cxn ang="0">
                      <a:pos x="T2" y="T3"/>
                    </a:cxn>
                    <a:cxn ang="0">
                      <a:pos x="T4" y="T5"/>
                    </a:cxn>
                    <a:cxn ang="0">
                      <a:pos x="T6" y="T7"/>
                    </a:cxn>
                    <a:cxn ang="0">
                      <a:pos x="T8" y="T9"/>
                    </a:cxn>
                  </a:cxnLst>
                  <a:rect l="0" t="0" r="r" b="b"/>
                  <a:pathLst>
                    <a:path w="58" h="97">
                      <a:moveTo>
                        <a:pt x="2" y="8"/>
                      </a:moveTo>
                      <a:cubicBezTo>
                        <a:pt x="10" y="37"/>
                        <a:pt x="25" y="67"/>
                        <a:pt x="45" y="91"/>
                      </a:cubicBezTo>
                      <a:cubicBezTo>
                        <a:pt x="50" y="97"/>
                        <a:pt x="58" y="91"/>
                        <a:pt x="56" y="84"/>
                      </a:cubicBezTo>
                      <a:cubicBezTo>
                        <a:pt x="49" y="54"/>
                        <a:pt x="29" y="28"/>
                        <a:pt x="11" y="4"/>
                      </a:cubicBezTo>
                      <a:cubicBezTo>
                        <a:pt x="7" y="0"/>
                        <a:pt x="0" y="2"/>
                        <a:pt x="2"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55" name="Freeform 43"/>
                <p:cNvSpPr/>
                <p:nvPr/>
              </p:nvSpPr>
              <p:spPr bwMode="auto">
                <a:xfrm>
                  <a:off x="4221163" y="4760913"/>
                  <a:ext cx="82550" cy="20638"/>
                </a:xfrm>
                <a:custGeom>
                  <a:avLst/>
                  <a:gdLst>
                    <a:gd name="T0" fmla="*/ 2 w 79"/>
                    <a:gd name="T1" fmla="*/ 4 h 19"/>
                    <a:gd name="T2" fmla="*/ 74 w 79"/>
                    <a:gd name="T3" fmla="*/ 19 h 19"/>
                    <a:gd name="T4" fmla="*/ 76 w 79"/>
                    <a:gd name="T5" fmla="*/ 14 h 19"/>
                    <a:gd name="T6" fmla="*/ 3 w 79"/>
                    <a:gd name="T7" fmla="*/ 0 h 19"/>
                    <a:gd name="T8" fmla="*/ 2 w 79"/>
                    <a:gd name="T9" fmla="*/ 4 h 19"/>
                  </a:gdLst>
                  <a:ahLst/>
                  <a:cxnLst>
                    <a:cxn ang="0">
                      <a:pos x="T0" y="T1"/>
                    </a:cxn>
                    <a:cxn ang="0">
                      <a:pos x="T2" y="T3"/>
                    </a:cxn>
                    <a:cxn ang="0">
                      <a:pos x="T4" y="T5"/>
                    </a:cxn>
                    <a:cxn ang="0">
                      <a:pos x="T6" y="T7"/>
                    </a:cxn>
                    <a:cxn ang="0">
                      <a:pos x="T8" y="T9"/>
                    </a:cxn>
                  </a:cxnLst>
                  <a:rect l="0" t="0" r="r" b="b"/>
                  <a:pathLst>
                    <a:path w="79" h="19">
                      <a:moveTo>
                        <a:pt x="2" y="4"/>
                      </a:moveTo>
                      <a:cubicBezTo>
                        <a:pt x="26" y="11"/>
                        <a:pt x="50" y="14"/>
                        <a:pt x="74" y="19"/>
                      </a:cubicBezTo>
                      <a:cubicBezTo>
                        <a:pt x="77" y="19"/>
                        <a:pt x="79" y="15"/>
                        <a:pt x="76" y="14"/>
                      </a:cubicBezTo>
                      <a:cubicBezTo>
                        <a:pt x="52" y="8"/>
                        <a:pt x="27" y="7"/>
                        <a:pt x="3" y="0"/>
                      </a:cubicBezTo>
                      <a:cubicBezTo>
                        <a:pt x="1" y="0"/>
                        <a:pt x="0" y="3"/>
                        <a:pt x="2" y="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56" name="Freeform 44"/>
                <p:cNvSpPr/>
                <p:nvPr/>
              </p:nvSpPr>
              <p:spPr bwMode="auto">
                <a:xfrm>
                  <a:off x="4384676" y="4772026"/>
                  <a:ext cx="106363" cy="17463"/>
                </a:xfrm>
                <a:custGeom>
                  <a:avLst/>
                  <a:gdLst>
                    <a:gd name="T0" fmla="*/ 5 w 102"/>
                    <a:gd name="T1" fmla="*/ 16 h 17"/>
                    <a:gd name="T2" fmla="*/ 98 w 102"/>
                    <a:gd name="T3" fmla="*/ 10 h 17"/>
                    <a:gd name="T4" fmla="*/ 98 w 102"/>
                    <a:gd name="T5" fmla="*/ 3 h 17"/>
                    <a:gd name="T6" fmla="*/ 3 w 102"/>
                    <a:gd name="T7" fmla="*/ 11 h 17"/>
                    <a:gd name="T8" fmla="*/ 5 w 102"/>
                    <a:gd name="T9" fmla="*/ 16 h 17"/>
                  </a:gdLst>
                  <a:ahLst/>
                  <a:cxnLst>
                    <a:cxn ang="0">
                      <a:pos x="T0" y="T1"/>
                    </a:cxn>
                    <a:cxn ang="0">
                      <a:pos x="T2" y="T3"/>
                    </a:cxn>
                    <a:cxn ang="0">
                      <a:pos x="T4" y="T5"/>
                    </a:cxn>
                    <a:cxn ang="0">
                      <a:pos x="T6" y="T7"/>
                    </a:cxn>
                    <a:cxn ang="0">
                      <a:pos x="T8" y="T9"/>
                    </a:cxn>
                  </a:cxnLst>
                  <a:rect l="0" t="0" r="r" b="b"/>
                  <a:pathLst>
                    <a:path w="102" h="17">
                      <a:moveTo>
                        <a:pt x="5" y="16"/>
                      </a:moveTo>
                      <a:cubicBezTo>
                        <a:pt x="35" y="11"/>
                        <a:pt x="67" y="13"/>
                        <a:pt x="98" y="10"/>
                      </a:cubicBezTo>
                      <a:cubicBezTo>
                        <a:pt x="102" y="10"/>
                        <a:pt x="102" y="3"/>
                        <a:pt x="98" y="3"/>
                      </a:cubicBezTo>
                      <a:cubicBezTo>
                        <a:pt x="66" y="0"/>
                        <a:pt x="34" y="2"/>
                        <a:pt x="3" y="11"/>
                      </a:cubicBezTo>
                      <a:cubicBezTo>
                        <a:pt x="0" y="12"/>
                        <a:pt x="1" y="17"/>
                        <a:pt x="5" y="1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57" name="Freeform 45"/>
                <p:cNvSpPr/>
                <p:nvPr/>
              </p:nvSpPr>
              <p:spPr bwMode="auto">
                <a:xfrm>
                  <a:off x="4584701" y="4762501"/>
                  <a:ext cx="90488" cy="34925"/>
                </a:xfrm>
                <a:custGeom>
                  <a:avLst/>
                  <a:gdLst>
                    <a:gd name="T0" fmla="*/ 4 w 87"/>
                    <a:gd name="T1" fmla="*/ 20 h 33"/>
                    <a:gd name="T2" fmla="*/ 83 w 87"/>
                    <a:gd name="T3" fmla="*/ 12 h 33"/>
                    <a:gd name="T4" fmla="*/ 77 w 87"/>
                    <a:gd name="T5" fmla="*/ 2 h 33"/>
                    <a:gd name="T6" fmla="*/ 6 w 87"/>
                    <a:gd name="T7" fmla="*/ 10 h 33"/>
                    <a:gd name="T8" fmla="*/ 4 w 87"/>
                    <a:gd name="T9" fmla="*/ 20 h 33"/>
                  </a:gdLst>
                  <a:ahLst/>
                  <a:cxnLst>
                    <a:cxn ang="0">
                      <a:pos x="T0" y="T1"/>
                    </a:cxn>
                    <a:cxn ang="0">
                      <a:pos x="T2" y="T3"/>
                    </a:cxn>
                    <a:cxn ang="0">
                      <a:pos x="T4" y="T5"/>
                    </a:cxn>
                    <a:cxn ang="0">
                      <a:pos x="T6" y="T7"/>
                    </a:cxn>
                    <a:cxn ang="0">
                      <a:pos x="T8" y="T9"/>
                    </a:cxn>
                  </a:cxnLst>
                  <a:rect l="0" t="0" r="r" b="b"/>
                  <a:pathLst>
                    <a:path w="87" h="33">
                      <a:moveTo>
                        <a:pt x="4" y="20"/>
                      </a:moveTo>
                      <a:cubicBezTo>
                        <a:pt x="29" y="33"/>
                        <a:pt x="61" y="33"/>
                        <a:pt x="83" y="12"/>
                      </a:cubicBezTo>
                      <a:cubicBezTo>
                        <a:pt x="87" y="9"/>
                        <a:pt x="83" y="0"/>
                        <a:pt x="77" y="2"/>
                      </a:cubicBezTo>
                      <a:cubicBezTo>
                        <a:pt x="55" y="11"/>
                        <a:pt x="30" y="13"/>
                        <a:pt x="6" y="10"/>
                      </a:cubicBezTo>
                      <a:cubicBezTo>
                        <a:pt x="1" y="10"/>
                        <a:pt x="0" y="17"/>
                        <a:pt x="4" y="2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58" name="Freeform 46"/>
                <p:cNvSpPr/>
                <p:nvPr/>
              </p:nvSpPr>
              <p:spPr bwMode="auto">
                <a:xfrm>
                  <a:off x="4751388" y="4727576"/>
                  <a:ext cx="88900" cy="25400"/>
                </a:xfrm>
                <a:custGeom>
                  <a:avLst/>
                  <a:gdLst>
                    <a:gd name="T0" fmla="*/ 5 w 86"/>
                    <a:gd name="T1" fmla="*/ 24 h 25"/>
                    <a:gd name="T2" fmla="*/ 79 w 86"/>
                    <a:gd name="T3" fmla="*/ 11 h 25"/>
                    <a:gd name="T4" fmla="*/ 76 w 86"/>
                    <a:gd name="T5" fmla="*/ 1 h 25"/>
                    <a:gd name="T6" fmla="*/ 41 w 86"/>
                    <a:gd name="T7" fmla="*/ 8 h 25"/>
                    <a:gd name="T8" fmla="*/ 5 w 86"/>
                    <a:gd name="T9" fmla="*/ 17 h 25"/>
                    <a:gd name="T10" fmla="*/ 5 w 86"/>
                    <a:gd name="T11" fmla="*/ 24 h 25"/>
                  </a:gdLst>
                  <a:ahLst/>
                  <a:cxnLst>
                    <a:cxn ang="0">
                      <a:pos x="T0" y="T1"/>
                    </a:cxn>
                    <a:cxn ang="0">
                      <a:pos x="T2" y="T3"/>
                    </a:cxn>
                    <a:cxn ang="0">
                      <a:pos x="T4" y="T5"/>
                    </a:cxn>
                    <a:cxn ang="0">
                      <a:pos x="T6" y="T7"/>
                    </a:cxn>
                    <a:cxn ang="0">
                      <a:pos x="T8" y="T9"/>
                    </a:cxn>
                    <a:cxn ang="0">
                      <a:pos x="T10" y="T11"/>
                    </a:cxn>
                  </a:cxnLst>
                  <a:rect l="0" t="0" r="r" b="b"/>
                  <a:pathLst>
                    <a:path w="86" h="25">
                      <a:moveTo>
                        <a:pt x="5" y="24"/>
                      </a:moveTo>
                      <a:cubicBezTo>
                        <a:pt x="32" y="25"/>
                        <a:pt x="54" y="20"/>
                        <a:pt x="79" y="11"/>
                      </a:cubicBezTo>
                      <a:cubicBezTo>
                        <a:pt x="86" y="9"/>
                        <a:pt x="83" y="0"/>
                        <a:pt x="76" y="1"/>
                      </a:cubicBezTo>
                      <a:cubicBezTo>
                        <a:pt x="64" y="3"/>
                        <a:pt x="53" y="5"/>
                        <a:pt x="41" y="8"/>
                      </a:cubicBezTo>
                      <a:cubicBezTo>
                        <a:pt x="30" y="11"/>
                        <a:pt x="17" y="16"/>
                        <a:pt x="5" y="17"/>
                      </a:cubicBezTo>
                      <a:cubicBezTo>
                        <a:pt x="0" y="17"/>
                        <a:pt x="0" y="24"/>
                        <a:pt x="5" y="2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59" name="Freeform 47"/>
                <p:cNvSpPr/>
                <p:nvPr/>
              </p:nvSpPr>
              <p:spPr bwMode="auto">
                <a:xfrm>
                  <a:off x="4892676" y="4657726"/>
                  <a:ext cx="92075" cy="52388"/>
                </a:xfrm>
                <a:custGeom>
                  <a:avLst/>
                  <a:gdLst>
                    <a:gd name="T0" fmla="*/ 9 w 89"/>
                    <a:gd name="T1" fmla="*/ 48 h 50"/>
                    <a:gd name="T2" fmla="*/ 43 w 89"/>
                    <a:gd name="T3" fmla="*/ 32 h 50"/>
                    <a:gd name="T4" fmla="*/ 81 w 89"/>
                    <a:gd name="T5" fmla="*/ 15 h 50"/>
                    <a:gd name="T6" fmla="*/ 77 w 89"/>
                    <a:gd name="T7" fmla="*/ 1 h 50"/>
                    <a:gd name="T8" fmla="*/ 38 w 89"/>
                    <a:gd name="T9" fmla="*/ 14 h 50"/>
                    <a:gd name="T10" fmla="*/ 4 w 89"/>
                    <a:gd name="T11" fmla="*/ 41 h 50"/>
                    <a:gd name="T12" fmla="*/ 9 w 89"/>
                    <a:gd name="T13" fmla="*/ 48 h 50"/>
                  </a:gdLst>
                  <a:ahLst/>
                  <a:cxnLst>
                    <a:cxn ang="0">
                      <a:pos x="T0" y="T1"/>
                    </a:cxn>
                    <a:cxn ang="0">
                      <a:pos x="T2" y="T3"/>
                    </a:cxn>
                    <a:cxn ang="0">
                      <a:pos x="T4" y="T5"/>
                    </a:cxn>
                    <a:cxn ang="0">
                      <a:pos x="T6" y="T7"/>
                    </a:cxn>
                    <a:cxn ang="0">
                      <a:pos x="T8" y="T9"/>
                    </a:cxn>
                    <a:cxn ang="0">
                      <a:pos x="T10" y="T11"/>
                    </a:cxn>
                    <a:cxn ang="0">
                      <a:pos x="T12" y="T13"/>
                    </a:cxn>
                  </a:cxnLst>
                  <a:rect l="0" t="0" r="r" b="b"/>
                  <a:pathLst>
                    <a:path w="89" h="50">
                      <a:moveTo>
                        <a:pt x="9" y="48"/>
                      </a:moveTo>
                      <a:cubicBezTo>
                        <a:pt x="20" y="42"/>
                        <a:pt x="32" y="37"/>
                        <a:pt x="43" y="32"/>
                      </a:cubicBezTo>
                      <a:cubicBezTo>
                        <a:pt x="55" y="26"/>
                        <a:pt x="68" y="20"/>
                        <a:pt x="81" y="15"/>
                      </a:cubicBezTo>
                      <a:cubicBezTo>
                        <a:pt x="89" y="11"/>
                        <a:pt x="86" y="0"/>
                        <a:pt x="77" y="1"/>
                      </a:cubicBezTo>
                      <a:cubicBezTo>
                        <a:pt x="62" y="4"/>
                        <a:pt x="51" y="7"/>
                        <a:pt x="38" y="14"/>
                      </a:cubicBezTo>
                      <a:cubicBezTo>
                        <a:pt x="25" y="22"/>
                        <a:pt x="15" y="32"/>
                        <a:pt x="4" y="41"/>
                      </a:cubicBezTo>
                      <a:cubicBezTo>
                        <a:pt x="0" y="44"/>
                        <a:pt x="5" y="50"/>
                        <a:pt x="9" y="4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60" name="Freeform 48"/>
                <p:cNvSpPr/>
                <p:nvPr/>
              </p:nvSpPr>
              <p:spPr bwMode="auto">
                <a:xfrm>
                  <a:off x="4024313" y="4714876"/>
                  <a:ext cx="93663" cy="31750"/>
                </a:xfrm>
                <a:custGeom>
                  <a:avLst/>
                  <a:gdLst>
                    <a:gd name="T0" fmla="*/ 3 w 91"/>
                    <a:gd name="T1" fmla="*/ 6 h 31"/>
                    <a:gd name="T2" fmla="*/ 83 w 91"/>
                    <a:gd name="T3" fmla="*/ 30 h 31"/>
                    <a:gd name="T4" fmla="*/ 85 w 91"/>
                    <a:gd name="T5" fmla="*/ 21 h 31"/>
                    <a:gd name="T6" fmla="*/ 5 w 91"/>
                    <a:gd name="T7" fmla="*/ 1 h 31"/>
                    <a:gd name="T8" fmla="*/ 3 w 91"/>
                    <a:gd name="T9" fmla="*/ 6 h 31"/>
                  </a:gdLst>
                  <a:ahLst/>
                  <a:cxnLst>
                    <a:cxn ang="0">
                      <a:pos x="T0" y="T1"/>
                    </a:cxn>
                    <a:cxn ang="0">
                      <a:pos x="T2" y="T3"/>
                    </a:cxn>
                    <a:cxn ang="0">
                      <a:pos x="T4" y="T5"/>
                    </a:cxn>
                    <a:cxn ang="0">
                      <a:pos x="T6" y="T7"/>
                    </a:cxn>
                    <a:cxn ang="0">
                      <a:pos x="T8" y="T9"/>
                    </a:cxn>
                  </a:cxnLst>
                  <a:rect l="0" t="0" r="r" b="b"/>
                  <a:pathLst>
                    <a:path w="91" h="31">
                      <a:moveTo>
                        <a:pt x="3" y="6"/>
                      </a:moveTo>
                      <a:cubicBezTo>
                        <a:pt x="29" y="18"/>
                        <a:pt x="55" y="25"/>
                        <a:pt x="83" y="30"/>
                      </a:cubicBezTo>
                      <a:cubicBezTo>
                        <a:pt x="89" y="31"/>
                        <a:pt x="91" y="23"/>
                        <a:pt x="85" y="21"/>
                      </a:cubicBezTo>
                      <a:cubicBezTo>
                        <a:pt x="59" y="12"/>
                        <a:pt x="33" y="6"/>
                        <a:pt x="5" y="1"/>
                      </a:cubicBezTo>
                      <a:cubicBezTo>
                        <a:pt x="2" y="0"/>
                        <a:pt x="0" y="5"/>
                        <a:pt x="3" y="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61" name="Freeform 49"/>
                <p:cNvSpPr/>
                <p:nvPr/>
              </p:nvSpPr>
              <p:spPr bwMode="auto">
                <a:xfrm>
                  <a:off x="3851276" y="4625976"/>
                  <a:ext cx="98425" cy="63500"/>
                </a:xfrm>
                <a:custGeom>
                  <a:avLst/>
                  <a:gdLst>
                    <a:gd name="T0" fmla="*/ 2 w 94"/>
                    <a:gd name="T1" fmla="*/ 4 h 61"/>
                    <a:gd name="T2" fmla="*/ 82 w 94"/>
                    <a:gd name="T3" fmla="*/ 60 h 61"/>
                    <a:gd name="T4" fmla="*/ 88 w 94"/>
                    <a:gd name="T5" fmla="*/ 49 h 61"/>
                    <a:gd name="T6" fmla="*/ 5 w 94"/>
                    <a:gd name="T7" fmla="*/ 1 h 61"/>
                    <a:gd name="T8" fmla="*/ 2 w 94"/>
                    <a:gd name="T9" fmla="*/ 4 h 61"/>
                  </a:gdLst>
                  <a:ahLst/>
                  <a:cxnLst>
                    <a:cxn ang="0">
                      <a:pos x="T0" y="T1"/>
                    </a:cxn>
                    <a:cxn ang="0">
                      <a:pos x="T2" y="T3"/>
                    </a:cxn>
                    <a:cxn ang="0">
                      <a:pos x="T4" y="T5"/>
                    </a:cxn>
                    <a:cxn ang="0">
                      <a:pos x="T6" y="T7"/>
                    </a:cxn>
                    <a:cxn ang="0">
                      <a:pos x="T8" y="T9"/>
                    </a:cxn>
                  </a:cxnLst>
                  <a:rect l="0" t="0" r="r" b="b"/>
                  <a:pathLst>
                    <a:path w="94" h="61">
                      <a:moveTo>
                        <a:pt x="2" y="4"/>
                      </a:moveTo>
                      <a:cubicBezTo>
                        <a:pt x="26" y="27"/>
                        <a:pt x="50" y="51"/>
                        <a:pt x="82" y="60"/>
                      </a:cubicBezTo>
                      <a:cubicBezTo>
                        <a:pt x="88" y="61"/>
                        <a:pt x="94" y="53"/>
                        <a:pt x="88" y="49"/>
                      </a:cubicBezTo>
                      <a:cubicBezTo>
                        <a:pt x="64" y="28"/>
                        <a:pt x="35" y="13"/>
                        <a:pt x="5" y="1"/>
                      </a:cubicBezTo>
                      <a:cubicBezTo>
                        <a:pt x="3" y="0"/>
                        <a:pt x="0" y="2"/>
                        <a:pt x="2" y="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62" name="Freeform 50"/>
                <p:cNvSpPr/>
                <p:nvPr/>
              </p:nvSpPr>
              <p:spPr bwMode="auto">
                <a:xfrm>
                  <a:off x="3706813" y="4486276"/>
                  <a:ext cx="82550" cy="73025"/>
                </a:xfrm>
                <a:custGeom>
                  <a:avLst/>
                  <a:gdLst>
                    <a:gd name="T0" fmla="*/ 2 w 79"/>
                    <a:gd name="T1" fmla="*/ 9 h 71"/>
                    <a:gd name="T2" fmla="*/ 68 w 79"/>
                    <a:gd name="T3" fmla="*/ 69 h 71"/>
                    <a:gd name="T4" fmla="*/ 75 w 79"/>
                    <a:gd name="T5" fmla="*/ 61 h 71"/>
                    <a:gd name="T6" fmla="*/ 9 w 79"/>
                    <a:gd name="T7" fmla="*/ 4 h 71"/>
                    <a:gd name="T8" fmla="*/ 2 w 79"/>
                    <a:gd name="T9" fmla="*/ 9 h 71"/>
                  </a:gdLst>
                  <a:ahLst/>
                  <a:cxnLst>
                    <a:cxn ang="0">
                      <a:pos x="T0" y="T1"/>
                    </a:cxn>
                    <a:cxn ang="0">
                      <a:pos x="T2" y="T3"/>
                    </a:cxn>
                    <a:cxn ang="0">
                      <a:pos x="T4" y="T5"/>
                    </a:cxn>
                    <a:cxn ang="0">
                      <a:pos x="T6" y="T7"/>
                    </a:cxn>
                    <a:cxn ang="0">
                      <a:pos x="T8" y="T9"/>
                    </a:cxn>
                  </a:cxnLst>
                  <a:rect l="0" t="0" r="r" b="b"/>
                  <a:pathLst>
                    <a:path w="79" h="71">
                      <a:moveTo>
                        <a:pt x="2" y="9"/>
                      </a:moveTo>
                      <a:cubicBezTo>
                        <a:pt x="15" y="34"/>
                        <a:pt x="42" y="57"/>
                        <a:pt x="68" y="69"/>
                      </a:cubicBezTo>
                      <a:cubicBezTo>
                        <a:pt x="73" y="71"/>
                        <a:pt x="79" y="65"/>
                        <a:pt x="75" y="61"/>
                      </a:cubicBezTo>
                      <a:cubicBezTo>
                        <a:pt x="53" y="40"/>
                        <a:pt x="28" y="25"/>
                        <a:pt x="9" y="4"/>
                      </a:cubicBezTo>
                      <a:cubicBezTo>
                        <a:pt x="5" y="0"/>
                        <a:pt x="0" y="5"/>
                        <a:pt x="2"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63" name="Freeform 51"/>
                <p:cNvSpPr/>
                <p:nvPr/>
              </p:nvSpPr>
              <p:spPr bwMode="auto">
                <a:xfrm>
                  <a:off x="3595688" y="4313238"/>
                  <a:ext cx="57150" cy="82550"/>
                </a:xfrm>
                <a:custGeom>
                  <a:avLst/>
                  <a:gdLst>
                    <a:gd name="T0" fmla="*/ 1 w 56"/>
                    <a:gd name="T1" fmla="*/ 6 h 79"/>
                    <a:gd name="T2" fmla="*/ 45 w 56"/>
                    <a:gd name="T3" fmla="*/ 75 h 79"/>
                    <a:gd name="T4" fmla="*/ 52 w 56"/>
                    <a:gd name="T5" fmla="*/ 68 h 79"/>
                    <a:gd name="T6" fmla="*/ 9 w 56"/>
                    <a:gd name="T7" fmla="*/ 4 h 79"/>
                    <a:gd name="T8" fmla="*/ 1 w 56"/>
                    <a:gd name="T9" fmla="*/ 6 h 79"/>
                  </a:gdLst>
                  <a:ahLst/>
                  <a:cxnLst>
                    <a:cxn ang="0">
                      <a:pos x="T0" y="T1"/>
                    </a:cxn>
                    <a:cxn ang="0">
                      <a:pos x="T2" y="T3"/>
                    </a:cxn>
                    <a:cxn ang="0">
                      <a:pos x="T4" y="T5"/>
                    </a:cxn>
                    <a:cxn ang="0">
                      <a:pos x="T6" y="T7"/>
                    </a:cxn>
                    <a:cxn ang="0">
                      <a:pos x="T8" y="T9"/>
                    </a:cxn>
                  </a:cxnLst>
                  <a:rect l="0" t="0" r="r" b="b"/>
                  <a:pathLst>
                    <a:path w="56" h="79">
                      <a:moveTo>
                        <a:pt x="1" y="6"/>
                      </a:moveTo>
                      <a:cubicBezTo>
                        <a:pt x="5" y="35"/>
                        <a:pt x="24" y="56"/>
                        <a:pt x="45" y="75"/>
                      </a:cubicBezTo>
                      <a:cubicBezTo>
                        <a:pt x="50" y="79"/>
                        <a:pt x="56" y="73"/>
                        <a:pt x="52" y="68"/>
                      </a:cubicBezTo>
                      <a:cubicBezTo>
                        <a:pt x="35" y="48"/>
                        <a:pt x="22" y="26"/>
                        <a:pt x="9" y="4"/>
                      </a:cubicBezTo>
                      <a:cubicBezTo>
                        <a:pt x="7" y="0"/>
                        <a:pt x="0" y="2"/>
                        <a:pt x="1" y="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64" name="Freeform 52"/>
                <p:cNvSpPr/>
                <p:nvPr/>
              </p:nvSpPr>
              <p:spPr bwMode="auto">
                <a:xfrm>
                  <a:off x="3533776" y="4113213"/>
                  <a:ext cx="42863" cy="101600"/>
                </a:xfrm>
                <a:custGeom>
                  <a:avLst/>
                  <a:gdLst>
                    <a:gd name="T0" fmla="*/ 2 w 42"/>
                    <a:gd name="T1" fmla="*/ 5 h 99"/>
                    <a:gd name="T2" fmla="*/ 31 w 42"/>
                    <a:gd name="T3" fmla="*/ 94 h 99"/>
                    <a:gd name="T4" fmla="*/ 39 w 42"/>
                    <a:gd name="T5" fmla="*/ 89 h 99"/>
                    <a:gd name="T6" fmla="*/ 10 w 42"/>
                    <a:gd name="T7" fmla="*/ 5 h 99"/>
                    <a:gd name="T8" fmla="*/ 2 w 42"/>
                    <a:gd name="T9" fmla="*/ 5 h 99"/>
                  </a:gdLst>
                  <a:ahLst/>
                  <a:cxnLst>
                    <a:cxn ang="0">
                      <a:pos x="T0" y="T1"/>
                    </a:cxn>
                    <a:cxn ang="0">
                      <a:pos x="T2" y="T3"/>
                    </a:cxn>
                    <a:cxn ang="0">
                      <a:pos x="T4" y="T5"/>
                    </a:cxn>
                    <a:cxn ang="0">
                      <a:pos x="T6" y="T7"/>
                    </a:cxn>
                    <a:cxn ang="0">
                      <a:pos x="T8" y="T9"/>
                    </a:cxn>
                  </a:cxnLst>
                  <a:rect l="0" t="0" r="r" b="b"/>
                  <a:pathLst>
                    <a:path w="42" h="99">
                      <a:moveTo>
                        <a:pt x="2" y="5"/>
                      </a:moveTo>
                      <a:cubicBezTo>
                        <a:pt x="0" y="37"/>
                        <a:pt x="13" y="68"/>
                        <a:pt x="31" y="94"/>
                      </a:cubicBezTo>
                      <a:cubicBezTo>
                        <a:pt x="35" y="99"/>
                        <a:pt x="42" y="94"/>
                        <a:pt x="39" y="89"/>
                      </a:cubicBezTo>
                      <a:cubicBezTo>
                        <a:pt x="24" y="64"/>
                        <a:pt x="14" y="34"/>
                        <a:pt x="10" y="5"/>
                      </a:cubicBezTo>
                      <a:cubicBezTo>
                        <a:pt x="9" y="0"/>
                        <a:pt x="3" y="0"/>
                        <a:pt x="2" y="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65" name="Freeform 53"/>
                <p:cNvSpPr/>
                <p:nvPr/>
              </p:nvSpPr>
              <p:spPr bwMode="auto">
                <a:xfrm>
                  <a:off x="3517901" y="3932238"/>
                  <a:ext cx="20638" cy="79375"/>
                </a:xfrm>
                <a:custGeom>
                  <a:avLst/>
                  <a:gdLst>
                    <a:gd name="T0" fmla="*/ 4 w 19"/>
                    <a:gd name="T1" fmla="*/ 4 h 76"/>
                    <a:gd name="T2" fmla="*/ 10 w 19"/>
                    <a:gd name="T3" fmla="*/ 71 h 76"/>
                    <a:gd name="T4" fmla="*/ 18 w 19"/>
                    <a:gd name="T5" fmla="*/ 68 h 76"/>
                    <a:gd name="T6" fmla="*/ 10 w 19"/>
                    <a:gd name="T7" fmla="*/ 4 h 76"/>
                    <a:gd name="T8" fmla="*/ 4 w 19"/>
                    <a:gd name="T9" fmla="*/ 4 h 76"/>
                  </a:gdLst>
                  <a:ahLst/>
                  <a:cxnLst>
                    <a:cxn ang="0">
                      <a:pos x="T0" y="T1"/>
                    </a:cxn>
                    <a:cxn ang="0">
                      <a:pos x="T2" y="T3"/>
                    </a:cxn>
                    <a:cxn ang="0">
                      <a:pos x="T4" y="T5"/>
                    </a:cxn>
                    <a:cxn ang="0">
                      <a:pos x="T6" y="T7"/>
                    </a:cxn>
                    <a:cxn ang="0">
                      <a:pos x="T8" y="T9"/>
                    </a:cxn>
                  </a:cxnLst>
                  <a:rect l="0" t="0" r="r" b="b"/>
                  <a:pathLst>
                    <a:path w="19" h="76">
                      <a:moveTo>
                        <a:pt x="4" y="4"/>
                      </a:moveTo>
                      <a:cubicBezTo>
                        <a:pt x="2" y="27"/>
                        <a:pt x="0" y="50"/>
                        <a:pt x="10" y="71"/>
                      </a:cubicBezTo>
                      <a:cubicBezTo>
                        <a:pt x="13" y="76"/>
                        <a:pt x="19" y="72"/>
                        <a:pt x="18" y="68"/>
                      </a:cubicBezTo>
                      <a:cubicBezTo>
                        <a:pt x="15" y="47"/>
                        <a:pt x="12" y="25"/>
                        <a:pt x="10" y="4"/>
                      </a:cubicBezTo>
                      <a:cubicBezTo>
                        <a:pt x="10" y="0"/>
                        <a:pt x="4" y="0"/>
                        <a:pt x="4" y="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66" name="Freeform 54"/>
                <p:cNvSpPr/>
                <p:nvPr/>
              </p:nvSpPr>
              <p:spPr bwMode="auto">
                <a:xfrm>
                  <a:off x="3522663" y="3695701"/>
                  <a:ext cx="47625" cy="131763"/>
                </a:xfrm>
                <a:custGeom>
                  <a:avLst/>
                  <a:gdLst>
                    <a:gd name="T0" fmla="*/ 4 w 46"/>
                    <a:gd name="T1" fmla="*/ 125 h 127"/>
                    <a:gd name="T2" fmla="*/ 43 w 46"/>
                    <a:gd name="T3" fmla="*/ 12 h 127"/>
                    <a:gd name="T4" fmla="*/ 33 w 46"/>
                    <a:gd name="T5" fmla="*/ 6 h 127"/>
                    <a:gd name="T6" fmla="*/ 0 w 46"/>
                    <a:gd name="T7" fmla="*/ 124 h 127"/>
                    <a:gd name="T8" fmla="*/ 4 w 46"/>
                    <a:gd name="T9" fmla="*/ 125 h 127"/>
                  </a:gdLst>
                  <a:ahLst/>
                  <a:cxnLst>
                    <a:cxn ang="0">
                      <a:pos x="T0" y="T1"/>
                    </a:cxn>
                    <a:cxn ang="0">
                      <a:pos x="T2" y="T3"/>
                    </a:cxn>
                    <a:cxn ang="0">
                      <a:pos x="T4" y="T5"/>
                    </a:cxn>
                    <a:cxn ang="0">
                      <a:pos x="T6" y="T7"/>
                    </a:cxn>
                    <a:cxn ang="0">
                      <a:pos x="T8" y="T9"/>
                    </a:cxn>
                  </a:cxnLst>
                  <a:rect l="0" t="0" r="r" b="b"/>
                  <a:pathLst>
                    <a:path w="46" h="127">
                      <a:moveTo>
                        <a:pt x="4" y="125"/>
                      </a:moveTo>
                      <a:cubicBezTo>
                        <a:pt x="17" y="88"/>
                        <a:pt x="25" y="47"/>
                        <a:pt x="43" y="12"/>
                      </a:cubicBezTo>
                      <a:cubicBezTo>
                        <a:pt x="46" y="5"/>
                        <a:pt x="37" y="0"/>
                        <a:pt x="33" y="6"/>
                      </a:cubicBezTo>
                      <a:cubicBezTo>
                        <a:pt x="10" y="43"/>
                        <a:pt x="6" y="82"/>
                        <a:pt x="0" y="124"/>
                      </a:cubicBezTo>
                      <a:cubicBezTo>
                        <a:pt x="0" y="126"/>
                        <a:pt x="3" y="127"/>
                        <a:pt x="4" y="12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67" name="Freeform 55"/>
                <p:cNvSpPr/>
                <p:nvPr/>
              </p:nvSpPr>
              <p:spPr bwMode="auto">
                <a:xfrm>
                  <a:off x="3586163" y="3575051"/>
                  <a:ext cx="50800" cy="66675"/>
                </a:xfrm>
                <a:custGeom>
                  <a:avLst/>
                  <a:gdLst>
                    <a:gd name="T0" fmla="*/ 9 w 48"/>
                    <a:gd name="T1" fmla="*/ 61 h 64"/>
                    <a:gd name="T2" fmla="*/ 21 w 48"/>
                    <a:gd name="T3" fmla="*/ 53 h 64"/>
                    <a:gd name="T4" fmla="*/ 31 w 48"/>
                    <a:gd name="T5" fmla="*/ 40 h 64"/>
                    <a:gd name="T6" fmla="*/ 47 w 48"/>
                    <a:gd name="T7" fmla="*/ 9 h 64"/>
                    <a:gd name="T8" fmla="*/ 39 w 48"/>
                    <a:gd name="T9" fmla="*/ 3 h 64"/>
                    <a:gd name="T10" fmla="*/ 18 w 48"/>
                    <a:gd name="T11" fmla="*/ 29 h 64"/>
                    <a:gd name="T12" fmla="*/ 11 w 48"/>
                    <a:gd name="T13" fmla="*/ 41 h 64"/>
                    <a:gd name="T14" fmla="*/ 3 w 48"/>
                    <a:gd name="T15" fmla="*/ 57 h 64"/>
                    <a:gd name="T16" fmla="*/ 9 w 48"/>
                    <a:gd name="T17" fmla="*/ 61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8" h="64">
                      <a:moveTo>
                        <a:pt x="9" y="61"/>
                      </a:moveTo>
                      <a:cubicBezTo>
                        <a:pt x="13" y="58"/>
                        <a:pt x="17" y="56"/>
                        <a:pt x="21" y="53"/>
                      </a:cubicBezTo>
                      <a:cubicBezTo>
                        <a:pt x="25" y="49"/>
                        <a:pt x="28" y="45"/>
                        <a:pt x="31" y="40"/>
                      </a:cubicBezTo>
                      <a:cubicBezTo>
                        <a:pt x="39" y="31"/>
                        <a:pt x="44" y="21"/>
                        <a:pt x="47" y="9"/>
                      </a:cubicBezTo>
                      <a:cubicBezTo>
                        <a:pt x="48" y="5"/>
                        <a:pt x="43" y="0"/>
                        <a:pt x="39" y="3"/>
                      </a:cubicBezTo>
                      <a:cubicBezTo>
                        <a:pt x="30" y="11"/>
                        <a:pt x="24" y="19"/>
                        <a:pt x="18" y="29"/>
                      </a:cubicBezTo>
                      <a:cubicBezTo>
                        <a:pt x="15" y="33"/>
                        <a:pt x="13" y="37"/>
                        <a:pt x="11" y="41"/>
                      </a:cubicBezTo>
                      <a:cubicBezTo>
                        <a:pt x="8" y="46"/>
                        <a:pt x="6" y="52"/>
                        <a:pt x="3" y="57"/>
                      </a:cubicBezTo>
                      <a:cubicBezTo>
                        <a:pt x="0" y="60"/>
                        <a:pt x="5" y="64"/>
                        <a:pt x="9" y="6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68" name="Freeform 56"/>
                <p:cNvSpPr/>
                <p:nvPr/>
              </p:nvSpPr>
              <p:spPr bwMode="auto">
                <a:xfrm>
                  <a:off x="3698876" y="3435351"/>
                  <a:ext cx="66675" cy="74613"/>
                </a:xfrm>
                <a:custGeom>
                  <a:avLst/>
                  <a:gdLst>
                    <a:gd name="T0" fmla="*/ 11 w 64"/>
                    <a:gd name="T1" fmla="*/ 66 h 71"/>
                    <a:gd name="T2" fmla="*/ 60 w 64"/>
                    <a:gd name="T3" fmla="*/ 9 h 71"/>
                    <a:gd name="T4" fmla="*/ 56 w 64"/>
                    <a:gd name="T5" fmla="*/ 1 h 71"/>
                    <a:gd name="T6" fmla="*/ 2 w 64"/>
                    <a:gd name="T7" fmla="*/ 62 h 71"/>
                    <a:gd name="T8" fmla="*/ 11 w 64"/>
                    <a:gd name="T9" fmla="*/ 66 h 71"/>
                  </a:gdLst>
                  <a:ahLst/>
                  <a:cxnLst>
                    <a:cxn ang="0">
                      <a:pos x="T0" y="T1"/>
                    </a:cxn>
                    <a:cxn ang="0">
                      <a:pos x="T2" y="T3"/>
                    </a:cxn>
                    <a:cxn ang="0">
                      <a:pos x="T4" y="T5"/>
                    </a:cxn>
                    <a:cxn ang="0">
                      <a:pos x="T6" y="T7"/>
                    </a:cxn>
                    <a:cxn ang="0">
                      <a:pos x="T8" y="T9"/>
                    </a:cxn>
                  </a:cxnLst>
                  <a:rect l="0" t="0" r="r" b="b"/>
                  <a:pathLst>
                    <a:path w="64" h="71">
                      <a:moveTo>
                        <a:pt x="11" y="66"/>
                      </a:moveTo>
                      <a:cubicBezTo>
                        <a:pt x="22" y="42"/>
                        <a:pt x="41" y="26"/>
                        <a:pt x="60" y="9"/>
                      </a:cubicBezTo>
                      <a:cubicBezTo>
                        <a:pt x="64" y="6"/>
                        <a:pt x="60" y="0"/>
                        <a:pt x="56" y="1"/>
                      </a:cubicBezTo>
                      <a:cubicBezTo>
                        <a:pt x="26" y="8"/>
                        <a:pt x="8" y="34"/>
                        <a:pt x="2" y="62"/>
                      </a:cubicBezTo>
                      <a:cubicBezTo>
                        <a:pt x="0" y="67"/>
                        <a:pt x="8" y="71"/>
                        <a:pt x="11" y="6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69" name="Freeform 57"/>
                <p:cNvSpPr/>
                <p:nvPr/>
              </p:nvSpPr>
              <p:spPr bwMode="auto">
                <a:xfrm>
                  <a:off x="3798888" y="3357563"/>
                  <a:ext cx="57150" cy="34925"/>
                </a:xfrm>
                <a:custGeom>
                  <a:avLst/>
                  <a:gdLst>
                    <a:gd name="T0" fmla="*/ 5 w 56"/>
                    <a:gd name="T1" fmla="*/ 33 h 34"/>
                    <a:gd name="T2" fmla="*/ 16 w 56"/>
                    <a:gd name="T3" fmla="*/ 32 h 34"/>
                    <a:gd name="T4" fmla="*/ 29 w 56"/>
                    <a:gd name="T5" fmla="*/ 28 h 34"/>
                    <a:gd name="T6" fmla="*/ 51 w 56"/>
                    <a:gd name="T7" fmla="*/ 13 h 34"/>
                    <a:gd name="T8" fmla="*/ 46 w 56"/>
                    <a:gd name="T9" fmla="*/ 2 h 34"/>
                    <a:gd name="T10" fmla="*/ 22 w 56"/>
                    <a:gd name="T11" fmla="*/ 11 h 34"/>
                    <a:gd name="T12" fmla="*/ 10 w 56"/>
                    <a:gd name="T13" fmla="*/ 19 h 34"/>
                    <a:gd name="T14" fmla="*/ 3 w 56"/>
                    <a:gd name="T15" fmla="*/ 27 h 34"/>
                    <a:gd name="T16" fmla="*/ 5 w 56"/>
                    <a:gd name="T17" fmla="*/ 3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6" h="34">
                      <a:moveTo>
                        <a:pt x="5" y="33"/>
                      </a:moveTo>
                      <a:cubicBezTo>
                        <a:pt x="9" y="32"/>
                        <a:pt x="12" y="33"/>
                        <a:pt x="16" y="32"/>
                      </a:cubicBezTo>
                      <a:cubicBezTo>
                        <a:pt x="20" y="31"/>
                        <a:pt x="24" y="29"/>
                        <a:pt x="29" y="28"/>
                      </a:cubicBezTo>
                      <a:cubicBezTo>
                        <a:pt x="38" y="24"/>
                        <a:pt x="43" y="19"/>
                        <a:pt x="51" y="13"/>
                      </a:cubicBezTo>
                      <a:cubicBezTo>
                        <a:pt x="56" y="10"/>
                        <a:pt x="53" y="0"/>
                        <a:pt x="46" y="2"/>
                      </a:cubicBezTo>
                      <a:cubicBezTo>
                        <a:pt x="37" y="5"/>
                        <a:pt x="30" y="7"/>
                        <a:pt x="22" y="11"/>
                      </a:cubicBezTo>
                      <a:cubicBezTo>
                        <a:pt x="18" y="14"/>
                        <a:pt x="14" y="16"/>
                        <a:pt x="10" y="19"/>
                      </a:cubicBezTo>
                      <a:cubicBezTo>
                        <a:pt x="7" y="21"/>
                        <a:pt x="5" y="25"/>
                        <a:pt x="3" y="27"/>
                      </a:cubicBezTo>
                      <a:cubicBezTo>
                        <a:pt x="0" y="29"/>
                        <a:pt x="1" y="34"/>
                        <a:pt x="5" y="3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70" name="Freeform 58"/>
                <p:cNvSpPr/>
                <p:nvPr/>
              </p:nvSpPr>
              <p:spPr bwMode="auto">
                <a:xfrm>
                  <a:off x="3725863" y="3227388"/>
                  <a:ext cx="76200" cy="69850"/>
                </a:xfrm>
                <a:custGeom>
                  <a:avLst/>
                  <a:gdLst>
                    <a:gd name="T0" fmla="*/ 69 w 74"/>
                    <a:gd name="T1" fmla="*/ 58 h 68"/>
                    <a:gd name="T2" fmla="*/ 42 w 74"/>
                    <a:gd name="T3" fmla="*/ 36 h 68"/>
                    <a:gd name="T4" fmla="*/ 14 w 74"/>
                    <a:gd name="T5" fmla="*/ 6 h 68"/>
                    <a:gd name="T6" fmla="*/ 3 w 74"/>
                    <a:gd name="T7" fmla="*/ 15 h 68"/>
                    <a:gd name="T8" fmla="*/ 66 w 74"/>
                    <a:gd name="T9" fmla="*/ 66 h 68"/>
                    <a:gd name="T10" fmla="*/ 69 w 74"/>
                    <a:gd name="T11" fmla="*/ 58 h 68"/>
                  </a:gdLst>
                  <a:ahLst/>
                  <a:cxnLst>
                    <a:cxn ang="0">
                      <a:pos x="T0" y="T1"/>
                    </a:cxn>
                    <a:cxn ang="0">
                      <a:pos x="T2" y="T3"/>
                    </a:cxn>
                    <a:cxn ang="0">
                      <a:pos x="T4" y="T5"/>
                    </a:cxn>
                    <a:cxn ang="0">
                      <a:pos x="T6" y="T7"/>
                    </a:cxn>
                    <a:cxn ang="0">
                      <a:pos x="T8" y="T9"/>
                    </a:cxn>
                    <a:cxn ang="0">
                      <a:pos x="T10" y="T11"/>
                    </a:cxn>
                  </a:cxnLst>
                  <a:rect l="0" t="0" r="r" b="b"/>
                  <a:pathLst>
                    <a:path w="74" h="68">
                      <a:moveTo>
                        <a:pt x="69" y="58"/>
                      </a:moveTo>
                      <a:cubicBezTo>
                        <a:pt x="59" y="53"/>
                        <a:pt x="50" y="44"/>
                        <a:pt x="42" y="36"/>
                      </a:cubicBezTo>
                      <a:cubicBezTo>
                        <a:pt x="32" y="26"/>
                        <a:pt x="23" y="16"/>
                        <a:pt x="14" y="6"/>
                      </a:cubicBezTo>
                      <a:cubicBezTo>
                        <a:pt x="9" y="0"/>
                        <a:pt x="0" y="8"/>
                        <a:pt x="3" y="15"/>
                      </a:cubicBezTo>
                      <a:cubicBezTo>
                        <a:pt x="17" y="41"/>
                        <a:pt x="38" y="58"/>
                        <a:pt x="66" y="66"/>
                      </a:cubicBezTo>
                      <a:cubicBezTo>
                        <a:pt x="71" y="68"/>
                        <a:pt x="74" y="60"/>
                        <a:pt x="69" y="5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71" name="Freeform 59"/>
                <p:cNvSpPr/>
                <p:nvPr/>
              </p:nvSpPr>
              <p:spPr bwMode="auto">
                <a:xfrm>
                  <a:off x="3622676" y="3065463"/>
                  <a:ext cx="60325" cy="96838"/>
                </a:xfrm>
                <a:custGeom>
                  <a:avLst/>
                  <a:gdLst>
                    <a:gd name="T0" fmla="*/ 54 w 58"/>
                    <a:gd name="T1" fmla="*/ 85 h 94"/>
                    <a:gd name="T2" fmla="*/ 12 w 58"/>
                    <a:gd name="T3" fmla="*/ 6 h 94"/>
                    <a:gd name="T4" fmla="*/ 2 w 58"/>
                    <a:gd name="T5" fmla="*/ 9 h 94"/>
                    <a:gd name="T6" fmla="*/ 47 w 58"/>
                    <a:gd name="T7" fmla="*/ 91 h 94"/>
                    <a:gd name="T8" fmla="*/ 54 w 58"/>
                    <a:gd name="T9" fmla="*/ 85 h 94"/>
                  </a:gdLst>
                  <a:ahLst/>
                  <a:cxnLst>
                    <a:cxn ang="0">
                      <a:pos x="T0" y="T1"/>
                    </a:cxn>
                    <a:cxn ang="0">
                      <a:pos x="T2" y="T3"/>
                    </a:cxn>
                    <a:cxn ang="0">
                      <a:pos x="T4" y="T5"/>
                    </a:cxn>
                    <a:cxn ang="0">
                      <a:pos x="T6" y="T7"/>
                    </a:cxn>
                    <a:cxn ang="0">
                      <a:pos x="T8" y="T9"/>
                    </a:cxn>
                  </a:cxnLst>
                  <a:rect l="0" t="0" r="r" b="b"/>
                  <a:pathLst>
                    <a:path w="58" h="94">
                      <a:moveTo>
                        <a:pt x="54" y="85"/>
                      </a:moveTo>
                      <a:cubicBezTo>
                        <a:pt x="37" y="61"/>
                        <a:pt x="23" y="35"/>
                        <a:pt x="12" y="6"/>
                      </a:cubicBezTo>
                      <a:cubicBezTo>
                        <a:pt x="10" y="0"/>
                        <a:pt x="0" y="2"/>
                        <a:pt x="2" y="9"/>
                      </a:cubicBezTo>
                      <a:cubicBezTo>
                        <a:pt x="7" y="41"/>
                        <a:pt x="22" y="71"/>
                        <a:pt x="47" y="91"/>
                      </a:cubicBezTo>
                      <a:cubicBezTo>
                        <a:pt x="51" y="94"/>
                        <a:pt x="58" y="90"/>
                        <a:pt x="54" y="8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72" name="Freeform 60"/>
                <p:cNvSpPr/>
                <p:nvPr/>
              </p:nvSpPr>
              <p:spPr bwMode="auto">
                <a:xfrm>
                  <a:off x="3565526" y="2909888"/>
                  <a:ext cx="22225" cy="68263"/>
                </a:xfrm>
                <a:custGeom>
                  <a:avLst/>
                  <a:gdLst>
                    <a:gd name="T0" fmla="*/ 22 w 22"/>
                    <a:gd name="T1" fmla="*/ 62 h 66"/>
                    <a:gd name="T2" fmla="*/ 9 w 22"/>
                    <a:gd name="T3" fmla="*/ 4 h 66"/>
                    <a:gd name="T4" fmla="*/ 1 w 22"/>
                    <a:gd name="T5" fmla="*/ 6 h 66"/>
                    <a:gd name="T6" fmla="*/ 18 w 22"/>
                    <a:gd name="T7" fmla="*/ 64 h 66"/>
                    <a:gd name="T8" fmla="*/ 22 w 22"/>
                    <a:gd name="T9" fmla="*/ 62 h 66"/>
                  </a:gdLst>
                  <a:ahLst/>
                  <a:cxnLst>
                    <a:cxn ang="0">
                      <a:pos x="T0" y="T1"/>
                    </a:cxn>
                    <a:cxn ang="0">
                      <a:pos x="T2" y="T3"/>
                    </a:cxn>
                    <a:cxn ang="0">
                      <a:pos x="T4" y="T5"/>
                    </a:cxn>
                    <a:cxn ang="0">
                      <a:pos x="T6" y="T7"/>
                    </a:cxn>
                    <a:cxn ang="0">
                      <a:pos x="T8" y="T9"/>
                    </a:cxn>
                  </a:cxnLst>
                  <a:rect l="0" t="0" r="r" b="b"/>
                  <a:pathLst>
                    <a:path w="22" h="66">
                      <a:moveTo>
                        <a:pt x="22" y="62"/>
                      </a:moveTo>
                      <a:cubicBezTo>
                        <a:pt x="17" y="43"/>
                        <a:pt x="16" y="23"/>
                        <a:pt x="9" y="4"/>
                      </a:cubicBezTo>
                      <a:cubicBezTo>
                        <a:pt x="7" y="0"/>
                        <a:pt x="0" y="1"/>
                        <a:pt x="1" y="6"/>
                      </a:cubicBezTo>
                      <a:cubicBezTo>
                        <a:pt x="6" y="25"/>
                        <a:pt x="6" y="47"/>
                        <a:pt x="18" y="64"/>
                      </a:cubicBezTo>
                      <a:cubicBezTo>
                        <a:pt x="19" y="66"/>
                        <a:pt x="22" y="65"/>
                        <a:pt x="22" y="6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73" name="Freeform 61"/>
                <p:cNvSpPr/>
                <p:nvPr/>
              </p:nvSpPr>
              <p:spPr bwMode="auto">
                <a:xfrm>
                  <a:off x="3538538" y="2741613"/>
                  <a:ext cx="28575" cy="100013"/>
                </a:xfrm>
                <a:custGeom>
                  <a:avLst/>
                  <a:gdLst>
                    <a:gd name="T0" fmla="*/ 22 w 27"/>
                    <a:gd name="T1" fmla="*/ 89 h 96"/>
                    <a:gd name="T2" fmla="*/ 15 w 27"/>
                    <a:gd name="T3" fmla="*/ 8 h 96"/>
                    <a:gd name="T4" fmla="*/ 2 w 27"/>
                    <a:gd name="T5" fmla="*/ 8 h 96"/>
                    <a:gd name="T6" fmla="*/ 9 w 27"/>
                    <a:gd name="T7" fmla="*/ 89 h 96"/>
                    <a:gd name="T8" fmla="*/ 22 w 27"/>
                    <a:gd name="T9" fmla="*/ 89 h 96"/>
                  </a:gdLst>
                  <a:ahLst/>
                  <a:cxnLst>
                    <a:cxn ang="0">
                      <a:pos x="T0" y="T1"/>
                    </a:cxn>
                    <a:cxn ang="0">
                      <a:pos x="T2" y="T3"/>
                    </a:cxn>
                    <a:cxn ang="0">
                      <a:pos x="T4" y="T5"/>
                    </a:cxn>
                    <a:cxn ang="0">
                      <a:pos x="T6" y="T7"/>
                    </a:cxn>
                    <a:cxn ang="0">
                      <a:pos x="T8" y="T9"/>
                    </a:cxn>
                  </a:cxnLst>
                  <a:rect l="0" t="0" r="r" b="b"/>
                  <a:pathLst>
                    <a:path w="27" h="96">
                      <a:moveTo>
                        <a:pt x="22" y="89"/>
                      </a:moveTo>
                      <a:cubicBezTo>
                        <a:pt x="27" y="62"/>
                        <a:pt x="18" y="35"/>
                        <a:pt x="15" y="8"/>
                      </a:cubicBezTo>
                      <a:cubicBezTo>
                        <a:pt x="14" y="0"/>
                        <a:pt x="3" y="0"/>
                        <a:pt x="2" y="8"/>
                      </a:cubicBezTo>
                      <a:cubicBezTo>
                        <a:pt x="0" y="35"/>
                        <a:pt x="4" y="62"/>
                        <a:pt x="9" y="89"/>
                      </a:cubicBezTo>
                      <a:cubicBezTo>
                        <a:pt x="10" y="96"/>
                        <a:pt x="21" y="96"/>
                        <a:pt x="22" y="8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74" name="Freeform 62"/>
                <p:cNvSpPr/>
                <p:nvPr/>
              </p:nvSpPr>
              <p:spPr bwMode="auto">
                <a:xfrm>
                  <a:off x="3546476" y="2592388"/>
                  <a:ext cx="22225" cy="73025"/>
                </a:xfrm>
                <a:custGeom>
                  <a:avLst/>
                  <a:gdLst>
                    <a:gd name="T0" fmla="*/ 13 w 22"/>
                    <a:gd name="T1" fmla="*/ 66 h 70"/>
                    <a:gd name="T2" fmla="*/ 21 w 22"/>
                    <a:gd name="T3" fmla="*/ 8 h 70"/>
                    <a:gd name="T4" fmla="*/ 11 w 22"/>
                    <a:gd name="T5" fmla="*/ 6 h 70"/>
                    <a:gd name="T6" fmla="*/ 5 w 22"/>
                    <a:gd name="T7" fmla="*/ 66 h 70"/>
                    <a:gd name="T8" fmla="*/ 13 w 22"/>
                    <a:gd name="T9" fmla="*/ 66 h 70"/>
                  </a:gdLst>
                  <a:ahLst/>
                  <a:cxnLst>
                    <a:cxn ang="0">
                      <a:pos x="T0" y="T1"/>
                    </a:cxn>
                    <a:cxn ang="0">
                      <a:pos x="T2" y="T3"/>
                    </a:cxn>
                    <a:cxn ang="0">
                      <a:pos x="T4" y="T5"/>
                    </a:cxn>
                    <a:cxn ang="0">
                      <a:pos x="T6" y="T7"/>
                    </a:cxn>
                    <a:cxn ang="0">
                      <a:pos x="T8" y="T9"/>
                    </a:cxn>
                  </a:cxnLst>
                  <a:rect l="0" t="0" r="r" b="b"/>
                  <a:pathLst>
                    <a:path w="22" h="70">
                      <a:moveTo>
                        <a:pt x="13" y="66"/>
                      </a:moveTo>
                      <a:cubicBezTo>
                        <a:pt x="17" y="47"/>
                        <a:pt x="16" y="27"/>
                        <a:pt x="21" y="8"/>
                      </a:cubicBezTo>
                      <a:cubicBezTo>
                        <a:pt x="22" y="2"/>
                        <a:pt x="13" y="0"/>
                        <a:pt x="11" y="6"/>
                      </a:cubicBezTo>
                      <a:cubicBezTo>
                        <a:pt x="4" y="26"/>
                        <a:pt x="0" y="45"/>
                        <a:pt x="5" y="66"/>
                      </a:cubicBezTo>
                      <a:cubicBezTo>
                        <a:pt x="6" y="70"/>
                        <a:pt x="12" y="70"/>
                        <a:pt x="13" y="6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75" name="Freeform 63"/>
                <p:cNvSpPr/>
                <p:nvPr/>
              </p:nvSpPr>
              <p:spPr bwMode="auto">
                <a:xfrm>
                  <a:off x="3595688" y="2397126"/>
                  <a:ext cx="49213" cy="103188"/>
                </a:xfrm>
                <a:custGeom>
                  <a:avLst/>
                  <a:gdLst>
                    <a:gd name="T0" fmla="*/ 7 w 47"/>
                    <a:gd name="T1" fmla="*/ 96 h 99"/>
                    <a:gd name="T2" fmla="*/ 45 w 47"/>
                    <a:gd name="T3" fmla="*/ 8 h 99"/>
                    <a:gd name="T4" fmla="*/ 36 w 47"/>
                    <a:gd name="T5" fmla="*/ 5 h 99"/>
                    <a:gd name="T6" fmla="*/ 0 w 47"/>
                    <a:gd name="T7" fmla="*/ 94 h 99"/>
                    <a:gd name="T8" fmla="*/ 7 w 47"/>
                    <a:gd name="T9" fmla="*/ 96 h 99"/>
                  </a:gdLst>
                  <a:ahLst/>
                  <a:cxnLst>
                    <a:cxn ang="0">
                      <a:pos x="T0" y="T1"/>
                    </a:cxn>
                    <a:cxn ang="0">
                      <a:pos x="T2" y="T3"/>
                    </a:cxn>
                    <a:cxn ang="0">
                      <a:pos x="T4" y="T5"/>
                    </a:cxn>
                    <a:cxn ang="0">
                      <a:pos x="T6" y="T7"/>
                    </a:cxn>
                    <a:cxn ang="0">
                      <a:pos x="T8" y="T9"/>
                    </a:cxn>
                  </a:cxnLst>
                  <a:rect l="0" t="0" r="r" b="b"/>
                  <a:pathLst>
                    <a:path w="47" h="99">
                      <a:moveTo>
                        <a:pt x="7" y="96"/>
                      </a:moveTo>
                      <a:cubicBezTo>
                        <a:pt x="20" y="67"/>
                        <a:pt x="33" y="38"/>
                        <a:pt x="45" y="8"/>
                      </a:cubicBezTo>
                      <a:cubicBezTo>
                        <a:pt x="47" y="3"/>
                        <a:pt x="39" y="0"/>
                        <a:pt x="36" y="5"/>
                      </a:cubicBezTo>
                      <a:cubicBezTo>
                        <a:pt x="19" y="33"/>
                        <a:pt x="4" y="61"/>
                        <a:pt x="0" y="94"/>
                      </a:cubicBezTo>
                      <a:cubicBezTo>
                        <a:pt x="0" y="97"/>
                        <a:pt x="6" y="99"/>
                        <a:pt x="7" y="9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76" name="Freeform 64"/>
                <p:cNvSpPr/>
                <p:nvPr/>
              </p:nvSpPr>
              <p:spPr bwMode="auto">
                <a:xfrm>
                  <a:off x="3670301" y="2254251"/>
                  <a:ext cx="57150" cy="80963"/>
                </a:xfrm>
                <a:custGeom>
                  <a:avLst/>
                  <a:gdLst>
                    <a:gd name="T0" fmla="*/ 8 w 55"/>
                    <a:gd name="T1" fmla="*/ 74 h 78"/>
                    <a:gd name="T2" fmla="*/ 27 w 55"/>
                    <a:gd name="T3" fmla="*/ 44 h 78"/>
                    <a:gd name="T4" fmla="*/ 52 w 55"/>
                    <a:gd name="T5" fmla="*/ 10 h 78"/>
                    <a:gd name="T6" fmla="*/ 45 w 55"/>
                    <a:gd name="T7" fmla="*/ 3 h 78"/>
                    <a:gd name="T8" fmla="*/ 16 w 55"/>
                    <a:gd name="T9" fmla="*/ 33 h 78"/>
                    <a:gd name="T10" fmla="*/ 1 w 55"/>
                    <a:gd name="T11" fmla="*/ 72 h 78"/>
                    <a:gd name="T12" fmla="*/ 8 w 55"/>
                    <a:gd name="T13" fmla="*/ 74 h 78"/>
                  </a:gdLst>
                  <a:ahLst/>
                  <a:cxnLst>
                    <a:cxn ang="0">
                      <a:pos x="T0" y="T1"/>
                    </a:cxn>
                    <a:cxn ang="0">
                      <a:pos x="T2" y="T3"/>
                    </a:cxn>
                    <a:cxn ang="0">
                      <a:pos x="T4" y="T5"/>
                    </a:cxn>
                    <a:cxn ang="0">
                      <a:pos x="T6" y="T7"/>
                    </a:cxn>
                    <a:cxn ang="0">
                      <a:pos x="T8" y="T9"/>
                    </a:cxn>
                    <a:cxn ang="0">
                      <a:pos x="T10" y="T11"/>
                    </a:cxn>
                    <a:cxn ang="0">
                      <a:pos x="T12" y="T13"/>
                    </a:cxn>
                  </a:cxnLst>
                  <a:rect l="0" t="0" r="r" b="b"/>
                  <a:pathLst>
                    <a:path w="55" h="78">
                      <a:moveTo>
                        <a:pt x="8" y="74"/>
                      </a:moveTo>
                      <a:cubicBezTo>
                        <a:pt x="12" y="63"/>
                        <a:pt x="21" y="53"/>
                        <a:pt x="27" y="44"/>
                      </a:cubicBezTo>
                      <a:cubicBezTo>
                        <a:pt x="35" y="32"/>
                        <a:pt x="45" y="22"/>
                        <a:pt x="52" y="10"/>
                      </a:cubicBezTo>
                      <a:cubicBezTo>
                        <a:pt x="55" y="6"/>
                        <a:pt x="50" y="0"/>
                        <a:pt x="45" y="3"/>
                      </a:cubicBezTo>
                      <a:cubicBezTo>
                        <a:pt x="34" y="11"/>
                        <a:pt x="25" y="21"/>
                        <a:pt x="16" y="33"/>
                      </a:cubicBezTo>
                      <a:cubicBezTo>
                        <a:pt x="7" y="45"/>
                        <a:pt x="5" y="57"/>
                        <a:pt x="1" y="72"/>
                      </a:cubicBezTo>
                      <a:cubicBezTo>
                        <a:pt x="0" y="76"/>
                        <a:pt x="6" y="78"/>
                        <a:pt x="8" y="7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77" name="Freeform 65"/>
                <p:cNvSpPr/>
                <p:nvPr/>
              </p:nvSpPr>
              <p:spPr bwMode="auto">
                <a:xfrm>
                  <a:off x="3754438" y="2087563"/>
                  <a:ext cx="73025" cy="87313"/>
                </a:xfrm>
                <a:custGeom>
                  <a:avLst/>
                  <a:gdLst>
                    <a:gd name="T0" fmla="*/ 6 w 71"/>
                    <a:gd name="T1" fmla="*/ 84 h 85"/>
                    <a:gd name="T2" fmla="*/ 66 w 71"/>
                    <a:gd name="T3" fmla="*/ 14 h 85"/>
                    <a:gd name="T4" fmla="*/ 58 w 71"/>
                    <a:gd name="T5" fmla="*/ 5 h 85"/>
                    <a:gd name="T6" fmla="*/ 1 w 71"/>
                    <a:gd name="T7" fmla="*/ 81 h 85"/>
                    <a:gd name="T8" fmla="*/ 6 w 71"/>
                    <a:gd name="T9" fmla="*/ 84 h 85"/>
                  </a:gdLst>
                  <a:ahLst/>
                  <a:cxnLst>
                    <a:cxn ang="0">
                      <a:pos x="T0" y="T1"/>
                    </a:cxn>
                    <a:cxn ang="0">
                      <a:pos x="T2" y="T3"/>
                    </a:cxn>
                    <a:cxn ang="0">
                      <a:pos x="T4" y="T5"/>
                    </a:cxn>
                    <a:cxn ang="0">
                      <a:pos x="T6" y="T7"/>
                    </a:cxn>
                    <a:cxn ang="0">
                      <a:pos x="T8" y="T9"/>
                    </a:cxn>
                  </a:cxnLst>
                  <a:rect l="0" t="0" r="r" b="b"/>
                  <a:pathLst>
                    <a:path w="71" h="85">
                      <a:moveTo>
                        <a:pt x="6" y="84"/>
                      </a:moveTo>
                      <a:cubicBezTo>
                        <a:pt x="31" y="64"/>
                        <a:pt x="46" y="37"/>
                        <a:pt x="66" y="14"/>
                      </a:cubicBezTo>
                      <a:cubicBezTo>
                        <a:pt x="71" y="8"/>
                        <a:pt x="64" y="0"/>
                        <a:pt x="58" y="5"/>
                      </a:cubicBezTo>
                      <a:cubicBezTo>
                        <a:pt x="33" y="26"/>
                        <a:pt x="11" y="49"/>
                        <a:pt x="1" y="81"/>
                      </a:cubicBezTo>
                      <a:cubicBezTo>
                        <a:pt x="0" y="84"/>
                        <a:pt x="4" y="85"/>
                        <a:pt x="6" y="8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78" name="Freeform 66"/>
                <p:cNvSpPr/>
                <p:nvPr/>
              </p:nvSpPr>
              <p:spPr bwMode="auto">
                <a:xfrm>
                  <a:off x="3865563" y="1936751"/>
                  <a:ext cx="80963" cy="104775"/>
                </a:xfrm>
                <a:custGeom>
                  <a:avLst/>
                  <a:gdLst>
                    <a:gd name="T0" fmla="*/ 8 w 79"/>
                    <a:gd name="T1" fmla="*/ 98 h 101"/>
                    <a:gd name="T2" fmla="*/ 74 w 79"/>
                    <a:gd name="T3" fmla="*/ 12 h 101"/>
                    <a:gd name="T4" fmla="*/ 67 w 79"/>
                    <a:gd name="T5" fmla="*/ 5 h 101"/>
                    <a:gd name="T6" fmla="*/ 31 w 79"/>
                    <a:gd name="T7" fmla="*/ 43 h 101"/>
                    <a:gd name="T8" fmla="*/ 2 w 79"/>
                    <a:gd name="T9" fmla="*/ 94 h 101"/>
                    <a:gd name="T10" fmla="*/ 8 w 79"/>
                    <a:gd name="T11" fmla="*/ 98 h 101"/>
                  </a:gdLst>
                  <a:ahLst/>
                  <a:cxnLst>
                    <a:cxn ang="0">
                      <a:pos x="T0" y="T1"/>
                    </a:cxn>
                    <a:cxn ang="0">
                      <a:pos x="T2" y="T3"/>
                    </a:cxn>
                    <a:cxn ang="0">
                      <a:pos x="T4" y="T5"/>
                    </a:cxn>
                    <a:cxn ang="0">
                      <a:pos x="T6" y="T7"/>
                    </a:cxn>
                    <a:cxn ang="0">
                      <a:pos x="T8" y="T9"/>
                    </a:cxn>
                    <a:cxn ang="0">
                      <a:pos x="T10" y="T11"/>
                    </a:cxn>
                  </a:cxnLst>
                  <a:rect l="0" t="0" r="r" b="b"/>
                  <a:pathLst>
                    <a:path w="79" h="101">
                      <a:moveTo>
                        <a:pt x="8" y="98"/>
                      </a:moveTo>
                      <a:cubicBezTo>
                        <a:pt x="34" y="72"/>
                        <a:pt x="51" y="41"/>
                        <a:pt x="74" y="12"/>
                      </a:cubicBezTo>
                      <a:cubicBezTo>
                        <a:pt x="79" y="7"/>
                        <a:pt x="72" y="0"/>
                        <a:pt x="67" y="5"/>
                      </a:cubicBezTo>
                      <a:cubicBezTo>
                        <a:pt x="53" y="17"/>
                        <a:pt x="41" y="28"/>
                        <a:pt x="31" y="43"/>
                      </a:cubicBezTo>
                      <a:cubicBezTo>
                        <a:pt x="20" y="59"/>
                        <a:pt x="12" y="76"/>
                        <a:pt x="2" y="94"/>
                      </a:cubicBezTo>
                      <a:cubicBezTo>
                        <a:pt x="0" y="97"/>
                        <a:pt x="5" y="101"/>
                        <a:pt x="8" y="9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79" name="Freeform 67"/>
                <p:cNvSpPr/>
                <p:nvPr/>
              </p:nvSpPr>
              <p:spPr bwMode="auto">
                <a:xfrm>
                  <a:off x="3984626" y="1827213"/>
                  <a:ext cx="87313" cy="65088"/>
                </a:xfrm>
                <a:custGeom>
                  <a:avLst/>
                  <a:gdLst>
                    <a:gd name="T0" fmla="*/ 8 w 85"/>
                    <a:gd name="T1" fmla="*/ 61 h 63"/>
                    <a:gd name="T2" fmla="*/ 23 w 85"/>
                    <a:gd name="T3" fmla="*/ 57 h 63"/>
                    <a:gd name="T4" fmla="*/ 40 w 85"/>
                    <a:gd name="T5" fmla="*/ 47 h 63"/>
                    <a:gd name="T6" fmla="*/ 76 w 85"/>
                    <a:gd name="T7" fmla="*/ 21 h 63"/>
                    <a:gd name="T8" fmla="*/ 67 w 85"/>
                    <a:gd name="T9" fmla="*/ 6 h 63"/>
                    <a:gd name="T10" fmla="*/ 34 w 85"/>
                    <a:gd name="T11" fmla="*/ 26 h 63"/>
                    <a:gd name="T12" fmla="*/ 18 w 85"/>
                    <a:gd name="T13" fmla="*/ 38 h 63"/>
                    <a:gd name="T14" fmla="*/ 3 w 85"/>
                    <a:gd name="T15" fmla="*/ 53 h 63"/>
                    <a:gd name="T16" fmla="*/ 8 w 85"/>
                    <a:gd name="T17" fmla="*/ 61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5" h="63">
                      <a:moveTo>
                        <a:pt x="8" y="61"/>
                      </a:moveTo>
                      <a:cubicBezTo>
                        <a:pt x="13" y="59"/>
                        <a:pt x="18" y="59"/>
                        <a:pt x="23" y="57"/>
                      </a:cubicBezTo>
                      <a:cubicBezTo>
                        <a:pt x="29" y="54"/>
                        <a:pt x="35" y="50"/>
                        <a:pt x="40" y="47"/>
                      </a:cubicBezTo>
                      <a:cubicBezTo>
                        <a:pt x="53" y="39"/>
                        <a:pt x="64" y="30"/>
                        <a:pt x="76" y="21"/>
                      </a:cubicBezTo>
                      <a:cubicBezTo>
                        <a:pt x="85" y="14"/>
                        <a:pt x="77" y="0"/>
                        <a:pt x="67" y="6"/>
                      </a:cubicBezTo>
                      <a:cubicBezTo>
                        <a:pt x="56" y="12"/>
                        <a:pt x="44" y="18"/>
                        <a:pt x="34" y="26"/>
                      </a:cubicBezTo>
                      <a:cubicBezTo>
                        <a:pt x="28" y="30"/>
                        <a:pt x="23" y="34"/>
                        <a:pt x="18" y="38"/>
                      </a:cubicBezTo>
                      <a:cubicBezTo>
                        <a:pt x="11" y="42"/>
                        <a:pt x="8" y="48"/>
                        <a:pt x="3" y="53"/>
                      </a:cubicBezTo>
                      <a:cubicBezTo>
                        <a:pt x="0" y="57"/>
                        <a:pt x="3" y="63"/>
                        <a:pt x="8" y="6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80" name="Freeform 68"/>
                <p:cNvSpPr/>
                <p:nvPr/>
              </p:nvSpPr>
              <p:spPr bwMode="auto">
                <a:xfrm>
                  <a:off x="4127501" y="1725613"/>
                  <a:ext cx="109538" cy="76200"/>
                </a:xfrm>
                <a:custGeom>
                  <a:avLst/>
                  <a:gdLst>
                    <a:gd name="T0" fmla="*/ 9 w 105"/>
                    <a:gd name="T1" fmla="*/ 71 h 74"/>
                    <a:gd name="T2" fmla="*/ 96 w 105"/>
                    <a:gd name="T3" fmla="*/ 16 h 74"/>
                    <a:gd name="T4" fmla="*/ 89 w 105"/>
                    <a:gd name="T5" fmla="*/ 4 h 74"/>
                    <a:gd name="T6" fmla="*/ 2 w 105"/>
                    <a:gd name="T7" fmla="*/ 66 h 74"/>
                    <a:gd name="T8" fmla="*/ 9 w 105"/>
                    <a:gd name="T9" fmla="*/ 71 h 74"/>
                  </a:gdLst>
                  <a:ahLst/>
                  <a:cxnLst>
                    <a:cxn ang="0">
                      <a:pos x="T0" y="T1"/>
                    </a:cxn>
                    <a:cxn ang="0">
                      <a:pos x="T2" y="T3"/>
                    </a:cxn>
                    <a:cxn ang="0">
                      <a:pos x="T4" y="T5"/>
                    </a:cxn>
                    <a:cxn ang="0">
                      <a:pos x="T6" y="T7"/>
                    </a:cxn>
                    <a:cxn ang="0">
                      <a:pos x="T8" y="T9"/>
                    </a:cxn>
                  </a:cxnLst>
                  <a:rect l="0" t="0" r="r" b="b"/>
                  <a:pathLst>
                    <a:path w="105" h="74">
                      <a:moveTo>
                        <a:pt x="9" y="71"/>
                      </a:moveTo>
                      <a:cubicBezTo>
                        <a:pt x="33" y="47"/>
                        <a:pt x="67" y="33"/>
                        <a:pt x="96" y="16"/>
                      </a:cubicBezTo>
                      <a:cubicBezTo>
                        <a:pt x="105" y="12"/>
                        <a:pt x="97" y="0"/>
                        <a:pt x="89" y="4"/>
                      </a:cubicBezTo>
                      <a:cubicBezTo>
                        <a:pt x="55" y="19"/>
                        <a:pt x="22" y="32"/>
                        <a:pt x="2" y="66"/>
                      </a:cubicBezTo>
                      <a:cubicBezTo>
                        <a:pt x="0" y="70"/>
                        <a:pt x="5" y="74"/>
                        <a:pt x="9" y="7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81" name="Freeform 69"/>
                <p:cNvSpPr/>
                <p:nvPr/>
              </p:nvSpPr>
              <p:spPr bwMode="auto">
                <a:xfrm>
                  <a:off x="4300538" y="1655763"/>
                  <a:ext cx="87313" cy="47625"/>
                </a:xfrm>
                <a:custGeom>
                  <a:avLst/>
                  <a:gdLst>
                    <a:gd name="T0" fmla="*/ 7 w 84"/>
                    <a:gd name="T1" fmla="*/ 46 h 47"/>
                    <a:gd name="T2" fmla="*/ 80 w 84"/>
                    <a:gd name="T3" fmla="*/ 9 h 47"/>
                    <a:gd name="T4" fmla="*/ 77 w 84"/>
                    <a:gd name="T5" fmla="*/ 3 h 47"/>
                    <a:gd name="T6" fmla="*/ 5 w 84"/>
                    <a:gd name="T7" fmla="*/ 38 h 47"/>
                    <a:gd name="T8" fmla="*/ 7 w 84"/>
                    <a:gd name="T9" fmla="*/ 46 h 47"/>
                  </a:gdLst>
                  <a:ahLst/>
                  <a:cxnLst>
                    <a:cxn ang="0">
                      <a:pos x="T0" y="T1"/>
                    </a:cxn>
                    <a:cxn ang="0">
                      <a:pos x="T2" y="T3"/>
                    </a:cxn>
                    <a:cxn ang="0">
                      <a:pos x="T4" y="T5"/>
                    </a:cxn>
                    <a:cxn ang="0">
                      <a:pos x="T6" y="T7"/>
                    </a:cxn>
                    <a:cxn ang="0">
                      <a:pos x="T8" y="T9"/>
                    </a:cxn>
                  </a:cxnLst>
                  <a:rect l="0" t="0" r="r" b="b"/>
                  <a:pathLst>
                    <a:path w="84" h="47">
                      <a:moveTo>
                        <a:pt x="7" y="46"/>
                      </a:moveTo>
                      <a:cubicBezTo>
                        <a:pt x="36" y="41"/>
                        <a:pt x="58" y="26"/>
                        <a:pt x="80" y="9"/>
                      </a:cubicBezTo>
                      <a:cubicBezTo>
                        <a:pt x="84" y="6"/>
                        <a:pt x="81" y="0"/>
                        <a:pt x="77" y="3"/>
                      </a:cubicBezTo>
                      <a:cubicBezTo>
                        <a:pt x="54" y="16"/>
                        <a:pt x="30" y="29"/>
                        <a:pt x="5" y="38"/>
                      </a:cubicBezTo>
                      <a:cubicBezTo>
                        <a:pt x="0" y="40"/>
                        <a:pt x="2" y="47"/>
                        <a:pt x="7" y="4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82" name="Freeform 70"/>
                <p:cNvSpPr/>
                <p:nvPr/>
              </p:nvSpPr>
              <p:spPr bwMode="auto">
                <a:xfrm>
                  <a:off x="4451351" y="1609726"/>
                  <a:ext cx="103188" cy="31750"/>
                </a:xfrm>
                <a:custGeom>
                  <a:avLst/>
                  <a:gdLst>
                    <a:gd name="T0" fmla="*/ 4 w 100"/>
                    <a:gd name="T1" fmla="*/ 25 h 31"/>
                    <a:gd name="T2" fmla="*/ 95 w 100"/>
                    <a:gd name="T3" fmla="*/ 11 h 31"/>
                    <a:gd name="T4" fmla="*/ 92 w 100"/>
                    <a:gd name="T5" fmla="*/ 1 h 31"/>
                    <a:gd name="T6" fmla="*/ 4 w 100"/>
                    <a:gd name="T7" fmla="*/ 17 h 31"/>
                    <a:gd name="T8" fmla="*/ 4 w 100"/>
                    <a:gd name="T9" fmla="*/ 25 h 31"/>
                  </a:gdLst>
                  <a:ahLst/>
                  <a:cxnLst>
                    <a:cxn ang="0">
                      <a:pos x="T0" y="T1"/>
                    </a:cxn>
                    <a:cxn ang="0">
                      <a:pos x="T2" y="T3"/>
                    </a:cxn>
                    <a:cxn ang="0">
                      <a:pos x="T4" y="T5"/>
                    </a:cxn>
                    <a:cxn ang="0">
                      <a:pos x="T6" y="T7"/>
                    </a:cxn>
                    <a:cxn ang="0">
                      <a:pos x="T8" y="T9"/>
                    </a:cxn>
                  </a:cxnLst>
                  <a:rect l="0" t="0" r="r" b="b"/>
                  <a:pathLst>
                    <a:path w="100" h="31">
                      <a:moveTo>
                        <a:pt x="4" y="25"/>
                      </a:moveTo>
                      <a:cubicBezTo>
                        <a:pt x="34" y="31"/>
                        <a:pt x="67" y="23"/>
                        <a:pt x="95" y="11"/>
                      </a:cubicBezTo>
                      <a:cubicBezTo>
                        <a:pt x="100" y="9"/>
                        <a:pt x="97" y="0"/>
                        <a:pt x="92" y="1"/>
                      </a:cubicBezTo>
                      <a:cubicBezTo>
                        <a:pt x="63" y="3"/>
                        <a:pt x="32" y="9"/>
                        <a:pt x="4" y="17"/>
                      </a:cubicBezTo>
                      <a:cubicBezTo>
                        <a:pt x="0" y="18"/>
                        <a:pt x="0" y="24"/>
                        <a:pt x="4" y="2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83" name="Freeform 71"/>
                <p:cNvSpPr/>
                <p:nvPr/>
              </p:nvSpPr>
              <p:spPr bwMode="auto">
                <a:xfrm>
                  <a:off x="4638676" y="1628776"/>
                  <a:ext cx="109538" cy="19050"/>
                </a:xfrm>
                <a:custGeom>
                  <a:avLst/>
                  <a:gdLst>
                    <a:gd name="T0" fmla="*/ 4 w 105"/>
                    <a:gd name="T1" fmla="*/ 13 h 18"/>
                    <a:gd name="T2" fmla="*/ 99 w 105"/>
                    <a:gd name="T3" fmla="*/ 14 h 18"/>
                    <a:gd name="T4" fmla="*/ 99 w 105"/>
                    <a:gd name="T5" fmla="*/ 4 h 18"/>
                    <a:gd name="T6" fmla="*/ 4 w 105"/>
                    <a:gd name="T7" fmla="*/ 5 h 18"/>
                    <a:gd name="T8" fmla="*/ 4 w 105"/>
                    <a:gd name="T9" fmla="*/ 13 h 18"/>
                  </a:gdLst>
                  <a:ahLst/>
                  <a:cxnLst>
                    <a:cxn ang="0">
                      <a:pos x="T0" y="T1"/>
                    </a:cxn>
                    <a:cxn ang="0">
                      <a:pos x="T2" y="T3"/>
                    </a:cxn>
                    <a:cxn ang="0">
                      <a:pos x="T4" y="T5"/>
                    </a:cxn>
                    <a:cxn ang="0">
                      <a:pos x="T6" y="T7"/>
                    </a:cxn>
                    <a:cxn ang="0">
                      <a:pos x="T8" y="T9"/>
                    </a:cxn>
                  </a:cxnLst>
                  <a:rect l="0" t="0" r="r" b="b"/>
                  <a:pathLst>
                    <a:path w="105" h="18">
                      <a:moveTo>
                        <a:pt x="4" y="13"/>
                      </a:moveTo>
                      <a:cubicBezTo>
                        <a:pt x="35" y="18"/>
                        <a:pt x="67" y="17"/>
                        <a:pt x="99" y="14"/>
                      </a:cubicBezTo>
                      <a:cubicBezTo>
                        <a:pt x="105" y="13"/>
                        <a:pt x="105" y="5"/>
                        <a:pt x="99" y="4"/>
                      </a:cubicBezTo>
                      <a:cubicBezTo>
                        <a:pt x="67" y="1"/>
                        <a:pt x="35" y="0"/>
                        <a:pt x="4" y="5"/>
                      </a:cubicBezTo>
                      <a:cubicBezTo>
                        <a:pt x="0" y="6"/>
                        <a:pt x="0" y="12"/>
                        <a:pt x="4" y="1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84" name="Freeform 72"/>
                <p:cNvSpPr/>
                <p:nvPr/>
              </p:nvSpPr>
              <p:spPr bwMode="auto">
                <a:xfrm>
                  <a:off x="4851401" y="1643063"/>
                  <a:ext cx="68263" cy="30163"/>
                </a:xfrm>
                <a:custGeom>
                  <a:avLst/>
                  <a:gdLst>
                    <a:gd name="T0" fmla="*/ 2 w 65"/>
                    <a:gd name="T1" fmla="*/ 4 h 28"/>
                    <a:gd name="T2" fmla="*/ 59 w 65"/>
                    <a:gd name="T3" fmla="*/ 27 h 28"/>
                    <a:gd name="T4" fmla="*/ 62 w 65"/>
                    <a:gd name="T5" fmla="*/ 21 h 28"/>
                    <a:gd name="T6" fmla="*/ 3 w 65"/>
                    <a:gd name="T7" fmla="*/ 1 h 28"/>
                    <a:gd name="T8" fmla="*/ 2 w 65"/>
                    <a:gd name="T9" fmla="*/ 4 h 28"/>
                  </a:gdLst>
                  <a:ahLst/>
                  <a:cxnLst>
                    <a:cxn ang="0">
                      <a:pos x="T0" y="T1"/>
                    </a:cxn>
                    <a:cxn ang="0">
                      <a:pos x="T2" y="T3"/>
                    </a:cxn>
                    <a:cxn ang="0">
                      <a:pos x="T4" y="T5"/>
                    </a:cxn>
                    <a:cxn ang="0">
                      <a:pos x="T6" y="T7"/>
                    </a:cxn>
                    <a:cxn ang="0">
                      <a:pos x="T8" y="T9"/>
                    </a:cxn>
                  </a:cxnLst>
                  <a:rect l="0" t="0" r="r" b="b"/>
                  <a:pathLst>
                    <a:path w="65" h="28">
                      <a:moveTo>
                        <a:pt x="2" y="4"/>
                      </a:moveTo>
                      <a:cubicBezTo>
                        <a:pt x="19" y="15"/>
                        <a:pt x="40" y="22"/>
                        <a:pt x="59" y="27"/>
                      </a:cubicBezTo>
                      <a:cubicBezTo>
                        <a:pt x="63" y="28"/>
                        <a:pt x="65" y="23"/>
                        <a:pt x="62" y="21"/>
                      </a:cubicBezTo>
                      <a:cubicBezTo>
                        <a:pt x="43" y="13"/>
                        <a:pt x="23" y="7"/>
                        <a:pt x="3" y="1"/>
                      </a:cubicBezTo>
                      <a:cubicBezTo>
                        <a:pt x="1" y="0"/>
                        <a:pt x="0" y="3"/>
                        <a:pt x="2" y="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85" name="Freeform 73"/>
                <p:cNvSpPr/>
                <p:nvPr/>
              </p:nvSpPr>
              <p:spPr bwMode="auto">
                <a:xfrm>
                  <a:off x="5008563" y="1714501"/>
                  <a:ext cx="71438" cy="33338"/>
                </a:xfrm>
                <a:custGeom>
                  <a:avLst/>
                  <a:gdLst>
                    <a:gd name="T0" fmla="*/ 3 w 68"/>
                    <a:gd name="T1" fmla="*/ 10 h 33"/>
                    <a:gd name="T2" fmla="*/ 59 w 68"/>
                    <a:gd name="T3" fmla="*/ 32 h 33"/>
                    <a:gd name="T4" fmla="*/ 64 w 68"/>
                    <a:gd name="T5" fmla="*/ 26 h 33"/>
                    <a:gd name="T6" fmla="*/ 3 w 68"/>
                    <a:gd name="T7" fmla="*/ 4 h 33"/>
                    <a:gd name="T8" fmla="*/ 3 w 68"/>
                    <a:gd name="T9" fmla="*/ 10 h 33"/>
                  </a:gdLst>
                  <a:ahLst/>
                  <a:cxnLst>
                    <a:cxn ang="0">
                      <a:pos x="T0" y="T1"/>
                    </a:cxn>
                    <a:cxn ang="0">
                      <a:pos x="T2" y="T3"/>
                    </a:cxn>
                    <a:cxn ang="0">
                      <a:pos x="T4" y="T5"/>
                    </a:cxn>
                    <a:cxn ang="0">
                      <a:pos x="T6" y="T7"/>
                    </a:cxn>
                    <a:cxn ang="0">
                      <a:pos x="T8" y="T9"/>
                    </a:cxn>
                  </a:cxnLst>
                  <a:rect l="0" t="0" r="r" b="b"/>
                  <a:pathLst>
                    <a:path w="68" h="33">
                      <a:moveTo>
                        <a:pt x="3" y="10"/>
                      </a:moveTo>
                      <a:cubicBezTo>
                        <a:pt x="23" y="14"/>
                        <a:pt x="40" y="23"/>
                        <a:pt x="59" y="32"/>
                      </a:cubicBezTo>
                      <a:cubicBezTo>
                        <a:pt x="63" y="33"/>
                        <a:pt x="68" y="29"/>
                        <a:pt x="64" y="26"/>
                      </a:cubicBezTo>
                      <a:cubicBezTo>
                        <a:pt x="46" y="10"/>
                        <a:pt x="26" y="0"/>
                        <a:pt x="3" y="4"/>
                      </a:cubicBezTo>
                      <a:cubicBezTo>
                        <a:pt x="0" y="4"/>
                        <a:pt x="0" y="9"/>
                        <a:pt x="3" y="1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86" name="Freeform 74"/>
                <p:cNvSpPr/>
                <p:nvPr/>
              </p:nvSpPr>
              <p:spPr bwMode="auto">
                <a:xfrm>
                  <a:off x="5149851" y="1784351"/>
                  <a:ext cx="85725" cy="47625"/>
                </a:xfrm>
                <a:custGeom>
                  <a:avLst/>
                  <a:gdLst>
                    <a:gd name="T0" fmla="*/ 3 w 83"/>
                    <a:gd name="T1" fmla="*/ 6 h 46"/>
                    <a:gd name="T2" fmla="*/ 75 w 83"/>
                    <a:gd name="T3" fmla="*/ 43 h 46"/>
                    <a:gd name="T4" fmla="*/ 79 w 83"/>
                    <a:gd name="T5" fmla="*/ 37 h 46"/>
                    <a:gd name="T6" fmla="*/ 6 w 83"/>
                    <a:gd name="T7" fmla="*/ 1 h 46"/>
                    <a:gd name="T8" fmla="*/ 3 w 83"/>
                    <a:gd name="T9" fmla="*/ 6 h 46"/>
                  </a:gdLst>
                  <a:ahLst/>
                  <a:cxnLst>
                    <a:cxn ang="0">
                      <a:pos x="T0" y="T1"/>
                    </a:cxn>
                    <a:cxn ang="0">
                      <a:pos x="T2" y="T3"/>
                    </a:cxn>
                    <a:cxn ang="0">
                      <a:pos x="T4" y="T5"/>
                    </a:cxn>
                    <a:cxn ang="0">
                      <a:pos x="T6" y="T7"/>
                    </a:cxn>
                    <a:cxn ang="0">
                      <a:pos x="T8" y="T9"/>
                    </a:cxn>
                  </a:cxnLst>
                  <a:rect l="0" t="0" r="r" b="b"/>
                  <a:pathLst>
                    <a:path w="83" h="46">
                      <a:moveTo>
                        <a:pt x="3" y="6"/>
                      </a:moveTo>
                      <a:cubicBezTo>
                        <a:pt x="28" y="18"/>
                        <a:pt x="52" y="30"/>
                        <a:pt x="75" y="43"/>
                      </a:cubicBezTo>
                      <a:cubicBezTo>
                        <a:pt x="80" y="46"/>
                        <a:pt x="83" y="39"/>
                        <a:pt x="79" y="37"/>
                      </a:cubicBezTo>
                      <a:cubicBezTo>
                        <a:pt x="57" y="20"/>
                        <a:pt x="33" y="7"/>
                        <a:pt x="6" y="1"/>
                      </a:cubicBezTo>
                      <a:cubicBezTo>
                        <a:pt x="2" y="0"/>
                        <a:pt x="0" y="5"/>
                        <a:pt x="3" y="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87" name="Freeform 75"/>
                <p:cNvSpPr/>
                <p:nvPr/>
              </p:nvSpPr>
              <p:spPr bwMode="auto">
                <a:xfrm>
                  <a:off x="5305426" y="1847851"/>
                  <a:ext cx="66675" cy="61913"/>
                </a:xfrm>
                <a:custGeom>
                  <a:avLst/>
                  <a:gdLst>
                    <a:gd name="T0" fmla="*/ 5 w 65"/>
                    <a:gd name="T1" fmla="*/ 12 h 59"/>
                    <a:gd name="T2" fmla="*/ 55 w 65"/>
                    <a:gd name="T3" fmla="*/ 55 h 59"/>
                    <a:gd name="T4" fmla="*/ 62 w 65"/>
                    <a:gd name="T5" fmla="*/ 49 h 59"/>
                    <a:gd name="T6" fmla="*/ 42 w 65"/>
                    <a:gd name="T7" fmla="*/ 23 h 59"/>
                    <a:gd name="T8" fmla="*/ 10 w 65"/>
                    <a:gd name="T9" fmla="*/ 4 h 59"/>
                    <a:gd name="T10" fmla="*/ 5 w 65"/>
                    <a:gd name="T11" fmla="*/ 12 h 59"/>
                  </a:gdLst>
                  <a:ahLst/>
                  <a:cxnLst>
                    <a:cxn ang="0">
                      <a:pos x="T0" y="T1"/>
                    </a:cxn>
                    <a:cxn ang="0">
                      <a:pos x="T2" y="T3"/>
                    </a:cxn>
                    <a:cxn ang="0">
                      <a:pos x="T4" y="T5"/>
                    </a:cxn>
                    <a:cxn ang="0">
                      <a:pos x="T6" y="T7"/>
                    </a:cxn>
                    <a:cxn ang="0">
                      <a:pos x="T8" y="T9"/>
                    </a:cxn>
                    <a:cxn ang="0">
                      <a:pos x="T10" y="T11"/>
                    </a:cxn>
                  </a:cxnLst>
                  <a:rect l="0" t="0" r="r" b="b"/>
                  <a:pathLst>
                    <a:path w="65" h="59">
                      <a:moveTo>
                        <a:pt x="5" y="12"/>
                      </a:moveTo>
                      <a:cubicBezTo>
                        <a:pt x="23" y="25"/>
                        <a:pt x="42" y="37"/>
                        <a:pt x="55" y="55"/>
                      </a:cubicBezTo>
                      <a:cubicBezTo>
                        <a:pt x="58" y="59"/>
                        <a:pt x="65" y="53"/>
                        <a:pt x="62" y="49"/>
                      </a:cubicBezTo>
                      <a:cubicBezTo>
                        <a:pt x="57" y="39"/>
                        <a:pt x="50" y="31"/>
                        <a:pt x="42" y="23"/>
                      </a:cubicBezTo>
                      <a:cubicBezTo>
                        <a:pt x="33" y="15"/>
                        <a:pt x="21" y="9"/>
                        <a:pt x="10" y="4"/>
                      </a:cubicBezTo>
                      <a:cubicBezTo>
                        <a:pt x="5" y="0"/>
                        <a:pt x="0" y="8"/>
                        <a:pt x="5" y="1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88" name="Freeform 76"/>
                <p:cNvSpPr/>
                <p:nvPr/>
              </p:nvSpPr>
              <p:spPr bwMode="auto">
                <a:xfrm>
                  <a:off x="5380038" y="1765301"/>
                  <a:ext cx="30163" cy="87313"/>
                </a:xfrm>
                <a:custGeom>
                  <a:avLst/>
                  <a:gdLst>
                    <a:gd name="T0" fmla="*/ 10 w 28"/>
                    <a:gd name="T1" fmla="*/ 81 h 84"/>
                    <a:gd name="T2" fmla="*/ 27 w 28"/>
                    <a:gd name="T3" fmla="*/ 10 h 84"/>
                    <a:gd name="T4" fmla="*/ 17 w 28"/>
                    <a:gd name="T5" fmla="*/ 6 h 84"/>
                    <a:gd name="T6" fmla="*/ 4 w 28"/>
                    <a:gd name="T7" fmla="*/ 81 h 84"/>
                    <a:gd name="T8" fmla="*/ 10 w 28"/>
                    <a:gd name="T9" fmla="*/ 81 h 84"/>
                  </a:gdLst>
                  <a:ahLst/>
                  <a:cxnLst>
                    <a:cxn ang="0">
                      <a:pos x="T0" y="T1"/>
                    </a:cxn>
                    <a:cxn ang="0">
                      <a:pos x="T2" y="T3"/>
                    </a:cxn>
                    <a:cxn ang="0">
                      <a:pos x="T4" y="T5"/>
                    </a:cxn>
                    <a:cxn ang="0">
                      <a:pos x="T6" y="T7"/>
                    </a:cxn>
                    <a:cxn ang="0">
                      <a:pos x="T8" y="T9"/>
                    </a:cxn>
                  </a:cxnLst>
                  <a:rect l="0" t="0" r="r" b="b"/>
                  <a:pathLst>
                    <a:path w="28" h="84">
                      <a:moveTo>
                        <a:pt x="10" y="81"/>
                      </a:moveTo>
                      <a:cubicBezTo>
                        <a:pt x="15" y="57"/>
                        <a:pt x="22" y="34"/>
                        <a:pt x="27" y="10"/>
                      </a:cubicBezTo>
                      <a:cubicBezTo>
                        <a:pt x="28" y="4"/>
                        <a:pt x="20" y="0"/>
                        <a:pt x="17" y="6"/>
                      </a:cubicBezTo>
                      <a:cubicBezTo>
                        <a:pt x="6" y="29"/>
                        <a:pt x="0" y="55"/>
                        <a:pt x="4" y="81"/>
                      </a:cubicBezTo>
                      <a:cubicBezTo>
                        <a:pt x="5" y="84"/>
                        <a:pt x="10" y="84"/>
                        <a:pt x="10" y="8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89" name="Freeform 77"/>
                <p:cNvSpPr/>
                <p:nvPr/>
              </p:nvSpPr>
              <p:spPr bwMode="auto">
                <a:xfrm>
                  <a:off x="5451476" y="1625601"/>
                  <a:ext cx="39688" cy="63500"/>
                </a:xfrm>
                <a:custGeom>
                  <a:avLst/>
                  <a:gdLst>
                    <a:gd name="T0" fmla="*/ 7 w 39"/>
                    <a:gd name="T1" fmla="*/ 58 h 62"/>
                    <a:gd name="T2" fmla="*/ 38 w 39"/>
                    <a:gd name="T3" fmla="*/ 7 h 62"/>
                    <a:gd name="T4" fmla="*/ 29 w 39"/>
                    <a:gd name="T5" fmla="*/ 3 h 62"/>
                    <a:gd name="T6" fmla="*/ 13 w 39"/>
                    <a:gd name="T7" fmla="*/ 25 h 62"/>
                    <a:gd name="T8" fmla="*/ 1 w 39"/>
                    <a:gd name="T9" fmla="*/ 56 h 62"/>
                    <a:gd name="T10" fmla="*/ 7 w 39"/>
                    <a:gd name="T11" fmla="*/ 58 h 62"/>
                  </a:gdLst>
                  <a:ahLst/>
                  <a:cxnLst>
                    <a:cxn ang="0">
                      <a:pos x="T0" y="T1"/>
                    </a:cxn>
                    <a:cxn ang="0">
                      <a:pos x="T2" y="T3"/>
                    </a:cxn>
                    <a:cxn ang="0">
                      <a:pos x="T4" y="T5"/>
                    </a:cxn>
                    <a:cxn ang="0">
                      <a:pos x="T6" y="T7"/>
                    </a:cxn>
                    <a:cxn ang="0">
                      <a:pos x="T8" y="T9"/>
                    </a:cxn>
                    <a:cxn ang="0">
                      <a:pos x="T10" y="T11"/>
                    </a:cxn>
                  </a:cxnLst>
                  <a:rect l="0" t="0" r="r" b="b"/>
                  <a:pathLst>
                    <a:path w="39" h="62">
                      <a:moveTo>
                        <a:pt x="7" y="58"/>
                      </a:moveTo>
                      <a:cubicBezTo>
                        <a:pt x="16" y="40"/>
                        <a:pt x="30" y="26"/>
                        <a:pt x="38" y="7"/>
                      </a:cubicBezTo>
                      <a:cubicBezTo>
                        <a:pt x="39" y="2"/>
                        <a:pt x="32" y="0"/>
                        <a:pt x="29" y="3"/>
                      </a:cubicBezTo>
                      <a:cubicBezTo>
                        <a:pt x="24" y="11"/>
                        <a:pt x="18" y="18"/>
                        <a:pt x="13" y="25"/>
                      </a:cubicBezTo>
                      <a:cubicBezTo>
                        <a:pt x="7" y="34"/>
                        <a:pt x="4" y="45"/>
                        <a:pt x="1" y="56"/>
                      </a:cubicBezTo>
                      <a:cubicBezTo>
                        <a:pt x="0" y="59"/>
                        <a:pt x="5" y="62"/>
                        <a:pt x="7" y="5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90" name="Freeform 78"/>
                <p:cNvSpPr/>
                <p:nvPr/>
              </p:nvSpPr>
              <p:spPr bwMode="auto">
                <a:xfrm>
                  <a:off x="5540376" y="1449388"/>
                  <a:ext cx="88900" cy="112713"/>
                </a:xfrm>
                <a:custGeom>
                  <a:avLst/>
                  <a:gdLst>
                    <a:gd name="T0" fmla="*/ 8 w 86"/>
                    <a:gd name="T1" fmla="*/ 105 h 108"/>
                    <a:gd name="T2" fmla="*/ 81 w 86"/>
                    <a:gd name="T3" fmla="*/ 12 h 108"/>
                    <a:gd name="T4" fmla="*/ 75 w 86"/>
                    <a:gd name="T5" fmla="*/ 4 h 108"/>
                    <a:gd name="T6" fmla="*/ 1 w 86"/>
                    <a:gd name="T7" fmla="*/ 101 h 108"/>
                    <a:gd name="T8" fmla="*/ 8 w 86"/>
                    <a:gd name="T9" fmla="*/ 105 h 108"/>
                  </a:gdLst>
                  <a:ahLst/>
                  <a:cxnLst>
                    <a:cxn ang="0">
                      <a:pos x="T0" y="T1"/>
                    </a:cxn>
                    <a:cxn ang="0">
                      <a:pos x="T2" y="T3"/>
                    </a:cxn>
                    <a:cxn ang="0">
                      <a:pos x="T4" y="T5"/>
                    </a:cxn>
                    <a:cxn ang="0">
                      <a:pos x="T6" y="T7"/>
                    </a:cxn>
                    <a:cxn ang="0">
                      <a:pos x="T8" y="T9"/>
                    </a:cxn>
                  </a:cxnLst>
                  <a:rect l="0" t="0" r="r" b="b"/>
                  <a:pathLst>
                    <a:path w="86" h="108">
                      <a:moveTo>
                        <a:pt x="8" y="105"/>
                      </a:moveTo>
                      <a:cubicBezTo>
                        <a:pt x="34" y="75"/>
                        <a:pt x="53" y="41"/>
                        <a:pt x="81" y="12"/>
                      </a:cubicBezTo>
                      <a:cubicBezTo>
                        <a:pt x="86" y="8"/>
                        <a:pt x="80" y="0"/>
                        <a:pt x="75" y="4"/>
                      </a:cubicBezTo>
                      <a:cubicBezTo>
                        <a:pt x="39" y="25"/>
                        <a:pt x="16" y="63"/>
                        <a:pt x="1" y="101"/>
                      </a:cubicBezTo>
                      <a:cubicBezTo>
                        <a:pt x="0" y="105"/>
                        <a:pt x="5" y="108"/>
                        <a:pt x="8" y="10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91" name="Freeform 79"/>
                <p:cNvSpPr/>
                <p:nvPr/>
              </p:nvSpPr>
              <p:spPr bwMode="auto">
                <a:xfrm>
                  <a:off x="5675313" y="1382713"/>
                  <a:ext cx="88900" cy="57150"/>
                </a:xfrm>
                <a:custGeom>
                  <a:avLst/>
                  <a:gdLst>
                    <a:gd name="T0" fmla="*/ 7 w 86"/>
                    <a:gd name="T1" fmla="*/ 53 h 55"/>
                    <a:gd name="T2" fmla="*/ 79 w 86"/>
                    <a:gd name="T3" fmla="*/ 13 h 55"/>
                    <a:gd name="T4" fmla="*/ 76 w 86"/>
                    <a:gd name="T5" fmla="*/ 2 h 55"/>
                    <a:gd name="T6" fmla="*/ 3 w 86"/>
                    <a:gd name="T7" fmla="*/ 48 h 55"/>
                    <a:gd name="T8" fmla="*/ 7 w 86"/>
                    <a:gd name="T9" fmla="*/ 53 h 55"/>
                  </a:gdLst>
                  <a:ahLst/>
                  <a:cxnLst>
                    <a:cxn ang="0">
                      <a:pos x="T0" y="T1"/>
                    </a:cxn>
                    <a:cxn ang="0">
                      <a:pos x="T2" y="T3"/>
                    </a:cxn>
                    <a:cxn ang="0">
                      <a:pos x="T4" y="T5"/>
                    </a:cxn>
                    <a:cxn ang="0">
                      <a:pos x="T6" y="T7"/>
                    </a:cxn>
                    <a:cxn ang="0">
                      <a:pos x="T8" y="T9"/>
                    </a:cxn>
                  </a:cxnLst>
                  <a:rect l="0" t="0" r="r" b="b"/>
                  <a:pathLst>
                    <a:path w="86" h="55">
                      <a:moveTo>
                        <a:pt x="7" y="53"/>
                      </a:moveTo>
                      <a:cubicBezTo>
                        <a:pt x="32" y="43"/>
                        <a:pt x="53" y="22"/>
                        <a:pt x="79" y="13"/>
                      </a:cubicBezTo>
                      <a:cubicBezTo>
                        <a:pt x="86" y="10"/>
                        <a:pt x="83" y="0"/>
                        <a:pt x="76" y="2"/>
                      </a:cubicBezTo>
                      <a:cubicBezTo>
                        <a:pt x="46" y="8"/>
                        <a:pt x="24" y="27"/>
                        <a:pt x="3" y="48"/>
                      </a:cubicBezTo>
                      <a:cubicBezTo>
                        <a:pt x="0" y="51"/>
                        <a:pt x="4" y="55"/>
                        <a:pt x="7" y="5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92" name="Freeform 80"/>
                <p:cNvSpPr/>
                <p:nvPr/>
              </p:nvSpPr>
              <p:spPr bwMode="auto">
                <a:xfrm>
                  <a:off x="5895976" y="1304926"/>
                  <a:ext cx="57150" cy="28575"/>
                </a:xfrm>
                <a:custGeom>
                  <a:avLst/>
                  <a:gdLst>
                    <a:gd name="T0" fmla="*/ 4 w 56"/>
                    <a:gd name="T1" fmla="*/ 26 h 27"/>
                    <a:gd name="T2" fmla="*/ 55 w 56"/>
                    <a:gd name="T3" fmla="*/ 4 h 27"/>
                    <a:gd name="T4" fmla="*/ 53 w 56"/>
                    <a:gd name="T5" fmla="*/ 2 h 27"/>
                    <a:gd name="T6" fmla="*/ 2 w 56"/>
                    <a:gd name="T7" fmla="*/ 23 h 27"/>
                    <a:gd name="T8" fmla="*/ 4 w 56"/>
                    <a:gd name="T9" fmla="*/ 26 h 27"/>
                  </a:gdLst>
                  <a:ahLst/>
                  <a:cxnLst>
                    <a:cxn ang="0">
                      <a:pos x="T0" y="T1"/>
                    </a:cxn>
                    <a:cxn ang="0">
                      <a:pos x="T2" y="T3"/>
                    </a:cxn>
                    <a:cxn ang="0">
                      <a:pos x="T4" y="T5"/>
                    </a:cxn>
                    <a:cxn ang="0">
                      <a:pos x="T6" y="T7"/>
                    </a:cxn>
                    <a:cxn ang="0">
                      <a:pos x="T8" y="T9"/>
                    </a:cxn>
                  </a:cxnLst>
                  <a:rect l="0" t="0" r="r" b="b"/>
                  <a:pathLst>
                    <a:path w="56" h="27">
                      <a:moveTo>
                        <a:pt x="4" y="26"/>
                      </a:moveTo>
                      <a:cubicBezTo>
                        <a:pt x="21" y="18"/>
                        <a:pt x="41" y="18"/>
                        <a:pt x="55" y="4"/>
                      </a:cubicBezTo>
                      <a:cubicBezTo>
                        <a:pt x="56" y="2"/>
                        <a:pt x="54" y="0"/>
                        <a:pt x="53" y="2"/>
                      </a:cubicBezTo>
                      <a:cubicBezTo>
                        <a:pt x="38" y="14"/>
                        <a:pt x="19" y="15"/>
                        <a:pt x="2" y="23"/>
                      </a:cubicBezTo>
                      <a:cubicBezTo>
                        <a:pt x="0" y="24"/>
                        <a:pt x="2" y="27"/>
                        <a:pt x="4" y="2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93" name="Freeform 81"/>
                <p:cNvSpPr/>
                <p:nvPr/>
              </p:nvSpPr>
              <p:spPr bwMode="auto">
                <a:xfrm>
                  <a:off x="6059488" y="1247776"/>
                  <a:ext cx="125413" cy="41275"/>
                </a:xfrm>
                <a:custGeom>
                  <a:avLst/>
                  <a:gdLst>
                    <a:gd name="T0" fmla="*/ 6 w 121"/>
                    <a:gd name="T1" fmla="*/ 38 h 40"/>
                    <a:gd name="T2" fmla="*/ 115 w 121"/>
                    <a:gd name="T3" fmla="*/ 13 h 40"/>
                    <a:gd name="T4" fmla="*/ 113 w 121"/>
                    <a:gd name="T5" fmla="*/ 0 h 40"/>
                    <a:gd name="T6" fmla="*/ 3 w 121"/>
                    <a:gd name="T7" fmla="*/ 34 h 40"/>
                    <a:gd name="T8" fmla="*/ 6 w 121"/>
                    <a:gd name="T9" fmla="*/ 38 h 40"/>
                  </a:gdLst>
                  <a:ahLst/>
                  <a:cxnLst>
                    <a:cxn ang="0">
                      <a:pos x="T0" y="T1"/>
                    </a:cxn>
                    <a:cxn ang="0">
                      <a:pos x="T2" y="T3"/>
                    </a:cxn>
                    <a:cxn ang="0">
                      <a:pos x="T4" y="T5"/>
                    </a:cxn>
                    <a:cxn ang="0">
                      <a:pos x="T6" y="T7"/>
                    </a:cxn>
                    <a:cxn ang="0">
                      <a:pos x="T8" y="T9"/>
                    </a:cxn>
                  </a:cxnLst>
                  <a:rect l="0" t="0" r="r" b="b"/>
                  <a:pathLst>
                    <a:path w="121" h="40">
                      <a:moveTo>
                        <a:pt x="6" y="38"/>
                      </a:moveTo>
                      <a:cubicBezTo>
                        <a:pt x="40" y="23"/>
                        <a:pt x="79" y="25"/>
                        <a:pt x="115" y="13"/>
                      </a:cubicBezTo>
                      <a:cubicBezTo>
                        <a:pt x="121" y="11"/>
                        <a:pt x="121" y="0"/>
                        <a:pt x="113" y="0"/>
                      </a:cubicBezTo>
                      <a:cubicBezTo>
                        <a:pt x="72" y="3"/>
                        <a:pt x="37" y="11"/>
                        <a:pt x="3" y="34"/>
                      </a:cubicBezTo>
                      <a:cubicBezTo>
                        <a:pt x="0" y="36"/>
                        <a:pt x="3" y="40"/>
                        <a:pt x="6" y="3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94" name="Freeform 82"/>
                <p:cNvSpPr/>
                <p:nvPr/>
              </p:nvSpPr>
              <p:spPr bwMode="auto">
                <a:xfrm>
                  <a:off x="6319838" y="1225551"/>
                  <a:ext cx="120650" cy="30163"/>
                </a:xfrm>
                <a:custGeom>
                  <a:avLst/>
                  <a:gdLst>
                    <a:gd name="T0" fmla="*/ 8 w 116"/>
                    <a:gd name="T1" fmla="*/ 25 h 28"/>
                    <a:gd name="T2" fmla="*/ 108 w 116"/>
                    <a:gd name="T3" fmla="*/ 27 h 28"/>
                    <a:gd name="T4" fmla="*/ 110 w 116"/>
                    <a:gd name="T5" fmla="*/ 15 h 28"/>
                    <a:gd name="T6" fmla="*/ 4 w 116"/>
                    <a:gd name="T7" fmla="*/ 17 h 28"/>
                    <a:gd name="T8" fmla="*/ 8 w 116"/>
                    <a:gd name="T9" fmla="*/ 25 h 28"/>
                  </a:gdLst>
                  <a:ahLst/>
                  <a:cxnLst>
                    <a:cxn ang="0">
                      <a:pos x="T0" y="T1"/>
                    </a:cxn>
                    <a:cxn ang="0">
                      <a:pos x="T2" y="T3"/>
                    </a:cxn>
                    <a:cxn ang="0">
                      <a:pos x="T4" y="T5"/>
                    </a:cxn>
                    <a:cxn ang="0">
                      <a:pos x="T6" y="T7"/>
                    </a:cxn>
                    <a:cxn ang="0">
                      <a:pos x="T8" y="T9"/>
                    </a:cxn>
                  </a:cxnLst>
                  <a:rect l="0" t="0" r="r" b="b"/>
                  <a:pathLst>
                    <a:path w="116" h="28">
                      <a:moveTo>
                        <a:pt x="8" y="25"/>
                      </a:moveTo>
                      <a:cubicBezTo>
                        <a:pt x="41" y="16"/>
                        <a:pt x="74" y="23"/>
                        <a:pt x="108" y="27"/>
                      </a:cubicBezTo>
                      <a:cubicBezTo>
                        <a:pt x="115" y="28"/>
                        <a:pt x="116" y="17"/>
                        <a:pt x="110" y="15"/>
                      </a:cubicBezTo>
                      <a:cubicBezTo>
                        <a:pt x="72" y="4"/>
                        <a:pt x="40" y="0"/>
                        <a:pt x="4" y="17"/>
                      </a:cubicBezTo>
                      <a:cubicBezTo>
                        <a:pt x="0" y="19"/>
                        <a:pt x="3" y="26"/>
                        <a:pt x="8" y="2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95" name="Freeform 83"/>
                <p:cNvSpPr/>
                <p:nvPr/>
              </p:nvSpPr>
              <p:spPr bwMode="auto">
                <a:xfrm>
                  <a:off x="6584951" y="1241426"/>
                  <a:ext cx="109538" cy="19050"/>
                </a:xfrm>
                <a:custGeom>
                  <a:avLst/>
                  <a:gdLst>
                    <a:gd name="T0" fmla="*/ 5 w 106"/>
                    <a:gd name="T1" fmla="*/ 9 h 18"/>
                    <a:gd name="T2" fmla="*/ 98 w 106"/>
                    <a:gd name="T3" fmla="*/ 17 h 18"/>
                    <a:gd name="T4" fmla="*/ 100 w 106"/>
                    <a:gd name="T5" fmla="*/ 9 h 18"/>
                    <a:gd name="T6" fmla="*/ 5 w 106"/>
                    <a:gd name="T7" fmla="*/ 2 h 18"/>
                    <a:gd name="T8" fmla="*/ 5 w 106"/>
                    <a:gd name="T9" fmla="*/ 9 h 18"/>
                  </a:gdLst>
                  <a:ahLst/>
                  <a:cxnLst>
                    <a:cxn ang="0">
                      <a:pos x="T0" y="T1"/>
                    </a:cxn>
                    <a:cxn ang="0">
                      <a:pos x="T2" y="T3"/>
                    </a:cxn>
                    <a:cxn ang="0">
                      <a:pos x="T4" y="T5"/>
                    </a:cxn>
                    <a:cxn ang="0">
                      <a:pos x="T6" y="T7"/>
                    </a:cxn>
                    <a:cxn ang="0">
                      <a:pos x="T8" y="T9"/>
                    </a:cxn>
                  </a:cxnLst>
                  <a:rect l="0" t="0" r="r" b="b"/>
                  <a:pathLst>
                    <a:path w="106" h="18">
                      <a:moveTo>
                        <a:pt x="5" y="9"/>
                      </a:moveTo>
                      <a:cubicBezTo>
                        <a:pt x="35" y="11"/>
                        <a:pt x="68" y="12"/>
                        <a:pt x="98" y="17"/>
                      </a:cubicBezTo>
                      <a:cubicBezTo>
                        <a:pt x="103" y="18"/>
                        <a:pt x="106" y="10"/>
                        <a:pt x="100" y="9"/>
                      </a:cubicBezTo>
                      <a:cubicBezTo>
                        <a:pt x="68" y="0"/>
                        <a:pt x="38" y="1"/>
                        <a:pt x="5" y="2"/>
                      </a:cubicBezTo>
                      <a:cubicBezTo>
                        <a:pt x="0" y="2"/>
                        <a:pt x="0" y="9"/>
                        <a:pt x="5"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96" name="Freeform 84"/>
                <p:cNvSpPr/>
                <p:nvPr/>
              </p:nvSpPr>
              <p:spPr bwMode="auto">
                <a:xfrm>
                  <a:off x="6799263" y="1285876"/>
                  <a:ext cx="117475" cy="47625"/>
                </a:xfrm>
                <a:custGeom>
                  <a:avLst/>
                  <a:gdLst>
                    <a:gd name="T0" fmla="*/ 5 w 112"/>
                    <a:gd name="T1" fmla="*/ 11 h 45"/>
                    <a:gd name="T2" fmla="*/ 100 w 112"/>
                    <a:gd name="T3" fmla="*/ 42 h 45"/>
                    <a:gd name="T4" fmla="*/ 105 w 112"/>
                    <a:gd name="T5" fmla="*/ 29 h 45"/>
                    <a:gd name="T6" fmla="*/ 8 w 112"/>
                    <a:gd name="T7" fmla="*/ 1 h 45"/>
                    <a:gd name="T8" fmla="*/ 5 w 112"/>
                    <a:gd name="T9" fmla="*/ 11 h 45"/>
                  </a:gdLst>
                  <a:ahLst/>
                  <a:cxnLst>
                    <a:cxn ang="0">
                      <a:pos x="T0" y="T1"/>
                    </a:cxn>
                    <a:cxn ang="0">
                      <a:pos x="T2" y="T3"/>
                    </a:cxn>
                    <a:cxn ang="0">
                      <a:pos x="T4" y="T5"/>
                    </a:cxn>
                    <a:cxn ang="0">
                      <a:pos x="T6" y="T7"/>
                    </a:cxn>
                    <a:cxn ang="0">
                      <a:pos x="T8" y="T9"/>
                    </a:cxn>
                  </a:cxnLst>
                  <a:rect l="0" t="0" r="r" b="b"/>
                  <a:pathLst>
                    <a:path w="112" h="45">
                      <a:moveTo>
                        <a:pt x="5" y="11"/>
                      </a:moveTo>
                      <a:cubicBezTo>
                        <a:pt x="35" y="25"/>
                        <a:pt x="69" y="29"/>
                        <a:pt x="100" y="42"/>
                      </a:cubicBezTo>
                      <a:cubicBezTo>
                        <a:pt x="107" y="45"/>
                        <a:pt x="112" y="33"/>
                        <a:pt x="105" y="29"/>
                      </a:cubicBezTo>
                      <a:cubicBezTo>
                        <a:pt x="76" y="13"/>
                        <a:pt x="41" y="2"/>
                        <a:pt x="8" y="1"/>
                      </a:cubicBezTo>
                      <a:cubicBezTo>
                        <a:pt x="2" y="0"/>
                        <a:pt x="0" y="9"/>
                        <a:pt x="5" y="1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97" name="Freeform 85"/>
                <p:cNvSpPr/>
                <p:nvPr/>
              </p:nvSpPr>
              <p:spPr bwMode="auto">
                <a:xfrm>
                  <a:off x="6962776" y="1343026"/>
                  <a:ext cx="122238" cy="44450"/>
                </a:xfrm>
                <a:custGeom>
                  <a:avLst/>
                  <a:gdLst>
                    <a:gd name="T0" fmla="*/ 3 w 117"/>
                    <a:gd name="T1" fmla="*/ 4 h 43"/>
                    <a:gd name="T2" fmla="*/ 109 w 117"/>
                    <a:gd name="T3" fmla="*/ 41 h 43"/>
                    <a:gd name="T4" fmla="*/ 113 w 117"/>
                    <a:gd name="T5" fmla="*/ 35 h 43"/>
                    <a:gd name="T6" fmla="*/ 3 w 117"/>
                    <a:gd name="T7" fmla="*/ 0 h 43"/>
                    <a:gd name="T8" fmla="*/ 3 w 117"/>
                    <a:gd name="T9" fmla="*/ 4 h 43"/>
                  </a:gdLst>
                  <a:ahLst/>
                  <a:cxnLst>
                    <a:cxn ang="0">
                      <a:pos x="T0" y="T1"/>
                    </a:cxn>
                    <a:cxn ang="0">
                      <a:pos x="T2" y="T3"/>
                    </a:cxn>
                    <a:cxn ang="0">
                      <a:pos x="T4" y="T5"/>
                    </a:cxn>
                    <a:cxn ang="0">
                      <a:pos x="T6" y="T7"/>
                    </a:cxn>
                    <a:cxn ang="0">
                      <a:pos x="T8" y="T9"/>
                    </a:cxn>
                  </a:cxnLst>
                  <a:rect l="0" t="0" r="r" b="b"/>
                  <a:pathLst>
                    <a:path w="117" h="43">
                      <a:moveTo>
                        <a:pt x="3" y="4"/>
                      </a:moveTo>
                      <a:cubicBezTo>
                        <a:pt x="41" y="6"/>
                        <a:pt x="76" y="23"/>
                        <a:pt x="109" y="41"/>
                      </a:cubicBezTo>
                      <a:cubicBezTo>
                        <a:pt x="113" y="43"/>
                        <a:pt x="117" y="37"/>
                        <a:pt x="113" y="35"/>
                      </a:cubicBezTo>
                      <a:cubicBezTo>
                        <a:pt x="79" y="13"/>
                        <a:pt x="43" y="0"/>
                        <a:pt x="3" y="0"/>
                      </a:cubicBezTo>
                      <a:cubicBezTo>
                        <a:pt x="0" y="0"/>
                        <a:pt x="0" y="4"/>
                        <a:pt x="3" y="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98" name="Freeform 86"/>
                <p:cNvSpPr/>
                <p:nvPr/>
              </p:nvSpPr>
              <p:spPr bwMode="auto">
                <a:xfrm>
                  <a:off x="7148513" y="1409701"/>
                  <a:ext cx="104775" cy="49213"/>
                </a:xfrm>
                <a:custGeom>
                  <a:avLst/>
                  <a:gdLst>
                    <a:gd name="T0" fmla="*/ 3 w 101"/>
                    <a:gd name="T1" fmla="*/ 6 h 47"/>
                    <a:gd name="T2" fmla="*/ 90 w 101"/>
                    <a:gd name="T3" fmla="*/ 45 h 47"/>
                    <a:gd name="T4" fmla="*/ 96 w 101"/>
                    <a:gd name="T5" fmla="*/ 35 h 47"/>
                    <a:gd name="T6" fmla="*/ 4 w 101"/>
                    <a:gd name="T7" fmla="*/ 0 h 47"/>
                    <a:gd name="T8" fmla="*/ 3 w 101"/>
                    <a:gd name="T9" fmla="*/ 6 h 47"/>
                  </a:gdLst>
                  <a:ahLst/>
                  <a:cxnLst>
                    <a:cxn ang="0">
                      <a:pos x="T0" y="T1"/>
                    </a:cxn>
                    <a:cxn ang="0">
                      <a:pos x="T2" y="T3"/>
                    </a:cxn>
                    <a:cxn ang="0">
                      <a:pos x="T4" y="T5"/>
                    </a:cxn>
                    <a:cxn ang="0">
                      <a:pos x="T6" y="T7"/>
                    </a:cxn>
                    <a:cxn ang="0">
                      <a:pos x="T8" y="T9"/>
                    </a:cxn>
                  </a:cxnLst>
                  <a:rect l="0" t="0" r="r" b="b"/>
                  <a:pathLst>
                    <a:path w="101" h="47">
                      <a:moveTo>
                        <a:pt x="3" y="6"/>
                      </a:moveTo>
                      <a:cubicBezTo>
                        <a:pt x="31" y="18"/>
                        <a:pt x="59" y="37"/>
                        <a:pt x="90" y="45"/>
                      </a:cubicBezTo>
                      <a:cubicBezTo>
                        <a:pt x="95" y="47"/>
                        <a:pt x="101" y="39"/>
                        <a:pt x="96" y="35"/>
                      </a:cubicBezTo>
                      <a:cubicBezTo>
                        <a:pt x="70" y="15"/>
                        <a:pt x="36" y="3"/>
                        <a:pt x="4" y="0"/>
                      </a:cubicBezTo>
                      <a:cubicBezTo>
                        <a:pt x="1" y="0"/>
                        <a:pt x="0" y="4"/>
                        <a:pt x="3" y="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99" name="Freeform 87"/>
                <p:cNvSpPr/>
                <p:nvPr/>
              </p:nvSpPr>
              <p:spPr bwMode="auto">
                <a:xfrm>
                  <a:off x="7273926" y="1504951"/>
                  <a:ext cx="114300" cy="74613"/>
                </a:xfrm>
                <a:custGeom>
                  <a:avLst/>
                  <a:gdLst>
                    <a:gd name="T0" fmla="*/ 6 w 110"/>
                    <a:gd name="T1" fmla="*/ 10 h 71"/>
                    <a:gd name="T2" fmla="*/ 55 w 110"/>
                    <a:gd name="T3" fmla="*/ 40 h 71"/>
                    <a:gd name="T4" fmla="*/ 99 w 110"/>
                    <a:gd name="T5" fmla="*/ 67 h 71"/>
                    <a:gd name="T6" fmla="*/ 104 w 110"/>
                    <a:gd name="T7" fmla="*/ 58 h 71"/>
                    <a:gd name="T8" fmla="*/ 9 w 110"/>
                    <a:gd name="T9" fmla="*/ 0 h 71"/>
                    <a:gd name="T10" fmla="*/ 6 w 110"/>
                    <a:gd name="T11" fmla="*/ 10 h 71"/>
                  </a:gdLst>
                  <a:ahLst/>
                  <a:cxnLst>
                    <a:cxn ang="0">
                      <a:pos x="T0" y="T1"/>
                    </a:cxn>
                    <a:cxn ang="0">
                      <a:pos x="T2" y="T3"/>
                    </a:cxn>
                    <a:cxn ang="0">
                      <a:pos x="T4" y="T5"/>
                    </a:cxn>
                    <a:cxn ang="0">
                      <a:pos x="T6" y="T7"/>
                    </a:cxn>
                    <a:cxn ang="0">
                      <a:pos x="T8" y="T9"/>
                    </a:cxn>
                    <a:cxn ang="0">
                      <a:pos x="T10" y="T11"/>
                    </a:cxn>
                  </a:cxnLst>
                  <a:rect l="0" t="0" r="r" b="b"/>
                  <a:pathLst>
                    <a:path w="110" h="71">
                      <a:moveTo>
                        <a:pt x="6" y="10"/>
                      </a:moveTo>
                      <a:cubicBezTo>
                        <a:pt x="24" y="16"/>
                        <a:pt x="41" y="28"/>
                        <a:pt x="55" y="40"/>
                      </a:cubicBezTo>
                      <a:cubicBezTo>
                        <a:pt x="69" y="51"/>
                        <a:pt x="83" y="59"/>
                        <a:pt x="99" y="67"/>
                      </a:cubicBezTo>
                      <a:cubicBezTo>
                        <a:pt x="105" y="71"/>
                        <a:pt x="110" y="62"/>
                        <a:pt x="104" y="58"/>
                      </a:cubicBezTo>
                      <a:cubicBezTo>
                        <a:pt x="73" y="35"/>
                        <a:pt x="49" y="6"/>
                        <a:pt x="9" y="0"/>
                      </a:cubicBezTo>
                      <a:cubicBezTo>
                        <a:pt x="3" y="0"/>
                        <a:pt x="0" y="8"/>
                        <a:pt x="6" y="1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800" name="Freeform 88"/>
                <p:cNvSpPr/>
                <p:nvPr/>
              </p:nvSpPr>
              <p:spPr bwMode="auto">
                <a:xfrm>
                  <a:off x="7424738" y="1631951"/>
                  <a:ext cx="88900" cy="96838"/>
                </a:xfrm>
                <a:custGeom>
                  <a:avLst/>
                  <a:gdLst>
                    <a:gd name="T0" fmla="*/ 3 w 85"/>
                    <a:gd name="T1" fmla="*/ 9 h 93"/>
                    <a:gd name="T2" fmla="*/ 75 w 85"/>
                    <a:gd name="T3" fmla="*/ 89 h 93"/>
                    <a:gd name="T4" fmla="*/ 83 w 85"/>
                    <a:gd name="T5" fmla="*/ 83 h 93"/>
                    <a:gd name="T6" fmla="*/ 8 w 85"/>
                    <a:gd name="T7" fmla="*/ 2 h 93"/>
                    <a:gd name="T8" fmla="*/ 3 w 85"/>
                    <a:gd name="T9" fmla="*/ 9 h 93"/>
                  </a:gdLst>
                  <a:ahLst/>
                  <a:cxnLst>
                    <a:cxn ang="0">
                      <a:pos x="T0" y="T1"/>
                    </a:cxn>
                    <a:cxn ang="0">
                      <a:pos x="T2" y="T3"/>
                    </a:cxn>
                    <a:cxn ang="0">
                      <a:pos x="T4" y="T5"/>
                    </a:cxn>
                    <a:cxn ang="0">
                      <a:pos x="T6" y="T7"/>
                    </a:cxn>
                    <a:cxn ang="0">
                      <a:pos x="T8" y="T9"/>
                    </a:cxn>
                  </a:cxnLst>
                  <a:rect l="0" t="0" r="r" b="b"/>
                  <a:pathLst>
                    <a:path w="85" h="93">
                      <a:moveTo>
                        <a:pt x="3" y="9"/>
                      </a:moveTo>
                      <a:cubicBezTo>
                        <a:pt x="28" y="35"/>
                        <a:pt x="50" y="63"/>
                        <a:pt x="75" y="89"/>
                      </a:cubicBezTo>
                      <a:cubicBezTo>
                        <a:pt x="79" y="93"/>
                        <a:pt x="85" y="88"/>
                        <a:pt x="83" y="83"/>
                      </a:cubicBezTo>
                      <a:cubicBezTo>
                        <a:pt x="64" y="52"/>
                        <a:pt x="41" y="20"/>
                        <a:pt x="8" y="2"/>
                      </a:cubicBezTo>
                      <a:cubicBezTo>
                        <a:pt x="4" y="0"/>
                        <a:pt x="0" y="5"/>
                        <a:pt x="3"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801" name="Freeform 89"/>
                <p:cNvSpPr/>
                <p:nvPr/>
              </p:nvSpPr>
              <p:spPr bwMode="auto">
                <a:xfrm>
                  <a:off x="7540626" y="1792288"/>
                  <a:ext cx="53975" cy="84138"/>
                </a:xfrm>
                <a:custGeom>
                  <a:avLst/>
                  <a:gdLst>
                    <a:gd name="T0" fmla="*/ 2 w 52"/>
                    <a:gd name="T1" fmla="*/ 4 h 81"/>
                    <a:gd name="T2" fmla="*/ 22 w 52"/>
                    <a:gd name="T3" fmla="*/ 44 h 81"/>
                    <a:gd name="T4" fmla="*/ 45 w 52"/>
                    <a:gd name="T5" fmla="*/ 78 h 81"/>
                    <a:gd name="T6" fmla="*/ 50 w 52"/>
                    <a:gd name="T7" fmla="*/ 74 h 81"/>
                    <a:gd name="T8" fmla="*/ 32 w 52"/>
                    <a:gd name="T9" fmla="*/ 39 h 81"/>
                    <a:gd name="T10" fmla="*/ 6 w 52"/>
                    <a:gd name="T11" fmla="*/ 2 h 81"/>
                    <a:gd name="T12" fmla="*/ 2 w 52"/>
                    <a:gd name="T13" fmla="*/ 4 h 81"/>
                  </a:gdLst>
                  <a:ahLst/>
                  <a:cxnLst>
                    <a:cxn ang="0">
                      <a:pos x="T0" y="T1"/>
                    </a:cxn>
                    <a:cxn ang="0">
                      <a:pos x="T2" y="T3"/>
                    </a:cxn>
                    <a:cxn ang="0">
                      <a:pos x="T4" y="T5"/>
                    </a:cxn>
                    <a:cxn ang="0">
                      <a:pos x="T6" y="T7"/>
                    </a:cxn>
                    <a:cxn ang="0">
                      <a:pos x="T8" y="T9"/>
                    </a:cxn>
                    <a:cxn ang="0">
                      <a:pos x="T10" y="T11"/>
                    </a:cxn>
                    <a:cxn ang="0">
                      <a:pos x="T12" y="T13"/>
                    </a:cxn>
                  </a:cxnLst>
                  <a:rect l="0" t="0" r="r" b="b"/>
                  <a:pathLst>
                    <a:path w="52" h="81">
                      <a:moveTo>
                        <a:pt x="2" y="4"/>
                      </a:moveTo>
                      <a:cubicBezTo>
                        <a:pt x="9" y="17"/>
                        <a:pt x="15" y="31"/>
                        <a:pt x="22" y="44"/>
                      </a:cubicBezTo>
                      <a:cubicBezTo>
                        <a:pt x="29" y="56"/>
                        <a:pt x="36" y="67"/>
                        <a:pt x="45" y="78"/>
                      </a:cubicBezTo>
                      <a:cubicBezTo>
                        <a:pt x="47" y="81"/>
                        <a:pt x="52" y="77"/>
                        <a:pt x="50" y="74"/>
                      </a:cubicBezTo>
                      <a:cubicBezTo>
                        <a:pt x="44" y="62"/>
                        <a:pt x="38" y="50"/>
                        <a:pt x="32" y="39"/>
                      </a:cubicBezTo>
                      <a:cubicBezTo>
                        <a:pt x="24" y="25"/>
                        <a:pt x="14" y="14"/>
                        <a:pt x="6" y="2"/>
                      </a:cubicBezTo>
                      <a:cubicBezTo>
                        <a:pt x="4" y="0"/>
                        <a:pt x="0" y="2"/>
                        <a:pt x="2" y="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802" name="Freeform 90"/>
                <p:cNvSpPr/>
                <p:nvPr/>
              </p:nvSpPr>
              <p:spPr bwMode="auto">
                <a:xfrm>
                  <a:off x="7627938" y="1963738"/>
                  <a:ext cx="57150" cy="109538"/>
                </a:xfrm>
                <a:custGeom>
                  <a:avLst/>
                  <a:gdLst>
                    <a:gd name="T0" fmla="*/ 2 w 55"/>
                    <a:gd name="T1" fmla="*/ 6 h 106"/>
                    <a:gd name="T2" fmla="*/ 45 w 55"/>
                    <a:gd name="T3" fmla="*/ 102 h 106"/>
                    <a:gd name="T4" fmla="*/ 53 w 55"/>
                    <a:gd name="T5" fmla="*/ 98 h 106"/>
                    <a:gd name="T6" fmla="*/ 9 w 55"/>
                    <a:gd name="T7" fmla="*/ 3 h 106"/>
                    <a:gd name="T8" fmla="*/ 2 w 55"/>
                    <a:gd name="T9" fmla="*/ 6 h 106"/>
                  </a:gdLst>
                  <a:ahLst/>
                  <a:cxnLst>
                    <a:cxn ang="0">
                      <a:pos x="T0" y="T1"/>
                    </a:cxn>
                    <a:cxn ang="0">
                      <a:pos x="T2" y="T3"/>
                    </a:cxn>
                    <a:cxn ang="0">
                      <a:pos x="T4" y="T5"/>
                    </a:cxn>
                    <a:cxn ang="0">
                      <a:pos x="T6" y="T7"/>
                    </a:cxn>
                    <a:cxn ang="0">
                      <a:pos x="T8" y="T9"/>
                    </a:cxn>
                  </a:cxnLst>
                  <a:rect l="0" t="0" r="r" b="b"/>
                  <a:pathLst>
                    <a:path w="55" h="106">
                      <a:moveTo>
                        <a:pt x="2" y="6"/>
                      </a:moveTo>
                      <a:cubicBezTo>
                        <a:pt x="14" y="39"/>
                        <a:pt x="30" y="70"/>
                        <a:pt x="45" y="102"/>
                      </a:cubicBezTo>
                      <a:cubicBezTo>
                        <a:pt x="47" y="106"/>
                        <a:pt x="55" y="103"/>
                        <a:pt x="53" y="98"/>
                      </a:cubicBezTo>
                      <a:cubicBezTo>
                        <a:pt x="42" y="65"/>
                        <a:pt x="28" y="33"/>
                        <a:pt x="9" y="3"/>
                      </a:cubicBezTo>
                      <a:cubicBezTo>
                        <a:pt x="7" y="0"/>
                        <a:pt x="0" y="2"/>
                        <a:pt x="2" y="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803" name="Freeform 91"/>
                <p:cNvSpPr/>
                <p:nvPr/>
              </p:nvSpPr>
              <p:spPr bwMode="auto">
                <a:xfrm>
                  <a:off x="7700963" y="2119313"/>
                  <a:ext cx="49213" cy="73025"/>
                </a:xfrm>
                <a:custGeom>
                  <a:avLst/>
                  <a:gdLst>
                    <a:gd name="T0" fmla="*/ 2 w 47"/>
                    <a:gd name="T1" fmla="*/ 9 h 70"/>
                    <a:gd name="T2" fmla="*/ 32 w 47"/>
                    <a:gd name="T3" fmla="*/ 63 h 70"/>
                    <a:gd name="T4" fmla="*/ 43 w 47"/>
                    <a:gd name="T5" fmla="*/ 54 h 70"/>
                    <a:gd name="T6" fmla="*/ 13 w 47"/>
                    <a:gd name="T7" fmla="*/ 4 h 70"/>
                    <a:gd name="T8" fmla="*/ 2 w 47"/>
                    <a:gd name="T9" fmla="*/ 9 h 70"/>
                  </a:gdLst>
                  <a:ahLst/>
                  <a:cxnLst>
                    <a:cxn ang="0">
                      <a:pos x="T0" y="T1"/>
                    </a:cxn>
                    <a:cxn ang="0">
                      <a:pos x="T2" y="T3"/>
                    </a:cxn>
                    <a:cxn ang="0">
                      <a:pos x="T4" y="T5"/>
                    </a:cxn>
                    <a:cxn ang="0">
                      <a:pos x="T6" y="T7"/>
                    </a:cxn>
                    <a:cxn ang="0">
                      <a:pos x="T8" y="T9"/>
                    </a:cxn>
                  </a:cxnLst>
                  <a:rect l="0" t="0" r="r" b="b"/>
                  <a:pathLst>
                    <a:path w="47" h="70">
                      <a:moveTo>
                        <a:pt x="2" y="9"/>
                      </a:moveTo>
                      <a:cubicBezTo>
                        <a:pt x="9" y="29"/>
                        <a:pt x="18" y="47"/>
                        <a:pt x="32" y="63"/>
                      </a:cubicBezTo>
                      <a:cubicBezTo>
                        <a:pt x="37" y="70"/>
                        <a:pt x="47" y="61"/>
                        <a:pt x="43" y="54"/>
                      </a:cubicBezTo>
                      <a:cubicBezTo>
                        <a:pt x="34" y="37"/>
                        <a:pt x="24" y="20"/>
                        <a:pt x="13" y="4"/>
                      </a:cubicBezTo>
                      <a:cubicBezTo>
                        <a:pt x="9" y="0"/>
                        <a:pt x="0" y="2"/>
                        <a:pt x="2"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804" name="Freeform 92"/>
                <p:cNvSpPr/>
                <p:nvPr/>
              </p:nvSpPr>
              <p:spPr bwMode="auto">
                <a:xfrm>
                  <a:off x="8164513" y="3827463"/>
                  <a:ext cx="123825" cy="60325"/>
                </a:xfrm>
                <a:custGeom>
                  <a:avLst/>
                  <a:gdLst>
                    <a:gd name="T0" fmla="*/ 1 w 118"/>
                    <a:gd name="T1" fmla="*/ 59 h 59"/>
                    <a:gd name="T2" fmla="*/ 115 w 118"/>
                    <a:gd name="T3" fmla="*/ 6 h 59"/>
                    <a:gd name="T4" fmla="*/ 112 w 118"/>
                    <a:gd name="T5" fmla="*/ 0 h 59"/>
                    <a:gd name="T6" fmla="*/ 0 w 118"/>
                    <a:gd name="T7" fmla="*/ 58 h 59"/>
                    <a:gd name="T8" fmla="*/ 1 w 118"/>
                    <a:gd name="T9" fmla="*/ 59 h 59"/>
                  </a:gdLst>
                  <a:ahLst/>
                  <a:cxnLst>
                    <a:cxn ang="0">
                      <a:pos x="T0" y="T1"/>
                    </a:cxn>
                    <a:cxn ang="0">
                      <a:pos x="T2" y="T3"/>
                    </a:cxn>
                    <a:cxn ang="0">
                      <a:pos x="T4" y="T5"/>
                    </a:cxn>
                    <a:cxn ang="0">
                      <a:pos x="T6" y="T7"/>
                    </a:cxn>
                    <a:cxn ang="0">
                      <a:pos x="T8" y="T9"/>
                    </a:cxn>
                  </a:cxnLst>
                  <a:rect l="0" t="0" r="r" b="b"/>
                  <a:pathLst>
                    <a:path w="118" h="59">
                      <a:moveTo>
                        <a:pt x="1" y="59"/>
                      </a:moveTo>
                      <a:cubicBezTo>
                        <a:pt x="41" y="56"/>
                        <a:pt x="81" y="26"/>
                        <a:pt x="115" y="6"/>
                      </a:cubicBezTo>
                      <a:cubicBezTo>
                        <a:pt x="118" y="4"/>
                        <a:pt x="116" y="0"/>
                        <a:pt x="112" y="0"/>
                      </a:cubicBezTo>
                      <a:cubicBezTo>
                        <a:pt x="73" y="9"/>
                        <a:pt x="33" y="35"/>
                        <a:pt x="0" y="58"/>
                      </a:cubicBezTo>
                      <a:cubicBezTo>
                        <a:pt x="0" y="58"/>
                        <a:pt x="0" y="59"/>
                        <a:pt x="1" y="5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grpSp>
        </p:grpSp>
        <p:sp>
          <p:nvSpPr>
            <p:cNvPr id="715" name="文本框 49"/>
            <p:cNvSpPr txBox="1">
              <a:spLocks noChangeArrowheads="1"/>
            </p:cNvSpPr>
            <p:nvPr/>
          </p:nvSpPr>
          <p:spPr bwMode="auto">
            <a:xfrm>
              <a:off x="9040402" y="4292938"/>
              <a:ext cx="1421312" cy="33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defRPr/>
              </a:pPr>
              <a:r>
                <a:rPr kumimoji="0" lang="en-US" altLang="zh-CN" sz="1600" b="1" i="0" u="none" strike="noStrike" kern="0" cap="none" spc="0" normalizeH="0" baseline="0" noProof="0" dirty="0">
                  <a:ln>
                    <a:noFill/>
                  </a:ln>
                  <a:solidFill>
                    <a:prstClr val="black">
                      <a:lumMod val="65000"/>
                      <a:lumOff val="35000"/>
                    </a:prstClr>
                  </a:solidFill>
                  <a:effectLst/>
                  <a:uLnTx/>
                  <a:uFillTx/>
                  <a:latin typeface="仓耳青禾体-谷力 W05"/>
                  <a:ea typeface="仓耳青禾体-谷力 W05"/>
                  <a:cs typeface="+mn-ea"/>
                  <a:sym typeface="+mn-lt"/>
                </a:rPr>
                <a:t>Scene Animation Key Frames: </a:t>
              </a:r>
              <a:endParaRPr kumimoji="0" lang="en-US" altLang="zh-CN" sz="1600" b="1" i="0" u="none" strike="noStrike" kern="0" cap="none" spc="0" normalizeH="0" baseline="0" noProof="0" dirty="0">
                <a:ln>
                  <a:noFill/>
                </a:ln>
                <a:solidFill>
                  <a:prstClr val="black">
                    <a:lumMod val="65000"/>
                    <a:lumOff val="35000"/>
                  </a:prstClr>
                </a:solidFill>
                <a:effectLst/>
                <a:uLnTx/>
                <a:uFillTx/>
                <a:latin typeface="仓耳青禾体-谷力 W05"/>
                <a:ea typeface="仓耳青禾体-谷力 W05"/>
                <a:cs typeface="+mn-ea"/>
                <a:sym typeface="+mn-lt"/>
              </a:endParaRPr>
            </a:p>
          </p:txBody>
        </p:sp>
      </p:grpSp>
      <p:grpSp>
        <p:nvGrpSpPr>
          <p:cNvPr id="807" name="组合 806"/>
          <p:cNvGrpSpPr/>
          <p:nvPr/>
        </p:nvGrpSpPr>
        <p:grpSpPr>
          <a:xfrm>
            <a:off x="4032250" y="2990850"/>
            <a:ext cx="4233545" cy="3348355"/>
            <a:chOff x="4734181" y="3481855"/>
            <a:chExt cx="4190570" cy="3368881"/>
          </a:xfrm>
        </p:grpSpPr>
        <p:sp>
          <p:nvSpPr>
            <p:cNvPr id="808" name="Freeform 752"/>
            <p:cNvSpPr>
              <a:spLocks noEditPoints="1"/>
            </p:cNvSpPr>
            <p:nvPr/>
          </p:nvSpPr>
          <p:spPr bwMode="auto">
            <a:xfrm>
              <a:off x="4830960" y="3601678"/>
              <a:ext cx="2820460" cy="1903348"/>
            </a:xfrm>
            <a:custGeom>
              <a:avLst/>
              <a:gdLst>
                <a:gd name="T0" fmla="*/ 6 w 258"/>
                <a:gd name="T1" fmla="*/ 11 h 174"/>
                <a:gd name="T2" fmla="*/ 3 w 258"/>
                <a:gd name="T3" fmla="*/ 19 h 174"/>
                <a:gd name="T4" fmla="*/ 1 w 258"/>
                <a:gd name="T5" fmla="*/ 44 h 174"/>
                <a:gd name="T6" fmla="*/ 4 w 258"/>
                <a:gd name="T7" fmla="*/ 134 h 174"/>
                <a:gd name="T8" fmla="*/ 11 w 258"/>
                <a:gd name="T9" fmla="*/ 161 h 174"/>
                <a:gd name="T10" fmla="*/ 16 w 258"/>
                <a:gd name="T11" fmla="*/ 166 h 174"/>
                <a:gd name="T12" fmla="*/ 18 w 258"/>
                <a:gd name="T13" fmla="*/ 168 h 174"/>
                <a:gd name="T14" fmla="*/ 22 w 258"/>
                <a:gd name="T15" fmla="*/ 169 h 174"/>
                <a:gd name="T16" fmla="*/ 37 w 258"/>
                <a:gd name="T17" fmla="*/ 170 h 174"/>
                <a:gd name="T18" fmla="*/ 104 w 258"/>
                <a:gd name="T19" fmla="*/ 170 h 174"/>
                <a:gd name="T20" fmla="*/ 176 w 258"/>
                <a:gd name="T21" fmla="*/ 169 h 174"/>
                <a:gd name="T22" fmla="*/ 213 w 258"/>
                <a:gd name="T23" fmla="*/ 168 h 174"/>
                <a:gd name="T24" fmla="*/ 231 w 258"/>
                <a:gd name="T25" fmla="*/ 168 h 174"/>
                <a:gd name="T26" fmla="*/ 249 w 258"/>
                <a:gd name="T27" fmla="*/ 165 h 174"/>
                <a:gd name="T28" fmla="*/ 253 w 258"/>
                <a:gd name="T29" fmla="*/ 158 h 174"/>
                <a:gd name="T30" fmla="*/ 255 w 258"/>
                <a:gd name="T31" fmla="*/ 149 h 174"/>
                <a:gd name="T32" fmla="*/ 255 w 258"/>
                <a:gd name="T33" fmla="*/ 131 h 174"/>
                <a:gd name="T34" fmla="*/ 253 w 258"/>
                <a:gd name="T35" fmla="*/ 94 h 174"/>
                <a:gd name="T36" fmla="*/ 244 w 258"/>
                <a:gd name="T37" fmla="*/ 23 h 174"/>
                <a:gd name="T38" fmla="*/ 220 w 258"/>
                <a:gd name="T39" fmla="*/ 8 h 174"/>
                <a:gd name="T40" fmla="*/ 188 w 258"/>
                <a:gd name="T41" fmla="*/ 6 h 174"/>
                <a:gd name="T42" fmla="*/ 157 w 258"/>
                <a:gd name="T43" fmla="*/ 5 h 174"/>
                <a:gd name="T44" fmla="*/ 128 w 258"/>
                <a:gd name="T45" fmla="*/ 4 h 174"/>
                <a:gd name="T46" fmla="*/ 77 w 258"/>
                <a:gd name="T47" fmla="*/ 3 h 174"/>
                <a:gd name="T48" fmla="*/ 38 w 258"/>
                <a:gd name="T49" fmla="*/ 3 h 174"/>
                <a:gd name="T50" fmla="*/ 13 w 258"/>
                <a:gd name="T51" fmla="*/ 6 h 174"/>
                <a:gd name="T52" fmla="*/ 7 w 258"/>
                <a:gd name="T53" fmla="*/ 9 h 174"/>
                <a:gd name="T54" fmla="*/ 6 w 258"/>
                <a:gd name="T55" fmla="*/ 11 h 174"/>
                <a:gd name="T56" fmla="*/ 5 w 258"/>
                <a:gd name="T57" fmla="*/ 11 h 174"/>
                <a:gd name="T58" fmla="*/ 7 w 258"/>
                <a:gd name="T59" fmla="*/ 9 h 174"/>
                <a:gd name="T60" fmla="*/ 13 w 258"/>
                <a:gd name="T61" fmla="*/ 6 h 174"/>
                <a:gd name="T62" fmla="*/ 38 w 258"/>
                <a:gd name="T63" fmla="*/ 1 h 174"/>
                <a:gd name="T64" fmla="*/ 77 w 258"/>
                <a:gd name="T65" fmla="*/ 1 h 174"/>
                <a:gd name="T66" fmla="*/ 128 w 258"/>
                <a:gd name="T67" fmla="*/ 0 h 174"/>
                <a:gd name="T68" fmla="*/ 188 w 258"/>
                <a:gd name="T69" fmla="*/ 1 h 174"/>
                <a:gd name="T70" fmla="*/ 221 w 258"/>
                <a:gd name="T71" fmla="*/ 4 h 174"/>
                <a:gd name="T72" fmla="*/ 238 w 258"/>
                <a:gd name="T73" fmla="*/ 8 h 174"/>
                <a:gd name="T74" fmla="*/ 245 w 258"/>
                <a:gd name="T75" fmla="*/ 14 h 174"/>
                <a:gd name="T76" fmla="*/ 248 w 258"/>
                <a:gd name="T77" fmla="*/ 23 h 174"/>
                <a:gd name="T78" fmla="*/ 256 w 258"/>
                <a:gd name="T79" fmla="*/ 94 h 174"/>
                <a:gd name="T80" fmla="*/ 258 w 258"/>
                <a:gd name="T81" fmla="*/ 131 h 174"/>
                <a:gd name="T82" fmla="*/ 258 w 258"/>
                <a:gd name="T83" fmla="*/ 150 h 174"/>
                <a:gd name="T84" fmla="*/ 250 w 258"/>
                <a:gd name="T85" fmla="*/ 167 h 174"/>
                <a:gd name="T86" fmla="*/ 231 w 258"/>
                <a:gd name="T87" fmla="*/ 170 h 174"/>
                <a:gd name="T88" fmla="*/ 213 w 258"/>
                <a:gd name="T89" fmla="*/ 170 h 174"/>
                <a:gd name="T90" fmla="*/ 176 w 258"/>
                <a:gd name="T91" fmla="*/ 170 h 174"/>
                <a:gd name="T92" fmla="*/ 104 w 258"/>
                <a:gd name="T93" fmla="*/ 172 h 174"/>
                <a:gd name="T94" fmla="*/ 37 w 258"/>
                <a:gd name="T95" fmla="*/ 173 h 174"/>
                <a:gd name="T96" fmla="*/ 21 w 258"/>
                <a:gd name="T97" fmla="*/ 172 h 174"/>
                <a:gd name="T98" fmla="*/ 17 w 258"/>
                <a:gd name="T99" fmla="*/ 171 h 174"/>
                <a:gd name="T100" fmla="*/ 13 w 258"/>
                <a:gd name="T101" fmla="*/ 169 h 174"/>
                <a:gd name="T102" fmla="*/ 8 w 258"/>
                <a:gd name="T103" fmla="*/ 163 h 174"/>
                <a:gd name="T104" fmla="*/ 1 w 258"/>
                <a:gd name="T105" fmla="*/ 134 h 174"/>
                <a:gd name="T106" fmla="*/ 0 w 258"/>
                <a:gd name="T107" fmla="*/ 44 h 174"/>
                <a:gd name="T108" fmla="*/ 3 w 258"/>
                <a:gd name="T109" fmla="*/ 19 h 174"/>
                <a:gd name="T110" fmla="*/ 5 w 258"/>
                <a:gd name="T111" fmla="*/ 11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58" h="174">
                  <a:moveTo>
                    <a:pt x="6" y="11"/>
                  </a:moveTo>
                  <a:cubicBezTo>
                    <a:pt x="6" y="11"/>
                    <a:pt x="4" y="13"/>
                    <a:pt x="3" y="19"/>
                  </a:cubicBezTo>
                  <a:cubicBezTo>
                    <a:pt x="2" y="25"/>
                    <a:pt x="2" y="33"/>
                    <a:pt x="1" y="44"/>
                  </a:cubicBezTo>
                  <a:cubicBezTo>
                    <a:pt x="1" y="66"/>
                    <a:pt x="2" y="97"/>
                    <a:pt x="4" y="134"/>
                  </a:cubicBezTo>
                  <a:cubicBezTo>
                    <a:pt x="5" y="143"/>
                    <a:pt x="6" y="153"/>
                    <a:pt x="11" y="161"/>
                  </a:cubicBezTo>
                  <a:cubicBezTo>
                    <a:pt x="12" y="163"/>
                    <a:pt x="14" y="165"/>
                    <a:pt x="16" y="166"/>
                  </a:cubicBezTo>
                  <a:cubicBezTo>
                    <a:pt x="16" y="167"/>
                    <a:pt x="18" y="168"/>
                    <a:pt x="18" y="168"/>
                  </a:cubicBezTo>
                  <a:cubicBezTo>
                    <a:pt x="19" y="168"/>
                    <a:pt x="21" y="169"/>
                    <a:pt x="22" y="169"/>
                  </a:cubicBezTo>
                  <a:cubicBezTo>
                    <a:pt x="26" y="169"/>
                    <a:pt x="32" y="170"/>
                    <a:pt x="37" y="170"/>
                  </a:cubicBezTo>
                  <a:cubicBezTo>
                    <a:pt x="58" y="170"/>
                    <a:pt x="81" y="170"/>
                    <a:pt x="104" y="170"/>
                  </a:cubicBezTo>
                  <a:cubicBezTo>
                    <a:pt x="127" y="169"/>
                    <a:pt x="151" y="169"/>
                    <a:pt x="176" y="169"/>
                  </a:cubicBezTo>
                  <a:cubicBezTo>
                    <a:pt x="188" y="168"/>
                    <a:pt x="200" y="168"/>
                    <a:pt x="213" y="168"/>
                  </a:cubicBezTo>
                  <a:cubicBezTo>
                    <a:pt x="219" y="168"/>
                    <a:pt x="225" y="168"/>
                    <a:pt x="231" y="168"/>
                  </a:cubicBezTo>
                  <a:cubicBezTo>
                    <a:pt x="237" y="168"/>
                    <a:pt x="244" y="169"/>
                    <a:pt x="249" y="165"/>
                  </a:cubicBezTo>
                  <a:cubicBezTo>
                    <a:pt x="251" y="163"/>
                    <a:pt x="252" y="161"/>
                    <a:pt x="253" y="158"/>
                  </a:cubicBezTo>
                  <a:cubicBezTo>
                    <a:pt x="255" y="155"/>
                    <a:pt x="255" y="153"/>
                    <a:pt x="255" y="149"/>
                  </a:cubicBezTo>
                  <a:cubicBezTo>
                    <a:pt x="255" y="143"/>
                    <a:pt x="255" y="137"/>
                    <a:pt x="255" y="131"/>
                  </a:cubicBezTo>
                  <a:cubicBezTo>
                    <a:pt x="254" y="119"/>
                    <a:pt x="254" y="106"/>
                    <a:pt x="253" y="94"/>
                  </a:cubicBezTo>
                  <a:cubicBezTo>
                    <a:pt x="251" y="70"/>
                    <a:pt x="249" y="46"/>
                    <a:pt x="244" y="23"/>
                  </a:cubicBezTo>
                  <a:cubicBezTo>
                    <a:pt x="244" y="11"/>
                    <a:pt x="231" y="8"/>
                    <a:pt x="220" y="8"/>
                  </a:cubicBezTo>
                  <a:cubicBezTo>
                    <a:pt x="209" y="7"/>
                    <a:pt x="198" y="6"/>
                    <a:pt x="188" y="6"/>
                  </a:cubicBezTo>
                  <a:cubicBezTo>
                    <a:pt x="177" y="5"/>
                    <a:pt x="167" y="5"/>
                    <a:pt x="157" y="5"/>
                  </a:cubicBezTo>
                  <a:cubicBezTo>
                    <a:pt x="147" y="4"/>
                    <a:pt x="137" y="4"/>
                    <a:pt x="128" y="4"/>
                  </a:cubicBezTo>
                  <a:cubicBezTo>
                    <a:pt x="109" y="4"/>
                    <a:pt x="92" y="3"/>
                    <a:pt x="77" y="3"/>
                  </a:cubicBezTo>
                  <a:cubicBezTo>
                    <a:pt x="62" y="2"/>
                    <a:pt x="49" y="2"/>
                    <a:pt x="38" y="3"/>
                  </a:cubicBezTo>
                  <a:cubicBezTo>
                    <a:pt x="27" y="3"/>
                    <a:pt x="19" y="4"/>
                    <a:pt x="13" y="6"/>
                  </a:cubicBezTo>
                  <a:cubicBezTo>
                    <a:pt x="10" y="7"/>
                    <a:pt x="8" y="8"/>
                    <a:pt x="7" y="9"/>
                  </a:cubicBezTo>
                  <a:cubicBezTo>
                    <a:pt x="6" y="10"/>
                    <a:pt x="6" y="11"/>
                    <a:pt x="6" y="11"/>
                  </a:cubicBezTo>
                  <a:close/>
                  <a:moveTo>
                    <a:pt x="5" y="11"/>
                  </a:moveTo>
                  <a:cubicBezTo>
                    <a:pt x="5" y="11"/>
                    <a:pt x="6" y="10"/>
                    <a:pt x="7" y="9"/>
                  </a:cubicBezTo>
                  <a:cubicBezTo>
                    <a:pt x="8" y="8"/>
                    <a:pt x="10" y="6"/>
                    <a:pt x="13" y="6"/>
                  </a:cubicBezTo>
                  <a:cubicBezTo>
                    <a:pt x="18" y="3"/>
                    <a:pt x="27" y="2"/>
                    <a:pt x="38" y="1"/>
                  </a:cubicBezTo>
                  <a:cubicBezTo>
                    <a:pt x="49" y="1"/>
                    <a:pt x="62" y="1"/>
                    <a:pt x="77" y="1"/>
                  </a:cubicBezTo>
                  <a:cubicBezTo>
                    <a:pt x="92" y="1"/>
                    <a:pt x="109" y="1"/>
                    <a:pt x="128" y="0"/>
                  </a:cubicBezTo>
                  <a:cubicBezTo>
                    <a:pt x="146" y="0"/>
                    <a:pt x="167" y="0"/>
                    <a:pt x="188" y="1"/>
                  </a:cubicBezTo>
                  <a:cubicBezTo>
                    <a:pt x="199" y="2"/>
                    <a:pt x="210" y="2"/>
                    <a:pt x="221" y="4"/>
                  </a:cubicBezTo>
                  <a:cubicBezTo>
                    <a:pt x="226" y="4"/>
                    <a:pt x="232" y="5"/>
                    <a:pt x="238" y="8"/>
                  </a:cubicBezTo>
                  <a:cubicBezTo>
                    <a:pt x="241" y="9"/>
                    <a:pt x="243" y="11"/>
                    <a:pt x="245" y="14"/>
                  </a:cubicBezTo>
                  <a:cubicBezTo>
                    <a:pt x="247" y="17"/>
                    <a:pt x="248" y="20"/>
                    <a:pt x="248" y="23"/>
                  </a:cubicBezTo>
                  <a:cubicBezTo>
                    <a:pt x="253" y="46"/>
                    <a:pt x="255" y="70"/>
                    <a:pt x="256" y="94"/>
                  </a:cubicBezTo>
                  <a:cubicBezTo>
                    <a:pt x="257" y="106"/>
                    <a:pt x="258" y="119"/>
                    <a:pt x="258" y="131"/>
                  </a:cubicBezTo>
                  <a:cubicBezTo>
                    <a:pt x="258" y="137"/>
                    <a:pt x="258" y="144"/>
                    <a:pt x="258" y="150"/>
                  </a:cubicBezTo>
                  <a:cubicBezTo>
                    <a:pt x="258" y="156"/>
                    <a:pt x="255" y="163"/>
                    <a:pt x="250" y="167"/>
                  </a:cubicBezTo>
                  <a:cubicBezTo>
                    <a:pt x="244" y="171"/>
                    <a:pt x="237" y="170"/>
                    <a:pt x="231" y="170"/>
                  </a:cubicBezTo>
                  <a:cubicBezTo>
                    <a:pt x="225" y="170"/>
                    <a:pt x="219" y="170"/>
                    <a:pt x="213" y="170"/>
                  </a:cubicBezTo>
                  <a:cubicBezTo>
                    <a:pt x="200" y="170"/>
                    <a:pt x="188" y="170"/>
                    <a:pt x="176" y="170"/>
                  </a:cubicBezTo>
                  <a:cubicBezTo>
                    <a:pt x="151" y="171"/>
                    <a:pt x="127" y="172"/>
                    <a:pt x="104" y="172"/>
                  </a:cubicBezTo>
                  <a:cubicBezTo>
                    <a:pt x="81" y="173"/>
                    <a:pt x="58" y="174"/>
                    <a:pt x="37" y="173"/>
                  </a:cubicBezTo>
                  <a:cubicBezTo>
                    <a:pt x="32" y="173"/>
                    <a:pt x="27" y="173"/>
                    <a:pt x="21" y="172"/>
                  </a:cubicBezTo>
                  <a:cubicBezTo>
                    <a:pt x="19" y="172"/>
                    <a:pt x="18" y="172"/>
                    <a:pt x="17" y="171"/>
                  </a:cubicBezTo>
                  <a:cubicBezTo>
                    <a:pt x="15" y="171"/>
                    <a:pt x="14" y="170"/>
                    <a:pt x="13" y="169"/>
                  </a:cubicBezTo>
                  <a:cubicBezTo>
                    <a:pt x="11" y="168"/>
                    <a:pt x="9" y="165"/>
                    <a:pt x="8" y="163"/>
                  </a:cubicBezTo>
                  <a:cubicBezTo>
                    <a:pt x="2" y="154"/>
                    <a:pt x="1" y="144"/>
                    <a:pt x="1" y="134"/>
                  </a:cubicBezTo>
                  <a:cubicBezTo>
                    <a:pt x="0" y="97"/>
                    <a:pt x="0" y="66"/>
                    <a:pt x="0" y="44"/>
                  </a:cubicBezTo>
                  <a:cubicBezTo>
                    <a:pt x="1" y="33"/>
                    <a:pt x="2" y="25"/>
                    <a:pt x="3" y="19"/>
                  </a:cubicBezTo>
                  <a:cubicBezTo>
                    <a:pt x="4" y="13"/>
                    <a:pt x="5" y="11"/>
                    <a:pt x="5" y="11"/>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09" name="Freeform 753"/>
            <p:cNvSpPr>
              <a:spLocks noEditPoints="1"/>
            </p:cNvSpPr>
            <p:nvPr/>
          </p:nvSpPr>
          <p:spPr bwMode="auto">
            <a:xfrm>
              <a:off x="5019914" y="3767588"/>
              <a:ext cx="2447162" cy="1562312"/>
            </a:xfrm>
            <a:custGeom>
              <a:avLst/>
              <a:gdLst>
                <a:gd name="T0" fmla="*/ 6 w 224"/>
                <a:gd name="T1" fmla="*/ 9 h 143"/>
                <a:gd name="T2" fmla="*/ 3 w 224"/>
                <a:gd name="T3" fmla="*/ 17 h 143"/>
                <a:gd name="T4" fmla="*/ 2 w 224"/>
                <a:gd name="T5" fmla="*/ 25 h 143"/>
                <a:gd name="T6" fmla="*/ 2 w 224"/>
                <a:gd name="T7" fmla="*/ 38 h 143"/>
                <a:gd name="T8" fmla="*/ 4 w 224"/>
                <a:gd name="T9" fmla="*/ 114 h 143"/>
                <a:gd name="T10" fmla="*/ 12 w 224"/>
                <a:gd name="T11" fmla="*/ 135 h 143"/>
                <a:gd name="T12" fmla="*/ 17 w 224"/>
                <a:gd name="T13" fmla="*/ 138 h 143"/>
                <a:gd name="T14" fmla="*/ 23 w 224"/>
                <a:gd name="T15" fmla="*/ 139 h 143"/>
                <a:gd name="T16" fmla="*/ 36 w 224"/>
                <a:gd name="T17" fmla="*/ 140 h 143"/>
                <a:gd name="T18" fmla="*/ 93 w 224"/>
                <a:gd name="T19" fmla="*/ 140 h 143"/>
                <a:gd name="T20" fmla="*/ 153 w 224"/>
                <a:gd name="T21" fmla="*/ 139 h 143"/>
                <a:gd name="T22" fmla="*/ 185 w 224"/>
                <a:gd name="T23" fmla="*/ 138 h 143"/>
                <a:gd name="T24" fmla="*/ 200 w 224"/>
                <a:gd name="T25" fmla="*/ 138 h 143"/>
                <a:gd name="T26" fmla="*/ 215 w 224"/>
                <a:gd name="T27" fmla="*/ 136 h 143"/>
                <a:gd name="T28" fmla="*/ 220 w 224"/>
                <a:gd name="T29" fmla="*/ 123 h 143"/>
                <a:gd name="T30" fmla="*/ 220 w 224"/>
                <a:gd name="T31" fmla="*/ 107 h 143"/>
                <a:gd name="T32" fmla="*/ 218 w 224"/>
                <a:gd name="T33" fmla="*/ 76 h 143"/>
                <a:gd name="T34" fmla="*/ 210 w 224"/>
                <a:gd name="T35" fmla="*/ 16 h 143"/>
                <a:gd name="T36" fmla="*/ 201 w 224"/>
                <a:gd name="T37" fmla="*/ 9 h 143"/>
                <a:gd name="T38" fmla="*/ 187 w 224"/>
                <a:gd name="T39" fmla="*/ 7 h 143"/>
                <a:gd name="T40" fmla="*/ 160 w 224"/>
                <a:gd name="T41" fmla="*/ 5 h 143"/>
                <a:gd name="T42" fmla="*/ 109 w 224"/>
                <a:gd name="T43" fmla="*/ 4 h 143"/>
                <a:gd name="T44" fmla="*/ 66 w 224"/>
                <a:gd name="T45" fmla="*/ 3 h 143"/>
                <a:gd name="T46" fmla="*/ 33 w 224"/>
                <a:gd name="T47" fmla="*/ 3 h 143"/>
                <a:gd name="T48" fmla="*/ 12 w 224"/>
                <a:gd name="T49" fmla="*/ 6 h 143"/>
                <a:gd name="T50" fmla="*/ 7 w 224"/>
                <a:gd name="T51" fmla="*/ 8 h 143"/>
                <a:gd name="T52" fmla="*/ 6 w 224"/>
                <a:gd name="T53" fmla="*/ 9 h 143"/>
                <a:gd name="T54" fmla="*/ 5 w 224"/>
                <a:gd name="T55" fmla="*/ 9 h 143"/>
                <a:gd name="T56" fmla="*/ 7 w 224"/>
                <a:gd name="T57" fmla="*/ 8 h 143"/>
                <a:gd name="T58" fmla="*/ 12 w 224"/>
                <a:gd name="T59" fmla="*/ 5 h 143"/>
                <a:gd name="T60" fmla="*/ 33 w 224"/>
                <a:gd name="T61" fmla="*/ 2 h 143"/>
                <a:gd name="T62" fmla="*/ 66 w 224"/>
                <a:gd name="T63" fmla="*/ 1 h 143"/>
                <a:gd name="T64" fmla="*/ 109 w 224"/>
                <a:gd name="T65" fmla="*/ 0 h 143"/>
                <a:gd name="T66" fmla="*/ 160 w 224"/>
                <a:gd name="T67" fmla="*/ 1 h 143"/>
                <a:gd name="T68" fmla="*/ 188 w 224"/>
                <a:gd name="T69" fmla="*/ 3 h 143"/>
                <a:gd name="T70" fmla="*/ 202 w 224"/>
                <a:gd name="T71" fmla="*/ 4 h 143"/>
                <a:gd name="T72" fmla="*/ 215 w 224"/>
                <a:gd name="T73" fmla="*/ 15 h 143"/>
                <a:gd name="T74" fmla="*/ 222 w 224"/>
                <a:gd name="T75" fmla="*/ 76 h 143"/>
                <a:gd name="T76" fmla="*/ 223 w 224"/>
                <a:gd name="T77" fmla="*/ 107 h 143"/>
                <a:gd name="T78" fmla="*/ 223 w 224"/>
                <a:gd name="T79" fmla="*/ 123 h 143"/>
                <a:gd name="T80" fmla="*/ 216 w 224"/>
                <a:gd name="T81" fmla="*/ 138 h 143"/>
                <a:gd name="T82" fmla="*/ 200 w 224"/>
                <a:gd name="T83" fmla="*/ 140 h 143"/>
                <a:gd name="T84" fmla="*/ 185 w 224"/>
                <a:gd name="T85" fmla="*/ 140 h 143"/>
                <a:gd name="T86" fmla="*/ 153 w 224"/>
                <a:gd name="T87" fmla="*/ 140 h 143"/>
                <a:gd name="T88" fmla="*/ 93 w 224"/>
                <a:gd name="T89" fmla="*/ 142 h 143"/>
                <a:gd name="T90" fmla="*/ 36 w 224"/>
                <a:gd name="T91" fmla="*/ 143 h 143"/>
                <a:gd name="T92" fmla="*/ 22 w 224"/>
                <a:gd name="T93" fmla="*/ 143 h 143"/>
                <a:gd name="T94" fmla="*/ 15 w 224"/>
                <a:gd name="T95" fmla="*/ 142 h 143"/>
                <a:gd name="T96" fmla="*/ 9 w 224"/>
                <a:gd name="T97" fmla="*/ 138 h 143"/>
                <a:gd name="T98" fmla="*/ 1 w 224"/>
                <a:gd name="T99" fmla="*/ 114 h 143"/>
                <a:gd name="T100" fmla="*/ 0 w 224"/>
                <a:gd name="T101" fmla="*/ 71 h 143"/>
                <a:gd name="T102" fmla="*/ 1 w 224"/>
                <a:gd name="T103" fmla="*/ 38 h 143"/>
                <a:gd name="T104" fmla="*/ 2 w 224"/>
                <a:gd name="T105" fmla="*/ 25 h 143"/>
                <a:gd name="T106" fmla="*/ 3 w 224"/>
                <a:gd name="T107" fmla="*/ 16 h 143"/>
                <a:gd name="T108" fmla="*/ 5 w 224"/>
                <a:gd name="T109" fmla="*/ 9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24" h="143">
                  <a:moveTo>
                    <a:pt x="6" y="9"/>
                  </a:moveTo>
                  <a:cubicBezTo>
                    <a:pt x="6" y="9"/>
                    <a:pt x="5" y="12"/>
                    <a:pt x="3" y="17"/>
                  </a:cubicBezTo>
                  <a:cubicBezTo>
                    <a:pt x="3" y="19"/>
                    <a:pt x="3" y="22"/>
                    <a:pt x="2" y="25"/>
                  </a:cubicBezTo>
                  <a:cubicBezTo>
                    <a:pt x="2" y="29"/>
                    <a:pt x="2" y="33"/>
                    <a:pt x="2" y="38"/>
                  </a:cubicBezTo>
                  <a:cubicBezTo>
                    <a:pt x="1" y="56"/>
                    <a:pt x="2" y="82"/>
                    <a:pt x="4" y="114"/>
                  </a:cubicBezTo>
                  <a:cubicBezTo>
                    <a:pt x="5" y="121"/>
                    <a:pt x="7" y="130"/>
                    <a:pt x="12" y="135"/>
                  </a:cubicBezTo>
                  <a:cubicBezTo>
                    <a:pt x="13" y="136"/>
                    <a:pt x="15" y="138"/>
                    <a:pt x="17" y="138"/>
                  </a:cubicBezTo>
                  <a:cubicBezTo>
                    <a:pt x="19" y="139"/>
                    <a:pt x="21" y="139"/>
                    <a:pt x="23" y="139"/>
                  </a:cubicBezTo>
                  <a:cubicBezTo>
                    <a:pt x="27" y="139"/>
                    <a:pt x="31" y="140"/>
                    <a:pt x="36" y="140"/>
                  </a:cubicBezTo>
                  <a:cubicBezTo>
                    <a:pt x="54" y="140"/>
                    <a:pt x="73" y="140"/>
                    <a:pt x="93" y="140"/>
                  </a:cubicBezTo>
                  <a:cubicBezTo>
                    <a:pt x="112" y="139"/>
                    <a:pt x="133" y="139"/>
                    <a:pt x="153" y="139"/>
                  </a:cubicBezTo>
                  <a:cubicBezTo>
                    <a:pt x="164" y="138"/>
                    <a:pt x="174" y="138"/>
                    <a:pt x="185" y="138"/>
                  </a:cubicBezTo>
                  <a:cubicBezTo>
                    <a:pt x="200" y="138"/>
                    <a:pt x="200" y="138"/>
                    <a:pt x="200" y="138"/>
                  </a:cubicBezTo>
                  <a:cubicBezTo>
                    <a:pt x="206" y="138"/>
                    <a:pt x="211" y="138"/>
                    <a:pt x="215" y="136"/>
                  </a:cubicBezTo>
                  <a:cubicBezTo>
                    <a:pt x="219" y="133"/>
                    <a:pt x="220" y="128"/>
                    <a:pt x="220" y="123"/>
                  </a:cubicBezTo>
                  <a:cubicBezTo>
                    <a:pt x="221" y="117"/>
                    <a:pt x="221" y="112"/>
                    <a:pt x="220" y="107"/>
                  </a:cubicBezTo>
                  <a:cubicBezTo>
                    <a:pt x="220" y="97"/>
                    <a:pt x="219" y="86"/>
                    <a:pt x="218" y="76"/>
                  </a:cubicBezTo>
                  <a:cubicBezTo>
                    <a:pt x="216" y="56"/>
                    <a:pt x="215" y="35"/>
                    <a:pt x="210" y="16"/>
                  </a:cubicBezTo>
                  <a:cubicBezTo>
                    <a:pt x="209" y="12"/>
                    <a:pt x="206" y="10"/>
                    <a:pt x="201" y="9"/>
                  </a:cubicBezTo>
                  <a:cubicBezTo>
                    <a:pt x="197" y="7"/>
                    <a:pt x="192" y="8"/>
                    <a:pt x="187" y="7"/>
                  </a:cubicBezTo>
                  <a:cubicBezTo>
                    <a:pt x="178" y="7"/>
                    <a:pt x="169" y="6"/>
                    <a:pt x="160" y="5"/>
                  </a:cubicBezTo>
                  <a:cubicBezTo>
                    <a:pt x="142" y="4"/>
                    <a:pt x="125" y="5"/>
                    <a:pt x="109" y="4"/>
                  </a:cubicBezTo>
                  <a:cubicBezTo>
                    <a:pt x="93" y="3"/>
                    <a:pt x="79" y="3"/>
                    <a:pt x="66" y="3"/>
                  </a:cubicBezTo>
                  <a:cubicBezTo>
                    <a:pt x="53" y="2"/>
                    <a:pt x="42" y="2"/>
                    <a:pt x="33" y="3"/>
                  </a:cubicBezTo>
                  <a:cubicBezTo>
                    <a:pt x="24" y="3"/>
                    <a:pt x="16" y="4"/>
                    <a:pt x="12" y="6"/>
                  </a:cubicBezTo>
                  <a:cubicBezTo>
                    <a:pt x="9" y="6"/>
                    <a:pt x="8" y="7"/>
                    <a:pt x="7" y="8"/>
                  </a:cubicBezTo>
                  <a:cubicBezTo>
                    <a:pt x="6" y="9"/>
                    <a:pt x="6" y="9"/>
                    <a:pt x="6" y="9"/>
                  </a:cubicBezTo>
                  <a:close/>
                  <a:moveTo>
                    <a:pt x="5" y="9"/>
                  </a:moveTo>
                  <a:cubicBezTo>
                    <a:pt x="5" y="9"/>
                    <a:pt x="6" y="9"/>
                    <a:pt x="7" y="8"/>
                  </a:cubicBezTo>
                  <a:cubicBezTo>
                    <a:pt x="8" y="7"/>
                    <a:pt x="9" y="6"/>
                    <a:pt x="12" y="5"/>
                  </a:cubicBezTo>
                  <a:cubicBezTo>
                    <a:pt x="16" y="3"/>
                    <a:pt x="24" y="2"/>
                    <a:pt x="33" y="2"/>
                  </a:cubicBezTo>
                  <a:cubicBezTo>
                    <a:pt x="42" y="1"/>
                    <a:pt x="53" y="1"/>
                    <a:pt x="66" y="1"/>
                  </a:cubicBezTo>
                  <a:cubicBezTo>
                    <a:pt x="79" y="1"/>
                    <a:pt x="93" y="1"/>
                    <a:pt x="109" y="0"/>
                  </a:cubicBezTo>
                  <a:cubicBezTo>
                    <a:pt x="125" y="1"/>
                    <a:pt x="142" y="0"/>
                    <a:pt x="160" y="1"/>
                  </a:cubicBezTo>
                  <a:cubicBezTo>
                    <a:pt x="169" y="2"/>
                    <a:pt x="178" y="2"/>
                    <a:pt x="188" y="3"/>
                  </a:cubicBezTo>
                  <a:cubicBezTo>
                    <a:pt x="192" y="3"/>
                    <a:pt x="198" y="3"/>
                    <a:pt x="202" y="4"/>
                  </a:cubicBezTo>
                  <a:cubicBezTo>
                    <a:pt x="207" y="5"/>
                    <a:pt x="213" y="9"/>
                    <a:pt x="215" y="15"/>
                  </a:cubicBezTo>
                  <a:cubicBezTo>
                    <a:pt x="219" y="35"/>
                    <a:pt x="220" y="55"/>
                    <a:pt x="222" y="76"/>
                  </a:cubicBezTo>
                  <a:cubicBezTo>
                    <a:pt x="223" y="86"/>
                    <a:pt x="223" y="96"/>
                    <a:pt x="223" y="107"/>
                  </a:cubicBezTo>
                  <a:cubicBezTo>
                    <a:pt x="224" y="112"/>
                    <a:pt x="224" y="118"/>
                    <a:pt x="223" y="123"/>
                  </a:cubicBezTo>
                  <a:cubicBezTo>
                    <a:pt x="223" y="128"/>
                    <a:pt x="221" y="134"/>
                    <a:pt x="216" y="138"/>
                  </a:cubicBezTo>
                  <a:cubicBezTo>
                    <a:pt x="211" y="141"/>
                    <a:pt x="205" y="140"/>
                    <a:pt x="200" y="140"/>
                  </a:cubicBezTo>
                  <a:cubicBezTo>
                    <a:pt x="185" y="140"/>
                    <a:pt x="185" y="140"/>
                    <a:pt x="185" y="140"/>
                  </a:cubicBezTo>
                  <a:cubicBezTo>
                    <a:pt x="174" y="140"/>
                    <a:pt x="164" y="140"/>
                    <a:pt x="153" y="140"/>
                  </a:cubicBezTo>
                  <a:cubicBezTo>
                    <a:pt x="133" y="141"/>
                    <a:pt x="112" y="141"/>
                    <a:pt x="93" y="142"/>
                  </a:cubicBezTo>
                  <a:cubicBezTo>
                    <a:pt x="73" y="143"/>
                    <a:pt x="54" y="143"/>
                    <a:pt x="36" y="143"/>
                  </a:cubicBezTo>
                  <a:cubicBezTo>
                    <a:pt x="31" y="143"/>
                    <a:pt x="27" y="143"/>
                    <a:pt x="22" y="143"/>
                  </a:cubicBezTo>
                  <a:cubicBezTo>
                    <a:pt x="20" y="143"/>
                    <a:pt x="17" y="143"/>
                    <a:pt x="15" y="142"/>
                  </a:cubicBezTo>
                  <a:cubicBezTo>
                    <a:pt x="13" y="141"/>
                    <a:pt x="11" y="139"/>
                    <a:pt x="9" y="138"/>
                  </a:cubicBezTo>
                  <a:cubicBezTo>
                    <a:pt x="3" y="131"/>
                    <a:pt x="2" y="122"/>
                    <a:pt x="1" y="114"/>
                  </a:cubicBezTo>
                  <a:cubicBezTo>
                    <a:pt x="0" y="98"/>
                    <a:pt x="0" y="84"/>
                    <a:pt x="0" y="71"/>
                  </a:cubicBezTo>
                  <a:cubicBezTo>
                    <a:pt x="0" y="58"/>
                    <a:pt x="1" y="47"/>
                    <a:pt x="1" y="38"/>
                  </a:cubicBezTo>
                  <a:cubicBezTo>
                    <a:pt x="1" y="33"/>
                    <a:pt x="1" y="29"/>
                    <a:pt x="2" y="25"/>
                  </a:cubicBezTo>
                  <a:cubicBezTo>
                    <a:pt x="2" y="22"/>
                    <a:pt x="3" y="19"/>
                    <a:pt x="3" y="16"/>
                  </a:cubicBezTo>
                  <a:cubicBezTo>
                    <a:pt x="4" y="12"/>
                    <a:pt x="5" y="9"/>
                    <a:pt x="5" y="9"/>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10" name="Freeform 754"/>
            <p:cNvSpPr/>
            <p:nvPr/>
          </p:nvSpPr>
          <p:spPr bwMode="auto">
            <a:xfrm>
              <a:off x="5162779" y="3799847"/>
              <a:ext cx="1649877" cy="1474750"/>
            </a:xfrm>
            <a:custGeom>
              <a:avLst/>
              <a:gdLst>
                <a:gd name="T0" fmla="*/ 1 w 151"/>
                <a:gd name="T1" fmla="*/ 135 h 135"/>
                <a:gd name="T2" fmla="*/ 2 w 151"/>
                <a:gd name="T3" fmla="*/ 134 h 135"/>
                <a:gd name="T4" fmla="*/ 8 w 151"/>
                <a:gd name="T5" fmla="*/ 130 h 135"/>
                <a:gd name="T6" fmla="*/ 25 w 151"/>
                <a:gd name="T7" fmla="*/ 115 h 135"/>
                <a:gd name="T8" fmla="*/ 49 w 151"/>
                <a:gd name="T9" fmla="*/ 94 h 135"/>
                <a:gd name="T10" fmla="*/ 77 w 151"/>
                <a:gd name="T11" fmla="*/ 69 h 135"/>
                <a:gd name="T12" fmla="*/ 127 w 151"/>
                <a:gd name="T13" fmla="*/ 21 h 135"/>
                <a:gd name="T14" fmla="*/ 151 w 151"/>
                <a:gd name="T15" fmla="*/ 1 h 135"/>
                <a:gd name="T16" fmla="*/ 151 w 151"/>
                <a:gd name="T17" fmla="*/ 1 h 135"/>
                <a:gd name="T18" fmla="*/ 151 w 151"/>
                <a:gd name="T19" fmla="*/ 1 h 135"/>
                <a:gd name="T20" fmla="*/ 129 w 151"/>
                <a:gd name="T21" fmla="*/ 24 h 135"/>
                <a:gd name="T22" fmla="*/ 78 w 151"/>
                <a:gd name="T23" fmla="*/ 71 h 135"/>
                <a:gd name="T24" fmla="*/ 51 w 151"/>
                <a:gd name="T25" fmla="*/ 96 h 135"/>
                <a:gd name="T26" fmla="*/ 27 w 151"/>
                <a:gd name="T27" fmla="*/ 118 h 135"/>
                <a:gd name="T28" fmla="*/ 9 w 151"/>
                <a:gd name="T29" fmla="*/ 132 h 135"/>
                <a:gd name="T30" fmla="*/ 3 w 151"/>
                <a:gd name="T31" fmla="*/ 135 h 135"/>
                <a:gd name="T32" fmla="*/ 1 w 151"/>
                <a:gd name="T33" fmla="*/ 135 h 135"/>
                <a:gd name="T34" fmla="*/ 0 w 151"/>
                <a:gd name="T35" fmla="*/ 135 h 135"/>
                <a:gd name="T36" fmla="*/ 1 w 151"/>
                <a:gd name="T37" fmla="*/ 135 h 1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51" h="135">
                  <a:moveTo>
                    <a:pt x="1" y="135"/>
                  </a:moveTo>
                  <a:cubicBezTo>
                    <a:pt x="1" y="135"/>
                    <a:pt x="1" y="135"/>
                    <a:pt x="2" y="134"/>
                  </a:cubicBezTo>
                  <a:cubicBezTo>
                    <a:pt x="4" y="133"/>
                    <a:pt x="6" y="132"/>
                    <a:pt x="8" y="130"/>
                  </a:cubicBezTo>
                  <a:cubicBezTo>
                    <a:pt x="12" y="127"/>
                    <a:pt x="18" y="121"/>
                    <a:pt x="25" y="115"/>
                  </a:cubicBezTo>
                  <a:cubicBezTo>
                    <a:pt x="32" y="109"/>
                    <a:pt x="40" y="102"/>
                    <a:pt x="49" y="94"/>
                  </a:cubicBezTo>
                  <a:cubicBezTo>
                    <a:pt x="59" y="87"/>
                    <a:pt x="68" y="78"/>
                    <a:pt x="77" y="69"/>
                  </a:cubicBezTo>
                  <a:cubicBezTo>
                    <a:pt x="94" y="51"/>
                    <a:pt x="113" y="33"/>
                    <a:pt x="127" y="21"/>
                  </a:cubicBezTo>
                  <a:cubicBezTo>
                    <a:pt x="141" y="8"/>
                    <a:pt x="151" y="1"/>
                    <a:pt x="151" y="1"/>
                  </a:cubicBezTo>
                  <a:cubicBezTo>
                    <a:pt x="151" y="0"/>
                    <a:pt x="151" y="0"/>
                    <a:pt x="151" y="1"/>
                  </a:cubicBezTo>
                  <a:cubicBezTo>
                    <a:pt x="151" y="1"/>
                    <a:pt x="151" y="1"/>
                    <a:pt x="151" y="1"/>
                  </a:cubicBezTo>
                  <a:cubicBezTo>
                    <a:pt x="151" y="1"/>
                    <a:pt x="143" y="10"/>
                    <a:pt x="129" y="24"/>
                  </a:cubicBezTo>
                  <a:cubicBezTo>
                    <a:pt x="116" y="37"/>
                    <a:pt x="98" y="54"/>
                    <a:pt x="78" y="71"/>
                  </a:cubicBezTo>
                  <a:cubicBezTo>
                    <a:pt x="69" y="79"/>
                    <a:pt x="59" y="87"/>
                    <a:pt x="51" y="96"/>
                  </a:cubicBezTo>
                  <a:cubicBezTo>
                    <a:pt x="43" y="104"/>
                    <a:pt x="34" y="112"/>
                    <a:pt x="27" y="118"/>
                  </a:cubicBezTo>
                  <a:cubicBezTo>
                    <a:pt x="20" y="124"/>
                    <a:pt x="13" y="129"/>
                    <a:pt x="9" y="132"/>
                  </a:cubicBezTo>
                  <a:cubicBezTo>
                    <a:pt x="6" y="133"/>
                    <a:pt x="4" y="134"/>
                    <a:pt x="3" y="135"/>
                  </a:cubicBezTo>
                  <a:cubicBezTo>
                    <a:pt x="1" y="135"/>
                    <a:pt x="1" y="135"/>
                    <a:pt x="1" y="135"/>
                  </a:cubicBezTo>
                  <a:cubicBezTo>
                    <a:pt x="1" y="135"/>
                    <a:pt x="0" y="135"/>
                    <a:pt x="0" y="135"/>
                  </a:cubicBezTo>
                  <a:cubicBezTo>
                    <a:pt x="0" y="135"/>
                    <a:pt x="0" y="135"/>
                    <a:pt x="1" y="135"/>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11" name="Freeform 755"/>
            <p:cNvSpPr/>
            <p:nvPr/>
          </p:nvSpPr>
          <p:spPr bwMode="auto">
            <a:xfrm>
              <a:off x="5840244" y="3887411"/>
              <a:ext cx="1428664" cy="1424054"/>
            </a:xfrm>
            <a:custGeom>
              <a:avLst/>
              <a:gdLst>
                <a:gd name="T0" fmla="*/ 0 w 131"/>
                <a:gd name="T1" fmla="*/ 130 h 130"/>
                <a:gd name="T2" fmla="*/ 19 w 131"/>
                <a:gd name="T3" fmla="*/ 108 h 130"/>
                <a:gd name="T4" fmla="*/ 41 w 131"/>
                <a:gd name="T5" fmla="*/ 88 h 130"/>
                <a:gd name="T6" fmla="*/ 65 w 131"/>
                <a:gd name="T7" fmla="*/ 64 h 130"/>
                <a:gd name="T8" fmla="*/ 109 w 131"/>
                <a:gd name="T9" fmla="*/ 19 h 130"/>
                <a:gd name="T10" fmla="*/ 131 w 131"/>
                <a:gd name="T11" fmla="*/ 0 h 130"/>
                <a:gd name="T12" fmla="*/ 131 w 131"/>
                <a:gd name="T13" fmla="*/ 0 h 130"/>
                <a:gd name="T14" fmla="*/ 131 w 131"/>
                <a:gd name="T15" fmla="*/ 0 h 130"/>
                <a:gd name="T16" fmla="*/ 112 w 131"/>
                <a:gd name="T17" fmla="*/ 22 h 130"/>
                <a:gd name="T18" fmla="*/ 66 w 131"/>
                <a:gd name="T19" fmla="*/ 65 h 130"/>
                <a:gd name="T20" fmla="*/ 42 w 131"/>
                <a:gd name="T21" fmla="*/ 89 h 130"/>
                <a:gd name="T22" fmla="*/ 22 w 131"/>
                <a:gd name="T23" fmla="*/ 111 h 130"/>
                <a:gd name="T24" fmla="*/ 1 w 131"/>
                <a:gd name="T25" fmla="*/ 130 h 130"/>
                <a:gd name="T26" fmla="*/ 0 w 131"/>
                <a:gd name="T27" fmla="*/ 130 h 130"/>
                <a:gd name="T28" fmla="*/ 0 w 131"/>
                <a:gd name="T29" fmla="*/ 130 h 1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31" h="130">
                  <a:moveTo>
                    <a:pt x="0" y="130"/>
                  </a:moveTo>
                  <a:cubicBezTo>
                    <a:pt x="0" y="130"/>
                    <a:pt x="7" y="121"/>
                    <a:pt x="19" y="108"/>
                  </a:cubicBezTo>
                  <a:cubicBezTo>
                    <a:pt x="25" y="102"/>
                    <a:pt x="33" y="95"/>
                    <a:pt x="41" y="88"/>
                  </a:cubicBezTo>
                  <a:cubicBezTo>
                    <a:pt x="49" y="80"/>
                    <a:pt x="57" y="72"/>
                    <a:pt x="65" y="64"/>
                  </a:cubicBezTo>
                  <a:cubicBezTo>
                    <a:pt x="80" y="47"/>
                    <a:pt x="97" y="30"/>
                    <a:pt x="109" y="19"/>
                  </a:cubicBezTo>
                  <a:cubicBezTo>
                    <a:pt x="122" y="7"/>
                    <a:pt x="131" y="0"/>
                    <a:pt x="131" y="0"/>
                  </a:cubicBezTo>
                  <a:cubicBezTo>
                    <a:pt x="131" y="0"/>
                    <a:pt x="131" y="0"/>
                    <a:pt x="131" y="0"/>
                  </a:cubicBezTo>
                  <a:cubicBezTo>
                    <a:pt x="131" y="0"/>
                    <a:pt x="131" y="0"/>
                    <a:pt x="131" y="0"/>
                  </a:cubicBezTo>
                  <a:cubicBezTo>
                    <a:pt x="131" y="0"/>
                    <a:pt x="124" y="9"/>
                    <a:pt x="112" y="22"/>
                  </a:cubicBezTo>
                  <a:cubicBezTo>
                    <a:pt x="100" y="34"/>
                    <a:pt x="84" y="50"/>
                    <a:pt x="66" y="65"/>
                  </a:cubicBezTo>
                  <a:cubicBezTo>
                    <a:pt x="58" y="73"/>
                    <a:pt x="50" y="81"/>
                    <a:pt x="42" y="89"/>
                  </a:cubicBezTo>
                  <a:cubicBezTo>
                    <a:pt x="35" y="97"/>
                    <a:pt x="28" y="105"/>
                    <a:pt x="22" y="111"/>
                  </a:cubicBezTo>
                  <a:cubicBezTo>
                    <a:pt x="10" y="123"/>
                    <a:pt x="1" y="130"/>
                    <a:pt x="1" y="130"/>
                  </a:cubicBezTo>
                  <a:cubicBezTo>
                    <a:pt x="0" y="130"/>
                    <a:pt x="0" y="130"/>
                    <a:pt x="0" y="130"/>
                  </a:cubicBezTo>
                  <a:cubicBezTo>
                    <a:pt x="0" y="130"/>
                    <a:pt x="0" y="130"/>
                    <a:pt x="0" y="130"/>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12" name="Freeform 756"/>
            <p:cNvSpPr/>
            <p:nvPr/>
          </p:nvSpPr>
          <p:spPr bwMode="auto">
            <a:xfrm>
              <a:off x="6798831" y="4541832"/>
              <a:ext cx="612942" cy="732765"/>
            </a:xfrm>
            <a:custGeom>
              <a:avLst/>
              <a:gdLst>
                <a:gd name="T0" fmla="*/ 0 w 56"/>
                <a:gd name="T1" fmla="*/ 67 h 67"/>
                <a:gd name="T2" fmla="*/ 8 w 56"/>
                <a:gd name="T3" fmla="*/ 56 h 67"/>
                <a:gd name="T4" fmla="*/ 17 w 56"/>
                <a:gd name="T5" fmla="*/ 46 h 67"/>
                <a:gd name="T6" fmla="*/ 28 w 56"/>
                <a:gd name="T7" fmla="*/ 34 h 67"/>
                <a:gd name="T8" fmla="*/ 46 w 56"/>
                <a:gd name="T9" fmla="*/ 10 h 67"/>
                <a:gd name="T10" fmla="*/ 55 w 56"/>
                <a:gd name="T11" fmla="*/ 0 h 67"/>
                <a:gd name="T12" fmla="*/ 56 w 56"/>
                <a:gd name="T13" fmla="*/ 0 h 67"/>
                <a:gd name="T14" fmla="*/ 56 w 56"/>
                <a:gd name="T15" fmla="*/ 1 h 67"/>
                <a:gd name="T16" fmla="*/ 49 w 56"/>
                <a:gd name="T17" fmla="*/ 12 h 67"/>
                <a:gd name="T18" fmla="*/ 29 w 56"/>
                <a:gd name="T19" fmla="*/ 35 h 67"/>
                <a:gd name="T20" fmla="*/ 19 w 56"/>
                <a:gd name="T21" fmla="*/ 47 h 67"/>
                <a:gd name="T22" fmla="*/ 10 w 56"/>
                <a:gd name="T23" fmla="*/ 58 h 67"/>
                <a:gd name="T24" fmla="*/ 0 w 56"/>
                <a:gd name="T25" fmla="*/ 67 h 67"/>
                <a:gd name="T26" fmla="*/ 0 w 56"/>
                <a:gd name="T27" fmla="*/ 67 h 67"/>
                <a:gd name="T28" fmla="*/ 0 w 56"/>
                <a:gd name="T29" fmla="*/ 67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6" h="67">
                  <a:moveTo>
                    <a:pt x="0" y="67"/>
                  </a:moveTo>
                  <a:cubicBezTo>
                    <a:pt x="0" y="67"/>
                    <a:pt x="2" y="62"/>
                    <a:pt x="8" y="56"/>
                  </a:cubicBezTo>
                  <a:cubicBezTo>
                    <a:pt x="10" y="53"/>
                    <a:pt x="13" y="49"/>
                    <a:pt x="17" y="46"/>
                  </a:cubicBezTo>
                  <a:cubicBezTo>
                    <a:pt x="21" y="42"/>
                    <a:pt x="25" y="38"/>
                    <a:pt x="28" y="34"/>
                  </a:cubicBezTo>
                  <a:cubicBezTo>
                    <a:pt x="33" y="24"/>
                    <a:pt x="40" y="16"/>
                    <a:pt x="46" y="10"/>
                  </a:cubicBezTo>
                  <a:cubicBezTo>
                    <a:pt x="51" y="4"/>
                    <a:pt x="55" y="0"/>
                    <a:pt x="55" y="0"/>
                  </a:cubicBezTo>
                  <a:cubicBezTo>
                    <a:pt x="55" y="0"/>
                    <a:pt x="56" y="0"/>
                    <a:pt x="56" y="0"/>
                  </a:cubicBezTo>
                  <a:cubicBezTo>
                    <a:pt x="56" y="1"/>
                    <a:pt x="56" y="1"/>
                    <a:pt x="56" y="1"/>
                  </a:cubicBezTo>
                  <a:cubicBezTo>
                    <a:pt x="56" y="1"/>
                    <a:pt x="53" y="6"/>
                    <a:pt x="49" y="12"/>
                  </a:cubicBezTo>
                  <a:cubicBezTo>
                    <a:pt x="44" y="19"/>
                    <a:pt x="37" y="28"/>
                    <a:pt x="29" y="35"/>
                  </a:cubicBezTo>
                  <a:cubicBezTo>
                    <a:pt x="25" y="39"/>
                    <a:pt x="22" y="43"/>
                    <a:pt x="19" y="47"/>
                  </a:cubicBezTo>
                  <a:cubicBezTo>
                    <a:pt x="16" y="52"/>
                    <a:pt x="13" y="55"/>
                    <a:pt x="10" y="58"/>
                  </a:cubicBezTo>
                  <a:cubicBezTo>
                    <a:pt x="5" y="64"/>
                    <a:pt x="0" y="67"/>
                    <a:pt x="0" y="67"/>
                  </a:cubicBezTo>
                  <a:cubicBezTo>
                    <a:pt x="0" y="67"/>
                    <a:pt x="0" y="67"/>
                    <a:pt x="0" y="67"/>
                  </a:cubicBezTo>
                  <a:cubicBezTo>
                    <a:pt x="0" y="67"/>
                    <a:pt x="0" y="67"/>
                    <a:pt x="0" y="67"/>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13" name="Freeform 757"/>
            <p:cNvSpPr>
              <a:spLocks noEditPoints="1"/>
            </p:cNvSpPr>
            <p:nvPr/>
          </p:nvSpPr>
          <p:spPr bwMode="auto">
            <a:xfrm>
              <a:off x="5642073" y="5449723"/>
              <a:ext cx="1290406" cy="594507"/>
            </a:xfrm>
            <a:custGeom>
              <a:avLst/>
              <a:gdLst>
                <a:gd name="T0" fmla="*/ 39 w 118"/>
                <a:gd name="T1" fmla="*/ 3 h 54"/>
                <a:gd name="T2" fmla="*/ 40 w 118"/>
                <a:gd name="T3" fmla="*/ 32 h 54"/>
                <a:gd name="T4" fmla="*/ 39 w 118"/>
                <a:gd name="T5" fmla="*/ 34 h 54"/>
                <a:gd name="T6" fmla="*/ 2 w 118"/>
                <a:gd name="T7" fmla="*/ 36 h 54"/>
                <a:gd name="T8" fmla="*/ 4 w 118"/>
                <a:gd name="T9" fmla="*/ 34 h 54"/>
                <a:gd name="T10" fmla="*/ 4 w 118"/>
                <a:gd name="T11" fmla="*/ 43 h 54"/>
                <a:gd name="T12" fmla="*/ 4 w 118"/>
                <a:gd name="T13" fmla="*/ 51 h 54"/>
                <a:gd name="T14" fmla="*/ 3 w 118"/>
                <a:gd name="T15" fmla="*/ 50 h 54"/>
                <a:gd name="T16" fmla="*/ 31 w 118"/>
                <a:gd name="T17" fmla="*/ 52 h 54"/>
                <a:gd name="T18" fmla="*/ 59 w 118"/>
                <a:gd name="T19" fmla="*/ 51 h 54"/>
                <a:gd name="T20" fmla="*/ 115 w 118"/>
                <a:gd name="T21" fmla="*/ 48 h 54"/>
                <a:gd name="T22" fmla="*/ 113 w 118"/>
                <a:gd name="T23" fmla="*/ 50 h 54"/>
                <a:gd name="T24" fmla="*/ 114 w 118"/>
                <a:gd name="T25" fmla="*/ 43 h 54"/>
                <a:gd name="T26" fmla="*/ 114 w 118"/>
                <a:gd name="T27" fmla="*/ 40 h 54"/>
                <a:gd name="T28" fmla="*/ 114 w 118"/>
                <a:gd name="T29" fmla="*/ 38 h 54"/>
                <a:gd name="T30" fmla="*/ 114 w 118"/>
                <a:gd name="T31" fmla="*/ 38 h 54"/>
                <a:gd name="T32" fmla="*/ 113 w 118"/>
                <a:gd name="T33" fmla="*/ 37 h 54"/>
                <a:gd name="T34" fmla="*/ 112 w 118"/>
                <a:gd name="T35" fmla="*/ 37 h 54"/>
                <a:gd name="T36" fmla="*/ 109 w 118"/>
                <a:gd name="T37" fmla="*/ 37 h 54"/>
                <a:gd name="T38" fmla="*/ 103 w 118"/>
                <a:gd name="T39" fmla="*/ 36 h 54"/>
                <a:gd name="T40" fmla="*/ 77 w 118"/>
                <a:gd name="T41" fmla="*/ 35 h 54"/>
                <a:gd name="T42" fmla="*/ 75 w 118"/>
                <a:gd name="T43" fmla="*/ 33 h 54"/>
                <a:gd name="T44" fmla="*/ 74 w 118"/>
                <a:gd name="T45" fmla="*/ 17 h 54"/>
                <a:gd name="T46" fmla="*/ 74 w 118"/>
                <a:gd name="T47" fmla="*/ 1 h 54"/>
                <a:gd name="T48" fmla="*/ 75 w 118"/>
                <a:gd name="T49" fmla="*/ 3 h 54"/>
                <a:gd name="T50" fmla="*/ 39 w 118"/>
                <a:gd name="T51" fmla="*/ 3 h 54"/>
                <a:gd name="T52" fmla="*/ 39 w 118"/>
                <a:gd name="T53" fmla="*/ 3 h 54"/>
                <a:gd name="T54" fmla="*/ 75 w 118"/>
                <a:gd name="T55" fmla="*/ 0 h 54"/>
                <a:gd name="T56" fmla="*/ 77 w 118"/>
                <a:gd name="T57" fmla="*/ 1 h 54"/>
                <a:gd name="T58" fmla="*/ 77 w 118"/>
                <a:gd name="T59" fmla="*/ 1 h 54"/>
                <a:gd name="T60" fmla="*/ 77 w 118"/>
                <a:gd name="T61" fmla="*/ 2 h 54"/>
                <a:gd name="T62" fmla="*/ 77 w 118"/>
                <a:gd name="T63" fmla="*/ 17 h 54"/>
                <a:gd name="T64" fmla="*/ 79 w 118"/>
                <a:gd name="T65" fmla="*/ 33 h 54"/>
                <a:gd name="T66" fmla="*/ 77 w 118"/>
                <a:gd name="T67" fmla="*/ 31 h 54"/>
                <a:gd name="T68" fmla="*/ 103 w 118"/>
                <a:gd name="T69" fmla="*/ 31 h 54"/>
                <a:gd name="T70" fmla="*/ 110 w 118"/>
                <a:gd name="T71" fmla="*/ 32 h 54"/>
                <a:gd name="T72" fmla="*/ 114 w 118"/>
                <a:gd name="T73" fmla="*/ 33 h 54"/>
                <a:gd name="T74" fmla="*/ 116 w 118"/>
                <a:gd name="T75" fmla="*/ 34 h 54"/>
                <a:gd name="T76" fmla="*/ 117 w 118"/>
                <a:gd name="T77" fmla="*/ 34 h 54"/>
                <a:gd name="T78" fmla="*/ 118 w 118"/>
                <a:gd name="T79" fmla="*/ 36 h 54"/>
                <a:gd name="T80" fmla="*/ 118 w 118"/>
                <a:gd name="T81" fmla="*/ 40 h 54"/>
                <a:gd name="T82" fmla="*/ 118 w 118"/>
                <a:gd name="T83" fmla="*/ 44 h 54"/>
                <a:gd name="T84" fmla="*/ 117 w 118"/>
                <a:gd name="T85" fmla="*/ 50 h 54"/>
                <a:gd name="T86" fmla="*/ 117 w 118"/>
                <a:gd name="T87" fmla="*/ 50 h 54"/>
                <a:gd name="T88" fmla="*/ 115 w 118"/>
                <a:gd name="T89" fmla="*/ 52 h 54"/>
                <a:gd name="T90" fmla="*/ 59 w 118"/>
                <a:gd name="T91" fmla="*/ 53 h 54"/>
                <a:gd name="T92" fmla="*/ 31 w 118"/>
                <a:gd name="T93" fmla="*/ 53 h 54"/>
                <a:gd name="T94" fmla="*/ 2 w 118"/>
                <a:gd name="T95" fmla="*/ 53 h 54"/>
                <a:gd name="T96" fmla="*/ 1 w 118"/>
                <a:gd name="T97" fmla="*/ 52 h 54"/>
                <a:gd name="T98" fmla="*/ 1 w 118"/>
                <a:gd name="T99" fmla="*/ 52 h 54"/>
                <a:gd name="T100" fmla="*/ 0 w 118"/>
                <a:gd name="T101" fmla="*/ 43 h 54"/>
                <a:gd name="T102" fmla="*/ 0 w 118"/>
                <a:gd name="T103" fmla="*/ 34 h 54"/>
                <a:gd name="T104" fmla="*/ 1 w 118"/>
                <a:gd name="T105" fmla="*/ 32 h 54"/>
                <a:gd name="T106" fmla="*/ 39 w 118"/>
                <a:gd name="T107" fmla="*/ 31 h 54"/>
                <a:gd name="T108" fmla="*/ 38 w 118"/>
                <a:gd name="T109" fmla="*/ 32 h 54"/>
                <a:gd name="T110" fmla="*/ 39 w 118"/>
                <a:gd name="T111" fmla="*/ 3 h 54"/>
                <a:gd name="T112" fmla="*/ 39 w 118"/>
                <a:gd name="T113" fmla="*/ 3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18" h="54">
                  <a:moveTo>
                    <a:pt x="39" y="3"/>
                  </a:moveTo>
                  <a:cubicBezTo>
                    <a:pt x="40" y="13"/>
                    <a:pt x="40" y="23"/>
                    <a:pt x="40" y="32"/>
                  </a:cubicBezTo>
                  <a:cubicBezTo>
                    <a:pt x="40" y="33"/>
                    <a:pt x="40" y="34"/>
                    <a:pt x="39" y="34"/>
                  </a:cubicBezTo>
                  <a:cubicBezTo>
                    <a:pt x="27" y="35"/>
                    <a:pt x="14" y="35"/>
                    <a:pt x="2" y="36"/>
                  </a:cubicBezTo>
                  <a:cubicBezTo>
                    <a:pt x="4" y="34"/>
                    <a:pt x="4" y="34"/>
                    <a:pt x="4" y="34"/>
                  </a:cubicBezTo>
                  <a:cubicBezTo>
                    <a:pt x="4" y="37"/>
                    <a:pt x="4" y="40"/>
                    <a:pt x="4" y="43"/>
                  </a:cubicBezTo>
                  <a:cubicBezTo>
                    <a:pt x="4" y="51"/>
                    <a:pt x="4" y="51"/>
                    <a:pt x="4" y="51"/>
                  </a:cubicBezTo>
                  <a:cubicBezTo>
                    <a:pt x="3" y="50"/>
                    <a:pt x="3" y="50"/>
                    <a:pt x="3" y="50"/>
                  </a:cubicBezTo>
                  <a:cubicBezTo>
                    <a:pt x="12" y="50"/>
                    <a:pt x="21" y="52"/>
                    <a:pt x="31" y="52"/>
                  </a:cubicBezTo>
                  <a:cubicBezTo>
                    <a:pt x="40" y="52"/>
                    <a:pt x="50" y="52"/>
                    <a:pt x="59" y="51"/>
                  </a:cubicBezTo>
                  <a:cubicBezTo>
                    <a:pt x="78" y="50"/>
                    <a:pt x="96" y="49"/>
                    <a:pt x="115" y="48"/>
                  </a:cubicBezTo>
                  <a:cubicBezTo>
                    <a:pt x="113" y="50"/>
                    <a:pt x="113" y="50"/>
                    <a:pt x="113" y="50"/>
                  </a:cubicBezTo>
                  <a:cubicBezTo>
                    <a:pt x="114" y="43"/>
                    <a:pt x="114" y="43"/>
                    <a:pt x="114" y="43"/>
                  </a:cubicBezTo>
                  <a:cubicBezTo>
                    <a:pt x="114" y="42"/>
                    <a:pt x="114" y="41"/>
                    <a:pt x="114" y="40"/>
                  </a:cubicBezTo>
                  <a:cubicBezTo>
                    <a:pt x="114" y="39"/>
                    <a:pt x="114" y="38"/>
                    <a:pt x="114" y="38"/>
                  </a:cubicBezTo>
                  <a:cubicBezTo>
                    <a:pt x="114" y="38"/>
                    <a:pt x="113" y="37"/>
                    <a:pt x="114" y="38"/>
                  </a:cubicBezTo>
                  <a:cubicBezTo>
                    <a:pt x="113" y="37"/>
                    <a:pt x="113" y="37"/>
                    <a:pt x="113" y="37"/>
                  </a:cubicBezTo>
                  <a:cubicBezTo>
                    <a:pt x="113" y="37"/>
                    <a:pt x="113" y="37"/>
                    <a:pt x="112" y="37"/>
                  </a:cubicBezTo>
                  <a:cubicBezTo>
                    <a:pt x="112" y="37"/>
                    <a:pt x="111" y="37"/>
                    <a:pt x="109" y="37"/>
                  </a:cubicBezTo>
                  <a:cubicBezTo>
                    <a:pt x="107" y="36"/>
                    <a:pt x="105" y="36"/>
                    <a:pt x="103" y="36"/>
                  </a:cubicBezTo>
                  <a:cubicBezTo>
                    <a:pt x="94" y="35"/>
                    <a:pt x="86" y="35"/>
                    <a:pt x="77" y="35"/>
                  </a:cubicBezTo>
                  <a:cubicBezTo>
                    <a:pt x="76" y="35"/>
                    <a:pt x="75" y="34"/>
                    <a:pt x="75" y="33"/>
                  </a:cubicBezTo>
                  <a:cubicBezTo>
                    <a:pt x="74" y="17"/>
                    <a:pt x="74" y="17"/>
                    <a:pt x="74" y="17"/>
                  </a:cubicBezTo>
                  <a:cubicBezTo>
                    <a:pt x="74" y="1"/>
                    <a:pt x="74" y="1"/>
                    <a:pt x="74" y="1"/>
                  </a:cubicBezTo>
                  <a:cubicBezTo>
                    <a:pt x="75" y="3"/>
                    <a:pt x="75" y="3"/>
                    <a:pt x="75" y="3"/>
                  </a:cubicBezTo>
                  <a:cubicBezTo>
                    <a:pt x="63" y="3"/>
                    <a:pt x="51" y="4"/>
                    <a:pt x="39" y="3"/>
                  </a:cubicBezTo>
                  <a:close/>
                  <a:moveTo>
                    <a:pt x="39" y="3"/>
                  </a:moveTo>
                  <a:cubicBezTo>
                    <a:pt x="51" y="2"/>
                    <a:pt x="63" y="1"/>
                    <a:pt x="75" y="0"/>
                  </a:cubicBezTo>
                  <a:cubicBezTo>
                    <a:pt x="76" y="0"/>
                    <a:pt x="77" y="1"/>
                    <a:pt x="77" y="1"/>
                  </a:cubicBezTo>
                  <a:cubicBezTo>
                    <a:pt x="77" y="1"/>
                    <a:pt x="77" y="1"/>
                    <a:pt x="77" y="1"/>
                  </a:cubicBezTo>
                  <a:cubicBezTo>
                    <a:pt x="77" y="2"/>
                    <a:pt x="77" y="2"/>
                    <a:pt x="77" y="2"/>
                  </a:cubicBezTo>
                  <a:cubicBezTo>
                    <a:pt x="77" y="17"/>
                    <a:pt x="77" y="17"/>
                    <a:pt x="77" y="17"/>
                  </a:cubicBezTo>
                  <a:cubicBezTo>
                    <a:pt x="79" y="33"/>
                    <a:pt x="79" y="33"/>
                    <a:pt x="79" y="33"/>
                  </a:cubicBezTo>
                  <a:cubicBezTo>
                    <a:pt x="77" y="31"/>
                    <a:pt x="77" y="31"/>
                    <a:pt x="77" y="31"/>
                  </a:cubicBezTo>
                  <a:cubicBezTo>
                    <a:pt x="86" y="31"/>
                    <a:pt x="94" y="31"/>
                    <a:pt x="103" y="31"/>
                  </a:cubicBezTo>
                  <a:cubicBezTo>
                    <a:pt x="106" y="32"/>
                    <a:pt x="108" y="32"/>
                    <a:pt x="110" y="32"/>
                  </a:cubicBezTo>
                  <a:cubicBezTo>
                    <a:pt x="111" y="32"/>
                    <a:pt x="112" y="33"/>
                    <a:pt x="114" y="33"/>
                  </a:cubicBezTo>
                  <a:cubicBezTo>
                    <a:pt x="114" y="33"/>
                    <a:pt x="115" y="33"/>
                    <a:pt x="116" y="34"/>
                  </a:cubicBezTo>
                  <a:cubicBezTo>
                    <a:pt x="117" y="34"/>
                    <a:pt x="117" y="34"/>
                    <a:pt x="117" y="34"/>
                  </a:cubicBezTo>
                  <a:cubicBezTo>
                    <a:pt x="118" y="35"/>
                    <a:pt x="117" y="35"/>
                    <a:pt x="118" y="36"/>
                  </a:cubicBezTo>
                  <a:cubicBezTo>
                    <a:pt x="118" y="38"/>
                    <a:pt x="118" y="39"/>
                    <a:pt x="118" y="40"/>
                  </a:cubicBezTo>
                  <a:cubicBezTo>
                    <a:pt x="118" y="41"/>
                    <a:pt x="118" y="42"/>
                    <a:pt x="118" y="44"/>
                  </a:cubicBezTo>
                  <a:cubicBezTo>
                    <a:pt x="117" y="50"/>
                    <a:pt x="117" y="50"/>
                    <a:pt x="117" y="50"/>
                  </a:cubicBezTo>
                  <a:cubicBezTo>
                    <a:pt x="117" y="50"/>
                    <a:pt x="117" y="50"/>
                    <a:pt x="117" y="50"/>
                  </a:cubicBezTo>
                  <a:cubicBezTo>
                    <a:pt x="117" y="51"/>
                    <a:pt x="116" y="52"/>
                    <a:pt x="115" y="52"/>
                  </a:cubicBezTo>
                  <a:cubicBezTo>
                    <a:pt x="96" y="53"/>
                    <a:pt x="78" y="53"/>
                    <a:pt x="59" y="53"/>
                  </a:cubicBezTo>
                  <a:cubicBezTo>
                    <a:pt x="50" y="53"/>
                    <a:pt x="40" y="53"/>
                    <a:pt x="31" y="53"/>
                  </a:cubicBezTo>
                  <a:cubicBezTo>
                    <a:pt x="21" y="54"/>
                    <a:pt x="12" y="53"/>
                    <a:pt x="2" y="53"/>
                  </a:cubicBezTo>
                  <a:cubicBezTo>
                    <a:pt x="2" y="53"/>
                    <a:pt x="1" y="53"/>
                    <a:pt x="1" y="52"/>
                  </a:cubicBezTo>
                  <a:cubicBezTo>
                    <a:pt x="1" y="52"/>
                    <a:pt x="1" y="52"/>
                    <a:pt x="1" y="52"/>
                  </a:cubicBezTo>
                  <a:cubicBezTo>
                    <a:pt x="0" y="43"/>
                    <a:pt x="0" y="43"/>
                    <a:pt x="0" y="43"/>
                  </a:cubicBezTo>
                  <a:cubicBezTo>
                    <a:pt x="0" y="40"/>
                    <a:pt x="0" y="37"/>
                    <a:pt x="0" y="34"/>
                  </a:cubicBezTo>
                  <a:cubicBezTo>
                    <a:pt x="0" y="33"/>
                    <a:pt x="0" y="32"/>
                    <a:pt x="1" y="32"/>
                  </a:cubicBezTo>
                  <a:cubicBezTo>
                    <a:pt x="14" y="32"/>
                    <a:pt x="26" y="31"/>
                    <a:pt x="39" y="31"/>
                  </a:cubicBezTo>
                  <a:cubicBezTo>
                    <a:pt x="38" y="32"/>
                    <a:pt x="38" y="32"/>
                    <a:pt x="38" y="32"/>
                  </a:cubicBezTo>
                  <a:cubicBezTo>
                    <a:pt x="38" y="23"/>
                    <a:pt x="38" y="13"/>
                    <a:pt x="39" y="3"/>
                  </a:cubicBezTo>
                  <a:cubicBezTo>
                    <a:pt x="39" y="3"/>
                    <a:pt x="39" y="3"/>
                    <a:pt x="39" y="3"/>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14" name="Freeform 758"/>
            <p:cNvSpPr/>
            <p:nvPr/>
          </p:nvSpPr>
          <p:spPr bwMode="auto">
            <a:xfrm>
              <a:off x="5665117" y="5988930"/>
              <a:ext cx="1244321" cy="184344"/>
            </a:xfrm>
            <a:custGeom>
              <a:avLst/>
              <a:gdLst>
                <a:gd name="T0" fmla="*/ 1 w 114"/>
                <a:gd name="T1" fmla="*/ 2 h 17"/>
                <a:gd name="T2" fmla="*/ 3 w 114"/>
                <a:gd name="T3" fmla="*/ 15 h 17"/>
                <a:gd name="T4" fmla="*/ 1 w 114"/>
                <a:gd name="T5" fmla="*/ 14 h 17"/>
                <a:gd name="T6" fmla="*/ 29 w 114"/>
                <a:gd name="T7" fmla="*/ 14 h 17"/>
                <a:gd name="T8" fmla="*/ 57 w 114"/>
                <a:gd name="T9" fmla="*/ 14 h 17"/>
                <a:gd name="T10" fmla="*/ 84 w 114"/>
                <a:gd name="T11" fmla="*/ 12 h 17"/>
                <a:gd name="T12" fmla="*/ 98 w 114"/>
                <a:gd name="T13" fmla="*/ 12 h 17"/>
                <a:gd name="T14" fmla="*/ 105 w 114"/>
                <a:gd name="T15" fmla="*/ 12 h 17"/>
                <a:gd name="T16" fmla="*/ 112 w 114"/>
                <a:gd name="T17" fmla="*/ 12 h 17"/>
                <a:gd name="T18" fmla="*/ 111 w 114"/>
                <a:gd name="T19" fmla="*/ 13 h 17"/>
                <a:gd name="T20" fmla="*/ 112 w 114"/>
                <a:gd name="T21" fmla="*/ 7 h 17"/>
                <a:gd name="T22" fmla="*/ 113 w 114"/>
                <a:gd name="T23" fmla="*/ 0 h 17"/>
                <a:gd name="T24" fmla="*/ 114 w 114"/>
                <a:gd name="T25" fmla="*/ 0 h 17"/>
                <a:gd name="T26" fmla="*/ 114 w 114"/>
                <a:gd name="T27" fmla="*/ 0 h 17"/>
                <a:gd name="T28" fmla="*/ 114 w 114"/>
                <a:gd name="T29" fmla="*/ 7 h 17"/>
                <a:gd name="T30" fmla="*/ 114 w 114"/>
                <a:gd name="T31" fmla="*/ 14 h 17"/>
                <a:gd name="T32" fmla="*/ 113 w 114"/>
                <a:gd name="T33" fmla="*/ 15 h 17"/>
                <a:gd name="T34" fmla="*/ 113 w 114"/>
                <a:gd name="T35" fmla="*/ 15 h 17"/>
                <a:gd name="T36" fmla="*/ 105 w 114"/>
                <a:gd name="T37" fmla="*/ 16 h 17"/>
                <a:gd name="T38" fmla="*/ 98 w 114"/>
                <a:gd name="T39" fmla="*/ 17 h 17"/>
                <a:gd name="T40" fmla="*/ 84 w 114"/>
                <a:gd name="T41" fmla="*/ 17 h 17"/>
                <a:gd name="T42" fmla="*/ 57 w 114"/>
                <a:gd name="T43" fmla="*/ 16 h 17"/>
                <a:gd name="T44" fmla="*/ 29 w 114"/>
                <a:gd name="T45" fmla="*/ 17 h 17"/>
                <a:gd name="T46" fmla="*/ 1 w 114"/>
                <a:gd name="T47" fmla="*/ 16 h 17"/>
                <a:gd name="T48" fmla="*/ 0 w 114"/>
                <a:gd name="T49" fmla="*/ 15 h 17"/>
                <a:gd name="T50" fmla="*/ 0 w 114"/>
                <a:gd name="T51" fmla="*/ 2 h 17"/>
                <a:gd name="T52" fmla="*/ 0 w 114"/>
                <a:gd name="T53" fmla="*/ 2 h 17"/>
                <a:gd name="T54" fmla="*/ 1 w 114"/>
                <a:gd name="T55" fmla="*/ 2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114" h="17">
                  <a:moveTo>
                    <a:pt x="1" y="2"/>
                  </a:moveTo>
                  <a:cubicBezTo>
                    <a:pt x="1" y="6"/>
                    <a:pt x="2" y="11"/>
                    <a:pt x="3" y="15"/>
                  </a:cubicBezTo>
                  <a:cubicBezTo>
                    <a:pt x="1" y="14"/>
                    <a:pt x="1" y="14"/>
                    <a:pt x="1" y="14"/>
                  </a:cubicBezTo>
                  <a:cubicBezTo>
                    <a:pt x="11" y="13"/>
                    <a:pt x="20" y="13"/>
                    <a:pt x="29" y="14"/>
                  </a:cubicBezTo>
                  <a:cubicBezTo>
                    <a:pt x="38" y="15"/>
                    <a:pt x="47" y="15"/>
                    <a:pt x="57" y="14"/>
                  </a:cubicBezTo>
                  <a:cubicBezTo>
                    <a:pt x="66" y="13"/>
                    <a:pt x="75" y="13"/>
                    <a:pt x="84" y="12"/>
                  </a:cubicBezTo>
                  <a:cubicBezTo>
                    <a:pt x="98" y="12"/>
                    <a:pt x="98" y="12"/>
                    <a:pt x="98" y="12"/>
                  </a:cubicBezTo>
                  <a:cubicBezTo>
                    <a:pt x="105" y="12"/>
                    <a:pt x="105" y="12"/>
                    <a:pt x="105" y="12"/>
                  </a:cubicBezTo>
                  <a:cubicBezTo>
                    <a:pt x="108" y="13"/>
                    <a:pt x="110" y="12"/>
                    <a:pt x="112" y="12"/>
                  </a:cubicBezTo>
                  <a:cubicBezTo>
                    <a:pt x="111" y="13"/>
                    <a:pt x="111" y="13"/>
                    <a:pt x="111" y="13"/>
                  </a:cubicBezTo>
                  <a:cubicBezTo>
                    <a:pt x="112" y="7"/>
                    <a:pt x="112" y="7"/>
                    <a:pt x="112" y="7"/>
                  </a:cubicBezTo>
                  <a:cubicBezTo>
                    <a:pt x="113" y="0"/>
                    <a:pt x="113" y="0"/>
                    <a:pt x="113" y="0"/>
                  </a:cubicBezTo>
                  <a:cubicBezTo>
                    <a:pt x="113" y="0"/>
                    <a:pt x="113" y="0"/>
                    <a:pt x="114" y="0"/>
                  </a:cubicBezTo>
                  <a:cubicBezTo>
                    <a:pt x="114" y="0"/>
                    <a:pt x="114" y="0"/>
                    <a:pt x="114" y="0"/>
                  </a:cubicBezTo>
                  <a:cubicBezTo>
                    <a:pt x="114" y="7"/>
                    <a:pt x="114" y="7"/>
                    <a:pt x="114" y="7"/>
                  </a:cubicBezTo>
                  <a:cubicBezTo>
                    <a:pt x="114" y="14"/>
                    <a:pt x="114" y="14"/>
                    <a:pt x="114" y="14"/>
                  </a:cubicBezTo>
                  <a:cubicBezTo>
                    <a:pt x="114" y="15"/>
                    <a:pt x="113" y="15"/>
                    <a:pt x="113" y="15"/>
                  </a:cubicBezTo>
                  <a:cubicBezTo>
                    <a:pt x="113" y="15"/>
                    <a:pt x="113" y="15"/>
                    <a:pt x="113" y="15"/>
                  </a:cubicBezTo>
                  <a:cubicBezTo>
                    <a:pt x="110" y="16"/>
                    <a:pt x="107" y="16"/>
                    <a:pt x="105" y="16"/>
                  </a:cubicBezTo>
                  <a:cubicBezTo>
                    <a:pt x="98" y="17"/>
                    <a:pt x="98" y="17"/>
                    <a:pt x="98" y="17"/>
                  </a:cubicBezTo>
                  <a:cubicBezTo>
                    <a:pt x="84" y="17"/>
                    <a:pt x="84" y="17"/>
                    <a:pt x="84" y="17"/>
                  </a:cubicBezTo>
                  <a:cubicBezTo>
                    <a:pt x="75" y="17"/>
                    <a:pt x="66" y="17"/>
                    <a:pt x="57" y="16"/>
                  </a:cubicBezTo>
                  <a:cubicBezTo>
                    <a:pt x="47" y="16"/>
                    <a:pt x="38" y="16"/>
                    <a:pt x="29" y="17"/>
                  </a:cubicBezTo>
                  <a:cubicBezTo>
                    <a:pt x="20" y="17"/>
                    <a:pt x="10" y="17"/>
                    <a:pt x="1" y="16"/>
                  </a:cubicBezTo>
                  <a:cubicBezTo>
                    <a:pt x="0" y="16"/>
                    <a:pt x="0" y="16"/>
                    <a:pt x="0" y="15"/>
                  </a:cubicBezTo>
                  <a:cubicBezTo>
                    <a:pt x="0" y="11"/>
                    <a:pt x="0" y="6"/>
                    <a:pt x="0" y="2"/>
                  </a:cubicBezTo>
                  <a:cubicBezTo>
                    <a:pt x="0" y="2"/>
                    <a:pt x="0" y="2"/>
                    <a:pt x="0" y="2"/>
                  </a:cubicBezTo>
                  <a:cubicBezTo>
                    <a:pt x="0" y="2"/>
                    <a:pt x="0" y="2"/>
                    <a:pt x="1" y="2"/>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15" name="Freeform 763"/>
            <p:cNvSpPr/>
            <p:nvPr/>
          </p:nvSpPr>
          <p:spPr bwMode="auto">
            <a:xfrm>
              <a:off x="5314864" y="5910582"/>
              <a:ext cx="2630270" cy="920778"/>
            </a:xfrm>
            <a:custGeom>
              <a:avLst/>
              <a:gdLst>
                <a:gd name="T0" fmla="*/ 16 w 189"/>
                <a:gd name="T1" fmla="*/ 2 h 103"/>
                <a:gd name="T2" fmla="*/ 2 w 189"/>
                <a:gd name="T3" fmla="*/ 5 h 103"/>
                <a:gd name="T4" fmla="*/ 5 w 189"/>
                <a:gd name="T5" fmla="*/ 22 h 103"/>
                <a:gd name="T6" fmla="*/ 7 w 189"/>
                <a:gd name="T7" fmla="*/ 40 h 103"/>
                <a:gd name="T8" fmla="*/ 51 w 189"/>
                <a:gd name="T9" fmla="*/ 42 h 103"/>
                <a:gd name="T10" fmla="*/ 141 w 189"/>
                <a:gd name="T11" fmla="*/ 41 h 103"/>
                <a:gd name="T12" fmla="*/ 186 w 189"/>
                <a:gd name="T13" fmla="*/ 41 h 103"/>
                <a:gd name="T14" fmla="*/ 189 w 189"/>
                <a:gd name="T15" fmla="*/ 56 h 103"/>
                <a:gd name="T16" fmla="*/ 188 w 189"/>
                <a:gd name="T17" fmla="*/ 57 h 103"/>
                <a:gd name="T18" fmla="*/ 123 w 189"/>
                <a:gd name="T19" fmla="*/ 62 h 103"/>
                <a:gd name="T20" fmla="*/ 59 w 189"/>
                <a:gd name="T21" fmla="*/ 63 h 103"/>
                <a:gd name="T22" fmla="*/ 60 w 189"/>
                <a:gd name="T23" fmla="*/ 79 h 103"/>
                <a:gd name="T24" fmla="*/ 72 w 189"/>
                <a:gd name="T25" fmla="*/ 79 h 103"/>
                <a:gd name="T26" fmla="*/ 139 w 189"/>
                <a:gd name="T27" fmla="*/ 78 h 103"/>
                <a:gd name="T28" fmla="*/ 173 w 189"/>
                <a:gd name="T29" fmla="*/ 79 h 103"/>
                <a:gd name="T30" fmla="*/ 173 w 189"/>
                <a:gd name="T31" fmla="*/ 103 h 103"/>
                <a:gd name="T32" fmla="*/ 172 w 189"/>
                <a:gd name="T33" fmla="*/ 103 h 103"/>
                <a:gd name="T34" fmla="*/ 172 w 189"/>
                <a:gd name="T35" fmla="*/ 81 h 103"/>
                <a:gd name="T36" fmla="*/ 139 w 189"/>
                <a:gd name="T37" fmla="*/ 81 h 103"/>
                <a:gd name="T38" fmla="*/ 72 w 189"/>
                <a:gd name="T39" fmla="*/ 84 h 103"/>
                <a:gd name="T40" fmla="*/ 59 w 189"/>
                <a:gd name="T41" fmla="*/ 83 h 103"/>
                <a:gd name="T42" fmla="*/ 53 w 189"/>
                <a:gd name="T43" fmla="*/ 70 h 103"/>
                <a:gd name="T44" fmla="*/ 57 w 189"/>
                <a:gd name="T45" fmla="*/ 60 h 103"/>
                <a:gd name="T46" fmla="*/ 188 w 189"/>
                <a:gd name="T47" fmla="*/ 55 h 103"/>
                <a:gd name="T48" fmla="*/ 186 w 189"/>
                <a:gd name="T49" fmla="*/ 49 h 103"/>
                <a:gd name="T50" fmla="*/ 185 w 189"/>
                <a:gd name="T51" fmla="*/ 42 h 103"/>
                <a:gd name="T52" fmla="*/ 96 w 189"/>
                <a:gd name="T53" fmla="*/ 45 h 103"/>
                <a:gd name="T54" fmla="*/ 29 w 189"/>
                <a:gd name="T55" fmla="*/ 45 h 103"/>
                <a:gd name="T56" fmla="*/ 5 w 189"/>
                <a:gd name="T57" fmla="*/ 42 h 103"/>
                <a:gd name="T58" fmla="*/ 0 w 189"/>
                <a:gd name="T59" fmla="*/ 4 h 103"/>
                <a:gd name="T60" fmla="*/ 1 w 189"/>
                <a:gd name="T61" fmla="*/ 3 h 103"/>
                <a:gd name="T62" fmla="*/ 16 w 189"/>
                <a:gd name="T63" fmla="*/ 0 h 103"/>
                <a:gd name="T64" fmla="*/ 31 w 189"/>
                <a:gd name="T65" fmla="*/ 0 h 103"/>
                <a:gd name="connsiteX0" fmla="*/ 1640 w 12379"/>
                <a:gd name="connsiteY0" fmla="*/ 0 h 10000"/>
                <a:gd name="connsiteX1" fmla="*/ 847 w 12379"/>
                <a:gd name="connsiteY1" fmla="*/ 194 h 10000"/>
                <a:gd name="connsiteX2" fmla="*/ 476 w 12379"/>
                <a:gd name="connsiteY2" fmla="*/ 291 h 10000"/>
                <a:gd name="connsiteX3" fmla="*/ 106 w 12379"/>
                <a:gd name="connsiteY3" fmla="*/ 485 h 10000"/>
                <a:gd name="connsiteX4" fmla="*/ 159 w 12379"/>
                <a:gd name="connsiteY4" fmla="*/ 291 h 10000"/>
                <a:gd name="connsiteX5" fmla="*/ 265 w 12379"/>
                <a:gd name="connsiteY5" fmla="*/ 2136 h 10000"/>
                <a:gd name="connsiteX6" fmla="*/ 423 w 12379"/>
                <a:gd name="connsiteY6" fmla="*/ 3981 h 10000"/>
                <a:gd name="connsiteX7" fmla="*/ 370 w 12379"/>
                <a:gd name="connsiteY7" fmla="*/ 3883 h 10000"/>
                <a:gd name="connsiteX8" fmla="*/ 1534 w 12379"/>
                <a:gd name="connsiteY8" fmla="*/ 4078 h 10000"/>
                <a:gd name="connsiteX9" fmla="*/ 2698 w 12379"/>
                <a:gd name="connsiteY9" fmla="*/ 4078 h 10000"/>
                <a:gd name="connsiteX10" fmla="*/ 5079 w 12379"/>
                <a:gd name="connsiteY10" fmla="*/ 4078 h 10000"/>
                <a:gd name="connsiteX11" fmla="*/ 7460 w 12379"/>
                <a:gd name="connsiteY11" fmla="*/ 3981 h 10000"/>
                <a:gd name="connsiteX12" fmla="*/ 9841 w 12379"/>
                <a:gd name="connsiteY12" fmla="*/ 3981 h 10000"/>
                <a:gd name="connsiteX13" fmla="*/ 9841 w 12379"/>
                <a:gd name="connsiteY13" fmla="*/ 3981 h 10000"/>
                <a:gd name="connsiteX14" fmla="*/ 9947 w 12379"/>
                <a:gd name="connsiteY14" fmla="*/ 4757 h 10000"/>
                <a:gd name="connsiteX15" fmla="*/ 10000 w 12379"/>
                <a:gd name="connsiteY15" fmla="*/ 5437 h 10000"/>
                <a:gd name="connsiteX16" fmla="*/ 10000 w 12379"/>
                <a:gd name="connsiteY16" fmla="*/ 5437 h 10000"/>
                <a:gd name="connsiteX17" fmla="*/ 9947 w 12379"/>
                <a:gd name="connsiteY17" fmla="*/ 5534 h 10000"/>
                <a:gd name="connsiteX18" fmla="*/ 9947 w 12379"/>
                <a:gd name="connsiteY18" fmla="*/ 5534 h 10000"/>
                <a:gd name="connsiteX19" fmla="*/ 6508 w 12379"/>
                <a:gd name="connsiteY19" fmla="*/ 6019 h 10000"/>
                <a:gd name="connsiteX20" fmla="*/ 3016 w 12379"/>
                <a:gd name="connsiteY20" fmla="*/ 6214 h 10000"/>
                <a:gd name="connsiteX21" fmla="*/ 3122 w 12379"/>
                <a:gd name="connsiteY21" fmla="*/ 6117 h 10000"/>
                <a:gd name="connsiteX22" fmla="*/ 3069 w 12379"/>
                <a:gd name="connsiteY22" fmla="*/ 7476 h 10000"/>
                <a:gd name="connsiteX23" fmla="*/ 3175 w 12379"/>
                <a:gd name="connsiteY23" fmla="*/ 7670 h 10000"/>
                <a:gd name="connsiteX24" fmla="*/ 3386 w 12379"/>
                <a:gd name="connsiteY24" fmla="*/ 7670 h 10000"/>
                <a:gd name="connsiteX25" fmla="*/ 3810 w 12379"/>
                <a:gd name="connsiteY25" fmla="*/ 7670 h 10000"/>
                <a:gd name="connsiteX26" fmla="*/ 5608 w 12379"/>
                <a:gd name="connsiteY26" fmla="*/ 7573 h 10000"/>
                <a:gd name="connsiteX27" fmla="*/ 7354 w 12379"/>
                <a:gd name="connsiteY27" fmla="*/ 7573 h 10000"/>
                <a:gd name="connsiteX28" fmla="*/ 8254 w 12379"/>
                <a:gd name="connsiteY28" fmla="*/ 7573 h 10000"/>
                <a:gd name="connsiteX29" fmla="*/ 9153 w 12379"/>
                <a:gd name="connsiteY29" fmla="*/ 7670 h 10000"/>
                <a:gd name="connsiteX30" fmla="*/ 9153 w 12379"/>
                <a:gd name="connsiteY30" fmla="*/ 7767 h 10000"/>
                <a:gd name="connsiteX31" fmla="*/ 9153 w 12379"/>
                <a:gd name="connsiteY31" fmla="*/ 10000 h 10000"/>
                <a:gd name="connsiteX32" fmla="*/ 9153 w 12379"/>
                <a:gd name="connsiteY32" fmla="*/ 10000 h 10000"/>
                <a:gd name="connsiteX33" fmla="*/ 12379 w 12379"/>
                <a:gd name="connsiteY33" fmla="*/ 6319 h 10000"/>
                <a:gd name="connsiteX34" fmla="*/ 9101 w 12379"/>
                <a:gd name="connsiteY34" fmla="*/ 7767 h 10000"/>
                <a:gd name="connsiteX35" fmla="*/ 9101 w 12379"/>
                <a:gd name="connsiteY35" fmla="*/ 7864 h 10000"/>
                <a:gd name="connsiteX36" fmla="*/ 8254 w 12379"/>
                <a:gd name="connsiteY36" fmla="*/ 7767 h 10000"/>
                <a:gd name="connsiteX37" fmla="*/ 7354 w 12379"/>
                <a:gd name="connsiteY37" fmla="*/ 7864 h 10000"/>
                <a:gd name="connsiteX38" fmla="*/ 5608 w 12379"/>
                <a:gd name="connsiteY38" fmla="*/ 7961 h 10000"/>
                <a:gd name="connsiteX39" fmla="*/ 3810 w 12379"/>
                <a:gd name="connsiteY39" fmla="*/ 8155 h 10000"/>
                <a:gd name="connsiteX40" fmla="*/ 3333 w 12379"/>
                <a:gd name="connsiteY40" fmla="*/ 8155 h 10000"/>
                <a:gd name="connsiteX41" fmla="*/ 3122 w 12379"/>
                <a:gd name="connsiteY41" fmla="*/ 8058 h 10000"/>
                <a:gd name="connsiteX42" fmla="*/ 2910 w 12379"/>
                <a:gd name="connsiteY42" fmla="*/ 7767 h 10000"/>
                <a:gd name="connsiteX43" fmla="*/ 2804 w 12379"/>
                <a:gd name="connsiteY43" fmla="*/ 6796 h 10000"/>
                <a:gd name="connsiteX44" fmla="*/ 2910 w 12379"/>
                <a:gd name="connsiteY44" fmla="*/ 6019 h 10000"/>
                <a:gd name="connsiteX45" fmla="*/ 3016 w 12379"/>
                <a:gd name="connsiteY45" fmla="*/ 5825 h 10000"/>
                <a:gd name="connsiteX46" fmla="*/ 6455 w 12379"/>
                <a:gd name="connsiteY46" fmla="*/ 5631 h 10000"/>
                <a:gd name="connsiteX47" fmla="*/ 9947 w 12379"/>
                <a:gd name="connsiteY47" fmla="*/ 5340 h 10000"/>
                <a:gd name="connsiteX48" fmla="*/ 9894 w 12379"/>
                <a:gd name="connsiteY48" fmla="*/ 5437 h 10000"/>
                <a:gd name="connsiteX49" fmla="*/ 9841 w 12379"/>
                <a:gd name="connsiteY49" fmla="*/ 4757 h 10000"/>
                <a:gd name="connsiteX50" fmla="*/ 9788 w 12379"/>
                <a:gd name="connsiteY50" fmla="*/ 4078 h 10000"/>
                <a:gd name="connsiteX51" fmla="*/ 9788 w 12379"/>
                <a:gd name="connsiteY51" fmla="*/ 4078 h 10000"/>
                <a:gd name="connsiteX52" fmla="*/ 7460 w 12379"/>
                <a:gd name="connsiteY52" fmla="*/ 4175 h 10000"/>
                <a:gd name="connsiteX53" fmla="*/ 5079 w 12379"/>
                <a:gd name="connsiteY53" fmla="*/ 4369 h 10000"/>
                <a:gd name="connsiteX54" fmla="*/ 2698 w 12379"/>
                <a:gd name="connsiteY54" fmla="*/ 4466 h 10000"/>
                <a:gd name="connsiteX55" fmla="*/ 1534 w 12379"/>
                <a:gd name="connsiteY55" fmla="*/ 4369 h 10000"/>
                <a:gd name="connsiteX56" fmla="*/ 317 w 12379"/>
                <a:gd name="connsiteY56" fmla="*/ 4175 h 10000"/>
                <a:gd name="connsiteX57" fmla="*/ 265 w 12379"/>
                <a:gd name="connsiteY57" fmla="*/ 4078 h 10000"/>
                <a:gd name="connsiteX58" fmla="*/ 106 w 12379"/>
                <a:gd name="connsiteY58" fmla="*/ 2233 h 10000"/>
                <a:gd name="connsiteX59" fmla="*/ 0 w 12379"/>
                <a:gd name="connsiteY59" fmla="*/ 388 h 10000"/>
                <a:gd name="connsiteX60" fmla="*/ 0 w 12379"/>
                <a:gd name="connsiteY60" fmla="*/ 388 h 10000"/>
                <a:gd name="connsiteX61" fmla="*/ 53 w 12379"/>
                <a:gd name="connsiteY61" fmla="*/ 291 h 10000"/>
                <a:gd name="connsiteX62" fmla="*/ 476 w 12379"/>
                <a:gd name="connsiteY62" fmla="*/ 97 h 10000"/>
                <a:gd name="connsiteX63" fmla="*/ 847 w 12379"/>
                <a:gd name="connsiteY63" fmla="*/ 0 h 10000"/>
                <a:gd name="connsiteX64" fmla="*/ 1640 w 12379"/>
                <a:gd name="connsiteY64" fmla="*/ 0 h 10000"/>
                <a:gd name="connsiteX65" fmla="*/ 1640 w 12379"/>
                <a:gd name="connsiteY65" fmla="*/ 0 h 10000"/>
                <a:gd name="connsiteX66" fmla="*/ 1640 w 12379"/>
                <a:gd name="connsiteY66" fmla="*/ 0 h 10000"/>
                <a:gd name="connsiteX0-1" fmla="*/ 1640 w 12462"/>
                <a:gd name="connsiteY0-2" fmla="*/ 0 h 10004"/>
                <a:gd name="connsiteX1-3" fmla="*/ 847 w 12462"/>
                <a:gd name="connsiteY1-4" fmla="*/ 194 h 10004"/>
                <a:gd name="connsiteX2-5" fmla="*/ 476 w 12462"/>
                <a:gd name="connsiteY2-6" fmla="*/ 291 h 10004"/>
                <a:gd name="connsiteX3-7" fmla="*/ 106 w 12462"/>
                <a:gd name="connsiteY3-8" fmla="*/ 485 h 10004"/>
                <a:gd name="connsiteX4-9" fmla="*/ 159 w 12462"/>
                <a:gd name="connsiteY4-10" fmla="*/ 291 h 10004"/>
                <a:gd name="connsiteX5-11" fmla="*/ 265 w 12462"/>
                <a:gd name="connsiteY5-12" fmla="*/ 2136 h 10004"/>
                <a:gd name="connsiteX6-13" fmla="*/ 423 w 12462"/>
                <a:gd name="connsiteY6-14" fmla="*/ 3981 h 10004"/>
                <a:gd name="connsiteX7-15" fmla="*/ 370 w 12462"/>
                <a:gd name="connsiteY7-16" fmla="*/ 3883 h 10004"/>
                <a:gd name="connsiteX8-17" fmla="*/ 1534 w 12462"/>
                <a:gd name="connsiteY8-18" fmla="*/ 4078 h 10004"/>
                <a:gd name="connsiteX9-19" fmla="*/ 2698 w 12462"/>
                <a:gd name="connsiteY9-20" fmla="*/ 4078 h 10004"/>
                <a:gd name="connsiteX10-21" fmla="*/ 5079 w 12462"/>
                <a:gd name="connsiteY10-22" fmla="*/ 4078 h 10004"/>
                <a:gd name="connsiteX11-23" fmla="*/ 7460 w 12462"/>
                <a:gd name="connsiteY11-24" fmla="*/ 3981 h 10004"/>
                <a:gd name="connsiteX12-25" fmla="*/ 9841 w 12462"/>
                <a:gd name="connsiteY12-26" fmla="*/ 3981 h 10004"/>
                <a:gd name="connsiteX13-27" fmla="*/ 9841 w 12462"/>
                <a:gd name="connsiteY13-28" fmla="*/ 3981 h 10004"/>
                <a:gd name="connsiteX14-29" fmla="*/ 9947 w 12462"/>
                <a:gd name="connsiteY14-30" fmla="*/ 4757 h 10004"/>
                <a:gd name="connsiteX15-31" fmla="*/ 10000 w 12462"/>
                <a:gd name="connsiteY15-32" fmla="*/ 5437 h 10004"/>
                <a:gd name="connsiteX16-33" fmla="*/ 10000 w 12462"/>
                <a:gd name="connsiteY16-34" fmla="*/ 5437 h 10004"/>
                <a:gd name="connsiteX17-35" fmla="*/ 9947 w 12462"/>
                <a:gd name="connsiteY17-36" fmla="*/ 5534 h 10004"/>
                <a:gd name="connsiteX18-37" fmla="*/ 9947 w 12462"/>
                <a:gd name="connsiteY18-38" fmla="*/ 5534 h 10004"/>
                <a:gd name="connsiteX19-39" fmla="*/ 6508 w 12462"/>
                <a:gd name="connsiteY19-40" fmla="*/ 6019 h 10004"/>
                <a:gd name="connsiteX20-41" fmla="*/ 3016 w 12462"/>
                <a:gd name="connsiteY20-42" fmla="*/ 6214 h 10004"/>
                <a:gd name="connsiteX21-43" fmla="*/ 3122 w 12462"/>
                <a:gd name="connsiteY21-44" fmla="*/ 6117 h 10004"/>
                <a:gd name="connsiteX22-45" fmla="*/ 3069 w 12462"/>
                <a:gd name="connsiteY22-46" fmla="*/ 7476 h 10004"/>
                <a:gd name="connsiteX23-47" fmla="*/ 3175 w 12462"/>
                <a:gd name="connsiteY23-48" fmla="*/ 7670 h 10004"/>
                <a:gd name="connsiteX24-49" fmla="*/ 3386 w 12462"/>
                <a:gd name="connsiteY24-50" fmla="*/ 7670 h 10004"/>
                <a:gd name="connsiteX25-51" fmla="*/ 3810 w 12462"/>
                <a:gd name="connsiteY25-52" fmla="*/ 7670 h 10004"/>
                <a:gd name="connsiteX26-53" fmla="*/ 5608 w 12462"/>
                <a:gd name="connsiteY26-54" fmla="*/ 7573 h 10004"/>
                <a:gd name="connsiteX27-55" fmla="*/ 7354 w 12462"/>
                <a:gd name="connsiteY27-56" fmla="*/ 7573 h 10004"/>
                <a:gd name="connsiteX28-57" fmla="*/ 8254 w 12462"/>
                <a:gd name="connsiteY28-58" fmla="*/ 7573 h 10004"/>
                <a:gd name="connsiteX29-59" fmla="*/ 9153 w 12462"/>
                <a:gd name="connsiteY29-60" fmla="*/ 7670 h 10004"/>
                <a:gd name="connsiteX30-61" fmla="*/ 9153 w 12462"/>
                <a:gd name="connsiteY30-62" fmla="*/ 7767 h 10004"/>
                <a:gd name="connsiteX31-63" fmla="*/ 9153 w 12462"/>
                <a:gd name="connsiteY31-64" fmla="*/ 10000 h 10004"/>
                <a:gd name="connsiteX32-65" fmla="*/ 11396 w 12462"/>
                <a:gd name="connsiteY32-66" fmla="*/ 8317 h 10004"/>
                <a:gd name="connsiteX33-67" fmla="*/ 12379 w 12462"/>
                <a:gd name="connsiteY33-68" fmla="*/ 6319 h 10004"/>
                <a:gd name="connsiteX34-69" fmla="*/ 9101 w 12462"/>
                <a:gd name="connsiteY34-70" fmla="*/ 7767 h 10004"/>
                <a:gd name="connsiteX35-71" fmla="*/ 9101 w 12462"/>
                <a:gd name="connsiteY35-72" fmla="*/ 7864 h 10004"/>
                <a:gd name="connsiteX36-73" fmla="*/ 8254 w 12462"/>
                <a:gd name="connsiteY36-74" fmla="*/ 7767 h 10004"/>
                <a:gd name="connsiteX37-75" fmla="*/ 7354 w 12462"/>
                <a:gd name="connsiteY37-76" fmla="*/ 7864 h 10004"/>
                <a:gd name="connsiteX38-77" fmla="*/ 5608 w 12462"/>
                <a:gd name="connsiteY38-78" fmla="*/ 7961 h 10004"/>
                <a:gd name="connsiteX39-79" fmla="*/ 3810 w 12462"/>
                <a:gd name="connsiteY39-80" fmla="*/ 8155 h 10004"/>
                <a:gd name="connsiteX40-81" fmla="*/ 3333 w 12462"/>
                <a:gd name="connsiteY40-82" fmla="*/ 8155 h 10004"/>
                <a:gd name="connsiteX41-83" fmla="*/ 3122 w 12462"/>
                <a:gd name="connsiteY41-84" fmla="*/ 8058 h 10004"/>
                <a:gd name="connsiteX42-85" fmla="*/ 2910 w 12462"/>
                <a:gd name="connsiteY42-86" fmla="*/ 7767 h 10004"/>
                <a:gd name="connsiteX43-87" fmla="*/ 2804 w 12462"/>
                <a:gd name="connsiteY43-88" fmla="*/ 6796 h 10004"/>
                <a:gd name="connsiteX44-89" fmla="*/ 2910 w 12462"/>
                <a:gd name="connsiteY44-90" fmla="*/ 6019 h 10004"/>
                <a:gd name="connsiteX45-91" fmla="*/ 3016 w 12462"/>
                <a:gd name="connsiteY45-92" fmla="*/ 5825 h 10004"/>
                <a:gd name="connsiteX46-93" fmla="*/ 6455 w 12462"/>
                <a:gd name="connsiteY46-94" fmla="*/ 5631 h 10004"/>
                <a:gd name="connsiteX47-95" fmla="*/ 9947 w 12462"/>
                <a:gd name="connsiteY47-96" fmla="*/ 5340 h 10004"/>
                <a:gd name="connsiteX48-97" fmla="*/ 9894 w 12462"/>
                <a:gd name="connsiteY48-98" fmla="*/ 5437 h 10004"/>
                <a:gd name="connsiteX49-99" fmla="*/ 9841 w 12462"/>
                <a:gd name="connsiteY49-100" fmla="*/ 4757 h 10004"/>
                <a:gd name="connsiteX50-101" fmla="*/ 9788 w 12462"/>
                <a:gd name="connsiteY50-102" fmla="*/ 4078 h 10004"/>
                <a:gd name="connsiteX51-103" fmla="*/ 9788 w 12462"/>
                <a:gd name="connsiteY51-104" fmla="*/ 4078 h 10004"/>
                <a:gd name="connsiteX52-105" fmla="*/ 7460 w 12462"/>
                <a:gd name="connsiteY52-106" fmla="*/ 4175 h 10004"/>
                <a:gd name="connsiteX53-107" fmla="*/ 5079 w 12462"/>
                <a:gd name="connsiteY53-108" fmla="*/ 4369 h 10004"/>
                <a:gd name="connsiteX54-109" fmla="*/ 2698 w 12462"/>
                <a:gd name="connsiteY54-110" fmla="*/ 4466 h 10004"/>
                <a:gd name="connsiteX55-111" fmla="*/ 1534 w 12462"/>
                <a:gd name="connsiteY55-112" fmla="*/ 4369 h 10004"/>
                <a:gd name="connsiteX56-113" fmla="*/ 317 w 12462"/>
                <a:gd name="connsiteY56-114" fmla="*/ 4175 h 10004"/>
                <a:gd name="connsiteX57-115" fmla="*/ 265 w 12462"/>
                <a:gd name="connsiteY57-116" fmla="*/ 4078 h 10004"/>
                <a:gd name="connsiteX58-117" fmla="*/ 106 w 12462"/>
                <a:gd name="connsiteY58-118" fmla="*/ 2233 h 10004"/>
                <a:gd name="connsiteX59-119" fmla="*/ 0 w 12462"/>
                <a:gd name="connsiteY59-120" fmla="*/ 388 h 10004"/>
                <a:gd name="connsiteX60-121" fmla="*/ 0 w 12462"/>
                <a:gd name="connsiteY60-122" fmla="*/ 388 h 10004"/>
                <a:gd name="connsiteX61-123" fmla="*/ 53 w 12462"/>
                <a:gd name="connsiteY61-124" fmla="*/ 291 h 10004"/>
                <a:gd name="connsiteX62-125" fmla="*/ 476 w 12462"/>
                <a:gd name="connsiteY62-126" fmla="*/ 97 h 10004"/>
                <a:gd name="connsiteX63-127" fmla="*/ 847 w 12462"/>
                <a:gd name="connsiteY63-128" fmla="*/ 0 h 10004"/>
                <a:gd name="connsiteX64-129" fmla="*/ 1640 w 12462"/>
                <a:gd name="connsiteY64-130" fmla="*/ 0 h 10004"/>
                <a:gd name="connsiteX65-131" fmla="*/ 1640 w 12462"/>
                <a:gd name="connsiteY65-132" fmla="*/ 0 h 10004"/>
                <a:gd name="connsiteX66-133" fmla="*/ 1640 w 12462"/>
                <a:gd name="connsiteY66-134" fmla="*/ 0 h 10004"/>
                <a:gd name="connsiteX0-135" fmla="*/ 1640 w 12461"/>
                <a:gd name="connsiteY0-136" fmla="*/ 0 h 8768"/>
                <a:gd name="connsiteX1-137" fmla="*/ 847 w 12461"/>
                <a:gd name="connsiteY1-138" fmla="*/ 194 h 8768"/>
                <a:gd name="connsiteX2-139" fmla="*/ 476 w 12461"/>
                <a:gd name="connsiteY2-140" fmla="*/ 291 h 8768"/>
                <a:gd name="connsiteX3-141" fmla="*/ 106 w 12461"/>
                <a:gd name="connsiteY3-142" fmla="*/ 485 h 8768"/>
                <a:gd name="connsiteX4-143" fmla="*/ 159 w 12461"/>
                <a:gd name="connsiteY4-144" fmla="*/ 291 h 8768"/>
                <a:gd name="connsiteX5-145" fmla="*/ 265 w 12461"/>
                <a:gd name="connsiteY5-146" fmla="*/ 2136 h 8768"/>
                <a:gd name="connsiteX6-147" fmla="*/ 423 w 12461"/>
                <a:gd name="connsiteY6-148" fmla="*/ 3981 h 8768"/>
                <a:gd name="connsiteX7-149" fmla="*/ 370 w 12461"/>
                <a:gd name="connsiteY7-150" fmla="*/ 3883 h 8768"/>
                <a:gd name="connsiteX8-151" fmla="*/ 1534 w 12461"/>
                <a:gd name="connsiteY8-152" fmla="*/ 4078 h 8768"/>
                <a:gd name="connsiteX9-153" fmla="*/ 2698 w 12461"/>
                <a:gd name="connsiteY9-154" fmla="*/ 4078 h 8768"/>
                <a:gd name="connsiteX10-155" fmla="*/ 5079 w 12461"/>
                <a:gd name="connsiteY10-156" fmla="*/ 4078 h 8768"/>
                <a:gd name="connsiteX11-157" fmla="*/ 7460 w 12461"/>
                <a:gd name="connsiteY11-158" fmla="*/ 3981 h 8768"/>
                <a:gd name="connsiteX12-159" fmla="*/ 9841 w 12461"/>
                <a:gd name="connsiteY12-160" fmla="*/ 3981 h 8768"/>
                <a:gd name="connsiteX13-161" fmla="*/ 9841 w 12461"/>
                <a:gd name="connsiteY13-162" fmla="*/ 3981 h 8768"/>
                <a:gd name="connsiteX14-163" fmla="*/ 9947 w 12461"/>
                <a:gd name="connsiteY14-164" fmla="*/ 4757 h 8768"/>
                <a:gd name="connsiteX15-165" fmla="*/ 10000 w 12461"/>
                <a:gd name="connsiteY15-166" fmla="*/ 5437 h 8768"/>
                <a:gd name="connsiteX16-167" fmla="*/ 10000 w 12461"/>
                <a:gd name="connsiteY16-168" fmla="*/ 5437 h 8768"/>
                <a:gd name="connsiteX17-169" fmla="*/ 9947 w 12461"/>
                <a:gd name="connsiteY17-170" fmla="*/ 5534 h 8768"/>
                <a:gd name="connsiteX18-171" fmla="*/ 9947 w 12461"/>
                <a:gd name="connsiteY18-172" fmla="*/ 5534 h 8768"/>
                <a:gd name="connsiteX19-173" fmla="*/ 6508 w 12461"/>
                <a:gd name="connsiteY19-174" fmla="*/ 6019 h 8768"/>
                <a:gd name="connsiteX20-175" fmla="*/ 3016 w 12461"/>
                <a:gd name="connsiteY20-176" fmla="*/ 6214 h 8768"/>
                <a:gd name="connsiteX21-177" fmla="*/ 3122 w 12461"/>
                <a:gd name="connsiteY21-178" fmla="*/ 6117 h 8768"/>
                <a:gd name="connsiteX22-179" fmla="*/ 3069 w 12461"/>
                <a:gd name="connsiteY22-180" fmla="*/ 7476 h 8768"/>
                <a:gd name="connsiteX23-181" fmla="*/ 3175 w 12461"/>
                <a:gd name="connsiteY23-182" fmla="*/ 7670 h 8768"/>
                <a:gd name="connsiteX24-183" fmla="*/ 3386 w 12461"/>
                <a:gd name="connsiteY24-184" fmla="*/ 7670 h 8768"/>
                <a:gd name="connsiteX25-185" fmla="*/ 3810 w 12461"/>
                <a:gd name="connsiteY25-186" fmla="*/ 7670 h 8768"/>
                <a:gd name="connsiteX26-187" fmla="*/ 5608 w 12461"/>
                <a:gd name="connsiteY26-188" fmla="*/ 7573 h 8768"/>
                <a:gd name="connsiteX27-189" fmla="*/ 7354 w 12461"/>
                <a:gd name="connsiteY27-190" fmla="*/ 7573 h 8768"/>
                <a:gd name="connsiteX28-191" fmla="*/ 8254 w 12461"/>
                <a:gd name="connsiteY28-192" fmla="*/ 7573 h 8768"/>
                <a:gd name="connsiteX29-193" fmla="*/ 9153 w 12461"/>
                <a:gd name="connsiteY29-194" fmla="*/ 7670 h 8768"/>
                <a:gd name="connsiteX30-195" fmla="*/ 9153 w 12461"/>
                <a:gd name="connsiteY30-196" fmla="*/ 7767 h 8768"/>
                <a:gd name="connsiteX31-197" fmla="*/ 10533 w 12461"/>
                <a:gd name="connsiteY31-198" fmla="*/ 8738 h 8768"/>
                <a:gd name="connsiteX32-199" fmla="*/ 11396 w 12461"/>
                <a:gd name="connsiteY32-200" fmla="*/ 8317 h 8768"/>
                <a:gd name="connsiteX33-201" fmla="*/ 12379 w 12461"/>
                <a:gd name="connsiteY33-202" fmla="*/ 6319 h 8768"/>
                <a:gd name="connsiteX34-203" fmla="*/ 9101 w 12461"/>
                <a:gd name="connsiteY34-204" fmla="*/ 7767 h 8768"/>
                <a:gd name="connsiteX35-205" fmla="*/ 9101 w 12461"/>
                <a:gd name="connsiteY35-206" fmla="*/ 7864 h 8768"/>
                <a:gd name="connsiteX36-207" fmla="*/ 8254 w 12461"/>
                <a:gd name="connsiteY36-208" fmla="*/ 7767 h 8768"/>
                <a:gd name="connsiteX37-209" fmla="*/ 7354 w 12461"/>
                <a:gd name="connsiteY37-210" fmla="*/ 7864 h 8768"/>
                <a:gd name="connsiteX38-211" fmla="*/ 5608 w 12461"/>
                <a:gd name="connsiteY38-212" fmla="*/ 7961 h 8768"/>
                <a:gd name="connsiteX39-213" fmla="*/ 3810 w 12461"/>
                <a:gd name="connsiteY39-214" fmla="*/ 8155 h 8768"/>
                <a:gd name="connsiteX40-215" fmla="*/ 3333 w 12461"/>
                <a:gd name="connsiteY40-216" fmla="*/ 8155 h 8768"/>
                <a:gd name="connsiteX41-217" fmla="*/ 3122 w 12461"/>
                <a:gd name="connsiteY41-218" fmla="*/ 8058 h 8768"/>
                <a:gd name="connsiteX42-219" fmla="*/ 2910 w 12461"/>
                <a:gd name="connsiteY42-220" fmla="*/ 7767 h 8768"/>
                <a:gd name="connsiteX43-221" fmla="*/ 2804 w 12461"/>
                <a:gd name="connsiteY43-222" fmla="*/ 6796 h 8768"/>
                <a:gd name="connsiteX44-223" fmla="*/ 2910 w 12461"/>
                <a:gd name="connsiteY44-224" fmla="*/ 6019 h 8768"/>
                <a:gd name="connsiteX45-225" fmla="*/ 3016 w 12461"/>
                <a:gd name="connsiteY45-226" fmla="*/ 5825 h 8768"/>
                <a:gd name="connsiteX46-227" fmla="*/ 6455 w 12461"/>
                <a:gd name="connsiteY46-228" fmla="*/ 5631 h 8768"/>
                <a:gd name="connsiteX47-229" fmla="*/ 9947 w 12461"/>
                <a:gd name="connsiteY47-230" fmla="*/ 5340 h 8768"/>
                <a:gd name="connsiteX48-231" fmla="*/ 9894 w 12461"/>
                <a:gd name="connsiteY48-232" fmla="*/ 5437 h 8768"/>
                <a:gd name="connsiteX49-233" fmla="*/ 9841 w 12461"/>
                <a:gd name="connsiteY49-234" fmla="*/ 4757 h 8768"/>
                <a:gd name="connsiteX50-235" fmla="*/ 9788 w 12461"/>
                <a:gd name="connsiteY50-236" fmla="*/ 4078 h 8768"/>
                <a:gd name="connsiteX51-237" fmla="*/ 9788 w 12461"/>
                <a:gd name="connsiteY51-238" fmla="*/ 4078 h 8768"/>
                <a:gd name="connsiteX52-239" fmla="*/ 7460 w 12461"/>
                <a:gd name="connsiteY52-240" fmla="*/ 4175 h 8768"/>
                <a:gd name="connsiteX53-241" fmla="*/ 5079 w 12461"/>
                <a:gd name="connsiteY53-242" fmla="*/ 4369 h 8768"/>
                <a:gd name="connsiteX54-243" fmla="*/ 2698 w 12461"/>
                <a:gd name="connsiteY54-244" fmla="*/ 4466 h 8768"/>
                <a:gd name="connsiteX55-245" fmla="*/ 1534 w 12461"/>
                <a:gd name="connsiteY55-246" fmla="*/ 4369 h 8768"/>
                <a:gd name="connsiteX56-247" fmla="*/ 317 w 12461"/>
                <a:gd name="connsiteY56-248" fmla="*/ 4175 h 8768"/>
                <a:gd name="connsiteX57-249" fmla="*/ 265 w 12461"/>
                <a:gd name="connsiteY57-250" fmla="*/ 4078 h 8768"/>
                <a:gd name="connsiteX58-251" fmla="*/ 106 w 12461"/>
                <a:gd name="connsiteY58-252" fmla="*/ 2233 h 8768"/>
                <a:gd name="connsiteX59-253" fmla="*/ 0 w 12461"/>
                <a:gd name="connsiteY59-254" fmla="*/ 388 h 8768"/>
                <a:gd name="connsiteX60-255" fmla="*/ 0 w 12461"/>
                <a:gd name="connsiteY60-256" fmla="*/ 388 h 8768"/>
                <a:gd name="connsiteX61-257" fmla="*/ 53 w 12461"/>
                <a:gd name="connsiteY61-258" fmla="*/ 291 h 8768"/>
                <a:gd name="connsiteX62-259" fmla="*/ 476 w 12461"/>
                <a:gd name="connsiteY62-260" fmla="*/ 97 h 8768"/>
                <a:gd name="connsiteX63-261" fmla="*/ 847 w 12461"/>
                <a:gd name="connsiteY63-262" fmla="*/ 0 h 8768"/>
                <a:gd name="connsiteX64-263" fmla="*/ 1640 w 12461"/>
                <a:gd name="connsiteY64-264" fmla="*/ 0 h 8768"/>
                <a:gd name="connsiteX65-265" fmla="*/ 1640 w 12461"/>
                <a:gd name="connsiteY65-266" fmla="*/ 0 h 8768"/>
                <a:gd name="connsiteX66-267" fmla="*/ 1640 w 12461"/>
                <a:gd name="connsiteY66-268" fmla="*/ 0 h 8768"/>
                <a:gd name="connsiteX0-269" fmla="*/ 1316 w 10000"/>
                <a:gd name="connsiteY0-270" fmla="*/ 0 h 10133"/>
                <a:gd name="connsiteX1-271" fmla="*/ 680 w 10000"/>
                <a:gd name="connsiteY1-272" fmla="*/ 221 h 10133"/>
                <a:gd name="connsiteX2-273" fmla="*/ 382 w 10000"/>
                <a:gd name="connsiteY2-274" fmla="*/ 332 h 10133"/>
                <a:gd name="connsiteX3-275" fmla="*/ 85 w 10000"/>
                <a:gd name="connsiteY3-276" fmla="*/ 553 h 10133"/>
                <a:gd name="connsiteX4-277" fmla="*/ 128 w 10000"/>
                <a:gd name="connsiteY4-278" fmla="*/ 332 h 10133"/>
                <a:gd name="connsiteX5-279" fmla="*/ 213 w 10000"/>
                <a:gd name="connsiteY5-280" fmla="*/ 2436 h 10133"/>
                <a:gd name="connsiteX6-281" fmla="*/ 339 w 10000"/>
                <a:gd name="connsiteY6-282" fmla="*/ 4540 h 10133"/>
                <a:gd name="connsiteX7-283" fmla="*/ 297 w 10000"/>
                <a:gd name="connsiteY7-284" fmla="*/ 4429 h 10133"/>
                <a:gd name="connsiteX8-285" fmla="*/ 1231 w 10000"/>
                <a:gd name="connsiteY8-286" fmla="*/ 4651 h 10133"/>
                <a:gd name="connsiteX9-287" fmla="*/ 2165 w 10000"/>
                <a:gd name="connsiteY9-288" fmla="*/ 4651 h 10133"/>
                <a:gd name="connsiteX10-289" fmla="*/ 4076 w 10000"/>
                <a:gd name="connsiteY10-290" fmla="*/ 4651 h 10133"/>
                <a:gd name="connsiteX11-291" fmla="*/ 5987 w 10000"/>
                <a:gd name="connsiteY11-292" fmla="*/ 4540 h 10133"/>
                <a:gd name="connsiteX12-293" fmla="*/ 7897 w 10000"/>
                <a:gd name="connsiteY12-294" fmla="*/ 4540 h 10133"/>
                <a:gd name="connsiteX13-295" fmla="*/ 7897 w 10000"/>
                <a:gd name="connsiteY13-296" fmla="*/ 4540 h 10133"/>
                <a:gd name="connsiteX14-297" fmla="*/ 7983 w 10000"/>
                <a:gd name="connsiteY14-298" fmla="*/ 5425 h 10133"/>
                <a:gd name="connsiteX15-299" fmla="*/ 8025 w 10000"/>
                <a:gd name="connsiteY15-300" fmla="*/ 6201 h 10133"/>
                <a:gd name="connsiteX16-301" fmla="*/ 8025 w 10000"/>
                <a:gd name="connsiteY16-302" fmla="*/ 6201 h 10133"/>
                <a:gd name="connsiteX17-303" fmla="*/ 7983 w 10000"/>
                <a:gd name="connsiteY17-304" fmla="*/ 6312 h 10133"/>
                <a:gd name="connsiteX18-305" fmla="*/ 7983 w 10000"/>
                <a:gd name="connsiteY18-306" fmla="*/ 6312 h 10133"/>
                <a:gd name="connsiteX19-307" fmla="*/ 5223 w 10000"/>
                <a:gd name="connsiteY19-308" fmla="*/ 6865 h 10133"/>
                <a:gd name="connsiteX20-309" fmla="*/ 2420 w 10000"/>
                <a:gd name="connsiteY20-310" fmla="*/ 7087 h 10133"/>
                <a:gd name="connsiteX21-311" fmla="*/ 2505 w 10000"/>
                <a:gd name="connsiteY21-312" fmla="*/ 6977 h 10133"/>
                <a:gd name="connsiteX22-313" fmla="*/ 2463 w 10000"/>
                <a:gd name="connsiteY22-314" fmla="*/ 8526 h 10133"/>
                <a:gd name="connsiteX23-315" fmla="*/ 2548 w 10000"/>
                <a:gd name="connsiteY23-316" fmla="*/ 8748 h 10133"/>
                <a:gd name="connsiteX24-317" fmla="*/ 2717 w 10000"/>
                <a:gd name="connsiteY24-318" fmla="*/ 8748 h 10133"/>
                <a:gd name="connsiteX25-319" fmla="*/ 3058 w 10000"/>
                <a:gd name="connsiteY25-320" fmla="*/ 8748 h 10133"/>
                <a:gd name="connsiteX26-321" fmla="*/ 4500 w 10000"/>
                <a:gd name="connsiteY26-322" fmla="*/ 8637 h 10133"/>
                <a:gd name="connsiteX27-323" fmla="*/ 5902 w 10000"/>
                <a:gd name="connsiteY27-324" fmla="*/ 8637 h 10133"/>
                <a:gd name="connsiteX28-325" fmla="*/ 6624 w 10000"/>
                <a:gd name="connsiteY28-326" fmla="*/ 8637 h 10133"/>
                <a:gd name="connsiteX29-327" fmla="*/ 7345 w 10000"/>
                <a:gd name="connsiteY29-328" fmla="*/ 8748 h 10133"/>
                <a:gd name="connsiteX30-329" fmla="*/ 7345 w 10000"/>
                <a:gd name="connsiteY30-330" fmla="*/ 8858 h 10133"/>
                <a:gd name="connsiteX31-331" fmla="*/ 8453 w 10000"/>
                <a:gd name="connsiteY31-332" fmla="*/ 9966 h 10133"/>
                <a:gd name="connsiteX32-333" fmla="*/ 9145 w 10000"/>
                <a:gd name="connsiteY32-334" fmla="*/ 9486 h 10133"/>
                <a:gd name="connsiteX33-335" fmla="*/ 9934 w 10000"/>
                <a:gd name="connsiteY33-336" fmla="*/ 4088 h 10133"/>
                <a:gd name="connsiteX34-337" fmla="*/ 7304 w 10000"/>
                <a:gd name="connsiteY34-338" fmla="*/ 8858 h 10133"/>
                <a:gd name="connsiteX35-339" fmla="*/ 7304 w 10000"/>
                <a:gd name="connsiteY35-340" fmla="*/ 8969 h 10133"/>
                <a:gd name="connsiteX36-341" fmla="*/ 6624 w 10000"/>
                <a:gd name="connsiteY36-342" fmla="*/ 8858 h 10133"/>
                <a:gd name="connsiteX37-343" fmla="*/ 5902 w 10000"/>
                <a:gd name="connsiteY37-344" fmla="*/ 8969 h 10133"/>
                <a:gd name="connsiteX38-345" fmla="*/ 4500 w 10000"/>
                <a:gd name="connsiteY38-346" fmla="*/ 9080 h 10133"/>
                <a:gd name="connsiteX39-347" fmla="*/ 3058 w 10000"/>
                <a:gd name="connsiteY39-348" fmla="*/ 9301 h 10133"/>
                <a:gd name="connsiteX40-349" fmla="*/ 2675 w 10000"/>
                <a:gd name="connsiteY40-350" fmla="*/ 9301 h 10133"/>
                <a:gd name="connsiteX41-351" fmla="*/ 2505 w 10000"/>
                <a:gd name="connsiteY41-352" fmla="*/ 9190 h 10133"/>
                <a:gd name="connsiteX42-353" fmla="*/ 2335 w 10000"/>
                <a:gd name="connsiteY42-354" fmla="*/ 8858 h 10133"/>
                <a:gd name="connsiteX43-355" fmla="*/ 2250 w 10000"/>
                <a:gd name="connsiteY43-356" fmla="*/ 7751 h 10133"/>
                <a:gd name="connsiteX44-357" fmla="*/ 2335 w 10000"/>
                <a:gd name="connsiteY44-358" fmla="*/ 6865 h 10133"/>
                <a:gd name="connsiteX45-359" fmla="*/ 2420 w 10000"/>
                <a:gd name="connsiteY45-360" fmla="*/ 6643 h 10133"/>
                <a:gd name="connsiteX46-361" fmla="*/ 5180 w 10000"/>
                <a:gd name="connsiteY46-362" fmla="*/ 6422 h 10133"/>
                <a:gd name="connsiteX47-363" fmla="*/ 7983 w 10000"/>
                <a:gd name="connsiteY47-364" fmla="*/ 6090 h 10133"/>
                <a:gd name="connsiteX48-365" fmla="*/ 7940 w 10000"/>
                <a:gd name="connsiteY48-366" fmla="*/ 6201 h 10133"/>
                <a:gd name="connsiteX49-367" fmla="*/ 7897 w 10000"/>
                <a:gd name="connsiteY49-368" fmla="*/ 5425 h 10133"/>
                <a:gd name="connsiteX50-369" fmla="*/ 7855 w 10000"/>
                <a:gd name="connsiteY50-370" fmla="*/ 4651 h 10133"/>
                <a:gd name="connsiteX51-371" fmla="*/ 7855 w 10000"/>
                <a:gd name="connsiteY51-372" fmla="*/ 4651 h 10133"/>
                <a:gd name="connsiteX52-373" fmla="*/ 5987 w 10000"/>
                <a:gd name="connsiteY52-374" fmla="*/ 4762 h 10133"/>
                <a:gd name="connsiteX53-375" fmla="*/ 4076 w 10000"/>
                <a:gd name="connsiteY53-376" fmla="*/ 4983 h 10133"/>
                <a:gd name="connsiteX54-377" fmla="*/ 2165 w 10000"/>
                <a:gd name="connsiteY54-378" fmla="*/ 5094 h 10133"/>
                <a:gd name="connsiteX55-379" fmla="*/ 1231 w 10000"/>
                <a:gd name="connsiteY55-380" fmla="*/ 4983 h 10133"/>
                <a:gd name="connsiteX56-381" fmla="*/ 254 w 10000"/>
                <a:gd name="connsiteY56-382" fmla="*/ 4762 h 10133"/>
                <a:gd name="connsiteX57-383" fmla="*/ 213 w 10000"/>
                <a:gd name="connsiteY57-384" fmla="*/ 4651 h 10133"/>
                <a:gd name="connsiteX58-385" fmla="*/ 85 w 10000"/>
                <a:gd name="connsiteY58-386" fmla="*/ 2547 h 10133"/>
                <a:gd name="connsiteX59-387" fmla="*/ 0 w 10000"/>
                <a:gd name="connsiteY59-388" fmla="*/ 443 h 10133"/>
                <a:gd name="connsiteX60-389" fmla="*/ 0 w 10000"/>
                <a:gd name="connsiteY60-390" fmla="*/ 443 h 10133"/>
                <a:gd name="connsiteX61-391" fmla="*/ 43 w 10000"/>
                <a:gd name="connsiteY61-392" fmla="*/ 332 h 10133"/>
                <a:gd name="connsiteX62-393" fmla="*/ 382 w 10000"/>
                <a:gd name="connsiteY62-394" fmla="*/ 111 h 10133"/>
                <a:gd name="connsiteX63-395" fmla="*/ 680 w 10000"/>
                <a:gd name="connsiteY63-396" fmla="*/ 0 h 10133"/>
                <a:gd name="connsiteX64-397" fmla="*/ 1316 w 10000"/>
                <a:gd name="connsiteY64-398" fmla="*/ 0 h 10133"/>
                <a:gd name="connsiteX65-399" fmla="*/ 1316 w 10000"/>
                <a:gd name="connsiteY65-400" fmla="*/ 0 h 10133"/>
                <a:gd name="connsiteX66-401" fmla="*/ 1316 w 10000"/>
                <a:gd name="connsiteY66-402" fmla="*/ 0 h 10133"/>
                <a:gd name="connsiteX0-403" fmla="*/ 1316 w 9950"/>
                <a:gd name="connsiteY0-404" fmla="*/ 0 h 10133"/>
                <a:gd name="connsiteX1-405" fmla="*/ 680 w 9950"/>
                <a:gd name="connsiteY1-406" fmla="*/ 221 h 10133"/>
                <a:gd name="connsiteX2-407" fmla="*/ 382 w 9950"/>
                <a:gd name="connsiteY2-408" fmla="*/ 332 h 10133"/>
                <a:gd name="connsiteX3-409" fmla="*/ 85 w 9950"/>
                <a:gd name="connsiteY3-410" fmla="*/ 553 h 10133"/>
                <a:gd name="connsiteX4-411" fmla="*/ 128 w 9950"/>
                <a:gd name="connsiteY4-412" fmla="*/ 332 h 10133"/>
                <a:gd name="connsiteX5-413" fmla="*/ 213 w 9950"/>
                <a:gd name="connsiteY5-414" fmla="*/ 2436 h 10133"/>
                <a:gd name="connsiteX6-415" fmla="*/ 339 w 9950"/>
                <a:gd name="connsiteY6-416" fmla="*/ 4540 h 10133"/>
                <a:gd name="connsiteX7-417" fmla="*/ 297 w 9950"/>
                <a:gd name="connsiteY7-418" fmla="*/ 4429 h 10133"/>
                <a:gd name="connsiteX8-419" fmla="*/ 1231 w 9950"/>
                <a:gd name="connsiteY8-420" fmla="*/ 4651 h 10133"/>
                <a:gd name="connsiteX9-421" fmla="*/ 2165 w 9950"/>
                <a:gd name="connsiteY9-422" fmla="*/ 4651 h 10133"/>
                <a:gd name="connsiteX10-423" fmla="*/ 4076 w 9950"/>
                <a:gd name="connsiteY10-424" fmla="*/ 4651 h 10133"/>
                <a:gd name="connsiteX11-425" fmla="*/ 5987 w 9950"/>
                <a:gd name="connsiteY11-426" fmla="*/ 4540 h 10133"/>
                <a:gd name="connsiteX12-427" fmla="*/ 7897 w 9950"/>
                <a:gd name="connsiteY12-428" fmla="*/ 4540 h 10133"/>
                <a:gd name="connsiteX13-429" fmla="*/ 7897 w 9950"/>
                <a:gd name="connsiteY13-430" fmla="*/ 4540 h 10133"/>
                <a:gd name="connsiteX14-431" fmla="*/ 7983 w 9950"/>
                <a:gd name="connsiteY14-432" fmla="*/ 5425 h 10133"/>
                <a:gd name="connsiteX15-433" fmla="*/ 8025 w 9950"/>
                <a:gd name="connsiteY15-434" fmla="*/ 6201 h 10133"/>
                <a:gd name="connsiteX16-435" fmla="*/ 8025 w 9950"/>
                <a:gd name="connsiteY16-436" fmla="*/ 6201 h 10133"/>
                <a:gd name="connsiteX17-437" fmla="*/ 7983 w 9950"/>
                <a:gd name="connsiteY17-438" fmla="*/ 6312 h 10133"/>
                <a:gd name="connsiteX18-439" fmla="*/ 7983 w 9950"/>
                <a:gd name="connsiteY18-440" fmla="*/ 6312 h 10133"/>
                <a:gd name="connsiteX19-441" fmla="*/ 5223 w 9950"/>
                <a:gd name="connsiteY19-442" fmla="*/ 6865 h 10133"/>
                <a:gd name="connsiteX20-443" fmla="*/ 2420 w 9950"/>
                <a:gd name="connsiteY20-444" fmla="*/ 7087 h 10133"/>
                <a:gd name="connsiteX21-445" fmla="*/ 2505 w 9950"/>
                <a:gd name="connsiteY21-446" fmla="*/ 6977 h 10133"/>
                <a:gd name="connsiteX22-447" fmla="*/ 2463 w 9950"/>
                <a:gd name="connsiteY22-448" fmla="*/ 8526 h 10133"/>
                <a:gd name="connsiteX23-449" fmla="*/ 2548 w 9950"/>
                <a:gd name="connsiteY23-450" fmla="*/ 8748 h 10133"/>
                <a:gd name="connsiteX24-451" fmla="*/ 2717 w 9950"/>
                <a:gd name="connsiteY24-452" fmla="*/ 8748 h 10133"/>
                <a:gd name="connsiteX25-453" fmla="*/ 3058 w 9950"/>
                <a:gd name="connsiteY25-454" fmla="*/ 8748 h 10133"/>
                <a:gd name="connsiteX26-455" fmla="*/ 4500 w 9950"/>
                <a:gd name="connsiteY26-456" fmla="*/ 8637 h 10133"/>
                <a:gd name="connsiteX27-457" fmla="*/ 5902 w 9950"/>
                <a:gd name="connsiteY27-458" fmla="*/ 8637 h 10133"/>
                <a:gd name="connsiteX28-459" fmla="*/ 6624 w 9950"/>
                <a:gd name="connsiteY28-460" fmla="*/ 8637 h 10133"/>
                <a:gd name="connsiteX29-461" fmla="*/ 7345 w 9950"/>
                <a:gd name="connsiteY29-462" fmla="*/ 8748 h 10133"/>
                <a:gd name="connsiteX30-463" fmla="*/ 7345 w 9950"/>
                <a:gd name="connsiteY30-464" fmla="*/ 8858 h 10133"/>
                <a:gd name="connsiteX31-465" fmla="*/ 8453 w 9950"/>
                <a:gd name="connsiteY31-466" fmla="*/ 9966 h 10133"/>
                <a:gd name="connsiteX32-467" fmla="*/ 9145 w 9950"/>
                <a:gd name="connsiteY32-468" fmla="*/ 9486 h 10133"/>
                <a:gd name="connsiteX33-469" fmla="*/ 9934 w 9950"/>
                <a:gd name="connsiteY33-470" fmla="*/ 4088 h 10133"/>
                <a:gd name="connsiteX34-471" fmla="*/ 7304 w 9950"/>
                <a:gd name="connsiteY34-472" fmla="*/ 8858 h 10133"/>
                <a:gd name="connsiteX35-473" fmla="*/ 7304 w 9950"/>
                <a:gd name="connsiteY35-474" fmla="*/ 8969 h 10133"/>
                <a:gd name="connsiteX36-475" fmla="*/ 6624 w 9950"/>
                <a:gd name="connsiteY36-476" fmla="*/ 8858 h 10133"/>
                <a:gd name="connsiteX37-477" fmla="*/ 5902 w 9950"/>
                <a:gd name="connsiteY37-478" fmla="*/ 8969 h 10133"/>
                <a:gd name="connsiteX38-479" fmla="*/ 4500 w 9950"/>
                <a:gd name="connsiteY38-480" fmla="*/ 9080 h 10133"/>
                <a:gd name="connsiteX39-481" fmla="*/ 3058 w 9950"/>
                <a:gd name="connsiteY39-482" fmla="*/ 9301 h 10133"/>
                <a:gd name="connsiteX40-483" fmla="*/ 2675 w 9950"/>
                <a:gd name="connsiteY40-484" fmla="*/ 9301 h 10133"/>
                <a:gd name="connsiteX41-485" fmla="*/ 2505 w 9950"/>
                <a:gd name="connsiteY41-486" fmla="*/ 9190 h 10133"/>
                <a:gd name="connsiteX42-487" fmla="*/ 2335 w 9950"/>
                <a:gd name="connsiteY42-488" fmla="*/ 8858 h 10133"/>
                <a:gd name="connsiteX43-489" fmla="*/ 2250 w 9950"/>
                <a:gd name="connsiteY43-490" fmla="*/ 7751 h 10133"/>
                <a:gd name="connsiteX44-491" fmla="*/ 2335 w 9950"/>
                <a:gd name="connsiteY44-492" fmla="*/ 6865 h 10133"/>
                <a:gd name="connsiteX45-493" fmla="*/ 2420 w 9950"/>
                <a:gd name="connsiteY45-494" fmla="*/ 6643 h 10133"/>
                <a:gd name="connsiteX46-495" fmla="*/ 5180 w 9950"/>
                <a:gd name="connsiteY46-496" fmla="*/ 6422 h 10133"/>
                <a:gd name="connsiteX47-497" fmla="*/ 7983 w 9950"/>
                <a:gd name="connsiteY47-498" fmla="*/ 6090 h 10133"/>
                <a:gd name="connsiteX48-499" fmla="*/ 7940 w 9950"/>
                <a:gd name="connsiteY48-500" fmla="*/ 6201 h 10133"/>
                <a:gd name="connsiteX49-501" fmla="*/ 7897 w 9950"/>
                <a:gd name="connsiteY49-502" fmla="*/ 5425 h 10133"/>
                <a:gd name="connsiteX50-503" fmla="*/ 7855 w 9950"/>
                <a:gd name="connsiteY50-504" fmla="*/ 4651 h 10133"/>
                <a:gd name="connsiteX51-505" fmla="*/ 7855 w 9950"/>
                <a:gd name="connsiteY51-506" fmla="*/ 4651 h 10133"/>
                <a:gd name="connsiteX52-507" fmla="*/ 5987 w 9950"/>
                <a:gd name="connsiteY52-508" fmla="*/ 4762 h 10133"/>
                <a:gd name="connsiteX53-509" fmla="*/ 4076 w 9950"/>
                <a:gd name="connsiteY53-510" fmla="*/ 4983 h 10133"/>
                <a:gd name="connsiteX54-511" fmla="*/ 2165 w 9950"/>
                <a:gd name="connsiteY54-512" fmla="*/ 5094 h 10133"/>
                <a:gd name="connsiteX55-513" fmla="*/ 1231 w 9950"/>
                <a:gd name="connsiteY55-514" fmla="*/ 4983 h 10133"/>
                <a:gd name="connsiteX56-515" fmla="*/ 254 w 9950"/>
                <a:gd name="connsiteY56-516" fmla="*/ 4762 h 10133"/>
                <a:gd name="connsiteX57-517" fmla="*/ 213 w 9950"/>
                <a:gd name="connsiteY57-518" fmla="*/ 4651 h 10133"/>
                <a:gd name="connsiteX58-519" fmla="*/ 85 w 9950"/>
                <a:gd name="connsiteY58-520" fmla="*/ 2547 h 10133"/>
                <a:gd name="connsiteX59-521" fmla="*/ 0 w 9950"/>
                <a:gd name="connsiteY59-522" fmla="*/ 443 h 10133"/>
                <a:gd name="connsiteX60-523" fmla="*/ 0 w 9950"/>
                <a:gd name="connsiteY60-524" fmla="*/ 443 h 10133"/>
                <a:gd name="connsiteX61-525" fmla="*/ 43 w 9950"/>
                <a:gd name="connsiteY61-526" fmla="*/ 332 h 10133"/>
                <a:gd name="connsiteX62-527" fmla="*/ 382 w 9950"/>
                <a:gd name="connsiteY62-528" fmla="*/ 111 h 10133"/>
                <a:gd name="connsiteX63-529" fmla="*/ 680 w 9950"/>
                <a:gd name="connsiteY63-530" fmla="*/ 0 h 10133"/>
                <a:gd name="connsiteX64-531" fmla="*/ 1316 w 9950"/>
                <a:gd name="connsiteY64-532" fmla="*/ 0 h 10133"/>
                <a:gd name="connsiteX65-533" fmla="*/ 1316 w 9950"/>
                <a:gd name="connsiteY65-534" fmla="*/ 0 h 10133"/>
                <a:gd name="connsiteX66-535" fmla="*/ 1316 w 9950"/>
                <a:gd name="connsiteY66-536" fmla="*/ 0 h 10133"/>
                <a:gd name="connsiteX0-537" fmla="*/ 1323 w 10164"/>
                <a:gd name="connsiteY0-538" fmla="*/ 0 h 9955"/>
                <a:gd name="connsiteX1-539" fmla="*/ 683 w 10164"/>
                <a:gd name="connsiteY1-540" fmla="*/ 218 h 9955"/>
                <a:gd name="connsiteX2-541" fmla="*/ 384 w 10164"/>
                <a:gd name="connsiteY2-542" fmla="*/ 328 h 9955"/>
                <a:gd name="connsiteX3-543" fmla="*/ 85 w 10164"/>
                <a:gd name="connsiteY3-544" fmla="*/ 546 h 9955"/>
                <a:gd name="connsiteX4-545" fmla="*/ 129 w 10164"/>
                <a:gd name="connsiteY4-546" fmla="*/ 328 h 9955"/>
                <a:gd name="connsiteX5-547" fmla="*/ 214 w 10164"/>
                <a:gd name="connsiteY5-548" fmla="*/ 2404 h 9955"/>
                <a:gd name="connsiteX6-549" fmla="*/ 341 w 10164"/>
                <a:gd name="connsiteY6-550" fmla="*/ 4480 h 9955"/>
                <a:gd name="connsiteX7-551" fmla="*/ 298 w 10164"/>
                <a:gd name="connsiteY7-552" fmla="*/ 4371 h 9955"/>
                <a:gd name="connsiteX8-553" fmla="*/ 1237 w 10164"/>
                <a:gd name="connsiteY8-554" fmla="*/ 4590 h 9955"/>
                <a:gd name="connsiteX9-555" fmla="*/ 2176 w 10164"/>
                <a:gd name="connsiteY9-556" fmla="*/ 4590 h 9955"/>
                <a:gd name="connsiteX10-557" fmla="*/ 4096 w 10164"/>
                <a:gd name="connsiteY10-558" fmla="*/ 4590 h 9955"/>
                <a:gd name="connsiteX11-559" fmla="*/ 6017 w 10164"/>
                <a:gd name="connsiteY11-560" fmla="*/ 4480 h 9955"/>
                <a:gd name="connsiteX12-561" fmla="*/ 7937 w 10164"/>
                <a:gd name="connsiteY12-562" fmla="*/ 4480 h 9955"/>
                <a:gd name="connsiteX13-563" fmla="*/ 7937 w 10164"/>
                <a:gd name="connsiteY13-564" fmla="*/ 4480 h 9955"/>
                <a:gd name="connsiteX14-565" fmla="*/ 8023 w 10164"/>
                <a:gd name="connsiteY14-566" fmla="*/ 5354 h 9955"/>
                <a:gd name="connsiteX15-567" fmla="*/ 8065 w 10164"/>
                <a:gd name="connsiteY15-568" fmla="*/ 6120 h 9955"/>
                <a:gd name="connsiteX16-569" fmla="*/ 8065 w 10164"/>
                <a:gd name="connsiteY16-570" fmla="*/ 6120 h 9955"/>
                <a:gd name="connsiteX17-571" fmla="*/ 8023 w 10164"/>
                <a:gd name="connsiteY17-572" fmla="*/ 6229 h 9955"/>
                <a:gd name="connsiteX18-573" fmla="*/ 8023 w 10164"/>
                <a:gd name="connsiteY18-574" fmla="*/ 6229 h 9955"/>
                <a:gd name="connsiteX19-575" fmla="*/ 5249 w 10164"/>
                <a:gd name="connsiteY19-576" fmla="*/ 6775 h 9955"/>
                <a:gd name="connsiteX20-577" fmla="*/ 2432 w 10164"/>
                <a:gd name="connsiteY20-578" fmla="*/ 6994 h 9955"/>
                <a:gd name="connsiteX21-579" fmla="*/ 2518 w 10164"/>
                <a:gd name="connsiteY21-580" fmla="*/ 6885 h 9955"/>
                <a:gd name="connsiteX22-581" fmla="*/ 2475 w 10164"/>
                <a:gd name="connsiteY22-582" fmla="*/ 8414 h 9955"/>
                <a:gd name="connsiteX23-583" fmla="*/ 2561 w 10164"/>
                <a:gd name="connsiteY23-584" fmla="*/ 8633 h 9955"/>
                <a:gd name="connsiteX24-585" fmla="*/ 2731 w 10164"/>
                <a:gd name="connsiteY24-586" fmla="*/ 8633 h 9955"/>
                <a:gd name="connsiteX25-587" fmla="*/ 3073 w 10164"/>
                <a:gd name="connsiteY25-588" fmla="*/ 8633 h 9955"/>
                <a:gd name="connsiteX26-589" fmla="*/ 4523 w 10164"/>
                <a:gd name="connsiteY26-590" fmla="*/ 8524 h 9955"/>
                <a:gd name="connsiteX27-591" fmla="*/ 5932 w 10164"/>
                <a:gd name="connsiteY27-592" fmla="*/ 8524 h 9955"/>
                <a:gd name="connsiteX28-593" fmla="*/ 6657 w 10164"/>
                <a:gd name="connsiteY28-594" fmla="*/ 8524 h 9955"/>
                <a:gd name="connsiteX29-595" fmla="*/ 7382 w 10164"/>
                <a:gd name="connsiteY29-596" fmla="*/ 8633 h 9955"/>
                <a:gd name="connsiteX30-597" fmla="*/ 7382 w 10164"/>
                <a:gd name="connsiteY30-598" fmla="*/ 8742 h 9955"/>
                <a:gd name="connsiteX31-599" fmla="*/ 8495 w 10164"/>
                <a:gd name="connsiteY31-600" fmla="*/ 9835 h 9955"/>
                <a:gd name="connsiteX32-601" fmla="*/ 9771 w 10164"/>
                <a:gd name="connsiteY32-602" fmla="*/ 5514 h 9955"/>
                <a:gd name="connsiteX33-603" fmla="*/ 9984 w 10164"/>
                <a:gd name="connsiteY33-604" fmla="*/ 4034 h 9955"/>
                <a:gd name="connsiteX34-605" fmla="*/ 7341 w 10164"/>
                <a:gd name="connsiteY34-606" fmla="*/ 8742 h 9955"/>
                <a:gd name="connsiteX35-607" fmla="*/ 7341 w 10164"/>
                <a:gd name="connsiteY35-608" fmla="*/ 8851 h 9955"/>
                <a:gd name="connsiteX36-609" fmla="*/ 6657 w 10164"/>
                <a:gd name="connsiteY36-610" fmla="*/ 8742 h 9955"/>
                <a:gd name="connsiteX37-611" fmla="*/ 5932 w 10164"/>
                <a:gd name="connsiteY37-612" fmla="*/ 8851 h 9955"/>
                <a:gd name="connsiteX38-613" fmla="*/ 4523 w 10164"/>
                <a:gd name="connsiteY38-614" fmla="*/ 8961 h 9955"/>
                <a:gd name="connsiteX39-615" fmla="*/ 3073 w 10164"/>
                <a:gd name="connsiteY39-616" fmla="*/ 9179 h 9955"/>
                <a:gd name="connsiteX40-617" fmla="*/ 2688 w 10164"/>
                <a:gd name="connsiteY40-618" fmla="*/ 9179 h 9955"/>
                <a:gd name="connsiteX41-619" fmla="*/ 2518 w 10164"/>
                <a:gd name="connsiteY41-620" fmla="*/ 9069 h 9955"/>
                <a:gd name="connsiteX42-621" fmla="*/ 2347 w 10164"/>
                <a:gd name="connsiteY42-622" fmla="*/ 8742 h 9955"/>
                <a:gd name="connsiteX43-623" fmla="*/ 2261 w 10164"/>
                <a:gd name="connsiteY43-624" fmla="*/ 7649 h 9955"/>
                <a:gd name="connsiteX44-625" fmla="*/ 2347 w 10164"/>
                <a:gd name="connsiteY44-626" fmla="*/ 6775 h 9955"/>
                <a:gd name="connsiteX45-627" fmla="*/ 2432 w 10164"/>
                <a:gd name="connsiteY45-628" fmla="*/ 6556 h 9955"/>
                <a:gd name="connsiteX46-629" fmla="*/ 5206 w 10164"/>
                <a:gd name="connsiteY46-630" fmla="*/ 6338 h 9955"/>
                <a:gd name="connsiteX47-631" fmla="*/ 8023 w 10164"/>
                <a:gd name="connsiteY47-632" fmla="*/ 6010 h 9955"/>
                <a:gd name="connsiteX48-633" fmla="*/ 7980 w 10164"/>
                <a:gd name="connsiteY48-634" fmla="*/ 6120 h 9955"/>
                <a:gd name="connsiteX49-635" fmla="*/ 7937 w 10164"/>
                <a:gd name="connsiteY49-636" fmla="*/ 5354 h 9955"/>
                <a:gd name="connsiteX50-637" fmla="*/ 7894 w 10164"/>
                <a:gd name="connsiteY50-638" fmla="*/ 4590 h 9955"/>
                <a:gd name="connsiteX51-639" fmla="*/ 7894 w 10164"/>
                <a:gd name="connsiteY51-640" fmla="*/ 4590 h 9955"/>
                <a:gd name="connsiteX52-641" fmla="*/ 6017 w 10164"/>
                <a:gd name="connsiteY52-642" fmla="*/ 4699 h 9955"/>
                <a:gd name="connsiteX53-643" fmla="*/ 4096 w 10164"/>
                <a:gd name="connsiteY53-644" fmla="*/ 4918 h 9955"/>
                <a:gd name="connsiteX54-645" fmla="*/ 2176 w 10164"/>
                <a:gd name="connsiteY54-646" fmla="*/ 5027 h 9955"/>
                <a:gd name="connsiteX55-647" fmla="*/ 1237 w 10164"/>
                <a:gd name="connsiteY55-648" fmla="*/ 4918 h 9955"/>
                <a:gd name="connsiteX56-649" fmla="*/ 255 w 10164"/>
                <a:gd name="connsiteY56-650" fmla="*/ 4699 h 9955"/>
                <a:gd name="connsiteX57-651" fmla="*/ 214 w 10164"/>
                <a:gd name="connsiteY57-652" fmla="*/ 4590 h 9955"/>
                <a:gd name="connsiteX58-653" fmla="*/ 85 w 10164"/>
                <a:gd name="connsiteY58-654" fmla="*/ 2514 h 9955"/>
                <a:gd name="connsiteX59-655" fmla="*/ 0 w 10164"/>
                <a:gd name="connsiteY59-656" fmla="*/ 437 h 9955"/>
                <a:gd name="connsiteX60-657" fmla="*/ 0 w 10164"/>
                <a:gd name="connsiteY60-658" fmla="*/ 437 h 9955"/>
                <a:gd name="connsiteX61-659" fmla="*/ 43 w 10164"/>
                <a:gd name="connsiteY61-660" fmla="*/ 328 h 9955"/>
                <a:gd name="connsiteX62-661" fmla="*/ 384 w 10164"/>
                <a:gd name="connsiteY62-662" fmla="*/ 110 h 9955"/>
                <a:gd name="connsiteX63-663" fmla="*/ 683 w 10164"/>
                <a:gd name="connsiteY63-664" fmla="*/ 0 h 9955"/>
                <a:gd name="connsiteX64-665" fmla="*/ 1323 w 10164"/>
                <a:gd name="connsiteY64-666" fmla="*/ 0 h 9955"/>
                <a:gd name="connsiteX65-667" fmla="*/ 1323 w 10164"/>
                <a:gd name="connsiteY65-668" fmla="*/ 0 h 9955"/>
                <a:gd name="connsiteX66-669" fmla="*/ 1323 w 10164"/>
                <a:gd name="connsiteY66-670" fmla="*/ 0 h 9955"/>
                <a:gd name="connsiteX0-671" fmla="*/ 1302 w 9995"/>
                <a:gd name="connsiteY0-672" fmla="*/ 0 h 9220"/>
                <a:gd name="connsiteX1-673" fmla="*/ 672 w 9995"/>
                <a:gd name="connsiteY1-674" fmla="*/ 219 h 9220"/>
                <a:gd name="connsiteX2-675" fmla="*/ 378 w 9995"/>
                <a:gd name="connsiteY2-676" fmla="*/ 329 h 9220"/>
                <a:gd name="connsiteX3-677" fmla="*/ 84 w 9995"/>
                <a:gd name="connsiteY3-678" fmla="*/ 548 h 9220"/>
                <a:gd name="connsiteX4-679" fmla="*/ 127 w 9995"/>
                <a:gd name="connsiteY4-680" fmla="*/ 329 h 9220"/>
                <a:gd name="connsiteX5-681" fmla="*/ 211 w 9995"/>
                <a:gd name="connsiteY5-682" fmla="*/ 2415 h 9220"/>
                <a:gd name="connsiteX6-683" fmla="*/ 335 w 9995"/>
                <a:gd name="connsiteY6-684" fmla="*/ 4500 h 9220"/>
                <a:gd name="connsiteX7-685" fmla="*/ 293 w 9995"/>
                <a:gd name="connsiteY7-686" fmla="*/ 4391 h 9220"/>
                <a:gd name="connsiteX8-687" fmla="*/ 1217 w 9995"/>
                <a:gd name="connsiteY8-688" fmla="*/ 4611 h 9220"/>
                <a:gd name="connsiteX9-689" fmla="*/ 2141 w 9995"/>
                <a:gd name="connsiteY9-690" fmla="*/ 4611 h 9220"/>
                <a:gd name="connsiteX10-691" fmla="*/ 4030 w 9995"/>
                <a:gd name="connsiteY10-692" fmla="*/ 4611 h 9220"/>
                <a:gd name="connsiteX11-693" fmla="*/ 5920 w 9995"/>
                <a:gd name="connsiteY11-694" fmla="*/ 4500 h 9220"/>
                <a:gd name="connsiteX12-695" fmla="*/ 7809 w 9995"/>
                <a:gd name="connsiteY12-696" fmla="*/ 4500 h 9220"/>
                <a:gd name="connsiteX13-697" fmla="*/ 7809 w 9995"/>
                <a:gd name="connsiteY13-698" fmla="*/ 4500 h 9220"/>
                <a:gd name="connsiteX14-699" fmla="*/ 7894 w 9995"/>
                <a:gd name="connsiteY14-700" fmla="*/ 5378 h 9220"/>
                <a:gd name="connsiteX15-701" fmla="*/ 7935 w 9995"/>
                <a:gd name="connsiteY15-702" fmla="*/ 6148 h 9220"/>
                <a:gd name="connsiteX16-703" fmla="*/ 7935 w 9995"/>
                <a:gd name="connsiteY16-704" fmla="*/ 6148 h 9220"/>
                <a:gd name="connsiteX17-705" fmla="*/ 7894 w 9995"/>
                <a:gd name="connsiteY17-706" fmla="*/ 6257 h 9220"/>
                <a:gd name="connsiteX18-707" fmla="*/ 7894 w 9995"/>
                <a:gd name="connsiteY18-708" fmla="*/ 6257 h 9220"/>
                <a:gd name="connsiteX19-709" fmla="*/ 5164 w 9995"/>
                <a:gd name="connsiteY19-710" fmla="*/ 6806 h 9220"/>
                <a:gd name="connsiteX20-711" fmla="*/ 2393 w 9995"/>
                <a:gd name="connsiteY20-712" fmla="*/ 7026 h 9220"/>
                <a:gd name="connsiteX21-713" fmla="*/ 2477 w 9995"/>
                <a:gd name="connsiteY21-714" fmla="*/ 6916 h 9220"/>
                <a:gd name="connsiteX22-715" fmla="*/ 2435 w 9995"/>
                <a:gd name="connsiteY22-716" fmla="*/ 8452 h 9220"/>
                <a:gd name="connsiteX23-717" fmla="*/ 2520 w 9995"/>
                <a:gd name="connsiteY23-718" fmla="*/ 8672 h 9220"/>
                <a:gd name="connsiteX24-719" fmla="*/ 2687 w 9995"/>
                <a:gd name="connsiteY24-720" fmla="*/ 8672 h 9220"/>
                <a:gd name="connsiteX25-721" fmla="*/ 3023 w 9995"/>
                <a:gd name="connsiteY25-722" fmla="*/ 8672 h 9220"/>
                <a:gd name="connsiteX26-723" fmla="*/ 4450 w 9995"/>
                <a:gd name="connsiteY26-724" fmla="*/ 8563 h 9220"/>
                <a:gd name="connsiteX27-725" fmla="*/ 5836 w 9995"/>
                <a:gd name="connsiteY27-726" fmla="*/ 8563 h 9220"/>
                <a:gd name="connsiteX28-727" fmla="*/ 6550 w 9995"/>
                <a:gd name="connsiteY28-728" fmla="*/ 8563 h 9220"/>
                <a:gd name="connsiteX29-729" fmla="*/ 7263 w 9995"/>
                <a:gd name="connsiteY29-730" fmla="*/ 8672 h 9220"/>
                <a:gd name="connsiteX30-731" fmla="*/ 7263 w 9995"/>
                <a:gd name="connsiteY30-732" fmla="*/ 8782 h 9220"/>
                <a:gd name="connsiteX31-733" fmla="*/ 8495 w 9995"/>
                <a:gd name="connsiteY31-734" fmla="*/ 6966 h 9220"/>
                <a:gd name="connsiteX32-735" fmla="*/ 9613 w 9995"/>
                <a:gd name="connsiteY32-736" fmla="*/ 5539 h 9220"/>
                <a:gd name="connsiteX33-737" fmla="*/ 9823 w 9995"/>
                <a:gd name="connsiteY33-738" fmla="*/ 4052 h 9220"/>
                <a:gd name="connsiteX34-739" fmla="*/ 7223 w 9995"/>
                <a:gd name="connsiteY34-740" fmla="*/ 8782 h 9220"/>
                <a:gd name="connsiteX35-741" fmla="*/ 7223 w 9995"/>
                <a:gd name="connsiteY35-742" fmla="*/ 8891 h 9220"/>
                <a:gd name="connsiteX36-743" fmla="*/ 6550 w 9995"/>
                <a:gd name="connsiteY36-744" fmla="*/ 8782 h 9220"/>
                <a:gd name="connsiteX37-745" fmla="*/ 5836 w 9995"/>
                <a:gd name="connsiteY37-746" fmla="*/ 8891 h 9220"/>
                <a:gd name="connsiteX38-747" fmla="*/ 4450 w 9995"/>
                <a:gd name="connsiteY38-748" fmla="*/ 9002 h 9220"/>
                <a:gd name="connsiteX39-749" fmla="*/ 3023 w 9995"/>
                <a:gd name="connsiteY39-750" fmla="*/ 9220 h 9220"/>
                <a:gd name="connsiteX40-751" fmla="*/ 2645 w 9995"/>
                <a:gd name="connsiteY40-752" fmla="*/ 9220 h 9220"/>
                <a:gd name="connsiteX41-753" fmla="*/ 2477 w 9995"/>
                <a:gd name="connsiteY41-754" fmla="*/ 9110 h 9220"/>
                <a:gd name="connsiteX42-755" fmla="*/ 2309 w 9995"/>
                <a:gd name="connsiteY42-756" fmla="*/ 8782 h 9220"/>
                <a:gd name="connsiteX43-757" fmla="*/ 2225 w 9995"/>
                <a:gd name="connsiteY43-758" fmla="*/ 7684 h 9220"/>
                <a:gd name="connsiteX44-759" fmla="*/ 2309 w 9995"/>
                <a:gd name="connsiteY44-760" fmla="*/ 6806 h 9220"/>
                <a:gd name="connsiteX45-761" fmla="*/ 2393 w 9995"/>
                <a:gd name="connsiteY45-762" fmla="*/ 6586 h 9220"/>
                <a:gd name="connsiteX46-763" fmla="*/ 5122 w 9995"/>
                <a:gd name="connsiteY46-764" fmla="*/ 6367 h 9220"/>
                <a:gd name="connsiteX47-765" fmla="*/ 7894 w 9995"/>
                <a:gd name="connsiteY47-766" fmla="*/ 6037 h 9220"/>
                <a:gd name="connsiteX48-767" fmla="*/ 7851 w 9995"/>
                <a:gd name="connsiteY48-768" fmla="*/ 6148 h 9220"/>
                <a:gd name="connsiteX49-769" fmla="*/ 7809 w 9995"/>
                <a:gd name="connsiteY49-770" fmla="*/ 5378 h 9220"/>
                <a:gd name="connsiteX50-771" fmla="*/ 7767 w 9995"/>
                <a:gd name="connsiteY50-772" fmla="*/ 4611 h 9220"/>
                <a:gd name="connsiteX51-773" fmla="*/ 7767 w 9995"/>
                <a:gd name="connsiteY51-774" fmla="*/ 4611 h 9220"/>
                <a:gd name="connsiteX52-775" fmla="*/ 5920 w 9995"/>
                <a:gd name="connsiteY52-776" fmla="*/ 4720 h 9220"/>
                <a:gd name="connsiteX53-777" fmla="*/ 4030 w 9995"/>
                <a:gd name="connsiteY53-778" fmla="*/ 4940 h 9220"/>
                <a:gd name="connsiteX54-779" fmla="*/ 2141 w 9995"/>
                <a:gd name="connsiteY54-780" fmla="*/ 5050 h 9220"/>
                <a:gd name="connsiteX55-781" fmla="*/ 1217 w 9995"/>
                <a:gd name="connsiteY55-782" fmla="*/ 4940 h 9220"/>
                <a:gd name="connsiteX56-783" fmla="*/ 251 w 9995"/>
                <a:gd name="connsiteY56-784" fmla="*/ 4720 h 9220"/>
                <a:gd name="connsiteX57-785" fmla="*/ 211 w 9995"/>
                <a:gd name="connsiteY57-786" fmla="*/ 4611 h 9220"/>
                <a:gd name="connsiteX58-787" fmla="*/ 84 w 9995"/>
                <a:gd name="connsiteY58-788" fmla="*/ 2525 h 9220"/>
                <a:gd name="connsiteX59-789" fmla="*/ 0 w 9995"/>
                <a:gd name="connsiteY59-790" fmla="*/ 439 h 9220"/>
                <a:gd name="connsiteX60-791" fmla="*/ 0 w 9995"/>
                <a:gd name="connsiteY60-792" fmla="*/ 439 h 9220"/>
                <a:gd name="connsiteX61-793" fmla="*/ 42 w 9995"/>
                <a:gd name="connsiteY61-794" fmla="*/ 329 h 9220"/>
                <a:gd name="connsiteX62-795" fmla="*/ 378 w 9995"/>
                <a:gd name="connsiteY62-796" fmla="*/ 110 h 9220"/>
                <a:gd name="connsiteX63-797" fmla="*/ 672 w 9995"/>
                <a:gd name="connsiteY63-798" fmla="*/ 0 h 9220"/>
                <a:gd name="connsiteX64-799" fmla="*/ 1302 w 9995"/>
                <a:gd name="connsiteY64-800" fmla="*/ 0 h 9220"/>
                <a:gd name="connsiteX65-801" fmla="*/ 1302 w 9995"/>
                <a:gd name="connsiteY65-802" fmla="*/ 0 h 9220"/>
                <a:gd name="connsiteX66-803" fmla="*/ 1302 w 9995"/>
                <a:gd name="connsiteY66-804" fmla="*/ 0 h 9220"/>
                <a:gd name="connsiteX0-805" fmla="*/ 1303 w 10000"/>
                <a:gd name="connsiteY0-806" fmla="*/ 0 h 10212"/>
                <a:gd name="connsiteX1-807" fmla="*/ 672 w 10000"/>
                <a:gd name="connsiteY1-808" fmla="*/ 238 h 10212"/>
                <a:gd name="connsiteX2-809" fmla="*/ 378 w 10000"/>
                <a:gd name="connsiteY2-810" fmla="*/ 357 h 10212"/>
                <a:gd name="connsiteX3-811" fmla="*/ 84 w 10000"/>
                <a:gd name="connsiteY3-812" fmla="*/ 594 h 10212"/>
                <a:gd name="connsiteX4-813" fmla="*/ 127 w 10000"/>
                <a:gd name="connsiteY4-814" fmla="*/ 357 h 10212"/>
                <a:gd name="connsiteX5-815" fmla="*/ 211 w 10000"/>
                <a:gd name="connsiteY5-816" fmla="*/ 2619 h 10212"/>
                <a:gd name="connsiteX6-817" fmla="*/ 335 w 10000"/>
                <a:gd name="connsiteY6-818" fmla="*/ 4881 h 10212"/>
                <a:gd name="connsiteX7-819" fmla="*/ 293 w 10000"/>
                <a:gd name="connsiteY7-820" fmla="*/ 4762 h 10212"/>
                <a:gd name="connsiteX8-821" fmla="*/ 1218 w 10000"/>
                <a:gd name="connsiteY8-822" fmla="*/ 5001 h 10212"/>
                <a:gd name="connsiteX9-823" fmla="*/ 2142 w 10000"/>
                <a:gd name="connsiteY9-824" fmla="*/ 5001 h 10212"/>
                <a:gd name="connsiteX10-825" fmla="*/ 4032 w 10000"/>
                <a:gd name="connsiteY10-826" fmla="*/ 5001 h 10212"/>
                <a:gd name="connsiteX11-827" fmla="*/ 5923 w 10000"/>
                <a:gd name="connsiteY11-828" fmla="*/ 4881 h 10212"/>
                <a:gd name="connsiteX12-829" fmla="*/ 7813 w 10000"/>
                <a:gd name="connsiteY12-830" fmla="*/ 4881 h 10212"/>
                <a:gd name="connsiteX13-831" fmla="*/ 7813 w 10000"/>
                <a:gd name="connsiteY13-832" fmla="*/ 4881 h 10212"/>
                <a:gd name="connsiteX14-833" fmla="*/ 7898 w 10000"/>
                <a:gd name="connsiteY14-834" fmla="*/ 5833 h 10212"/>
                <a:gd name="connsiteX15-835" fmla="*/ 7939 w 10000"/>
                <a:gd name="connsiteY15-836" fmla="*/ 6668 h 10212"/>
                <a:gd name="connsiteX16-837" fmla="*/ 7939 w 10000"/>
                <a:gd name="connsiteY16-838" fmla="*/ 6668 h 10212"/>
                <a:gd name="connsiteX17-839" fmla="*/ 7898 w 10000"/>
                <a:gd name="connsiteY17-840" fmla="*/ 6786 h 10212"/>
                <a:gd name="connsiteX18-841" fmla="*/ 7898 w 10000"/>
                <a:gd name="connsiteY18-842" fmla="*/ 6786 h 10212"/>
                <a:gd name="connsiteX19-843" fmla="*/ 5167 w 10000"/>
                <a:gd name="connsiteY19-844" fmla="*/ 7382 h 10212"/>
                <a:gd name="connsiteX20-845" fmla="*/ 2394 w 10000"/>
                <a:gd name="connsiteY20-846" fmla="*/ 7620 h 10212"/>
                <a:gd name="connsiteX21-847" fmla="*/ 2478 w 10000"/>
                <a:gd name="connsiteY21-848" fmla="*/ 7501 h 10212"/>
                <a:gd name="connsiteX22-849" fmla="*/ 2436 w 10000"/>
                <a:gd name="connsiteY22-850" fmla="*/ 9167 h 10212"/>
                <a:gd name="connsiteX23-851" fmla="*/ 2521 w 10000"/>
                <a:gd name="connsiteY23-852" fmla="*/ 9406 h 10212"/>
                <a:gd name="connsiteX24-853" fmla="*/ 2688 w 10000"/>
                <a:gd name="connsiteY24-854" fmla="*/ 9406 h 10212"/>
                <a:gd name="connsiteX25-855" fmla="*/ 3025 w 10000"/>
                <a:gd name="connsiteY25-856" fmla="*/ 9406 h 10212"/>
                <a:gd name="connsiteX26-857" fmla="*/ 4452 w 10000"/>
                <a:gd name="connsiteY26-858" fmla="*/ 9287 h 10212"/>
                <a:gd name="connsiteX27-859" fmla="*/ 5839 w 10000"/>
                <a:gd name="connsiteY27-860" fmla="*/ 9287 h 10212"/>
                <a:gd name="connsiteX28-861" fmla="*/ 6553 w 10000"/>
                <a:gd name="connsiteY28-862" fmla="*/ 9287 h 10212"/>
                <a:gd name="connsiteX29-863" fmla="*/ 7267 w 10000"/>
                <a:gd name="connsiteY29-864" fmla="*/ 9406 h 10212"/>
                <a:gd name="connsiteX30-865" fmla="*/ 7267 w 10000"/>
                <a:gd name="connsiteY30-866" fmla="*/ 9525 h 10212"/>
                <a:gd name="connsiteX31-867" fmla="*/ 8499 w 10000"/>
                <a:gd name="connsiteY31-868" fmla="*/ 7555 h 10212"/>
                <a:gd name="connsiteX32-869" fmla="*/ 9618 w 10000"/>
                <a:gd name="connsiteY32-870" fmla="*/ 6008 h 10212"/>
                <a:gd name="connsiteX33-871" fmla="*/ 9828 w 10000"/>
                <a:gd name="connsiteY33-872" fmla="*/ 4395 h 10212"/>
                <a:gd name="connsiteX34-873" fmla="*/ 7227 w 10000"/>
                <a:gd name="connsiteY34-874" fmla="*/ 9525 h 10212"/>
                <a:gd name="connsiteX35-875" fmla="*/ 7341 w 10000"/>
                <a:gd name="connsiteY35-876" fmla="*/ 10159 h 10212"/>
                <a:gd name="connsiteX36-877" fmla="*/ 6553 w 10000"/>
                <a:gd name="connsiteY36-878" fmla="*/ 9525 h 10212"/>
                <a:gd name="connsiteX37-879" fmla="*/ 5839 w 10000"/>
                <a:gd name="connsiteY37-880" fmla="*/ 9643 h 10212"/>
                <a:gd name="connsiteX38-881" fmla="*/ 4452 w 10000"/>
                <a:gd name="connsiteY38-882" fmla="*/ 9764 h 10212"/>
                <a:gd name="connsiteX39-883" fmla="*/ 3025 w 10000"/>
                <a:gd name="connsiteY39-884" fmla="*/ 10000 h 10212"/>
                <a:gd name="connsiteX40-885" fmla="*/ 2646 w 10000"/>
                <a:gd name="connsiteY40-886" fmla="*/ 10000 h 10212"/>
                <a:gd name="connsiteX41-887" fmla="*/ 2478 w 10000"/>
                <a:gd name="connsiteY41-888" fmla="*/ 9881 h 10212"/>
                <a:gd name="connsiteX42-889" fmla="*/ 2310 w 10000"/>
                <a:gd name="connsiteY42-890" fmla="*/ 9525 h 10212"/>
                <a:gd name="connsiteX43-891" fmla="*/ 2226 w 10000"/>
                <a:gd name="connsiteY43-892" fmla="*/ 8334 h 10212"/>
                <a:gd name="connsiteX44-893" fmla="*/ 2310 w 10000"/>
                <a:gd name="connsiteY44-894" fmla="*/ 7382 h 10212"/>
                <a:gd name="connsiteX45-895" fmla="*/ 2394 w 10000"/>
                <a:gd name="connsiteY45-896" fmla="*/ 7143 h 10212"/>
                <a:gd name="connsiteX46-897" fmla="*/ 5125 w 10000"/>
                <a:gd name="connsiteY46-898" fmla="*/ 6906 h 10212"/>
                <a:gd name="connsiteX47-899" fmla="*/ 7898 w 10000"/>
                <a:gd name="connsiteY47-900" fmla="*/ 6548 h 10212"/>
                <a:gd name="connsiteX48-901" fmla="*/ 7855 w 10000"/>
                <a:gd name="connsiteY48-902" fmla="*/ 6668 h 10212"/>
                <a:gd name="connsiteX49-903" fmla="*/ 7813 w 10000"/>
                <a:gd name="connsiteY49-904" fmla="*/ 5833 h 10212"/>
                <a:gd name="connsiteX50-905" fmla="*/ 7771 w 10000"/>
                <a:gd name="connsiteY50-906" fmla="*/ 5001 h 10212"/>
                <a:gd name="connsiteX51-907" fmla="*/ 7771 w 10000"/>
                <a:gd name="connsiteY51-908" fmla="*/ 5001 h 10212"/>
                <a:gd name="connsiteX52-909" fmla="*/ 5923 w 10000"/>
                <a:gd name="connsiteY52-910" fmla="*/ 5119 h 10212"/>
                <a:gd name="connsiteX53-911" fmla="*/ 4032 w 10000"/>
                <a:gd name="connsiteY53-912" fmla="*/ 5358 h 10212"/>
                <a:gd name="connsiteX54-913" fmla="*/ 2142 w 10000"/>
                <a:gd name="connsiteY54-914" fmla="*/ 5477 h 10212"/>
                <a:gd name="connsiteX55-915" fmla="*/ 1218 w 10000"/>
                <a:gd name="connsiteY55-916" fmla="*/ 5358 h 10212"/>
                <a:gd name="connsiteX56-917" fmla="*/ 251 w 10000"/>
                <a:gd name="connsiteY56-918" fmla="*/ 5119 h 10212"/>
                <a:gd name="connsiteX57-919" fmla="*/ 211 w 10000"/>
                <a:gd name="connsiteY57-920" fmla="*/ 5001 h 10212"/>
                <a:gd name="connsiteX58-921" fmla="*/ 84 w 10000"/>
                <a:gd name="connsiteY58-922" fmla="*/ 2739 h 10212"/>
                <a:gd name="connsiteX59-923" fmla="*/ 0 w 10000"/>
                <a:gd name="connsiteY59-924" fmla="*/ 476 h 10212"/>
                <a:gd name="connsiteX60-925" fmla="*/ 0 w 10000"/>
                <a:gd name="connsiteY60-926" fmla="*/ 476 h 10212"/>
                <a:gd name="connsiteX61-927" fmla="*/ 42 w 10000"/>
                <a:gd name="connsiteY61-928" fmla="*/ 357 h 10212"/>
                <a:gd name="connsiteX62-929" fmla="*/ 378 w 10000"/>
                <a:gd name="connsiteY62-930" fmla="*/ 119 h 10212"/>
                <a:gd name="connsiteX63-931" fmla="*/ 672 w 10000"/>
                <a:gd name="connsiteY63-932" fmla="*/ 0 h 10212"/>
                <a:gd name="connsiteX64-933" fmla="*/ 1303 w 10000"/>
                <a:gd name="connsiteY64-934" fmla="*/ 0 h 10212"/>
                <a:gd name="connsiteX65-935" fmla="*/ 1303 w 10000"/>
                <a:gd name="connsiteY65-936" fmla="*/ 0 h 10212"/>
                <a:gd name="connsiteX66-937" fmla="*/ 1303 w 10000"/>
                <a:gd name="connsiteY66-938" fmla="*/ 0 h 10212"/>
                <a:gd name="connsiteX0-939" fmla="*/ 1303 w 9966"/>
                <a:gd name="connsiteY0-940" fmla="*/ 0 h 10718"/>
                <a:gd name="connsiteX1-941" fmla="*/ 672 w 9966"/>
                <a:gd name="connsiteY1-942" fmla="*/ 238 h 10718"/>
                <a:gd name="connsiteX2-943" fmla="*/ 378 w 9966"/>
                <a:gd name="connsiteY2-944" fmla="*/ 357 h 10718"/>
                <a:gd name="connsiteX3-945" fmla="*/ 84 w 9966"/>
                <a:gd name="connsiteY3-946" fmla="*/ 594 h 10718"/>
                <a:gd name="connsiteX4-947" fmla="*/ 127 w 9966"/>
                <a:gd name="connsiteY4-948" fmla="*/ 357 h 10718"/>
                <a:gd name="connsiteX5-949" fmla="*/ 211 w 9966"/>
                <a:gd name="connsiteY5-950" fmla="*/ 2619 h 10718"/>
                <a:gd name="connsiteX6-951" fmla="*/ 335 w 9966"/>
                <a:gd name="connsiteY6-952" fmla="*/ 4881 h 10718"/>
                <a:gd name="connsiteX7-953" fmla="*/ 293 w 9966"/>
                <a:gd name="connsiteY7-954" fmla="*/ 4762 h 10718"/>
                <a:gd name="connsiteX8-955" fmla="*/ 1218 w 9966"/>
                <a:gd name="connsiteY8-956" fmla="*/ 5001 h 10718"/>
                <a:gd name="connsiteX9-957" fmla="*/ 2142 w 9966"/>
                <a:gd name="connsiteY9-958" fmla="*/ 5001 h 10718"/>
                <a:gd name="connsiteX10-959" fmla="*/ 4032 w 9966"/>
                <a:gd name="connsiteY10-960" fmla="*/ 5001 h 10718"/>
                <a:gd name="connsiteX11-961" fmla="*/ 5923 w 9966"/>
                <a:gd name="connsiteY11-962" fmla="*/ 4881 h 10718"/>
                <a:gd name="connsiteX12-963" fmla="*/ 7813 w 9966"/>
                <a:gd name="connsiteY12-964" fmla="*/ 4881 h 10718"/>
                <a:gd name="connsiteX13-965" fmla="*/ 7813 w 9966"/>
                <a:gd name="connsiteY13-966" fmla="*/ 4881 h 10718"/>
                <a:gd name="connsiteX14-967" fmla="*/ 7898 w 9966"/>
                <a:gd name="connsiteY14-968" fmla="*/ 5833 h 10718"/>
                <a:gd name="connsiteX15-969" fmla="*/ 7939 w 9966"/>
                <a:gd name="connsiteY15-970" fmla="*/ 6668 h 10718"/>
                <a:gd name="connsiteX16-971" fmla="*/ 7939 w 9966"/>
                <a:gd name="connsiteY16-972" fmla="*/ 6668 h 10718"/>
                <a:gd name="connsiteX17-973" fmla="*/ 7898 w 9966"/>
                <a:gd name="connsiteY17-974" fmla="*/ 6786 h 10718"/>
                <a:gd name="connsiteX18-975" fmla="*/ 7898 w 9966"/>
                <a:gd name="connsiteY18-976" fmla="*/ 6786 h 10718"/>
                <a:gd name="connsiteX19-977" fmla="*/ 5167 w 9966"/>
                <a:gd name="connsiteY19-978" fmla="*/ 7382 h 10718"/>
                <a:gd name="connsiteX20-979" fmla="*/ 2394 w 9966"/>
                <a:gd name="connsiteY20-980" fmla="*/ 7620 h 10718"/>
                <a:gd name="connsiteX21-981" fmla="*/ 2478 w 9966"/>
                <a:gd name="connsiteY21-982" fmla="*/ 7501 h 10718"/>
                <a:gd name="connsiteX22-983" fmla="*/ 2436 w 9966"/>
                <a:gd name="connsiteY22-984" fmla="*/ 9167 h 10718"/>
                <a:gd name="connsiteX23-985" fmla="*/ 2521 w 9966"/>
                <a:gd name="connsiteY23-986" fmla="*/ 9406 h 10718"/>
                <a:gd name="connsiteX24-987" fmla="*/ 2688 w 9966"/>
                <a:gd name="connsiteY24-988" fmla="*/ 9406 h 10718"/>
                <a:gd name="connsiteX25-989" fmla="*/ 3025 w 9966"/>
                <a:gd name="connsiteY25-990" fmla="*/ 9406 h 10718"/>
                <a:gd name="connsiteX26-991" fmla="*/ 4452 w 9966"/>
                <a:gd name="connsiteY26-992" fmla="*/ 9287 h 10718"/>
                <a:gd name="connsiteX27-993" fmla="*/ 5839 w 9966"/>
                <a:gd name="connsiteY27-994" fmla="*/ 9287 h 10718"/>
                <a:gd name="connsiteX28-995" fmla="*/ 6553 w 9966"/>
                <a:gd name="connsiteY28-996" fmla="*/ 9287 h 10718"/>
                <a:gd name="connsiteX29-997" fmla="*/ 7267 w 9966"/>
                <a:gd name="connsiteY29-998" fmla="*/ 9406 h 10718"/>
                <a:gd name="connsiteX30-999" fmla="*/ 7267 w 9966"/>
                <a:gd name="connsiteY30-1000" fmla="*/ 9525 h 10718"/>
                <a:gd name="connsiteX31-1001" fmla="*/ 8499 w 9966"/>
                <a:gd name="connsiteY31-1002" fmla="*/ 7555 h 10718"/>
                <a:gd name="connsiteX32-1003" fmla="*/ 9618 w 9966"/>
                <a:gd name="connsiteY32-1004" fmla="*/ 6008 h 10718"/>
                <a:gd name="connsiteX33-1005" fmla="*/ 9828 w 9966"/>
                <a:gd name="connsiteY33-1006" fmla="*/ 4395 h 10718"/>
                <a:gd name="connsiteX34-1007" fmla="*/ 7684 w 9966"/>
                <a:gd name="connsiteY34-1008" fmla="*/ 10299 h 10718"/>
                <a:gd name="connsiteX35-1009" fmla="*/ 7341 w 9966"/>
                <a:gd name="connsiteY35-1010" fmla="*/ 10159 h 10718"/>
                <a:gd name="connsiteX36-1011" fmla="*/ 6553 w 9966"/>
                <a:gd name="connsiteY36-1012" fmla="*/ 9525 h 10718"/>
                <a:gd name="connsiteX37-1013" fmla="*/ 5839 w 9966"/>
                <a:gd name="connsiteY37-1014" fmla="*/ 9643 h 10718"/>
                <a:gd name="connsiteX38-1015" fmla="*/ 4452 w 9966"/>
                <a:gd name="connsiteY38-1016" fmla="*/ 9764 h 10718"/>
                <a:gd name="connsiteX39-1017" fmla="*/ 3025 w 9966"/>
                <a:gd name="connsiteY39-1018" fmla="*/ 10000 h 10718"/>
                <a:gd name="connsiteX40-1019" fmla="*/ 2646 w 9966"/>
                <a:gd name="connsiteY40-1020" fmla="*/ 10000 h 10718"/>
                <a:gd name="connsiteX41-1021" fmla="*/ 2478 w 9966"/>
                <a:gd name="connsiteY41-1022" fmla="*/ 9881 h 10718"/>
                <a:gd name="connsiteX42-1023" fmla="*/ 2310 w 9966"/>
                <a:gd name="connsiteY42-1024" fmla="*/ 9525 h 10718"/>
                <a:gd name="connsiteX43-1025" fmla="*/ 2226 w 9966"/>
                <a:gd name="connsiteY43-1026" fmla="*/ 8334 h 10718"/>
                <a:gd name="connsiteX44-1027" fmla="*/ 2310 w 9966"/>
                <a:gd name="connsiteY44-1028" fmla="*/ 7382 h 10718"/>
                <a:gd name="connsiteX45-1029" fmla="*/ 2394 w 9966"/>
                <a:gd name="connsiteY45-1030" fmla="*/ 7143 h 10718"/>
                <a:gd name="connsiteX46-1031" fmla="*/ 5125 w 9966"/>
                <a:gd name="connsiteY46-1032" fmla="*/ 6906 h 10718"/>
                <a:gd name="connsiteX47-1033" fmla="*/ 7898 w 9966"/>
                <a:gd name="connsiteY47-1034" fmla="*/ 6548 h 10718"/>
                <a:gd name="connsiteX48-1035" fmla="*/ 7855 w 9966"/>
                <a:gd name="connsiteY48-1036" fmla="*/ 6668 h 10718"/>
                <a:gd name="connsiteX49-1037" fmla="*/ 7813 w 9966"/>
                <a:gd name="connsiteY49-1038" fmla="*/ 5833 h 10718"/>
                <a:gd name="connsiteX50-1039" fmla="*/ 7771 w 9966"/>
                <a:gd name="connsiteY50-1040" fmla="*/ 5001 h 10718"/>
                <a:gd name="connsiteX51-1041" fmla="*/ 7771 w 9966"/>
                <a:gd name="connsiteY51-1042" fmla="*/ 5001 h 10718"/>
                <a:gd name="connsiteX52-1043" fmla="*/ 5923 w 9966"/>
                <a:gd name="connsiteY52-1044" fmla="*/ 5119 h 10718"/>
                <a:gd name="connsiteX53-1045" fmla="*/ 4032 w 9966"/>
                <a:gd name="connsiteY53-1046" fmla="*/ 5358 h 10718"/>
                <a:gd name="connsiteX54-1047" fmla="*/ 2142 w 9966"/>
                <a:gd name="connsiteY54-1048" fmla="*/ 5477 h 10718"/>
                <a:gd name="connsiteX55-1049" fmla="*/ 1218 w 9966"/>
                <a:gd name="connsiteY55-1050" fmla="*/ 5358 h 10718"/>
                <a:gd name="connsiteX56-1051" fmla="*/ 251 w 9966"/>
                <a:gd name="connsiteY56-1052" fmla="*/ 5119 h 10718"/>
                <a:gd name="connsiteX57-1053" fmla="*/ 211 w 9966"/>
                <a:gd name="connsiteY57-1054" fmla="*/ 5001 h 10718"/>
                <a:gd name="connsiteX58-1055" fmla="*/ 84 w 9966"/>
                <a:gd name="connsiteY58-1056" fmla="*/ 2739 h 10718"/>
                <a:gd name="connsiteX59-1057" fmla="*/ 0 w 9966"/>
                <a:gd name="connsiteY59-1058" fmla="*/ 476 h 10718"/>
                <a:gd name="connsiteX60-1059" fmla="*/ 0 w 9966"/>
                <a:gd name="connsiteY60-1060" fmla="*/ 476 h 10718"/>
                <a:gd name="connsiteX61-1061" fmla="*/ 42 w 9966"/>
                <a:gd name="connsiteY61-1062" fmla="*/ 357 h 10718"/>
                <a:gd name="connsiteX62-1063" fmla="*/ 378 w 9966"/>
                <a:gd name="connsiteY62-1064" fmla="*/ 119 h 10718"/>
                <a:gd name="connsiteX63-1065" fmla="*/ 672 w 9966"/>
                <a:gd name="connsiteY63-1066" fmla="*/ 0 h 10718"/>
                <a:gd name="connsiteX64-1067" fmla="*/ 1303 w 9966"/>
                <a:gd name="connsiteY64-1068" fmla="*/ 0 h 10718"/>
                <a:gd name="connsiteX65-1069" fmla="*/ 1303 w 9966"/>
                <a:gd name="connsiteY65-1070" fmla="*/ 0 h 10718"/>
                <a:gd name="connsiteX66-1071" fmla="*/ 1303 w 9966"/>
                <a:gd name="connsiteY66-1072" fmla="*/ 0 h 10718"/>
                <a:gd name="connsiteX0-1073" fmla="*/ 1307 w 10000"/>
                <a:gd name="connsiteY0-1074" fmla="*/ 0 h 9888"/>
                <a:gd name="connsiteX1-1075" fmla="*/ 674 w 10000"/>
                <a:gd name="connsiteY1-1076" fmla="*/ 222 h 9888"/>
                <a:gd name="connsiteX2-1077" fmla="*/ 379 w 10000"/>
                <a:gd name="connsiteY2-1078" fmla="*/ 333 h 9888"/>
                <a:gd name="connsiteX3-1079" fmla="*/ 84 w 10000"/>
                <a:gd name="connsiteY3-1080" fmla="*/ 554 h 9888"/>
                <a:gd name="connsiteX4-1081" fmla="*/ 127 w 10000"/>
                <a:gd name="connsiteY4-1082" fmla="*/ 333 h 9888"/>
                <a:gd name="connsiteX5-1083" fmla="*/ 212 w 10000"/>
                <a:gd name="connsiteY5-1084" fmla="*/ 2444 h 9888"/>
                <a:gd name="connsiteX6-1085" fmla="*/ 336 w 10000"/>
                <a:gd name="connsiteY6-1086" fmla="*/ 4554 h 9888"/>
                <a:gd name="connsiteX7-1087" fmla="*/ 294 w 10000"/>
                <a:gd name="connsiteY7-1088" fmla="*/ 4443 h 9888"/>
                <a:gd name="connsiteX8-1089" fmla="*/ 1222 w 10000"/>
                <a:gd name="connsiteY8-1090" fmla="*/ 4666 h 9888"/>
                <a:gd name="connsiteX9-1091" fmla="*/ 2149 w 10000"/>
                <a:gd name="connsiteY9-1092" fmla="*/ 4666 h 9888"/>
                <a:gd name="connsiteX10-1093" fmla="*/ 4046 w 10000"/>
                <a:gd name="connsiteY10-1094" fmla="*/ 4666 h 9888"/>
                <a:gd name="connsiteX11-1095" fmla="*/ 5943 w 10000"/>
                <a:gd name="connsiteY11-1096" fmla="*/ 4554 h 9888"/>
                <a:gd name="connsiteX12-1097" fmla="*/ 7840 w 10000"/>
                <a:gd name="connsiteY12-1098" fmla="*/ 4554 h 9888"/>
                <a:gd name="connsiteX13-1099" fmla="*/ 7840 w 10000"/>
                <a:gd name="connsiteY13-1100" fmla="*/ 4554 h 9888"/>
                <a:gd name="connsiteX14-1101" fmla="*/ 7925 w 10000"/>
                <a:gd name="connsiteY14-1102" fmla="*/ 5442 h 9888"/>
                <a:gd name="connsiteX15-1103" fmla="*/ 7966 w 10000"/>
                <a:gd name="connsiteY15-1104" fmla="*/ 6221 h 9888"/>
                <a:gd name="connsiteX16-1105" fmla="*/ 7966 w 10000"/>
                <a:gd name="connsiteY16-1106" fmla="*/ 6221 h 9888"/>
                <a:gd name="connsiteX17-1107" fmla="*/ 7925 w 10000"/>
                <a:gd name="connsiteY17-1108" fmla="*/ 6331 h 9888"/>
                <a:gd name="connsiteX18-1109" fmla="*/ 7925 w 10000"/>
                <a:gd name="connsiteY18-1110" fmla="*/ 6331 h 9888"/>
                <a:gd name="connsiteX19-1111" fmla="*/ 5185 w 10000"/>
                <a:gd name="connsiteY19-1112" fmla="*/ 6887 h 9888"/>
                <a:gd name="connsiteX20-1113" fmla="*/ 2402 w 10000"/>
                <a:gd name="connsiteY20-1114" fmla="*/ 7110 h 9888"/>
                <a:gd name="connsiteX21-1115" fmla="*/ 2486 w 10000"/>
                <a:gd name="connsiteY21-1116" fmla="*/ 6999 h 9888"/>
                <a:gd name="connsiteX22-1117" fmla="*/ 2444 w 10000"/>
                <a:gd name="connsiteY22-1118" fmla="*/ 8553 h 9888"/>
                <a:gd name="connsiteX23-1119" fmla="*/ 2530 w 10000"/>
                <a:gd name="connsiteY23-1120" fmla="*/ 8776 h 9888"/>
                <a:gd name="connsiteX24-1121" fmla="*/ 2697 w 10000"/>
                <a:gd name="connsiteY24-1122" fmla="*/ 8776 h 9888"/>
                <a:gd name="connsiteX25-1123" fmla="*/ 3035 w 10000"/>
                <a:gd name="connsiteY25-1124" fmla="*/ 8776 h 9888"/>
                <a:gd name="connsiteX26-1125" fmla="*/ 4467 w 10000"/>
                <a:gd name="connsiteY26-1126" fmla="*/ 8665 h 9888"/>
                <a:gd name="connsiteX27-1127" fmla="*/ 5859 w 10000"/>
                <a:gd name="connsiteY27-1128" fmla="*/ 8665 h 9888"/>
                <a:gd name="connsiteX28-1129" fmla="*/ 6575 w 10000"/>
                <a:gd name="connsiteY28-1130" fmla="*/ 8665 h 9888"/>
                <a:gd name="connsiteX29-1131" fmla="*/ 7292 w 10000"/>
                <a:gd name="connsiteY29-1132" fmla="*/ 8776 h 9888"/>
                <a:gd name="connsiteX30-1133" fmla="*/ 7292 w 10000"/>
                <a:gd name="connsiteY30-1134" fmla="*/ 8887 h 9888"/>
                <a:gd name="connsiteX31-1135" fmla="*/ 8528 w 10000"/>
                <a:gd name="connsiteY31-1136" fmla="*/ 7049 h 9888"/>
                <a:gd name="connsiteX32-1137" fmla="*/ 9651 w 10000"/>
                <a:gd name="connsiteY32-1138" fmla="*/ 5606 h 9888"/>
                <a:gd name="connsiteX33-1139" fmla="*/ 9862 w 10000"/>
                <a:gd name="connsiteY33-1140" fmla="*/ 4101 h 9888"/>
                <a:gd name="connsiteX34-1141" fmla="*/ 7710 w 10000"/>
                <a:gd name="connsiteY34-1142" fmla="*/ 9609 h 9888"/>
                <a:gd name="connsiteX35-1143" fmla="*/ 7389 w 10000"/>
                <a:gd name="connsiteY35-1144" fmla="*/ 9057 h 9888"/>
                <a:gd name="connsiteX36-1145" fmla="*/ 6575 w 10000"/>
                <a:gd name="connsiteY36-1146" fmla="*/ 8887 h 9888"/>
                <a:gd name="connsiteX37-1147" fmla="*/ 5859 w 10000"/>
                <a:gd name="connsiteY37-1148" fmla="*/ 8997 h 9888"/>
                <a:gd name="connsiteX38-1149" fmla="*/ 4467 w 10000"/>
                <a:gd name="connsiteY38-1150" fmla="*/ 9110 h 9888"/>
                <a:gd name="connsiteX39-1151" fmla="*/ 3035 w 10000"/>
                <a:gd name="connsiteY39-1152" fmla="*/ 9330 h 9888"/>
                <a:gd name="connsiteX40-1153" fmla="*/ 2655 w 10000"/>
                <a:gd name="connsiteY40-1154" fmla="*/ 9330 h 9888"/>
                <a:gd name="connsiteX41-1155" fmla="*/ 2486 w 10000"/>
                <a:gd name="connsiteY41-1156" fmla="*/ 9219 h 9888"/>
                <a:gd name="connsiteX42-1157" fmla="*/ 2318 w 10000"/>
                <a:gd name="connsiteY42-1158" fmla="*/ 8887 h 9888"/>
                <a:gd name="connsiteX43-1159" fmla="*/ 2234 w 10000"/>
                <a:gd name="connsiteY43-1160" fmla="*/ 7776 h 9888"/>
                <a:gd name="connsiteX44-1161" fmla="*/ 2318 w 10000"/>
                <a:gd name="connsiteY44-1162" fmla="*/ 6887 h 9888"/>
                <a:gd name="connsiteX45-1163" fmla="*/ 2402 w 10000"/>
                <a:gd name="connsiteY45-1164" fmla="*/ 6664 h 9888"/>
                <a:gd name="connsiteX46-1165" fmla="*/ 5142 w 10000"/>
                <a:gd name="connsiteY46-1166" fmla="*/ 6443 h 9888"/>
                <a:gd name="connsiteX47-1167" fmla="*/ 7925 w 10000"/>
                <a:gd name="connsiteY47-1168" fmla="*/ 6109 h 9888"/>
                <a:gd name="connsiteX48-1169" fmla="*/ 7882 w 10000"/>
                <a:gd name="connsiteY48-1170" fmla="*/ 6221 h 9888"/>
                <a:gd name="connsiteX49-1171" fmla="*/ 7840 w 10000"/>
                <a:gd name="connsiteY49-1172" fmla="*/ 5442 h 9888"/>
                <a:gd name="connsiteX50-1173" fmla="*/ 7798 w 10000"/>
                <a:gd name="connsiteY50-1174" fmla="*/ 4666 h 9888"/>
                <a:gd name="connsiteX51-1175" fmla="*/ 7798 w 10000"/>
                <a:gd name="connsiteY51-1176" fmla="*/ 4666 h 9888"/>
                <a:gd name="connsiteX52-1177" fmla="*/ 5943 w 10000"/>
                <a:gd name="connsiteY52-1178" fmla="*/ 4776 h 9888"/>
                <a:gd name="connsiteX53-1179" fmla="*/ 4046 w 10000"/>
                <a:gd name="connsiteY53-1180" fmla="*/ 4999 h 9888"/>
                <a:gd name="connsiteX54-1181" fmla="*/ 2149 w 10000"/>
                <a:gd name="connsiteY54-1182" fmla="*/ 5110 h 9888"/>
                <a:gd name="connsiteX55-1183" fmla="*/ 1222 w 10000"/>
                <a:gd name="connsiteY55-1184" fmla="*/ 4999 h 9888"/>
                <a:gd name="connsiteX56-1185" fmla="*/ 252 w 10000"/>
                <a:gd name="connsiteY56-1186" fmla="*/ 4776 h 9888"/>
                <a:gd name="connsiteX57-1187" fmla="*/ 212 w 10000"/>
                <a:gd name="connsiteY57-1188" fmla="*/ 4666 h 9888"/>
                <a:gd name="connsiteX58-1189" fmla="*/ 84 w 10000"/>
                <a:gd name="connsiteY58-1190" fmla="*/ 2556 h 9888"/>
                <a:gd name="connsiteX59-1191" fmla="*/ 0 w 10000"/>
                <a:gd name="connsiteY59-1192" fmla="*/ 444 h 9888"/>
                <a:gd name="connsiteX60-1193" fmla="*/ 0 w 10000"/>
                <a:gd name="connsiteY60-1194" fmla="*/ 444 h 9888"/>
                <a:gd name="connsiteX61-1195" fmla="*/ 42 w 10000"/>
                <a:gd name="connsiteY61-1196" fmla="*/ 333 h 9888"/>
                <a:gd name="connsiteX62-1197" fmla="*/ 379 w 10000"/>
                <a:gd name="connsiteY62-1198" fmla="*/ 111 h 9888"/>
                <a:gd name="connsiteX63-1199" fmla="*/ 674 w 10000"/>
                <a:gd name="connsiteY63-1200" fmla="*/ 0 h 9888"/>
                <a:gd name="connsiteX64-1201" fmla="*/ 1307 w 10000"/>
                <a:gd name="connsiteY64-1202" fmla="*/ 0 h 9888"/>
                <a:gd name="connsiteX65-1203" fmla="*/ 1307 w 10000"/>
                <a:gd name="connsiteY65-1204" fmla="*/ 0 h 9888"/>
                <a:gd name="connsiteX66-1205" fmla="*/ 1307 w 10000"/>
                <a:gd name="connsiteY66-1206" fmla="*/ 0 h 9888"/>
                <a:gd name="connsiteX0-1207" fmla="*/ 1307 w 9981"/>
                <a:gd name="connsiteY0-1208" fmla="*/ 0 h 9436"/>
                <a:gd name="connsiteX1-1209" fmla="*/ 674 w 9981"/>
                <a:gd name="connsiteY1-1210" fmla="*/ 225 h 9436"/>
                <a:gd name="connsiteX2-1211" fmla="*/ 379 w 9981"/>
                <a:gd name="connsiteY2-1212" fmla="*/ 337 h 9436"/>
                <a:gd name="connsiteX3-1213" fmla="*/ 84 w 9981"/>
                <a:gd name="connsiteY3-1214" fmla="*/ 560 h 9436"/>
                <a:gd name="connsiteX4-1215" fmla="*/ 127 w 9981"/>
                <a:gd name="connsiteY4-1216" fmla="*/ 337 h 9436"/>
                <a:gd name="connsiteX5-1217" fmla="*/ 212 w 9981"/>
                <a:gd name="connsiteY5-1218" fmla="*/ 2472 h 9436"/>
                <a:gd name="connsiteX6-1219" fmla="*/ 336 w 9981"/>
                <a:gd name="connsiteY6-1220" fmla="*/ 4606 h 9436"/>
                <a:gd name="connsiteX7-1221" fmla="*/ 294 w 9981"/>
                <a:gd name="connsiteY7-1222" fmla="*/ 4493 h 9436"/>
                <a:gd name="connsiteX8-1223" fmla="*/ 1222 w 9981"/>
                <a:gd name="connsiteY8-1224" fmla="*/ 4719 h 9436"/>
                <a:gd name="connsiteX9-1225" fmla="*/ 2149 w 9981"/>
                <a:gd name="connsiteY9-1226" fmla="*/ 4719 h 9436"/>
                <a:gd name="connsiteX10-1227" fmla="*/ 4046 w 9981"/>
                <a:gd name="connsiteY10-1228" fmla="*/ 4719 h 9436"/>
                <a:gd name="connsiteX11-1229" fmla="*/ 5943 w 9981"/>
                <a:gd name="connsiteY11-1230" fmla="*/ 4606 h 9436"/>
                <a:gd name="connsiteX12-1231" fmla="*/ 7840 w 9981"/>
                <a:gd name="connsiteY12-1232" fmla="*/ 4606 h 9436"/>
                <a:gd name="connsiteX13-1233" fmla="*/ 7840 w 9981"/>
                <a:gd name="connsiteY13-1234" fmla="*/ 4606 h 9436"/>
                <a:gd name="connsiteX14-1235" fmla="*/ 7925 w 9981"/>
                <a:gd name="connsiteY14-1236" fmla="*/ 5504 h 9436"/>
                <a:gd name="connsiteX15-1237" fmla="*/ 7966 w 9981"/>
                <a:gd name="connsiteY15-1238" fmla="*/ 6291 h 9436"/>
                <a:gd name="connsiteX16-1239" fmla="*/ 7966 w 9981"/>
                <a:gd name="connsiteY16-1240" fmla="*/ 6291 h 9436"/>
                <a:gd name="connsiteX17-1241" fmla="*/ 7925 w 9981"/>
                <a:gd name="connsiteY17-1242" fmla="*/ 6403 h 9436"/>
                <a:gd name="connsiteX18-1243" fmla="*/ 7925 w 9981"/>
                <a:gd name="connsiteY18-1244" fmla="*/ 6403 h 9436"/>
                <a:gd name="connsiteX19-1245" fmla="*/ 5185 w 9981"/>
                <a:gd name="connsiteY19-1246" fmla="*/ 6965 h 9436"/>
                <a:gd name="connsiteX20-1247" fmla="*/ 2402 w 9981"/>
                <a:gd name="connsiteY20-1248" fmla="*/ 7191 h 9436"/>
                <a:gd name="connsiteX21-1249" fmla="*/ 2486 w 9981"/>
                <a:gd name="connsiteY21-1250" fmla="*/ 7078 h 9436"/>
                <a:gd name="connsiteX22-1251" fmla="*/ 2444 w 9981"/>
                <a:gd name="connsiteY22-1252" fmla="*/ 8650 h 9436"/>
                <a:gd name="connsiteX23-1253" fmla="*/ 2530 w 9981"/>
                <a:gd name="connsiteY23-1254" fmla="*/ 8875 h 9436"/>
                <a:gd name="connsiteX24-1255" fmla="*/ 2697 w 9981"/>
                <a:gd name="connsiteY24-1256" fmla="*/ 8875 h 9436"/>
                <a:gd name="connsiteX25-1257" fmla="*/ 3035 w 9981"/>
                <a:gd name="connsiteY25-1258" fmla="*/ 8875 h 9436"/>
                <a:gd name="connsiteX26-1259" fmla="*/ 4467 w 9981"/>
                <a:gd name="connsiteY26-1260" fmla="*/ 8763 h 9436"/>
                <a:gd name="connsiteX27-1261" fmla="*/ 5859 w 9981"/>
                <a:gd name="connsiteY27-1262" fmla="*/ 8763 h 9436"/>
                <a:gd name="connsiteX28-1263" fmla="*/ 6575 w 9981"/>
                <a:gd name="connsiteY28-1264" fmla="*/ 8763 h 9436"/>
                <a:gd name="connsiteX29-1265" fmla="*/ 7292 w 9981"/>
                <a:gd name="connsiteY29-1266" fmla="*/ 8875 h 9436"/>
                <a:gd name="connsiteX30-1267" fmla="*/ 7292 w 9981"/>
                <a:gd name="connsiteY30-1268" fmla="*/ 8988 h 9436"/>
                <a:gd name="connsiteX31-1269" fmla="*/ 8528 w 9981"/>
                <a:gd name="connsiteY31-1270" fmla="*/ 7129 h 9436"/>
                <a:gd name="connsiteX32-1271" fmla="*/ 9651 w 9981"/>
                <a:gd name="connsiteY32-1272" fmla="*/ 5669 h 9436"/>
                <a:gd name="connsiteX33-1273" fmla="*/ 9862 w 9981"/>
                <a:gd name="connsiteY33-1274" fmla="*/ 4147 h 9436"/>
                <a:gd name="connsiteX34-1275" fmla="*/ 7985 w 9981"/>
                <a:gd name="connsiteY34-1276" fmla="*/ 8744 h 9436"/>
                <a:gd name="connsiteX35-1277" fmla="*/ 7389 w 9981"/>
                <a:gd name="connsiteY35-1278" fmla="*/ 9160 h 9436"/>
                <a:gd name="connsiteX36-1279" fmla="*/ 6575 w 9981"/>
                <a:gd name="connsiteY36-1280" fmla="*/ 8988 h 9436"/>
                <a:gd name="connsiteX37-1281" fmla="*/ 5859 w 9981"/>
                <a:gd name="connsiteY37-1282" fmla="*/ 9099 h 9436"/>
                <a:gd name="connsiteX38-1283" fmla="*/ 4467 w 9981"/>
                <a:gd name="connsiteY38-1284" fmla="*/ 9213 h 9436"/>
                <a:gd name="connsiteX39-1285" fmla="*/ 3035 w 9981"/>
                <a:gd name="connsiteY39-1286" fmla="*/ 9436 h 9436"/>
                <a:gd name="connsiteX40-1287" fmla="*/ 2655 w 9981"/>
                <a:gd name="connsiteY40-1288" fmla="*/ 9436 h 9436"/>
                <a:gd name="connsiteX41-1289" fmla="*/ 2486 w 9981"/>
                <a:gd name="connsiteY41-1290" fmla="*/ 9323 h 9436"/>
                <a:gd name="connsiteX42-1291" fmla="*/ 2318 w 9981"/>
                <a:gd name="connsiteY42-1292" fmla="*/ 8988 h 9436"/>
                <a:gd name="connsiteX43-1293" fmla="*/ 2234 w 9981"/>
                <a:gd name="connsiteY43-1294" fmla="*/ 7864 h 9436"/>
                <a:gd name="connsiteX44-1295" fmla="*/ 2318 w 9981"/>
                <a:gd name="connsiteY44-1296" fmla="*/ 6965 h 9436"/>
                <a:gd name="connsiteX45-1297" fmla="*/ 2402 w 9981"/>
                <a:gd name="connsiteY45-1298" fmla="*/ 6739 h 9436"/>
                <a:gd name="connsiteX46-1299" fmla="*/ 5142 w 9981"/>
                <a:gd name="connsiteY46-1300" fmla="*/ 6516 h 9436"/>
                <a:gd name="connsiteX47-1301" fmla="*/ 7925 w 9981"/>
                <a:gd name="connsiteY47-1302" fmla="*/ 6178 h 9436"/>
                <a:gd name="connsiteX48-1303" fmla="*/ 7882 w 9981"/>
                <a:gd name="connsiteY48-1304" fmla="*/ 6291 h 9436"/>
                <a:gd name="connsiteX49-1305" fmla="*/ 7840 w 9981"/>
                <a:gd name="connsiteY49-1306" fmla="*/ 5504 h 9436"/>
                <a:gd name="connsiteX50-1307" fmla="*/ 7798 w 9981"/>
                <a:gd name="connsiteY50-1308" fmla="*/ 4719 h 9436"/>
                <a:gd name="connsiteX51-1309" fmla="*/ 7798 w 9981"/>
                <a:gd name="connsiteY51-1310" fmla="*/ 4719 h 9436"/>
                <a:gd name="connsiteX52-1311" fmla="*/ 5943 w 9981"/>
                <a:gd name="connsiteY52-1312" fmla="*/ 4830 h 9436"/>
                <a:gd name="connsiteX53-1313" fmla="*/ 4046 w 9981"/>
                <a:gd name="connsiteY53-1314" fmla="*/ 5056 h 9436"/>
                <a:gd name="connsiteX54-1315" fmla="*/ 2149 w 9981"/>
                <a:gd name="connsiteY54-1316" fmla="*/ 5168 h 9436"/>
                <a:gd name="connsiteX55-1317" fmla="*/ 1222 w 9981"/>
                <a:gd name="connsiteY55-1318" fmla="*/ 5056 h 9436"/>
                <a:gd name="connsiteX56-1319" fmla="*/ 252 w 9981"/>
                <a:gd name="connsiteY56-1320" fmla="*/ 4830 h 9436"/>
                <a:gd name="connsiteX57-1321" fmla="*/ 212 w 9981"/>
                <a:gd name="connsiteY57-1322" fmla="*/ 4719 h 9436"/>
                <a:gd name="connsiteX58-1323" fmla="*/ 84 w 9981"/>
                <a:gd name="connsiteY58-1324" fmla="*/ 2585 h 9436"/>
                <a:gd name="connsiteX59-1325" fmla="*/ 0 w 9981"/>
                <a:gd name="connsiteY59-1326" fmla="*/ 449 h 9436"/>
                <a:gd name="connsiteX60-1327" fmla="*/ 0 w 9981"/>
                <a:gd name="connsiteY60-1328" fmla="*/ 449 h 9436"/>
                <a:gd name="connsiteX61-1329" fmla="*/ 42 w 9981"/>
                <a:gd name="connsiteY61-1330" fmla="*/ 337 h 9436"/>
                <a:gd name="connsiteX62-1331" fmla="*/ 379 w 9981"/>
                <a:gd name="connsiteY62-1332" fmla="*/ 112 h 9436"/>
                <a:gd name="connsiteX63-1333" fmla="*/ 674 w 9981"/>
                <a:gd name="connsiteY63-1334" fmla="*/ 0 h 9436"/>
                <a:gd name="connsiteX64-1335" fmla="*/ 1307 w 9981"/>
                <a:gd name="connsiteY64-1336" fmla="*/ 0 h 9436"/>
                <a:gd name="connsiteX65-1337" fmla="*/ 1307 w 9981"/>
                <a:gd name="connsiteY65-1338" fmla="*/ 0 h 9436"/>
                <a:gd name="connsiteX66-1339" fmla="*/ 1307 w 9981"/>
                <a:gd name="connsiteY66-1340" fmla="*/ 0 h 9436"/>
                <a:gd name="connsiteX0-1341" fmla="*/ 1309 w 10156"/>
                <a:gd name="connsiteY0-1342" fmla="*/ 0 h 10000"/>
                <a:gd name="connsiteX1-1343" fmla="*/ 675 w 10156"/>
                <a:gd name="connsiteY1-1344" fmla="*/ 238 h 10000"/>
                <a:gd name="connsiteX2-1345" fmla="*/ 380 w 10156"/>
                <a:gd name="connsiteY2-1346" fmla="*/ 357 h 10000"/>
                <a:gd name="connsiteX3-1347" fmla="*/ 84 w 10156"/>
                <a:gd name="connsiteY3-1348" fmla="*/ 593 h 10000"/>
                <a:gd name="connsiteX4-1349" fmla="*/ 127 w 10156"/>
                <a:gd name="connsiteY4-1350" fmla="*/ 357 h 10000"/>
                <a:gd name="connsiteX5-1351" fmla="*/ 212 w 10156"/>
                <a:gd name="connsiteY5-1352" fmla="*/ 2620 h 10000"/>
                <a:gd name="connsiteX6-1353" fmla="*/ 337 w 10156"/>
                <a:gd name="connsiteY6-1354" fmla="*/ 4881 h 10000"/>
                <a:gd name="connsiteX7-1355" fmla="*/ 295 w 10156"/>
                <a:gd name="connsiteY7-1356" fmla="*/ 4762 h 10000"/>
                <a:gd name="connsiteX8-1357" fmla="*/ 1224 w 10156"/>
                <a:gd name="connsiteY8-1358" fmla="*/ 5001 h 10000"/>
                <a:gd name="connsiteX9-1359" fmla="*/ 2153 w 10156"/>
                <a:gd name="connsiteY9-1360" fmla="*/ 5001 h 10000"/>
                <a:gd name="connsiteX10-1361" fmla="*/ 4054 w 10156"/>
                <a:gd name="connsiteY10-1362" fmla="*/ 5001 h 10000"/>
                <a:gd name="connsiteX11-1363" fmla="*/ 5954 w 10156"/>
                <a:gd name="connsiteY11-1364" fmla="*/ 4881 h 10000"/>
                <a:gd name="connsiteX12-1365" fmla="*/ 7855 w 10156"/>
                <a:gd name="connsiteY12-1366" fmla="*/ 4881 h 10000"/>
                <a:gd name="connsiteX13-1367" fmla="*/ 7855 w 10156"/>
                <a:gd name="connsiteY13-1368" fmla="*/ 4881 h 10000"/>
                <a:gd name="connsiteX14-1369" fmla="*/ 7940 w 10156"/>
                <a:gd name="connsiteY14-1370" fmla="*/ 5833 h 10000"/>
                <a:gd name="connsiteX15-1371" fmla="*/ 7981 w 10156"/>
                <a:gd name="connsiteY15-1372" fmla="*/ 6667 h 10000"/>
                <a:gd name="connsiteX16-1373" fmla="*/ 7981 w 10156"/>
                <a:gd name="connsiteY16-1374" fmla="*/ 6667 h 10000"/>
                <a:gd name="connsiteX17-1375" fmla="*/ 7940 w 10156"/>
                <a:gd name="connsiteY17-1376" fmla="*/ 6786 h 10000"/>
                <a:gd name="connsiteX18-1377" fmla="*/ 7940 w 10156"/>
                <a:gd name="connsiteY18-1378" fmla="*/ 6786 h 10000"/>
                <a:gd name="connsiteX19-1379" fmla="*/ 5195 w 10156"/>
                <a:gd name="connsiteY19-1380" fmla="*/ 7381 h 10000"/>
                <a:gd name="connsiteX20-1381" fmla="*/ 2407 w 10156"/>
                <a:gd name="connsiteY20-1382" fmla="*/ 7621 h 10000"/>
                <a:gd name="connsiteX21-1383" fmla="*/ 2491 w 10156"/>
                <a:gd name="connsiteY21-1384" fmla="*/ 7501 h 10000"/>
                <a:gd name="connsiteX22-1385" fmla="*/ 2449 w 10156"/>
                <a:gd name="connsiteY22-1386" fmla="*/ 9167 h 10000"/>
                <a:gd name="connsiteX23-1387" fmla="*/ 2535 w 10156"/>
                <a:gd name="connsiteY23-1388" fmla="*/ 9405 h 10000"/>
                <a:gd name="connsiteX24-1389" fmla="*/ 2702 w 10156"/>
                <a:gd name="connsiteY24-1390" fmla="*/ 9405 h 10000"/>
                <a:gd name="connsiteX25-1391" fmla="*/ 3041 w 10156"/>
                <a:gd name="connsiteY25-1392" fmla="*/ 9405 h 10000"/>
                <a:gd name="connsiteX26-1393" fmla="*/ 4476 w 10156"/>
                <a:gd name="connsiteY26-1394" fmla="*/ 9287 h 10000"/>
                <a:gd name="connsiteX27-1395" fmla="*/ 5870 w 10156"/>
                <a:gd name="connsiteY27-1396" fmla="*/ 9287 h 10000"/>
                <a:gd name="connsiteX28-1397" fmla="*/ 6588 w 10156"/>
                <a:gd name="connsiteY28-1398" fmla="*/ 9287 h 10000"/>
                <a:gd name="connsiteX29-1399" fmla="*/ 7306 w 10156"/>
                <a:gd name="connsiteY29-1400" fmla="*/ 9405 h 10000"/>
                <a:gd name="connsiteX30-1401" fmla="*/ 7306 w 10156"/>
                <a:gd name="connsiteY30-1402" fmla="*/ 9525 h 10000"/>
                <a:gd name="connsiteX31-1403" fmla="*/ 8544 w 10156"/>
                <a:gd name="connsiteY31-1404" fmla="*/ 7555 h 10000"/>
                <a:gd name="connsiteX32-1405" fmla="*/ 9669 w 10156"/>
                <a:gd name="connsiteY32-1406" fmla="*/ 6008 h 10000"/>
                <a:gd name="connsiteX33-1407" fmla="*/ 10065 w 10156"/>
                <a:gd name="connsiteY33-1408" fmla="*/ 5491 h 10000"/>
                <a:gd name="connsiteX34-1409" fmla="*/ 8000 w 10156"/>
                <a:gd name="connsiteY34-1410" fmla="*/ 9267 h 10000"/>
                <a:gd name="connsiteX35-1411" fmla="*/ 7403 w 10156"/>
                <a:gd name="connsiteY35-1412" fmla="*/ 9708 h 10000"/>
                <a:gd name="connsiteX36-1413" fmla="*/ 6588 w 10156"/>
                <a:gd name="connsiteY36-1414" fmla="*/ 9525 h 10000"/>
                <a:gd name="connsiteX37-1415" fmla="*/ 5870 w 10156"/>
                <a:gd name="connsiteY37-1416" fmla="*/ 9643 h 10000"/>
                <a:gd name="connsiteX38-1417" fmla="*/ 4476 w 10156"/>
                <a:gd name="connsiteY38-1418" fmla="*/ 9764 h 10000"/>
                <a:gd name="connsiteX39-1419" fmla="*/ 3041 w 10156"/>
                <a:gd name="connsiteY39-1420" fmla="*/ 10000 h 10000"/>
                <a:gd name="connsiteX40-1421" fmla="*/ 2660 w 10156"/>
                <a:gd name="connsiteY40-1422" fmla="*/ 10000 h 10000"/>
                <a:gd name="connsiteX41-1423" fmla="*/ 2491 w 10156"/>
                <a:gd name="connsiteY41-1424" fmla="*/ 9880 h 10000"/>
                <a:gd name="connsiteX42-1425" fmla="*/ 2322 w 10156"/>
                <a:gd name="connsiteY42-1426" fmla="*/ 9525 h 10000"/>
                <a:gd name="connsiteX43-1427" fmla="*/ 2238 w 10156"/>
                <a:gd name="connsiteY43-1428" fmla="*/ 8334 h 10000"/>
                <a:gd name="connsiteX44-1429" fmla="*/ 2322 w 10156"/>
                <a:gd name="connsiteY44-1430" fmla="*/ 7381 h 10000"/>
                <a:gd name="connsiteX45-1431" fmla="*/ 2407 w 10156"/>
                <a:gd name="connsiteY45-1432" fmla="*/ 7142 h 10000"/>
                <a:gd name="connsiteX46-1433" fmla="*/ 5152 w 10156"/>
                <a:gd name="connsiteY46-1434" fmla="*/ 6905 h 10000"/>
                <a:gd name="connsiteX47-1435" fmla="*/ 7940 w 10156"/>
                <a:gd name="connsiteY47-1436" fmla="*/ 6547 h 10000"/>
                <a:gd name="connsiteX48-1437" fmla="*/ 7897 w 10156"/>
                <a:gd name="connsiteY48-1438" fmla="*/ 6667 h 10000"/>
                <a:gd name="connsiteX49-1439" fmla="*/ 7855 w 10156"/>
                <a:gd name="connsiteY49-1440" fmla="*/ 5833 h 10000"/>
                <a:gd name="connsiteX50-1441" fmla="*/ 7813 w 10156"/>
                <a:gd name="connsiteY50-1442" fmla="*/ 5001 h 10000"/>
                <a:gd name="connsiteX51-1443" fmla="*/ 7813 w 10156"/>
                <a:gd name="connsiteY51-1444" fmla="*/ 5001 h 10000"/>
                <a:gd name="connsiteX52-1445" fmla="*/ 5954 w 10156"/>
                <a:gd name="connsiteY52-1446" fmla="*/ 5119 h 10000"/>
                <a:gd name="connsiteX53-1447" fmla="*/ 4054 w 10156"/>
                <a:gd name="connsiteY53-1448" fmla="*/ 5358 h 10000"/>
                <a:gd name="connsiteX54-1449" fmla="*/ 2153 w 10156"/>
                <a:gd name="connsiteY54-1450" fmla="*/ 5477 h 10000"/>
                <a:gd name="connsiteX55-1451" fmla="*/ 1224 w 10156"/>
                <a:gd name="connsiteY55-1452" fmla="*/ 5358 h 10000"/>
                <a:gd name="connsiteX56-1453" fmla="*/ 252 w 10156"/>
                <a:gd name="connsiteY56-1454" fmla="*/ 5119 h 10000"/>
                <a:gd name="connsiteX57-1455" fmla="*/ 212 w 10156"/>
                <a:gd name="connsiteY57-1456" fmla="*/ 5001 h 10000"/>
                <a:gd name="connsiteX58-1457" fmla="*/ 84 w 10156"/>
                <a:gd name="connsiteY58-1458" fmla="*/ 2740 h 10000"/>
                <a:gd name="connsiteX59-1459" fmla="*/ 0 w 10156"/>
                <a:gd name="connsiteY59-1460" fmla="*/ 476 h 10000"/>
                <a:gd name="connsiteX60-1461" fmla="*/ 0 w 10156"/>
                <a:gd name="connsiteY60-1462" fmla="*/ 476 h 10000"/>
                <a:gd name="connsiteX61-1463" fmla="*/ 42 w 10156"/>
                <a:gd name="connsiteY61-1464" fmla="*/ 357 h 10000"/>
                <a:gd name="connsiteX62-1465" fmla="*/ 380 w 10156"/>
                <a:gd name="connsiteY62-1466" fmla="*/ 119 h 10000"/>
                <a:gd name="connsiteX63-1467" fmla="*/ 675 w 10156"/>
                <a:gd name="connsiteY63-1468" fmla="*/ 0 h 10000"/>
                <a:gd name="connsiteX64-1469" fmla="*/ 1309 w 10156"/>
                <a:gd name="connsiteY64-1470" fmla="*/ 0 h 10000"/>
                <a:gd name="connsiteX65-1471" fmla="*/ 1309 w 10156"/>
                <a:gd name="connsiteY65-1472" fmla="*/ 0 h 10000"/>
                <a:gd name="connsiteX66-1473" fmla="*/ 1309 w 10156"/>
                <a:gd name="connsiteY66-1474" fmla="*/ 0 h 10000"/>
                <a:gd name="connsiteX0-1475" fmla="*/ 1309 w 10124"/>
                <a:gd name="connsiteY0-1476" fmla="*/ 0 h 10000"/>
                <a:gd name="connsiteX1-1477" fmla="*/ 675 w 10124"/>
                <a:gd name="connsiteY1-1478" fmla="*/ 238 h 10000"/>
                <a:gd name="connsiteX2-1479" fmla="*/ 380 w 10124"/>
                <a:gd name="connsiteY2-1480" fmla="*/ 357 h 10000"/>
                <a:gd name="connsiteX3-1481" fmla="*/ 84 w 10124"/>
                <a:gd name="connsiteY3-1482" fmla="*/ 593 h 10000"/>
                <a:gd name="connsiteX4-1483" fmla="*/ 127 w 10124"/>
                <a:gd name="connsiteY4-1484" fmla="*/ 357 h 10000"/>
                <a:gd name="connsiteX5-1485" fmla="*/ 212 w 10124"/>
                <a:gd name="connsiteY5-1486" fmla="*/ 2620 h 10000"/>
                <a:gd name="connsiteX6-1487" fmla="*/ 337 w 10124"/>
                <a:gd name="connsiteY6-1488" fmla="*/ 4881 h 10000"/>
                <a:gd name="connsiteX7-1489" fmla="*/ 295 w 10124"/>
                <a:gd name="connsiteY7-1490" fmla="*/ 4762 h 10000"/>
                <a:gd name="connsiteX8-1491" fmla="*/ 1224 w 10124"/>
                <a:gd name="connsiteY8-1492" fmla="*/ 5001 h 10000"/>
                <a:gd name="connsiteX9-1493" fmla="*/ 2153 w 10124"/>
                <a:gd name="connsiteY9-1494" fmla="*/ 5001 h 10000"/>
                <a:gd name="connsiteX10-1495" fmla="*/ 4054 w 10124"/>
                <a:gd name="connsiteY10-1496" fmla="*/ 5001 h 10000"/>
                <a:gd name="connsiteX11-1497" fmla="*/ 5954 w 10124"/>
                <a:gd name="connsiteY11-1498" fmla="*/ 4881 h 10000"/>
                <a:gd name="connsiteX12-1499" fmla="*/ 7855 w 10124"/>
                <a:gd name="connsiteY12-1500" fmla="*/ 4881 h 10000"/>
                <a:gd name="connsiteX13-1501" fmla="*/ 7855 w 10124"/>
                <a:gd name="connsiteY13-1502" fmla="*/ 4881 h 10000"/>
                <a:gd name="connsiteX14-1503" fmla="*/ 7940 w 10124"/>
                <a:gd name="connsiteY14-1504" fmla="*/ 5833 h 10000"/>
                <a:gd name="connsiteX15-1505" fmla="*/ 7981 w 10124"/>
                <a:gd name="connsiteY15-1506" fmla="*/ 6667 h 10000"/>
                <a:gd name="connsiteX16-1507" fmla="*/ 7981 w 10124"/>
                <a:gd name="connsiteY16-1508" fmla="*/ 6667 h 10000"/>
                <a:gd name="connsiteX17-1509" fmla="*/ 7940 w 10124"/>
                <a:gd name="connsiteY17-1510" fmla="*/ 6786 h 10000"/>
                <a:gd name="connsiteX18-1511" fmla="*/ 7940 w 10124"/>
                <a:gd name="connsiteY18-1512" fmla="*/ 6786 h 10000"/>
                <a:gd name="connsiteX19-1513" fmla="*/ 5195 w 10124"/>
                <a:gd name="connsiteY19-1514" fmla="*/ 7381 h 10000"/>
                <a:gd name="connsiteX20-1515" fmla="*/ 2407 w 10124"/>
                <a:gd name="connsiteY20-1516" fmla="*/ 7621 h 10000"/>
                <a:gd name="connsiteX21-1517" fmla="*/ 2491 w 10124"/>
                <a:gd name="connsiteY21-1518" fmla="*/ 7501 h 10000"/>
                <a:gd name="connsiteX22-1519" fmla="*/ 2449 w 10124"/>
                <a:gd name="connsiteY22-1520" fmla="*/ 9167 h 10000"/>
                <a:gd name="connsiteX23-1521" fmla="*/ 2535 w 10124"/>
                <a:gd name="connsiteY23-1522" fmla="*/ 9405 h 10000"/>
                <a:gd name="connsiteX24-1523" fmla="*/ 2702 w 10124"/>
                <a:gd name="connsiteY24-1524" fmla="*/ 9405 h 10000"/>
                <a:gd name="connsiteX25-1525" fmla="*/ 3041 w 10124"/>
                <a:gd name="connsiteY25-1526" fmla="*/ 9405 h 10000"/>
                <a:gd name="connsiteX26-1527" fmla="*/ 4476 w 10124"/>
                <a:gd name="connsiteY26-1528" fmla="*/ 9287 h 10000"/>
                <a:gd name="connsiteX27-1529" fmla="*/ 5870 w 10124"/>
                <a:gd name="connsiteY27-1530" fmla="*/ 9287 h 10000"/>
                <a:gd name="connsiteX28-1531" fmla="*/ 6588 w 10124"/>
                <a:gd name="connsiteY28-1532" fmla="*/ 9287 h 10000"/>
                <a:gd name="connsiteX29-1533" fmla="*/ 7306 w 10124"/>
                <a:gd name="connsiteY29-1534" fmla="*/ 9405 h 10000"/>
                <a:gd name="connsiteX30-1535" fmla="*/ 7306 w 10124"/>
                <a:gd name="connsiteY30-1536" fmla="*/ 9525 h 10000"/>
                <a:gd name="connsiteX31-1537" fmla="*/ 8544 w 10124"/>
                <a:gd name="connsiteY31-1538" fmla="*/ 7555 h 10000"/>
                <a:gd name="connsiteX32-1539" fmla="*/ 9669 w 10124"/>
                <a:gd name="connsiteY32-1540" fmla="*/ 6008 h 10000"/>
                <a:gd name="connsiteX33-1541" fmla="*/ 10065 w 10124"/>
                <a:gd name="connsiteY33-1542" fmla="*/ 5491 h 10000"/>
                <a:gd name="connsiteX34-1543" fmla="*/ 8482 w 10124"/>
                <a:gd name="connsiteY34-1544" fmla="*/ 8042 h 10000"/>
                <a:gd name="connsiteX35-1545" fmla="*/ 7403 w 10124"/>
                <a:gd name="connsiteY35-1546" fmla="*/ 9708 h 10000"/>
                <a:gd name="connsiteX36-1547" fmla="*/ 6588 w 10124"/>
                <a:gd name="connsiteY36-1548" fmla="*/ 9525 h 10000"/>
                <a:gd name="connsiteX37-1549" fmla="*/ 5870 w 10124"/>
                <a:gd name="connsiteY37-1550" fmla="*/ 9643 h 10000"/>
                <a:gd name="connsiteX38-1551" fmla="*/ 4476 w 10124"/>
                <a:gd name="connsiteY38-1552" fmla="*/ 9764 h 10000"/>
                <a:gd name="connsiteX39-1553" fmla="*/ 3041 w 10124"/>
                <a:gd name="connsiteY39-1554" fmla="*/ 10000 h 10000"/>
                <a:gd name="connsiteX40-1555" fmla="*/ 2660 w 10124"/>
                <a:gd name="connsiteY40-1556" fmla="*/ 10000 h 10000"/>
                <a:gd name="connsiteX41-1557" fmla="*/ 2491 w 10124"/>
                <a:gd name="connsiteY41-1558" fmla="*/ 9880 h 10000"/>
                <a:gd name="connsiteX42-1559" fmla="*/ 2322 w 10124"/>
                <a:gd name="connsiteY42-1560" fmla="*/ 9525 h 10000"/>
                <a:gd name="connsiteX43-1561" fmla="*/ 2238 w 10124"/>
                <a:gd name="connsiteY43-1562" fmla="*/ 8334 h 10000"/>
                <a:gd name="connsiteX44-1563" fmla="*/ 2322 w 10124"/>
                <a:gd name="connsiteY44-1564" fmla="*/ 7381 h 10000"/>
                <a:gd name="connsiteX45-1565" fmla="*/ 2407 w 10124"/>
                <a:gd name="connsiteY45-1566" fmla="*/ 7142 h 10000"/>
                <a:gd name="connsiteX46-1567" fmla="*/ 5152 w 10124"/>
                <a:gd name="connsiteY46-1568" fmla="*/ 6905 h 10000"/>
                <a:gd name="connsiteX47-1569" fmla="*/ 7940 w 10124"/>
                <a:gd name="connsiteY47-1570" fmla="*/ 6547 h 10000"/>
                <a:gd name="connsiteX48-1571" fmla="*/ 7897 w 10124"/>
                <a:gd name="connsiteY48-1572" fmla="*/ 6667 h 10000"/>
                <a:gd name="connsiteX49-1573" fmla="*/ 7855 w 10124"/>
                <a:gd name="connsiteY49-1574" fmla="*/ 5833 h 10000"/>
                <a:gd name="connsiteX50-1575" fmla="*/ 7813 w 10124"/>
                <a:gd name="connsiteY50-1576" fmla="*/ 5001 h 10000"/>
                <a:gd name="connsiteX51-1577" fmla="*/ 7813 w 10124"/>
                <a:gd name="connsiteY51-1578" fmla="*/ 5001 h 10000"/>
                <a:gd name="connsiteX52-1579" fmla="*/ 5954 w 10124"/>
                <a:gd name="connsiteY52-1580" fmla="*/ 5119 h 10000"/>
                <a:gd name="connsiteX53-1581" fmla="*/ 4054 w 10124"/>
                <a:gd name="connsiteY53-1582" fmla="*/ 5358 h 10000"/>
                <a:gd name="connsiteX54-1583" fmla="*/ 2153 w 10124"/>
                <a:gd name="connsiteY54-1584" fmla="*/ 5477 h 10000"/>
                <a:gd name="connsiteX55-1585" fmla="*/ 1224 w 10124"/>
                <a:gd name="connsiteY55-1586" fmla="*/ 5358 h 10000"/>
                <a:gd name="connsiteX56-1587" fmla="*/ 252 w 10124"/>
                <a:gd name="connsiteY56-1588" fmla="*/ 5119 h 10000"/>
                <a:gd name="connsiteX57-1589" fmla="*/ 212 w 10124"/>
                <a:gd name="connsiteY57-1590" fmla="*/ 5001 h 10000"/>
                <a:gd name="connsiteX58-1591" fmla="*/ 84 w 10124"/>
                <a:gd name="connsiteY58-1592" fmla="*/ 2740 h 10000"/>
                <a:gd name="connsiteX59-1593" fmla="*/ 0 w 10124"/>
                <a:gd name="connsiteY59-1594" fmla="*/ 476 h 10000"/>
                <a:gd name="connsiteX60-1595" fmla="*/ 0 w 10124"/>
                <a:gd name="connsiteY60-1596" fmla="*/ 476 h 10000"/>
                <a:gd name="connsiteX61-1597" fmla="*/ 42 w 10124"/>
                <a:gd name="connsiteY61-1598" fmla="*/ 357 h 10000"/>
                <a:gd name="connsiteX62-1599" fmla="*/ 380 w 10124"/>
                <a:gd name="connsiteY62-1600" fmla="*/ 119 h 10000"/>
                <a:gd name="connsiteX63-1601" fmla="*/ 675 w 10124"/>
                <a:gd name="connsiteY63-1602" fmla="*/ 0 h 10000"/>
                <a:gd name="connsiteX64-1603" fmla="*/ 1309 w 10124"/>
                <a:gd name="connsiteY64-1604" fmla="*/ 0 h 10000"/>
                <a:gd name="connsiteX65-1605" fmla="*/ 1309 w 10124"/>
                <a:gd name="connsiteY65-1606" fmla="*/ 0 h 10000"/>
                <a:gd name="connsiteX66-1607" fmla="*/ 1309 w 10124"/>
                <a:gd name="connsiteY66-1608" fmla="*/ 0 h 10000"/>
                <a:gd name="connsiteX0-1609" fmla="*/ 1309 w 10168"/>
                <a:gd name="connsiteY0-1610" fmla="*/ 0 h 10000"/>
                <a:gd name="connsiteX1-1611" fmla="*/ 675 w 10168"/>
                <a:gd name="connsiteY1-1612" fmla="*/ 238 h 10000"/>
                <a:gd name="connsiteX2-1613" fmla="*/ 380 w 10168"/>
                <a:gd name="connsiteY2-1614" fmla="*/ 357 h 10000"/>
                <a:gd name="connsiteX3-1615" fmla="*/ 84 w 10168"/>
                <a:gd name="connsiteY3-1616" fmla="*/ 593 h 10000"/>
                <a:gd name="connsiteX4-1617" fmla="*/ 127 w 10168"/>
                <a:gd name="connsiteY4-1618" fmla="*/ 357 h 10000"/>
                <a:gd name="connsiteX5-1619" fmla="*/ 212 w 10168"/>
                <a:gd name="connsiteY5-1620" fmla="*/ 2620 h 10000"/>
                <a:gd name="connsiteX6-1621" fmla="*/ 337 w 10168"/>
                <a:gd name="connsiteY6-1622" fmla="*/ 4881 h 10000"/>
                <a:gd name="connsiteX7-1623" fmla="*/ 295 w 10168"/>
                <a:gd name="connsiteY7-1624" fmla="*/ 4762 h 10000"/>
                <a:gd name="connsiteX8-1625" fmla="*/ 1224 w 10168"/>
                <a:gd name="connsiteY8-1626" fmla="*/ 5001 h 10000"/>
                <a:gd name="connsiteX9-1627" fmla="*/ 2153 w 10168"/>
                <a:gd name="connsiteY9-1628" fmla="*/ 5001 h 10000"/>
                <a:gd name="connsiteX10-1629" fmla="*/ 4054 w 10168"/>
                <a:gd name="connsiteY10-1630" fmla="*/ 5001 h 10000"/>
                <a:gd name="connsiteX11-1631" fmla="*/ 5954 w 10168"/>
                <a:gd name="connsiteY11-1632" fmla="*/ 4881 h 10000"/>
                <a:gd name="connsiteX12-1633" fmla="*/ 7855 w 10168"/>
                <a:gd name="connsiteY12-1634" fmla="*/ 4881 h 10000"/>
                <a:gd name="connsiteX13-1635" fmla="*/ 7855 w 10168"/>
                <a:gd name="connsiteY13-1636" fmla="*/ 4881 h 10000"/>
                <a:gd name="connsiteX14-1637" fmla="*/ 7940 w 10168"/>
                <a:gd name="connsiteY14-1638" fmla="*/ 5833 h 10000"/>
                <a:gd name="connsiteX15-1639" fmla="*/ 7981 w 10168"/>
                <a:gd name="connsiteY15-1640" fmla="*/ 6667 h 10000"/>
                <a:gd name="connsiteX16-1641" fmla="*/ 7981 w 10168"/>
                <a:gd name="connsiteY16-1642" fmla="*/ 6667 h 10000"/>
                <a:gd name="connsiteX17-1643" fmla="*/ 7940 w 10168"/>
                <a:gd name="connsiteY17-1644" fmla="*/ 6786 h 10000"/>
                <a:gd name="connsiteX18-1645" fmla="*/ 7940 w 10168"/>
                <a:gd name="connsiteY18-1646" fmla="*/ 6786 h 10000"/>
                <a:gd name="connsiteX19-1647" fmla="*/ 5195 w 10168"/>
                <a:gd name="connsiteY19-1648" fmla="*/ 7381 h 10000"/>
                <a:gd name="connsiteX20-1649" fmla="*/ 2407 w 10168"/>
                <a:gd name="connsiteY20-1650" fmla="*/ 7621 h 10000"/>
                <a:gd name="connsiteX21-1651" fmla="*/ 2491 w 10168"/>
                <a:gd name="connsiteY21-1652" fmla="*/ 7501 h 10000"/>
                <a:gd name="connsiteX22-1653" fmla="*/ 2449 w 10168"/>
                <a:gd name="connsiteY22-1654" fmla="*/ 9167 h 10000"/>
                <a:gd name="connsiteX23-1655" fmla="*/ 2535 w 10168"/>
                <a:gd name="connsiteY23-1656" fmla="*/ 9405 h 10000"/>
                <a:gd name="connsiteX24-1657" fmla="*/ 2702 w 10168"/>
                <a:gd name="connsiteY24-1658" fmla="*/ 9405 h 10000"/>
                <a:gd name="connsiteX25-1659" fmla="*/ 3041 w 10168"/>
                <a:gd name="connsiteY25-1660" fmla="*/ 9405 h 10000"/>
                <a:gd name="connsiteX26-1661" fmla="*/ 4476 w 10168"/>
                <a:gd name="connsiteY26-1662" fmla="*/ 9287 h 10000"/>
                <a:gd name="connsiteX27-1663" fmla="*/ 5870 w 10168"/>
                <a:gd name="connsiteY27-1664" fmla="*/ 9287 h 10000"/>
                <a:gd name="connsiteX28-1665" fmla="*/ 6588 w 10168"/>
                <a:gd name="connsiteY28-1666" fmla="*/ 9287 h 10000"/>
                <a:gd name="connsiteX29-1667" fmla="*/ 7306 w 10168"/>
                <a:gd name="connsiteY29-1668" fmla="*/ 9405 h 10000"/>
                <a:gd name="connsiteX30-1669" fmla="*/ 7306 w 10168"/>
                <a:gd name="connsiteY30-1670" fmla="*/ 9525 h 10000"/>
                <a:gd name="connsiteX31-1671" fmla="*/ 8544 w 10168"/>
                <a:gd name="connsiteY31-1672" fmla="*/ 7555 h 10000"/>
                <a:gd name="connsiteX32-1673" fmla="*/ 9853 w 10168"/>
                <a:gd name="connsiteY32-1674" fmla="*/ 5492 h 10000"/>
                <a:gd name="connsiteX33-1675" fmla="*/ 10065 w 10168"/>
                <a:gd name="connsiteY33-1676" fmla="*/ 5491 h 10000"/>
                <a:gd name="connsiteX34-1677" fmla="*/ 8482 w 10168"/>
                <a:gd name="connsiteY34-1678" fmla="*/ 8042 h 10000"/>
                <a:gd name="connsiteX35-1679" fmla="*/ 7403 w 10168"/>
                <a:gd name="connsiteY35-1680" fmla="*/ 9708 h 10000"/>
                <a:gd name="connsiteX36-1681" fmla="*/ 6588 w 10168"/>
                <a:gd name="connsiteY36-1682" fmla="*/ 9525 h 10000"/>
                <a:gd name="connsiteX37-1683" fmla="*/ 5870 w 10168"/>
                <a:gd name="connsiteY37-1684" fmla="*/ 9643 h 10000"/>
                <a:gd name="connsiteX38-1685" fmla="*/ 4476 w 10168"/>
                <a:gd name="connsiteY38-1686" fmla="*/ 9764 h 10000"/>
                <a:gd name="connsiteX39-1687" fmla="*/ 3041 w 10168"/>
                <a:gd name="connsiteY39-1688" fmla="*/ 10000 h 10000"/>
                <a:gd name="connsiteX40-1689" fmla="*/ 2660 w 10168"/>
                <a:gd name="connsiteY40-1690" fmla="*/ 10000 h 10000"/>
                <a:gd name="connsiteX41-1691" fmla="*/ 2491 w 10168"/>
                <a:gd name="connsiteY41-1692" fmla="*/ 9880 h 10000"/>
                <a:gd name="connsiteX42-1693" fmla="*/ 2322 w 10168"/>
                <a:gd name="connsiteY42-1694" fmla="*/ 9525 h 10000"/>
                <a:gd name="connsiteX43-1695" fmla="*/ 2238 w 10168"/>
                <a:gd name="connsiteY43-1696" fmla="*/ 8334 h 10000"/>
                <a:gd name="connsiteX44-1697" fmla="*/ 2322 w 10168"/>
                <a:gd name="connsiteY44-1698" fmla="*/ 7381 h 10000"/>
                <a:gd name="connsiteX45-1699" fmla="*/ 2407 w 10168"/>
                <a:gd name="connsiteY45-1700" fmla="*/ 7142 h 10000"/>
                <a:gd name="connsiteX46-1701" fmla="*/ 5152 w 10168"/>
                <a:gd name="connsiteY46-1702" fmla="*/ 6905 h 10000"/>
                <a:gd name="connsiteX47-1703" fmla="*/ 7940 w 10168"/>
                <a:gd name="connsiteY47-1704" fmla="*/ 6547 h 10000"/>
                <a:gd name="connsiteX48-1705" fmla="*/ 7897 w 10168"/>
                <a:gd name="connsiteY48-1706" fmla="*/ 6667 h 10000"/>
                <a:gd name="connsiteX49-1707" fmla="*/ 7855 w 10168"/>
                <a:gd name="connsiteY49-1708" fmla="*/ 5833 h 10000"/>
                <a:gd name="connsiteX50-1709" fmla="*/ 7813 w 10168"/>
                <a:gd name="connsiteY50-1710" fmla="*/ 5001 h 10000"/>
                <a:gd name="connsiteX51-1711" fmla="*/ 7813 w 10168"/>
                <a:gd name="connsiteY51-1712" fmla="*/ 5001 h 10000"/>
                <a:gd name="connsiteX52-1713" fmla="*/ 5954 w 10168"/>
                <a:gd name="connsiteY52-1714" fmla="*/ 5119 h 10000"/>
                <a:gd name="connsiteX53-1715" fmla="*/ 4054 w 10168"/>
                <a:gd name="connsiteY53-1716" fmla="*/ 5358 h 10000"/>
                <a:gd name="connsiteX54-1717" fmla="*/ 2153 w 10168"/>
                <a:gd name="connsiteY54-1718" fmla="*/ 5477 h 10000"/>
                <a:gd name="connsiteX55-1719" fmla="*/ 1224 w 10168"/>
                <a:gd name="connsiteY55-1720" fmla="*/ 5358 h 10000"/>
                <a:gd name="connsiteX56-1721" fmla="*/ 252 w 10168"/>
                <a:gd name="connsiteY56-1722" fmla="*/ 5119 h 10000"/>
                <a:gd name="connsiteX57-1723" fmla="*/ 212 w 10168"/>
                <a:gd name="connsiteY57-1724" fmla="*/ 5001 h 10000"/>
                <a:gd name="connsiteX58-1725" fmla="*/ 84 w 10168"/>
                <a:gd name="connsiteY58-1726" fmla="*/ 2740 h 10000"/>
                <a:gd name="connsiteX59-1727" fmla="*/ 0 w 10168"/>
                <a:gd name="connsiteY59-1728" fmla="*/ 476 h 10000"/>
                <a:gd name="connsiteX60-1729" fmla="*/ 0 w 10168"/>
                <a:gd name="connsiteY60-1730" fmla="*/ 476 h 10000"/>
                <a:gd name="connsiteX61-1731" fmla="*/ 42 w 10168"/>
                <a:gd name="connsiteY61-1732" fmla="*/ 357 h 10000"/>
                <a:gd name="connsiteX62-1733" fmla="*/ 380 w 10168"/>
                <a:gd name="connsiteY62-1734" fmla="*/ 119 h 10000"/>
                <a:gd name="connsiteX63-1735" fmla="*/ 675 w 10168"/>
                <a:gd name="connsiteY63-1736" fmla="*/ 0 h 10000"/>
                <a:gd name="connsiteX64-1737" fmla="*/ 1309 w 10168"/>
                <a:gd name="connsiteY64-1738" fmla="*/ 0 h 10000"/>
                <a:gd name="connsiteX65-1739" fmla="*/ 1309 w 10168"/>
                <a:gd name="connsiteY65-1740" fmla="*/ 0 h 10000"/>
                <a:gd name="connsiteX66-1741" fmla="*/ 1309 w 10168"/>
                <a:gd name="connsiteY66-1742" fmla="*/ 0 h 10000"/>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 ang="0">
                  <a:pos x="connsiteX10-21" y="connsiteY10-22"/>
                </a:cxn>
                <a:cxn ang="0">
                  <a:pos x="connsiteX11-23" y="connsiteY11-24"/>
                </a:cxn>
                <a:cxn ang="0">
                  <a:pos x="connsiteX12-25" y="connsiteY12-26"/>
                </a:cxn>
                <a:cxn ang="0">
                  <a:pos x="connsiteX13-27" y="connsiteY13-28"/>
                </a:cxn>
                <a:cxn ang="0">
                  <a:pos x="connsiteX14-29" y="connsiteY14-30"/>
                </a:cxn>
                <a:cxn ang="0">
                  <a:pos x="connsiteX15-31" y="connsiteY15-32"/>
                </a:cxn>
                <a:cxn ang="0">
                  <a:pos x="connsiteX16-33" y="connsiteY16-34"/>
                </a:cxn>
                <a:cxn ang="0">
                  <a:pos x="connsiteX17-35" y="connsiteY17-36"/>
                </a:cxn>
                <a:cxn ang="0">
                  <a:pos x="connsiteX18-37" y="connsiteY18-38"/>
                </a:cxn>
                <a:cxn ang="0">
                  <a:pos x="connsiteX19-39" y="connsiteY19-40"/>
                </a:cxn>
                <a:cxn ang="0">
                  <a:pos x="connsiteX20-41" y="connsiteY20-42"/>
                </a:cxn>
                <a:cxn ang="0">
                  <a:pos x="connsiteX21-43" y="connsiteY21-44"/>
                </a:cxn>
                <a:cxn ang="0">
                  <a:pos x="connsiteX22-45" y="connsiteY22-46"/>
                </a:cxn>
                <a:cxn ang="0">
                  <a:pos x="connsiteX23-47" y="connsiteY23-48"/>
                </a:cxn>
                <a:cxn ang="0">
                  <a:pos x="connsiteX24-49" y="connsiteY24-50"/>
                </a:cxn>
                <a:cxn ang="0">
                  <a:pos x="connsiteX25-51" y="connsiteY25-52"/>
                </a:cxn>
                <a:cxn ang="0">
                  <a:pos x="connsiteX26-53" y="connsiteY26-54"/>
                </a:cxn>
                <a:cxn ang="0">
                  <a:pos x="connsiteX27-55" y="connsiteY27-56"/>
                </a:cxn>
                <a:cxn ang="0">
                  <a:pos x="connsiteX28-57" y="connsiteY28-58"/>
                </a:cxn>
                <a:cxn ang="0">
                  <a:pos x="connsiteX29-59" y="connsiteY29-60"/>
                </a:cxn>
                <a:cxn ang="0">
                  <a:pos x="connsiteX30-61" y="connsiteY30-62"/>
                </a:cxn>
                <a:cxn ang="0">
                  <a:pos x="connsiteX31-63" y="connsiteY31-64"/>
                </a:cxn>
                <a:cxn ang="0">
                  <a:pos x="connsiteX32-65" y="connsiteY32-66"/>
                </a:cxn>
                <a:cxn ang="0">
                  <a:pos x="connsiteX33-67" y="connsiteY33-68"/>
                </a:cxn>
                <a:cxn ang="0">
                  <a:pos x="connsiteX34-69" y="connsiteY34-70"/>
                </a:cxn>
                <a:cxn ang="0">
                  <a:pos x="connsiteX35-71" y="connsiteY35-72"/>
                </a:cxn>
                <a:cxn ang="0">
                  <a:pos x="connsiteX36-73" y="connsiteY36-74"/>
                </a:cxn>
                <a:cxn ang="0">
                  <a:pos x="connsiteX37-75" y="connsiteY37-76"/>
                </a:cxn>
                <a:cxn ang="0">
                  <a:pos x="connsiteX38-77" y="connsiteY38-78"/>
                </a:cxn>
                <a:cxn ang="0">
                  <a:pos x="connsiteX39-79" y="connsiteY39-80"/>
                </a:cxn>
                <a:cxn ang="0">
                  <a:pos x="connsiteX40-81" y="connsiteY40-82"/>
                </a:cxn>
                <a:cxn ang="0">
                  <a:pos x="connsiteX41-83" y="connsiteY41-84"/>
                </a:cxn>
                <a:cxn ang="0">
                  <a:pos x="connsiteX42-85" y="connsiteY42-86"/>
                </a:cxn>
                <a:cxn ang="0">
                  <a:pos x="connsiteX43-87" y="connsiteY43-88"/>
                </a:cxn>
                <a:cxn ang="0">
                  <a:pos x="connsiteX44-89" y="connsiteY44-90"/>
                </a:cxn>
                <a:cxn ang="0">
                  <a:pos x="connsiteX45-91" y="connsiteY45-92"/>
                </a:cxn>
                <a:cxn ang="0">
                  <a:pos x="connsiteX46-93" y="connsiteY46-94"/>
                </a:cxn>
                <a:cxn ang="0">
                  <a:pos x="connsiteX47-95" y="connsiteY47-96"/>
                </a:cxn>
                <a:cxn ang="0">
                  <a:pos x="connsiteX48-97" y="connsiteY48-98"/>
                </a:cxn>
                <a:cxn ang="0">
                  <a:pos x="connsiteX49-99" y="connsiteY49-100"/>
                </a:cxn>
                <a:cxn ang="0">
                  <a:pos x="connsiteX50-101" y="connsiteY50-102"/>
                </a:cxn>
                <a:cxn ang="0">
                  <a:pos x="connsiteX51-103" y="connsiteY51-104"/>
                </a:cxn>
                <a:cxn ang="0">
                  <a:pos x="connsiteX52-105" y="connsiteY52-106"/>
                </a:cxn>
                <a:cxn ang="0">
                  <a:pos x="connsiteX53-107" y="connsiteY53-108"/>
                </a:cxn>
                <a:cxn ang="0">
                  <a:pos x="connsiteX54-109" y="connsiteY54-110"/>
                </a:cxn>
                <a:cxn ang="0">
                  <a:pos x="connsiteX55-111" y="connsiteY55-112"/>
                </a:cxn>
                <a:cxn ang="0">
                  <a:pos x="connsiteX56-113" y="connsiteY56-114"/>
                </a:cxn>
                <a:cxn ang="0">
                  <a:pos x="connsiteX57-115" y="connsiteY57-116"/>
                </a:cxn>
                <a:cxn ang="0">
                  <a:pos x="connsiteX58-117" y="connsiteY58-118"/>
                </a:cxn>
                <a:cxn ang="0">
                  <a:pos x="connsiteX59-119" y="connsiteY59-120"/>
                </a:cxn>
                <a:cxn ang="0">
                  <a:pos x="connsiteX60-121" y="connsiteY60-122"/>
                </a:cxn>
                <a:cxn ang="0">
                  <a:pos x="connsiteX61-123" y="connsiteY61-124"/>
                </a:cxn>
                <a:cxn ang="0">
                  <a:pos x="connsiteX62-125" y="connsiteY62-126"/>
                </a:cxn>
                <a:cxn ang="0">
                  <a:pos x="connsiteX63-127" y="connsiteY63-128"/>
                </a:cxn>
                <a:cxn ang="0">
                  <a:pos x="connsiteX64-129" y="connsiteY64-130"/>
                </a:cxn>
                <a:cxn ang="0">
                  <a:pos x="connsiteX65-131" y="connsiteY65-132"/>
                </a:cxn>
                <a:cxn ang="0">
                  <a:pos x="connsiteX66-133" y="connsiteY66-134"/>
                </a:cxn>
              </a:cxnLst>
              <a:rect l="l" t="t" r="r" b="b"/>
              <a:pathLst>
                <a:path w="10168" h="10000">
                  <a:moveTo>
                    <a:pt x="1309" y="0"/>
                  </a:moveTo>
                  <a:lnTo>
                    <a:pt x="675" y="238"/>
                  </a:lnTo>
                  <a:cubicBezTo>
                    <a:pt x="591" y="238"/>
                    <a:pt x="464" y="357"/>
                    <a:pt x="380" y="357"/>
                  </a:cubicBezTo>
                  <a:lnTo>
                    <a:pt x="84" y="593"/>
                  </a:lnTo>
                  <a:cubicBezTo>
                    <a:pt x="99" y="515"/>
                    <a:pt x="112" y="438"/>
                    <a:pt x="127" y="357"/>
                  </a:cubicBezTo>
                  <a:cubicBezTo>
                    <a:pt x="155" y="1112"/>
                    <a:pt x="184" y="1866"/>
                    <a:pt x="212" y="2620"/>
                  </a:cubicBezTo>
                  <a:cubicBezTo>
                    <a:pt x="252" y="3453"/>
                    <a:pt x="295" y="4166"/>
                    <a:pt x="337" y="4881"/>
                  </a:cubicBezTo>
                  <a:cubicBezTo>
                    <a:pt x="324" y="4842"/>
                    <a:pt x="309" y="4802"/>
                    <a:pt x="295" y="4762"/>
                  </a:cubicBezTo>
                  <a:cubicBezTo>
                    <a:pt x="591" y="4762"/>
                    <a:pt x="887" y="5001"/>
                    <a:pt x="1224" y="5001"/>
                  </a:cubicBezTo>
                  <a:lnTo>
                    <a:pt x="2153" y="5001"/>
                  </a:lnTo>
                  <a:lnTo>
                    <a:pt x="4054" y="5001"/>
                  </a:lnTo>
                  <a:cubicBezTo>
                    <a:pt x="4688" y="5001"/>
                    <a:pt x="5321" y="5001"/>
                    <a:pt x="5954" y="4881"/>
                  </a:cubicBezTo>
                  <a:cubicBezTo>
                    <a:pt x="6588" y="4881"/>
                    <a:pt x="7222" y="4762"/>
                    <a:pt x="7855" y="4881"/>
                  </a:cubicBezTo>
                  <a:lnTo>
                    <a:pt x="7855" y="4881"/>
                  </a:lnTo>
                  <a:cubicBezTo>
                    <a:pt x="7883" y="5201"/>
                    <a:pt x="7911" y="5515"/>
                    <a:pt x="7940" y="5833"/>
                  </a:cubicBezTo>
                  <a:cubicBezTo>
                    <a:pt x="7953" y="6112"/>
                    <a:pt x="7967" y="6389"/>
                    <a:pt x="7981" y="6667"/>
                  </a:cubicBezTo>
                  <a:lnTo>
                    <a:pt x="7981" y="6667"/>
                  </a:lnTo>
                  <a:cubicBezTo>
                    <a:pt x="7981" y="6786"/>
                    <a:pt x="7981" y="6786"/>
                    <a:pt x="7940" y="6786"/>
                  </a:cubicBezTo>
                  <a:lnTo>
                    <a:pt x="7940" y="6786"/>
                  </a:lnTo>
                  <a:lnTo>
                    <a:pt x="5195" y="7381"/>
                  </a:lnTo>
                  <a:lnTo>
                    <a:pt x="2407" y="7621"/>
                  </a:lnTo>
                  <a:cubicBezTo>
                    <a:pt x="2434" y="7578"/>
                    <a:pt x="2463" y="7541"/>
                    <a:pt x="2491" y="7501"/>
                  </a:cubicBezTo>
                  <a:cubicBezTo>
                    <a:pt x="2449" y="8098"/>
                    <a:pt x="2407" y="8809"/>
                    <a:pt x="2449" y="9167"/>
                  </a:cubicBezTo>
                  <a:cubicBezTo>
                    <a:pt x="2478" y="9248"/>
                    <a:pt x="2507" y="9326"/>
                    <a:pt x="2535" y="9405"/>
                  </a:cubicBezTo>
                  <a:lnTo>
                    <a:pt x="2702" y="9405"/>
                  </a:lnTo>
                  <a:lnTo>
                    <a:pt x="3041" y="9405"/>
                  </a:lnTo>
                  <a:lnTo>
                    <a:pt x="4476" y="9287"/>
                  </a:lnTo>
                  <a:lnTo>
                    <a:pt x="5870" y="9287"/>
                  </a:lnTo>
                  <a:lnTo>
                    <a:pt x="6588" y="9287"/>
                  </a:lnTo>
                  <a:cubicBezTo>
                    <a:pt x="6840" y="9287"/>
                    <a:pt x="7053" y="9287"/>
                    <a:pt x="7306" y="9405"/>
                  </a:cubicBezTo>
                  <a:cubicBezTo>
                    <a:pt x="7306" y="9445"/>
                    <a:pt x="7099" y="9833"/>
                    <a:pt x="7306" y="9525"/>
                  </a:cubicBezTo>
                  <a:cubicBezTo>
                    <a:pt x="7511" y="9217"/>
                    <a:pt x="8120" y="8227"/>
                    <a:pt x="8544" y="7555"/>
                  </a:cubicBezTo>
                  <a:cubicBezTo>
                    <a:pt x="8968" y="6883"/>
                    <a:pt x="9599" y="5836"/>
                    <a:pt x="9853" y="5492"/>
                  </a:cubicBezTo>
                  <a:cubicBezTo>
                    <a:pt x="10107" y="5148"/>
                    <a:pt x="10294" y="5066"/>
                    <a:pt x="10065" y="5491"/>
                  </a:cubicBezTo>
                  <a:cubicBezTo>
                    <a:pt x="9837" y="5916"/>
                    <a:pt x="8926" y="7339"/>
                    <a:pt x="8482" y="8042"/>
                  </a:cubicBezTo>
                  <a:cubicBezTo>
                    <a:pt x="8038" y="8745"/>
                    <a:pt x="7719" y="9461"/>
                    <a:pt x="7403" y="9708"/>
                  </a:cubicBezTo>
                  <a:cubicBezTo>
                    <a:pt x="7087" y="9955"/>
                    <a:pt x="6843" y="9536"/>
                    <a:pt x="6588" y="9525"/>
                  </a:cubicBezTo>
                  <a:cubicBezTo>
                    <a:pt x="6332" y="9515"/>
                    <a:pt x="6124" y="9525"/>
                    <a:pt x="5870" y="9643"/>
                  </a:cubicBezTo>
                  <a:cubicBezTo>
                    <a:pt x="5405" y="9643"/>
                    <a:pt x="4939" y="9764"/>
                    <a:pt x="4476" y="9764"/>
                  </a:cubicBezTo>
                  <a:cubicBezTo>
                    <a:pt x="4012" y="9880"/>
                    <a:pt x="3547" y="9880"/>
                    <a:pt x="3041" y="10000"/>
                  </a:cubicBezTo>
                  <a:lnTo>
                    <a:pt x="2660" y="10000"/>
                  </a:lnTo>
                  <a:lnTo>
                    <a:pt x="2491" y="9880"/>
                  </a:lnTo>
                  <a:cubicBezTo>
                    <a:pt x="2407" y="9880"/>
                    <a:pt x="2364" y="9643"/>
                    <a:pt x="2322" y="9525"/>
                  </a:cubicBezTo>
                  <a:cubicBezTo>
                    <a:pt x="2238" y="9050"/>
                    <a:pt x="2238" y="8691"/>
                    <a:pt x="2238" y="8334"/>
                  </a:cubicBezTo>
                  <a:cubicBezTo>
                    <a:pt x="2238" y="7977"/>
                    <a:pt x="2281" y="7621"/>
                    <a:pt x="2322" y="7381"/>
                  </a:cubicBezTo>
                  <a:cubicBezTo>
                    <a:pt x="2322" y="7262"/>
                    <a:pt x="2364" y="7142"/>
                    <a:pt x="2407" y="7142"/>
                  </a:cubicBezTo>
                  <a:lnTo>
                    <a:pt x="5152" y="6905"/>
                  </a:lnTo>
                  <a:lnTo>
                    <a:pt x="7940" y="6547"/>
                  </a:lnTo>
                  <a:cubicBezTo>
                    <a:pt x="7925" y="6589"/>
                    <a:pt x="7911" y="6627"/>
                    <a:pt x="7897" y="6667"/>
                  </a:cubicBezTo>
                  <a:cubicBezTo>
                    <a:pt x="7883" y="6389"/>
                    <a:pt x="7870" y="6112"/>
                    <a:pt x="7855" y="5833"/>
                  </a:cubicBezTo>
                  <a:cubicBezTo>
                    <a:pt x="7841" y="5556"/>
                    <a:pt x="7827" y="5279"/>
                    <a:pt x="7813" y="5001"/>
                  </a:cubicBezTo>
                  <a:lnTo>
                    <a:pt x="7813" y="5001"/>
                  </a:lnTo>
                  <a:cubicBezTo>
                    <a:pt x="7222" y="5001"/>
                    <a:pt x="6588" y="5001"/>
                    <a:pt x="5954" y="5119"/>
                  </a:cubicBezTo>
                  <a:lnTo>
                    <a:pt x="4054" y="5358"/>
                  </a:lnTo>
                  <a:cubicBezTo>
                    <a:pt x="3422" y="5477"/>
                    <a:pt x="2786" y="5477"/>
                    <a:pt x="2153" y="5477"/>
                  </a:cubicBezTo>
                  <a:cubicBezTo>
                    <a:pt x="1858" y="5477"/>
                    <a:pt x="1521" y="5358"/>
                    <a:pt x="1224" y="5358"/>
                  </a:cubicBezTo>
                  <a:cubicBezTo>
                    <a:pt x="887" y="5358"/>
                    <a:pt x="591" y="5238"/>
                    <a:pt x="252" y="5119"/>
                  </a:cubicBezTo>
                  <a:cubicBezTo>
                    <a:pt x="239" y="5081"/>
                    <a:pt x="224" y="5039"/>
                    <a:pt x="212" y="5001"/>
                  </a:cubicBezTo>
                  <a:cubicBezTo>
                    <a:pt x="169" y="4166"/>
                    <a:pt x="127" y="3453"/>
                    <a:pt x="84" y="2740"/>
                  </a:cubicBezTo>
                  <a:cubicBezTo>
                    <a:pt x="56" y="1984"/>
                    <a:pt x="28" y="1230"/>
                    <a:pt x="0" y="476"/>
                  </a:cubicBezTo>
                  <a:lnTo>
                    <a:pt x="0" y="476"/>
                  </a:lnTo>
                  <a:cubicBezTo>
                    <a:pt x="0" y="357"/>
                    <a:pt x="42" y="357"/>
                    <a:pt x="42" y="357"/>
                  </a:cubicBezTo>
                  <a:lnTo>
                    <a:pt x="380" y="119"/>
                  </a:lnTo>
                  <a:cubicBezTo>
                    <a:pt x="464" y="119"/>
                    <a:pt x="591" y="119"/>
                    <a:pt x="675" y="0"/>
                  </a:cubicBezTo>
                  <a:lnTo>
                    <a:pt x="1309" y="0"/>
                  </a:lnTo>
                  <a:lnTo>
                    <a:pt x="1309" y="0"/>
                  </a:lnTo>
                  <a:lnTo>
                    <a:pt x="1309" y="0"/>
                  </a:ln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16" name="Freeform 764"/>
            <p:cNvSpPr/>
            <p:nvPr/>
          </p:nvSpPr>
          <p:spPr bwMode="auto">
            <a:xfrm>
              <a:off x="5665117" y="6007365"/>
              <a:ext cx="271906" cy="133648"/>
            </a:xfrm>
            <a:custGeom>
              <a:avLst/>
              <a:gdLst>
                <a:gd name="T0" fmla="*/ 3 w 25"/>
                <a:gd name="T1" fmla="*/ 1 h 12"/>
                <a:gd name="T2" fmla="*/ 0 w 25"/>
                <a:gd name="T3" fmla="*/ 9 h 12"/>
                <a:gd name="T4" fmla="*/ 6 w 25"/>
                <a:gd name="T5" fmla="*/ 0 h 12"/>
                <a:gd name="T6" fmla="*/ 1 w 25"/>
                <a:gd name="T7" fmla="*/ 11 h 12"/>
                <a:gd name="T8" fmla="*/ 9 w 25"/>
                <a:gd name="T9" fmla="*/ 1 h 12"/>
                <a:gd name="T10" fmla="*/ 3 w 25"/>
                <a:gd name="T11" fmla="*/ 12 h 12"/>
                <a:gd name="T12" fmla="*/ 12 w 25"/>
                <a:gd name="T13" fmla="*/ 2 h 12"/>
                <a:gd name="T14" fmla="*/ 7 w 25"/>
                <a:gd name="T15" fmla="*/ 11 h 12"/>
                <a:gd name="T16" fmla="*/ 12 w 25"/>
                <a:gd name="T17" fmla="*/ 5 h 12"/>
                <a:gd name="T18" fmla="*/ 9 w 25"/>
                <a:gd name="T19" fmla="*/ 11 h 12"/>
                <a:gd name="T20" fmla="*/ 16 w 25"/>
                <a:gd name="T21" fmla="*/ 3 h 12"/>
                <a:gd name="T22" fmla="*/ 12 w 25"/>
                <a:gd name="T23" fmla="*/ 10 h 12"/>
                <a:gd name="T24" fmla="*/ 19 w 25"/>
                <a:gd name="T25" fmla="*/ 3 h 12"/>
                <a:gd name="T26" fmla="*/ 16 w 25"/>
                <a:gd name="T27" fmla="*/ 9 h 12"/>
                <a:gd name="T28" fmla="*/ 23 w 25"/>
                <a:gd name="T29" fmla="*/ 3 h 12"/>
                <a:gd name="T30" fmla="*/ 19 w 25"/>
                <a:gd name="T31" fmla="*/ 10 h 12"/>
                <a:gd name="T32" fmla="*/ 24 w 25"/>
                <a:gd name="T33" fmla="*/ 5 h 12"/>
                <a:gd name="T34" fmla="*/ 21 w 25"/>
                <a:gd name="T35" fmla="*/ 12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5" h="12">
                  <a:moveTo>
                    <a:pt x="3" y="1"/>
                  </a:moveTo>
                  <a:cubicBezTo>
                    <a:pt x="2" y="3"/>
                    <a:pt x="1" y="6"/>
                    <a:pt x="0" y="9"/>
                  </a:cubicBezTo>
                  <a:cubicBezTo>
                    <a:pt x="2" y="5"/>
                    <a:pt x="4" y="2"/>
                    <a:pt x="6" y="0"/>
                  </a:cubicBezTo>
                  <a:cubicBezTo>
                    <a:pt x="5" y="3"/>
                    <a:pt x="3" y="7"/>
                    <a:pt x="1" y="11"/>
                  </a:cubicBezTo>
                  <a:cubicBezTo>
                    <a:pt x="3" y="7"/>
                    <a:pt x="6" y="4"/>
                    <a:pt x="9" y="1"/>
                  </a:cubicBezTo>
                  <a:cubicBezTo>
                    <a:pt x="7" y="5"/>
                    <a:pt x="5" y="9"/>
                    <a:pt x="3" y="12"/>
                  </a:cubicBezTo>
                  <a:cubicBezTo>
                    <a:pt x="6" y="9"/>
                    <a:pt x="9" y="5"/>
                    <a:pt x="12" y="2"/>
                  </a:cubicBezTo>
                  <a:cubicBezTo>
                    <a:pt x="10" y="5"/>
                    <a:pt x="9" y="8"/>
                    <a:pt x="7" y="11"/>
                  </a:cubicBezTo>
                  <a:cubicBezTo>
                    <a:pt x="8" y="9"/>
                    <a:pt x="11" y="7"/>
                    <a:pt x="12" y="5"/>
                  </a:cubicBezTo>
                  <a:cubicBezTo>
                    <a:pt x="11" y="7"/>
                    <a:pt x="10" y="9"/>
                    <a:pt x="9" y="11"/>
                  </a:cubicBezTo>
                  <a:cubicBezTo>
                    <a:pt x="11" y="8"/>
                    <a:pt x="13" y="6"/>
                    <a:pt x="16" y="3"/>
                  </a:cubicBezTo>
                  <a:cubicBezTo>
                    <a:pt x="15" y="5"/>
                    <a:pt x="13" y="8"/>
                    <a:pt x="12" y="10"/>
                  </a:cubicBezTo>
                  <a:cubicBezTo>
                    <a:pt x="14" y="8"/>
                    <a:pt x="17" y="5"/>
                    <a:pt x="19" y="3"/>
                  </a:cubicBezTo>
                  <a:cubicBezTo>
                    <a:pt x="18" y="5"/>
                    <a:pt x="17" y="7"/>
                    <a:pt x="16" y="9"/>
                  </a:cubicBezTo>
                  <a:cubicBezTo>
                    <a:pt x="18" y="7"/>
                    <a:pt x="21" y="5"/>
                    <a:pt x="23" y="3"/>
                  </a:cubicBezTo>
                  <a:cubicBezTo>
                    <a:pt x="21" y="5"/>
                    <a:pt x="21" y="8"/>
                    <a:pt x="19" y="10"/>
                  </a:cubicBezTo>
                  <a:cubicBezTo>
                    <a:pt x="21" y="8"/>
                    <a:pt x="23" y="7"/>
                    <a:pt x="24" y="5"/>
                  </a:cubicBezTo>
                  <a:cubicBezTo>
                    <a:pt x="25" y="8"/>
                    <a:pt x="23" y="10"/>
                    <a:pt x="21" y="12"/>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17" name="Freeform 765"/>
            <p:cNvSpPr/>
            <p:nvPr/>
          </p:nvSpPr>
          <p:spPr bwMode="auto">
            <a:xfrm>
              <a:off x="5904764" y="6007365"/>
              <a:ext cx="262688" cy="133648"/>
            </a:xfrm>
            <a:custGeom>
              <a:avLst/>
              <a:gdLst>
                <a:gd name="T0" fmla="*/ 4 w 24"/>
                <a:gd name="T1" fmla="*/ 2 h 12"/>
                <a:gd name="T2" fmla="*/ 0 w 24"/>
                <a:gd name="T3" fmla="*/ 12 h 12"/>
                <a:gd name="T4" fmla="*/ 9 w 24"/>
                <a:gd name="T5" fmla="*/ 1 h 12"/>
                <a:gd name="T6" fmla="*/ 3 w 24"/>
                <a:gd name="T7" fmla="*/ 10 h 12"/>
                <a:gd name="T8" fmla="*/ 11 w 24"/>
                <a:gd name="T9" fmla="*/ 2 h 12"/>
                <a:gd name="T10" fmla="*/ 7 w 24"/>
                <a:gd name="T11" fmla="*/ 9 h 12"/>
                <a:gd name="T12" fmla="*/ 15 w 24"/>
                <a:gd name="T13" fmla="*/ 0 h 12"/>
                <a:gd name="T14" fmla="*/ 10 w 24"/>
                <a:gd name="T15" fmla="*/ 9 h 12"/>
                <a:gd name="T16" fmla="*/ 16 w 24"/>
                <a:gd name="T17" fmla="*/ 1 h 12"/>
                <a:gd name="T18" fmla="*/ 11 w 24"/>
                <a:gd name="T19" fmla="*/ 8 h 12"/>
                <a:gd name="T20" fmla="*/ 18 w 24"/>
                <a:gd name="T21" fmla="*/ 2 h 12"/>
                <a:gd name="T22" fmla="*/ 12 w 24"/>
                <a:gd name="T23" fmla="*/ 11 h 12"/>
                <a:gd name="T24" fmla="*/ 21 w 24"/>
                <a:gd name="T25" fmla="*/ 3 h 12"/>
                <a:gd name="T26" fmla="*/ 16 w 24"/>
                <a:gd name="T27" fmla="*/ 11 h 12"/>
                <a:gd name="T28" fmla="*/ 24 w 24"/>
                <a:gd name="T29" fmla="*/ 3 h 12"/>
                <a:gd name="T30" fmla="*/ 19 w 24"/>
                <a:gd name="T31" fmla="*/ 11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4" h="12">
                  <a:moveTo>
                    <a:pt x="4" y="2"/>
                  </a:moveTo>
                  <a:cubicBezTo>
                    <a:pt x="4" y="1"/>
                    <a:pt x="2" y="8"/>
                    <a:pt x="0" y="12"/>
                  </a:cubicBezTo>
                  <a:cubicBezTo>
                    <a:pt x="3" y="8"/>
                    <a:pt x="6" y="4"/>
                    <a:pt x="9" y="1"/>
                  </a:cubicBezTo>
                  <a:cubicBezTo>
                    <a:pt x="7" y="4"/>
                    <a:pt x="5" y="7"/>
                    <a:pt x="3" y="10"/>
                  </a:cubicBezTo>
                  <a:cubicBezTo>
                    <a:pt x="6" y="7"/>
                    <a:pt x="9" y="5"/>
                    <a:pt x="11" y="2"/>
                  </a:cubicBezTo>
                  <a:cubicBezTo>
                    <a:pt x="10" y="4"/>
                    <a:pt x="9" y="7"/>
                    <a:pt x="7" y="9"/>
                  </a:cubicBezTo>
                  <a:cubicBezTo>
                    <a:pt x="9" y="6"/>
                    <a:pt x="12" y="3"/>
                    <a:pt x="15" y="0"/>
                  </a:cubicBezTo>
                  <a:cubicBezTo>
                    <a:pt x="13" y="3"/>
                    <a:pt x="12" y="6"/>
                    <a:pt x="10" y="9"/>
                  </a:cubicBezTo>
                  <a:cubicBezTo>
                    <a:pt x="12" y="6"/>
                    <a:pt x="14" y="4"/>
                    <a:pt x="16" y="1"/>
                  </a:cubicBezTo>
                  <a:cubicBezTo>
                    <a:pt x="15" y="3"/>
                    <a:pt x="13" y="6"/>
                    <a:pt x="11" y="8"/>
                  </a:cubicBezTo>
                  <a:cubicBezTo>
                    <a:pt x="13" y="6"/>
                    <a:pt x="15" y="4"/>
                    <a:pt x="18" y="2"/>
                  </a:cubicBezTo>
                  <a:cubicBezTo>
                    <a:pt x="16" y="5"/>
                    <a:pt x="14" y="8"/>
                    <a:pt x="12" y="11"/>
                  </a:cubicBezTo>
                  <a:cubicBezTo>
                    <a:pt x="15" y="8"/>
                    <a:pt x="19" y="5"/>
                    <a:pt x="21" y="3"/>
                  </a:cubicBezTo>
                  <a:cubicBezTo>
                    <a:pt x="19" y="6"/>
                    <a:pt x="18" y="9"/>
                    <a:pt x="16" y="11"/>
                  </a:cubicBezTo>
                  <a:cubicBezTo>
                    <a:pt x="18" y="8"/>
                    <a:pt x="21" y="6"/>
                    <a:pt x="24" y="3"/>
                  </a:cubicBezTo>
                  <a:cubicBezTo>
                    <a:pt x="23" y="7"/>
                    <a:pt x="21" y="9"/>
                    <a:pt x="19" y="11"/>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18" name="Freeform 766"/>
            <p:cNvSpPr/>
            <p:nvPr/>
          </p:nvSpPr>
          <p:spPr bwMode="auto">
            <a:xfrm>
              <a:off x="6135194" y="6030406"/>
              <a:ext cx="327209" cy="133648"/>
            </a:xfrm>
            <a:custGeom>
              <a:avLst/>
              <a:gdLst>
                <a:gd name="T0" fmla="*/ 3 w 30"/>
                <a:gd name="T1" fmla="*/ 0 h 12"/>
                <a:gd name="T2" fmla="*/ 0 w 30"/>
                <a:gd name="T3" fmla="*/ 12 h 12"/>
                <a:gd name="T4" fmla="*/ 8 w 30"/>
                <a:gd name="T5" fmla="*/ 1 h 12"/>
                <a:gd name="T6" fmla="*/ 5 w 30"/>
                <a:gd name="T7" fmla="*/ 10 h 12"/>
                <a:gd name="T8" fmla="*/ 11 w 30"/>
                <a:gd name="T9" fmla="*/ 0 h 12"/>
                <a:gd name="T10" fmla="*/ 8 w 30"/>
                <a:gd name="T11" fmla="*/ 8 h 12"/>
                <a:gd name="T12" fmla="*/ 12 w 30"/>
                <a:gd name="T13" fmla="*/ 2 h 12"/>
                <a:gd name="T14" fmla="*/ 4 w 30"/>
                <a:gd name="T15" fmla="*/ 7 h 12"/>
                <a:gd name="T16" fmla="*/ 5 w 30"/>
                <a:gd name="T17" fmla="*/ 0 h 12"/>
                <a:gd name="T18" fmla="*/ 6 w 30"/>
                <a:gd name="T19" fmla="*/ 5 h 12"/>
                <a:gd name="T20" fmla="*/ 14 w 30"/>
                <a:gd name="T21" fmla="*/ 0 h 12"/>
                <a:gd name="T22" fmla="*/ 10 w 30"/>
                <a:gd name="T23" fmla="*/ 8 h 12"/>
                <a:gd name="T24" fmla="*/ 15 w 30"/>
                <a:gd name="T25" fmla="*/ 2 h 12"/>
                <a:gd name="T26" fmla="*/ 12 w 30"/>
                <a:gd name="T27" fmla="*/ 9 h 12"/>
                <a:gd name="T28" fmla="*/ 19 w 30"/>
                <a:gd name="T29" fmla="*/ 0 h 12"/>
                <a:gd name="T30" fmla="*/ 17 w 30"/>
                <a:gd name="T31" fmla="*/ 7 h 12"/>
                <a:gd name="T32" fmla="*/ 22 w 30"/>
                <a:gd name="T33" fmla="*/ 1 h 12"/>
                <a:gd name="T34" fmla="*/ 19 w 30"/>
                <a:gd name="T35" fmla="*/ 8 h 12"/>
                <a:gd name="T36" fmla="*/ 25 w 30"/>
                <a:gd name="T37" fmla="*/ 1 h 12"/>
                <a:gd name="T38" fmla="*/ 22 w 30"/>
                <a:gd name="T39" fmla="*/ 8 h 12"/>
                <a:gd name="T40" fmla="*/ 28 w 30"/>
                <a:gd name="T41" fmla="*/ 1 h 12"/>
                <a:gd name="T42" fmla="*/ 25 w 30"/>
                <a:gd name="T43" fmla="*/ 8 h 12"/>
                <a:gd name="T44" fmla="*/ 30 w 30"/>
                <a:gd name="T45" fmla="*/ 2 h 12"/>
                <a:gd name="T46" fmla="*/ 27 w 30"/>
                <a:gd name="T47" fmla="*/ 9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30" h="12">
                  <a:moveTo>
                    <a:pt x="3" y="0"/>
                  </a:moveTo>
                  <a:cubicBezTo>
                    <a:pt x="2" y="4"/>
                    <a:pt x="1" y="8"/>
                    <a:pt x="0" y="12"/>
                  </a:cubicBezTo>
                  <a:cubicBezTo>
                    <a:pt x="2" y="8"/>
                    <a:pt x="5" y="5"/>
                    <a:pt x="8" y="1"/>
                  </a:cubicBezTo>
                  <a:cubicBezTo>
                    <a:pt x="7" y="4"/>
                    <a:pt x="6" y="7"/>
                    <a:pt x="5" y="10"/>
                  </a:cubicBezTo>
                  <a:cubicBezTo>
                    <a:pt x="6" y="6"/>
                    <a:pt x="8" y="3"/>
                    <a:pt x="11" y="0"/>
                  </a:cubicBezTo>
                  <a:cubicBezTo>
                    <a:pt x="10" y="3"/>
                    <a:pt x="9" y="5"/>
                    <a:pt x="8" y="8"/>
                  </a:cubicBezTo>
                  <a:cubicBezTo>
                    <a:pt x="9" y="6"/>
                    <a:pt x="11" y="4"/>
                    <a:pt x="12" y="2"/>
                  </a:cubicBezTo>
                  <a:cubicBezTo>
                    <a:pt x="10" y="5"/>
                    <a:pt x="7" y="5"/>
                    <a:pt x="4" y="7"/>
                  </a:cubicBezTo>
                  <a:cubicBezTo>
                    <a:pt x="4" y="4"/>
                    <a:pt x="4" y="3"/>
                    <a:pt x="5" y="0"/>
                  </a:cubicBezTo>
                  <a:cubicBezTo>
                    <a:pt x="5" y="2"/>
                    <a:pt x="5" y="4"/>
                    <a:pt x="6" y="5"/>
                  </a:cubicBezTo>
                  <a:cubicBezTo>
                    <a:pt x="8" y="3"/>
                    <a:pt x="12" y="1"/>
                    <a:pt x="14" y="0"/>
                  </a:cubicBezTo>
                  <a:cubicBezTo>
                    <a:pt x="13" y="2"/>
                    <a:pt x="12" y="5"/>
                    <a:pt x="10" y="8"/>
                  </a:cubicBezTo>
                  <a:cubicBezTo>
                    <a:pt x="11" y="6"/>
                    <a:pt x="13" y="4"/>
                    <a:pt x="15" y="2"/>
                  </a:cubicBezTo>
                  <a:cubicBezTo>
                    <a:pt x="14" y="4"/>
                    <a:pt x="13" y="6"/>
                    <a:pt x="12" y="9"/>
                  </a:cubicBezTo>
                  <a:cubicBezTo>
                    <a:pt x="14" y="5"/>
                    <a:pt x="17" y="3"/>
                    <a:pt x="19" y="0"/>
                  </a:cubicBezTo>
                  <a:cubicBezTo>
                    <a:pt x="19" y="2"/>
                    <a:pt x="18" y="5"/>
                    <a:pt x="17" y="7"/>
                  </a:cubicBezTo>
                  <a:cubicBezTo>
                    <a:pt x="18" y="5"/>
                    <a:pt x="20" y="3"/>
                    <a:pt x="22" y="1"/>
                  </a:cubicBezTo>
                  <a:cubicBezTo>
                    <a:pt x="21" y="3"/>
                    <a:pt x="21" y="5"/>
                    <a:pt x="19" y="8"/>
                  </a:cubicBezTo>
                  <a:cubicBezTo>
                    <a:pt x="21" y="5"/>
                    <a:pt x="23" y="3"/>
                    <a:pt x="25" y="1"/>
                  </a:cubicBezTo>
                  <a:cubicBezTo>
                    <a:pt x="24" y="3"/>
                    <a:pt x="24" y="6"/>
                    <a:pt x="22" y="8"/>
                  </a:cubicBezTo>
                  <a:cubicBezTo>
                    <a:pt x="24" y="5"/>
                    <a:pt x="26" y="3"/>
                    <a:pt x="28" y="1"/>
                  </a:cubicBezTo>
                  <a:cubicBezTo>
                    <a:pt x="27" y="3"/>
                    <a:pt x="26" y="6"/>
                    <a:pt x="25" y="8"/>
                  </a:cubicBezTo>
                  <a:cubicBezTo>
                    <a:pt x="26" y="6"/>
                    <a:pt x="28" y="4"/>
                    <a:pt x="30" y="2"/>
                  </a:cubicBezTo>
                  <a:cubicBezTo>
                    <a:pt x="30" y="5"/>
                    <a:pt x="28" y="6"/>
                    <a:pt x="27" y="9"/>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19" name="Freeform 767"/>
            <p:cNvSpPr/>
            <p:nvPr/>
          </p:nvSpPr>
          <p:spPr bwMode="auto">
            <a:xfrm>
              <a:off x="6430144" y="6007365"/>
              <a:ext cx="304167" cy="133648"/>
            </a:xfrm>
            <a:custGeom>
              <a:avLst/>
              <a:gdLst>
                <a:gd name="T0" fmla="*/ 6 w 28"/>
                <a:gd name="T1" fmla="*/ 0 h 12"/>
                <a:gd name="T2" fmla="*/ 0 w 28"/>
                <a:gd name="T3" fmla="*/ 12 h 12"/>
                <a:gd name="T4" fmla="*/ 9 w 28"/>
                <a:gd name="T5" fmla="*/ 0 h 12"/>
                <a:gd name="T6" fmla="*/ 5 w 28"/>
                <a:gd name="T7" fmla="*/ 10 h 12"/>
                <a:gd name="T8" fmla="*/ 11 w 28"/>
                <a:gd name="T9" fmla="*/ 2 h 12"/>
                <a:gd name="T10" fmla="*/ 8 w 28"/>
                <a:gd name="T11" fmla="*/ 8 h 12"/>
                <a:gd name="T12" fmla="*/ 13 w 28"/>
                <a:gd name="T13" fmla="*/ 2 h 12"/>
                <a:gd name="T14" fmla="*/ 9 w 28"/>
                <a:gd name="T15" fmla="*/ 10 h 12"/>
                <a:gd name="T16" fmla="*/ 15 w 28"/>
                <a:gd name="T17" fmla="*/ 2 h 12"/>
                <a:gd name="T18" fmla="*/ 12 w 28"/>
                <a:gd name="T19" fmla="*/ 10 h 12"/>
                <a:gd name="T20" fmla="*/ 20 w 28"/>
                <a:gd name="T21" fmla="*/ 1 h 12"/>
                <a:gd name="T22" fmla="*/ 16 w 28"/>
                <a:gd name="T23" fmla="*/ 10 h 12"/>
                <a:gd name="T24" fmla="*/ 21 w 28"/>
                <a:gd name="T25" fmla="*/ 4 h 12"/>
                <a:gd name="T26" fmla="*/ 18 w 28"/>
                <a:gd name="T27" fmla="*/ 10 h 12"/>
                <a:gd name="T28" fmla="*/ 23 w 28"/>
                <a:gd name="T29" fmla="*/ 3 h 12"/>
                <a:gd name="T30" fmla="*/ 21 w 28"/>
                <a:gd name="T31" fmla="*/ 9 h 12"/>
                <a:gd name="T32" fmla="*/ 26 w 28"/>
                <a:gd name="T33" fmla="*/ 2 h 12"/>
                <a:gd name="T34" fmla="*/ 25 w 28"/>
                <a:gd name="T35" fmla="*/ 9 h 12"/>
                <a:gd name="T36" fmla="*/ 28 w 28"/>
                <a:gd name="T37" fmla="*/ 4 h 12"/>
                <a:gd name="T38" fmla="*/ 28 w 28"/>
                <a:gd name="T39" fmla="*/ 8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28" h="12">
                  <a:moveTo>
                    <a:pt x="6" y="0"/>
                  </a:moveTo>
                  <a:cubicBezTo>
                    <a:pt x="4" y="4"/>
                    <a:pt x="2" y="9"/>
                    <a:pt x="0" y="12"/>
                  </a:cubicBezTo>
                  <a:cubicBezTo>
                    <a:pt x="2" y="7"/>
                    <a:pt x="5" y="3"/>
                    <a:pt x="9" y="0"/>
                  </a:cubicBezTo>
                  <a:cubicBezTo>
                    <a:pt x="7" y="3"/>
                    <a:pt x="7" y="7"/>
                    <a:pt x="5" y="10"/>
                  </a:cubicBezTo>
                  <a:cubicBezTo>
                    <a:pt x="6" y="7"/>
                    <a:pt x="9" y="4"/>
                    <a:pt x="11" y="2"/>
                  </a:cubicBezTo>
                  <a:cubicBezTo>
                    <a:pt x="10" y="4"/>
                    <a:pt x="9" y="6"/>
                    <a:pt x="8" y="8"/>
                  </a:cubicBezTo>
                  <a:cubicBezTo>
                    <a:pt x="10" y="6"/>
                    <a:pt x="12" y="4"/>
                    <a:pt x="13" y="2"/>
                  </a:cubicBezTo>
                  <a:cubicBezTo>
                    <a:pt x="12" y="5"/>
                    <a:pt x="11" y="8"/>
                    <a:pt x="9" y="10"/>
                  </a:cubicBezTo>
                  <a:cubicBezTo>
                    <a:pt x="11" y="7"/>
                    <a:pt x="13" y="4"/>
                    <a:pt x="15" y="2"/>
                  </a:cubicBezTo>
                  <a:cubicBezTo>
                    <a:pt x="14" y="5"/>
                    <a:pt x="13" y="8"/>
                    <a:pt x="12" y="10"/>
                  </a:cubicBezTo>
                  <a:cubicBezTo>
                    <a:pt x="14" y="7"/>
                    <a:pt x="17" y="4"/>
                    <a:pt x="20" y="1"/>
                  </a:cubicBezTo>
                  <a:cubicBezTo>
                    <a:pt x="18" y="4"/>
                    <a:pt x="18" y="7"/>
                    <a:pt x="16" y="10"/>
                  </a:cubicBezTo>
                  <a:cubicBezTo>
                    <a:pt x="18" y="7"/>
                    <a:pt x="20" y="6"/>
                    <a:pt x="21" y="4"/>
                  </a:cubicBezTo>
                  <a:cubicBezTo>
                    <a:pt x="20" y="6"/>
                    <a:pt x="20" y="8"/>
                    <a:pt x="18" y="10"/>
                  </a:cubicBezTo>
                  <a:cubicBezTo>
                    <a:pt x="20" y="8"/>
                    <a:pt x="22" y="5"/>
                    <a:pt x="23" y="3"/>
                  </a:cubicBezTo>
                  <a:cubicBezTo>
                    <a:pt x="23" y="5"/>
                    <a:pt x="22" y="7"/>
                    <a:pt x="21" y="9"/>
                  </a:cubicBezTo>
                  <a:cubicBezTo>
                    <a:pt x="22" y="7"/>
                    <a:pt x="25" y="4"/>
                    <a:pt x="26" y="2"/>
                  </a:cubicBezTo>
                  <a:cubicBezTo>
                    <a:pt x="26" y="4"/>
                    <a:pt x="26" y="6"/>
                    <a:pt x="25" y="9"/>
                  </a:cubicBezTo>
                  <a:cubicBezTo>
                    <a:pt x="26" y="7"/>
                    <a:pt x="27" y="6"/>
                    <a:pt x="28" y="4"/>
                  </a:cubicBezTo>
                  <a:cubicBezTo>
                    <a:pt x="28" y="4"/>
                    <a:pt x="28" y="8"/>
                    <a:pt x="28" y="8"/>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20" name="Freeform 768"/>
            <p:cNvSpPr/>
            <p:nvPr/>
          </p:nvSpPr>
          <p:spPr bwMode="auto">
            <a:xfrm>
              <a:off x="6725094" y="6021189"/>
              <a:ext cx="161299" cy="129041"/>
            </a:xfrm>
            <a:custGeom>
              <a:avLst/>
              <a:gdLst>
                <a:gd name="T0" fmla="*/ 2 w 15"/>
                <a:gd name="T1" fmla="*/ 1 h 12"/>
                <a:gd name="T2" fmla="*/ 0 w 15"/>
                <a:gd name="T3" fmla="*/ 12 h 12"/>
                <a:gd name="T4" fmla="*/ 7 w 15"/>
                <a:gd name="T5" fmla="*/ 1 h 12"/>
                <a:gd name="T6" fmla="*/ 5 w 15"/>
                <a:gd name="T7" fmla="*/ 10 h 12"/>
                <a:gd name="T8" fmla="*/ 10 w 15"/>
                <a:gd name="T9" fmla="*/ 1 h 12"/>
                <a:gd name="T10" fmla="*/ 8 w 15"/>
                <a:gd name="T11" fmla="*/ 7 h 12"/>
                <a:gd name="T12" fmla="*/ 13 w 15"/>
                <a:gd name="T13" fmla="*/ 0 h 12"/>
                <a:gd name="T14" fmla="*/ 11 w 15"/>
                <a:gd name="T15" fmla="*/ 6 h 12"/>
                <a:gd name="T16" fmla="*/ 15 w 15"/>
                <a:gd name="T17" fmla="*/ 2 h 12"/>
                <a:gd name="T18" fmla="*/ 13 w 15"/>
                <a:gd name="T19" fmla="*/ 7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5" h="12">
                  <a:moveTo>
                    <a:pt x="2" y="1"/>
                  </a:moveTo>
                  <a:cubicBezTo>
                    <a:pt x="1" y="5"/>
                    <a:pt x="2" y="8"/>
                    <a:pt x="0" y="12"/>
                  </a:cubicBezTo>
                  <a:cubicBezTo>
                    <a:pt x="2" y="7"/>
                    <a:pt x="4" y="4"/>
                    <a:pt x="7" y="1"/>
                  </a:cubicBezTo>
                  <a:cubicBezTo>
                    <a:pt x="6" y="4"/>
                    <a:pt x="6" y="7"/>
                    <a:pt x="5" y="10"/>
                  </a:cubicBezTo>
                  <a:cubicBezTo>
                    <a:pt x="6" y="7"/>
                    <a:pt x="8" y="4"/>
                    <a:pt x="10" y="1"/>
                  </a:cubicBezTo>
                  <a:cubicBezTo>
                    <a:pt x="9" y="3"/>
                    <a:pt x="9" y="5"/>
                    <a:pt x="8" y="7"/>
                  </a:cubicBezTo>
                  <a:cubicBezTo>
                    <a:pt x="9" y="5"/>
                    <a:pt x="11" y="2"/>
                    <a:pt x="13" y="0"/>
                  </a:cubicBezTo>
                  <a:cubicBezTo>
                    <a:pt x="12" y="2"/>
                    <a:pt x="12" y="4"/>
                    <a:pt x="11" y="6"/>
                  </a:cubicBezTo>
                  <a:cubicBezTo>
                    <a:pt x="12" y="5"/>
                    <a:pt x="14" y="4"/>
                    <a:pt x="15" y="2"/>
                  </a:cubicBezTo>
                  <a:cubicBezTo>
                    <a:pt x="15" y="4"/>
                    <a:pt x="14" y="5"/>
                    <a:pt x="13" y="7"/>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21" name="Freeform 769"/>
            <p:cNvSpPr/>
            <p:nvPr/>
          </p:nvSpPr>
          <p:spPr bwMode="auto">
            <a:xfrm>
              <a:off x="5960067" y="6094927"/>
              <a:ext cx="73738" cy="55303"/>
            </a:xfrm>
            <a:custGeom>
              <a:avLst/>
              <a:gdLst>
                <a:gd name="T0" fmla="*/ 0 w 7"/>
                <a:gd name="T1" fmla="*/ 0 h 5"/>
                <a:gd name="T2" fmla="*/ 0 w 7"/>
                <a:gd name="T3" fmla="*/ 4 h 5"/>
                <a:gd name="T4" fmla="*/ 2 w 7"/>
                <a:gd name="T5" fmla="*/ 3 h 5"/>
                <a:gd name="T6" fmla="*/ 2 w 7"/>
                <a:gd name="T7" fmla="*/ 5 h 5"/>
                <a:gd name="T8" fmla="*/ 5 w 7"/>
                <a:gd name="T9" fmla="*/ 3 h 5"/>
                <a:gd name="T10" fmla="*/ 5 w 7"/>
                <a:gd name="T11" fmla="*/ 4 h 5"/>
                <a:gd name="T12" fmla="*/ 7 w 7"/>
                <a:gd name="T13" fmla="*/ 3 h 5"/>
              </a:gdLst>
              <a:ahLst/>
              <a:cxnLst>
                <a:cxn ang="0">
                  <a:pos x="T0" y="T1"/>
                </a:cxn>
                <a:cxn ang="0">
                  <a:pos x="T2" y="T3"/>
                </a:cxn>
                <a:cxn ang="0">
                  <a:pos x="T4" y="T5"/>
                </a:cxn>
                <a:cxn ang="0">
                  <a:pos x="T6" y="T7"/>
                </a:cxn>
                <a:cxn ang="0">
                  <a:pos x="T8" y="T9"/>
                </a:cxn>
                <a:cxn ang="0">
                  <a:pos x="T10" y="T11"/>
                </a:cxn>
                <a:cxn ang="0">
                  <a:pos x="T12" y="T13"/>
                </a:cxn>
              </a:cxnLst>
              <a:rect l="0" t="0" r="r" b="b"/>
              <a:pathLst>
                <a:path w="7" h="5">
                  <a:moveTo>
                    <a:pt x="0" y="0"/>
                  </a:moveTo>
                  <a:cubicBezTo>
                    <a:pt x="0" y="1"/>
                    <a:pt x="0" y="3"/>
                    <a:pt x="0" y="4"/>
                  </a:cubicBezTo>
                  <a:cubicBezTo>
                    <a:pt x="1" y="4"/>
                    <a:pt x="1" y="4"/>
                    <a:pt x="2" y="3"/>
                  </a:cubicBezTo>
                  <a:cubicBezTo>
                    <a:pt x="3" y="3"/>
                    <a:pt x="2" y="5"/>
                    <a:pt x="2" y="5"/>
                  </a:cubicBezTo>
                  <a:cubicBezTo>
                    <a:pt x="3" y="4"/>
                    <a:pt x="4" y="4"/>
                    <a:pt x="5" y="3"/>
                  </a:cubicBezTo>
                  <a:cubicBezTo>
                    <a:pt x="5" y="3"/>
                    <a:pt x="6" y="4"/>
                    <a:pt x="5" y="4"/>
                  </a:cubicBezTo>
                  <a:cubicBezTo>
                    <a:pt x="7" y="1"/>
                    <a:pt x="7" y="3"/>
                    <a:pt x="7" y="3"/>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22" name="Freeform 770"/>
            <p:cNvSpPr/>
            <p:nvPr/>
          </p:nvSpPr>
          <p:spPr bwMode="auto">
            <a:xfrm>
              <a:off x="6255017" y="6085710"/>
              <a:ext cx="64520" cy="64520"/>
            </a:xfrm>
            <a:custGeom>
              <a:avLst/>
              <a:gdLst>
                <a:gd name="T0" fmla="*/ 0 w 6"/>
                <a:gd name="T1" fmla="*/ 0 h 6"/>
                <a:gd name="T2" fmla="*/ 0 w 6"/>
                <a:gd name="T3" fmla="*/ 5 h 6"/>
                <a:gd name="T4" fmla="*/ 2 w 6"/>
                <a:gd name="T5" fmla="*/ 3 h 6"/>
                <a:gd name="T6" fmla="*/ 3 w 6"/>
                <a:gd name="T7" fmla="*/ 6 h 6"/>
                <a:gd name="T8" fmla="*/ 6 w 6"/>
                <a:gd name="T9" fmla="*/ 3 h 6"/>
              </a:gdLst>
              <a:ahLst/>
              <a:cxnLst>
                <a:cxn ang="0">
                  <a:pos x="T0" y="T1"/>
                </a:cxn>
                <a:cxn ang="0">
                  <a:pos x="T2" y="T3"/>
                </a:cxn>
                <a:cxn ang="0">
                  <a:pos x="T4" y="T5"/>
                </a:cxn>
                <a:cxn ang="0">
                  <a:pos x="T6" y="T7"/>
                </a:cxn>
                <a:cxn ang="0">
                  <a:pos x="T8" y="T9"/>
                </a:cxn>
              </a:cxnLst>
              <a:rect l="0" t="0" r="r" b="b"/>
              <a:pathLst>
                <a:path w="6" h="6">
                  <a:moveTo>
                    <a:pt x="0" y="0"/>
                  </a:moveTo>
                  <a:cubicBezTo>
                    <a:pt x="0" y="2"/>
                    <a:pt x="0" y="3"/>
                    <a:pt x="0" y="5"/>
                  </a:cubicBezTo>
                  <a:cubicBezTo>
                    <a:pt x="1" y="5"/>
                    <a:pt x="1" y="4"/>
                    <a:pt x="2" y="3"/>
                  </a:cubicBezTo>
                  <a:cubicBezTo>
                    <a:pt x="2" y="3"/>
                    <a:pt x="3" y="6"/>
                    <a:pt x="3" y="6"/>
                  </a:cubicBezTo>
                  <a:cubicBezTo>
                    <a:pt x="4" y="5"/>
                    <a:pt x="5" y="4"/>
                    <a:pt x="6" y="3"/>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23" name="Freeform 776"/>
            <p:cNvSpPr/>
            <p:nvPr/>
          </p:nvSpPr>
          <p:spPr bwMode="auto">
            <a:xfrm>
              <a:off x="4734181" y="3689240"/>
              <a:ext cx="2861936" cy="1871089"/>
            </a:xfrm>
            <a:custGeom>
              <a:avLst/>
              <a:gdLst>
                <a:gd name="T0" fmla="*/ 20 w 262"/>
                <a:gd name="T1" fmla="*/ 6 h 171"/>
                <a:gd name="T2" fmla="*/ 28 w 262"/>
                <a:gd name="T3" fmla="*/ 149 h 171"/>
                <a:gd name="T4" fmla="*/ 105 w 262"/>
                <a:gd name="T5" fmla="*/ 158 h 171"/>
                <a:gd name="T6" fmla="*/ 182 w 262"/>
                <a:gd name="T7" fmla="*/ 159 h 171"/>
                <a:gd name="T8" fmla="*/ 256 w 262"/>
                <a:gd name="T9" fmla="*/ 148 h 171"/>
                <a:gd name="T10" fmla="*/ 110 w 262"/>
                <a:gd name="T11" fmla="*/ 158 h 171"/>
                <a:gd name="T12" fmla="*/ 14 w 262"/>
                <a:gd name="T13" fmla="*/ 94 h 171"/>
                <a:gd name="T14" fmla="*/ 25 w 262"/>
                <a:gd name="T15" fmla="*/ 0 h 171"/>
                <a:gd name="T16" fmla="*/ 21 w 262"/>
                <a:gd name="T17" fmla="*/ 144 h 171"/>
                <a:gd name="T18" fmla="*/ 79 w 262"/>
                <a:gd name="T19" fmla="*/ 152 h 171"/>
                <a:gd name="T20" fmla="*/ 153 w 262"/>
                <a:gd name="T21" fmla="*/ 155 h 171"/>
                <a:gd name="T22" fmla="*/ 262 w 262"/>
                <a:gd name="T23" fmla="*/ 147 h 1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62" h="171">
                  <a:moveTo>
                    <a:pt x="20" y="6"/>
                  </a:moveTo>
                  <a:cubicBezTo>
                    <a:pt x="7" y="27"/>
                    <a:pt x="9" y="129"/>
                    <a:pt x="28" y="149"/>
                  </a:cubicBezTo>
                  <a:cubicBezTo>
                    <a:pt x="40" y="162"/>
                    <a:pt x="87" y="157"/>
                    <a:pt x="105" y="158"/>
                  </a:cubicBezTo>
                  <a:cubicBezTo>
                    <a:pt x="131" y="159"/>
                    <a:pt x="157" y="158"/>
                    <a:pt x="182" y="159"/>
                  </a:cubicBezTo>
                  <a:cubicBezTo>
                    <a:pt x="205" y="160"/>
                    <a:pt x="240" y="165"/>
                    <a:pt x="256" y="148"/>
                  </a:cubicBezTo>
                  <a:cubicBezTo>
                    <a:pt x="207" y="151"/>
                    <a:pt x="160" y="156"/>
                    <a:pt x="110" y="158"/>
                  </a:cubicBezTo>
                  <a:cubicBezTo>
                    <a:pt x="56" y="159"/>
                    <a:pt x="13" y="162"/>
                    <a:pt x="14" y="94"/>
                  </a:cubicBezTo>
                  <a:cubicBezTo>
                    <a:pt x="15" y="64"/>
                    <a:pt x="18" y="29"/>
                    <a:pt x="25" y="0"/>
                  </a:cubicBezTo>
                  <a:cubicBezTo>
                    <a:pt x="44" y="40"/>
                    <a:pt x="0" y="101"/>
                    <a:pt x="21" y="144"/>
                  </a:cubicBezTo>
                  <a:cubicBezTo>
                    <a:pt x="34" y="171"/>
                    <a:pt x="52" y="153"/>
                    <a:pt x="79" y="152"/>
                  </a:cubicBezTo>
                  <a:cubicBezTo>
                    <a:pt x="104" y="150"/>
                    <a:pt x="128" y="155"/>
                    <a:pt x="153" y="155"/>
                  </a:cubicBezTo>
                  <a:cubicBezTo>
                    <a:pt x="177" y="154"/>
                    <a:pt x="245" y="162"/>
                    <a:pt x="262" y="147"/>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24" name="Freeform 777"/>
            <p:cNvSpPr/>
            <p:nvPr/>
          </p:nvSpPr>
          <p:spPr bwMode="auto">
            <a:xfrm>
              <a:off x="4964611" y="3481855"/>
              <a:ext cx="2788198" cy="1894131"/>
            </a:xfrm>
            <a:custGeom>
              <a:avLst/>
              <a:gdLst>
                <a:gd name="T0" fmla="*/ 0 w 255"/>
                <a:gd name="T1" fmla="*/ 28 h 173"/>
                <a:gd name="T2" fmla="*/ 148 w 255"/>
                <a:gd name="T3" fmla="*/ 22 h 173"/>
                <a:gd name="T4" fmla="*/ 223 w 255"/>
                <a:gd name="T5" fmla="*/ 34 h 173"/>
                <a:gd name="T6" fmla="*/ 232 w 255"/>
                <a:gd name="T7" fmla="*/ 109 h 173"/>
                <a:gd name="T8" fmla="*/ 231 w 255"/>
                <a:gd name="T9" fmla="*/ 173 h 173"/>
                <a:gd name="T10" fmla="*/ 242 w 255"/>
                <a:gd name="T11" fmla="*/ 101 h 173"/>
                <a:gd name="T12" fmla="*/ 222 w 255"/>
                <a:gd name="T13" fmla="*/ 39 h 173"/>
                <a:gd name="T14" fmla="*/ 84 w 255"/>
                <a:gd name="T15" fmla="*/ 17 h 173"/>
                <a:gd name="T16" fmla="*/ 5 w 255"/>
                <a:gd name="T17" fmla="*/ 24 h 173"/>
                <a:gd name="T18" fmla="*/ 183 w 255"/>
                <a:gd name="T19" fmla="*/ 19 h 173"/>
                <a:gd name="T20" fmla="*/ 233 w 255"/>
                <a:gd name="T21" fmla="*/ 141 h 173"/>
                <a:gd name="T22" fmla="*/ 233 w 255"/>
                <a:gd name="T23" fmla="*/ 168 h 1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5" h="173">
                  <a:moveTo>
                    <a:pt x="0" y="28"/>
                  </a:moveTo>
                  <a:cubicBezTo>
                    <a:pt x="49" y="20"/>
                    <a:pt x="98" y="20"/>
                    <a:pt x="148" y="22"/>
                  </a:cubicBezTo>
                  <a:cubicBezTo>
                    <a:pt x="168" y="22"/>
                    <a:pt x="208" y="19"/>
                    <a:pt x="223" y="34"/>
                  </a:cubicBezTo>
                  <a:cubicBezTo>
                    <a:pt x="240" y="49"/>
                    <a:pt x="231" y="87"/>
                    <a:pt x="232" y="109"/>
                  </a:cubicBezTo>
                  <a:cubicBezTo>
                    <a:pt x="232" y="126"/>
                    <a:pt x="244" y="162"/>
                    <a:pt x="231" y="173"/>
                  </a:cubicBezTo>
                  <a:cubicBezTo>
                    <a:pt x="225" y="150"/>
                    <a:pt x="244" y="126"/>
                    <a:pt x="242" y="101"/>
                  </a:cubicBezTo>
                  <a:cubicBezTo>
                    <a:pt x="241" y="88"/>
                    <a:pt x="229" y="50"/>
                    <a:pt x="222" y="39"/>
                  </a:cubicBezTo>
                  <a:cubicBezTo>
                    <a:pt x="199" y="7"/>
                    <a:pt x="120" y="18"/>
                    <a:pt x="84" y="17"/>
                  </a:cubicBezTo>
                  <a:cubicBezTo>
                    <a:pt x="56" y="16"/>
                    <a:pt x="31" y="25"/>
                    <a:pt x="5" y="24"/>
                  </a:cubicBezTo>
                  <a:cubicBezTo>
                    <a:pt x="44" y="0"/>
                    <a:pt x="138" y="11"/>
                    <a:pt x="183" y="19"/>
                  </a:cubicBezTo>
                  <a:cubicBezTo>
                    <a:pt x="255" y="30"/>
                    <a:pt x="237" y="82"/>
                    <a:pt x="233" y="141"/>
                  </a:cubicBezTo>
                  <a:cubicBezTo>
                    <a:pt x="233" y="150"/>
                    <a:pt x="233" y="159"/>
                    <a:pt x="233" y="168"/>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25" name="Freeform 778"/>
            <p:cNvSpPr/>
            <p:nvPr/>
          </p:nvSpPr>
          <p:spPr bwMode="auto">
            <a:xfrm>
              <a:off x="7268908" y="3689240"/>
              <a:ext cx="396339" cy="1631443"/>
            </a:xfrm>
            <a:custGeom>
              <a:avLst/>
              <a:gdLst>
                <a:gd name="T0" fmla="*/ 0 w 36"/>
                <a:gd name="T1" fmla="*/ 0 h 149"/>
                <a:gd name="T2" fmla="*/ 12 w 36"/>
                <a:gd name="T3" fmla="*/ 66 h 149"/>
                <a:gd name="T4" fmla="*/ 25 w 36"/>
                <a:gd name="T5" fmla="*/ 149 h 149"/>
              </a:gdLst>
              <a:ahLst/>
              <a:cxnLst>
                <a:cxn ang="0">
                  <a:pos x="T0" y="T1"/>
                </a:cxn>
                <a:cxn ang="0">
                  <a:pos x="T2" y="T3"/>
                </a:cxn>
                <a:cxn ang="0">
                  <a:pos x="T4" y="T5"/>
                </a:cxn>
              </a:cxnLst>
              <a:rect l="0" t="0" r="r" b="b"/>
              <a:pathLst>
                <a:path w="36" h="149">
                  <a:moveTo>
                    <a:pt x="0" y="0"/>
                  </a:moveTo>
                  <a:cubicBezTo>
                    <a:pt x="33" y="2"/>
                    <a:pt x="10" y="44"/>
                    <a:pt x="12" y="66"/>
                  </a:cubicBezTo>
                  <a:cubicBezTo>
                    <a:pt x="14" y="89"/>
                    <a:pt x="36" y="129"/>
                    <a:pt x="25" y="149"/>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26" name="Freeform 779"/>
            <p:cNvSpPr/>
            <p:nvPr/>
          </p:nvSpPr>
          <p:spPr bwMode="auto">
            <a:xfrm>
              <a:off x="4734181" y="3703068"/>
              <a:ext cx="382512" cy="1387186"/>
            </a:xfrm>
            <a:custGeom>
              <a:avLst/>
              <a:gdLst>
                <a:gd name="T0" fmla="*/ 24 w 35"/>
                <a:gd name="T1" fmla="*/ 3 h 127"/>
                <a:gd name="T2" fmla="*/ 21 w 35"/>
                <a:gd name="T3" fmla="*/ 127 h 127"/>
                <a:gd name="T4" fmla="*/ 27 w 35"/>
                <a:gd name="T5" fmla="*/ 0 h 127"/>
              </a:gdLst>
              <a:ahLst/>
              <a:cxnLst>
                <a:cxn ang="0">
                  <a:pos x="T0" y="T1"/>
                </a:cxn>
                <a:cxn ang="0">
                  <a:pos x="T2" y="T3"/>
                </a:cxn>
                <a:cxn ang="0">
                  <a:pos x="T4" y="T5"/>
                </a:cxn>
              </a:cxnLst>
              <a:rect l="0" t="0" r="r" b="b"/>
              <a:pathLst>
                <a:path w="35" h="127">
                  <a:moveTo>
                    <a:pt x="24" y="3"/>
                  </a:moveTo>
                  <a:cubicBezTo>
                    <a:pt x="22" y="38"/>
                    <a:pt x="0" y="97"/>
                    <a:pt x="21" y="127"/>
                  </a:cubicBezTo>
                  <a:cubicBezTo>
                    <a:pt x="26" y="90"/>
                    <a:pt x="35" y="36"/>
                    <a:pt x="27" y="0"/>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27" name="Freeform 780"/>
            <p:cNvSpPr/>
            <p:nvPr/>
          </p:nvSpPr>
          <p:spPr bwMode="auto">
            <a:xfrm>
              <a:off x="7172126" y="3689240"/>
              <a:ext cx="327209" cy="308774"/>
            </a:xfrm>
            <a:custGeom>
              <a:avLst/>
              <a:gdLst>
                <a:gd name="T0" fmla="*/ 0 w 30"/>
                <a:gd name="T1" fmla="*/ 0 h 28"/>
                <a:gd name="T2" fmla="*/ 30 w 30"/>
                <a:gd name="T3" fmla="*/ 28 h 28"/>
              </a:gdLst>
              <a:ahLst/>
              <a:cxnLst>
                <a:cxn ang="0">
                  <a:pos x="T0" y="T1"/>
                </a:cxn>
                <a:cxn ang="0">
                  <a:pos x="T2" y="T3"/>
                </a:cxn>
              </a:cxnLst>
              <a:rect l="0" t="0" r="r" b="b"/>
              <a:pathLst>
                <a:path w="30" h="28">
                  <a:moveTo>
                    <a:pt x="0" y="0"/>
                  </a:moveTo>
                  <a:cubicBezTo>
                    <a:pt x="16" y="2"/>
                    <a:pt x="28" y="7"/>
                    <a:pt x="30" y="28"/>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28" name="Freeform 781"/>
            <p:cNvSpPr/>
            <p:nvPr/>
          </p:nvSpPr>
          <p:spPr bwMode="auto">
            <a:xfrm>
              <a:off x="7444035" y="4108624"/>
              <a:ext cx="13824" cy="488511"/>
            </a:xfrm>
            <a:custGeom>
              <a:avLst/>
              <a:gdLst>
                <a:gd name="T0" fmla="*/ 1 w 1"/>
                <a:gd name="T1" fmla="*/ 0 h 45"/>
                <a:gd name="T2" fmla="*/ 1 w 1"/>
                <a:gd name="T3" fmla="*/ 43 h 45"/>
              </a:gdLst>
              <a:ahLst/>
              <a:cxnLst>
                <a:cxn ang="0">
                  <a:pos x="T0" y="T1"/>
                </a:cxn>
                <a:cxn ang="0">
                  <a:pos x="T2" y="T3"/>
                </a:cxn>
              </a:cxnLst>
              <a:rect l="0" t="0" r="r" b="b"/>
              <a:pathLst>
                <a:path w="1" h="45">
                  <a:moveTo>
                    <a:pt x="1" y="0"/>
                  </a:moveTo>
                  <a:cubicBezTo>
                    <a:pt x="0" y="9"/>
                    <a:pt x="1" y="45"/>
                    <a:pt x="1" y="43"/>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29" name="Freeform 782"/>
            <p:cNvSpPr/>
            <p:nvPr/>
          </p:nvSpPr>
          <p:spPr bwMode="auto">
            <a:xfrm>
              <a:off x="4743398" y="3832108"/>
              <a:ext cx="294950" cy="1336492"/>
            </a:xfrm>
            <a:custGeom>
              <a:avLst/>
              <a:gdLst>
                <a:gd name="T0" fmla="*/ 22 w 27"/>
                <a:gd name="T1" fmla="*/ 0 h 122"/>
                <a:gd name="T2" fmla="*/ 26 w 27"/>
                <a:gd name="T3" fmla="*/ 122 h 122"/>
                <a:gd name="T4" fmla="*/ 26 w 27"/>
                <a:gd name="T5" fmla="*/ 100 h 122"/>
              </a:gdLst>
              <a:ahLst/>
              <a:cxnLst>
                <a:cxn ang="0">
                  <a:pos x="T0" y="T1"/>
                </a:cxn>
                <a:cxn ang="0">
                  <a:pos x="T2" y="T3"/>
                </a:cxn>
                <a:cxn ang="0">
                  <a:pos x="T4" y="T5"/>
                </a:cxn>
              </a:cxnLst>
              <a:rect l="0" t="0" r="r" b="b"/>
              <a:pathLst>
                <a:path w="27" h="122">
                  <a:moveTo>
                    <a:pt x="22" y="0"/>
                  </a:moveTo>
                  <a:cubicBezTo>
                    <a:pt x="19" y="24"/>
                    <a:pt x="0" y="111"/>
                    <a:pt x="26" y="122"/>
                  </a:cubicBezTo>
                  <a:cubicBezTo>
                    <a:pt x="26" y="115"/>
                    <a:pt x="27" y="107"/>
                    <a:pt x="26" y="100"/>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30" name="Freeform 783"/>
            <p:cNvSpPr/>
            <p:nvPr/>
          </p:nvSpPr>
          <p:spPr bwMode="auto">
            <a:xfrm>
              <a:off x="4812526" y="3703068"/>
              <a:ext cx="248864" cy="1451706"/>
            </a:xfrm>
            <a:custGeom>
              <a:avLst/>
              <a:gdLst>
                <a:gd name="T0" fmla="*/ 20 w 23"/>
                <a:gd name="T1" fmla="*/ 0 h 133"/>
                <a:gd name="T2" fmla="*/ 0 w 23"/>
                <a:gd name="T3" fmla="*/ 62 h 133"/>
                <a:gd name="T4" fmla="*/ 16 w 23"/>
                <a:gd name="T5" fmla="*/ 28 h 133"/>
                <a:gd name="T6" fmla="*/ 12 w 23"/>
                <a:gd name="T7" fmla="*/ 61 h 133"/>
                <a:gd name="T8" fmla="*/ 20 w 23"/>
                <a:gd name="T9" fmla="*/ 41 h 133"/>
                <a:gd name="T10" fmla="*/ 14 w 23"/>
                <a:gd name="T11" fmla="*/ 74 h 133"/>
                <a:gd name="T12" fmla="*/ 19 w 23"/>
                <a:gd name="T13" fmla="*/ 64 h 133"/>
                <a:gd name="T14" fmla="*/ 12 w 23"/>
                <a:gd name="T15" fmla="*/ 92 h 133"/>
                <a:gd name="T16" fmla="*/ 13 w 23"/>
                <a:gd name="T17" fmla="*/ 120 h 133"/>
                <a:gd name="T18" fmla="*/ 14 w 23"/>
                <a:gd name="T19" fmla="*/ 98 h 133"/>
                <a:gd name="T20" fmla="*/ 17 w 23"/>
                <a:gd name="T21" fmla="*/ 114 h 133"/>
                <a:gd name="T22" fmla="*/ 18 w 23"/>
                <a:gd name="T23" fmla="*/ 103 h 133"/>
                <a:gd name="T24" fmla="*/ 12 w 23"/>
                <a:gd name="T25" fmla="*/ 120 h 133"/>
                <a:gd name="T26" fmla="*/ 22 w 23"/>
                <a:gd name="T27" fmla="*/ 133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3" h="133">
                  <a:moveTo>
                    <a:pt x="20" y="0"/>
                  </a:moveTo>
                  <a:cubicBezTo>
                    <a:pt x="9" y="13"/>
                    <a:pt x="3" y="43"/>
                    <a:pt x="0" y="62"/>
                  </a:cubicBezTo>
                  <a:cubicBezTo>
                    <a:pt x="7" y="51"/>
                    <a:pt x="11" y="40"/>
                    <a:pt x="16" y="28"/>
                  </a:cubicBezTo>
                  <a:cubicBezTo>
                    <a:pt x="14" y="39"/>
                    <a:pt x="14" y="50"/>
                    <a:pt x="12" y="61"/>
                  </a:cubicBezTo>
                  <a:cubicBezTo>
                    <a:pt x="14" y="54"/>
                    <a:pt x="18" y="47"/>
                    <a:pt x="20" y="41"/>
                  </a:cubicBezTo>
                  <a:cubicBezTo>
                    <a:pt x="21" y="52"/>
                    <a:pt x="19" y="63"/>
                    <a:pt x="14" y="74"/>
                  </a:cubicBezTo>
                  <a:cubicBezTo>
                    <a:pt x="16" y="70"/>
                    <a:pt x="17" y="67"/>
                    <a:pt x="19" y="64"/>
                  </a:cubicBezTo>
                  <a:cubicBezTo>
                    <a:pt x="22" y="75"/>
                    <a:pt x="16" y="83"/>
                    <a:pt x="12" y="92"/>
                  </a:cubicBezTo>
                  <a:cubicBezTo>
                    <a:pt x="9" y="101"/>
                    <a:pt x="9" y="112"/>
                    <a:pt x="13" y="120"/>
                  </a:cubicBezTo>
                  <a:cubicBezTo>
                    <a:pt x="16" y="115"/>
                    <a:pt x="16" y="103"/>
                    <a:pt x="14" y="98"/>
                  </a:cubicBezTo>
                  <a:cubicBezTo>
                    <a:pt x="15" y="103"/>
                    <a:pt x="16" y="108"/>
                    <a:pt x="17" y="114"/>
                  </a:cubicBezTo>
                  <a:cubicBezTo>
                    <a:pt x="18" y="111"/>
                    <a:pt x="18" y="106"/>
                    <a:pt x="18" y="103"/>
                  </a:cubicBezTo>
                  <a:cubicBezTo>
                    <a:pt x="18" y="106"/>
                    <a:pt x="17" y="119"/>
                    <a:pt x="12" y="120"/>
                  </a:cubicBezTo>
                  <a:cubicBezTo>
                    <a:pt x="23" y="119"/>
                    <a:pt x="18" y="126"/>
                    <a:pt x="22" y="133"/>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31" name="Freeform 784"/>
            <p:cNvSpPr/>
            <p:nvPr/>
          </p:nvSpPr>
          <p:spPr bwMode="auto">
            <a:xfrm>
              <a:off x="7388731" y="4007235"/>
              <a:ext cx="207385" cy="1129104"/>
            </a:xfrm>
            <a:custGeom>
              <a:avLst/>
              <a:gdLst>
                <a:gd name="T0" fmla="*/ 6 w 19"/>
                <a:gd name="T1" fmla="*/ 0 h 103"/>
                <a:gd name="T2" fmla="*/ 1 w 19"/>
                <a:gd name="T3" fmla="*/ 82 h 103"/>
                <a:gd name="T4" fmla="*/ 9 w 19"/>
                <a:gd name="T5" fmla="*/ 51 h 103"/>
                <a:gd name="T6" fmla="*/ 7 w 19"/>
                <a:gd name="T7" fmla="*/ 93 h 103"/>
                <a:gd name="T8" fmla="*/ 13 w 19"/>
                <a:gd name="T9" fmla="*/ 78 h 103"/>
                <a:gd name="T10" fmla="*/ 13 w 19"/>
                <a:gd name="T11" fmla="*/ 103 h 103"/>
                <a:gd name="T12" fmla="*/ 19 w 19"/>
                <a:gd name="T13" fmla="*/ 98 h 103"/>
              </a:gdLst>
              <a:ahLst/>
              <a:cxnLst>
                <a:cxn ang="0">
                  <a:pos x="T0" y="T1"/>
                </a:cxn>
                <a:cxn ang="0">
                  <a:pos x="T2" y="T3"/>
                </a:cxn>
                <a:cxn ang="0">
                  <a:pos x="T4" y="T5"/>
                </a:cxn>
                <a:cxn ang="0">
                  <a:pos x="T6" y="T7"/>
                </a:cxn>
                <a:cxn ang="0">
                  <a:pos x="T8" y="T9"/>
                </a:cxn>
                <a:cxn ang="0">
                  <a:pos x="T10" y="T11"/>
                </a:cxn>
                <a:cxn ang="0">
                  <a:pos x="T12" y="T13"/>
                </a:cxn>
              </a:cxnLst>
              <a:rect l="0" t="0" r="r" b="b"/>
              <a:pathLst>
                <a:path w="19" h="103">
                  <a:moveTo>
                    <a:pt x="6" y="0"/>
                  </a:moveTo>
                  <a:cubicBezTo>
                    <a:pt x="0" y="24"/>
                    <a:pt x="2" y="57"/>
                    <a:pt x="1" y="82"/>
                  </a:cubicBezTo>
                  <a:cubicBezTo>
                    <a:pt x="2" y="72"/>
                    <a:pt x="5" y="61"/>
                    <a:pt x="9" y="51"/>
                  </a:cubicBezTo>
                  <a:cubicBezTo>
                    <a:pt x="8" y="65"/>
                    <a:pt x="9" y="79"/>
                    <a:pt x="7" y="93"/>
                  </a:cubicBezTo>
                  <a:cubicBezTo>
                    <a:pt x="9" y="88"/>
                    <a:pt x="12" y="83"/>
                    <a:pt x="13" y="78"/>
                  </a:cubicBezTo>
                  <a:cubicBezTo>
                    <a:pt x="14" y="86"/>
                    <a:pt x="15" y="95"/>
                    <a:pt x="13" y="103"/>
                  </a:cubicBezTo>
                  <a:cubicBezTo>
                    <a:pt x="15" y="101"/>
                    <a:pt x="17" y="99"/>
                    <a:pt x="19" y="98"/>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32" name="Freeform 785"/>
            <p:cNvSpPr/>
            <p:nvPr/>
          </p:nvSpPr>
          <p:spPr bwMode="auto">
            <a:xfrm>
              <a:off x="4812526" y="5090253"/>
              <a:ext cx="350253" cy="414774"/>
            </a:xfrm>
            <a:custGeom>
              <a:avLst/>
              <a:gdLst>
                <a:gd name="T0" fmla="*/ 0 w 32"/>
                <a:gd name="T1" fmla="*/ 0 h 38"/>
                <a:gd name="T2" fmla="*/ 18 w 32"/>
                <a:gd name="T3" fmla="*/ 38 h 38"/>
                <a:gd name="T4" fmla="*/ 13 w 32"/>
                <a:gd name="T5" fmla="*/ 11 h 38"/>
                <a:gd name="T6" fmla="*/ 24 w 32"/>
                <a:gd name="T7" fmla="*/ 31 h 38"/>
                <a:gd name="T8" fmla="*/ 25 w 32"/>
                <a:gd name="T9" fmla="*/ 18 h 38"/>
                <a:gd name="T10" fmla="*/ 32 w 32"/>
                <a:gd name="T11" fmla="*/ 31 h 38"/>
              </a:gdLst>
              <a:ahLst/>
              <a:cxnLst>
                <a:cxn ang="0">
                  <a:pos x="T0" y="T1"/>
                </a:cxn>
                <a:cxn ang="0">
                  <a:pos x="T2" y="T3"/>
                </a:cxn>
                <a:cxn ang="0">
                  <a:pos x="T4" y="T5"/>
                </a:cxn>
                <a:cxn ang="0">
                  <a:pos x="T6" y="T7"/>
                </a:cxn>
                <a:cxn ang="0">
                  <a:pos x="T8" y="T9"/>
                </a:cxn>
                <a:cxn ang="0">
                  <a:pos x="T10" y="T11"/>
                </a:cxn>
              </a:cxnLst>
              <a:rect l="0" t="0" r="r" b="b"/>
              <a:pathLst>
                <a:path w="32" h="38">
                  <a:moveTo>
                    <a:pt x="0" y="0"/>
                  </a:moveTo>
                  <a:cubicBezTo>
                    <a:pt x="5" y="13"/>
                    <a:pt x="12" y="26"/>
                    <a:pt x="18" y="38"/>
                  </a:cubicBezTo>
                  <a:cubicBezTo>
                    <a:pt x="19" y="29"/>
                    <a:pt x="16" y="20"/>
                    <a:pt x="13" y="11"/>
                  </a:cubicBezTo>
                  <a:cubicBezTo>
                    <a:pt x="15" y="18"/>
                    <a:pt x="20" y="24"/>
                    <a:pt x="24" y="31"/>
                  </a:cubicBezTo>
                  <a:cubicBezTo>
                    <a:pt x="24" y="28"/>
                    <a:pt x="25" y="24"/>
                    <a:pt x="25" y="18"/>
                  </a:cubicBezTo>
                  <a:cubicBezTo>
                    <a:pt x="26" y="23"/>
                    <a:pt x="30" y="27"/>
                    <a:pt x="32" y="31"/>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33" name="Freeform 786"/>
            <p:cNvSpPr/>
            <p:nvPr/>
          </p:nvSpPr>
          <p:spPr bwMode="auto">
            <a:xfrm>
              <a:off x="5038348" y="3601678"/>
              <a:ext cx="635986" cy="188951"/>
            </a:xfrm>
            <a:custGeom>
              <a:avLst/>
              <a:gdLst>
                <a:gd name="T0" fmla="*/ 1 w 58"/>
                <a:gd name="T1" fmla="*/ 9 h 17"/>
                <a:gd name="T2" fmla="*/ 9 w 58"/>
                <a:gd name="T3" fmla="*/ 3 h 17"/>
                <a:gd name="T4" fmla="*/ 0 w 58"/>
                <a:gd name="T5" fmla="*/ 9 h 17"/>
                <a:gd name="T6" fmla="*/ 25 w 58"/>
                <a:gd name="T7" fmla="*/ 0 h 17"/>
                <a:gd name="T8" fmla="*/ 10 w 58"/>
                <a:gd name="T9" fmla="*/ 9 h 17"/>
                <a:gd name="T10" fmla="*/ 33 w 58"/>
                <a:gd name="T11" fmla="*/ 3 h 17"/>
                <a:gd name="T12" fmla="*/ 22 w 58"/>
                <a:gd name="T13" fmla="*/ 10 h 17"/>
                <a:gd name="T14" fmla="*/ 46 w 58"/>
                <a:gd name="T15" fmla="*/ 3 h 17"/>
                <a:gd name="T16" fmla="*/ 41 w 58"/>
                <a:gd name="T17" fmla="*/ 6 h 17"/>
                <a:gd name="T18" fmla="*/ 58 w 58"/>
                <a:gd name="T19" fmla="*/ 3 h 17"/>
                <a:gd name="T20" fmla="*/ 49 w 58"/>
                <a:gd name="T21" fmla="*/ 12 h 17"/>
                <a:gd name="T22" fmla="*/ 54 w 58"/>
                <a:gd name="T23" fmla="*/ 14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8" h="17">
                  <a:moveTo>
                    <a:pt x="1" y="9"/>
                  </a:moveTo>
                  <a:cubicBezTo>
                    <a:pt x="3" y="7"/>
                    <a:pt x="6" y="5"/>
                    <a:pt x="9" y="3"/>
                  </a:cubicBezTo>
                  <a:cubicBezTo>
                    <a:pt x="5" y="5"/>
                    <a:pt x="3" y="7"/>
                    <a:pt x="0" y="9"/>
                  </a:cubicBezTo>
                  <a:cubicBezTo>
                    <a:pt x="8" y="6"/>
                    <a:pt x="17" y="3"/>
                    <a:pt x="25" y="0"/>
                  </a:cubicBezTo>
                  <a:cubicBezTo>
                    <a:pt x="20" y="3"/>
                    <a:pt x="15" y="6"/>
                    <a:pt x="10" y="9"/>
                  </a:cubicBezTo>
                  <a:cubicBezTo>
                    <a:pt x="17" y="7"/>
                    <a:pt x="25" y="6"/>
                    <a:pt x="33" y="3"/>
                  </a:cubicBezTo>
                  <a:cubicBezTo>
                    <a:pt x="29" y="5"/>
                    <a:pt x="25" y="8"/>
                    <a:pt x="22" y="10"/>
                  </a:cubicBezTo>
                  <a:cubicBezTo>
                    <a:pt x="30" y="8"/>
                    <a:pt x="38" y="6"/>
                    <a:pt x="46" y="3"/>
                  </a:cubicBezTo>
                  <a:cubicBezTo>
                    <a:pt x="45" y="4"/>
                    <a:pt x="42" y="5"/>
                    <a:pt x="41" y="6"/>
                  </a:cubicBezTo>
                  <a:cubicBezTo>
                    <a:pt x="46" y="5"/>
                    <a:pt x="53" y="5"/>
                    <a:pt x="58" y="3"/>
                  </a:cubicBezTo>
                  <a:cubicBezTo>
                    <a:pt x="56" y="5"/>
                    <a:pt x="52" y="10"/>
                    <a:pt x="49" y="12"/>
                  </a:cubicBezTo>
                  <a:cubicBezTo>
                    <a:pt x="47" y="17"/>
                    <a:pt x="55" y="10"/>
                    <a:pt x="54" y="14"/>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34" name="Freeform 787"/>
            <p:cNvSpPr/>
            <p:nvPr/>
          </p:nvSpPr>
          <p:spPr bwMode="auto">
            <a:xfrm>
              <a:off x="5291819" y="5288424"/>
              <a:ext cx="1562312" cy="142865"/>
            </a:xfrm>
            <a:custGeom>
              <a:avLst/>
              <a:gdLst>
                <a:gd name="T0" fmla="*/ 13 w 143"/>
                <a:gd name="T1" fmla="*/ 6 h 13"/>
                <a:gd name="T2" fmla="*/ 0 w 143"/>
                <a:gd name="T3" fmla="*/ 12 h 13"/>
                <a:gd name="T4" fmla="*/ 36 w 143"/>
                <a:gd name="T5" fmla="*/ 6 h 13"/>
                <a:gd name="T6" fmla="*/ 22 w 143"/>
                <a:gd name="T7" fmla="*/ 10 h 13"/>
                <a:gd name="T8" fmla="*/ 48 w 143"/>
                <a:gd name="T9" fmla="*/ 5 h 13"/>
                <a:gd name="T10" fmla="*/ 36 w 143"/>
                <a:gd name="T11" fmla="*/ 13 h 13"/>
                <a:gd name="T12" fmla="*/ 66 w 143"/>
                <a:gd name="T13" fmla="*/ 5 h 13"/>
                <a:gd name="T14" fmla="*/ 58 w 143"/>
                <a:gd name="T15" fmla="*/ 11 h 13"/>
                <a:gd name="T16" fmla="*/ 84 w 143"/>
                <a:gd name="T17" fmla="*/ 5 h 13"/>
                <a:gd name="T18" fmla="*/ 81 w 143"/>
                <a:gd name="T19" fmla="*/ 7 h 13"/>
                <a:gd name="T20" fmla="*/ 100 w 143"/>
                <a:gd name="T21" fmla="*/ 0 h 13"/>
                <a:gd name="T22" fmla="*/ 95 w 143"/>
                <a:gd name="T23" fmla="*/ 7 h 13"/>
                <a:gd name="T24" fmla="*/ 116 w 143"/>
                <a:gd name="T25" fmla="*/ 0 h 13"/>
                <a:gd name="T26" fmla="*/ 103 w 143"/>
                <a:gd name="T27" fmla="*/ 9 h 13"/>
                <a:gd name="T28" fmla="*/ 122 w 143"/>
                <a:gd name="T29" fmla="*/ 3 h 13"/>
                <a:gd name="T30" fmla="*/ 116 w 143"/>
                <a:gd name="T31" fmla="*/ 8 h 13"/>
                <a:gd name="T32" fmla="*/ 130 w 143"/>
                <a:gd name="T33" fmla="*/ 3 h 13"/>
                <a:gd name="T34" fmla="*/ 127 w 143"/>
                <a:gd name="T35" fmla="*/ 8 h 13"/>
                <a:gd name="T36" fmla="*/ 143 w 143"/>
                <a:gd name="T37" fmla="*/ 1 h 13"/>
                <a:gd name="T38" fmla="*/ 139 w 143"/>
                <a:gd name="T39" fmla="*/ 9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43" h="13">
                  <a:moveTo>
                    <a:pt x="13" y="6"/>
                  </a:moveTo>
                  <a:cubicBezTo>
                    <a:pt x="10" y="7"/>
                    <a:pt x="4" y="10"/>
                    <a:pt x="0" y="12"/>
                  </a:cubicBezTo>
                  <a:cubicBezTo>
                    <a:pt x="12" y="8"/>
                    <a:pt x="24" y="7"/>
                    <a:pt x="36" y="6"/>
                  </a:cubicBezTo>
                  <a:cubicBezTo>
                    <a:pt x="31" y="7"/>
                    <a:pt x="27" y="9"/>
                    <a:pt x="22" y="10"/>
                  </a:cubicBezTo>
                  <a:cubicBezTo>
                    <a:pt x="31" y="9"/>
                    <a:pt x="39" y="7"/>
                    <a:pt x="48" y="5"/>
                  </a:cubicBezTo>
                  <a:cubicBezTo>
                    <a:pt x="43" y="7"/>
                    <a:pt x="40" y="10"/>
                    <a:pt x="36" y="13"/>
                  </a:cubicBezTo>
                  <a:cubicBezTo>
                    <a:pt x="46" y="11"/>
                    <a:pt x="56" y="8"/>
                    <a:pt x="66" y="5"/>
                  </a:cubicBezTo>
                  <a:cubicBezTo>
                    <a:pt x="63" y="7"/>
                    <a:pt x="61" y="9"/>
                    <a:pt x="58" y="11"/>
                  </a:cubicBezTo>
                  <a:cubicBezTo>
                    <a:pt x="66" y="10"/>
                    <a:pt x="75" y="7"/>
                    <a:pt x="84" y="5"/>
                  </a:cubicBezTo>
                  <a:cubicBezTo>
                    <a:pt x="83" y="5"/>
                    <a:pt x="80" y="6"/>
                    <a:pt x="81" y="7"/>
                  </a:cubicBezTo>
                  <a:cubicBezTo>
                    <a:pt x="87" y="4"/>
                    <a:pt x="94" y="3"/>
                    <a:pt x="100" y="0"/>
                  </a:cubicBezTo>
                  <a:cubicBezTo>
                    <a:pt x="98" y="2"/>
                    <a:pt x="97" y="5"/>
                    <a:pt x="95" y="7"/>
                  </a:cubicBezTo>
                  <a:cubicBezTo>
                    <a:pt x="101" y="4"/>
                    <a:pt x="109" y="3"/>
                    <a:pt x="116" y="0"/>
                  </a:cubicBezTo>
                  <a:cubicBezTo>
                    <a:pt x="112" y="2"/>
                    <a:pt x="108" y="6"/>
                    <a:pt x="103" y="9"/>
                  </a:cubicBezTo>
                  <a:cubicBezTo>
                    <a:pt x="109" y="6"/>
                    <a:pt x="116" y="5"/>
                    <a:pt x="122" y="3"/>
                  </a:cubicBezTo>
                  <a:cubicBezTo>
                    <a:pt x="121" y="5"/>
                    <a:pt x="118" y="6"/>
                    <a:pt x="116" y="8"/>
                  </a:cubicBezTo>
                  <a:cubicBezTo>
                    <a:pt x="121" y="7"/>
                    <a:pt x="125" y="5"/>
                    <a:pt x="130" y="3"/>
                  </a:cubicBezTo>
                  <a:cubicBezTo>
                    <a:pt x="131" y="4"/>
                    <a:pt x="127" y="8"/>
                    <a:pt x="127" y="8"/>
                  </a:cubicBezTo>
                  <a:cubicBezTo>
                    <a:pt x="132" y="5"/>
                    <a:pt x="138" y="4"/>
                    <a:pt x="143" y="1"/>
                  </a:cubicBezTo>
                  <a:cubicBezTo>
                    <a:pt x="143" y="5"/>
                    <a:pt x="141" y="5"/>
                    <a:pt x="139" y="9"/>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35" name="Freeform 788"/>
            <p:cNvSpPr/>
            <p:nvPr/>
          </p:nvSpPr>
          <p:spPr bwMode="auto">
            <a:xfrm>
              <a:off x="6844917" y="5320683"/>
              <a:ext cx="741982" cy="110606"/>
            </a:xfrm>
            <a:custGeom>
              <a:avLst/>
              <a:gdLst>
                <a:gd name="T0" fmla="*/ 10 w 68"/>
                <a:gd name="T1" fmla="*/ 0 h 10"/>
                <a:gd name="T2" fmla="*/ 0 w 68"/>
                <a:gd name="T3" fmla="*/ 10 h 10"/>
                <a:gd name="T4" fmla="*/ 20 w 68"/>
                <a:gd name="T5" fmla="*/ 2 h 10"/>
                <a:gd name="T6" fmla="*/ 16 w 68"/>
                <a:gd name="T7" fmla="*/ 8 h 10"/>
                <a:gd name="T8" fmla="*/ 29 w 68"/>
                <a:gd name="T9" fmla="*/ 3 h 10"/>
                <a:gd name="T10" fmla="*/ 25 w 68"/>
                <a:gd name="T11" fmla="*/ 8 h 10"/>
                <a:gd name="T12" fmla="*/ 41 w 68"/>
                <a:gd name="T13" fmla="*/ 1 h 10"/>
                <a:gd name="T14" fmla="*/ 38 w 68"/>
                <a:gd name="T15" fmla="*/ 7 h 10"/>
                <a:gd name="T16" fmla="*/ 54 w 68"/>
                <a:gd name="T17" fmla="*/ 0 h 10"/>
                <a:gd name="T18" fmla="*/ 46 w 68"/>
                <a:gd name="T19" fmla="*/ 7 h 10"/>
                <a:gd name="T20" fmla="*/ 58 w 68"/>
                <a:gd name="T21" fmla="*/ 3 h 10"/>
                <a:gd name="T22" fmla="*/ 53 w 68"/>
                <a:gd name="T23" fmla="*/ 7 h 10"/>
                <a:gd name="T24" fmla="*/ 61 w 68"/>
                <a:gd name="T25" fmla="*/ 6 h 10"/>
                <a:gd name="T26" fmla="*/ 61 w 68"/>
                <a:gd name="T27" fmla="*/ 8 h 10"/>
                <a:gd name="T28" fmla="*/ 66 w 68"/>
                <a:gd name="T29" fmla="*/ 6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68" h="10">
                  <a:moveTo>
                    <a:pt x="10" y="0"/>
                  </a:moveTo>
                  <a:cubicBezTo>
                    <a:pt x="6" y="3"/>
                    <a:pt x="3" y="6"/>
                    <a:pt x="0" y="10"/>
                  </a:cubicBezTo>
                  <a:cubicBezTo>
                    <a:pt x="6" y="6"/>
                    <a:pt x="14" y="5"/>
                    <a:pt x="20" y="2"/>
                  </a:cubicBezTo>
                  <a:cubicBezTo>
                    <a:pt x="20" y="5"/>
                    <a:pt x="18" y="6"/>
                    <a:pt x="16" y="8"/>
                  </a:cubicBezTo>
                  <a:cubicBezTo>
                    <a:pt x="20" y="7"/>
                    <a:pt x="25" y="5"/>
                    <a:pt x="29" y="3"/>
                  </a:cubicBezTo>
                  <a:cubicBezTo>
                    <a:pt x="28" y="4"/>
                    <a:pt x="24" y="8"/>
                    <a:pt x="25" y="8"/>
                  </a:cubicBezTo>
                  <a:cubicBezTo>
                    <a:pt x="30" y="5"/>
                    <a:pt x="35" y="4"/>
                    <a:pt x="41" y="1"/>
                  </a:cubicBezTo>
                  <a:cubicBezTo>
                    <a:pt x="40" y="2"/>
                    <a:pt x="37" y="9"/>
                    <a:pt x="38" y="7"/>
                  </a:cubicBezTo>
                  <a:cubicBezTo>
                    <a:pt x="43" y="4"/>
                    <a:pt x="49" y="3"/>
                    <a:pt x="54" y="0"/>
                  </a:cubicBezTo>
                  <a:cubicBezTo>
                    <a:pt x="52" y="2"/>
                    <a:pt x="49" y="5"/>
                    <a:pt x="46" y="7"/>
                  </a:cubicBezTo>
                  <a:cubicBezTo>
                    <a:pt x="50" y="6"/>
                    <a:pt x="54" y="5"/>
                    <a:pt x="58" y="3"/>
                  </a:cubicBezTo>
                  <a:cubicBezTo>
                    <a:pt x="58" y="4"/>
                    <a:pt x="54" y="8"/>
                    <a:pt x="53" y="7"/>
                  </a:cubicBezTo>
                  <a:cubicBezTo>
                    <a:pt x="56" y="7"/>
                    <a:pt x="59" y="5"/>
                    <a:pt x="61" y="6"/>
                  </a:cubicBezTo>
                  <a:cubicBezTo>
                    <a:pt x="61" y="7"/>
                    <a:pt x="61" y="8"/>
                    <a:pt x="61" y="8"/>
                  </a:cubicBezTo>
                  <a:cubicBezTo>
                    <a:pt x="67" y="8"/>
                    <a:pt x="68" y="4"/>
                    <a:pt x="66" y="6"/>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36" name="Freeform 789"/>
            <p:cNvSpPr/>
            <p:nvPr/>
          </p:nvSpPr>
          <p:spPr bwMode="auto">
            <a:xfrm>
              <a:off x="5563728" y="3633937"/>
              <a:ext cx="1562312" cy="188951"/>
            </a:xfrm>
            <a:custGeom>
              <a:avLst/>
              <a:gdLst>
                <a:gd name="T0" fmla="*/ 9 w 143"/>
                <a:gd name="T1" fmla="*/ 3 h 17"/>
                <a:gd name="T2" fmla="*/ 19 w 143"/>
                <a:gd name="T3" fmla="*/ 0 h 17"/>
                <a:gd name="T4" fmla="*/ 12 w 143"/>
                <a:gd name="T5" fmla="*/ 7 h 17"/>
                <a:gd name="T6" fmla="*/ 21 w 143"/>
                <a:gd name="T7" fmla="*/ 3 h 17"/>
                <a:gd name="T8" fmla="*/ 13 w 143"/>
                <a:gd name="T9" fmla="*/ 9 h 17"/>
                <a:gd name="T10" fmla="*/ 34 w 143"/>
                <a:gd name="T11" fmla="*/ 0 h 17"/>
                <a:gd name="T12" fmla="*/ 22 w 143"/>
                <a:gd name="T13" fmla="*/ 10 h 17"/>
                <a:gd name="T14" fmla="*/ 44 w 143"/>
                <a:gd name="T15" fmla="*/ 0 h 17"/>
                <a:gd name="T16" fmla="*/ 31 w 143"/>
                <a:gd name="T17" fmla="*/ 9 h 17"/>
                <a:gd name="T18" fmla="*/ 52 w 143"/>
                <a:gd name="T19" fmla="*/ 2 h 17"/>
                <a:gd name="T20" fmla="*/ 42 w 143"/>
                <a:gd name="T21" fmla="*/ 10 h 17"/>
                <a:gd name="T22" fmla="*/ 60 w 143"/>
                <a:gd name="T23" fmla="*/ 3 h 17"/>
                <a:gd name="T24" fmla="*/ 48 w 143"/>
                <a:gd name="T25" fmla="*/ 12 h 17"/>
                <a:gd name="T26" fmla="*/ 68 w 143"/>
                <a:gd name="T27" fmla="*/ 5 h 17"/>
                <a:gd name="T28" fmla="*/ 58 w 143"/>
                <a:gd name="T29" fmla="*/ 14 h 17"/>
                <a:gd name="T30" fmla="*/ 77 w 143"/>
                <a:gd name="T31" fmla="*/ 6 h 17"/>
                <a:gd name="T32" fmla="*/ 74 w 143"/>
                <a:gd name="T33" fmla="*/ 10 h 17"/>
                <a:gd name="T34" fmla="*/ 94 w 143"/>
                <a:gd name="T35" fmla="*/ 5 h 17"/>
                <a:gd name="T36" fmla="*/ 86 w 143"/>
                <a:gd name="T37" fmla="*/ 10 h 17"/>
                <a:gd name="T38" fmla="*/ 106 w 143"/>
                <a:gd name="T39" fmla="*/ 5 h 17"/>
                <a:gd name="T40" fmla="*/ 89 w 143"/>
                <a:gd name="T41" fmla="*/ 17 h 17"/>
                <a:gd name="T42" fmla="*/ 113 w 143"/>
                <a:gd name="T43" fmla="*/ 8 h 17"/>
                <a:gd name="T44" fmla="*/ 108 w 143"/>
                <a:gd name="T45" fmla="*/ 13 h 17"/>
                <a:gd name="T46" fmla="*/ 125 w 143"/>
                <a:gd name="T47" fmla="*/ 8 h 17"/>
                <a:gd name="T48" fmla="*/ 120 w 143"/>
                <a:gd name="T49" fmla="*/ 12 h 17"/>
                <a:gd name="T50" fmla="*/ 131 w 143"/>
                <a:gd name="T51" fmla="*/ 8 h 17"/>
                <a:gd name="T52" fmla="*/ 130 w 143"/>
                <a:gd name="T53" fmla="*/ 12 h 17"/>
                <a:gd name="T54" fmla="*/ 143 w 143"/>
                <a:gd name="T55" fmla="*/ 11 h 17"/>
                <a:gd name="T56" fmla="*/ 140 w 143"/>
                <a:gd name="T57" fmla="*/ 16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43" h="17">
                  <a:moveTo>
                    <a:pt x="9" y="3"/>
                  </a:moveTo>
                  <a:cubicBezTo>
                    <a:pt x="0" y="6"/>
                    <a:pt x="16" y="2"/>
                    <a:pt x="19" y="0"/>
                  </a:cubicBezTo>
                  <a:cubicBezTo>
                    <a:pt x="18" y="3"/>
                    <a:pt x="14" y="5"/>
                    <a:pt x="12" y="7"/>
                  </a:cubicBezTo>
                  <a:cubicBezTo>
                    <a:pt x="15" y="6"/>
                    <a:pt x="19" y="4"/>
                    <a:pt x="21" y="3"/>
                  </a:cubicBezTo>
                  <a:cubicBezTo>
                    <a:pt x="19" y="5"/>
                    <a:pt x="16" y="7"/>
                    <a:pt x="13" y="9"/>
                  </a:cubicBezTo>
                  <a:cubicBezTo>
                    <a:pt x="20" y="6"/>
                    <a:pt x="27" y="3"/>
                    <a:pt x="34" y="0"/>
                  </a:cubicBezTo>
                  <a:cubicBezTo>
                    <a:pt x="31" y="3"/>
                    <a:pt x="26" y="8"/>
                    <a:pt x="22" y="10"/>
                  </a:cubicBezTo>
                  <a:cubicBezTo>
                    <a:pt x="29" y="7"/>
                    <a:pt x="38" y="4"/>
                    <a:pt x="44" y="0"/>
                  </a:cubicBezTo>
                  <a:cubicBezTo>
                    <a:pt x="40" y="3"/>
                    <a:pt x="36" y="6"/>
                    <a:pt x="31" y="9"/>
                  </a:cubicBezTo>
                  <a:cubicBezTo>
                    <a:pt x="38" y="7"/>
                    <a:pt x="45" y="5"/>
                    <a:pt x="52" y="2"/>
                  </a:cubicBezTo>
                  <a:cubicBezTo>
                    <a:pt x="48" y="5"/>
                    <a:pt x="45" y="8"/>
                    <a:pt x="42" y="10"/>
                  </a:cubicBezTo>
                  <a:cubicBezTo>
                    <a:pt x="47" y="8"/>
                    <a:pt x="55" y="6"/>
                    <a:pt x="60" y="3"/>
                  </a:cubicBezTo>
                  <a:cubicBezTo>
                    <a:pt x="56" y="6"/>
                    <a:pt x="52" y="9"/>
                    <a:pt x="48" y="12"/>
                  </a:cubicBezTo>
                  <a:cubicBezTo>
                    <a:pt x="54" y="10"/>
                    <a:pt x="62" y="8"/>
                    <a:pt x="68" y="5"/>
                  </a:cubicBezTo>
                  <a:cubicBezTo>
                    <a:pt x="65" y="8"/>
                    <a:pt x="61" y="11"/>
                    <a:pt x="58" y="14"/>
                  </a:cubicBezTo>
                  <a:cubicBezTo>
                    <a:pt x="64" y="11"/>
                    <a:pt x="71" y="9"/>
                    <a:pt x="77" y="6"/>
                  </a:cubicBezTo>
                  <a:cubicBezTo>
                    <a:pt x="76" y="8"/>
                    <a:pt x="74" y="8"/>
                    <a:pt x="74" y="10"/>
                  </a:cubicBezTo>
                  <a:cubicBezTo>
                    <a:pt x="80" y="8"/>
                    <a:pt x="88" y="7"/>
                    <a:pt x="94" y="5"/>
                  </a:cubicBezTo>
                  <a:cubicBezTo>
                    <a:pt x="91" y="7"/>
                    <a:pt x="88" y="8"/>
                    <a:pt x="86" y="10"/>
                  </a:cubicBezTo>
                  <a:cubicBezTo>
                    <a:pt x="92" y="8"/>
                    <a:pt x="100" y="7"/>
                    <a:pt x="106" y="5"/>
                  </a:cubicBezTo>
                  <a:cubicBezTo>
                    <a:pt x="101" y="8"/>
                    <a:pt x="95" y="14"/>
                    <a:pt x="89" y="17"/>
                  </a:cubicBezTo>
                  <a:cubicBezTo>
                    <a:pt x="96" y="13"/>
                    <a:pt x="105" y="10"/>
                    <a:pt x="113" y="8"/>
                  </a:cubicBezTo>
                  <a:cubicBezTo>
                    <a:pt x="112" y="10"/>
                    <a:pt x="110" y="11"/>
                    <a:pt x="108" y="13"/>
                  </a:cubicBezTo>
                  <a:cubicBezTo>
                    <a:pt x="113" y="11"/>
                    <a:pt x="119" y="10"/>
                    <a:pt x="125" y="8"/>
                  </a:cubicBezTo>
                  <a:cubicBezTo>
                    <a:pt x="123" y="9"/>
                    <a:pt x="121" y="10"/>
                    <a:pt x="120" y="12"/>
                  </a:cubicBezTo>
                  <a:cubicBezTo>
                    <a:pt x="123" y="11"/>
                    <a:pt x="128" y="9"/>
                    <a:pt x="131" y="8"/>
                  </a:cubicBezTo>
                  <a:cubicBezTo>
                    <a:pt x="133" y="9"/>
                    <a:pt x="129" y="11"/>
                    <a:pt x="130" y="12"/>
                  </a:cubicBezTo>
                  <a:cubicBezTo>
                    <a:pt x="133" y="11"/>
                    <a:pt x="141" y="10"/>
                    <a:pt x="143" y="11"/>
                  </a:cubicBezTo>
                  <a:cubicBezTo>
                    <a:pt x="141" y="13"/>
                    <a:pt x="140" y="16"/>
                    <a:pt x="140" y="16"/>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37" name="Freeform 790"/>
            <p:cNvSpPr/>
            <p:nvPr/>
          </p:nvSpPr>
          <p:spPr bwMode="auto">
            <a:xfrm>
              <a:off x="7181343" y="3703068"/>
              <a:ext cx="142865" cy="142865"/>
            </a:xfrm>
            <a:custGeom>
              <a:avLst/>
              <a:gdLst>
                <a:gd name="T0" fmla="*/ 1 w 13"/>
                <a:gd name="T1" fmla="*/ 0 h 13"/>
                <a:gd name="T2" fmla="*/ 1 w 13"/>
                <a:gd name="T3" fmla="*/ 13 h 13"/>
                <a:gd name="T4" fmla="*/ 11 w 13"/>
                <a:gd name="T5" fmla="*/ 6 h 13"/>
                <a:gd name="T6" fmla="*/ 13 w 13"/>
                <a:gd name="T7" fmla="*/ 12 h 13"/>
              </a:gdLst>
              <a:ahLst/>
              <a:cxnLst>
                <a:cxn ang="0">
                  <a:pos x="T0" y="T1"/>
                </a:cxn>
                <a:cxn ang="0">
                  <a:pos x="T2" y="T3"/>
                </a:cxn>
                <a:cxn ang="0">
                  <a:pos x="T4" y="T5"/>
                </a:cxn>
                <a:cxn ang="0">
                  <a:pos x="T6" y="T7"/>
                </a:cxn>
              </a:cxnLst>
              <a:rect l="0" t="0" r="r" b="b"/>
              <a:pathLst>
                <a:path w="13" h="13">
                  <a:moveTo>
                    <a:pt x="1" y="0"/>
                  </a:moveTo>
                  <a:cubicBezTo>
                    <a:pt x="0" y="4"/>
                    <a:pt x="1" y="9"/>
                    <a:pt x="1" y="13"/>
                  </a:cubicBezTo>
                  <a:cubicBezTo>
                    <a:pt x="4" y="10"/>
                    <a:pt x="8" y="9"/>
                    <a:pt x="11" y="6"/>
                  </a:cubicBezTo>
                  <a:cubicBezTo>
                    <a:pt x="11" y="8"/>
                    <a:pt x="11" y="12"/>
                    <a:pt x="13" y="12"/>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38" name="Freeform 791"/>
            <p:cNvSpPr/>
            <p:nvPr/>
          </p:nvSpPr>
          <p:spPr bwMode="auto">
            <a:xfrm>
              <a:off x="5632855" y="5495809"/>
              <a:ext cx="511553" cy="382512"/>
            </a:xfrm>
            <a:custGeom>
              <a:avLst/>
              <a:gdLst>
                <a:gd name="T0" fmla="*/ 41 w 47"/>
                <a:gd name="T1" fmla="*/ 0 h 35"/>
                <a:gd name="T2" fmla="*/ 37 w 47"/>
                <a:gd name="T3" fmla="*/ 8 h 35"/>
                <a:gd name="T4" fmla="*/ 45 w 47"/>
                <a:gd name="T5" fmla="*/ 3 h 35"/>
                <a:gd name="T6" fmla="*/ 39 w 47"/>
                <a:gd name="T7" fmla="*/ 10 h 35"/>
                <a:gd name="T8" fmla="*/ 44 w 47"/>
                <a:gd name="T9" fmla="*/ 7 h 35"/>
                <a:gd name="T10" fmla="*/ 40 w 47"/>
                <a:gd name="T11" fmla="*/ 15 h 35"/>
                <a:gd name="T12" fmla="*/ 45 w 47"/>
                <a:gd name="T13" fmla="*/ 12 h 35"/>
                <a:gd name="T14" fmla="*/ 40 w 47"/>
                <a:gd name="T15" fmla="*/ 19 h 35"/>
                <a:gd name="T16" fmla="*/ 47 w 47"/>
                <a:gd name="T17" fmla="*/ 16 h 35"/>
                <a:gd name="T18" fmla="*/ 41 w 47"/>
                <a:gd name="T19" fmla="*/ 23 h 35"/>
                <a:gd name="T20" fmla="*/ 44 w 47"/>
                <a:gd name="T21" fmla="*/ 22 h 35"/>
                <a:gd name="T22" fmla="*/ 42 w 47"/>
                <a:gd name="T23" fmla="*/ 24 h 35"/>
                <a:gd name="T24" fmla="*/ 44 w 47"/>
                <a:gd name="T25" fmla="*/ 24 h 35"/>
                <a:gd name="T26" fmla="*/ 0 w 47"/>
                <a:gd name="T27" fmla="*/ 34 h 35"/>
                <a:gd name="T28" fmla="*/ 44 w 47"/>
                <a:gd name="T29" fmla="*/ 32 h 35"/>
                <a:gd name="T30" fmla="*/ 47 w 47"/>
                <a:gd name="T31" fmla="*/ 9 h 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47" h="35">
                  <a:moveTo>
                    <a:pt x="41" y="0"/>
                  </a:moveTo>
                  <a:cubicBezTo>
                    <a:pt x="41" y="3"/>
                    <a:pt x="39" y="6"/>
                    <a:pt x="37" y="8"/>
                  </a:cubicBezTo>
                  <a:cubicBezTo>
                    <a:pt x="39" y="7"/>
                    <a:pt x="43" y="5"/>
                    <a:pt x="45" y="3"/>
                  </a:cubicBezTo>
                  <a:cubicBezTo>
                    <a:pt x="44" y="5"/>
                    <a:pt x="41" y="8"/>
                    <a:pt x="39" y="10"/>
                  </a:cubicBezTo>
                  <a:cubicBezTo>
                    <a:pt x="39" y="10"/>
                    <a:pt x="44" y="6"/>
                    <a:pt x="44" y="7"/>
                  </a:cubicBezTo>
                  <a:cubicBezTo>
                    <a:pt x="43" y="10"/>
                    <a:pt x="41" y="12"/>
                    <a:pt x="40" y="15"/>
                  </a:cubicBezTo>
                  <a:cubicBezTo>
                    <a:pt x="43" y="15"/>
                    <a:pt x="43" y="12"/>
                    <a:pt x="45" y="12"/>
                  </a:cubicBezTo>
                  <a:cubicBezTo>
                    <a:pt x="44" y="14"/>
                    <a:pt x="42" y="17"/>
                    <a:pt x="40" y="19"/>
                  </a:cubicBezTo>
                  <a:cubicBezTo>
                    <a:pt x="43" y="19"/>
                    <a:pt x="45" y="17"/>
                    <a:pt x="47" y="16"/>
                  </a:cubicBezTo>
                  <a:cubicBezTo>
                    <a:pt x="46" y="19"/>
                    <a:pt x="43" y="21"/>
                    <a:pt x="41" y="23"/>
                  </a:cubicBezTo>
                  <a:cubicBezTo>
                    <a:pt x="42" y="24"/>
                    <a:pt x="44" y="22"/>
                    <a:pt x="44" y="22"/>
                  </a:cubicBezTo>
                  <a:cubicBezTo>
                    <a:pt x="43" y="23"/>
                    <a:pt x="42" y="24"/>
                    <a:pt x="42" y="24"/>
                  </a:cubicBezTo>
                  <a:cubicBezTo>
                    <a:pt x="42" y="24"/>
                    <a:pt x="43" y="24"/>
                    <a:pt x="44" y="24"/>
                  </a:cubicBezTo>
                  <a:cubicBezTo>
                    <a:pt x="34" y="32"/>
                    <a:pt x="11" y="35"/>
                    <a:pt x="0" y="34"/>
                  </a:cubicBezTo>
                  <a:cubicBezTo>
                    <a:pt x="14" y="34"/>
                    <a:pt x="30" y="35"/>
                    <a:pt x="44" y="32"/>
                  </a:cubicBezTo>
                  <a:cubicBezTo>
                    <a:pt x="44" y="24"/>
                    <a:pt x="46" y="16"/>
                    <a:pt x="47" y="9"/>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39" name="Freeform 792"/>
            <p:cNvSpPr/>
            <p:nvPr/>
          </p:nvSpPr>
          <p:spPr bwMode="auto">
            <a:xfrm>
              <a:off x="6066063" y="5495809"/>
              <a:ext cx="87562" cy="294950"/>
            </a:xfrm>
            <a:custGeom>
              <a:avLst/>
              <a:gdLst>
                <a:gd name="T0" fmla="*/ 4 w 8"/>
                <a:gd name="T1" fmla="*/ 0 h 27"/>
                <a:gd name="T2" fmla="*/ 0 w 8"/>
                <a:gd name="T3" fmla="*/ 9 h 27"/>
                <a:gd name="T4" fmla="*/ 6 w 8"/>
                <a:gd name="T5" fmla="*/ 3 h 27"/>
                <a:gd name="T6" fmla="*/ 4 w 8"/>
                <a:gd name="T7" fmla="*/ 8 h 27"/>
                <a:gd name="T8" fmla="*/ 8 w 8"/>
                <a:gd name="T9" fmla="*/ 5 h 27"/>
                <a:gd name="T10" fmla="*/ 6 w 8"/>
                <a:gd name="T11" fmla="*/ 13 h 27"/>
                <a:gd name="T12" fmla="*/ 6 w 8"/>
                <a:gd name="T13" fmla="*/ 9 h 27"/>
                <a:gd name="T14" fmla="*/ 6 w 8"/>
                <a:gd name="T15" fmla="*/ 16 h 27"/>
                <a:gd name="T16" fmla="*/ 7 w 8"/>
                <a:gd name="T17" fmla="*/ 2 h 27"/>
                <a:gd name="T18" fmla="*/ 7 w 8"/>
                <a:gd name="T19" fmla="*/ 27 h 27"/>
                <a:gd name="T20" fmla="*/ 7 w 8"/>
                <a:gd name="T21" fmla="*/ 1 h 27"/>
                <a:gd name="T22" fmla="*/ 7 w 8"/>
                <a:gd name="T23" fmla="*/ 25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8" h="27">
                  <a:moveTo>
                    <a:pt x="4" y="0"/>
                  </a:moveTo>
                  <a:cubicBezTo>
                    <a:pt x="3" y="3"/>
                    <a:pt x="1" y="5"/>
                    <a:pt x="0" y="9"/>
                  </a:cubicBezTo>
                  <a:cubicBezTo>
                    <a:pt x="2" y="7"/>
                    <a:pt x="4" y="5"/>
                    <a:pt x="6" y="3"/>
                  </a:cubicBezTo>
                  <a:cubicBezTo>
                    <a:pt x="6" y="4"/>
                    <a:pt x="5" y="8"/>
                    <a:pt x="4" y="8"/>
                  </a:cubicBezTo>
                  <a:cubicBezTo>
                    <a:pt x="5" y="8"/>
                    <a:pt x="7" y="6"/>
                    <a:pt x="8" y="5"/>
                  </a:cubicBezTo>
                  <a:cubicBezTo>
                    <a:pt x="8" y="7"/>
                    <a:pt x="6" y="10"/>
                    <a:pt x="6" y="13"/>
                  </a:cubicBezTo>
                  <a:cubicBezTo>
                    <a:pt x="5" y="12"/>
                    <a:pt x="5" y="9"/>
                    <a:pt x="6" y="9"/>
                  </a:cubicBezTo>
                  <a:cubicBezTo>
                    <a:pt x="6" y="10"/>
                    <a:pt x="7" y="13"/>
                    <a:pt x="6" y="16"/>
                  </a:cubicBezTo>
                  <a:cubicBezTo>
                    <a:pt x="6" y="11"/>
                    <a:pt x="7" y="7"/>
                    <a:pt x="7" y="2"/>
                  </a:cubicBezTo>
                  <a:cubicBezTo>
                    <a:pt x="7" y="10"/>
                    <a:pt x="7" y="22"/>
                    <a:pt x="7" y="27"/>
                  </a:cubicBezTo>
                  <a:cubicBezTo>
                    <a:pt x="7" y="19"/>
                    <a:pt x="7" y="6"/>
                    <a:pt x="7" y="1"/>
                  </a:cubicBezTo>
                  <a:cubicBezTo>
                    <a:pt x="7" y="9"/>
                    <a:pt x="7" y="17"/>
                    <a:pt x="7" y="25"/>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40" name="Freeform 793"/>
            <p:cNvSpPr/>
            <p:nvPr/>
          </p:nvSpPr>
          <p:spPr bwMode="auto">
            <a:xfrm>
              <a:off x="6135194" y="5495809"/>
              <a:ext cx="161299" cy="64520"/>
            </a:xfrm>
            <a:custGeom>
              <a:avLst/>
              <a:gdLst>
                <a:gd name="T0" fmla="*/ 1 w 15"/>
                <a:gd name="T1" fmla="*/ 6 h 6"/>
                <a:gd name="T2" fmla="*/ 15 w 15"/>
                <a:gd name="T3" fmla="*/ 1 h 6"/>
                <a:gd name="T4" fmla="*/ 1 w 15"/>
                <a:gd name="T5" fmla="*/ 1 h 6"/>
                <a:gd name="T6" fmla="*/ 11 w 15"/>
                <a:gd name="T7" fmla="*/ 0 h 6"/>
              </a:gdLst>
              <a:ahLst/>
              <a:cxnLst>
                <a:cxn ang="0">
                  <a:pos x="T0" y="T1"/>
                </a:cxn>
                <a:cxn ang="0">
                  <a:pos x="T2" y="T3"/>
                </a:cxn>
                <a:cxn ang="0">
                  <a:pos x="T4" y="T5"/>
                </a:cxn>
                <a:cxn ang="0">
                  <a:pos x="T6" y="T7"/>
                </a:cxn>
              </a:cxnLst>
              <a:rect l="0" t="0" r="r" b="b"/>
              <a:pathLst>
                <a:path w="15" h="6">
                  <a:moveTo>
                    <a:pt x="1" y="6"/>
                  </a:moveTo>
                  <a:cubicBezTo>
                    <a:pt x="0" y="6"/>
                    <a:pt x="10" y="2"/>
                    <a:pt x="15" y="1"/>
                  </a:cubicBezTo>
                  <a:cubicBezTo>
                    <a:pt x="11" y="2"/>
                    <a:pt x="6" y="1"/>
                    <a:pt x="1" y="1"/>
                  </a:cubicBezTo>
                  <a:cubicBezTo>
                    <a:pt x="5" y="1"/>
                    <a:pt x="8" y="1"/>
                    <a:pt x="11" y="0"/>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41" name="Freeform 797"/>
            <p:cNvSpPr/>
            <p:nvPr/>
          </p:nvSpPr>
          <p:spPr bwMode="auto">
            <a:xfrm>
              <a:off x="4821743" y="3633937"/>
              <a:ext cx="327209" cy="668245"/>
            </a:xfrm>
            <a:custGeom>
              <a:avLst/>
              <a:gdLst>
                <a:gd name="T0" fmla="*/ 27 w 30"/>
                <a:gd name="T1" fmla="*/ 1 h 61"/>
                <a:gd name="T2" fmla="*/ 4 w 30"/>
                <a:gd name="T3" fmla="*/ 10 h 61"/>
                <a:gd name="T4" fmla="*/ 2 w 30"/>
                <a:gd name="T5" fmla="*/ 46 h 61"/>
                <a:gd name="T6" fmla="*/ 10 w 30"/>
                <a:gd name="T7" fmla="*/ 13 h 61"/>
                <a:gd name="T8" fmla="*/ 30 w 30"/>
                <a:gd name="T9" fmla="*/ 7 h 61"/>
                <a:gd name="T10" fmla="*/ 4 w 30"/>
                <a:gd name="T11" fmla="*/ 10 h 61"/>
                <a:gd name="T12" fmla="*/ 4 w 30"/>
                <a:gd name="T13" fmla="*/ 21 h 61"/>
                <a:gd name="T14" fmla="*/ 2 w 30"/>
                <a:gd name="T15" fmla="*/ 41 h 61"/>
                <a:gd name="T16" fmla="*/ 0 w 30"/>
                <a:gd name="T17" fmla="*/ 61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0" h="61">
                  <a:moveTo>
                    <a:pt x="27" y="1"/>
                  </a:moveTo>
                  <a:cubicBezTo>
                    <a:pt x="18" y="1"/>
                    <a:pt x="8" y="1"/>
                    <a:pt x="4" y="10"/>
                  </a:cubicBezTo>
                  <a:cubicBezTo>
                    <a:pt x="0" y="19"/>
                    <a:pt x="2" y="35"/>
                    <a:pt x="2" y="46"/>
                  </a:cubicBezTo>
                  <a:cubicBezTo>
                    <a:pt x="1" y="35"/>
                    <a:pt x="3" y="21"/>
                    <a:pt x="10" y="13"/>
                  </a:cubicBezTo>
                  <a:cubicBezTo>
                    <a:pt x="15" y="7"/>
                    <a:pt x="22" y="7"/>
                    <a:pt x="30" y="7"/>
                  </a:cubicBezTo>
                  <a:cubicBezTo>
                    <a:pt x="24" y="0"/>
                    <a:pt x="6" y="3"/>
                    <a:pt x="4" y="10"/>
                  </a:cubicBezTo>
                  <a:cubicBezTo>
                    <a:pt x="3" y="13"/>
                    <a:pt x="4" y="18"/>
                    <a:pt x="4" y="21"/>
                  </a:cubicBezTo>
                  <a:cubicBezTo>
                    <a:pt x="3" y="27"/>
                    <a:pt x="2" y="34"/>
                    <a:pt x="2" y="41"/>
                  </a:cubicBezTo>
                  <a:cubicBezTo>
                    <a:pt x="1" y="48"/>
                    <a:pt x="0" y="54"/>
                    <a:pt x="0" y="61"/>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42" name="Freeform 798"/>
            <p:cNvSpPr/>
            <p:nvPr/>
          </p:nvSpPr>
          <p:spPr bwMode="auto">
            <a:xfrm>
              <a:off x="4844787" y="4979647"/>
              <a:ext cx="142865" cy="428598"/>
            </a:xfrm>
            <a:custGeom>
              <a:avLst/>
              <a:gdLst>
                <a:gd name="T0" fmla="*/ 6 w 13"/>
                <a:gd name="T1" fmla="*/ 0 h 39"/>
                <a:gd name="T2" fmla="*/ 4 w 13"/>
                <a:gd name="T3" fmla="*/ 26 h 39"/>
                <a:gd name="T4" fmla="*/ 13 w 13"/>
                <a:gd name="T5" fmla="*/ 39 h 39"/>
                <a:gd name="T6" fmla="*/ 9 w 13"/>
                <a:gd name="T7" fmla="*/ 6 h 39"/>
              </a:gdLst>
              <a:ahLst/>
              <a:cxnLst>
                <a:cxn ang="0">
                  <a:pos x="T0" y="T1"/>
                </a:cxn>
                <a:cxn ang="0">
                  <a:pos x="T2" y="T3"/>
                </a:cxn>
                <a:cxn ang="0">
                  <a:pos x="T4" y="T5"/>
                </a:cxn>
                <a:cxn ang="0">
                  <a:pos x="T6" y="T7"/>
                </a:cxn>
              </a:cxnLst>
              <a:rect l="0" t="0" r="r" b="b"/>
              <a:pathLst>
                <a:path w="13" h="39">
                  <a:moveTo>
                    <a:pt x="6" y="0"/>
                  </a:moveTo>
                  <a:cubicBezTo>
                    <a:pt x="4" y="7"/>
                    <a:pt x="4" y="19"/>
                    <a:pt x="4" y="26"/>
                  </a:cubicBezTo>
                  <a:cubicBezTo>
                    <a:pt x="4" y="35"/>
                    <a:pt x="6" y="36"/>
                    <a:pt x="13" y="39"/>
                  </a:cubicBezTo>
                  <a:cubicBezTo>
                    <a:pt x="10" y="30"/>
                    <a:pt x="0" y="15"/>
                    <a:pt x="9" y="6"/>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43" name="Freeform 799"/>
            <p:cNvSpPr/>
            <p:nvPr/>
          </p:nvSpPr>
          <p:spPr bwMode="auto">
            <a:xfrm>
              <a:off x="7139867" y="3647764"/>
              <a:ext cx="502335" cy="1608398"/>
            </a:xfrm>
            <a:custGeom>
              <a:avLst/>
              <a:gdLst>
                <a:gd name="T0" fmla="*/ 1 w 46"/>
                <a:gd name="T1" fmla="*/ 0 h 147"/>
                <a:gd name="T2" fmla="*/ 33 w 46"/>
                <a:gd name="T3" fmla="*/ 12 h 147"/>
                <a:gd name="T4" fmla="*/ 33 w 46"/>
                <a:gd name="T5" fmla="*/ 32 h 147"/>
                <a:gd name="T6" fmla="*/ 32 w 46"/>
                <a:gd name="T7" fmla="*/ 51 h 147"/>
                <a:gd name="T8" fmla="*/ 27 w 46"/>
                <a:gd name="T9" fmla="*/ 13 h 147"/>
                <a:gd name="T10" fmla="*/ 0 w 46"/>
                <a:gd name="T11" fmla="*/ 5 h 147"/>
                <a:gd name="T12" fmla="*/ 32 w 46"/>
                <a:gd name="T13" fmla="*/ 17 h 147"/>
                <a:gd name="T14" fmla="*/ 34 w 46"/>
                <a:gd name="T15" fmla="*/ 40 h 147"/>
                <a:gd name="T16" fmla="*/ 36 w 46"/>
                <a:gd name="T17" fmla="*/ 65 h 147"/>
                <a:gd name="T18" fmla="*/ 39 w 46"/>
                <a:gd name="T19" fmla="*/ 105 h 147"/>
                <a:gd name="T20" fmla="*/ 38 w 46"/>
                <a:gd name="T21" fmla="*/ 147 h 147"/>
                <a:gd name="T22" fmla="*/ 35 w 46"/>
                <a:gd name="T23" fmla="*/ 108 h 147"/>
                <a:gd name="T24" fmla="*/ 30 w 46"/>
                <a:gd name="T25" fmla="*/ 69 h 147"/>
                <a:gd name="T26" fmla="*/ 40 w 46"/>
                <a:gd name="T27" fmla="*/ 129 h 147"/>
                <a:gd name="T28" fmla="*/ 39 w 46"/>
                <a:gd name="T29" fmla="*/ 83 h 147"/>
                <a:gd name="T30" fmla="*/ 40 w 46"/>
                <a:gd name="T31" fmla="*/ 128 h 147"/>
                <a:gd name="T32" fmla="*/ 42 w 46"/>
                <a:gd name="T33" fmla="*/ 95 h 147"/>
                <a:gd name="T34" fmla="*/ 43 w 46"/>
                <a:gd name="T35" fmla="*/ 137 h 147"/>
                <a:gd name="T36" fmla="*/ 41 w 46"/>
                <a:gd name="T37" fmla="*/ 130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46" h="147">
                  <a:moveTo>
                    <a:pt x="1" y="0"/>
                  </a:moveTo>
                  <a:cubicBezTo>
                    <a:pt x="9" y="5"/>
                    <a:pt x="28" y="3"/>
                    <a:pt x="33" y="12"/>
                  </a:cubicBezTo>
                  <a:cubicBezTo>
                    <a:pt x="36" y="16"/>
                    <a:pt x="33" y="27"/>
                    <a:pt x="33" y="32"/>
                  </a:cubicBezTo>
                  <a:cubicBezTo>
                    <a:pt x="33" y="38"/>
                    <a:pt x="32" y="45"/>
                    <a:pt x="32" y="51"/>
                  </a:cubicBezTo>
                  <a:cubicBezTo>
                    <a:pt x="32" y="41"/>
                    <a:pt x="34" y="22"/>
                    <a:pt x="27" y="13"/>
                  </a:cubicBezTo>
                  <a:cubicBezTo>
                    <a:pt x="20" y="4"/>
                    <a:pt x="9" y="9"/>
                    <a:pt x="0" y="5"/>
                  </a:cubicBezTo>
                  <a:cubicBezTo>
                    <a:pt x="9" y="3"/>
                    <a:pt x="27" y="9"/>
                    <a:pt x="32" y="17"/>
                  </a:cubicBezTo>
                  <a:cubicBezTo>
                    <a:pt x="35" y="23"/>
                    <a:pt x="34" y="33"/>
                    <a:pt x="34" y="40"/>
                  </a:cubicBezTo>
                  <a:cubicBezTo>
                    <a:pt x="34" y="48"/>
                    <a:pt x="36" y="57"/>
                    <a:pt x="36" y="65"/>
                  </a:cubicBezTo>
                  <a:cubicBezTo>
                    <a:pt x="36" y="78"/>
                    <a:pt x="38" y="91"/>
                    <a:pt x="39" y="105"/>
                  </a:cubicBezTo>
                  <a:cubicBezTo>
                    <a:pt x="40" y="119"/>
                    <a:pt x="38" y="133"/>
                    <a:pt x="38" y="147"/>
                  </a:cubicBezTo>
                  <a:cubicBezTo>
                    <a:pt x="35" y="134"/>
                    <a:pt x="36" y="121"/>
                    <a:pt x="35" y="108"/>
                  </a:cubicBezTo>
                  <a:cubicBezTo>
                    <a:pt x="34" y="95"/>
                    <a:pt x="29" y="82"/>
                    <a:pt x="30" y="69"/>
                  </a:cubicBezTo>
                  <a:cubicBezTo>
                    <a:pt x="37" y="88"/>
                    <a:pt x="35" y="110"/>
                    <a:pt x="40" y="129"/>
                  </a:cubicBezTo>
                  <a:cubicBezTo>
                    <a:pt x="39" y="114"/>
                    <a:pt x="39" y="98"/>
                    <a:pt x="39" y="83"/>
                  </a:cubicBezTo>
                  <a:cubicBezTo>
                    <a:pt x="39" y="97"/>
                    <a:pt x="36" y="115"/>
                    <a:pt x="40" y="128"/>
                  </a:cubicBezTo>
                  <a:cubicBezTo>
                    <a:pt x="42" y="118"/>
                    <a:pt x="41" y="106"/>
                    <a:pt x="42" y="95"/>
                  </a:cubicBezTo>
                  <a:cubicBezTo>
                    <a:pt x="45" y="107"/>
                    <a:pt x="46" y="125"/>
                    <a:pt x="43" y="137"/>
                  </a:cubicBezTo>
                  <a:cubicBezTo>
                    <a:pt x="42" y="135"/>
                    <a:pt x="41" y="132"/>
                    <a:pt x="41" y="130"/>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44" name="Freeform 800"/>
            <p:cNvSpPr/>
            <p:nvPr/>
          </p:nvSpPr>
          <p:spPr bwMode="auto">
            <a:xfrm>
              <a:off x="6135194" y="5329900"/>
              <a:ext cx="1322665" cy="156692"/>
            </a:xfrm>
            <a:custGeom>
              <a:avLst/>
              <a:gdLst>
                <a:gd name="T0" fmla="*/ 121 w 121"/>
                <a:gd name="T1" fmla="*/ 10 h 14"/>
                <a:gd name="T2" fmla="*/ 54 w 121"/>
                <a:gd name="T3" fmla="*/ 6 h 14"/>
                <a:gd name="T4" fmla="*/ 6 w 121"/>
                <a:gd name="T5" fmla="*/ 8 h 14"/>
                <a:gd name="T6" fmla="*/ 85 w 121"/>
                <a:gd name="T7" fmla="*/ 2 h 14"/>
                <a:gd name="T8" fmla="*/ 0 w 121"/>
                <a:gd name="T9" fmla="*/ 4 h 14"/>
                <a:gd name="T10" fmla="*/ 84 w 121"/>
                <a:gd name="T11" fmla="*/ 1 h 14"/>
                <a:gd name="T12" fmla="*/ 54 w 121"/>
                <a:gd name="T13" fmla="*/ 0 h 14"/>
                <a:gd name="T14" fmla="*/ 92 w 121"/>
                <a:gd name="T15" fmla="*/ 1 h 14"/>
                <a:gd name="T16" fmla="*/ 109 w 121"/>
                <a:gd name="T17" fmla="*/ 1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21" h="14">
                  <a:moveTo>
                    <a:pt x="121" y="10"/>
                  </a:moveTo>
                  <a:cubicBezTo>
                    <a:pt x="101" y="14"/>
                    <a:pt x="74" y="12"/>
                    <a:pt x="54" y="6"/>
                  </a:cubicBezTo>
                  <a:cubicBezTo>
                    <a:pt x="37" y="1"/>
                    <a:pt x="23" y="5"/>
                    <a:pt x="6" y="8"/>
                  </a:cubicBezTo>
                  <a:cubicBezTo>
                    <a:pt x="33" y="7"/>
                    <a:pt x="59" y="8"/>
                    <a:pt x="85" y="2"/>
                  </a:cubicBezTo>
                  <a:cubicBezTo>
                    <a:pt x="57" y="2"/>
                    <a:pt x="28" y="5"/>
                    <a:pt x="0" y="4"/>
                  </a:cubicBezTo>
                  <a:cubicBezTo>
                    <a:pt x="26" y="4"/>
                    <a:pt x="60" y="12"/>
                    <a:pt x="84" y="1"/>
                  </a:cubicBezTo>
                  <a:cubicBezTo>
                    <a:pt x="74" y="1"/>
                    <a:pt x="64" y="0"/>
                    <a:pt x="54" y="0"/>
                  </a:cubicBezTo>
                  <a:cubicBezTo>
                    <a:pt x="67" y="0"/>
                    <a:pt x="79" y="0"/>
                    <a:pt x="92" y="1"/>
                  </a:cubicBezTo>
                  <a:cubicBezTo>
                    <a:pt x="97" y="2"/>
                    <a:pt x="104" y="3"/>
                    <a:pt x="109" y="1"/>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45" name="Freeform 801"/>
            <p:cNvSpPr/>
            <p:nvPr/>
          </p:nvSpPr>
          <p:spPr bwMode="auto">
            <a:xfrm>
              <a:off x="7379514" y="4915126"/>
              <a:ext cx="262688" cy="557639"/>
            </a:xfrm>
            <a:custGeom>
              <a:avLst/>
              <a:gdLst>
                <a:gd name="T0" fmla="*/ 23 w 24"/>
                <a:gd name="T1" fmla="*/ 26 h 51"/>
                <a:gd name="T2" fmla="*/ 6 w 24"/>
                <a:gd name="T3" fmla="*/ 51 h 51"/>
                <a:gd name="T4" fmla="*/ 23 w 24"/>
                <a:gd name="T5" fmla="*/ 28 h 51"/>
                <a:gd name="T6" fmla="*/ 9 w 24"/>
                <a:gd name="T7" fmla="*/ 42 h 51"/>
                <a:gd name="T8" fmla="*/ 17 w 24"/>
                <a:gd name="T9" fmla="*/ 33 h 51"/>
                <a:gd name="T10" fmla="*/ 3 w 24"/>
                <a:gd name="T11" fmla="*/ 43 h 51"/>
                <a:gd name="T12" fmla="*/ 10 w 24"/>
                <a:gd name="T13" fmla="*/ 27 h 51"/>
                <a:gd name="T14" fmla="*/ 1 w 24"/>
                <a:gd name="T15" fmla="*/ 35 h 51"/>
                <a:gd name="T16" fmla="*/ 7 w 24"/>
                <a:gd name="T17" fmla="*/ 26 h 51"/>
                <a:gd name="T18" fmla="*/ 2 w 24"/>
                <a:gd name="T19" fmla="*/ 32 h 51"/>
                <a:gd name="T20" fmla="*/ 5 w 24"/>
                <a:gd name="T21" fmla="*/ 28 h 51"/>
                <a:gd name="T22" fmla="*/ 1 w 24"/>
                <a:gd name="T23" fmla="*/ 34 h 51"/>
                <a:gd name="T24" fmla="*/ 8 w 24"/>
                <a:gd name="T25" fmla="*/ 26 h 51"/>
                <a:gd name="T26" fmla="*/ 9 w 24"/>
                <a:gd name="T27" fmla="*/ 27 h 51"/>
                <a:gd name="T28" fmla="*/ 13 w 24"/>
                <a:gd name="T29" fmla="*/ 0 h 51"/>
                <a:gd name="T30" fmla="*/ 10 w 24"/>
                <a:gd name="T31" fmla="*/ 37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4" h="51">
                  <a:moveTo>
                    <a:pt x="23" y="26"/>
                  </a:moveTo>
                  <a:cubicBezTo>
                    <a:pt x="24" y="34"/>
                    <a:pt x="14" y="48"/>
                    <a:pt x="6" y="51"/>
                  </a:cubicBezTo>
                  <a:cubicBezTo>
                    <a:pt x="6" y="40"/>
                    <a:pt x="22" y="40"/>
                    <a:pt x="23" y="28"/>
                  </a:cubicBezTo>
                  <a:cubicBezTo>
                    <a:pt x="21" y="34"/>
                    <a:pt x="14" y="39"/>
                    <a:pt x="9" y="42"/>
                  </a:cubicBezTo>
                  <a:cubicBezTo>
                    <a:pt x="11" y="39"/>
                    <a:pt x="14" y="36"/>
                    <a:pt x="17" y="33"/>
                  </a:cubicBezTo>
                  <a:cubicBezTo>
                    <a:pt x="15" y="38"/>
                    <a:pt x="8" y="42"/>
                    <a:pt x="3" y="43"/>
                  </a:cubicBezTo>
                  <a:cubicBezTo>
                    <a:pt x="0" y="37"/>
                    <a:pt x="6" y="31"/>
                    <a:pt x="10" y="27"/>
                  </a:cubicBezTo>
                  <a:cubicBezTo>
                    <a:pt x="9" y="31"/>
                    <a:pt x="5" y="35"/>
                    <a:pt x="1" y="35"/>
                  </a:cubicBezTo>
                  <a:cubicBezTo>
                    <a:pt x="1" y="31"/>
                    <a:pt x="4" y="28"/>
                    <a:pt x="7" y="26"/>
                  </a:cubicBezTo>
                  <a:cubicBezTo>
                    <a:pt x="7" y="29"/>
                    <a:pt x="5" y="31"/>
                    <a:pt x="2" y="32"/>
                  </a:cubicBezTo>
                  <a:cubicBezTo>
                    <a:pt x="3" y="30"/>
                    <a:pt x="3" y="29"/>
                    <a:pt x="5" y="28"/>
                  </a:cubicBezTo>
                  <a:cubicBezTo>
                    <a:pt x="5" y="31"/>
                    <a:pt x="3" y="33"/>
                    <a:pt x="1" y="34"/>
                  </a:cubicBezTo>
                  <a:cubicBezTo>
                    <a:pt x="2" y="30"/>
                    <a:pt x="5" y="27"/>
                    <a:pt x="8" y="26"/>
                  </a:cubicBezTo>
                  <a:cubicBezTo>
                    <a:pt x="8" y="26"/>
                    <a:pt x="9" y="27"/>
                    <a:pt x="9" y="27"/>
                  </a:cubicBezTo>
                  <a:cubicBezTo>
                    <a:pt x="8" y="19"/>
                    <a:pt x="10" y="7"/>
                    <a:pt x="13" y="0"/>
                  </a:cubicBezTo>
                  <a:cubicBezTo>
                    <a:pt x="14" y="12"/>
                    <a:pt x="13" y="26"/>
                    <a:pt x="10" y="37"/>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46" name="Freeform 802"/>
            <p:cNvSpPr/>
            <p:nvPr/>
          </p:nvSpPr>
          <p:spPr bwMode="auto">
            <a:xfrm>
              <a:off x="7052303" y="5375986"/>
              <a:ext cx="414774" cy="73738"/>
            </a:xfrm>
            <a:custGeom>
              <a:avLst/>
              <a:gdLst>
                <a:gd name="T0" fmla="*/ 38 w 38"/>
                <a:gd name="T1" fmla="*/ 0 h 7"/>
                <a:gd name="T2" fmla="*/ 0 w 38"/>
                <a:gd name="T3" fmla="*/ 4 h 7"/>
                <a:gd name="T4" fmla="*/ 31 w 38"/>
                <a:gd name="T5" fmla="*/ 2 h 7"/>
              </a:gdLst>
              <a:ahLst/>
              <a:cxnLst>
                <a:cxn ang="0">
                  <a:pos x="T0" y="T1"/>
                </a:cxn>
                <a:cxn ang="0">
                  <a:pos x="T2" y="T3"/>
                </a:cxn>
                <a:cxn ang="0">
                  <a:pos x="T4" y="T5"/>
                </a:cxn>
              </a:cxnLst>
              <a:rect l="0" t="0" r="r" b="b"/>
              <a:pathLst>
                <a:path w="38" h="7">
                  <a:moveTo>
                    <a:pt x="38" y="0"/>
                  </a:moveTo>
                  <a:cubicBezTo>
                    <a:pt x="26" y="4"/>
                    <a:pt x="14" y="3"/>
                    <a:pt x="0" y="4"/>
                  </a:cubicBezTo>
                  <a:cubicBezTo>
                    <a:pt x="9" y="4"/>
                    <a:pt x="23" y="7"/>
                    <a:pt x="31" y="2"/>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47" name="Freeform 803"/>
            <p:cNvSpPr/>
            <p:nvPr/>
          </p:nvSpPr>
          <p:spPr bwMode="auto">
            <a:xfrm>
              <a:off x="4900090" y="5113298"/>
              <a:ext cx="709724" cy="382512"/>
            </a:xfrm>
            <a:custGeom>
              <a:avLst/>
              <a:gdLst>
                <a:gd name="T0" fmla="*/ 2 w 65"/>
                <a:gd name="T1" fmla="*/ 17 h 35"/>
                <a:gd name="T2" fmla="*/ 28 w 65"/>
                <a:gd name="T3" fmla="*/ 28 h 35"/>
                <a:gd name="T4" fmla="*/ 12 w 65"/>
                <a:gd name="T5" fmla="*/ 28 h 35"/>
                <a:gd name="T6" fmla="*/ 31 w 65"/>
                <a:gd name="T7" fmla="*/ 30 h 35"/>
                <a:gd name="T8" fmla="*/ 15 w 65"/>
                <a:gd name="T9" fmla="*/ 28 h 35"/>
                <a:gd name="T10" fmla="*/ 45 w 65"/>
                <a:gd name="T11" fmla="*/ 31 h 35"/>
                <a:gd name="T12" fmla="*/ 27 w 65"/>
                <a:gd name="T13" fmla="*/ 32 h 35"/>
                <a:gd name="T14" fmla="*/ 65 w 65"/>
                <a:gd name="T15" fmla="*/ 33 h 35"/>
                <a:gd name="T16" fmla="*/ 27 w 65"/>
                <a:gd name="T17" fmla="*/ 29 h 35"/>
                <a:gd name="T18" fmla="*/ 54 w 65"/>
                <a:gd name="T19" fmla="*/ 29 h 35"/>
                <a:gd name="T20" fmla="*/ 17 w 65"/>
                <a:gd name="T21" fmla="*/ 20 h 35"/>
                <a:gd name="T22" fmla="*/ 39 w 65"/>
                <a:gd name="T23" fmla="*/ 22 h 35"/>
                <a:gd name="T24" fmla="*/ 19 w 65"/>
                <a:gd name="T25" fmla="*/ 16 h 35"/>
                <a:gd name="T26" fmla="*/ 28 w 65"/>
                <a:gd name="T27" fmla="*/ 19 h 35"/>
                <a:gd name="T28" fmla="*/ 9 w 65"/>
                <a:gd name="T29" fmla="*/ 7 h 35"/>
                <a:gd name="T30" fmla="*/ 10 w 65"/>
                <a:gd name="T31" fmla="*/ 10 h 35"/>
                <a:gd name="T32" fmla="*/ 10 w 65"/>
                <a:gd name="T33" fmla="*/ 0 h 35"/>
                <a:gd name="T34" fmla="*/ 13 w 65"/>
                <a:gd name="T35" fmla="*/ 13 h 35"/>
                <a:gd name="T36" fmla="*/ 12 w 65"/>
                <a:gd name="T37" fmla="*/ 3 h 35"/>
                <a:gd name="T38" fmla="*/ 14 w 65"/>
                <a:gd name="T39" fmla="*/ 14 h 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65" h="35">
                  <a:moveTo>
                    <a:pt x="2" y="17"/>
                  </a:moveTo>
                  <a:cubicBezTo>
                    <a:pt x="0" y="25"/>
                    <a:pt x="22" y="28"/>
                    <a:pt x="28" y="28"/>
                  </a:cubicBezTo>
                  <a:cubicBezTo>
                    <a:pt x="23" y="29"/>
                    <a:pt x="18" y="27"/>
                    <a:pt x="12" y="28"/>
                  </a:cubicBezTo>
                  <a:cubicBezTo>
                    <a:pt x="19" y="28"/>
                    <a:pt x="25" y="31"/>
                    <a:pt x="31" y="30"/>
                  </a:cubicBezTo>
                  <a:cubicBezTo>
                    <a:pt x="26" y="28"/>
                    <a:pt x="20" y="28"/>
                    <a:pt x="15" y="28"/>
                  </a:cubicBezTo>
                  <a:cubicBezTo>
                    <a:pt x="25" y="31"/>
                    <a:pt x="35" y="31"/>
                    <a:pt x="45" y="31"/>
                  </a:cubicBezTo>
                  <a:cubicBezTo>
                    <a:pt x="40" y="33"/>
                    <a:pt x="33" y="32"/>
                    <a:pt x="27" y="32"/>
                  </a:cubicBezTo>
                  <a:cubicBezTo>
                    <a:pt x="39" y="35"/>
                    <a:pt x="54" y="31"/>
                    <a:pt x="65" y="33"/>
                  </a:cubicBezTo>
                  <a:cubicBezTo>
                    <a:pt x="54" y="30"/>
                    <a:pt x="38" y="29"/>
                    <a:pt x="27" y="29"/>
                  </a:cubicBezTo>
                  <a:cubicBezTo>
                    <a:pt x="35" y="29"/>
                    <a:pt x="46" y="30"/>
                    <a:pt x="54" y="29"/>
                  </a:cubicBezTo>
                  <a:cubicBezTo>
                    <a:pt x="43" y="24"/>
                    <a:pt x="28" y="26"/>
                    <a:pt x="17" y="20"/>
                  </a:cubicBezTo>
                  <a:cubicBezTo>
                    <a:pt x="24" y="19"/>
                    <a:pt x="32" y="22"/>
                    <a:pt x="39" y="22"/>
                  </a:cubicBezTo>
                  <a:cubicBezTo>
                    <a:pt x="32" y="21"/>
                    <a:pt x="26" y="18"/>
                    <a:pt x="19" y="16"/>
                  </a:cubicBezTo>
                  <a:cubicBezTo>
                    <a:pt x="22" y="18"/>
                    <a:pt x="25" y="19"/>
                    <a:pt x="28" y="19"/>
                  </a:cubicBezTo>
                  <a:cubicBezTo>
                    <a:pt x="22" y="15"/>
                    <a:pt x="14" y="14"/>
                    <a:pt x="9" y="7"/>
                  </a:cubicBezTo>
                  <a:cubicBezTo>
                    <a:pt x="9" y="8"/>
                    <a:pt x="9" y="9"/>
                    <a:pt x="10" y="10"/>
                  </a:cubicBezTo>
                  <a:cubicBezTo>
                    <a:pt x="10" y="7"/>
                    <a:pt x="10" y="3"/>
                    <a:pt x="10" y="0"/>
                  </a:cubicBezTo>
                  <a:cubicBezTo>
                    <a:pt x="11" y="5"/>
                    <a:pt x="12" y="9"/>
                    <a:pt x="13" y="13"/>
                  </a:cubicBezTo>
                  <a:cubicBezTo>
                    <a:pt x="13" y="10"/>
                    <a:pt x="13" y="7"/>
                    <a:pt x="12" y="3"/>
                  </a:cubicBezTo>
                  <a:cubicBezTo>
                    <a:pt x="12" y="7"/>
                    <a:pt x="13" y="10"/>
                    <a:pt x="14" y="14"/>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48" name="Freeform 804"/>
            <p:cNvSpPr/>
            <p:nvPr/>
          </p:nvSpPr>
          <p:spPr bwMode="auto">
            <a:xfrm>
              <a:off x="4877046" y="4422008"/>
              <a:ext cx="142865" cy="437815"/>
            </a:xfrm>
            <a:custGeom>
              <a:avLst/>
              <a:gdLst>
                <a:gd name="T0" fmla="*/ 2 w 13"/>
                <a:gd name="T1" fmla="*/ 0 h 40"/>
                <a:gd name="T2" fmla="*/ 3 w 13"/>
                <a:gd name="T3" fmla="*/ 40 h 40"/>
                <a:gd name="T4" fmla="*/ 5 w 13"/>
                <a:gd name="T5" fmla="*/ 0 h 40"/>
                <a:gd name="T6" fmla="*/ 8 w 13"/>
                <a:gd name="T7" fmla="*/ 32 h 40"/>
                <a:gd name="T8" fmla="*/ 8 w 13"/>
                <a:gd name="T9" fmla="*/ 5 h 40"/>
                <a:gd name="T10" fmla="*/ 13 w 13"/>
                <a:gd name="T11" fmla="*/ 36 h 40"/>
              </a:gdLst>
              <a:ahLst/>
              <a:cxnLst>
                <a:cxn ang="0">
                  <a:pos x="T0" y="T1"/>
                </a:cxn>
                <a:cxn ang="0">
                  <a:pos x="T2" y="T3"/>
                </a:cxn>
                <a:cxn ang="0">
                  <a:pos x="T4" y="T5"/>
                </a:cxn>
                <a:cxn ang="0">
                  <a:pos x="T6" y="T7"/>
                </a:cxn>
                <a:cxn ang="0">
                  <a:pos x="T8" y="T9"/>
                </a:cxn>
                <a:cxn ang="0">
                  <a:pos x="T10" y="T11"/>
                </a:cxn>
              </a:cxnLst>
              <a:rect l="0" t="0" r="r" b="b"/>
              <a:pathLst>
                <a:path w="13" h="40">
                  <a:moveTo>
                    <a:pt x="2" y="0"/>
                  </a:moveTo>
                  <a:cubicBezTo>
                    <a:pt x="2" y="13"/>
                    <a:pt x="0" y="28"/>
                    <a:pt x="3" y="40"/>
                  </a:cubicBezTo>
                  <a:cubicBezTo>
                    <a:pt x="8" y="30"/>
                    <a:pt x="9" y="10"/>
                    <a:pt x="5" y="0"/>
                  </a:cubicBezTo>
                  <a:cubicBezTo>
                    <a:pt x="4" y="10"/>
                    <a:pt x="4" y="22"/>
                    <a:pt x="8" y="32"/>
                  </a:cubicBezTo>
                  <a:cubicBezTo>
                    <a:pt x="12" y="26"/>
                    <a:pt x="8" y="12"/>
                    <a:pt x="8" y="5"/>
                  </a:cubicBezTo>
                  <a:cubicBezTo>
                    <a:pt x="7" y="14"/>
                    <a:pt x="8" y="28"/>
                    <a:pt x="13" y="36"/>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49" name="Freeform 805"/>
            <p:cNvSpPr/>
            <p:nvPr/>
          </p:nvSpPr>
          <p:spPr bwMode="auto">
            <a:xfrm>
              <a:off x="4918525" y="3744543"/>
              <a:ext cx="364078" cy="428598"/>
            </a:xfrm>
            <a:custGeom>
              <a:avLst/>
              <a:gdLst>
                <a:gd name="T0" fmla="*/ 12 w 33"/>
                <a:gd name="T1" fmla="*/ 3 h 39"/>
                <a:gd name="T2" fmla="*/ 1 w 33"/>
                <a:gd name="T3" fmla="*/ 39 h 39"/>
                <a:gd name="T4" fmla="*/ 12 w 33"/>
                <a:gd name="T5" fmla="*/ 5 h 39"/>
                <a:gd name="T6" fmla="*/ 33 w 33"/>
                <a:gd name="T7" fmla="*/ 1 h 39"/>
                <a:gd name="T8" fmla="*/ 10 w 33"/>
                <a:gd name="T9" fmla="*/ 8 h 39"/>
                <a:gd name="T10" fmla="*/ 17 w 33"/>
                <a:gd name="T11" fmla="*/ 6 h 39"/>
                <a:gd name="T12" fmla="*/ 3 w 33"/>
                <a:gd name="T13" fmla="*/ 34 h 39"/>
                <a:gd name="T14" fmla="*/ 18 w 33"/>
                <a:gd name="T15" fmla="*/ 6 h 3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3" h="39">
                  <a:moveTo>
                    <a:pt x="12" y="3"/>
                  </a:moveTo>
                  <a:cubicBezTo>
                    <a:pt x="4" y="6"/>
                    <a:pt x="5" y="30"/>
                    <a:pt x="1" y="39"/>
                  </a:cubicBezTo>
                  <a:cubicBezTo>
                    <a:pt x="0" y="28"/>
                    <a:pt x="4" y="11"/>
                    <a:pt x="12" y="5"/>
                  </a:cubicBezTo>
                  <a:cubicBezTo>
                    <a:pt x="19" y="0"/>
                    <a:pt x="25" y="1"/>
                    <a:pt x="33" y="1"/>
                  </a:cubicBezTo>
                  <a:cubicBezTo>
                    <a:pt x="25" y="1"/>
                    <a:pt x="15" y="3"/>
                    <a:pt x="10" y="8"/>
                  </a:cubicBezTo>
                  <a:cubicBezTo>
                    <a:pt x="12" y="8"/>
                    <a:pt x="15" y="8"/>
                    <a:pt x="17" y="6"/>
                  </a:cubicBezTo>
                  <a:cubicBezTo>
                    <a:pt x="4" y="7"/>
                    <a:pt x="7" y="26"/>
                    <a:pt x="3" y="34"/>
                  </a:cubicBezTo>
                  <a:cubicBezTo>
                    <a:pt x="8" y="25"/>
                    <a:pt x="13" y="16"/>
                    <a:pt x="18" y="6"/>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50" name="Freeform 806"/>
            <p:cNvSpPr/>
            <p:nvPr/>
          </p:nvSpPr>
          <p:spPr bwMode="auto">
            <a:xfrm>
              <a:off x="5204258" y="3776805"/>
              <a:ext cx="1626832" cy="1488575"/>
            </a:xfrm>
            <a:custGeom>
              <a:avLst/>
              <a:gdLst>
                <a:gd name="T0" fmla="*/ 0 w 149"/>
                <a:gd name="T1" fmla="*/ 136 h 136"/>
                <a:gd name="T2" fmla="*/ 15 w 149"/>
                <a:gd name="T3" fmla="*/ 122 h 136"/>
                <a:gd name="T4" fmla="*/ 40 w 149"/>
                <a:gd name="T5" fmla="*/ 102 h 136"/>
                <a:gd name="T6" fmla="*/ 82 w 149"/>
                <a:gd name="T7" fmla="*/ 66 h 136"/>
                <a:gd name="T8" fmla="*/ 122 w 149"/>
                <a:gd name="T9" fmla="*/ 26 h 136"/>
                <a:gd name="T10" fmla="*/ 149 w 149"/>
                <a:gd name="T11" fmla="*/ 0 h 136"/>
                <a:gd name="T12" fmla="*/ 121 w 149"/>
                <a:gd name="T13" fmla="*/ 27 h 136"/>
                <a:gd name="T14" fmla="*/ 68 w 149"/>
                <a:gd name="T15" fmla="*/ 74 h 13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49" h="136">
                  <a:moveTo>
                    <a:pt x="0" y="136"/>
                  </a:moveTo>
                  <a:cubicBezTo>
                    <a:pt x="5" y="134"/>
                    <a:pt x="11" y="126"/>
                    <a:pt x="15" y="122"/>
                  </a:cubicBezTo>
                  <a:cubicBezTo>
                    <a:pt x="24" y="116"/>
                    <a:pt x="32" y="110"/>
                    <a:pt x="40" y="102"/>
                  </a:cubicBezTo>
                  <a:cubicBezTo>
                    <a:pt x="54" y="90"/>
                    <a:pt x="68" y="77"/>
                    <a:pt x="82" y="66"/>
                  </a:cubicBezTo>
                  <a:cubicBezTo>
                    <a:pt x="97" y="53"/>
                    <a:pt x="108" y="39"/>
                    <a:pt x="122" y="26"/>
                  </a:cubicBezTo>
                  <a:cubicBezTo>
                    <a:pt x="131" y="18"/>
                    <a:pt x="140" y="6"/>
                    <a:pt x="149" y="0"/>
                  </a:cubicBezTo>
                  <a:cubicBezTo>
                    <a:pt x="144" y="10"/>
                    <a:pt x="129" y="19"/>
                    <a:pt x="121" y="27"/>
                  </a:cubicBezTo>
                  <a:cubicBezTo>
                    <a:pt x="104" y="42"/>
                    <a:pt x="81" y="56"/>
                    <a:pt x="68" y="74"/>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51" name="Freeform 807"/>
            <p:cNvSpPr/>
            <p:nvPr/>
          </p:nvSpPr>
          <p:spPr bwMode="auto">
            <a:xfrm>
              <a:off x="5890937" y="3951932"/>
              <a:ext cx="1336492" cy="1345710"/>
            </a:xfrm>
            <a:custGeom>
              <a:avLst/>
              <a:gdLst>
                <a:gd name="T0" fmla="*/ 0 w 122"/>
                <a:gd name="T1" fmla="*/ 123 h 123"/>
                <a:gd name="T2" fmla="*/ 26 w 122"/>
                <a:gd name="T3" fmla="*/ 95 h 123"/>
                <a:gd name="T4" fmla="*/ 58 w 122"/>
                <a:gd name="T5" fmla="*/ 64 h 123"/>
                <a:gd name="T6" fmla="*/ 122 w 122"/>
                <a:gd name="T7" fmla="*/ 0 h 123"/>
                <a:gd name="T8" fmla="*/ 72 w 122"/>
                <a:gd name="T9" fmla="*/ 49 h 123"/>
              </a:gdLst>
              <a:ahLst/>
              <a:cxnLst>
                <a:cxn ang="0">
                  <a:pos x="T0" y="T1"/>
                </a:cxn>
                <a:cxn ang="0">
                  <a:pos x="T2" y="T3"/>
                </a:cxn>
                <a:cxn ang="0">
                  <a:pos x="T4" y="T5"/>
                </a:cxn>
                <a:cxn ang="0">
                  <a:pos x="T6" y="T7"/>
                </a:cxn>
                <a:cxn ang="0">
                  <a:pos x="T8" y="T9"/>
                </a:cxn>
              </a:cxnLst>
              <a:rect l="0" t="0" r="r" b="b"/>
              <a:pathLst>
                <a:path w="122" h="123">
                  <a:moveTo>
                    <a:pt x="0" y="123"/>
                  </a:moveTo>
                  <a:cubicBezTo>
                    <a:pt x="1" y="115"/>
                    <a:pt x="19" y="101"/>
                    <a:pt x="26" y="95"/>
                  </a:cubicBezTo>
                  <a:cubicBezTo>
                    <a:pt x="37" y="85"/>
                    <a:pt x="47" y="74"/>
                    <a:pt x="58" y="64"/>
                  </a:cubicBezTo>
                  <a:cubicBezTo>
                    <a:pt x="80" y="43"/>
                    <a:pt x="105" y="25"/>
                    <a:pt x="122" y="0"/>
                  </a:cubicBezTo>
                  <a:cubicBezTo>
                    <a:pt x="108" y="18"/>
                    <a:pt x="90" y="34"/>
                    <a:pt x="72" y="49"/>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52" name="Freeform 808"/>
            <p:cNvSpPr/>
            <p:nvPr/>
          </p:nvSpPr>
          <p:spPr bwMode="auto">
            <a:xfrm>
              <a:off x="6821873" y="4629394"/>
              <a:ext cx="534597" cy="700506"/>
            </a:xfrm>
            <a:custGeom>
              <a:avLst/>
              <a:gdLst>
                <a:gd name="T0" fmla="*/ 0 w 49"/>
                <a:gd name="T1" fmla="*/ 64 h 64"/>
                <a:gd name="T2" fmla="*/ 29 w 49"/>
                <a:gd name="T3" fmla="*/ 27 h 64"/>
                <a:gd name="T4" fmla="*/ 49 w 49"/>
                <a:gd name="T5" fmla="*/ 0 h 64"/>
                <a:gd name="T6" fmla="*/ 13 w 49"/>
                <a:gd name="T7" fmla="*/ 47 h 64"/>
              </a:gdLst>
              <a:ahLst/>
              <a:cxnLst>
                <a:cxn ang="0">
                  <a:pos x="T0" y="T1"/>
                </a:cxn>
                <a:cxn ang="0">
                  <a:pos x="T2" y="T3"/>
                </a:cxn>
                <a:cxn ang="0">
                  <a:pos x="T4" y="T5"/>
                </a:cxn>
                <a:cxn ang="0">
                  <a:pos x="T6" y="T7"/>
                </a:cxn>
              </a:cxnLst>
              <a:rect l="0" t="0" r="r" b="b"/>
              <a:pathLst>
                <a:path w="49" h="64">
                  <a:moveTo>
                    <a:pt x="0" y="64"/>
                  </a:moveTo>
                  <a:cubicBezTo>
                    <a:pt x="0" y="52"/>
                    <a:pt x="22" y="37"/>
                    <a:pt x="29" y="27"/>
                  </a:cubicBezTo>
                  <a:cubicBezTo>
                    <a:pt x="36" y="18"/>
                    <a:pt x="41" y="8"/>
                    <a:pt x="49" y="0"/>
                  </a:cubicBezTo>
                  <a:cubicBezTo>
                    <a:pt x="37" y="15"/>
                    <a:pt x="26" y="32"/>
                    <a:pt x="13" y="47"/>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53" name="Freeform 809"/>
            <p:cNvSpPr/>
            <p:nvPr/>
          </p:nvSpPr>
          <p:spPr bwMode="auto">
            <a:xfrm>
              <a:off x="5333298" y="5919800"/>
              <a:ext cx="331819" cy="419381"/>
            </a:xfrm>
            <a:custGeom>
              <a:avLst/>
              <a:gdLst>
                <a:gd name="T0" fmla="*/ 0 w 30"/>
                <a:gd name="T1" fmla="*/ 2 h 38"/>
                <a:gd name="T2" fmla="*/ 30 w 30"/>
                <a:gd name="T3" fmla="*/ 0 h 38"/>
                <a:gd name="T4" fmla="*/ 0 w 30"/>
                <a:gd name="T5" fmla="*/ 3 h 38"/>
                <a:gd name="T6" fmla="*/ 5 w 30"/>
                <a:gd name="T7" fmla="*/ 38 h 38"/>
                <a:gd name="T8" fmla="*/ 2 w 30"/>
                <a:gd name="T9" fmla="*/ 4 h 38"/>
              </a:gdLst>
              <a:ahLst/>
              <a:cxnLst>
                <a:cxn ang="0">
                  <a:pos x="T0" y="T1"/>
                </a:cxn>
                <a:cxn ang="0">
                  <a:pos x="T2" y="T3"/>
                </a:cxn>
                <a:cxn ang="0">
                  <a:pos x="T4" y="T5"/>
                </a:cxn>
                <a:cxn ang="0">
                  <a:pos x="T6" y="T7"/>
                </a:cxn>
                <a:cxn ang="0">
                  <a:pos x="T8" y="T9"/>
                </a:cxn>
              </a:cxnLst>
              <a:rect l="0" t="0" r="r" b="b"/>
              <a:pathLst>
                <a:path w="30" h="38">
                  <a:moveTo>
                    <a:pt x="0" y="2"/>
                  </a:moveTo>
                  <a:cubicBezTo>
                    <a:pt x="9" y="3"/>
                    <a:pt x="22" y="0"/>
                    <a:pt x="30" y="0"/>
                  </a:cubicBezTo>
                  <a:cubicBezTo>
                    <a:pt x="19" y="0"/>
                    <a:pt x="10" y="2"/>
                    <a:pt x="0" y="3"/>
                  </a:cubicBezTo>
                  <a:cubicBezTo>
                    <a:pt x="0" y="15"/>
                    <a:pt x="6" y="26"/>
                    <a:pt x="5" y="38"/>
                  </a:cubicBezTo>
                  <a:cubicBezTo>
                    <a:pt x="6" y="30"/>
                    <a:pt x="6" y="11"/>
                    <a:pt x="2" y="4"/>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54" name="Freeform 810"/>
            <p:cNvSpPr/>
            <p:nvPr/>
          </p:nvSpPr>
          <p:spPr bwMode="auto">
            <a:xfrm>
              <a:off x="5388601" y="6316139"/>
              <a:ext cx="1912565" cy="78345"/>
            </a:xfrm>
            <a:custGeom>
              <a:avLst/>
              <a:gdLst>
                <a:gd name="T0" fmla="*/ 0 w 175"/>
                <a:gd name="T1" fmla="*/ 7 h 7"/>
                <a:gd name="T2" fmla="*/ 96 w 175"/>
                <a:gd name="T3" fmla="*/ 4 h 7"/>
                <a:gd name="T4" fmla="*/ 175 w 175"/>
                <a:gd name="T5" fmla="*/ 3 h 7"/>
                <a:gd name="T6" fmla="*/ 155 w 175"/>
                <a:gd name="T7" fmla="*/ 5 h 7"/>
                <a:gd name="T8" fmla="*/ 125 w 175"/>
                <a:gd name="T9" fmla="*/ 4 h 7"/>
                <a:gd name="T10" fmla="*/ 79 w 175"/>
                <a:gd name="T11" fmla="*/ 5 h 7"/>
                <a:gd name="T12" fmla="*/ 0 w 175"/>
                <a:gd name="T13" fmla="*/ 4 h 7"/>
              </a:gdLst>
              <a:ahLst/>
              <a:cxnLst>
                <a:cxn ang="0">
                  <a:pos x="T0" y="T1"/>
                </a:cxn>
                <a:cxn ang="0">
                  <a:pos x="T2" y="T3"/>
                </a:cxn>
                <a:cxn ang="0">
                  <a:pos x="T4" y="T5"/>
                </a:cxn>
                <a:cxn ang="0">
                  <a:pos x="T6" y="T7"/>
                </a:cxn>
                <a:cxn ang="0">
                  <a:pos x="T8" y="T9"/>
                </a:cxn>
                <a:cxn ang="0">
                  <a:pos x="T10" y="T11"/>
                </a:cxn>
                <a:cxn ang="0">
                  <a:pos x="T12" y="T13"/>
                </a:cxn>
              </a:cxnLst>
              <a:rect l="0" t="0" r="r" b="b"/>
              <a:pathLst>
                <a:path w="175" h="7">
                  <a:moveTo>
                    <a:pt x="0" y="7"/>
                  </a:moveTo>
                  <a:cubicBezTo>
                    <a:pt x="30" y="0"/>
                    <a:pt x="65" y="5"/>
                    <a:pt x="96" y="4"/>
                  </a:cubicBezTo>
                  <a:cubicBezTo>
                    <a:pt x="122" y="3"/>
                    <a:pt x="149" y="3"/>
                    <a:pt x="175" y="3"/>
                  </a:cubicBezTo>
                  <a:cubicBezTo>
                    <a:pt x="169" y="3"/>
                    <a:pt x="162" y="4"/>
                    <a:pt x="155" y="5"/>
                  </a:cubicBezTo>
                  <a:cubicBezTo>
                    <a:pt x="145" y="6"/>
                    <a:pt x="135" y="4"/>
                    <a:pt x="125" y="4"/>
                  </a:cubicBezTo>
                  <a:cubicBezTo>
                    <a:pt x="110" y="3"/>
                    <a:pt x="94" y="5"/>
                    <a:pt x="79" y="5"/>
                  </a:cubicBezTo>
                  <a:cubicBezTo>
                    <a:pt x="54" y="6"/>
                    <a:pt x="21" y="4"/>
                    <a:pt x="0" y="4"/>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55" name="Freeform 811"/>
            <p:cNvSpPr/>
            <p:nvPr/>
          </p:nvSpPr>
          <p:spPr bwMode="auto">
            <a:xfrm>
              <a:off x="7301167" y="6357618"/>
              <a:ext cx="32259" cy="142865"/>
            </a:xfrm>
            <a:custGeom>
              <a:avLst/>
              <a:gdLst>
                <a:gd name="T0" fmla="*/ 1 w 3"/>
                <a:gd name="T1" fmla="*/ 0 h 13"/>
                <a:gd name="T2" fmla="*/ 3 w 3"/>
                <a:gd name="T3" fmla="*/ 13 h 13"/>
                <a:gd name="T4" fmla="*/ 1 w 3"/>
                <a:gd name="T5" fmla="*/ 2 h 13"/>
                <a:gd name="T6" fmla="*/ 3 w 3"/>
                <a:gd name="T7" fmla="*/ 11 h 13"/>
              </a:gdLst>
              <a:ahLst/>
              <a:cxnLst>
                <a:cxn ang="0">
                  <a:pos x="T0" y="T1"/>
                </a:cxn>
                <a:cxn ang="0">
                  <a:pos x="T2" y="T3"/>
                </a:cxn>
                <a:cxn ang="0">
                  <a:pos x="T4" y="T5"/>
                </a:cxn>
                <a:cxn ang="0">
                  <a:pos x="T6" y="T7"/>
                </a:cxn>
              </a:cxnLst>
              <a:rect l="0" t="0" r="r" b="b"/>
              <a:pathLst>
                <a:path w="3" h="13">
                  <a:moveTo>
                    <a:pt x="1" y="0"/>
                  </a:moveTo>
                  <a:cubicBezTo>
                    <a:pt x="0" y="3"/>
                    <a:pt x="3" y="9"/>
                    <a:pt x="3" y="13"/>
                  </a:cubicBezTo>
                  <a:cubicBezTo>
                    <a:pt x="3" y="9"/>
                    <a:pt x="2" y="5"/>
                    <a:pt x="1" y="2"/>
                  </a:cubicBezTo>
                  <a:cubicBezTo>
                    <a:pt x="2" y="5"/>
                    <a:pt x="3" y="8"/>
                    <a:pt x="3" y="11"/>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56" name="Freeform 812"/>
            <p:cNvSpPr/>
            <p:nvPr/>
          </p:nvSpPr>
          <p:spPr bwMode="auto">
            <a:xfrm>
              <a:off x="6310320" y="6482049"/>
              <a:ext cx="1092235" cy="119823"/>
            </a:xfrm>
            <a:custGeom>
              <a:avLst/>
              <a:gdLst>
                <a:gd name="T0" fmla="*/ 94 w 100"/>
                <a:gd name="T1" fmla="*/ 2 h 11"/>
                <a:gd name="T2" fmla="*/ 40 w 100"/>
                <a:gd name="T3" fmla="*/ 7 h 11"/>
                <a:gd name="T4" fmla="*/ 0 w 100"/>
                <a:gd name="T5" fmla="*/ 11 h 11"/>
                <a:gd name="T6" fmla="*/ 57 w 100"/>
                <a:gd name="T7" fmla="*/ 7 h 11"/>
                <a:gd name="T8" fmla="*/ 100 w 100"/>
                <a:gd name="T9" fmla="*/ 0 h 11"/>
              </a:gdLst>
              <a:ahLst/>
              <a:cxnLst>
                <a:cxn ang="0">
                  <a:pos x="T0" y="T1"/>
                </a:cxn>
                <a:cxn ang="0">
                  <a:pos x="T2" y="T3"/>
                </a:cxn>
                <a:cxn ang="0">
                  <a:pos x="T4" y="T5"/>
                </a:cxn>
                <a:cxn ang="0">
                  <a:pos x="T6" y="T7"/>
                </a:cxn>
                <a:cxn ang="0">
                  <a:pos x="T8" y="T9"/>
                </a:cxn>
              </a:cxnLst>
              <a:rect l="0" t="0" r="r" b="b"/>
              <a:pathLst>
                <a:path w="100" h="11">
                  <a:moveTo>
                    <a:pt x="94" y="2"/>
                  </a:moveTo>
                  <a:cubicBezTo>
                    <a:pt x="77" y="1"/>
                    <a:pt x="58" y="6"/>
                    <a:pt x="40" y="7"/>
                  </a:cubicBezTo>
                  <a:cubicBezTo>
                    <a:pt x="27" y="7"/>
                    <a:pt x="13" y="10"/>
                    <a:pt x="0" y="11"/>
                  </a:cubicBezTo>
                  <a:cubicBezTo>
                    <a:pt x="19" y="7"/>
                    <a:pt x="38" y="9"/>
                    <a:pt x="57" y="7"/>
                  </a:cubicBezTo>
                  <a:cubicBezTo>
                    <a:pt x="70" y="5"/>
                    <a:pt x="88" y="4"/>
                    <a:pt x="100" y="0"/>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57" name="Freeform 813"/>
            <p:cNvSpPr/>
            <p:nvPr/>
          </p:nvSpPr>
          <p:spPr bwMode="auto">
            <a:xfrm>
              <a:off x="6079891" y="6763174"/>
              <a:ext cx="1069194" cy="87562"/>
            </a:xfrm>
            <a:custGeom>
              <a:avLst/>
              <a:gdLst>
                <a:gd name="T0" fmla="*/ 0 w 98"/>
                <a:gd name="T1" fmla="*/ 4 h 8"/>
                <a:gd name="T2" fmla="*/ 38 w 98"/>
                <a:gd name="T3" fmla="*/ 5 h 8"/>
                <a:gd name="T4" fmla="*/ 63 w 98"/>
                <a:gd name="T5" fmla="*/ 5 h 8"/>
                <a:gd name="T6" fmla="*/ 98 w 98"/>
                <a:gd name="T7" fmla="*/ 4 h 8"/>
                <a:gd name="T8" fmla="*/ 52 w 98"/>
                <a:gd name="T9" fmla="*/ 0 h 8"/>
              </a:gdLst>
              <a:ahLst/>
              <a:cxnLst>
                <a:cxn ang="0">
                  <a:pos x="T0" y="T1"/>
                </a:cxn>
                <a:cxn ang="0">
                  <a:pos x="T2" y="T3"/>
                </a:cxn>
                <a:cxn ang="0">
                  <a:pos x="T4" y="T5"/>
                </a:cxn>
                <a:cxn ang="0">
                  <a:pos x="T6" y="T7"/>
                </a:cxn>
                <a:cxn ang="0">
                  <a:pos x="T8" y="T9"/>
                </a:cxn>
              </a:cxnLst>
              <a:rect l="0" t="0" r="r" b="b"/>
              <a:pathLst>
                <a:path w="98" h="8">
                  <a:moveTo>
                    <a:pt x="0" y="4"/>
                  </a:moveTo>
                  <a:cubicBezTo>
                    <a:pt x="10" y="7"/>
                    <a:pt x="27" y="4"/>
                    <a:pt x="38" y="5"/>
                  </a:cubicBezTo>
                  <a:cubicBezTo>
                    <a:pt x="46" y="5"/>
                    <a:pt x="55" y="5"/>
                    <a:pt x="63" y="5"/>
                  </a:cubicBezTo>
                  <a:cubicBezTo>
                    <a:pt x="73" y="5"/>
                    <a:pt x="89" y="8"/>
                    <a:pt x="98" y="4"/>
                  </a:cubicBezTo>
                  <a:cubicBezTo>
                    <a:pt x="83" y="3"/>
                    <a:pt x="68" y="0"/>
                    <a:pt x="52" y="0"/>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grpSp>
          <p:nvGrpSpPr>
            <p:cNvPr id="858" name="组合 857"/>
            <p:cNvGrpSpPr/>
            <p:nvPr/>
          </p:nvGrpSpPr>
          <p:grpSpPr>
            <a:xfrm rot="16352166">
              <a:off x="8110721" y="5848809"/>
              <a:ext cx="616690" cy="1011370"/>
              <a:chOff x="6886393" y="6776999"/>
              <a:chExt cx="691290" cy="1133714"/>
            </a:xfrm>
          </p:grpSpPr>
          <p:sp>
            <p:nvSpPr>
              <p:cNvPr id="859" name="Freeform 759"/>
              <p:cNvSpPr>
                <a:spLocks noEditPoints="1"/>
              </p:cNvSpPr>
              <p:nvPr/>
            </p:nvSpPr>
            <p:spPr bwMode="auto">
              <a:xfrm>
                <a:off x="6886393" y="7025863"/>
                <a:ext cx="635986" cy="788068"/>
              </a:xfrm>
              <a:custGeom>
                <a:avLst/>
                <a:gdLst>
                  <a:gd name="T0" fmla="*/ 26 w 58"/>
                  <a:gd name="T1" fmla="*/ 71 h 72"/>
                  <a:gd name="T2" fmla="*/ 34 w 58"/>
                  <a:gd name="T3" fmla="*/ 70 h 72"/>
                  <a:gd name="T4" fmla="*/ 43 w 58"/>
                  <a:gd name="T5" fmla="*/ 66 h 72"/>
                  <a:gd name="T6" fmla="*/ 50 w 58"/>
                  <a:gd name="T7" fmla="*/ 56 h 72"/>
                  <a:gd name="T8" fmla="*/ 53 w 58"/>
                  <a:gd name="T9" fmla="*/ 26 h 72"/>
                  <a:gd name="T10" fmla="*/ 46 w 58"/>
                  <a:gd name="T11" fmla="*/ 11 h 72"/>
                  <a:gd name="T12" fmla="*/ 31 w 58"/>
                  <a:gd name="T13" fmla="*/ 3 h 72"/>
                  <a:gd name="T14" fmla="*/ 26 w 58"/>
                  <a:gd name="T15" fmla="*/ 3 h 72"/>
                  <a:gd name="T16" fmla="*/ 22 w 58"/>
                  <a:gd name="T17" fmla="*/ 4 h 72"/>
                  <a:gd name="T18" fmla="*/ 15 w 58"/>
                  <a:gd name="T19" fmla="*/ 8 h 72"/>
                  <a:gd name="T20" fmla="*/ 7 w 58"/>
                  <a:gd name="T21" fmla="*/ 22 h 72"/>
                  <a:gd name="T22" fmla="*/ 6 w 58"/>
                  <a:gd name="T23" fmla="*/ 52 h 72"/>
                  <a:gd name="T24" fmla="*/ 11 w 58"/>
                  <a:gd name="T25" fmla="*/ 63 h 72"/>
                  <a:gd name="T26" fmla="*/ 18 w 58"/>
                  <a:gd name="T27" fmla="*/ 69 h 72"/>
                  <a:gd name="T28" fmla="*/ 26 w 58"/>
                  <a:gd name="T29" fmla="*/ 71 h 72"/>
                  <a:gd name="T30" fmla="*/ 26 w 58"/>
                  <a:gd name="T31" fmla="*/ 71 h 72"/>
                  <a:gd name="T32" fmla="*/ 18 w 58"/>
                  <a:gd name="T33" fmla="*/ 69 h 72"/>
                  <a:gd name="T34" fmla="*/ 9 w 58"/>
                  <a:gd name="T35" fmla="*/ 64 h 72"/>
                  <a:gd name="T36" fmla="*/ 3 w 58"/>
                  <a:gd name="T37" fmla="*/ 53 h 72"/>
                  <a:gd name="T38" fmla="*/ 3 w 58"/>
                  <a:gd name="T39" fmla="*/ 21 h 72"/>
                  <a:gd name="T40" fmla="*/ 13 w 58"/>
                  <a:gd name="T41" fmla="*/ 5 h 72"/>
                  <a:gd name="T42" fmla="*/ 22 w 58"/>
                  <a:gd name="T43" fmla="*/ 1 h 72"/>
                  <a:gd name="T44" fmla="*/ 31 w 58"/>
                  <a:gd name="T45" fmla="*/ 1 h 72"/>
                  <a:gd name="T46" fmla="*/ 47 w 58"/>
                  <a:gd name="T47" fmla="*/ 10 h 72"/>
                  <a:gd name="T48" fmla="*/ 52 w 58"/>
                  <a:gd name="T49" fmla="*/ 17 h 72"/>
                  <a:gd name="T50" fmla="*/ 55 w 58"/>
                  <a:gd name="T51" fmla="*/ 26 h 72"/>
                  <a:gd name="T52" fmla="*/ 53 w 58"/>
                  <a:gd name="T53" fmla="*/ 58 h 72"/>
                  <a:gd name="T54" fmla="*/ 44 w 58"/>
                  <a:gd name="T55" fmla="*/ 67 h 72"/>
                  <a:gd name="T56" fmla="*/ 35 w 58"/>
                  <a:gd name="T57" fmla="*/ 71 h 72"/>
                  <a:gd name="T58" fmla="*/ 26 w 58"/>
                  <a:gd name="T59" fmla="*/ 71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8" h="72">
                    <a:moveTo>
                      <a:pt x="26" y="71"/>
                    </a:moveTo>
                    <a:cubicBezTo>
                      <a:pt x="26" y="70"/>
                      <a:pt x="29" y="71"/>
                      <a:pt x="34" y="70"/>
                    </a:cubicBezTo>
                    <a:cubicBezTo>
                      <a:pt x="37" y="69"/>
                      <a:pt x="40" y="68"/>
                      <a:pt x="43" y="66"/>
                    </a:cubicBezTo>
                    <a:cubicBezTo>
                      <a:pt x="45" y="63"/>
                      <a:pt x="48" y="60"/>
                      <a:pt x="50" y="56"/>
                    </a:cubicBezTo>
                    <a:cubicBezTo>
                      <a:pt x="53" y="48"/>
                      <a:pt x="55" y="38"/>
                      <a:pt x="53" y="26"/>
                    </a:cubicBezTo>
                    <a:cubicBezTo>
                      <a:pt x="52" y="21"/>
                      <a:pt x="50" y="16"/>
                      <a:pt x="46" y="11"/>
                    </a:cubicBezTo>
                    <a:cubicBezTo>
                      <a:pt x="42" y="6"/>
                      <a:pt x="37" y="3"/>
                      <a:pt x="31" y="3"/>
                    </a:cubicBezTo>
                    <a:cubicBezTo>
                      <a:pt x="29" y="3"/>
                      <a:pt x="28" y="3"/>
                      <a:pt x="26" y="3"/>
                    </a:cubicBezTo>
                    <a:cubicBezTo>
                      <a:pt x="25" y="3"/>
                      <a:pt x="23" y="3"/>
                      <a:pt x="22" y="4"/>
                    </a:cubicBezTo>
                    <a:cubicBezTo>
                      <a:pt x="20" y="5"/>
                      <a:pt x="17" y="6"/>
                      <a:pt x="15" y="8"/>
                    </a:cubicBezTo>
                    <a:cubicBezTo>
                      <a:pt x="11" y="11"/>
                      <a:pt x="8" y="16"/>
                      <a:pt x="7" y="22"/>
                    </a:cubicBezTo>
                    <a:cubicBezTo>
                      <a:pt x="5" y="33"/>
                      <a:pt x="4" y="43"/>
                      <a:pt x="6" y="52"/>
                    </a:cubicBezTo>
                    <a:cubicBezTo>
                      <a:pt x="7" y="56"/>
                      <a:pt x="9" y="60"/>
                      <a:pt x="11" y="63"/>
                    </a:cubicBezTo>
                    <a:cubicBezTo>
                      <a:pt x="13" y="66"/>
                      <a:pt x="16" y="67"/>
                      <a:pt x="18" y="69"/>
                    </a:cubicBezTo>
                    <a:cubicBezTo>
                      <a:pt x="23" y="71"/>
                      <a:pt x="26" y="70"/>
                      <a:pt x="26" y="71"/>
                    </a:cubicBezTo>
                    <a:close/>
                    <a:moveTo>
                      <a:pt x="26" y="71"/>
                    </a:moveTo>
                    <a:cubicBezTo>
                      <a:pt x="26" y="71"/>
                      <a:pt x="23" y="71"/>
                      <a:pt x="18" y="69"/>
                    </a:cubicBezTo>
                    <a:cubicBezTo>
                      <a:pt x="15" y="68"/>
                      <a:pt x="12" y="67"/>
                      <a:pt x="9" y="64"/>
                    </a:cubicBezTo>
                    <a:cubicBezTo>
                      <a:pt x="7" y="61"/>
                      <a:pt x="4" y="58"/>
                      <a:pt x="3" y="53"/>
                    </a:cubicBezTo>
                    <a:cubicBezTo>
                      <a:pt x="0" y="44"/>
                      <a:pt x="0" y="32"/>
                      <a:pt x="3" y="21"/>
                    </a:cubicBezTo>
                    <a:cubicBezTo>
                      <a:pt x="4" y="15"/>
                      <a:pt x="7" y="9"/>
                      <a:pt x="13" y="5"/>
                    </a:cubicBezTo>
                    <a:cubicBezTo>
                      <a:pt x="15" y="3"/>
                      <a:pt x="18" y="2"/>
                      <a:pt x="22" y="1"/>
                    </a:cubicBezTo>
                    <a:cubicBezTo>
                      <a:pt x="25" y="0"/>
                      <a:pt x="28" y="0"/>
                      <a:pt x="31" y="1"/>
                    </a:cubicBezTo>
                    <a:cubicBezTo>
                      <a:pt x="37" y="1"/>
                      <a:pt x="43" y="5"/>
                      <a:pt x="47" y="10"/>
                    </a:cubicBezTo>
                    <a:cubicBezTo>
                      <a:pt x="49" y="12"/>
                      <a:pt x="51" y="15"/>
                      <a:pt x="52" y="17"/>
                    </a:cubicBezTo>
                    <a:cubicBezTo>
                      <a:pt x="53" y="20"/>
                      <a:pt x="55" y="23"/>
                      <a:pt x="55" y="26"/>
                    </a:cubicBezTo>
                    <a:cubicBezTo>
                      <a:pt x="58" y="37"/>
                      <a:pt x="58" y="49"/>
                      <a:pt x="53" y="58"/>
                    </a:cubicBezTo>
                    <a:cubicBezTo>
                      <a:pt x="51" y="62"/>
                      <a:pt x="47" y="65"/>
                      <a:pt x="44" y="67"/>
                    </a:cubicBezTo>
                    <a:cubicBezTo>
                      <a:pt x="41" y="69"/>
                      <a:pt x="37" y="70"/>
                      <a:pt x="35" y="71"/>
                    </a:cubicBezTo>
                    <a:cubicBezTo>
                      <a:pt x="29" y="72"/>
                      <a:pt x="26" y="71"/>
                      <a:pt x="26" y="71"/>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60" name="Freeform 760"/>
              <p:cNvSpPr/>
              <p:nvPr/>
            </p:nvSpPr>
            <p:spPr bwMode="auto">
              <a:xfrm>
                <a:off x="6941696" y="7311596"/>
                <a:ext cx="502335" cy="32259"/>
              </a:xfrm>
              <a:custGeom>
                <a:avLst/>
                <a:gdLst>
                  <a:gd name="T0" fmla="*/ 0 w 46"/>
                  <a:gd name="T1" fmla="*/ 0 h 3"/>
                  <a:gd name="T2" fmla="*/ 46 w 46"/>
                  <a:gd name="T3" fmla="*/ 2 h 3"/>
                </a:gdLst>
                <a:ahLst/>
                <a:cxnLst>
                  <a:cxn ang="0">
                    <a:pos x="T0" y="T1"/>
                  </a:cxn>
                  <a:cxn ang="0">
                    <a:pos x="T2" y="T3"/>
                  </a:cxn>
                </a:cxnLst>
                <a:rect l="0" t="0" r="r" b="b"/>
                <a:pathLst>
                  <a:path w="46" h="3">
                    <a:moveTo>
                      <a:pt x="0" y="0"/>
                    </a:moveTo>
                    <a:cubicBezTo>
                      <a:pt x="16" y="3"/>
                      <a:pt x="30" y="2"/>
                      <a:pt x="46" y="2"/>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61" name="Freeform 761"/>
              <p:cNvSpPr/>
              <p:nvPr/>
            </p:nvSpPr>
            <p:spPr bwMode="auto">
              <a:xfrm>
                <a:off x="7181343" y="7048907"/>
                <a:ext cx="23042" cy="262688"/>
              </a:xfrm>
              <a:custGeom>
                <a:avLst/>
                <a:gdLst>
                  <a:gd name="T0" fmla="*/ 2 w 2"/>
                  <a:gd name="T1" fmla="*/ 0 h 24"/>
                  <a:gd name="T2" fmla="*/ 0 w 2"/>
                  <a:gd name="T3" fmla="*/ 24 h 24"/>
                </a:gdLst>
                <a:ahLst/>
                <a:cxnLst>
                  <a:cxn ang="0">
                    <a:pos x="T0" y="T1"/>
                  </a:cxn>
                  <a:cxn ang="0">
                    <a:pos x="T2" y="T3"/>
                  </a:cxn>
                </a:cxnLst>
                <a:rect l="0" t="0" r="r" b="b"/>
                <a:pathLst>
                  <a:path w="2" h="24">
                    <a:moveTo>
                      <a:pt x="2" y="0"/>
                    </a:moveTo>
                    <a:cubicBezTo>
                      <a:pt x="2" y="8"/>
                      <a:pt x="1" y="16"/>
                      <a:pt x="0" y="24"/>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62" name="Freeform 762"/>
              <p:cNvSpPr/>
              <p:nvPr/>
            </p:nvSpPr>
            <p:spPr bwMode="auto">
              <a:xfrm>
                <a:off x="6909438" y="7200989"/>
                <a:ext cx="668245" cy="709724"/>
              </a:xfrm>
              <a:custGeom>
                <a:avLst/>
                <a:gdLst>
                  <a:gd name="T0" fmla="*/ 1 w 61"/>
                  <a:gd name="T1" fmla="*/ 31 h 65"/>
                  <a:gd name="T2" fmla="*/ 2 w 61"/>
                  <a:gd name="T3" fmla="*/ 37 h 65"/>
                  <a:gd name="T4" fmla="*/ 4 w 61"/>
                  <a:gd name="T5" fmla="*/ 43 h 65"/>
                  <a:gd name="T6" fmla="*/ 8 w 61"/>
                  <a:gd name="T7" fmla="*/ 50 h 65"/>
                  <a:gd name="T8" fmla="*/ 14 w 61"/>
                  <a:gd name="T9" fmla="*/ 57 h 65"/>
                  <a:gd name="T10" fmla="*/ 18 w 61"/>
                  <a:gd name="T11" fmla="*/ 60 h 65"/>
                  <a:gd name="T12" fmla="*/ 23 w 61"/>
                  <a:gd name="T13" fmla="*/ 62 h 65"/>
                  <a:gd name="T14" fmla="*/ 28 w 61"/>
                  <a:gd name="T15" fmla="*/ 64 h 65"/>
                  <a:gd name="T16" fmla="*/ 34 w 61"/>
                  <a:gd name="T17" fmla="*/ 63 h 65"/>
                  <a:gd name="T18" fmla="*/ 44 w 61"/>
                  <a:gd name="T19" fmla="*/ 59 h 65"/>
                  <a:gd name="T20" fmla="*/ 55 w 61"/>
                  <a:gd name="T21" fmla="*/ 39 h 65"/>
                  <a:gd name="T22" fmla="*/ 55 w 61"/>
                  <a:gd name="T23" fmla="*/ 20 h 65"/>
                  <a:gd name="T24" fmla="*/ 51 w 61"/>
                  <a:gd name="T25" fmla="*/ 6 h 65"/>
                  <a:gd name="T26" fmla="*/ 49 w 61"/>
                  <a:gd name="T27" fmla="*/ 1 h 65"/>
                  <a:gd name="T28" fmla="*/ 49 w 61"/>
                  <a:gd name="T29" fmla="*/ 0 h 65"/>
                  <a:gd name="T30" fmla="*/ 49 w 61"/>
                  <a:gd name="T31" fmla="*/ 0 h 65"/>
                  <a:gd name="T32" fmla="*/ 52 w 61"/>
                  <a:gd name="T33" fmla="*/ 5 h 65"/>
                  <a:gd name="T34" fmla="*/ 58 w 61"/>
                  <a:gd name="T35" fmla="*/ 19 h 65"/>
                  <a:gd name="T36" fmla="*/ 59 w 61"/>
                  <a:gd name="T37" fmla="*/ 40 h 65"/>
                  <a:gd name="T38" fmla="*/ 55 w 61"/>
                  <a:gd name="T39" fmla="*/ 52 h 65"/>
                  <a:gd name="T40" fmla="*/ 46 w 61"/>
                  <a:gd name="T41" fmla="*/ 61 h 65"/>
                  <a:gd name="T42" fmla="*/ 40 w 61"/>
                  <a:gd name="T43" fmla="*/ 63 h 65"/>
                  <a:gd name="T44" fmla="*/ 34 w 61"/>
                  <a:gd name="T45" fmla="*/ 65 h 65"/>
                  <a:gd name="T46" fmla="*/ 28 w 61"/>
                  <a:gd name="T47" fmla="*/ 65 h 65"/>
                  <a:gd name="T48" fmla="*/ 22 w 61"/>
                  <a:gd name="T49" fmla="*/ 64 h 65"/>
                  <a:gd name="T50" fmla="*/ 16 w 61"/>
                  <a:gd name="T51" fmla="*/ 62 h 65"/>
                  <a:gd name="T52" fmla="*/ 12 w 61"/>
                  <a:gd name="T53" fmla="*/ 59 h 65"/>
                  <a:gd name="T54" fmla="*/ 5 w 61"/>
                  <a:gd name="T55" fmla="*/ 52 h 65"/>
                  <a:gd name="T56" fmla="*/ 3 w 61"/>
                  <a:gd name="T57" fmla="*/ 48 h 65"/>
                  <a:gd name="T58" fmla="*/ 2 w 61"/>
                  <a:gd name="T59" fmla="*/ 44 h 65"/>
                  <a:gd name="T60" fmla="*/ 0 w 61"/>
                  <a:gd name="T61" fmla="*/ 37 h 65"/>
                  <a:gd name="T62" fmla="*/ 0 w 61"/>
                  <a:gd name="T63" fmla="*/ 31 h 65"/>
                  <a:gd name="T64" fmla="*/ 1 w 61"/>
                  <a:gd name="T65" fmla="*/ 31 h 65"/>
                  <a:gd name="T66" fmla="*/ 1 w 61"/>
                  <a:gd name="T67" fmla="*/ 31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61" h="65">
                    <a:moveTo>
                      <a:pt x="1" y="31"/>
                    </a:moveTo>
                    <a:cubicBezTo>
                      <a:pt x="1" y="31"/>
                      <a:pt x="1" y="33"/>
                      <a:pt x="2" y="37"/>
                    </a:cubicBezTo>
                    <a:cubicBezTo>
                      <a:pt x="2" y="39"/>
                      <a:pt x="3" y="41"/>
                      <a:pt x="4" y="43"/>
                    </a:cubicBezTo>
                    <a:cubicBezTo>
                      <a:pt x="5" y="45"/>
                      <a:pt x="6" y="47"/>
                      <a:pt x="8" y="50"/>
                    </a:cubicBezTo>
                    <a:cubicBezTo>
                      <a:pt x="9" y="52"/>
                      <a:pt x="12" y="54"/>
                      <a:pt x="14" y="57"/>
                    </a:cubicBezTo>
                    <a:cubicBezTo>
                      <a:pt x="15" y="58"/>
                      <a:pt x="17" y="58"/>
                      <a:pt x="18" y="60"/>
                    </a:cubicBezTo>
                    <a:cubicBezTo>
                      <a:pt x="19" y="61"/>
                      <a:pt x="21" y="62"/>
                      <a:pt x="23" y="62"/>
                    </a:cubicBezTo>
                    <a:cubicBezTo>
                      <a:pt x="24" y="63"/>
                      <a:pt x="26" y="64"/>
                      <a:pt x="28" y="64"/>
                    </a:cubicBezTo>
                    <a:cubicBezTo>
                      <a:pt x="34" y="63"/>
                      <a:pt x="34" y="63"/>
                      <a:pt x="34" y="63"/>
                    </a:cubicBezTo>
                    <a:cubicBezTo>
                      <a:pt x="37" y="62"/>
                      <a:pt x="41" y="61"/>
                      <a:pt x="44" y="59"/>
                    </a:cubicBezTo>
                    <a:cubicBezTo>
                      <a:pt x="50" y="54"/>
                      <a:pt x="54" y="47"/>
                      <a:pt x="55" y="39"/>
                    </a:cubicBezTo>
                    <a:cubicBezTo>
                      <a:pt x="56" y="32"/>
                      <a:pt x="55" y="25"/>
                      <a:pt x="55" y="20"/>
                    </a:cubicBezTo>
                    <a:cubicBezTo>
                      <a:pt x="53" y="14"/>
                      <a:pt x="52" y="9"/>
                      <a:pt x="51" y="6"/>
                    </a:cubicBezTo>
                    <a:cubicBezTo>
                      <a:pt x="50" y="3"/>
                      <a:pt x="49" y="1"/>
                      <a:pt x="49" y="1"/>
                    </a:cubicBezTo>
                    <a:cubicBezTo>
                      <a:pt x="49" y="1"/>
                      <a:pt x="49" y="0"/>
                      <a:pt x="49" y="0"/>
                    </a:cubicBezTo>
                    <a:cubicBezTo>
                      <a:pt x="49" y="0"/>
                      <a:pt x="49" y="0"/>
                      <a:pt x="49" y="0"/>
                    </a:cubicBezTo>
                    <a:cubicBezTo>
                      <a:pt x="49" y="0"/>
                      <a:pt x="50" y="2"/>
                      <a:pt x="52" y="5"/>
                    </a:cubicBezTo>
                    <a:cubicBezTo>
                      <a:pt x="54" y="8"/>
                      <a:pt x="57" y="13"/>
                      <a:pt x="58" y="19"/>
                    </a:cubicBezTo>
                    <a:cubicBezTo>
                      <a:pt x="60" y="25"/>
                      <a:pt x="61" y="32"/>
                      <a:pt x="59" y="40"/>
                    </a:cubicBezTo>
                    <a:cubicBezTo>
                      <a:pt x="58" y="44"/>
                      <a:pt x="57" y="48"/>
                      <a:pt x="55" y="52"/>
                    </a:cubicBezTo>
                    <a:cubicBezTo>
                      <a:pt x="53" y="55"/>
                      <a:pt x="49" y="59"/>
                      <a:pt x="46" y="61"/>
                    </a:cubicBezTo>
                    <a:cubicBezTo>
                      <a:pt x="44" y="62"/>
                      <a:pt x="42" y="63"/>
                      <a:pt x="40" y="63"/>
                    </a:cubicBezTo>
                    <a:cubicBezTo>
                      <a:pt x="38" y="64"/>
                      <a:pt x="36" y="65"/>
                      <a:pt x="34" y="65"/>
                    </a:cubicBezTo>
                    <a:cubicBezTo>
                      <a:pt x="32" y="65"/>
                      <a:pt x="30" y="65"/>
                      <a:pt x="28" y="65"/>
                    </a:cubicBezTo>
                    <a:cubicBezTo>
                      <a:pt x="26" y="65"/>
                      <a:pt x="24" y="65"/>
                      <a:pt x="22" y="64"/>
                    </a:cubicBezTo>
                    <a:cubicBezTo>
                      <a:pt x="20" y="64"/>
                      <a:pt x="18" y="63"/>
                      <a:pt x="16" y="62"/>
                    </a:cubicBezTo>
                    <a:cubicBezTo>
                      <a:pt x="15" y="61"/>
                      <a:pt x="13" y="61"/>
                      <a:pt x="12" y="59"/>
                    </a:cubicBezTo>
                    <a:cubicBezTo>
                      <a:pt x="9" y="57"/>
                      <a:pt x="6" y="55"/>
                      <a:pt x="5" y="52"/>
                    </a:cubicBezTo>
                    <a:cubicBezTo>
                      <a:pt x="4" y="50"/>
                      <a:pt x="3" y="49"/>
                      <a:pt x="3" y="48"/>
                    </a:cubicBezTo>
                    <a:cubicBezTo>
                      <a:pt x="2" y="46"/>
                      <a:pt x="2" y="45"/>
                      <a:pt x="2" y="44"/>
                    </a:cubicBezTo>
                    <a:cubicBezTo>
                      <a:pt x="1" y="41"/>
                      <a:pt x="0" y="39"/>
                      <a:pt x="0" y="37"/>
                    </a:cubicBezTo>
                    <a:cubicBezTo>
                      <a:pt x="0" y="34"/>
                      <a:pt x="0" y="31"/>
                      <a:pt x="0" y="31"/>
                    </a:cubicBezTo>
                    <a:cubicBezTo>
                      <a:pt x="0" y="31"/>
                      <a:pt x="1" y="31"/>
                      <a:pt x="1" y="31"/>
                    </a:cubicBezTo>
                    <a:cubicBezTo>
                      <a:pt x="1" y="31"/>
                      <a:pt x="1" y="31"/>
                      <a:pt x="1" y="31"/>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63" name="Freeform 771"/>
              <p:cNvSpPr/>
              <p:nvPr/>
            </p:nvSpPr>
            <p:spPr bwMode="auto">
              <a:xfrm>
                <a:off x="6950914" y="7694111"/>
                <a:ext cx="317992" cy="207385"/>
              </a:xfrm>
              <a:custGeom>
                <a:avLst/>
                <a:gdLst>
                  <a:gd name="T0" fmla="*/ 0 w 29"/>
                  <a:gd name="T1" fmla="*/ 0 h 19"/>
                  <a:gd name="T2" fmla="*/ 13 w 29"/>
                  <a:gd name="T3" fmla="*/ 14 h 19"/>
                  <a:gd name="T4" fmla="*/ 6 w 29"/>
                  <a:gd name="T5" fmla="*/ 4 h 19"/>
                  <a:gd name="T6" fmla="*/ 17 w 29"/>
                  <a:gd name="T7" fmla="*/ 17 h 19"/>
                  <a:gd name="T8" fmla="*/ 14 w 29"/>
                  <a:gd name="T9" fmla="*/ 10 h 19"/>
                  <a:gd name="T10" fmla="*/ 20 w 29"/>
                  <a:gd name="T11" fmla="*/ 18 h 19"/>
                  <a:gd name="T12" fmla="*/ 18 w 29"/>
                  <a:gd name="T13" fmla="*/ 11 h 19"/>
                  <a:gd name="T14" fmla="*/ 28 w 29"/>
                  <a:gd name="T15" fmla="*/ 19 h 19"/>
                  <a:gd name="T16" fmla="*/ 24 w 29"/>
                  <a:gd name="T17" fmla="*/ 13 h 19"/>
                  <a:gd name="T18" fmla="*/ 26 w 29"/>
                  <a:gd name="T19" fmla="*/ 15 h 19"/>
                  <a:gd name="T20" fmla="*/ 24 w 29"/>
                  <a:gd name="T21" fmla="*/ 12 h 19"/>
                  <a:gd name="T22" fmla="*/ 29 w 29"/>
                  <a:gd name="T23" fmla="*/ 17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9" h="19">
                    <a:moveTo>
                      <a:pt x="0" y="0"/>
                    </a:moveTo>
                    <a:cubicBezTo>
                      <a:pt x="5" y="4"/>
                      <a:pt x="8" y="10"/>
                      <a:pt x="13" y="14"/>
                    </a:cubicBezTo>
                    <a:cubicBezTo>
                      <a:pt x="11" y="11"/>
                      <a:pt x="9" y="7"/>
                      <a:pt x="6" y="4"/>
                    </a:cubicBezTo>
                    <a:cubicBezTo>
                      <a:pt x="9" y="8"/>
                      <a:pt x="13" y="13"/>
                      <a:pt x="17" y="17"/>
                    </a:cubicBezTo>
                    <a:cubicBezTo>
                      <a:pt x="16" y="15"/>
                      <a:pt x="15" y="13"/>
                      <a:pt x="14" y="10"/>
                    </a:cubicBezTo>
                    <a:cubicBezTo>
                      <a:pt x="16" y="13"/>
                      <a:pt x="19" y="15"/>
                      <a:pt x="20" y="18"/>
                    </a:cubicBezTo>
                    <a:cubicBezTo>
                      <a:pt x="19" y="16"/>
                      <a:pt x="18" y="13"/>
                      <a:pt x="18" y="11"/>
                    </a:cubicBezTo>
                    <a:cubicBezTo>
                      <a:pt x="21" y="14"/>
                      <a:pt x="24" y="17"/>
                      <a:pt x="28" y="19"/>
                    </a:cubicBezTo>
                    <a:cubicBezTo>
                      <a:pt x="26" y="17"/>
                      <a:pt x="25" y="15"/>
                      <a:pt x="24" y="13"/>
                    </a:cubicBezTo>
                    <a:cubicBezTo>
                      <a:pt x="24" y="13"/>
                      <a:pt x="25" y="15"/>
                      <a:pt x="26" y="15"/>
                    </a:cubicBezTo>
                    <a:cubicBezTo>
                      <a:pt x="25" y="15"/>
                      <a:pt x="24" y="12"/>
                      <a:pt x="24" y="12"/>
                    </a:cubicBezTo>
                    <a:cubicBezTo>
                      <a:pt x="26" y="13"/>
                      <a:pt x="28" y="15"/>
                      <a:pt x="29" y="17"/>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64" name="Freeform 772"/>
              <p:cNvSpPr/>
              <p:nvPr/>
            </p:nvSpPr>
            <p:spPr bwMode="auto">
              <a:xfrm>
                <a:off x="7172126" y="7790890"/>
                <a:ext cx="152082" cy="101389"/>
              </a:xfrm>
              <a:custGeom>
                <a:avLst/>
                <a:gdLst>
                  <a:gd name="T0" fmla="*/ 0 w 14"/>
                  <a:gd name="T1" fmla="*/ 1 h 9"/>
                  <a:gd name="T2" fmla="*/ 5 w 14"/>
                  <a:gd name="T3" fmla="*/ 6 h 9"/>
                  <a:gd name="T4" fmla="*/ 4 w 14"/>
                  <a:gd name="T5" fmla="*/ 0 h 9"/>
                  <a:gd name="T6" fmla="*/ 9 w 14"/>
                  <a:gd name="T7" fmla="*/ 5 h 9"/>
                  <a:gd name="T8" fmla="*/ 8 w 14"/>
                  <a:gd name="T9" fmla="*/ 0 h 9"/>
                  <a:gd name="T10" fmla="*/ 12 w 14"/>
                  <a:gd name="T11" fmla="*/ 6 h 9"/>
                  <a:gd name="T12" fmla="*/ 11 w 14"/>
                  <a:gd name="T13" fmla="*/ 0 h 9"/>
                  <a:gd name="T14" fmla="*/ 14 w 14"/>
                  <a:gd name="T15" fmla="*/ 6 h 9"/>
                  <a:gd name="T16" fmla="*/ 13 w 14"/>
                  <a:gd name="T17" fmla="*/ 2 h 9"/>
                  <a:gd name="T18" fmla="*/ 13 w 14"/>
                  <a:gd name="T19" fmla="*/ 9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4" h="9">
                    <a:moveTo>
                      <a:pt x="0" y="1"/>
                    </a:moveTo>
                    <a:cubicBezTo>
                      <a:pt x="1" y="3"/>
                      <a:pt x="3" y="5"/>
                      <a:pt x="5" y="6"/>
                    </a:cubicBezTo>
                    <a:cubicBezTo>
                      <a:pt x="4" y="4"/>
                      <a:pt x="5" y="2"/>
                      <a:pt x="4" y="0"/>
                    </a:cubicBezTo>
                    <a:cubicBezTo>
                      <a:pt x="6" y="2"/>
                      <a:pt x="7" y="3"/>
                      <a:pt x="9" y="5"/>
                    </a:cubicBezTo>
                    <a:cubicBezTo>
                      <a:pt x="8" y="3"/>
                      <a:pt x="8" y="1"/>
                      <a:pt x="8" y="0"/>
                    </a:cubicBezTo>
                    <a:cubicBezTo>
                      <a:pt x="9" y="1"/>
                      <a:pt x="11" y="5"/>
                      <a:pt x="12" y="6"/>
                    </a:cubicBezTo>
                    <a:cubicBezTo>
                      <a:pt x="12" y="4"/>
                      <a:pt x="11" y="2"/>
                      <a:pt x="11" y="0"/>
                    </a:cubicBezTo>
                    <a:cubicBezTo>
                      <a:pt x="12" y="2"/>
                      <a:pt x="13" y="4"/>
                      <a:pt x="14" y="6"/>
                    </a:cubicBezTo>
                    <a:cubicBezTo>
                      <a:pt x="14" y="5"/>
                      <a:pt x="13" y="3"/>
                      <a:pt x="13" y="2"/>
                    </a:cubicBezTo>
                    <a:cubicBezTo>
                      <a:pt x="14" y="5"/>
                      <a:pt x="13" y="7"/>
                      <a:pt x="13" y="9"/>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65" name="Freeform 773"/>
              <p:cNvSpPr/>
              <p:nvPr/>
            </p:nvSpPr>
            <p:spPr bwMode="auto">
              <a:xfrm>
                <a:off x="7314994" y="7717152"/>
                <a:ext cx="129041" cy="142865"/>
              </a:xfrm>
              <a:custGeom>
                <a:avLst/>
                <a:gdLst>
                  <a:gd name="T0" fmla="*/ 0 w 12"/>
                  <a:gd name="T1" fmla="*/ 5 h 13"/>
                  <a:gd name="T2" fmla="*/ 2 w 12"/>
                  <a:gd name="T3" fmla="*/ 13 h 13"/>
                  <a:gd name="T4" fmla="*/ 2 w 12"/>
                  <a:gd name="T5" fmla="*/ 13 h 13"/>
                  <a:gd name="T6" fmla="*/ 2 w 12"/>
                  <a:gd name="T7" fmla="*/ 5 h 13"/>
                  <a:gd name="T8" fmla="*/ 3 w 12"/>
                  <a:gd name="T9" fmla="*/ 11 h 13"/>
                  <a:gd name="T10" fmla="*/ 3 w 12"/>
                  <a:gd name="T11" fmla="*/ 4 h 13"/>
                  <a:gd name="T12" fmla="*/ 5 w 12"/>
                  <a:gd name="T13" fmla="*/ 11 h 13"/>
                  <a:gd name="T14" fmla="*/ 5 w 12"/>
                  <a:gd name="T15" fmla="*/ 5 h 13"/>
                  <a:gd name="T16" fmla="*/ 7 w 12"/>
                  <a:gd name="T17" fmla="*/ 10 h 13"/>
                  <a:gd name="T18" fmla="*/ 6 w 12"/>
                  <a:gd name="T19" fmla="*/ 3 h 13"/>
                  <a:gd name="T20" fmla="*/ 8 w 12"/>
                  <a:gd name="T21" fmla="*/ 8 h 13"/>
                  <a:gd name="T22" fmla="*/ 8 w 12"/>
                  <a:gd name="T23" fmla="*/ 1 h 13"/>
                  <a:gd name="T24" fmla="*/ 10 w 12"/>
                  <a:gd name="T25" fmla="*/ 5 h 13"/>
                  <a:gd name="T26" fmla="*/ 10 w 12"/>
                  <a:gd name="T27" fmla="*/ 0 h 13"/>
                  <a:gd name="T28" fmla="*/ 12 w 12"/>
                  <a:gd name="T29" fmla="*/ 5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 h="13">
                    <a:moveTo>
                      <a:pt x="0" y="5"/>
                    </a:moveTo>
                    <a:cubicBezTo>
                      <a:pt x="0" y="6"/>
                      <a:pt x="1" y="10"/>
                      <a:pt x="2" y="13"/>
                    </a:cubicBezTo>
                    <a:cubicBezTo>
                      <a:pt x="2" y="13"/>
                      <a:pt x="2" y="13"/>
                      <a:pt x="2" y="13"/>
                    </a:cubicBezTo>
                    <a:cubicBezTo>
                      <a:pt x="2" y="10"/>
                      <a:pt x="2" y="7"/>
                      <a:pt x="2" y="5"/>
                    </a:cubicBezTo>
                    <a:cubicBezTo>
                      <a:pt x="2" y="7"/>
                      <a:pt x="3" y="9"/>
                      <a:pt x="3" y="11"/>
                    </a:cubicBezTo>
                    <a:cubicBezTo>
                      <a:pt x="3" y="9"/>
                      <a:pt x="3" y="7"/>
                      <a:pt x="3" y="4"/>
                    </a:cubicBezTo>
                    <a:cubicBezTo>
                      <a:pt x="4" y="7"/>
                      <a:pt x="5" y="9"/>
                      <a:pt x="5" y="11"/>
                    </a:cubicBezTo>
                    <a:cubicBezTo>
                      <a:pt x="5" y="9"/>
                      <a:pt x="5" y="7"/>
                      <a:pt x="5" y="5"/>
                    </a:cubicBezTo>
                    <a:cubicBezTo>
                      <a:pt x="6" y="6"/>
                      <a:pt x="6" y="8"/>
                      <a:pt x="7" y="10"/>
                    </a:cubicBezTo>
                    <a:cubicBezTo>
                      <a:pt x="6" y="8"/>
                      <a:pt x="6" y="5"/>
                      <a:pt x="6" y="3"/>
                    </a:cubicBezTo>
                    <a:cubicBezTo>
                      <a:pt x="6" y="4"/>
                      <a:pt x="8" y="8"/>
                      <a:pt x="8" y="8"/>
                    </a:cubicBezTo>
                    <a:cubicBezTo>
                      <a:pt x="8" y="6"/>
                      <a:pt x="8" y="3"/>
                      <a:pt x="8" y="1"/>
                    </a:cubicBezTo>
                    <a:cubicBezTo>
                      <a:pt x="8" y="2"/>
                      <a:pt x="9" y="4"/>
                      <a:pt x="10" y="5"/>
                    </a:cubicBezTo>
                    <a:cubicBezTo>
                      <a:pt x="10" y="5"/>
                      <a:pt x="10" y="1"/>
                      <a:pt x="10" y="0"/>
                    </a:cubicBezTo>
                    <a:cubicBezTo>
                      <a:pt x="10" y="1"/>
                      <a:pt x="12" y="8"/>
                      <a:pt x="12" y="5"/>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66" name="Freeform 774"/>
              <p:cNvSpPr/>
              <p:nvPr/>
            </p:nvSpPr>
            <p:spPr bwMode="auto">
              <a:xfrm>
                <a:off x="7457859" y="7509767"/>
                <a:ext cx="64520" cy="248864"/>
              </a:xfrm>
              <a:custGeom>
                <a:avLst/>
                <a:gdLst>
                  <a:gd name="T0" fmla="*/ 0 w 6"/>
                  <a:gd name="T1" fmla="*/ 15 h 23"/>
                  <a:gd name="T2" fmla="*/ 2 w 6"/>
                  <a:gd name="T3" fmla="*/ 23 h 23"/>
                  <a:gd name="T4" fmla="*/ 1 w 6"/>
                  <a:gd name="T5" fmla="*/ 12 h 23"/>
                  <a:gd name="T6" fmla="*/ 3 w 6"/>
                  <a:gd name="T7" fmla="*/ 17 h 23"/>
                  <a:gd name="T8" fmla="*/ 2 w 6"/>
                  <a:gd name="T9" fmla="*/ 8 h 23"/>
                  <a:gd name="T10" fmla="*/ 3 w 6"/>
                  <a:gd name="T11" fmla="*/ 12 h 23"/>
                  <a:gd name="T12" fmla="*/ 3 w 6"/>
                  <a:gd name="T13" fmla="*/ 3 h 23"/>
                  <a:gd name="T14" fmla="*/ 5 w 6"/>
                  <a:gd name="T15" fmla="*/ 7 h 23"/>
                  <a:gd name="T16" fmla="*/ 5 w 6"/>
                  <a:gd name="T17" fmla="*/ 0 h 23"/>
                  <a:gd name="T18" fmla="*/ 6 w 6"/>
                  <a:gd name="T19" fmla="*/ 3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 h="23">
                    <a:moveTo>
                      <a:pt x="0" y="15"/>
                    </a:moveTo>
                    <a:cubicBezTo>
                      <a:pt x="0" y="18"/>
                      <a:pt x="2" y="22"/>
                      <a:pt x="2" y="23"/>
                    </a:cubicBezTo>
                    <a:cubicBezTo>
                      <a:pt x="2" y="19"/>
                      <a:pt x="2" y="16"/>
                      <a:pt x="1" y="12"/>
                    </a:cubicBezTo>
                    <a:cubicBezTo>
                      <a:pt x="1" y="13"/>
                      <a:pt x="2" y="15"/>
                      <a:pt x="3" y="17"/>
                    </a:cubicBezTo>
                    <a:cubicBezTo>
                      <a:pt x="2" y="14"/>
                      <a:pt x="2" y="11"/>
                      <a:pt x="2" y="8"/>
                    </a:cubicBezTo>
                    <a:cubicBezTo>
                      <a:pt x="2" y="8"/>
                      <a:pt x="3" y="11"/>
                      <a:pt x="3" y="12"/>
                    </a:cubicBezTo>
                    <a:cubicBezTo>
                      <a:pt x="3" y="9"/>
                      <a:pt x="4" y="6"/>
                      <a:pt x="3" y="3"/>
                    </a:cubicBezTo>
                    <a:cubicBezTo>
                      <a:pt x="4" y="3"/>
                      <a:pt x="5" y="7"/>
                      <a:pt x="5" y="7"/>
                    </a:cubicBezTo>
                    <a:cubicBezTo>
                      <a:pt x="5" y="5"/>
                      <a:pt x="5" y="2"/>
                      <a:pt x="5" y="0"/>
                    </a:cubicBezTo>
                    <a:cubicBezTo>
                      <a:pt x="6" y="1"/>
                      <a:pt x="6" y="3"/>
                      <a:pt x="6" y="3"/>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67" name="Freeform 775"/>
              <p:cNvSpPr/>
              <p:nvPr/>
            </p:nvSpPr>
            <p:spPr bwMode="auto">
              <a:xfrm>
                <a:off x="7324211" y="7772455"/>
                <a:ext cx="119823" cy="96779"/>
              </a:xfrm>
              <a:custGeom>
                <a:avLst/>
                <a:gdLst>
                  <a:gd name="T0" fmla="*/ 0 w 11"/>
                  <a:gd name="T1" fmla="*/ 9 h 9"/>
                  <a:gd name="T2" fmla="*/ 10 w 11"/>
                  <a:gd name="T3" fmla="*/ 0 h 9"/>
                  <a:gd name="T4" fmla="*/ 9 w 11"/>
                  <a:gd name="T5" fmla="*/ 3 h 9"/>
                </a:gdLst>
                <a:ahLst/>
                <a:cxnLst>
                  <a:cxn ang="0">
                    <a:pos x="T0" y="T1"/>
                  </a:cxn>
                  <a:cxn ang="0">
                    <a:pos x="T2" y="T3"/>
                  </a:cxn>
                  <a:cxn ang="0">
                    <a:pos x="T4" y="T5"/>
                  </a:cxn>
                </a:cxnLst>
                <a:rect l="0" t="0" r="r" b="b"/>
                <a:pathLst>
                  <a:path w="11" h="9">
                    <a:moveTo>
                      <a:pt x="0" y="9"/>
                    </a:moveTo>
                    <a:cubicBezTo>
                      <a:pt x="5" y="8"/>
                      <a:pt x="9" y="5"/>
                      <a:pt x="10" y="0"/>
                    </a:cubicBezTo>
                    <a:cubicBezTo>
                      <a:pt x="11" y="1"/>
                      <a:pt x="10" y="2"/>
                      <a:pt x="9" y="3"/>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68" name="Freeform 794"/>
              <p:cNvSpPr/>
              <p:nvPr/>
            </p:nvSpPr>
            <p:spPr bwMode="auto">
              <a:xfrm>
                <a:off x="7139867" y="7039690"/>
                <a:ext cx="55303" cy="294950"/>
              </a:xfrm>
              <a:custGeom>
                <a:avLst/>
                <a:gdLst>
                  <a:gd name="T0" fmla="*/ 4 w 5"/>
                  <a:gd name="T1" fmla="*/ 2 h 27"/>
                  <a:gd name="T2" fmla="*/ 3 w 5"/>
                  <a:gd name="T3" fmla="*/ 14 h 27"/>
                  <a:gd name="T4" fmla="*/ 1 w 5"/>
                  <a:gd name="T5" fmla="*/ 27 h 27"/>
                  <a:gd name="T6" fmla="*/ 5 w 5"/>
                  <a:gd name="T7" fmla="*/ 0 h 27"/>
                </a:gdLst>
                <a:ahLst/>
                <a:cxnLst>
                  <a:cxn ang="0">
                    <a:pos x="T0" y="T1"/>
                  </a:cxn>
                  <a:cxn ang="0">
                    <a:pos x="T2" y="T3"/>
                  </a:cxn>
                  <a:cxn ang="0">
                    <a:pos x="T4" y="T5"/>
                  </a:cxn>
                  <a:cxn ang="0">
                    <a:pos x="T6" y="T7"/>
                  </a:cxn>
                </a:cxnLst>
                <a:rect l="0" t="0" r="r" b="b"/>
                <a:pathLst>
                  <a:path w="5" h="27">
                    <a:moveTo>
                      <a:pt x="4" y="2"/>
                    </a:moveTo>
                    <a:cubicBezTo>
                      <a:pt x="3" y="6"/>
                      <a:pt x="3" y="10"/>
                      <a:pt x="3" y="14"/>
                    </a:cubicBezTo>
                    <a:cubicBezTo>
                      <a:pt x="2" y="18"/>
                      <a:pt x="0" y="23"/>
                      <a:pt x="1" y="27"/>
                    </a:cubicBezTo>
                    <a:cubicBezTo>
                      <a:pt x="0" y="18"/>
                      <a:pt x="5" y="9"/>
                      <a:pt x="5" y="0"/>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69" name="Freeform 795"/>
              <p:cNvSpPr/>
              <p:nvPr/>
            </p:nvSpPr>
            <p:spPr bwMode="auto">
              <a:xfrm>
                <a:off x="6932479" y="7320813"/>
                <a:ext cx="511553" cy="78345"/>
              </a:xfrm>
              <a:custGeom>
                <a:avLst/>
                <a:gdLst>
                  <a:gd name="T0" fmla="*/ 0 w 47"/>
                  <a:gd name="T1" fmla="*/ 2 h 7"/>
                  <a:gd name="T2" fmla="*/ 27 w 47"/>
                  <a:gd name="T3" fmla="*/ 4 h 7"/>
                  <a:gd name="T4" fmla="*/ 47 w 47"/>
                  <a:gd name="T5" fmla="*/ 4 h 7"/>
                  <a:gd name="T6" fmla="*/ 1 w 47"/>
                  <a:gd name="T7" fmla="*/ 0 h 7"/>
                </a:gdLst>
                <a:ahLst/>
                <a:cxnLst>
                  <a:cxn ang="0">
                    <a:pos x="T0" y="T1"/>
                  </a:cxn>
                  <a:cxn ang="0">
                    <a:pos x="T2" y="T3"/>
                  </a:cxn>
                  <a:cxn ang="0">
                    <a:pos x="T4" y="T5"/>
                  </a:cxn>
                  <a:cxn ang="0">
                    <a:pos x="T6" y="T7"/>
                  </a:cxn>
                </a:cxnLst>
                <a:rect l="0" t="0" r="r" b="b"/>
                <a:pathLst>
                  <a:path w="47" h="7">
                    <a:moveTo>
                      <a:pt x="0" y="2"/>
                    </a:moveTo>
                    <a:cubicBezTo>
                      <a:pt x="2" y="4"/>
                      <a:pt x="22" y="4"/>
                      <a:pt x="27" y="4"/>
                    </a:cubicBezTo>
                    <a:cubicBezTo>
                      <a:pt x="34" y="4"/>
                      <a:pt x="41" y="4"/>
                      <a:pt x="47" y="4"/>
                    </a:cubicBezTo>
                    <a:cubicBezTo>
                      <a:pt x="34" y="4"/>
                      <a:pt x="12" y="7"/>
                      <a:pt x="1" y="0"/>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70" name="Freeform 796"/>
              <p:cNvSpPr/>
              <p:nvPr/>
            </p:nvSpPr>
            <p:spPr bwMode="auto">
              <a:xfrm>
                <a:off x="7139867" y="7025863"/>
                <a:ext cx="327209" cy="341036"/>
              </a:xfrm>
              <a:custGeom>
                <a:avLst/>
                <a:gdLst>
                  <a:gd name="T0" fmla="*/ 0 w 30"/>
                  <a:gd name="T1" fmla="*/ 0 h 31"/>
                  <a:gd name="T2" fmla="*/ 10 w 30"/>
                  <a:gd name="T3" fmla="*/ 3 h 31"/>
                  <a:gd name="T4" fmla="*/ 21 w 30"/>
                  <a:gd name="T5" fmla="*/ 10 h 31"/>
                  <a:gd name="T6" fmla="*/ 28 w 30"/>
                  <a:gd name="T7" fmla="*/ 31 h 31"/>
                  <a:gd name="T8" fmla="*/ 9 w 30"/>
                  <a:gd name="T9" fmla="*/ 1 h 31"/>
                </a:gdLst>
                <a:ahLst/>
                <a:cxnLst>
                  <a:cxn ang="0">
                    <a:pos x="T0" y="T1"/>
                  </a:cxn>
                  <a:cxn ang="0">
                    <a:pos x="T2" y="T3"/>
                  </a:cxn>
                  <a:cxn ang="0">
                    <a:pos x="T4" y="T5"/>
                  </a:cxn>
                  <a:cxn ang="0">
                    <a:pos x="T6" y="T7"/>
                  </a:cxn>
                  <a:cxn ang="0">
                    <a:pos x="T8" y="T9"/>
                  </a:cxn>
                </a:cxnLst>
                <a:rect l="0" t="0" r="r" b="b"/>
                <a:pathLst>
                  <a:path w="30" h="31">
                    <a:moveTo>
                      <a:pt x="0" y="0"/>
                    </a:moveTo>
                    <a:cubicBezTo>
                      <a:pt x="1" y="2"/>
                      <a:pt x="7" y="2"/>
                      <a:pt x="10" y="3"/>
                    </a:cubicBezTo>
                    <a:cubicBezTo>
                      <a:pt x="14" y="4"/>
                      <a:pt x="17" y="7"/>
                      <a:pt x="21" y="10"/>
                    </a:cubicBezTo>
                    <a:cubicBezTo>
                      <a:pt x="26" y="16"/>
                      <a:pt x="28" y="24"/>
                      <a:pt x="28" y="31"/>
                    </a:cubicBezTo>
                    <a:cubicBezTo>
                      <a:pt x="30" y="18"/>
                      <a:pt x="21" y="5"/>
                      <a:pt x="9" y="1"/>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871" name="Freeform 814"/>
              <p:cNvSpPr/>
              <p:nvPr/>
            </p:nvSpPr>
            <p:spPr bwMode="auto">
              <a:xfrm>
                <a:off x="7149085" y="6776999"/>
                <a:ext cx="55303" cy="225820"/>
              </a:xfrm>
              <a:custGeom>
                <a:avLst/>
                <a:gdLst>
                  <a:gd name="T0" fmla="*/ 0 w 5"/>
                  <a:gd name="T1" fmla="*/ 2 h 21"/>
                  <a:gd name="T2" fmla="*/ 3 w 5"/>
                  <a:gd name="T3" fmla="*/ 21 h 21"/>
                  <a:gd name="T4" fmla="*/ 3 w 5"/>
                  <a:gd name="T5" fmla="*/ 0 h 21"/>
                </a:gdLst>
                <a:ahLst/>
                <a:cxnLst>
                  <a:cxn ang="0">
                    <a:pos x="T0" y="T1"/>
                  </a:cxn>
                  <a:cxn ang="0">
                    <a:pos x="T2" y="T3"/>
                  </a:cxn>
                  <a:cxn ang="0">
                    <a:pos x="T4" y="T5"/>
                  </a:cxn>
                </a:cxnLst>
                <a:rect l="0" t="0" r="r" b="b"/>
                <a:pathLst>
                  <a:path w="5" h="21">
                    <a:moveTo>
                      <a:pt x="0" y="2"/>
                    </a:moveTo>
                    <a:cubicBezTo>
                      <a:pt x="5" y="4"/>
                      <a:pt x="2" y="16"/>
                      <a:pt x="3" y="21"/>
                    </a:cubicBezTo>
                    <a:cubicBezTo>
                      <a:pt x="4" y="14"/>
                      <a:pt x="3" y="7"/>
                      <a:pt x="3" y="0"/>
                    </a:cubicBezTo>
                  </a:path>
                </a:pathLst>
              </a:custGeom>
              <a:noFill/>
              <a:ln w="3175"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grpSp>
      </p:grpSp>
      <p:sp>
        <p:nvSpPr>
          <p:cNvPr id="20" name="Freeform 11"/>
          <p:cNvSpPr>
            <a:spLocks noEditPoints="1"/>
          </p:cNvSpPr>
          <p:nvPr/>
        </p:nvSpPr>
        <p:spPr bwMode="auto">
          <a:xfrm rot="10800000">
            <a:off x="4288155" y="3195320"/>
            <a:ext cx="2618105" cy="1605915"/>
          </a:xfrm>
          <a:custGeom>
            <a:avLst/>
            <a:gdLst>
              <a:gd name="T0" fmla="*/ 694 w 710"/>
              <a:gd name="T1" fmla="*/ 221 h 666"/>
              <a:gd name="T2" fmla="*/ 681 w 710"/>
              <a:gd name="T3" fmla="*/ 166 h 666"/>
              <a:gd name="T4" fmla="*/ 627 w 710"/>
              <a:gd name="T5" fmla="*/ 134 h 666"/>
              <a:gd name="T6" fmla="*/ 632 w 710"/>
              <a:gd name="T7" fmla="*/ 87 h 666"/>
              <a:gd name="T8" fmla="*/ 562 w 710"/>
              <a:gd name="T9" fmla="*/ 33 h 666"/>
              <a:gd name="T10" fmla="*/ 478 w 710"/>
              <a:gd name="T11" fmla="*/ 11 h 666"/>
              <a:gd name="T12" fmla="*/ 418 w 710"/>
              <a:gd name="T13" fmla="*/ 19 h 666"/>
              <a:gd name="T14" fmla="*/ 366 w 710"/>
              <a:gd name="T15" fmla="*/ 29 h 666"/>
              <a:gd name="T16" fmla="*/ 320 w 710"/>
              <a:gd name="T17" fmla="*/ 29 h 666"/>
              <a:gd name="T18" fmla="*/ 330 w 710"/>
              <a:gd name="T19" fmla="*/ 90 h 666"/>
              <a:gd name="T20" fmla="*/ 220 w 710"/>
              <a:gd name="T21" fmla="*/ 61 h 666"/>
              <a:gd name="T22" fmla="*/ 167 w 710"/>
              <a:gd name="T23" fmla="*/ 57 h 666"/>
              <a:gd name="T24" fmla="*/ 147 w 710"/>
              <a:gd name="T25" fmla="*/ 92 h 666"/>
              <a:gd name="T26" fmla="*/ 252 w 710"/>
              <a:gd name="T27" fmla="*/ 227 h 666"/>
              <a:gd name="T28" fmla="*/ 97 w 710"/>
              <a:gd name="T29" fmla="*/ 167 h 666"/>
              <a:gd name="T30" fmla="*/ 124 w 710"/>
              <a:gd name="T31" fmla="*/ 227 h 666"/>
              <a:gd name="T32" fmla="*/ 48 w 710"/>
              <a:gd name="T33" fmla="*/ 219 h 666"/>
              <a:gd name="T34" fmla="*/ 16 w 710"/>
              <a:gd name="T35" fmla="*/ 270 h 666"/>
              <a:gd name="T36" fmla="*/ 42 w 710"/>
              <a:gd name="T37" fmla="*/ 312 h 666"/>
              <a:gd name="T38" fmla="*/ 46 w 710"/>
              <a:gd name="T39" fmla="*/ 353 h 666"/>
              <a:gd name="T40" fmla="*/ 59 w 710"/>
              <a:gd name="T41" fmla="*/ 396 h 666"/>
              <a:gd name="T42" fmla="*/ 84 w 710"/>
              <a:gd name="T43" fmla="*/ 447 h 666"/>
              <a:gd name="T44" fmla="*/ 126 w 710"/>
              <a:gd name="T45" fmla="*/ 514 h 666"/>
              <a:gd name="T46" fmla="*/ 201 w 710"/>
              <a:gd name="T47" fmla="*/ 587 h 666"/>
              <a:gd name="T48" fmla="*/ 223 w 710"/>
              <a:gd name="T49" fmla="*/ 608 h 666"/>
              <a:gd name="T50" fmla="*/ 305 w 710"/>
              <a:gd name="T51" fmla="*/ 637 h 666"/>
              <a:gd name="T52" fmla="*/ 332 w 710"/>
              <a:gd name="T53" fmla="*/ 630 h 666"/>
              <a:gd name="T54" fmla="*/ 399 w 710"/>
              <a:gd name="T55" fmla="*/ 640 h 666"/>
              <a:gd name="T56" fmla="*/ 440 w 710"/>
              <a:gd name="T57" fmla="*/ 631 h 666"/>
              <a:gd name="T58" fmla="*/ 455 w 710"/>
              <a:gd name="T59" fmla="*/ 619 h 666"/>
              <a:gd name="T60" fmla="*/ 456 w 710"/>
              <a:gd name="T61" fmla="*/ 571 h 666"/>
              <a:gd name="T62" fmla="*/ 461 w 710"/>
              <a:gd name="T63" fmla="*/ 571 h 666"/>
              <a:gd name="T64" fmla="*/ 417 w 710"/>
              <a:gd name="T65" fmla="*/ 492 h 666"/>
              <a:gd name="T66" fmla="*/ 492 w 710"/>
              <a:gd name="T67" fmla="*/ 487 h 666"/>
              <a:gd name="T68" fmla="*/ 560 w 710"/>
              <a:gd name="T69" fmla="*/ 527 h 666"/>
              <a:gd name="T70" fmla="*/ 379 w 710"/>
              <a:gd name="T71" fmla="*/ 359 h 666"/>
              <a:gd name="T72" fmla="*/ 557 w 710"/>
              <a:gd name="T73" fmla="*/ 455 h 666"/>
              <a:gd name="T74" fmla="*/ 622 w 710"/>
              <a:gd name="T75" fmla="*/ 452 h 666"/>
              <a:gd name="T76" fmla="*/ 632 w 710"/>
              <a:gd name="T77" fmla="*/ 411 h 666"/>
              <a:gd name="T78" fmla="*/ 585 w 710"/>
              <a:gd name="T79" fmla="*/ 339 h 666"/>
              <a:gd name="T80" fmla="*/ 645 w 710"/>
              <a:gd name="T81" fmla="*/ 333 h 666"/>
              <a:gd name="T82" fmla="*/ 675 w 710"/>
              <a:gd name="T83" fmla="*/ 304 h 666"/>
              <a:gd name="T84" fmla="*/ 667 w 710"/>
              <a:gd name="T85" fmla="*/ 297 h 666"/>
              <a:gd name="T86" fmla="*/ 684 w 710"/>
              <a:gd name="T87" fmla="*/ 259 h 666"/>
              <a:gd name="T88" fmla="*/ 396 w 710"/>
              <a:gd name="T89" fmla="*/ 260 h 666"/>
              <a:gd name="T90" fmla="*/ 531 w 710"/>
              <a:gd name="T91" fmla="*/ 352 h 6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710" h="666">
                <a:moveTo>
                  <a:pt x="684" y="259"/>
                </a:moveTo>
                <a:cubicBezTo>
                  <a:pt x="701" y="258"/>
                  <a:pt x="710" y="233"/>
                  <a:pt x="694" y="221"/>
                </a:cubicBezTo>
                <a:cubicBezTo>
                  <a:pt x="669" y="203"/>
                  <a:pt x="669" y="203"/>
                  <a:pt x="669" y="203"/>
                </a:cubicBezTo>
                <a:cubicBezTo>
                  <a:pt x="688" y="205"/>
                  <a:pt x="701" y="177"/>
                  <a:pt x="681" y="166"/>
                </a:cubicBezTo>
                <a:cubicBezTo>
                  <a:pt x="676" y="163"/>
                  <a:pt x="671" y="160"/>
                  <a:pt x="666" y="158"/>
                </a:cubicBezTo>
                <a:cubicBezTo>
                  <a:pt x="653" y="150"/>
                  <a:pt x="640" y="142"/>
                  <a:pt x="627" y="134"/>
                </a:cubicBezTo>
                <a:cubicBezTo>
                  <a:pt x="645" y="137"/>
                  <a:pt x="661" y="117"/>
                  <a:pt x="646" y="101"/>
                </a:cubicBezTo>
                <a:cubicBezTo>
                  <a:pt x="641" y="96"/>
                  <a:pt x="636" y="91"/>
                  <a:pt x="632" y="87"/>
                </a:cubicBezTo>
                <a:cubicBezTo>
                  <a:pt x="633" y="81"/>
                  <a:pt x="631" y="76"/>
                  <a:pt x="625" y="71"/>
                </a:cubicBezTo>
                <a:cubicBezTo>
                  <a:pt x="605" y="56"/>
                  <a:pt x="585" y="43"/>
                  <a:pt x="562" y="33"/>
                </a:cubicBezTo>
                <a:cubicBezTo>
                  <a:pt x="549" y="27"/>
                  <a:pt x="537" y="34"/>
                  <a:pt x="533" y="44"/>
                </a:cubicBezTo>
                <a:cubicBezTo>
                  <a:pt x="515" y="34"/>
                  <a:pt x="496" y="23"/>
                  <a:pt x="478" y="11"/>
                </a:cubicBezTo>
                <a:cubicBezTo>
                  <a:pt x="460" y="0"/>
                  <a:pt x="442" y="21"/>
                  <a:pt x="450" y="37"/>
                </a:cubicBezTo>
                <a:cubicBezTo>
                  <a:pt x="439" y="31"/>
                  <a:pt x="428" y="25"/>
                  <a:pt x="418" y="19"/>
                </a:cubicBezTo>
                <a:cubicBezTo>
                  <a:pt x="400" y="9"/>
                  <a:pt x="385" y="27"/>
                  <a:pt x="389" y="42"/>
                </a:cubicBezTo>
                <a:cubicBezTo>
                  <a:pt x="381" y="38"/>
                  <a:pt x="374" y="33"/>
                  <a:pt x="366" y="29"/>
                </a:cubicBezTo>
                <a:cubicBezTo>
                  <a:pt x="353" y="22"/>
                  <a:pt x="340" y="30"/>
                  <a:pt x="337" y="41"/>
                </a:cubicBezTo>
                <a:cubicBezTo>
                  <a:pt x="331" y="37"/>
                  <a:pt x="325" y="33"/>
                  <a:pt x="320" y="29"/>
                </a:cubicBezTo>
                <a:cubicBezTo>
                  <a:pt x="301" y="16"/>
                  <a:pt x="278" y="46"/>
                  <a:pt x="296" y="61"/>
                </a:cubicBezTo>
                <a:cubicBezTo>
                  <a:pt x="307" y="70"/>
                  <a:pt x="318" y="80"/>
                  <a:pt x="330" y="90"/>
                </a:cubicBezTo>
                <a:cubicBezTo>
                  <a:pt x="302" y="71"/>
                  <a:pt x="275" y="52"/>
                  <a:pt x="247" y="33"/>
                </a:cubicBezTo>
                <a:cubicBezTo>
                  <a:pt x="230" y="21"/>
                  <a:pt x="211" y="45"/>
                  <a:pt x="220" y="61"/>
                </a:cubicBezTo>
                <a:cubicBezTo>
                  <a:pt x="210" y="59"/>
                  <a:pt x="200" y="68"/>
                  <a:pt x="198" y="77"/>
                </a:cubicBezTo>
                <a:cubicBezTo>
                  <a:pt x="188" y="71"/>
                  <a:pt x="178" y="64"/>
                  <a:pt x="167" y="57"/>
                </a:cubicBezTo>
                <a:cubicBezTo>
                  <a:pt x="148" y="44"/>
                  <a:pt x="127" y="73"/>
                  <a:pt x="143" y="88"/>
                </a:cubicBezTo>
                <a:cubicBezTo>
                  <a:pt x="145" y="90"/>
                  <a:pt x="146" y="91"/>
                  <a:pt x="147" y="92"/>
                </a:cubicBezTo>
                <a:cubicBezTo>
                  <a:pt x="140" y="99"/>
                  <a:pt x="138" y="110"/>
                  <a:pt x="147" y="120"/>
                </a:cubicBezTo>
                <a:cubicBezTo>
                  <a:pt x="180" y="157"/>
                  <a:pt x="215" y="193"/>
                  <a:pt x="252" y="227"/>
                </a:cubicBezTo>
                <a:cubicBezTo>
                  <a:pt x="210" y="200"/>
                  <a:pt x="168" y="173"/>
                  <a:pt x="127" y="144"/>
                </a:cubicBezTo>
                <a:cubicBezTo>
                  <a:pt x="111" y="134"/>
                  <a:pt x="93" y="152"/>
                  <a:pt x="97" y="167"/>
                </a:cubicBezTo>
                <a:cubicBezTo>
                  <a:pt x="88" y="173"/>
                  <a:pt x="84" y="186"/>
                  <a:pt x="94" y="197"/>
                </a:cubicBezTo>
                <a:cubicBezTo>
                  <a:pt x="104" y="207"/>
                  <a:pt x="114" y="217"/>
                  <a:pt x="124" y="227"/>
                </a:cubicBezTo>
                <a:cubicBezTo>
                  <a:pt x="109" y="216"/>
                  <a:pt x="94" y="205"/>
                  <a:pt x="78" y="196"/>
                </a:cubicBezTo>
                <a:cubicBezTo>
                  <a:pt x="62" y="186"/>
                  <a:pt x="43" y="204"/>
                  <a:pt x="48" y="219"/>
                </a:cubicBezTo>
                <a:cubicBezTo>
                  <a:pt x="42" y="222"/>
                  <a:pt x="37" y="229"/>
                  <a:pt x="36" y="236"/>
                </a:cubicBezTo>
                <a:cubicBezTo>
                  <a:pt x="19" y="230"/>
                  <a:pt x="0" y="257"/>
                  <a:pt x="16" y="270"/>
                </a:cubicBezTo>
                <a:cubicBezTo>
                  <a:pt x="24" y="276"/>
                  <a:pt x="32" y="282"/>
                  <a:pt x="39" y="288"/>
                </a:cubicBezTo>
                <a:cubicBezTo>
                  <a:pt x="34" y="295"/>
                  <a:pt x="33" y="304"/>
                  <a:pt x="42" y="312"/>
                </a:cubicBezTo>
                <a:cubicBezTo>
                  <a:pt x="45" y="315"/>
                  <a:pt x="49" y="318"/>
                  <a:pt x="52" y="321"/>
                </a:cubicBezTo>
                <a:cubicBezTo>
                  <a:pt x="41" y="326"/>
                  <a:pt x="34" y="341"/>
                  <a:pt x="46" y="353"/>
                </a:cubicBezTo>
                <a:cubicBezTo>
                  <a:pt x="51" y="357"/>
                  <a:pt x="56" y="362"/>
                  <a:pt x="61" y="367"/>
                </a:cubicBezTo>
                <a:cubicBezTo>
                  <a:pt x="53" y="374"/>
                  <a:pt x="49" y="388"/>
                  <a:pt x="59" y="396"/>
                </a:cubicBezTo>
                <a:cubicBezTo>
                  <a:pt x="68" y="404"/>
                  <a:pt x="77" y="411"/>
                  <a:pt x="85" y="418"/>
                </a:cubicBezTo>
                <a:cubicBezTo>
                  <a:pt x="78" y="426"/>
                  <a:pt x="75" y="438"/>
                  <a:pt x="84" y="447"/>
                </a:cubicBezTo>
                <a:cubicBezTo>
                  <a:pt x="97" y="459"/>
                  <a:pt x="110" y="471"/>
                  <a:pt x="123" y="482"/>
                </a:cubicBezTo>
                <a:cubicBezTo>
                  <a:pt x="115" y="491"/>
                  <a:pt x="114" y="505"/>
                  <a:pt x="126" y="514"/>
                </a:cubicBezTo>
                <a:cubicBezTo>
                  <a:pt x="149" y="529"/>
                  <a:pt x="172" y="545"/>
                  <a:pt x="194" y="561"/>
                </a:cubicBezTo>
                <a:cubicBezTo>
                  <a:pt x="190" y="569"/>
                  <a:pt x="191" y="580"/>
                  <a:pt x="201" y="587"/>
                </a:cubicBezTo>
                <a:cubicBezTo>
                  <a:pt x="205" y="590"/>
                  <a:pt x="210" y="593"/>
                  <a:pt x="214" y="596"/>
                </a:cubicBezTo>
                <a:cubicBezTo>
                  <a:pt x="215" y="600"/>
                  <a:pt x="218" y="605"/>
                  <a:pt x="223" y="608"/>
                </a:cubicBezTo>
                <a:cubicBezTo>
                  <a:pt x="280" y="642"/>
                  <a:pt x="280" y="642"/>
                  <a:pt x="280" y="642"/>
                </a:cubicBezTo>
                <a:cubicBezTo>
                  <a:pt x="290" y="648"/>
                  <a:pt x="300" y="644"/>
                  <a:pt x="305" y="637"/>
                </a:cubicBezTo>
                <a:cubicBezTo>
                  <a:pt x="307" y="638"/>
                  <a:pt x="309" y="639"/>
                  <a:pt x="310" y="639"/>
                </a:cubicBezTo>
                <a:cubicBezTo>
                  <a:pt x="321" y="643"/>
                  <a:pt x="329" y="638"/>
                  <a:pt x="332" y="630"/>
                </a:cubicBezTo>
                <a:cubicBezTo>
                  <a:pt x="345" y="639"/>
                  <a:pt x="357" y="648"/>
                  <a:pt x="369" y="657"/>
                </a:cubicBezTo>
                <a:cubicBezTo>
                  <a:pt x="382" y="666"/>
                  <a:pt x="398" y="653"/>
                  <a:pt x="399" y="640"/>
                </a:cubicBezTo>
                <a:cubicBezTo>
                  <a:pt x="403" y="642"/>
                  <a:pt x="407" y="644"/>
                  <a:pt x="410" y="647"/>
                </a:cubicBezTo>
                <a:cubicBezTo>
                  <a:pt x="425" y="656"/>
                  <a:pt x="439" y="644"/>
                  <a:pt x="440" y="631"/>
                </a:cubicBezTo>
                <a:cubicBezTo>
                  <a:pt x="444" y="626"/>
                  <a:pt x="447" y="620"/>
                  <a:pt x="447" y="614"/>
                </a:cubicBezTo>
                <a:cubicBezTo>
                  <a:pt x="450" y="615"/>
                  <a:pt x="452" y="617"/>
                  <a:pt x="455" y="619"/>
                </a:cubicBezTo>
                <a:cubicBezTo>
                  <a:pt x="477" y="633"/>
                  <a:pt x="497" y="599"/>
                  <a:pt x="475" y="584"/>
                </a:cubicBezTo>
                <a:cubicBezTo>
                  <a:pt x="469" y="580"/>
                  <a:pt x="463" y="576"/>
                  <a:pt x="456" y="571"/>
                </a:cubicBezTo>
                <a:cubicBezTo>
                  <a:pt x="457" y="571"/>
                  <a:pt x="458" y="571"/>
                  <a:pt x="459" y="571"/>
                </a:cubicBezTo>
                <a:cubicBezTo>
                  <a:pt x="460" y="571"/>
                  <a:pt x="461" y="571"/>
                  <a:pt x="461" y="571"/>
                </a:cubicBezTo>
                <a:cubicBezTo>
                  <a:pt x="484" y="580"/>
                  <a:pt x="494" y="547"/>
                  <a:pt x="477" y="535"/>
                </a:cubicBezTo>
                <a:cubicBezTo>
                  <a:pt x="456" y="521"/>
                  <a:pt x="437" y="507"/>
                  <a:pt x="417" y="492"/>
                </a:cubicBezTo>
                <a:cubicBezTo>
                  <a:pt x="435" y="502"/>
                  <a:pt x="453" y="512"/>
                  <a:pt x="472" y="522"/>
                </a:cubicBezTo>
                <a:cubicBezTo>
                  <a:pt x="494" y="534"/>
                  <a:pt x="514" y="501"/>
                  <a:pt x="492" y="487"/>
                </a:cubicBezTo>
                <a:cubicBezTo>
                  <a:pt x="465" y="471"/>
                  <a:pt x="438" y="453"/>
                  <a:pt x="413" y="434"/>
                </a:cubicBezTo>
                <a:cubicBezTo>
                  <a:pt x="460" y="468"/>
                  <a:pt x="509" y="499"/>
                  <a:pt x="560" y="527"/>
                </a:cubicBezTo>
                <a:cubicBezTo>
                  <a:pt x="583" y="540"/>
                  <a:pt x="602" y="506"/>
                  <a:pt x="580" y="493"/>
                </a:cubicBezTo>
                <a:cubicBezTo>
                  <a:pt x="512" y="450"/>
                  <a:pt x="445" y="405"/>
                  <a:pt x="379" y="359"/>
                </a:cubicBezTo>
                <a:cubicBezTo>
                  <a:pt x="367" y="350"/>
                  <a:pt x="356" y="341"/>
                  <a:pt x="344" y="332"/>
                </a:cubicBezTo>
                <a:cubicBezTo>
                  <a:pt x="414" y="375"/>
                  <a:pt x="485" y="416"/>
                  <a:pt x="557" y="455"/>
                </a:cubicBezTo>
                <a:cubicBezTo>
                  <a:pt x="574" y="464"/>
                  <a:pt x="590" y="447"/>
                  <a:pt x="587" y="433"/>
                </a:cubicBezTo>
                <a:cubicBezTo>
                  <a:pt x="598" y="439"/>
                  <a:pt x="610" y="446"/>
                  <a:pt x="622" y="452"/>
                </a:cubicBezTo>
                <a:cubicBezTo>
                  <a:pt x="645" y="464"/>
                  <a:pt x="665" y="430"/>
                  <a:pt x="642" y="417"/>
                </a:cubicBezTo>
                <a:cubicBezTo>
                  <a:pt x="639" y="415"/>
                  <a:pt x="635" y="413"/>
                  <a:pt x="632" y="411"/>
                </a:cubicBezTo>
                <a:cubicBezTo>
                  <a:pt x="646" y="407"/>
                  <a:pt x="653" y="385"/>
                  <a:pt x="637" y="374"/>
                </a:cubicBezTo>
                <a:cubicBezTo>
                  <a:pt x="620" y="363"/>
                  <a:pt x="602" y="351"/>
                  <a:pt x="585" y="339"/>
                </a:cubicBezTo>
                <a:cubicBezTo>
                  <a:pt x="595" y="344"/>
                  <a:pt x="605" y="350"/>
                  <a:pt x="615" y="355"/>
                </a:cubicBezTo>
                <a:cubicBezTo>
                  <a:pt x="632" y="363"/>
                  <a:pt x="647" y="347"/>
                  <a:pt x="645" y="333"/>
                </a:cubicBezTo>
                <a:cubicBezTo>
                  <a:pt x="648" y="335"/>
                  <a:pt x="651" y="337"/>
                  <a:pt x="655" y="339"/>
                </a:cubicBezTo>
                <a:cubicBezTo>
                  <a:pt x="677" y="352"/>
                  <a:pt x="696" y="319"/>
                  <a:pt x="675" y="304"/>
                </a:cubicBezTo>
                <a:cubicBezTo>
                  <a:pt x="669" y="300"/>
                  <a:pt x="662" y="295"/>
                  <a:pt x="656" y="291"/>
                </a:cubicBezTo>
                <a:cubicBezTo>
                  <a:pt x="659" y="293"/>
                  <a:pt x="663" y="295"/>
                  <a:pt x="667" y="297"/>
                </a:cubicBezTo>
                <a:cubicBezTo>
                  <a:pt x="687" y="308"/>
                  <a:pt x="706" y="282"/>
                  <a:pt x="691" y="266"/>
                </a:cubicBezTo>
                <a:cubicBezTo>
                  <a:pt x="689" y="263"/>
                  <a:pt x="687" y="261"/>
                  <a:pt x="684" y="259"/>
                </a:cubicBezTo>
                <a:close/>
                <a:moveTo>
                  <a:pt x="531" y="352"/>
                </a:moveTo>
                <a:cubicBezTo>
                  <a:pt x="485" y="324"/>
                  <a:pt x="439" y="293"/>
                  <a:pt x="396" y="260"/>
                </a:cubicBezTo>
                <a:cubicBezTo>
                  <a:pt x="463" y="305"/>
                  <a:pt x="463" y="305"/>
                  <a:pt x="463" y="305"/>
                </a:cubicBezTo>
                <a:cubicBezTo>
                  <a:pt x="485" y="321"/>
                  <a:pt x="508" y="337"/>
                  <a:pt x="531" y="352"/>
                </a:cubicBezTo>
                <a:close/>
              </a:path>
            </a:pathLst>
          </a:custGeom>
          <a:solidFill>
            <a:schemeClr val="bg1">
              <a:lumMod val="8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sp>
        <p:nvSpPr>
          <p:cNvPr id="3" name="文本框 2"/>
          <p:cNvSpPr txBox="1"/>
          <p:nvPr/>
        </p:nvSpPr>
        <p:spPr>
          <a:xfrm>
            <a:off x="4455795" y="3319780"/>
            <a:ext cx="2272030" cy="1362075"/>
          </a:xfrm>
          <a:prstGeom prst="rect">
            <a:avLst/>
          </a:prstGeom>
          <a:noFill/>
        </p:spPr>
        <p:txBody>
          <a:bodyPr wrap="square" rtlCol="0">
            <a:noAutofit/>
          </a:bodyPr>
          <a:p>
            <a:r>
              <a:rPr lang="en-US" altLang="zh-CN" sz="2400" b="1">
                <a:latin typeface="Bradley Hand ITC" panose="03070402050302030203" charset="0"/>
                <a:cs typeface="Bradley Hand ITC" panose="03070402050302030203" charset="0"/>
              </a:rPr>
              <a:t>Individual core job responsibilities allocation</a:t>
            </a:r>
            <a:endParaRPr lang="en-US" altLang="zh-CN" sz="2400" b="1">
              <a:latin typeface="Bradley Hand ITC" panose="03070402050302030203" charset="0"/>
              <a:cs typeface="Bradley Hand ITC" panose="03070402050302030203" charset="0"/>
            </a:endParaRPr>
          </a:p>
        </p:txBody>
      </p:sp>
      <p:sp>
        <p:nvSpPr>
          <p:cNvPr id="6" name="文本框 5"/>
          <p:cNvSpPr txBox="1"/>
          <p:nvPr/>
        </p:nvSpPr>
        <p:spPr>
          <a:xfrm>
            <a:off x="860425" y="1203325"/>
            <a:ext cx="3355975" cy="1616710"/>
          </a:xfrm>
          <a:prstGeom prst="rect">
            <a:avLst/>
          </a:prstGeom>
          <a:noFill/>
        </p:spPr>
        <p:txBody>
          <a:bodyPr wrap="square" rtlCol="0">
            <a:noAutofit/>
          </a:bodyPr>
          <a:p>
            <a:r>
              <a:rPr lang="en-US" altLang="zh-CN"/>
              <a:t> </a:t>
            </a:r>
            <a:r>
              <a:rPr lang="en-US" altLang="zh-CN" sz="1600">
                <a:latin typeface="Calibri Light" panose="020F0302020204030204" charset="0"/>
                <a:cs typeface="Calibri Light" panose="020F0302020204030204" charset="0"/>
              </a:rPr>
              <a:t>Independently responsible for the 3D creation of the key characters in the animation, from scratch to completion, including basic mesh modeling, wire topology, UV splitting, material texture painting, as well as bone binding and weight assignment.</a:t>
            </a:r>
            <a:endParaRPr lang="en-US" altLang="zh-CN" sz="1600">
              <a:latin typeface="Calibri Light" panose="020F0302020204030204" charset="0"/>
              <a:cs typeface="Calibri Light" panose="020F0302020204030204" charset="0"/>
            </a:endParaRPr>
          </a:p>
        </p:txBody>
      </p:sp>
      <p:sp>
        <p:nvSpPr>
          <p:cNvPr id="7" name="文本框 6"/>
          <p:cNvSpPr txBox="1"/>
          <p:nvPr/>
        </p:nvSpPr>
        <p:spPr>
          <a:xfrm>
            <a:off x="7877175" y="835025"/>
            <a:ext cx="3780155" cy="1691640"/>
          </a:xfrm>
          <a:prstGeom prst="rect">
            <a:avLst/>
          </a:prstGeom>
          <a:noFill/>
        </p:spPr>
        <p:txBody>
          <a:bodyPr wrap="square" rtlCol="0" anchor="t">
            <a:noAutofit/>
          </a:bodyPr>
          <a:p>
            <a:r>
              <a:rPr lang="en-US" altLang="zh-CN" sz="1600">
                <a:latin typeface="Calibri Light" panose="020F0302020204030204" charset="0"/>
                <a:cs typeface="Calibri Light" panose="020F0302020204030204" charset="0"/>
              </a:rPr>
              <a:t>Responsible for converting the written script into a visual blueprint. For the specific scenes under their responsibility, they draw detailed action and camera shot storyboards, and guide the subsequent 3D animation production.</a:t>
            </a:r>
            <a:endParaRPr lang="en-US" altLang="zh-CN" sz="1600">
              <a:latin typeface="Calibri Light" panose="020F0302020204030204" charset="0"/>
              <a:cs typeface="Calibri Light" panose="020F0302020204030204" charset="0"/>
            </a:endParaRPr>
          </a:p>
        </p:txBody>
      </p:sp>
      <p:sp>
        <p:nvSpPr>
          <p:cNvPr id="8" name="文本框 7"/>
          <p:cNvSpPr txBox="1"/>
          <p:nvPr/>
        </p:nvSpPr>
        <p:spPr>
          <a:xfrm>
            <a:off x="8253095" y="4062095"/>
            <a:ext cx="3942715" cy="1322070"/>
          </a:xfrm>
          <a:prstGeom prst="rect">
            <a:avLst/>
          </a:prstGeom>
          <a:noFill/>
        </p:spPr>
        <p:txBody>
          <a:bodyPr wrap="square" rtlCol="0" anchor="t">
            <a:spAutoFit/>
          </a:bodyPr>
          <a:p>
            <a:r>
              <a:rPr lang="en-US" altLang="zh-CN" sz="1600">
                <a:latin typeface="Calibri Light" panose="020F0302020204030204" charset="0"/>
                <a:cs typeface="Calibri Light" panose="020F0302020204030204" charset="0"/>
              </a:rPr>
              <a:t>Responsible for the production and debugging of three-dimensional animations for the scenes, including the setting of key frames for camera movements, character body performances, and interaction details.</a:t>
            </a:r>
            <a:endParaRPr lang="en-US" altLang="zh-CN" sz="1600">
              <a:latin typeface="Calibri Light" panose="020F0302020204030204" charset="0"/>
              <a:cs typeface="Calibri Light" panose="020F0302020204030204" charset="0"/>
            </a:endParaRPr>
          </a:p>
        </p:txBody>
      </p:sp>
      <p:sp>
        <p:nvSpPr>
          <p:cNvPr id="9" name="Freeform 21"/>
          <p:cNvSpPr/>
          <p:nvPr>
            <p:custDataLst>
              <p:tags r:id="rId2"/>
            </p:custDataLst>
          </p:nvPr>
        </p:nvSpPr>
        <p:spPr bwMode="auto">
          <a:xfrm>
            <a:off x="406810" y="4304088"/>
            <a:ext cx="3621316" cy="162222"/>
          </a:xfrm>
          <a:custGeom>
            <a:avLst/>
            <a:gdLst>
              <a:gd name="T0" fmla="*/ 3 w 764"/>
              <a:gd name="T1" fmla="*/ 1 h 70"/>
              <a:gd name="T2" fmla="*/ 0 w 764"/>
              <a:gd name="T3" fmla="*/ 4 h 70"/>
              <a:gd name="T4" fmla="*/ 3 w 764"/>
              <a:gd name="T5" fmla="*/ 8 h 70"/>
              <a:gd name="T6" fmla="*/ 183 w 764"/>
              <a:gd name="T7" fmla="*/ 7 h 70"/>
              <a:gd name="T8" fmla="*/ 625 w 764"/>
              <a:gd name="T9" fmla="*/ 9 h 70"/>
              <a:gd name="T10" fmla="*/ 638 w 764"/>
              <a:gd name="T11" fmla="*/ 9 h 70"/>
              <a:gd name="T12" fmla="*/ 517 w 764"/>
              <a:gd name="T13" fmla="*/ 13 h 70"/>
              <a:gd name="T14" fmla="*/ 241 w 764"/>
              <a:gd name="T15" fmla="*/ 22 h 70"/>
              <a:gd name="T16" fmla="*/ 47 w 764"/>
              <a:gd name="T17" fmla="*/ 33 h 70"/>
              <a:gd name="T18" fmla="*/ 47 w 764"/>
              <a:gd name="T19" fmla="*/ 39 h 70"/>
              <a:gd name="T20" fmla="*/ 215 w 764"/>
              <a:gd name="T21" fmla="*/ 33 h 70"/>
              <a:gd name="T22" fmla="*/ 539 w 764"/>
              <a:gd name="T23" fmla="*/ 40 h 70"/>
              <a:gd name="T24" fmla="*/ 530 w 764"/>
              <a:gd name="T25" fmla="*/ 40 h 70"/>
              <a:gd name="T26" fmla="*/ 236 w 764"/>
              <a:gd name="T27" fmla="*/ 60 h 70"/>
              <a:gd name="T28" fmla="*/ 217 w 764"/>
              <a:gd name="T29" fmla="*/ 63 h 70"/>
              <a:gd name="T30" fmla="*/ 215 w 764"/>
              <a:gd name="T31" fmla="*/ 67 h 70"/>
              <a:gd name="T32" fmla="*/ 218 w 764"/>
              <a:gd name="T33" fmla="*/ 70 h 70"/>
              <a:gd name="T34" fmla="*/ 237 w 764"/>
              <a:gd name="T35" fmla="*/ 67 h 70"/>
              <a:gd name="T36" fmla="*/ 530 w 764"/>
              <a:gd name="T37" fmla="*/ 47 h 70"/>
              <a:gd name="T38" fmla="*/ 575 w 764"/>
              <a:gd name="T39" fmla="*/ 47 h 70"/>
              <a:gd name="T40" fmla="*/ 575 w 764"/>
              <a:gd name="T41" fmla="*/ 41 h 70"/>
              <a:gd name="T42" fmla="*/ 573 w 764"/>
              <a:gd name="T43" fmla="*/ 40 h 70"/>
              <a:gd name="T44" fmla="*/ 560 w 764"/>
              <a:gd name="T45" fmla="*/ 37 h 70"/>
              <a:gd name="T46" fmla="*/ 321 w 764"/>
              <a:gd name="T47" fmla="*/ 22 h 70"/>
              <a:gd name="T48" fmla="*/ 517 w 764"/>
              <a:gd name="T49" fmla="*/ 19 h 70"/>
              <a:gd name="T50" fmla="*/ 668 w 764"/>
              <a:gd name="T51" fmla="*/ 14 h 70"/>
              <a:gd name="T52" fmla="*/ 761 w 764"/>
              <a:gd name="T53" fmla="*/ 8 h 70"/>
              <a:gd name="T54" fmla="*/ 763 w 764"/>
              <a:gd name="T55" fmla="*/ 7 h 70"/>
              <a:gd name="T56" fmla="*/ 763 w 764"/>
              <a:gd name="T57" fmla="*/ 2 h 70"/>
              <a:gd name="T58" fmla="*/ 763 w 764"/>
              <a:gd name="T59" fmla="*/ 2 h 70"/>
              <a:gd name="T60" fmla="*/ 759 w 764"/>
              <a:gd name="T61" fmla="*/ 2 h 70"/>
              <a:gd name="T62" fmla="*/ 759 w 764"/>
              <a:gd name="T63" fmla="*/ 2 h 70"/>
              <a:gd name="T64" fmla="*/ 759 w 764"/>
              <a:gd name="T65" fmla="*/ 2 h 70"/>
              <a:gd name="T66" fmla="*/ 682 w 764"/>
              <a:gd name="T67" fmla="*/ 2 h 70"/>
              <a:gd name="T68" fmla="*/ 625 w 764"/>
              <a:gd name="T69" fmla="*/ 2 h 70"/>
              <a:gd name="T70" fmla="*/ 183 w 764"/>
              <a:gd name="T71" fmla="*/ 1 h 70"/>
              <a:gd name="T72" fmla="*/ 3 w 764"/>
              <a:gd name="T73" fmla="*/ 1 h 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764" h="70">
                <a:moveTo>
                  <a:pt x="3" y="1"/>
                </a:moveTo>
                <a:cubicBezTo>
                  <a:pt x="1" y="1"/>
                  <a:pt x="0" y="3"/>
                  <a:pt x="0" y="4"/>
                </a:cubicBezTo>
                <a:cubicBezTo>
                  <a:pt x="0" y="6"/>
                  <a:pt x="1" y="8"/>
                  <a:pt x="3" y="8"/>
                </a:cubicBezTo>
                <a:cubicBezTo>
                  <a:pt x="59" y="8"/>
                  <a:pt x="121" y="8"/>
                  <a:pt x="183" y="7"/>
                </a:cubicBezTo>
                <a:cubicBezTo>
                  <a:pt x="330" y="7"/>
                  <a:pt x="473" y="7"/>
                  <a:pt x="625" y="9"/>
                </a:cubicBezTo>
                <a:cubicBezTo>
                  <a:pt x="627" y="9"/>
                  <a:pt x="632" y="9"/>
                  <a:pt x="638" y="9"/>
                </a:cubicBezTo>
                <a:cubicBezTo>
                  <a:pt x="581" y="11"/>
                  <a:pt x="523" y="13"/>
                  <a:pt x="517" y="13"/>
                </a:cubicBezTo>
                <a:cubicBezTo>
                  <a:pt x="414" y="7"/>
                  <a:pt x="327" y="15"/>
                  <a:pt x="241" y="22"/>
                </a:cubicBezTo>
                <a:cubicBezTo>
                  <a:pt x="178" y="28"/>
                  <a:pt x="115" y="33"/>
                  <a:pt x="47" y="33"/>
                </a:cubicBezTo>
                <a:cubicBezTo>
                  <a:pt x="47" y="39"/>
                  <a:pt x="47" y="39"/>
                  <a:pt x="47" y="39"/>
                </a:cubicBezTo>
                <a:cubicBezTo>
                  <a:pt x="108" y="39"/>
                  <a:pt x="162" y="36"/>
                  <a:pt x="215" y="33"/>
                </a:cubicBezTo>
                <a:cubicBezTo>
                  <a:pt x="316" y="28"/>
                  <a:pt x="411" y="22"/>
                  <a:pt x="539" y="40"/>
                </a:cubicBezTo>
                <a:cubicBezTo>
                  <a:pt x="530" y="40"/>
                  <a:pt x="530" y="40"/>
                  <a:pt x="530" y="40"/>
                </a:cubicBezTo>
                <a:cubicBezTo>
                  <a:pt x="427" y="40"/>
                  <a:pt x="355" y="40"/>
                  <a:pt x="236" y="60"/>
                </a:cubicBezTo>
                <a:cubicBezTo>
                  <a:pt x="217" y="63"/>
                  <a:pt x="217" y="63"/>
                  <a:pt x="217" y="63"/>
                </a:cubicBezTo>
                <a:cubicBezTo>
                  <a:pt x="216" y="64"/>
                  <a:pt x="214" y="65"/>
                  <a:pt x="215" y="67"/>
                </a:cubicBezTo>
                <a:cubicBezTo>
                  <a:pt x="215" y="69"/>
                  <a:pt x="217" y="70"/>
                  <a:pt x="218" y="70"/>
                </a:cubicBezTo>
                <a:cubicBezTo>
                  <a:pt x="237" y="67"/>
                  <a:pt x="237" y="67"/>
                  <a:pt x="237" y="67"/>
                </a:cubicBezTo>
                <a:cubicBezTo>
                  <a:pt x="356" y="46"/>
                  <a:pt x="427" y="47"/>
                  <a:pt x="530" y="47"/>
                </a:cubicBezTo>
                <a:cubicBezTo>
                  <a:pt x="546" y="47"/>
                  <a:pt x="563" y="47"/>
                  <a:pt x="575" y="47"/>
                </a:cubicBezTo>
                <a:cubicBezTo>
                  <a:pt x="575" y="41"/>
                  <a:pt x="575" y="41"/>
                  <a:pt x="575" y="41"/>
                </a:cubicBezTo>
                <a:cubicBezTo>
                  <a:pt x="574" y="41"/>
                  <a:pt x="574" y="40"/>
                  <a:pt x="573" y="40"/>
                </a:cubicBezTo>
                <a:cubicBezTo>
                  <a:pt x="569" y="39"/>
                  <a:pt x="561" y="37"/>
                  <a:pt x="560" y="37"/>
                </a:cubicBezTo>
                <a:cubicBezTo>
                  <a:pt x="467" y="23"/>
                  <a:pt x="392" y="20"/>
                  <a:pt x="321" y="22"/>
                </a:cubicBezTo>
                <a:cubicBezTo>
                  <a:pt x="382" y="18"/>
                  <a:pt x="446" y="15"/>
                  <a:pt x="517" y="19"/>
                </a:cubicBezTo>
                <a:cubicBezTo>
                  <a:pt x="524" y="20"/>
                  <a:pt x="602" y="17"/>
                  <a:pt x="668" y="14"/>
                </a:cubicBezTo>
                <a:cubicBezTo>
                  <a:pt x="713" y="12"/>
                  <a:pt x="753" y="10"/>
                  <a:pt x="761" y="8"/>
                </a:cubicBezTo>
                <a:cubicBezTo>
                  <a:pt x="762" y="8"/>
                  <a:pt x="763" y="8"/>
                  <a:pt x="763" y="7"/>
                </a:cubicBezTo>
                <a:cubicBezTo>
                  <a:pt x="764" y="6"/>
                  <a:pt x="764" y="4"/>
                  <a:pt x="763" y="2"/>
                </a:cubicBezTo>
                <a:cubicBezTo>
                  <a:pt x="763" y="2"/>
                  <a:pt x="763" y="2"/>
                  <a:pt x="763" y="2"/>
                </a:cubicBezTo>
                <a:cubicBezTo>
                  <a:pt x="763" y="2"/>
                  <a:pt x="761" y="2"/>
                  <a:pt x="759" y="2"/>
                </a:cubicBezTo>
                <a:cubicBezTo>
                  <a:pt x="759" y="2"/>
                  <a:pt x="759" y="2"/>
                  <a:pt x="759" y="2"/>
                </a:cubicBezTo>
                <a:cubicBezTo>
                  <a:pt x="759" y="2"/>
                  <a:pt x="759" y="2"/>
                  <a:pt x="759" y="2"/>
                </a:cubicBezTo>
                <a:cubicBezTo>
                  <a:pt x="748" y="2"/>
                  <a:pt x="713" y="2"/>
                  <a:pt x="682" y="2"/>
                </a:cubicBezTo>
                <a:cubicBezTo>
                  <a:pt x="655" y="2"/>
                  <a:pt x="631" y="2"/>
                  <a:pt x="625" y="2"/>
                </a:cubicBezTo>
                <a:cubicBezTo>
                  <a:pt x="474" y="0"/>
                  <a:pt x="330" y="1"/>
                  <a:pt x="183" y="1"/>
                </a:cubicBezTo>
                <a:cubicBezTo>
                  <a:pt x="126" y="1"/>
                  <a:pt x="68" y="1"/>
                  <a:pt x="3" y="1"/>
                </a:cubicBezTo>
                <a:close/>
              </a:path>
            </a:pathLst>
          </a:custGeom>
          <a:solidFill>
            <a:srgbClr val="1F4E79"/>
          </a:solidFill>
          <a:ln>
            <a:solidFill>
              <a:sysClr val="windowText" lastClr="000000">
                <a:lumMod val="75000"/>
                <a:lumOff val="25000"/>
              </a:sysClr>
            </a:solidFill>
          </a:ln>
        </p:spPr>
        <p:txBody>
          <a:bodyPr vert="horz" wrap="square" lIns="91440" tIns="45720" rIns="91440" bIns="45720" numCol="1" anchor="t" anchorCtr="0" compatLnSpc="1"/>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仓耳青禾体-谷力 W05"/>
              <a:ea typeface="仓耳青禾体-谷力 W05"/>
              <a:cs typeface="+mn-ea"/>
              <a:sym typeface="+mn-lt"/>
            </a:endParaRPr>
          </a:p>
        </p:txBody>
      </p:sp>
      <p:sp>
        <p:nvSpPr>
          <p:cNvPr id="10" name="文本框 49"/>
          <p:cNvSpPr txBox="1">
            <a:spLocks noChangeArrowheads="1"/>
          </p:cNvSpPr>
          <p:nvPr/>
        </p:nvSpPr>
        <p:spPr bwMode="auto">
          <a:xfrm>
            <a:off x="786131" y="3861435"/>
            <a:ext cx="3073400" cy="3371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defRPr/>
            </a:pPr>
            <a:r>
              <a:rPr kumimoji="0" lang="en-US" altLang="zh-CN" sz="1600" b="1" i="0" u="none" strike="noStrike" kern="0" cap="none" spc="0" normalizeH="0" baseline="0" noProof="0" dirty="0">
                <a:ln>
                  <a:noFill/>
                </a:ln>
                <a:solidFill>
                  <a:prstClr val="black">
                    <a:lumMod val="65000"/>
                    <a:lumOff val="35000"/>
                  </a:prstClr>
                </a:solidFill>
                <a:effectLst/>
                <a:uLnTx/>
                <a:uFillTx/>
                <a:latin typeface="仓耳青禾体-谷力 W05"/>
                <a:ea typeface="仓耳青禾体-谷力 W05"/>
                <a:cs typeface="+mn-ea"/>
                <a:sym typeface="+mn-lt"/>
              </a:rPr>
              <a:t>Character asset production:</a:t>
            </a:r>
            <a:r>
              <a:rPr kumimoji="0" lang="en-US" altLang="zh-CN" sz="1600" b="0" i="0" u="none" strike="noStrike" kern="0" cap="none" spc="0" normalizeH="0" baseline="0" noProof="0" dirty="0">
                <a:ln>
                  <a:noFill/>
                </a:ln>
                <a:solidFill>
                  <a:prstClr val="black">
                    <a:lumMod val="65000"/>
                    <a:lumOff val="35000"/>
                  </a:prstClr>
                </a:solidFill>
                <a:effectLst/>
                <a:uLnTx/>
                <a:uFillTx/>
                <a:latin typeface="仓耳青禾体-谷力 W05"/>
                <a:ea typeface="仓耳青禾体-谷力 W05"/>
                <a:cs typeface="+mn-ea"/>
                <a:sym typeface="+mn-lt"/>
              </a:rPr>
              <a:t> </a:t>
            </a:r>
            <a:endParaRPr kumimoji="0" lang="en-US" altLang="zh-CN" sz="1600" b="0" i="0" u="none" strike="noStrike" kern="0" cap="none" spc="0" normalizeH="0" baseline="0" noProof="0" dirty="0">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11" name="Freeform 21"/>
          <p:cNvSpPr/>
          <p:nvPr>
            <p:custDataLst>
              <p:tags r:id="rId3"/>
            </p:custDataLst>
          </p:nvPr>
        </p:nvSpPr>
        <p:spPr bwMode="auto">
          <a:xfrm>
            <a:off x="389030" y="5208963"/>
            <a:ext cx="3621316" cy="162222"/>
          </a:xfrm>
          <a:custGeom>
            <a:avLst/>
            <a:gdLst>
              <a:gd name="T0" fmla="*/ 3 w 764"/>
              <a:gd name="T1" fmla="*/ 1 h 70"/>
              <a:gd name="T2" fmla="*/ 0 w 764"/>
              <a:gd name="T3" fmla="*/ 4 h 70"/>
              <a:gd name="T4" fmla="*/ 3 w 764"/>
              <a:gd name="T5" fmla="*/ 8 h 70"/>
              <a:gd name="T6" fmla="*/ 183 w 764"/>
              <a:gd name="T7" fmla="*/ 7 h 70"/>
              <a:gd name="T8" fmla="*/ 625 w 764"/>
              <a:gd name="T9" fmla="*/ 9 h 70"/>
              <a:gd name="T10" fmla="*/ 638 w 764"/>
              <a:gd name="T11" fmla="*/ 9 h 70"/>
              <a:gd name="T12" fmla="*/ 517 w 764"/>
              <a:gd name="T13" fmla="*/ 13 h 70"/>
              <a:gd name="T14" fmla="*/ 241 w 764"/>
              <a:gd name="T15" fmla="*/ 22 h 70"/>
              <a:gd name="T16" fmla="*/ 47 w 764"/>
              <a:gd name="T17" fmla="*/ 33 h 70"/>
              <a:gd name="T18" fmla="*/ 47 w 764"/>
              <a:gd name="T19" fmla="*/ 39 h 70"/>
              <a:gd name="T20" fmla="*/ 215 w 764"/>
              <a:gd name="T21" fmla="*/ 33 h 70"/>
              <a:gd name="T22" fmla="*/ 539 w 764"/>
              <a:gd name="T23" fmla="*/ 40 h 70"/>
              <a:gd name="T24" fmla="*/ 530 w 764"/>
              <a:gd name="T25" fmla="*/ 40 h 70"/>
              <a:gd name="T26" fmla="*/ 236 w 764"/>
              <a:gd name="T27" fmla="*/ 60 h 70"/>
              <a:gd name="T28" fmla="*/ 217 w 764"/>
              <a:gd name="T29" fmla="*/ 63 h 70"/>
              <a:gd name="T30" fmla="*/ 215 w 764"/>
              <a:gd name="T31" fmla="*/ 67 h 70"/>
              <a:gd name="T32" fmla="*/ 218 w 764"/>
              <a:gd name="T33" fmla="*/ 70 h 70"/>
              <a:gd name="T34" fmla="*/ 237 w 764"/>
              <a:gd name="T35" fmla="*/ 67 h 70"/>
              <a:gd name="T36" fmla="*/ 530 w 764"/>
              <a:gd name="T37" fmla="*/ 47 h 70"/>
              <a:gd name="T38" fmla="*/ 575 w 764"/>
              <a:gd name="T39" fmla="*/ 47 h 70"/>
              <a:gd name="T40" fmla="*/ 575 w 764"/>
              <a:gd name="T41" fmla="*/ 41 h 70"/>
              <a:gd name="T42" fmla="*/ 573 w 764"/>
              <a:gd name="T43" fmla="*/ 40 h 70"/>
              <a:gd name="T44" fmla="*/ 560 w 764"/>
              <a:gd name="T45" fmla="*/ 37 h 70"/>
              <a:gd name="T46" fmla="*/ 321 w 764"/>
              <a:gd name="T47" fmla="*/ 22 h 70"/>
              <a:gd name="T48" fmla="*/ 517 w 764"/>
              <a:gd name="T49" fmla="*/ 19 h 70"/>
              <a:gd name="T50" fmla="*/ 668 w 764"/>
              <a:gd name="T51" fmla="*/ 14 h 70"/>
              <a:gd name="T52" fmla="*/ 761 w 764"/>
              <a:gd name="T53" fmla="*/ 8 h 70"/>
              <a:gd name="T54" fmla="*/ 763 w 764"/>
              <a:gd name="T55" fmla="*/ 7 h 70"/>
              <a:gd name="T56" fmla="*/ 763 w 764"/>
              <a:gd name="T57" fmla="*/ 2 h 70"/>
              <a:gd name="T58" fmla="*/ 763 w 764"/>
              <a:gd name="T59" fmla="*/ 2 h 70"/>
              <a:gd name="T60" fmla="*/ 759 w 764"/>
              <a:gd name="T61" fmla="*/ 2 h 70"/>
              <a:gd name="T62" fmla="*/ 759 w 764"/>
              <a:gd name="T63" fmla="*/ 2 h 70"/>
              <a:gd name="T64" fmla="*/ 759 w 764"/>
              <a:gd name="T65" fmla="*/ 2 h 70"/>
              <a:gd name="T66" fmla="*/ 682 w 764"/>
              <a:gd name="T67" fmla="*/ 2 h 70"/>
              <a:gd name="T68" fmla="*/ 625 w 764"/>
              <a:gd name="T69" fmla="*/ 2 h 70"/>
              <a:gd name="T70" fmla="*/ 183 w 764"/>
              <a:gd name="T71" fmla="*/ 1 h 70"/>
              <a:gd name="T72" fmla="*/ 3 w 764"/>
              <a:gd name="T73" fmla="*/ 1 h 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764" h="70">
                <a:moveTo>
                  <a:pt x="3" y="1"/>
                </a:moveTo>
                <a:cubicBezTo>
                  <a:pt x="1" y="1"/>
                  <a:pt x="0" y="3"/>
                  <a:pt x="0" y="4"/>
                </a:cubicBezTo>
                <a:cubicBezTo>
                  <a:pt x="0" y="6"/>
                  <a:pt x="1" y="8"/>
                  <a:pt x="3" y="8"/>
                </a:cubicBezTo>
                <a:cubicBezTo>
                  <a:pt x="59" y="8"/>
                  <a:pt x="121" y="8"/>
                  <a:pt x="183" y="7"/>
                </a:cubicBezTo>
                <a:cubicBezTo>
                  <a:pt x="330" y="7"/>
                  <a:pt x="473" y="7"/>
                  <a:pt x="625" y="9"/>
                </a:cubicBezTo>
                <a:cubicBezTo>
                  <a:pt x="627" y="9"/>
                  <a:pt x="632" y="9"/>
                  <a:pt x="638" y="9"/>
                </a:cubicBezTo>
                <a:cubicBezTo>
                  <a:pt x="581" y="11"/>
                  <a:pt x="523" y="13"/>
                  <a:pt x="517" y="13"/>
                </a:cubicBezTo>
                <a:cubicBezTo>
                  <a:pt x="414" y="7"/>
                  <a:pt x="327" y="15"/>
                  <a:pt x="241" y="22"/>
                </a:cubicBezTo>
                <a:cubicBezTo>
                  <a:pt x="178" y="28"/>
                  <a:pt x="115" y="33"/>
                  <a:pt x="47" y="33"/>
                </a:cubicBezTo>
                <a:cubicBezTo>
                  <a:pt x="47" y="39"/>
                  <a:pt x="47" y="39"/>
                  <a:pt x="47" y="39"/>
                </a:cubicBezTo>
                <a:cubicBezTo>
                  <a:pt x="108" y="39"/>
                  <a:pt x="162" y="36"/>
                  <a:pt x="215" y="33"/>
                </a:cubicBezTo>
                <a:cubicBezTo>
                  <a:pt x="316" y="28"/>
                  <a:pt x="411" y="22"/>
                  <a:pt x="539" y="40"/>
                </a:cubicBezTo>
                <a:cubicBezTo>
                  <a:pt x="530" y="40"/>
                  <a:pt x="530" y="40"/>
                  <a:pt x="530" y="40"/>
                </a:cubicBezTo>
                <a:cubicBezTo>
                  <a:pt x="427" y="40"/>
                  <a:pt x="355" y="40"/>
                  <a:pt x="236" y="60"/>
                </a:cubicBezTo>
                <a:cubicBezTo>
                  <a:pt x="217" y="63"/>
                  <a:pt x="217" y="63"/>
                  <a:pt x="217" y="63"/>
                </a:cubicBezTo>
                <a:cubicBezTo>
                  <a:pt x="216" y="64"/>
                  <a:pt x="214" y="65"/>
                  <a:pt x="215" y="67"/>
                </a:cubicBezTo>
                <a:cubicBezTo>
                  <a:pt x="215" y="69"/>
                  <a:pt x="217" y="70"/>
                  <a:pt x="218" y="70"/>
                </a:cubicBezTo>
                <a:cubicBezTo>
                  <a:pt x="237" y="67"/>
                  <a:pt x="237" y="67"/>
                  <a:pt x="237" y="67"/>
                </a:cubicBezTo>
                <a:cubicBezTo>
                  <a:pt x="356" y="46"/>
                  <a:pt x="427" y="47"/>
                  <a:pt x="530" y="47"/>
                </a:cubicBezTo>
                <a:cubicBezTo>
                  <a:pt x="546" y="47"/>
                  <a:pt x="563" y="47"/>
                  <a:pt x="575" y="47"/>
                </a:cubicBezTo>
                <a:cubicBezTo>
                  <a:pt x="575" y="41"/>
                  <a:pt x="575" y="41"/>
                  <a:pt x="575" y="41"/>
                </a:cubicBezTo>
                <a:cubicBezTo>
                  <a:pt x="574" y="41"/>
                  <a:pt x="574" y="40"/>
                  <a:pt x="573" y="40"/>
                </a:cubicBezTo>
                <a:cubicBezTo>
                  <a:pt x="569" y="39"/>
                  <a:pt x="561" y="37"/>
                  <a:pt x="560" y="37"/>
                </a:cubicBezTo>
                <a:cubicBezTo>
                  <a:pt x="467" y="23"/>
                  <a:pt x="392" y="20"/>
                  <a:pt x="321" y="22"/>
                </a:cubicBezTo>
                <a:cubicBezTo>
                  <a:pt x="382" y="18"/>
                  <a:pt x="446" y="15"/>
                  <a:pt x="517" y="19"/>
                </a:cubicBezTo>
                <a:cubicBezTo>
                  <a:pt x="524" y="20"/>
                  <a:pt x="602" y="17"/>
                  <a:pt x="668" y="14"/>
                </a:cubicBezTo>
                <a:cubicBezTo>
                  <a:pt x="713" y="12"/>
                  <a:pt x="753" y="10"/>
                  <a:pt x="761" y="8"/>
                </a:cubicBezTo>
                <a:cubicBezTo>
                  <a:pt x="762" y="8"/>
                  <a:pt x="763" y="8"/>
                  <a:pt x="763" y="7"/>
                </a:cubicBezTo>
                <a:cubicBezTo>
                  <a:pt x="764" y="6"/>
                  <a:pt x="764" y="4"/>
                  <a:pt x="763" y="2"/>
                </a:cubicBezTo>
                <a:cubicBezTo>
                  <a:pt x="763" y="2"/>
                  <a:pt x="763" y="2"/>
                  <a:pt x="763" y="2"/>
                </a:cubicBezTo>
                <a:cubicBezTo>
                  <a:pt x="763" y="2"/>
                  <a:pt x="761" y="2"/>
                  <a:pt x="759" y="2"/>
                </a:cubicBezTo>
                <a:cubicBezTo>
                  <a:pt x="759" y="2"/>
                  <a:pt x="759" y="2"/>
                  <a:pt x="759" y="2"/>
                </a:cubicBezTo>
                <a:cubicBezTo>
                  <a:pt x="759" y="2"/>
                  <a:pt x="759" y="2"/>
                  <a:pt x="759" y="2"/>
                </a:cubicBezTo>
                <a:cubicBezTo>
                  <a:pt x="748" y="2"/>
                  <a:pt x="713" y="2"/>
                  <a:pt x="682" y="2"/>
                </a:cubicBezTo>
                <a:cubicBezTo>
                  <a:pt x="655" y="2"/>
                  <a:pt x="631" y="2"/>
                  <a:pt x="625" y="2"/>
                </a:cubicBezTo>
                <a:cubicBezTo>
                  <a:pt x="474" y="0"/>
                  <a:pt x="330" y="1"/>
                  <a:pt x="183" y="1"/>
                </a:cubicBezTo>
                <a:cubicBezTo>
                  <a:pt x="126" y="1"/>
                  <a:pt x="68" y="1"/>
                  <a:pt x="3" y="1"/>
                </a:cubicBezTo>
                <a:close/>
              </a:path>
            </a:pathLst>
          </a:custGeom>
          <a:solidFill>
            <a:srgbClr val="1F4E79"/>
          </a:solidFill>
          <a:ln>
            <a:solidFill>
              <a:sysClr val="windowText" lastClr="000000">
                <a:lumMod val="75000"/>
                <a:lumOff val="25000"/>
              </a:sysClr>
            </a:solidFill>
          </a:ln>
        </p:spPr>
        <p:txBody>
          <a:bodyPr vert="horz" wrap="square" lIns="91440" tIns="45720" rIns="91440" bIns="45720" numCol="1" anchor="t" anchorCtr="0" compatLnSpc="1"/>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仓耳青禾体-谷力 W05"/>
              <a:ea typeface="仓耳青禾体-谷力 W05"/>
              <a:cs typeface="+mn-ea"/>
              <a:sym typeface="+mn-lt"/>
            </a:endParaRPr>
          </a:p>
        </p:txBody>
      </p:sp>
      <p:sp>
        <p:nvSpPr>
          <p:cNvPr id="12" name="Freeform 21"/>
          <p:cNvSpPr/>
          <p:nvPr>
            <p:custDataLst>
              <p:tags r:id="rId4"/>
            </p:custDataLst>
          </p:nvPr>
        </p:nvSpPr>
        <p:spPr bwMode="auto">
          <a:xfrm>
            <a:off x="312195" y="6268778"/>
            <a:ext cx="3621316" cy="162222"/>
          </a:xfrm>
          <a:custGeom>
            <a:avLst/>
            <a:gdLst>
              <a:gd name="T0" fmla="*/ 3 w 764"/>
              <a:gd name="T1" fmla="*/ 1 h 70"/>
              <a:gd name="T2" fmla="*/ 0 w 764"/>
              <a:gd name="T3" fmla="*/ 4 h 70"/>
              <a:gd name="T4" fmla="*/ 3 w 764"/>
              <a:gd name="T5" fmla="*/ 8 h 70"/>
              <a:gd name="T6" fmla="*/ 183 w 764"/>
              <a:gd name="T7" fmla="*/ 7 h 70"/>
              <a:gd name="T8" fmla="*/ 625 w 764"/>
              <a:gd name="T9" fmla="*/ 9 h 70"/>
              <a:gd name="T10" fmla="*/ 638 w 764"/>
              <a:gd name="T11" fmla="*/ 9 h 70"/>
              <a:gd name="T12" fmla="*/ 517 w 764"/>
              <a:gd name="T13" fmla="*/ 13 h 70"/>
              <a:gd name="T14" fmla="*/ 241 w 764"/>
              <a:gd name="T15" fmla="*/ 22 h 70"/>
              <a:gd name="T16" fmla="*/ 47 w 764"/>
              <a:gd name="T17" fmla="*/ 33 h 70"/>
              <a:gd name="T18" fmla="*/ 47 w 764"/>
              <a:gd name="T19" fmla="*/ 39 h 70"/>
              <a:gd name="T20" fmla="*/ 215 w 764"/>
              <a:gd name="T21" fmla="*/ 33 h 70"/>
              <a:gd name="T22" fmla="*/ 539 w 764"/>
              <a:gd name="T23" fmla="*/ 40 h 70"/>
              <a:gd name="T24" fmla="*/ 530 w 764"/>
              <a:gd name="T25" fmla="*/ 40 h 70"/>
              <a:gd name="T26" fmla="*/ 236 w 764"/>
              <a:gd name="T27" fmla="*/ 60 h 70"/>
              <a:gd name="T28" fmla="*/ 217 w 764"/>
              <a:gd name="T29" fmla="*/ 63 h 70"/>
              <a:gd name="T30" fmla="*/ 215 w 764"/>
              <a:gd name="T31" fmla="*/ 67 h 70"/>
              <a:gd name="T32" fmla="*/ 218 w 764"/>
              <a:gd name="T33" fmla="*/ 70 h 70"/>
              <a:gd name="T34" fmla="*/ 237 w 764"/>
              <a:gd name="T35" fmla="*/ 67 h 70"/>
              <a:gd name="T36" fmla="*/ 530 w 764"/>
              <a:gd name="T37" fmla="*/ 47 h 70"/>
              <a:gd name="T38" fmla="*/ 575 w 764"/>
              <a:gd name="T39" fmla="*/ 47 h 70"/>
              <a:gd name="T40" fmla="*/ 575 w 764"/>
              <a:gd name="T41" fmla="*/ 41 h 70"/>
              <a:gd name="T42" fmla="*/ 573 w 764"/>
              <a:gd name="T43" fmla="*/ 40 h 70"/>
              <a:gd name="T44" fmla="*/ 560 w 764"/>
              <a:gd name="T45" fmla="*/ 37 h 70"/>
              <a:gd name="T46" fmla="*/ 321 w 764"/>
              <a:gd name="T47" fmla="*/ 22 h 70"/>
              <a:gd name="T48" fmla="*/ 517 w 764"/>
              <a:gd name="T49" fmla="*/ 19 h 70"/>
              <a:gd name="T50" fmla="*/ 668 w 764"/>
              <a:gd name="T51" fmla="*/ 14 h 70"/>
              <a:gd name="T52" fmla="*/ 761 w 764"/>
              <a:gd name="T53" fmla="*/ 8 h 70"/>
              <a:gd name="T54" fmla="*/ 763 w 764"/>
              <a:gd name="T55" fmla="*/ 7 h 70"/>
              <a:gd name="T56" fmla="*/ 763 w 764"/>
              <a:gd name="T57" fmla="*/ 2 h 70"/>
              <a:gd name="T58" fmla="*/ 763 w 764"/>
              <a:gd name="T59" fmla="*/ 2 h 70"/>
              <a:gd name="T60" fmla="*/ 759 w 764"/>
              <a:gd name="T61" fmla="*/ 2 h 70"/>
              <a:gd name="T62" fmla="*/ 759 w 764"/>
              <a:gd name="T63" fmla="*/ 2 h 70"/>
              <a:gd name="T64" fmla="*/ 759 w 764"/>
              <a:gd name="T65" fmla="*/ 2 h 70"/>
              <a:gd name="T66" fmla="*/ 682 w 764"/>
              <a:gd name="T67" fmla="*/ 2 h 70"/>
              <a:gd name="T68" fmla="*/ 625 w 764"/>
              <a:gd name="T69" fmla="*/ 2 h 70"/>
              <a:gd name="T70" fmla="*/ 183 w 764"/>
              <a:gd name="T71" fmla="*/ 1 h 70"/>
              <a:gd name="T72" fmla="*/ 3 w 764"/>
              <a:gd name="T73" fmla="*/ 1 h 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764" h="70">
                <a:moveTo>
                  <a:pt x="3" y="1"/>
                </a:moveTo>
                <a:cubicBezTo>
                  <a:pt x="1" y="1"/>
                  <a:pt x="0" y="3"/>
                  <a:pt x="0" y="4"/>
                </a:cubicBezTo>
                <a:cubicBezTo>
                  <a:pt x="0" y="6"/>
                  <a:pt x="1" y="8"/>
                  <a:pt x="3" y="8"/>
                </a:cubicBezTo>
                <a:cubicBezTo>
                  <a:pt x="59" y="8"/>
                  <a:pt x="121" y="8"/>
                  <a:pt x="183" y="7"/>
                </a:cubicBezTo>
                <a:cubicBezTo>
                  <a:pt x="330" y="7"/>
                  <a:pt x="473" y="7"/>
                  <a:pt x="625" y="9"/>
                </a:cubicBezTo>
                <a:cubicBezTo>
                  <a:pt x="627" y="9"/>
                  <a:pt x="632" y="9"/>
                  <a:pt x="638" y="9"/>
                </a:cubicBezTo>
                <a:cubicBezTo>
                  <a:pt x="581" y="11"/>
                  <a:pt x="523" y="13"/>
                  <a:pt x="517" y="13"/>
                </a:cubicBezTo>
                <a:cubicBezTo>
                  <a:pt x="414" y="7"/>
                  <a:pt x="327" y="15"/>
                  <a:pt x="241" y="22"/>
                </a:cubicBezTo>
                <a:cubicBezTo>
                  <a:pt x="178" y="28"/>
                  <a:pt x="115" y="33"/>
                  <a:pt x="47" y="33"/>
                </a:cubicBezTo>
                <a:cubicBezTo>
                  <a:pt x="47" y="39"/>
                  <a:pt x="47" y="39"/>
                  <a:pt x="47" y="39"/>
                </a:cubicBezTo>
                <a:cubicBezTo>
                  <a:pt x="108" y="39"/>
                  <a:pt x="162" y="36"/>
                  <a:pt x="215" y="33"/>
                </a:cubicBezTo>
                <a:cubicBezTo>
                  <a:pt x="316" y="28"/>
                  <a:pt x="411" y="22"/>
                  <a:pt x="539" y="40"/>
                </a:cubicBezTo>
                <a:cubicBezTo>
                  <a:pt x="530" y="40"/>
                  <a:pt x="530" y="40"/>
                  <a:pt x="530" y="40"/>
                </a:cubicBezTo>
                <a:cubicBezTo>
                  <a:pt x="427" y="40"/>
                  <a:pt x="355" y="40"/>
                  <a:pt x="236" y="60"/>
                </a:cubicBezTo>
                <a:cubicBezTo>
                  <a:pt x="217" y="63"/>
                  <a:pt x="217" y="63"/>
                  <a:pt x="217" y="63"/>
                </a:cubicBezTo>
                <a:cubicBezTo>
                  <a:pt x="216" y="64"/>
                  <a:pt x="214" y="65"/>
                  <a:pt x="215" y="67"/>
                </a:cubicBezTo>
                <a:cubicBezTo>
                  <a:pt x="215" y="69"/>
                  <a:pt x="217" y="70"/>
                  <a:pt x="218" y="70"/>
                </a:cubicBezTo>
                <a:cubicBezTo>
                  <a:pt x="237" y="67"/>
                  <a:pt x="237" y="67"/>
                  <a:pt x="237" y="67"/>
                </a:cubicBezTo>
                <a:cubicBezTo>
                  <a:pt x="356" y="46"/>
                  <a:pt x="427" y="47"/>
                  <a:pt x="530" y="47"/>
                </a:cubicBezTo>
                <a:cubicBezTo>
                  <a:pt x="546" y="47"/>
                  <a:pt x="563" y="47"/>
                  <a:pt x="575" y="47"/>
                </a:cubicBezTo>
                <a:cubicBezTo>
                  <a:pt x="575" y="41"/>
                  <a:pt x="575" y="41"/>
                  <a:pt x="575" y="41"/>
                </a:cubicBezTo>
                <a:cubicBezTo>
                  <a:pt x="574" y="41"/>
                  <a:pt x="574" y="40"/>
                  <a:pt x="573" y="40"/>
                </a:cubicBezTo>
                <a:cubicBezTo>
                  <a:pt x="569" y="39"/>
                  <a:pt x="561" y="37"/>
                  <a:pt x="560" y="37"/>
                </a:cubicBezTo>
                <a:cubicBezTo>
                  <a:pt x="467" y="23"/>
                  <a:pt x="392" y="20"/>
                  <a:pt x="321" y="22"/>
                </a:cubicBezTo>
                <a:cubicBezTo>
                  <a:pt x="382" y="18"/>
                  <a:pt x="446" y="15"/>
                  <a:pt x="517" y="19"/>
                </a:cubicBezTo>
                <a:cubicBezTo>
                  <a:pt x="524" y="20"/>
                  <a:pt x="602" y="17"/>
                  <a:pt x="668" y="14"/>
                </a:cubicBezTo>
                <a:cubicBezTo>
                  <a:pt x="713" y="12"/>
                  <a:pt x="753" y="10"/>
                  <a:pt x="761" y="8"/>
                </a:cubicBezTo>
                <a:cubicBezTo>
                  <a:pt x="762" y="8"/>
                  <a:pt x="763" y="8"/>
                  <a:pt x="763" y="7"/>
                </a:cubicBezTo>
                <a:cubicBezTo>
                  <a:pt x="764" y="6"/>
                  <a:pt x="764" y="4"/>
                  <a:pt x="763" y="2"/>
                </a:cubicBezTo>
                <a:cubicBezTo>
                  <a:pt x="763" y="2"/>
                  <a:pt x="763" y="2"/>
                  <a:pt x="763" y="2"/>
                </a:cubicBezTo>
                <a:cubicBezTo>
                  <a:pt x="763" y="2"/>
                  <a:pt x="761" y="2"/>
                  <a:pt x="759" y="2"/>
                </a:cubicBezTo>
                <a:cubicBezTo>
                  <a:pt x="759" y="2"/>
                  <a:pt x="759" y="2"/>
                  <a:pt x="759" y="2"/>
                </a:cubicBezTo>
                <a:cubicBezTo>
                  <a:pt x="759" y="2"/>
                  <a:pt x="759" y="2"/>
                  <a:pt x="759" y="2"/>
                </a:cubicBezTo>
                <a:cubicBezTo>
                  <a:pt x="748" y="2"/>
                  <a:pt x="713" y="2"/>
                  <a:pt x="682" y="2"/>
                </a:cubicBezTo>
                <a:cubicBezTo>
                  <a:pt x="655" y="2"/>
                  <a:pt x="631" y="2"/>
                  <a:pt x="625" y="2"/>
                </a:cubicBezTo>
                <a:cubicBezTo>
                  <a:pt x="474" y="0"/>
                  <a:pt x="330" y="1"/>
                  <a:pt x="183" y="1"/>
                </a:cubicBezTo>
                <a:cubicBezTo>
                  <a:pt x="126" y="1"/>
                  <a:pt x="68" y="1"/>
                  <a:pt x="3" y="1"/>
                </a:cubicBezTo>
                <a:close/>
              </a:path>
            </a:pathLst>
          </a:custGeom>
          <a:solidFill>
            <a:srgbClr val="1F4E79"/>
          </a:solidFill>
          <a:ln>
            <a:solidFill>
              <a:sysClr val="windowText" lastClr="000000">
                <a:lumMod val="75000"/>
                <a:lumOff val="25000"/>
              </a:sysClr>
            </a:solidFill>
          </a:ln>
        </p:spPr>
        <p:txBody>
          <a:bodyPr vert="horz" wrap="square" lIns="91440" tIns="45720" rIns="91440" bIns="45720" numCol="1" anchor="t" anchorCtr="0" compatLnSpc="1"/>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仓耳青禾体-谷力 W05"/>
              <a:ea typeface="仓耳青禾体-谷力 W05"/>
              <a:cs typeface="+mn-ea"/>
              <a:sym typeface="+mn-lt"/>
            </a:endParaRPr>
          </a:p>
        </p:txBody>
      </p:sp>
      <p:sp>
        <p:nvSpPr>
          <p:cNvPr id="13" name="文本框 49"/>
          <p:cNvSpPr txBox="1">
            <a:spLocks noChangeArrowheads="1"/>
          </p:cNvSpPr>
          <p:nvPr/>
        </p:nvSpPr>
        <p:spPr bwMode="auto">
          <a:xfrm>
            <a:off x="1281431" y="4822189"/>
            <a:ext cx="1837691" cy="3371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defRPr/>
            </a:pPr>
            <a:r>
              <a:rPr kumimoji="0" lang="en-US" altLang="zh-CN" sz="1600" b="1" i="0" u="none" strike="noStrike" kern="0" cap="none" spc="0" normalizeH="0" baseline="0" noProof="0" dirty="0">
                <a:ln>
                  <a:noFill/>
                </a:ln>
                <a:solidFill>
                  <a:prstClr val="black">
                    <a:lumMod val="65000"/>
                    <a:lumOff val="35000"/>
                  </a:prstClr>
                </a:solidFill>
                <a:effectLst/>
                <a:uLnTx/>
                <a:uFillTx/>
                <a:latin typeface="仓耳青禾体-谷力 W05"/>
                <a:ea typeface="仓耳青禾体-谷力 W05"/>
                <a:cs typeface="+mn-ea"/>
                <a:sym typeface="+mn-lt"/>
              </a:rPr>
              <a:t>Storyboarding: </a:t>
            </a:r>
            <a:endParaRPr kumimoji="0" lang="en-US" altLang="zh-CN" sz="1600" b="1" i="0" u="none" strike="noStrike" kern="0" cap="none" spc="0" normalizeH="0" baseline="0" noProof="0" dirty="0">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14" name="文本框 49"/>
          <p:cNvSpPr txBox="1">
            <a:spLocks noChangeArrowheads="1"/>
          </p:cNvSpPr>
          <p:nvPr/>
        </p:nvSpPr>
        <p:spPr bwMode="auto">
          <a:xfrm>
            <a:off x="595630" y="5863590"/>
            <a:ext cx="3495040" cy="3371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defRPr/>
            </a:pPr>
            <a:r>
              <a:rPr kumimoji="0" lang="en-US" altLang="zh-CN" sz="1600" b="1" i="0" u="none" strike="noStrike" kern="0" cap="none" spc="0" normalizeH="0" baseline="0" noProof="0" dirty="0">
                <a:ln>
                  <a:noFill/>
                </a:ln>
                <a:solidFill>
                  <a:prstClr val="black">
                    <a:lumMod val="65000"/>
                    <a:lumOff val="35000"/>
                  </a:prstClr>
                </a:solidFill>
                <a:effectLst/>
                <a:uLnTx/>
                <a:uFillTx/>
                <a:latin typeface="仓耳青禾体-谷力 W05"/>
                <a:ea typeface="仓耳青禾体-谷力 W05"/>
                <a:cs typeface="+mn-ea"/>
                <a:sym typeface="+mn-lt"/>
              </a:rPr>
              <a:t>Scene Animation Key Frames: </a:t>
            </a:r>
            <a:endParaRPr kumimoji="0" lang="en-US" altLang="zh-CN" sz="1600" b="1" i="0" u="none" strike="noStrike" kern="0" cap="none" spc="0" normalizeH="0" baseline="0" noProof="0" dirty="0">
              <a:ln>
                <a:noFill/>
              </a:ln>
              <a:solidFill>
                <a:prstClr val="black">
                  <a:lumMod val="65000"/>
                  <a:lumOff val="35000"/>
                </a:prstClr>
              </a:solidFill>
              <a:effectLst/>
              <a:uLnTx/>
              <a:uFillTx/>
              <a:latin typeface="仓耳青禾体-谷力 W05"/>
              <a:ea typeface="仓耳青禾体-谷力 W05"/>
              <a:cs typeface="+mn-ea"/>
              <a:sym typeface="+mn-lt"/>
            </a:endParaRPr>
          </a:p>
        </p:txBody>
      </p:sp>
      <p:grpSp>
        <p:nvGrpSpPr>
          <p:cNvPr id="50" name="组合 49"/>
          <p:cNvGrpSpPr/>
          <p:nvPr>
            <p:custDataLst>
              <p:tags r:id="rId5"/>
            </p:custDataLst>
          </p:nvPr>
        </p:nvGrpSpPr>
        <p:grpSpPr>
          <a:xfrm>
            <a:off x="4123690" y="273685"/>
            <a:ext cx="592455" cy="637540"/>
            <a:chOff x="1346200" y="2378075"/>
            <a:chExt cx="1025525" cy="1239838"/>
          </a:xfrm>
        </p:grpSpPr>
        <p:sp>
          <p:nvSpPr>
            <p:cNvPr id="51" name="椭圆 31"/>
            <p:cNvSpPr/>
            <p:nvPr>
              <p:custDataLst>
                <p:tags r:id="rId6"/>
              </p:custDataLst>
            </p:nvPr>
          </p:nvSpPr>
          <p:spPr>
            <a:xfrm>
              <a:off x="1346200" y="2378075"/>
              <a:ext cx="1025525" cy="1239838"/>
            </a:xfrm>
            <a:custGeom>
              <a:avLst/>
              <a:gdLst>
                <a:gd name="connsiteX0" fmla="*/ 0 w 656493"/>
                <a:gd name="connsiteY0" fmla="*/ 316523 h 633046"/>
                <a:gd name="connsiteX1" fmla="*/ 328247 w 656493"/>
                <a:gd name="connsiteY1" fmla="*/ 0 h 633046"/>
                <a:gd name="connsiteX2" fmla="*/ 656494 w 656493"/>
                <a:gd name="connsiteY2" fmla="*/ 316523 h 633046"/>
                <a:gd name="connsiteX3" fmla="*/ 328247 w 656493"/>
                <a:gd name="connsiteY3" fmla="*/ 633046 h 633046"/>
                <a:gd name="connsiteX4" fmla="*/ 0 w 656493"/>
                <a:gd name="connsiteY4" fmla="*/ 316523 h 633046"/>
                <a:gd name="connsiteX0-1" fmla="*/ 328247 w 656494"/>
                <a:gd name="connsiteY0-2" fmla="*/ 0 h 633046"/>
                <a:gd name="connsiteX1-3" fmla="*/ 656494 w 656494"/>
                <a:gd name="connsiteY1-4" fmla="*/ 316523 h 633046"/>
                <a:gd name="connsiteX2-5" fmla="*/ 328247 w 656494"/>
                <a:gd name="connsiteY2-6" fmla="*/ 633046 h 633046"/>
                <a:gd name="connsiteX3-7" fmla="*/ 0 w 656494"/>
                <a:gd name="connsiteY3-8" fmla="*/ 316523 h 633046"/>
                <a:gd name="connsiteX4-9" fmla="*/ 419687 w 656494"/>
                <a:gd name="connsiteY4-10" fmla="*/ 91440 h 633046"/>
                <a:gd name="connsiteX0-11" fmla="*/ 402964 w 731211"/>
                <a:gd name="connsiteY0-12" fmla="*/ 0 h 633046"/>
                <a:gd name="connsiteX1-13" fmla="*/ 731211 w 731211"/>
                <a:gd name="connsiteY1-14" fmla="*/ 316523 h 633046"/>
                <a:gd name="connsiteX2-15" fmla="*/ 402964 w 731211"/>
                <a:gd name="connsiteY2-16" fmla="*/ 633046 h 633046"/>
                <a:gd name="connsiteX3-17" fmla="*/ 74717 w 731211"/>
                <a:gd name="connsiteY3-18" fmla="*/ 316523 h 633046"/>
                <a:gd name="connsiteX4-19" fmla="*/ 161895 w 731211"/>
                <a:gd name="connsiteY4-20" fmla="*/ 152400 h 633046"/>
                <a:gd name="connsiteX0-21" fmla="*/ 353700 w 681947"/>
                <a:gd name="connsiteY0-22" fmla="*/ 0 h 633046"/>
                <a:gd name="connsiteX1-23" fmla="*/ 681947 w 681947"/>
                <a:gd name="connsiteY1-24" fmla="*/ 316523 h 633046"/>
                <a:gd name="connsiteX2-25" fmla="*/ 353700 w 681947"/>
                <a:gd name="connsiteY2-26" fmla="*/ 633046 h 633046"/>
                <a:gd name="connsiteX3-27" fmla="*/ 25453 w 681947"/>
                <a:gd name="connsiteY3-28" fmla="*/ 316523 h 633046"/>
                <a:gd name="connsiteX4-29" fmla="*/ 112631 w 681947"/>
                <a:gd name="connsiteY4-30" fmla="*/ 152400 h 633046"/>
                <a:gd name="connsiteX0-31" fmla="*/ 341249 w 669496"/>
                <a:gd name="connsiteY0-32" fmla="*/ 0 h 633046"/>
                <a:gd name="connsiteX1-33" fmla="*/ 669496 w 669496"/>
                <a:gd name="connsiteY1-34" fmla="*/ 316523 h 633046"/>
                <a:gd name="connsiteX2-35" fmla="*/ 341249 w 669496"/>
                <a:gd name="connsiteY2-36" fmla="*/ 633046 h 633046"/>
                <a:gd name="connsiteX3-37" fmla="*/ 13002 w 669496"/>
                <a:gd name="connsiteY3-38" fmla="*/ 316523 h 633046"/>
                <a:gd name="connsiteX4-39" fmla="*/ 100180 w 669496"/>
                <a:gd name="connsiteY4-40" fmla="*/ 152400 h 633046"/>
                <a:gd name="connsiteX0-41" fmla="*/ 347951 w 676198"/>
                <a:gd name="connsiteY0-42" fmla="*/ 0 h 633046"/>
                <a:gd name="connsiteX1-43" fmla="*/ 676198 w 676198"/>
                <a:gd name="connsiteY1-44" fmla="*/ 316523 h 633046"/>
                <a:gd name="connsiteX2-45" fmla="*/ 347951 w 676198"/>
                <a:gd name="connsiteY2-46" fmla="*/ 633046 h 633046"/>
                <a:gd name="connsiteX3-47" fmla="*/ 19704 w 676198"/>
                <a:gd name="connsiteY3-48" fmla="*/ 316523 h 633046"/>
                <a:gd name="connsiteX4-49" fmla="*/ 79173 w 676198"/>
                <a:gd name="connsiteY4-50" fmla="*/ 113607 h 633046"/>
                <a:gd name="connsiteX0-51" fmla="*/ 333371 w 661618"/>
                <a:gd name="connsiteY0-52" fmla="*/ 0 h 633046"/>
                <a:gd name="connsiteX1-53" fmla="*/ 661618 w 661618"/>
                <a:gd name="connsiteY1-54" fmla="*/ 316523 h 633046"/>
                <a:gd name="connsiteX2-55" fmla="*/ 333371 w 661618"/>
                <a:gd name="connsiteY2-56" fmla="*/ 633046 h 633046"/>
                <a:gd name="connsiteX3-57" fmla="*/ 5124 w 661618"/>
                <a:gd name="connsiteY3-58" fmla="*/ 316523 h 633046"/>
                <a:gd name="connsiteX4-59" fmla="*/ 64593 w 661618"/>
                <a:gd name="connsiteY4-60" fmla="*/ 113607 h 633046"/>
                <a:gd name="connsiteX0-61" fmla="*/ 178200 w 661618"/>
                <a:gd name="connsiteY0-62" fmla="*/ 0 h 583170"/>
                <a:gd name="connsiteX1-63" fmla="*/ 661618 w 661618"/>
                <a:gd name="connsiteY1-64" fmla="*/ 266647 h 583170"/>
                <a:gd name="connsiteX2-65" fmla="*/ 333371 w 661618"/>
                <a:gd name="connsiteY2-66" fmla="*/ 583170 h 583170"/>
                <a:gd name="connsiteX3-67" fmla="*/ 5124 w 661618"/>
                <a:gd name="connsiteY3-68" fmla="*/ 266647 h 583170"/>
                <a:gd name="connsiteX4-69" fmla="*/ 64593 w 661618"/>
                <a:gd name="connsiteY4-70" fmla="*/ 63731 h 583170"/>
                <a:gd name="connsiteX0-71" fmla="*/ 178200 w 662133"/>
                <a:gd name="connsiteY0-72" fmla="*/ 66578 h 649748"/>
                <a:gd name="connsiteX1-73" fmla="*/ 412660 w 662133"/>
                <a:gd name="connsiteY1-74" fmla="*/ 10947 h 649748"/>
                <a:gd name="connsiteX2-75" fmla="*/ 661618 w 662133"/>
                <a:gd name="connsiteY2-76" fmla="*/ 333225 h 649748"/>
                <a:gd name="connsiteX3-77" fmla="*/ 333371 w 662133"/>
                <a:gd name="connsiteY3-78" fmla="*/ 649748 h 649748"/>
                <a:gd name="connsiteX4-79" fmla="*/ 5124 w 662133"/>
                <a:gd name="connsiteY4-80" fmla="*/ 333225 h 649748"/>
                <a:gd name="connsiteX5" fmla="*/ 64593 w 662133"/>
                <a:gd name="connsiteY5" fmla="*/ 130309 h 649748"/>
                <a:gd name="connsiteX0-81" fmla="*/ 178200 w 662148"/>
                <a:gd name="connsiteY0-82" fmla="*/ 66578 h 649748"/>
                <a:gd name="connsiteX1-83" fmla="*/ 412660 w 662148"/>
                <a:gd name="connsiteY1-84" fmla="*/ 10947 h 649748"/>
                <a:gd name="connsiteX2-85" fmla="*/ 661618 w 662148"/>
                <a:gd name="connsiteY2-86" fmla="*/ 333225 h 649748"/>
                <a:gd name="connsiteX3-87" fmla="*/ 333371 w 662148"/>
                <a:gd name="connsiteY3-88" fmla="*/ 649748 h 649748"/>
                <a:gd name="connsiteX4-89" fmla="*/ 5124 w 662148"/>
                <a:gd name="connsiteY4-90" fmla="*/ 333225 h 649748"/>
                <a:gd name="connsiteX5-91" fmla="*/ 64593 w 662148"/>
                <a:gd name="connsiteY5-92" fmla="*/ 130309 h 649748"/>
                <a:gd name="connsiteX0-93" fmla="*/ 178200 w 662148"/>
                <a:gd name="connsiteY0-94" fmla="*/ 61032 h 644202"/>
                <a:gd name="connsiteX1-95" fmla="*/ 412660 w 662148"/>
                <a:gd name="connsiteY1-96" fmla="*/ 5401 h 644202"/>
                <a:gd name="connsiteX2-97" fmla="*/ 661618 w 662148"/>
                <a:gd name="connsiteY2-98" fmla="*/ 327679 h 644202"/>
                <a:gd name="connsiteX3-99" fmla="*/ 333371 w 662148"/>
                <a:gd name="connsiteY3-100" fmla="*/ 644202 h 644202"/>
                <a:gd name="connsiteX4-101" fmla="*/ 5124 w 662148"/>
                <a:gd name="connsiteY4-102" fmla="*/ 327679 h 644202"/>
                <a:gd name="connsiteX5-103" fmla="*/ 64593 w 662148"/>
                <a:gd name="connsiteY5-104" fmla="*/ 124763 h 644202"/>
                <a:gd name="connsiteX0-105" fmla="*/ 178200 w 662148"/>
                <a:gd name="connsiteY0-106" fmla="*/ 75865 h 659035"/>
                <a:gd name="connsiteX1-107" fmla="*/ 168819 w 662148"/>
                <a:gd name="connsiteY1-108" fmla="*/ 31317 h 659035"/>
                <a:gd name="connsiteX2-109" fmla="*/ 412660 w 662148"/>
                <a:gd name="connsiteY2-110" fmla="*/ 20234 h 659035"/>
                <a:gd name="connsiteX3-111" fmla="*/ 661618 w 662148"/>
                <a:gd name="connsiteY3-112" fmla="*/ 342512 h 659035"/>
                <a:gd name="connsiteX4-113" fmla="*/ 333371 w 662148"/>
                <a:gd name="connsiteY4-114" fmla="*/ 659035 h 659035"/>
                <a:gd name="connsiteX5-115" fmla="*/ 5124 w 662148"/>
                <a:gd name="connsiteY5-116" fmla="*/ 342512 h 659035"/>
                <a:gd name="connsiteX6" fmla="*/ 64593 w 662148"/>
                <a:gd name="connsiteY6" fmla="*/ 139596 h 659035"/>
                <a:gd name="connsiteX0-117" fmla="*/ 178200 w 662148"/>
                <a:gd name="connsiteY0-118" fmla="*/ 68901 h 652071"/>
                <a:gd name="connsiteX1-119" fmla="*/ 130026 w 662148"/>
                <a:gd name="connsiteY1-120" fmla="*/ 68688 h 652071"/>
                <a:gd name="connsiteX2-121" fmla="*/ 412660 w 662148"/>
                <a:gd name="connsiteY2-122" fmla="*/ 13270 h 652071"/>
                <a:gd name="connsiteX3-123" fmla="*/ 661618 w 662148"/>
                <a:gd name="connsiteY3-124" fmla="*/ 335548 h 652071"/>
                <a:gd name="connsiteX4-125" fmla="*/ 333371 w 662148"/>
                <a:gd name="connsiteY4-126" fmla="*/ 652071 h 652071"/>
                <a:gd name="connsiteX5-127" fmla="*/ 5124 w 662148"/>
                <a:gd name="connsiteY5-128" fmla="*/ 335548 h 652071"/>
                <a:gd name="connsiteX6-129" fmla="*/ 64593 w 662148"/>
                <a:gd name="connsiteY6-130" fmla="*/ 132632 h 652071"/>
                <a:gd name="connsiteX0-131" fmla="*/ 178200 w 662220"/>
                <a:gd name="connsiteY0-132" fmla="*/ 68901 h 652071"/>
                <a:gd name="connsiteX1-133" fmla="*/ 130026 w 662220"/>
                <a:gd name="connsiteY1-134" fmla="*/ 68688 h 652071"/>
                <a:gd name="connsiteX2-135" fmla="*/ 412660 w 662220"/>
                <a:gd name="connsiteY2-136" fmla="*/ 13270 h 652071"/>
                <a:gd name="connsiteX3-137" fmla="*/ 661618 w 662220"/>
                <a:gd name="connsiteY3-138" fmla="*/ 335548 h 652071"/>
                <a:gd name="connsiteX4-139" fmla="*/ 333371 w 662220"/>
                <a:gd name="connsiteY4-140" fmla="*/ 652071 h 652071"/>
                <a:gd name="connsiteX5-141" fmla="*/ 5124 w 662220"/>
                <a:gd name="connsiteY5-142" fmla="*/ 335548 h 652071"/>
                <a:gd name="connsiteX6-143" fmla="*/ 64593 w 662220"/>
                <a:gd name="connsiteY6-144" fmla="*/ 132632 h 652071"/>
                <a:gd name="connsiteX0-145" fmla="*/ 178200 w 662220"/>
                <a:gd name="connsiteY0-146" fmla="*/ 58449 h 641619"/>
                <a:gd name="connsiteX1-147" fmla="*/ 130026 w 662220"/>
                <a:gd name="connsiteY1-148" fmla="*/ 58236 h 641619"/>
                <a:gd name="connsiteX2-149" fmla="*/ 412660 w 662220"/>
                <a:gd name="connsiteY2-150" fmla="*/ 2818 h 641619"/>
                <a:gd name="connsiteX3-151" fmla="*/ 661618 w 662220"/>
                <a:gd name="connsiteY3-152" fmla="*/ 325096 h 641619"/>
                <a:gd name="connsiteX4-153" fmla="*/ 333371 w 662220"/>
                <a:gd name="connsiteY4-154" fmla="*/ 641619 h 641619"/>
                <a:gd name="connsiteX5-155" fmla="*/ 5124 w 662220"/>
                <a:gd name="connsiteY5-156" fmla="*/ 325096 h 641619"/>
                <a:gd name="connsiteX6-157" fmla="*/ 64593 w 662220"/>
                <a:gd name="connsiteY6-158" fmla="*/ 122180 h 641619"/>
                <a:gd name="connsiteX0-159" fmla="*/ 178200 w 662220"/>
                <a:gd name="connsiteY0-160" fmla="*/ 58449 h 641619"/>
                <a:gd name="connsiteX1-161" fmla="*/ 130026 w 662220"/>
                <a:gd name="connsiteY1-162" fmla="*/ 58236 h 641619"/>
                <a:gd name="connsiteX2-163" fmla="*/ 412660 w 662220"/>
                <a:gd name="connsiteY2-164" fmla="*/ 2818 h 641619"/>
                <a:gd name="connsiteX3-165" fmla="*/ 661618 w 662220"/>
                <a:gd name="connsiteY3-166" fmla="*/ 325096 h 641619"/>
                <a:gd name="connsiteX4-167" fmla="*/ 333371 w 662220"/>
                <a:gd name="connsiteY4-168" fmla="*/ 641619 h 641619"/>
                <a:gd name="connsiteX5-169" fmla="*/ 5124 w 662220"/>
                <a:gd name="connsiteY5-170" fmla="*/ 325096 h 641619"/>
                <a:gd name="connsiteX6-171" fmla="*/ 64593 w 662220"/>
                <a:gd name="connsiteY6-172" fmla="*/ 122180 h 641619"/>
                <a:gd name="connsiteX0-173" fmla="*/ 178200 w 662220"/>
                <a:gd name="connsiteY0-174" fmla="*/ 58449 h 641619"/>
                <a:gd name="connsiteX1-175" fmla="*/ 130026 w 662220"/>
                <a:gd name="connsiteY1-176" fmla="*/ 58236 h 641619"/>
                <a:gd name="connsiteX2-177" fmla="*/ 412660 w 662220"/>
                <a:gd name="connsiteY2-178" fmla="*/ 2818 h 641619"/>
                <a:gd name="connsiteX3-179" fmla="*/ 661618 w 662220"/>
                <a:gd name="connsiteY3-180" fmla="*/ 325096 h 641619"/>
                <a:gd name="connsiteX4-181" fmla="*/ 333371 w 662220"/>
                <a:gd name="connsiteY4-182" fmla="*/ 641619 h 641619"/>
                <a:gd name="connsiteX5-183" fmla="*/ 5124 w 662220"/>
                <a:gd name="connsiteY5-184" fmla="*/ 325096 h 641619"/>
                <a:gd name="connsiteX6-185" fmla="*/ 64593 w 662220"/>
                <a:gd name="connsiteY6-186" fmla="*/ 122180 h 641619"/>
                <a:gd name="connsiteX0-187" fmla="*/ 178200 w 662220"/>
                <a:gd name="connsiteY0-188" fmla="*/ 58449 h 641619"/>
                <a:gd name="connsiteX1-189" fmla="*/ 130026 w 662220"/>
                <a:gd name="connsiteY1-190" fmla="*/ 58236 h 641619"/>
                <a:gd name="connsiteX2-191" fmla="*/ 412660 w 662220"/>
                <a:gd name="connsiteY2-192" fmla="*/ 2818 h 641619"/>
                <a:gd name="connsiteX3-193" fmla="*/ 661618 w 662220"/>
                <a:gd name="connsiteY3-194" fmla="*/ 325096 h 641619"/>
                <a:gd name="connsiteX4-195" fmla="*/ 333371 w 662220"/>
                <a:gd name="connsiteY4-196" fmla="*/ 641619 h 641619"/>
                <a:gd name="connsiteX5-197" fmla="*/ 5124 w 662220"/>
                <a:gd name="connsiteY5-198" fmla="*/ 325096 h 641619"/>
                <a:gd name="connsiteX6-199" fmla="*/ 64593 w 662220"/>
                <a:gd name="connsiteY6-200" fmla="*/ 122180 h 641619"/>
                <a:gd name="connsiteX0-201" fmla="*/ 178200 w 662220"/>
                <a:gd name="connsiteY0-202" fmla="*/ 58449 h 641619"/>
                <a:gd name="connsiteX1-203" fmla="*/ 130026 w 662220"/>
                <a:gd name="connsiteY1-204" fmla="*/ 58236 h 641619"/>
                <a:gd name="connsiteX2-205" fmla="*/ 412660 w 662220"/>
                <a:gd name="connsiteY2-206" fmla="*/ 2818 h 641619"/>
                <a:gd name="connsiteX3-207" fmla="*/ 661618 w 662220"/>
                <a:gd name="connsiteY3-208" fmla="*/ 325096 h 641619"/>
                <a:gd name="connsiteX4-209" fmla="*/ 333371 w 662220"/>
                <a:gd name="connsiteY4-210" fmla="*/ 641619 h 641619"/>
                <a:gd name="connsiteX5-211" fmla="*/ 5124 w 662220"/>
                <a:gd name="connsiteY5-212" fmla="*/ 325096 h 641619"/>
                <a:gd name="connsiteX6-213" fmla="*/ 64593 w 662220"/>
                <a:gd name="connsiteY6-214" fmla="*/ 122180 h 641619"/>
                <a:gd name="connsiteX0-215" fmla="*/ 176252 w 660272"/>
                <a:gd name="connsiteY0-216" fmla="*/ 58449 h 641619"/>
                <a:gd name="connsiteX1-217" fmla="*/ 128078 w 660272"/>
                <a:gd name="connsiteY1-218" fmla="*/ 58236 h 641619"/>
                <a:gd name="connsiteX2-219" fmla="*/ 410712 w 660272"/>
                <a:gd name="connsiteY2-220" fmla="*/ 2818 h 641619"/>
                <a:gd name="connsiteX3-221" fmla="*/ 659670 w 660272"/>
                <a:gd name="connsiteY3-222" fmla="*/ 325096 h 641619"/>
                <a:gd name="connsiteX4-223" fmla="*/ 331423 w 660272"/>
                <a:gd name="connsiteY4-224" fmla="*/ 641619 h 641619"/>
                <a:gd name="connsiteX5-225" fmla="*/ 3176 w 660272"/>
                <a:gd name="connsiteY5-226" fmla="*/ 325096 h 641619"/>
                <a:gd name="connsiteX6-227" fmla="*/ 62645 w 660272"/>
                <a:gd name="connsiteY6-228" fmla="*/ 122180 h 641619"/>
                <a:gd name="connsiteX0-229" fmla="*/ 253837 w 660272"/>
                <a:gd name="connsiteY0-230" fmla="*/ 30740 h 641619"/>
                <a:gd name="connsiteX1-231" fmla="*/ 128078 w 660272"/>
                <a:gd name="connsiteY1-232" fmla="*/ 58236 h 641619"/>
                <a:gd name="connsiteX2-233" fmla="*/ 410712 w 660272"/>
                <a:gd name="connsiteY2-234" fmla="*/ 2818 h 641619"/>
                <a:gd name="connsiteX3-235" fmla="*/ 659670 w 660272"/>
                <a:gd name="connsiteY3-236" fmla="*/ 325096 h 641619"/>
                <a:gd name="connsiteX4-237" fmla="*/ 331423 w 660272"/>
                <a:gd name="connsiteY4-238" fmla="*/ 641619 h 641619"/>
                <a:gd name="connsiteX5-239" fmla="*/ 3176 w 660272"/>
                <a:gd name="connsiteY5-240" fmla="*/ 325096 h 641619"/>
                <a:gd name="connsiteX6-241" fmla="*/ 62645 w 660272"/>
                <a:gd name="connsiteY6-242" fmla="*/ 122180 h 641619"/>
                <a:gd name="connsiteX0-243" fmla="*/ 253837 w 660191"/>
                <a:gd name="connsiteY0-244" fmla="*/ 41069 h 651948"/>
                <a:gd name="connsiteX1-245" fmla="*/ 161329 w 660191"/>
                <a:gd name="connsiteY1-246" fmla="*/ 63023 h 651948"/>
                <a:gd name="connsiteX2-247" fmla="*/ 410712 w 660191"/>
                <a:gd name="connsiteY2-248" fmla="*/ 13147 h 651948"/>
                <a:gd name="connsiteX3-249" fmla="*/ 659670 w 660191"/>
                <a:gd name="connsiteY3-250" fmla="*/ 335425 h 651948"/>
                <a:gd name="connsiteX4-251" fmla="*/ 331423 w 660191"/>
                <a:gd name="connsiteY4-252" fmla="*/ 651948 h 651948"/>
                <a:gd name="connsiteX5-253" fmla="*/ 3176 w 660191"/>
                <a:gd name="connsiteY5-254" fmla="*/ 335425 h 651948"/>
                <a:gd name="connsiteX6-255" fmla="*/ 62645 w 660191"/>
                <a:gd name="connsiteY6-256" fmla="*/ 132509 h 651948"/>
                <a:gd name="connsiteX0-257" fmla="*/ 253837 w 660897"/>
                <a:gd name="connsiteY0-258" fmla="*/ 45475 h 656354"/>
                <a:gd name="connsiteX1-259" fmla="*/ 161329 w 660897"/>
                <a:gd name="connsiteY1-260" fmla="*/ 67429 h 656354"/>
                <a:gd name="connsiteX2-261" fmla="*/ 410712 w 660897"/>
                <a:gd name="connsiteY2-262" fmla="*/ 17553 h 656354"/>
                <a:gd name="connsiteX3-263" fmla="*/ 659670 w 660897"/>
                <a:gd name="connsiteY3-264" fmla="*/ 339831 h 656354"/>
                <a:gd name="connsiteX4-265" fmla="*/ 331423 w 660897"/>
                <a:gd name="connsiteY4-266" fmla="*/ 656354 h 656354"/>
                <a:gd name="connsiteX5-267" fmla="*/ 3176 w 660897"/>
                <a:gd name="connsiteY5-268" fmla="*/ 339831 h 656354"/>
                <a:gd name="connsiteX6-269" fmla="*/ 62645 w 660897"/>
                <a:gd name="connsiteY6-270" fmla="*/ 136915 h 656354"/>
                <a:gd name="connsiteX0-271" fmla="*/ 253837 w 660406"/>
                <a:gd name="connsiteY0-272" fmla="*/ 41070 h 651949"/>
                <a:gd name="connsiteX1-273" fmla="*/ 161329 w 660406"/>
                <a:gd name="connsiteY1-274" fmla="*/ 63024 h 651949"/>
                <a:gd name="connsiteX2-275" fmla="*/ 410712 w 660406"/>
                <a:gd name="connsiteY2-276" fmla="*/ 13148 h 651949"/>
                <a:gd name="connsiteX3-277" fmla="*/ 659670 w 660406"/>
                <a:gd name="connsiteY3-278" fmla="*/ 335426 h 651949"/>
                <a:gd name="connsiteX4-279" fmla="*/ 331423 w 660406"/>
                <a:gd name="connsiteY4-280" fmla="*/ 651949 h 651949"/>
                <a:gd name="connsiteX5-281" fmla="*/ 3176 w 660406"/>
                <a:gd name="connsiteY5-282" fmla="*/ 335426 h 651949"/>
                <a:gd name="connsiteX6-283" fmla="*/ 62645 w 660406"/>
                <a:gd name="connsiteY6-284" fmla="*/ 132510 h 651949"/>
                <a:gd name="connsiteX0-285" fmla="*/ 161329 w 660406"/>
                <a:gd name="connsiteY0-286" fmla="*/ 63024 h 651949"/>
                <a:gd name="connsiteX1-287" fmla="*/ 410712 w 660406"/>
                <a:gd name="connsiteY1-288" fmla="*/ 13148 h 651949"/>
                <a:gd name="connsiteX2-289" fmla="*/ 659670 w 660406"/>
                <a:gd name="connsiteY2-290" fmla="*/ 335426 h 651949"/>
                <a:gd name="connsiteX3-291" fmla="*/ 331423 w 660406"/>
                <a:gd name="connsiteY3-292" fmla="*/ 651949 h 651949"/>
                <a:gd name="connsiteX4-293" fmla="*/ 3176 w 660406"/>
                <a:gd name="connsiteY4-294" fmla="*/ 335426 h 651949"/>
                <a:gd name="connsiteX5-295" fmla="*/ 62645 w 660406"/>
                <a:gd name="connsiteY5-296" fmla="*/ 132510 h 651949"/>
                <a:gd name="connsiteX0-297" fmla="*/ 128078 w 660207"/>
                <a:gd name="connsiteY0-298" fmla="*/ 63024 h 651949"/>
                <a:gd name="connsiteX1-299" fmla="*/ 410712 w 660207"/>
                <a:gd name="connsiteY1-300" fmla="*/ 13148 h 651949"/>
                <a:gd name="connsiteX2-301" fmla="*/ 659670 w 660207"/>
                <a:gd name="connsiteY2-302" fmla="*/ 335426 h 651949"/>
                <a:gd name="connsiteX3-303" fmla="*/ 331423 w 660207"/>
                <a:gd name="connsiteY3-304" fmla="*/ 651949 h 651949"/>
                <a:gd name="connsiteX4-305" fmla="*/ 3176 w 660207"/>
                <a:gd name="connsiteY4-306" fmla="*/ 335426 h 651949"/>
                <a:gd name="connsiteX5-307" fmla="*/ 62645 w 660207"/>
                <a:gd name="connsiteY5-308" fmla="*/ 132510 h 651949"/>
                <a:gd name="connsiteX0-309" fmla="*/ 128078 w 660438"/>
                <a:gd name="connsiteY0-310" fmla="*/ 60888 h 649813"/>
                <a:gd name="connsiteX1-311" fmla="*/ 410712 w 660438"/>
                <a:gd name="connsiteY1-312" fmla="*/ 11012 h 649813"/>
                <a:gd name="connsiteX2-313" fmla="*/ 659670 w 660438"/>
                <a:gd name="connsiteY2-314" fmla="*/ 333290 h 649813"/>
                <a:gd name="connsiteX3-315" fmla="*/ 331423 w 660438"/>
                <a:gd name="connsiteY3-316" fmla="*/ 649813 h 649813"/>
                <a:gd name="connsiteX4-317" fmla="*/ 3176 w 660438"/>
                <a:gd name="connsiteY4-318" fmla="*/ 333290 h 649813"/>
                <a:gd name="connsiteX5-319" fmla="*/ 62645 w 660438"/>
                <a:gd name="connsiteY5-320" fmla="*/ 130374 h 649813"/>
                <a:gd name="connsiteX0-321" fmla="*/ 128078 w 660438"/>
                <a:gd name="connsiteY0-322" fmla="*/ 64927 h 653852"/>
                <a:gd name="connsiteX1-323" fmla="*/ 410712 w 660438"/>
                <a:gd name="connsiteY1-324" fmla="*/ 15051 h 653852"/>
                <a:gd name="connsiteX2-325" fmla="*/ 659670 w 660438"/>
                <a:gd name="connsiteY2-326" fmla="*/ 337329 h 653852"/>
                <a:gd name="connsiteX3-327" fmla="*/ 331423 w 660438"/>
                <a:gd name="connsiteY3-328" fmla="*/ 653852 h 653852"/>
                <a:gd name="connsiteX4-329" fmla="*/ 3176 w 660438"/>
                <a:gd name="connsiteY4-330" fmla="*/ 337329 h 653852"/>
                <a:gd name="connsiteX5-331" fmla="*/ 62645 w 660438"/>
                <a:gd name="connsiteY5-332" fmla="*/ 134413 h 653852"/>
                <a:gd name="connsiteX0-333" fmla="*/ 128078 w 687378"/>
                <a:gd name="connsiteY0-334" fmla="*/ 58090 h 647015"/>
                <a:gd name="connsiteX1-335" fmla="*/ 571432 w 687378"/>
                <a:gd name="connsiteY1-336" fmla="*/ 16673 h 647015"/>
                <a:gd name="connsiteX2-337" fmla="*/ 659670 w 687378"/>
                <a:gd name="connsiteY2-338" fmla="*/ 330492 h 647015"/>
                <a:gd name="connsiteX3-339" fmla="*/ 331423 w 687378"/>
                <a:gd name="connsiteY3-340" fmla="*/ 647015 h 647015"/>
                <a:gd name="connsiteX4-341" fmla="*/ 3176 w 687378"/>
                <a:gd name="connsiteY4-342" fmla="*/ 330492 h 647015"/>
                <a:gd name="connsiteX5-343" fmla="*/ 62645 w 687378"/>
                <a:gd name="connsiteY5-344" fmla="*/ 127576 h 647015"/>
                <a:gd name="connsiteX0-345" fmla="*/ 128078 w 677145"/>
                <a:gd name="connsiteY0-346" fmla="*/ 58090 h 663933"/>
                <a:gd name="connsiteX1-347" fmla="*/ 571432 w 677145"/>
                <a:gd name="connsiteY1-348" fmla="*/ 16673 h 663933"/>
                <a:gd name="connsiteX2-349" fmla="*/ 659670 w 677145"/>
                <a:gd name="connsiteY2-350" fmla="*/ 330492 h 663933"/>
                <a:gd name="connsiteX3-351" fmla="*/ 559815 w 677145"/>
                <a:gd name="connsiteY3-352" fmla="*/ 663933 h 663933"/>
                <a:gd name="connsiteX4-353" fmla="*/ 3176 w 677145"/>
                <a:gd name="connsiteY4-354" fmla="*/ 330492 h 663933"/>
                <a:gd name="connsiteX5-355" fmla="*/ 62645 w 677145"/>
                <a:gd name="connsiteY5-356" fmla="*/ 127576 h 663933"/>
                <a:gd name="connsiteX0-357" fmla="*/ 101940 w 644966"/>
                <a:gd name="connsiteY0-358" fmla="*/ 58090 h 685888"/>
                <a:gd name="connsiteX1-359" fmla="*/ 545294 w 644966"/>
                <a:gd name="connsiteY1-360" fmla="*/ 16673 h 685888"/>
                <a:gd name="connsiteX2-361" fmla="*/ 633532 w 644966"/>
                <a:gd name="connsiteY2-362" fmla="*/ 330492 h 685888"/>
                <a:gd name="connsiteX3-363" fmla="*/ 533677 w 644966"/>
                <a:gd name="connsiteY3-364" fmla="*/ 663933 h 685888"/>
                <a:gd name="connsiteX4-365" fmla="*/ 10874 w 644966"/>
                <a:gd name="connsiteY4-366" fmla="*/ 575801 h 685888"/>
                <a:gd name="connsiteX5-367" fmla="*/ 36507 w 644966"/>
                <a:gd name="connsiteY5-368" fmla="*/ 127576 h 685888"/>
                <a:gd name="connsiteX0-369" fmla="*/ 101940 w 642626"/>
                <a:gd name="connsiteY0-370" fmla="*/ 58090 h 654766"/>
                <a:gd name="connsiteX1-371" fmla="*/ 545294 w 642626"/>
                <a:gd name="connsiteY1-372" fmla="*/ 16673 h 654766"/>
                <a:gd name="connsiteX2-373" fmla="*/ 633532 w 642626"/>
                <a:gd name="connsiteY2-374" fmla="*/ 330492 h 654766"/>
                <a:gd name="connsiteX3-375" fmla="*/ 567513 w 642626"/>
                <a:gd name="connsiteY3-376" fmla="*/ 613179 h 654766"/>
                <a:gd name="connsiteX4-377" fmla="*/ 10874 w 642626"/>
                <a:gd name="connsiteY4-378" fmla="*/ 575801 h 654766"/>
                <a:gd name="connsiteX5-379" fmla="*/ 36507 w 642626"/>
                <a:gd name="connsiteY5-380" fmla="*/ 127576 h 654766"/>
                <a:gd name="connsiteX0-381" fmla="*/ 101940 w 642626"/>
                <a:gd name="connsiteY0-382" fmla="*/ 30477 h 627153"/>
                <a:gd name="connsiteX1-383" fmla="*/ 545294 w 642626"/>
                <a:gd name="connsiteY1-384" fmla="*/ 31354 h 627153"/>
                <a:gd name="connsiteX2-385" fmla="*/ 633532 w 642626"/>
                <a:gd name="connsiteY2-386" fmla="*/ 302879 h 627153"/>
                <a:gd name="connsiteX3-387" fmla="*/ 567513 w 642626"/>
                <a:gd name="connsiteY3-388" fmla="*/ 585566 h 627153"/>
                <a:gd name="connsiteX4-389" fmla="*/ 10874 w 642626"/>
                <a:gd name="connsiteY4-390" fmla="*/ 548188 h 627153"/>
                <a:gd name="connsiteX5-391" fmla="*/ 36507 w 642626"/>
                <a:gd name="connsiteY5-392" fmla="*/ 99963 h 627153"/>
                <a:gd name="connsiteX0-393" fmla="*/ 101940 w 641803"/>
                <a:gd name="connsiteY0-394" fmla="*/ 32533 h 629209"/>
                <a:gd name="connsiteX1-395" fmla="*/ 545294 w 641803"/>
                <a:gd name="connsiteY1-396" fmla="*/ 33410 h 629209"/>
                <a:gd name="connsiteX2-397" fmla="*/ 633532 w 641803"/>
                <a:gd name="connsiteY2-398" fmla="*/ 304935 h 629209"/>
                <a:gd name="connsiteX3-399" fmla="*/ 567513 w 641803"/>
                <a:gd name="connsiteY3-400" fmla="*/ 587622 h 629209"/>
                <a:gd name="connsiteX4-401" fmla="*/ 10874 w 641803"/>
                <a:gd name="connsiteY4-402" fmla="*/ 550244 h 629209"/>
                <a:gd name="connsiteX5-403" fmla="*/ 36507 w 641803"/>
                <a:gd name="connsiteY5-404" fmla="*/ 102019 h 629209"/>
                <a:gd name="connsiteX0-405" fmla="*/ 93785 w 633648"/>
                <a:gd name="connsiteY0-406" fmla="*/ 32533 h 629209"/>
                <a:gd name="connsiteX1-407" fmla="*/ 537139 w 633648"/>
                <a:gd name="connsiteY1-408" fmla="*/ 33410 h 629209"/>
                <a:gd name="connsiteX2-409" fmla="*/ 625377 w 633648"/>
                <a:gd name="connsiteY2-410" fmla="*/ 304935 h 629209"/>
                <a:gd name="connsiteX3-411" fmla="*/ 559358 w 633648"/>
                <a:gd name="connsiteY3-412" fmla="*/ 587622 h 629209"/>
                <a:gd name="connsiteX4-413" fmla="*/ 2719 w 633648"/>
                <a:gd name="connsiteY4-414" fmla="*/ 550244 h 629209"/>
                <a:gd name="connsiteX5-415" fmla="*/ 28352 w 633648"/>
                <a:gd name="connsiteY5-416" fmla="*/ 102019 h 629209"/>
                <a:gd name="connsiteX0-417" fmla="*/ 103603 w 643466"/>
                <a:gd name="connsiteY0-418" fmla="*/ 32533 h 629209"/>
                <a:gd name="connsiteX1-419" fmla="*/ 546957 w 643466"/>
                <a:gd name="connsiteY1-420" fmla="*/ 33410 h 629209"/>
                <a:gd name="connsiteX2-421" fmla="*/ 635195 w 643466"/>
                <a:gd name="connsiteY2-422" fmla="*/ 304935 h 629209"/>
                <a:gd name="connsiteX3-423" fmla="*/ 569176 w 643466"/>
                <a:gd name="connsiteY3-424" fmla="*/ 587622 h 629209"/>
                <a:gd name="connsiteX4-425" fmla="*/ 12537 w 643466"/>
                <a:gd name="connsiteY4-426" fmla="*/ 550244 h 629209"/>
                <a:gd name="connsiteX5-427" fmla="*/ 4334 w 643466"/>
                <a:gd name="connsiteY5-428" fmla="*/ 102019 h 629209"/>
                <a:gd name="connsiteX0-429" fmla="*/ 103603 w 643466"/>
                <a:gd name="connsiteY0-430" fmla="*/ 32533 h 613248"/>
                <a:gd name="connsiteX1-431" fmla="*/ 546957 w 643466"/>
                <a:gd name="connsiteY1-432" fmla="*/ 33410 h 613248"/>
                <a:gd name="connsiteX2-433" fmla="*/ 635195 w 643466"/>
                <a:gd name="connsiteY2-434" fmla="*/ 304935 h 613248"/>
                <a:gd name="connsiteX3-435" fmla="*/ 569176 w 643466"/>
                <a:gd name="connsiteY3-436" fmla="*/ 587622 h 613248"/>
                <a:gd name="connsiteX4-437" fmla="*/ 12537 w 643466"/>
                <a:gd name="connsiteY4-438" fmla="*/ 518643 h 613248"/>
                <a:gd name="connsiteX5-439" fmla="*/ 4334 w 643466"/>
                <a:gd name="connsiteY5-440" fmla="*/ 102019 h 613248"/>
                <a:gd name="connsiteX0-441" fmla="*/ 103603 w 622280"/>
                <a:gd name="connsiteY0-442" fmla="*/ 51723 h 632438"/>
                <a:gd name="connsiteX1-443" fmla="*/ 546957 w 622280"/>
                <a:gd name="connsiteY1-444" fmla="*/ 52600 h 632438"/>
                <a:gd name="connsiteX2-445" fmla="*/ 569176 w 622280"/>
                <a:gd name="connsiteY2-446" fmla="*/ 606812 h 632438"/>
                <a:gd name="connsiteX3-447" fmla="*/ 12537 w 622280"/>
                <a:gd name="connsiteY3-448" fmla="*/ 537833 h 632438"/>
                <a:gd name="connsiteX4-449" fmla="*/ 4334 w 622280"/>
                <a:gd name="connsiteY4-450" fmla="*/ 121209 h 632438"/>
                <a:gd name="connsiteX0-451" fmla="*/ 103603 w 640916"/>
                <a:gd name="connsiteY0-452" fmla="*/ 51277 h 628066"/>
                <a:gd name="connsiteX1-453" fmla="*/ 546957 w 640916"/>
                <a:gd name="connsiteY1-454" fmla="*/ 52154 h 628066"/>
                <a:gd name="connsiteX2-455" fmla="*/ 595444 w 640916"/>
                <a:gd name="connsiteY2-456" fmla="*/ 600046 h 628066"/>
                <a:gd name="connsiteX3-457" fmla="*/ 12537 w 640916"/>
                <a:gd name="connsiteY3-458" fmla="*/ 537387 h 628066"/>
                <a:gd name="connsiteX4-459" fmla="*/ 4334 w 640916"/>
                <a:gd name="connsiteY4-460" fmla="*/ 120763 h 628066"/>
                <a:gd name="connsiteX0-461" fmla="*/ 103603 w 629940"/>
                <a:gd name="connsiteY0-462" fmla="*/ 26437 h 603226"/>
                <a:gd name="connsiteX1-463" fmla="*/ 546957 w 629940"/>
                <a:gd name="connsiteY1-464" fmla="*/ 27314 h 603226"/>
                <a:gd name="connsiteX2-465" fmla="*/ 595444 w 629940"/>
                <a:gd name="connsiteY2-466" fmla="*/ 575206 h 603226"/>
                <a:gd name="connsiteX3-467" fmla="*/ 12537 w 629940"/>
                <a:gd name="connsiteY3-468" fmla="*/ 512547 h 603226"/>
                <a:gd name="connsiteX4-469" fmla="*/ 4334 w 629940"/>
                <a:gd name="connsiteY4-470" fmla="*/ 95923 h 603226"/>
                <a:gd name="connsiteX0-471" fmla="*/ 103603 w 651443"/>
                <a:gd name="connsiteY0-472" fmla="*/ 20041 h 614843"/>
                <a:gd name="connsiteX1-473" fmla="*/ 608249 w 651443"/>
                <a:gd name="connsiteY1-474" fmla="*/ 39879 h 614843"/>
                <a:gd name="connsiteX2-475" fmla="*/ 595444 w 651443"/>
                <a:gd name="connsiteY2-476" fmla="*/ 568810 h 614843"/>
                <a:gd name="connsiteX3-477" fmla="*/ 12537 w 651443"/>
                <a:gd name="connsiteY3-478" fmla="*/ 506151 h 614843"/>
                <a:gd name="connsiteX4-479" fmla="*/ 4334 w 651443"/>
                <a:gd name="connsiteY4-480" fmla="*/ 89527 h 614843"/>
                <a:gd name="connsiteX0-481" fmla="*/ 103603 w 640788"/>
                <a:gd name="connsiteY0-482" fmla="*/ 20041 h 614843"/>
                <a:gd name="connsiteX1-483" fmla="*/ 581981 w 640788"/>
                <a:gd name="connsiteY1-484" fmla="*/ 39879 h 614843"/>
                <a:gd name="connsiteX2-485" fmla="*/ 595444 w 640788"/>
                <a:gd name="connsiteY2-486" fmla="*/ 568810 h 614843"/>
                <a:gd name="connsiteX3-487" fmla="*/ 12537 w 640788"/>
                <a:gd name="connsiteY3-488" fmla="*/ 506151 h 614843"/>
                <a:gd name="connsiteX4-489" fmla="*/ 4334 w 640788"/>
                <a:gd name="connsiteY4-490" fmla="*/ 89527 h 614843"/>
                <a:gd name="connsiteX0-491" fmla="*/ 103603 w 673655"/>
                <a:gd name="connsiteY0-492" fmla="*/ 38763 h 618146"/>
                <a:gd name="connsiteX1-493" fmla="*/ 581981 w 673655"/>
                <a:gd name="connsiteY1-494" fmla="*/ 58601 h 618146"/>
                <a:gd name="connsiteX2-495" fmla="*/ 621713 w 673655"/>
                <a:gd name="connsiteY2-496" fmla="*/ 562250 h 618146"/>
                <a:gd name="connsiteX3-497" fmla="*/ 12537 w 673655"/>
                <a:gd name="connsiteY3-498" fmla="*/ 524873 h 618146"/>
                <a:gd name="connsiteX4-499" fmla="*/ 4334 w 673655"/>
                <a:gd name="connsiteY4-500" fmla="*/ 108249 h 618146"/>
                <a:gd name="connsiteX0-501" fmla="*/ 103603 w 654750"/>
                <a:gd name="connsiteY0-502" fmla="*/ 38763 h 605787"/>
                <a:gd name="connsiteX1-503" fmla="*/ 581981 w 654750"/>
                <a:gd name="connsiteY1-504" fmla="*/ 58601 h 605787"/>
                <a:gd name="connsiteX2-505" fmla="*/ 621713 w 654750"/>
                <a:gd name="connsiteY2-506" fmla="*/ 562250 h 605787"/>
                <a:gd name="connsiteX3-507" fmla="*/ 12537 w 654750"/>
                <a:gd name="connsiteY3-508" fmla="*/ 524873 h 605787"/>
                <a:gd name="connsiteX4-509" fmla="*/ 4334 w 654750"/>
                <a:gd name="connsiteY4-510" fmla="*/ 108249 h 605787"/>
                <a:gd name="connsiteX0-511" fmla="*/ 103603 w 643734"/>
                <a:gd name="connsiteY0-512" fmla="*/ 31800 h 598824"/>
                <a:gd name="connsiteX1-513" fmla="*/ 581981 w 643734"/>
                <a:gd name="connsiteY1-514" fmla="*/ 51638 h 598824"/>
                <a:gd name="connsiteX2-515" fmla="*/ 621713 w 643734"/>
                <a:gd name="connsiteY2-516" fmla="*/ 555287 h 598824"/>
                <a:gd name="connsiteX3-517" fmla="*/ 12537 w 643734"/>
                <a:gd name="connsiteY3-518" fmla="*/ 517910 h 598824"/>
                <a:gd name="connsiteX4-519" fmla="*/ 4334 w 643734"/>
                <a:gd name="connsiteY4-520" fmla="*/ 101286 h 598824"/>
                <a:gd name="connsiteX0-521" fmla="*/ 103603 w 643734"/>
                <a:gd name="connsiteY0-522" fmla="*/ 24551 h 591575"/>
                <a:gd name="connsiteX1-523" fmla="*/ 581981 w 643734"/>
                <a:gd name="connsiteY1-524" fmla="*/ 44389 h 591575"/>
                <a:gd name="connsiteX2-525" fmla="*/ 621713 w 643734"/>
                <a:gd name="connsiteY2-526" fmla="*/ 548038 h 591575"/>
                <a:gd name="connsiteX3-527" fmla="*/ 12537 w 643734"/>
                <a:gd name="connsiteY3-528" fmla="*/ 510661 h 591575"/>
                <a:gd name="connsiteX4-529" fmla="*/ 4334 w 643734"/>
                <a:gd name="connsiteY4-530" fmla="*/ 94037 h 591575"/>
                <a:gd name="connsiteX0-531" fmla="*/ 103603 w 643734"/>
                <a:gd name="connsiteY0-532" fmla="*/ 20135 h 587159"/>
                <a:gd name="connsiteX1-533" fmla="*/ 581981 w 643734"/>
                <a:gd name="connsiteY1-534" fmla="*/ 39973 h 587159"/>
                <a:gd name="connsiteX2-535" fmla="*/ 621713 w 643734"/>
                <a:gd name="connsiteY2-536" fmla="*/ 543622 h 587159"/>
                <a:gd name="connsiteX3-537" fmla="*/ 12537 w 643734"/>
                <a:gd name="connsiteY3-538" fmla="*/ 506245 h 587159"/>
                <a:gd name="connsiteX4-539" fmla="*/ 4334 w 643734"/>
                <a:gd name="connsiteY4-540" fmla="*/ 89621 h 587159"/>
                <a:gd name="connsiteX0-541" fmla="*/ 51067 w 657504"/>
                <a:gd name="connsiteY0-542" fmla="*/ 31623 h 592327"/>
                <a:gd name="connsiteX1-543" fmla="*/ 581981 w 657504"/>
                <a:gd name="connsiteY1-544" fmla="*/ 45141 h 592327"/>
                <a:gd name="connsiteX2-545" fmla="*/ 621713 w 657504"/>
                <a:gd name="connsiteY2-546" fmla="*/ 548790 h 592327"/>
                <a:gd name="connsiteX3-547" fmla="*/ 12537 w 657504"/>
                <a:gd name="connsiteY3-548" fmla="*/ 511413 h 592327"/>
                <a:gd name="connsiteX4-549" fmla="*/ 4334 w 657504"/>
                <a:gd name="connsiteY4-550" fmla="*/ 94789 h 592327"/>
                <a:gd name="connsiteX0-551" fmla="*/ 51067 w 676118"/>
                <a:gd name="connsiteY0-552" fmla="*/ 31623 h 604686"/>
                <a:gd name="connsiteX1-553" fmla="*/ 581981 w 676118"/>
                <a:gd name="connsiteY1-554" fmla="*/ 45141 h 604686"/>
                <a:gd name="connsiteX2-555" fmla="*/ 621713 w 676118"/>
                <a:gd name="connsiteY2-556" fmla="*/ 548790 h 604686"/>
                <a:gd name="connsiteX3-557" fmla="*/ 12537 w 676118"/>
                <a:gd name="connsiteY3-558" fmla="*/ 511413 h 604686"/>
                <a:gd name="connsiteX4-559" fmla="*/ 4334 w 676118"/>
                <a:gd name="connsiteY4-560" fmla="*/ 94789 h 604686"/>
                <a:gd name="connsiteX0-561" fmla="*/ 51067 w 659741"/>
                <a:gd name="connsiteY0-562" fmla="*/ 18182 h 591245"/>
                <a:gd name="connsiteX1-563" fmla="*/ 581981 w 659741"/>
                <a:gd name="connsiteY1-564" fmla="*/ 31700 h 591245"/>
                <a:gd name="connsiteX2-565" fmla="*/ 621713 w 659741"/>
                <a:gd name="connsiteY2-566" fmla="*/ 535349 h 591245"/>
                <a:gd name="connsiteX3-567" fmla="*/ 12537 w 659741"/>
                <a:gd name="connsiteY3-568" fmla="*/ 497972 h 591245"/>
                <a:gd name="connsiteX4-569" fmla="*/ 4334 w 659741"/>
                <a:gd name="connsiteY4-570" fmla="*/ 81348 h 591245"/>
                <a:gd name="connsiteX0-571" fmla="*/ 51067 w 671131"/>
                <a:gd name="connsiteY0-572" fmla="*/ 18182 h 591245"/>
                <a:gd name="connsiteX1-573" fmla="*/ 617005 w 671131"/>
                <a:gd name="connsiteY1-574" fmla="*/ 31700 h 591245"/>
                <a:gd name="connsiteX2-575" fmla="*/ 621713 w 671131"/>
                <a:gd name="connsiteY2-576" fmla="*/ 535349 h 591245"/>
                <a:gd name="connsiteX3-577" fmla="*/ 12537 w 671131"/>
                <a:gd name="connsiteY3-578" fmla="*/ 497972 h 591245"/>
                <a:gd name="connsiteX4-579" fmla="*/ 4334 w 671131"/>
                <a:gd name="connsiteY4-580" fmla="*/ 81348 h 591245"/>
                <a:gd name="connsiteX0-581" fmla="*/ 51067 w 648099"/>
                <a:gd name="connsiteY0-582" fmla="*/ 18182 h 578886"/>
                <a:gd name="connsiteX1-583" fmla="*/ 617005 w 648099"/>
                <a:gd name="connsiteY1-584" fmla="*/ 31700 h 578886"/>
                <a:gd name="connsiteX2-585" fmla="*/ 621713 w 648099"/>
                <a:gd name="connsiteY2-586" fmla="*/ 535349 h 578886"/>
                <a:gd name="connsiteX3-587" fmla="*/ 12537 w 648099"/>
                <a:gd name="connsiteY3-588" fmla="*/ 497972 h 578886"/>
                <a:gd name="connsiteX4-589" fmla="*/ 4334 w 648099"/>
                <a:gd name="connsiteY4-590" fmla="*/ 81348 h 578886"/>
                <a:gd name="connsiteX0-591" fmla="*/ 51067 w 648099"/>
                <a:gd name="connsiteY0-592" fmla="*/ 18182 h 565791"/>
                <a:gd name="connsiteX1-593" fmla="*/ 617005 w 648099"/>
                <a:gd name="connsiteY1-594" fmla="*/ 31700 h 565791"/>
                <a:gd name="connsiteX2-595" fmla="*/ 621713 w 648099"/>
                <a:gd name="connsiteY2-596" fmla="*/ 535349 h 565791"/>
                <a:gd name="connsiteX3-597" fmla="*/ 12537 w 648099"/>
                <a:gd name="connsiteY3-598" fmla="*/ 497972 h 565791"/>
                <a:gd name="connsiteX4-599" fmla="*/ 4334 w 648099"/>
                <a:gd name="connsiteY4-600" fmla="*/ 81348 h 565791"/>
              </a:gdLst>
              <a:ahLst/>
              <a:cxnLst>
                <a:cxn ang="0">
                  <a:pos x="connsiteX0-591" y="connsiteY0-592"/>
                </a:cxn>
                <a:cxn ang="0">
                  <a:pos x="connsiteX1-593" y="connsiteY1-594"/>
                </a:cxn>
                <a:cxn ang="0">
                  <a:pos x="connsiteX2-595" y="connsiteY2-596"/>
                </a:cxn>
                <a:cxn ang="0">
                  <a:pos x="connsiteX3-597" y="connsiteY3-598"/>
                </a:cxn>
                <a:cxn ang="0">
                  <a:pos x="connsiteX4-599" y="connsiteY4-600"/>
                </a:cxn>
              </a:cxnLst>
              <a:rect l="l" t="t" r="r" b="b"/>
              <a:pathLst>
                <a:path w="648099" h="565791">
                  <a:moveTo>
                    <a:pt x="51067" y="18182"/>
                  </a:moveTo>
                  <a:cubicBezTo>
                    <a:pt x="281003" y="7261"/>
                    <a:pt x="591945" y="-22893"/>
                    <a:pt x="617005" y="31700"/>
                  </a:cubicBezTo>
                  <a:cubicBezTo>
                    <a:pt x="642065" y="86293"/>
                    <a:pt x="669922" y="489239"/>
                    <a:pt x="621713" y="535349"/>
                  </a:cubicBezTo>
                  <a:cubicBezTo>
                    <a:pt x="573504" y="581459"/>
                    <a:pt x="32838" y="579874"/>
                    <a:pt x="12537" y="497972"/>
                  </a:cubicBezTo>
                  <a:cubicBezTo>
                    <a:pt x="992" y="378148"/>
                    <a:pt x="-4426" y="189998"/>
                    <a:pt x="4334" y="81348"/>
                  </a:cubicBezTo>
                </a:path>
              </a:pathLst>
            </a:custGeom>
            <a:noFill/>
            <a:ln w="25400" cap="rnd" cmpd="sng" algn="ctr">
              <a:solidFill>
                <a:sysClr val="windowText" lastClr="000000">
                  <a:lumMod val="65000"/>
                  <a:lumOff val="35000"/>
                </a:sysClr>
              </a:solidFill>
              <a:prstDash val="solid"/>
              <a:roun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2" name="矩形 71"/>
            <p:cNvSpPr>
              <a:spLocks noChangeArrowheads="1"/>
            </p:cNvSpPr>
            <p:nvPr>
              <p:custDataLst>
                <p:tags r:id="rId7"/>
              </p:custDataLst>
            </p:nvPr>
          </p:nvSpPr>
          <p:spPr bwMode="auto">
            <a:xfrm>
              <a:off x="1506181" y="2932113"/>
              <a:ext cx="697627" cy="596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0" marR="0" lvl="0" indent="0" algn="ctr" defTabSz="914400" eaLnBrk="1" fontAlgn="auto" latinLnBrk="0" hangingPunct="1">
                <a:lnSpc>
                  <a:spcPct val="100000"/>
                </a:lnSpc>
                <a:spcBef>
                  <a:spcPts val="0"/>
                </a:spcBef>
                <a:spcAft>
                  <a:spcPts val="0"/>
                </a:spcAft>
                <a:buClrTx/>
                <a:buSzTx/>
                <a:buFontTx/>
                <a:buNone/>
                <a:defRPr/>
              </a:pPr>
              <a:r>
                <a:rPr kumimoji="0" lang="en-US" altLang="zh-CN" sz="1400" b="1" i="0" u="none" strike="noStrike" kern="0" cap="none" spc="0" normalizeH="0" baseline="0" noProof="0" dirty="0">
                  <a:ln>
                    <a:noFill/>
                  </a:ln>
                  <a:solidFill>
                    <a:srgbClr val="595959"/>
                  </a:solidFill>
                  <a:effectLst/>
                  <a:uLnTx/>
                  <a:uFillTx/>
                  <a:latin typeface="仓耳青禾体-谷力 W05"/>
                  <a:ea typeface="仓耳青禾体-谷力 W05"/>
                  <a:cs typeface="+mn-ea"/>
                  <a:sym typeface="+mn-lt"/>
                </a:rPr>
                <a:t>01</a:t>
              </a:r>
              <a:endParaRPr kumimoji="0" lang="zh-CN" altLang="en-US" sz="1400" b="1" i="0" u="none" strike="noStrike" kern="0" cap="none" spc="0" normalizeH="0" baseline="0" noProof="0" dirty="0">
                <a:ln>
                  <a:noFill/>
                </a:ln>
                <a:solidFill>
                  <a:srgbClr val="595959"/>
                </a:solidFill>
                <a:effectLst/>
                <a:uLnTx/>
                <a:uFillTx/>
                <a:latin typeface="仓耳青禾体-谷力 W05"/>
                <a:ea typeface="仓耳青禾体-谷力 W05"/>
                <a:cs typeface="+mn-ea"/>
                <a:sym typeface="+mn-lt"/>
              </a:endParaRPr>
            </a:p>
          </p:txBody>
        </p:sp>
        <p:grpSp>
          <p:nvGrpSpPr>
            <p:cNvPr id="53" name="组合 5"/>
            <p:cNvGrpSpPr/>
            <p:nvPr/>
          </p:nvGrpSpPr>
          <p:grpSpPr bwMode="auto">
            <a:xfrm>
              <a:off x="1584325" y="2544763"/>
              <a:ext cx="536575" cy="473075"/>
              <a:chOff x="7509111" y="2144857"/>
              <a:chExt cx="1157049" cy="1019200"/>
            </a:xfrm>
          </p:grpSpPr>
          <p:sp>
            <p:nvSpPr>
              <p:cNvPr id="54" name="任意多边形 1"/>
              <p:cNvSpPr/>
              <p:nvPr>
                <p:custDataLst>
                  <p:tags r:id="rId8"/>
                </p:custDataLst>
              </p:nvPr>
            </p:nvSpPr>
            <p:spPr>
              <a:xfrm>
                <a:off x="7509111" y="2363746"/>
                <a:ext cx="1157049" cy="800311"/>
              </a:xfrm>
              <a:custGeom>
                <a:avLst/>
                <a:gdLst>
                  <a:gd name="connsiteX0" fmla="*/ 582519 w 1166674"/>
                  <a:gd name="connsiteY0" fmla="*/ 223878 h 732468"/>
                  <a:gd name="connsiteX1" fmla="*/ 236155 w 1166674"/>
                  <a:gd name="connsiteY1" fmla="*/ 2205 h 732468"/>
                  <a:gd name="connsiteX2" fmla="*/ 628 w 1166674"/>
                  <a:gd name="connsiteY2" fmla="*/ 390133 h 732468"/>
                  <a:gd name="connsiteX3" fmla="*/ 305428 w 1166674"/>
                  <a:gd name="connsiteY3" fmla="*/ 722642 h 732468"/>
                  <a:gd name="connsiteX4" fmla="*/ 540955 w 1166674"/>
                  <a:gd name="connsiteY4" fmla="*/ 611805 h 732468"/>
                  <a:gd name="connsiteX5" fmla="*/ 734919 w 1166674"/>
                  <a:gd name="connsiteY5" fmla="*/ 722642 h 732468"/>
                  <a:gd name="connsiteX6" fmla="*/ 1095137 w 1166674"/>
                  <a:gd name="connsiteY6" fmla="*/ 556387 h 732468"/>
                  <a:gd name="connsiteX7" fmla="*/ 1122846 w 1166674"/>
                  <a:gd name="connsiteY7" fmla="*/ 43769 h 732468"/>
                  <a:gd name="connsiteX8" fmla="*/ 582519 w 1166674"/>
                  <a:gd name="connsiteY8" fmla="*/ 223878 h 732468"/>
                  <a:gd name="connsiteX0-1" fmla="*/ 582519 w 1166674"/>
                  <a:gd name="connsiteY0-2" fmla="*/ 223878 h 732468"/>
                  <a:gd name="connsiteX1-3" fmla="*/ 236155 w 1166674"/>
                  <a:gd name="connsiteY1-4" fmla="*/ 2205 h 732468"/>
                  <a:gd name="connsiteX2-5" fmla="*/ 628 w 1166674"/>
                  <a:gd name="connsiteY2-6" fmla="*/ 390133 h 732468"/>
                  <a:gd name="connsiteX3-7" fmla="*/ 305428 w 1166674"/>
                  <a:gd name="connsiteY3-8" fmla="*/ 722642 h 732468"/>
                  <a:gd name="connsiteX4-9" fmla="*/ 540955 w 1166674"/>
                  <a:gd name="connsiteY4-10" fmla="*/ 611805 h 732468"/>
                  <a:gd name="connsiteX5-11" fmla="*/ 734919 w 1166674"/>
                  <a:gd name="connsiteY5-12" fmla="*/ 722642 h 732468"/>
                  <a:gd name="connsiteX6-13" fmla="*/ 1095137 w 1166674"/>
                  <a:gd name="connsiteY6-14" fmla="*/ 556387 h 732468"/>
                  <a:gd name="connsiteX7-15" fmla="*/ 1122846 w 1166674"/>
                  <a:gd name="connsiteY7-16" fmla="*/ 43769 h 732468"/>
                  <a:gd name="connsiteX8-17" fmla="*/ 582519 w 1166674"/>
                  <a:gd name="connsiteY8-18" fmla="*/ 223878 h 732468"/>
                  <a:gd name="connsiteX0-19" fmla="*/ 582519 w 1166674"/>
                  <a:gd name="connsiteY0-20" fmla="*/ 226644 h 735234"/>
                  <a:gd name="connsiteX1-21" fmla="*/ 236155 w 1166674"/>
                  <a:gd name="connsiteY1-22" fmla="*/ 4971 h 735234"/>
                  <a:gd name="connsiteX2-23" fmla="*/ 628 w 1166674"/>
                  <a:gd name="connsiteY2-24" fmla="*/ 392899 h 735234"/>
                  <a:gd name="connsiteX3-25" fmla="*/ 305428 w 1166674"/>
                  <a:gd name="connsiteY3-26" fmla="*/ 725408 h 735234"/>
                  <a:gd name="connsiteX4-27" fmla="*/ 540955 w 1166674"/>
                  <a:gd name="connsiteY4-28" fmla="*/ 614571 h 735234"/>
                  <a:gd name="connsiteX5-29" fmla="*/ 734919 w 1166674"/>
                  <a:gd name="connsiteY5-30" fmla="*/ 725408 h 735234"/>
                  <a:gd name="connsiteX6-31" fmla="*/ 1095137 w 1166674"/>
                  <a:gd name="connsiteY6-32" fmla="*/ 559153 h 735234"/>
                  <a:gd name="connsiteX7-33" fmla="*/ 1122846 w 1166674"/>
                  <a:gd name="connsiteY7-34" fmla="*/ 46535 h 735234"/>
                  <a:gd name="connsiteX8-35" fmla="*/ 582519 w 1166674"/>
                  <a:gd name="connsiteY8-36" fmla="*/ 226644 h 735234"/>
                  <a:gd name="connsiteX0-37" fmla="*/ 582519 w 1166674"/>
                  <a:gd name="connsiteY0-38" fmla="*/ 226644 h 735234"/>
                  <a:gd name="connsiteX1-39" fmla="*/ 236155 w 1166674"/>
                  <a:gd name="connsiteY1-40" fmla="*/ 4971 h 735234"/>
                  <a:gd name="connsiteX2-41" fmla="*/ 628 w 1166674"/>
                  <a:gd name="connsiteY2-42" fmla="*/ 392899 h 735234"/>
                  <a:gd name="connsiteX3-43" fmla="*/ 305428 w 1166674"/>
                  <a:gd name="connsiteY3-44" fmla="*/ 725408 h 735234"/>
                  <a:gd name="connsiteX4-45" fmla="*/ 540955 w 1166674"/>
                  <a:gd name="connsiteY4-46" fmla="*/ 614571 h 735234"/>
                  <a:gd name="connsiteX5-47" fmla="*/ 734919 w 1166674"/>
                  <a:gd name="connsiteY5-48" fmla="*/ 725408 h 735234"/>
                  <a:gd name="connsiteX6-49" fmla="*/ 1095137 w 1166674"/>
                  <a:gd name="connsiteY6-50" fmla="*/ 559153 h 735234"/>
                  <a:gd name="connsiteX7-51" fmla="*/ 1122846 w 1166674"/>
                  <a:gd name="connsiteY7-52" fmla="*/ 46535 h 735234"/>
                  <a:gd name="connsiteX8-53" fmla="*/ 582519 w 1166674"/>
                  <a:gd name="connsiteY8-54" fmla="*/ 226644 h 735234"/>
                  <a:gd name="connsiteX0-55" fmla="*/ 582519 w 1166674"/>
                  <a:gd name="connsiteY0-56" fmla="*/ 226644 h 735234"/>
                  <a:gd name="connsiteX1-57" fmla="*/ 236155 w 1166674"/>
                  <a:gd name="connsiteY1-58" fmla="*/ 4971 h 735234"/>
                  <a:gd name="connsiteX2-59" fmla="*/ 628 w 1166674"/>
                  <a:gd name="connsiteY2-60" fmla="*/ 392899 h 735234"/>
                  <a:gd name="connsiteX3-61" fmla="*/ 305428 w 1166674"/>
                  <a:gd name="connsiteY3-62" fmla="*/ 725408 h 735234"/>
                  <a:gd name="connsiteX4-63" fmla="*/ 540955 w 1166674"/>
                  <a:gd name="connsiteY4-64" fmla="*/ 614571 h 735234"/>
                  <a:gd name="connsiteX5-65" fmla="*/ 734919 w 1166674"/>
                  <a:gd name="connsiteY5-66" fmla="*/ 725408 h 735234"/>
                  <a:gd name="connsiteX6-67" fmla="*/ 1095137 w 1166674"/>
                  <a:gd name="connsiteY6-68" fmla="*/ 559153 h 735234"/>
                  <a:gd name="connsiteX7-69" fmla="*/ 1122846 w 1166674"/>
                  <a:gd name="connsiteY7-70" fmla="*/ 46535 h 735234"/>
                  <a:gd name="connsiteX8-71" fmla="*/ 582519 w 1166674"/>
                  <a:gd name="connsiteY8-72" fmla="*/ 226644 h 735234"/>
                  <a:gd name="connsiteX0-73" fmla="*/ 582519 w 1131746"/>
                  <a:gd name="connsiteY0-74" fmla="*/ 226644 h 735234"/>
                  <a:gd name="connsiteX1-75" fmla="*/ 236155 w 1131746"/>
                  <a:gd name="connsiteY1-76" fmla="*/ 4971 h 735234"/>
                  <a:gd name="connsiteX2-77" fmla="*/ 628 w 1131746"/>
                  <a:gd name="connsiteY2-78" fmla="*/ 392899 h 735234"/>
                  <a:gd name="connsiteX3-79" fmla="*/ 305428 w 1131746"/>
                  <a:gd name="connsiteY3-80" fmla="*/ 725408 h 735234"/>
                  <a:gd name="connsiteX4-81" fmla="*/ 540955 w 1131746"/>
                  <a:gd name="connsiteY4-82" fmla="*/ 614571 h 735234"/>
                  <a:gd name="connsiteX5-83" fmla="*/ 734919 w 1131746"/>
                  <a:gd name="connsiteY5-84" fmla="*/ 725408 h 735234"/>
                  <a:gd name="connsiteX6-85" fmla="*/ 1095137 w 1131746"/>
                  <a:gd name="connsiteY6-86" fmla="*/ 559153 h 735234"/>
                  <a:gd name="connsiteX7-87" fmla="*/ 1053574 w 1131746"/>
                  <a:gd name="connsiteY7-88" fmla="*/ 74245 h 735234"/>
                  <a:gd name="connsiteX8-89" fmla="*/ 582519 w 1131746"/>
                  <a:gd name="connsiteY8-90" fmla="*/ 226644 h 735234"/>
                  <a:gd name="connsiteX0-91" fmla="*/ 582519 w 1137803"/>
                  <a:gd name="connsiteY0-92" fmla="*/ 226644 h 735234"/>
                  <a:gd name="connsiteX1-93" fmla="*/ 236155 w 1137803"/>
                  <a:gd name="connsiteY1-94" fmla="*/ 4971 h 735234"/>
                  <a:gd name="connsiteX2-95" fmla="*/ 628 w 1137803"/>
                  <a:gd name="connsiteY2-96" fmla="*/ 392899 h 735234"/>
                  <a:gd name="connsiteX3-97" fmla="*/ 305428 w 1137803"/>
                  <a:gd name="connsiteY3-98" fmla="*/ 725408 h 735234"/>
                  <a:gd name="connsiteX4-99" fmla="*/ 540955 w 1137803"/>
                  <a:gd name="connsiteY4-100" fmla="*/ 614571 h 735234"/>
                  <a:gd name="connsiteX5-101" fmla="*/ 734919 w 1137803"/>
                  <a:gd name="connsiteY5-102" fmla="*/ 725408 h 735234"/>
                  <a:gd name="connsiteX6-103" fmla="*/ 1095137 w 1137803"/>
                  <a:gd name="connsiteY6-104" fmla="*/ 559153 h 735234"/>
                  <a:gd name="connsiteX7-105" fmla="*/ 1053574 w 1137803"/>
                  <a:gd name="connsiteY7-106" fmla="*/ 74245 h 735234"/>
                  <a:gd name="connsiteX8-107" fmla="*/ 582519 w 1137803"/>
                  <a:gd name="connsiteY8-108" fmla="*/ 226644 h 735234"/>
                  <a:gd name="connsiteX0-109" fmla="*/ 582519 w 1137803"/>
                  <a:gd name="connsiteY0-110" fmla="*/ 226644 h 735234"/>
                  <a:gd name="connsiteX1-111" fmla="*/ 236155 w 1137803"/>
                  <a:gd name="connsiteY1-112" fmla="*/ 4971 h 735234"/>
                  <a:gd name="connsiteX2-113" fmla="*/ 628 w 1137803"/>
                  <a:gd name="connsiteY2-114" fmla="*/ 392899 h 735234"/>
                  <a:gd name="connsiteX3-115" fmla="*/ 305428 w 1137803"/>
                  <a:gd name="connsiteY3-116" fmla="*/ 725408 h 735234"/>
                  <a:gd name="connsiteX4-117" fmla="*/ 540955 w 1137803"/>
                  <a:gd name="connsiteY4-118" fmla="*/ 614571 h 735234"/>
                  <a:gd name="connsiteX5-119" fmla="*/ 734919 w 1137803"/>
                  <a:gd name="connsiteY5-120" fmla="*/ 725408 h 735234"/>
                  <a:gd name="connsiteX6-121" fmla="*/ 1095137 w 1137803"/>
                  <a:gd name="connsiteY6-122" fmla="*/ 559153 h 735234"/>
                  <a:gd name="connsiteX7-123" fmla="*/ 1053574 w 1137803"/>
                  <a:gd name="connsiteY7-124" fmla="*/ 74245 h 735234"/>
                  <a:gd name="connsiteX8-125" fmla="*/ 582519 w 1137803"/>
                  <a:gd name="connsiteY8-126" fmla="*/ 226644 h 735234"/>
                  <a:gd name="connsiteX0-127" fmla="*/ 582519 w 1140842"/>
                  <a:gd name="connsiteY0-128" fmla="*/ 226644 h 735234"/>
                  <a:gd name="connsiteX1-129" fmla="*/ 236155 w 1140842"/>
                  <a:gd name="connsiteY1-130" fmla="*/ 4971 h 735234"/>
                  <a:gd name="connsiteX2-131" fmla="*/ 628 w 1140842"/>
                  <a:gd name="connsiteY2-132" fmla="*/ 392899 h 735234"/>
                  <a:gd name="connsiteX3-133" fmla="*/ 305428 w 1140842"/>
                  <a:gd name="connsiteY3-134" fmla="*/ 725408 h 735234"/>
                  <a:gd name="connsiteX4-135" fmla="*/ 540955 w 1140842"/>
                  <a:gd name="connsiteY4-136" fmla="*/ 614571 h 735234"/>
                  <a:gd name="connsiteX5-137" fmla="*/ 1095137 w 1140842"/>
                  <a:gd name="connsiteY5-138" fmla="*/ 559153 h 735234"/>
                  <a:gd name="connsiteX6-139" fmla="*/ 1053574 w 1140842"/>
                  <a:gd name="connsiteY6-140" fmla="*/ 74245 h 735234"/>
                  <a:gd name="connsiteX7-141" fmla="*/ 582519 w 1140842"/>
                  <a:gd name="connsiteY7-142" fmla="*/ 226644 h 735234"/>
                  <a:gd name="connsiteX0-143" fmla="*/ 582519 w 1140842"/>
                  <a:gd name="connsiteY0-144" fmla="*/ 226644 h 735234"/>
                  <a:gd name="connsiteX1-145" fmla="*/ 236155 w 1140842"/>
                  <a:gd name="connsiteY1-146" fmla="*/ 4971 h 735234"/>
                  <a:gd name="connsiteX2-147" fmla="*/ 628 w 1140842"/>
                  <a:gd name="connsiteY2-148" fmla="*/ 392899 h 735234"/>
                  <a:gd name="connsiteX3-149" fmla="*/ 305428 w 1140842"/>
                  <a:gd name="connsiteY3-150" fmla="*/ 725408 h 735234"/>
                  <a:gd name="connsiteX4-151" fmla="*/ 540955 w 1140842"/>
                  <a:gd name="connsiteY4-152" fmla="*/ 614571 h 735234"/>
                  <a:gd name="connsiteX5-153" fmla="*/ 1095137 w 1140842"/>
                  <a:gd name="connsiteY5-154" fmla="*/ 559153 h 735234"/>
                  <a:gd name="connsiteX6-155" fmla="*/ 1053574 w 1140842"/>
                  <a:gd name="connsiteY6-156" fmla="*/ 74245 h 735234"/>
                  <a:gd name="connsiteX7-157" fmla="*/ 582519 w 1140842"/>
                  <a:gd name="connsiteY7-158" fmla="*/ 226644 h 735234"/>
                  <a:gd name="connsiteX0-159" fmla="*/ 582519 w 1140842"/>
                  <a:gd name="connsiteY0-160" fmla="*/ 226644 h 743441"/>
                  <a:gd name="connsiteX1-161" fmla="*/ 236155 w 1140842"/>
                  <a:gd name="connsiteY1-162" fmla="*/ 4971 h 743441"/>
                  <a:gd name="connsiteX2-163" fmla="*/ 628 w 1140842"/>
                  <a:gd name="connsiteY2-164" fmla="*/ 392899 h 743441"/>
                  <a:gd name="connsiteX3-165" fmla="*/ 305428 w 1140842"/>
                  <a:gd name="connsiteY3-166" fmla="*/ 725408 h 743441"/>
                  <a:gd name="connsiteX4-167" fmla="*/ 540955 w 1140842"/>
                  <a:gd name="connsiteY4-168" fmla="*/ 614571 h 743441"/>
                  <a:gd name="connsiteX5-169" fmla="*/ 1095137 w 1140842"/>
                  <a:gd name="connsiteY5-170" fmla="*/ 559153 h 743441"/>
                  <a:gd name="connsiteX6-171" fmla="*/ 1053574 w 1140842"/>
                  <a:gd name="connsiteY6-172" fmla="*/ 74245 h 743441"/>
                  <a:gd name="connsiteX7-173" fmla="*/ 582519 w 1140842"/>
                  <a:gd name="connsiteY7-174" fmla="*/ 226644 h 743441"/>
                  <a:gd name="connsiteX0-175" fmla="*/ 582519 w 1140842"/>
                  <a:gd name="connsiteY0-176" fmla="*/ 226644 h 756134"/>
                  <a:gd name="connsiteX1-177" fmla="*/ 236155 w 1140842"/>
                  <a:gd name="connsiteY1-178" fmla="*/ 4971 h 756134"/>
                  <a:gd name="connsiteX2-179" fmla="*/ 628 w 1140842"/>
                  <a:gd name="connsiteY2-180" fmla="*/ 392899 h 756134"/>
                  <a:gd name="connsiteX3-181" fmla="*/ 305428 w 1140842"/>
                  <a:gd name="connsiteY3-182" fmla="*/ 725408 h 756134"/>
                  <a:gd name="connsiteX4-183" fmla="*/ 540955 w 1140842"/>
                  <a:gd name="connsiteY4-184" fmla="*/ 614571 h 756134"/>
                  <a:gd name="connsiteX5-185" fmla="*/ 1095137 w 1140842"/>
                  <a:gd name="connsiteY5-186" fmla="*/ 559153 h 756134"/>
                  <a:gd name="connsiteX6-187" fmla="*/ 1053574 w 1140842"/>
                  <a:gd name="connsiteY6-188" fmla="*/ 74245 h 756134"/>
                  <a:gd name="connsiteX7-189" fmla="*/ 582519 w 1140842"/>
                  <a:gd name="connsiteY7-190" fmla="*/ 226644 h 756134"/>
                  <a:gd name="connsiteX0-191" fmla="*/ 590394 w 1148717"/>
                  <a:gd name="connsiteY0-192" fmla="*/ 226644 h 756134"/>
                  <a:gd name="connsiteX1-193" fmla="*/ 244030 w 1148717"/>
                  <a:gd name="connsiteY1-194" fmla="*/ 4971 h 756134"/>
                  <a:gd name="connsiteX2-195" fmla="*/ 8503 w 1148717"/>
                  <a:gd name="connsiteY2-196" fmla="*/ 392899 h 756134"/>
                  <a:gd name="connsiteX3-197" fmla="*/ 548830 w 1148717"/>
                  <a:gd name="connsiteY3-198" fmla="*/ 614571 h 756134"/>
                  <a:gd name="connsiteX4-199" fmla="*/ 1103012 w 1148717"/>
                  <a:gd name="connsiteY4-200" fmla="*/ 559153 h 756134"/>
                  <a:gd name="connsiteX5-201" fmla="*/ 1061449 w 1148717"/>
                  <a:gd name="connsiteY5-202" fmla="*/ 74245 h 756134"/>
                  <a:gd name="connsiteX6-203" fmla="*/ 590394 w 1148717"/>
                  <a:gd name="connsiteY6-204" fmla="*/ 226644 h 756134"/>
                  <a:gd name="connsiteX0-205" fmla="*/ 590394 w 1148717"/>
                  <a:gd name="connsiteY0-206" fmla="*/ 226644 h 784718"/>
                  <a:gd name="connsiteX1-207" fmla="*/ 244030 w 1148717"/>
                  <a:gd name="connsiteY1-208" fmla="*/ 4971 h 784718"/>
                  <a:gd name="connsiteX2-209" fmla="*/ 8503 w 1148717"/>
                  <a:gd name="connsiteY2-210" fmla="*/ 392899 h 784718"/>
                  <a:gd name="connsiteX3-211" fmla="*/ 548830 w 1148717"/>
                  <a:gd name="connsiteY3-212" fmla="*/ 614571 h 784718"/>
                  <a:gd name="connsiteX4-213" fmla="*/ 1103012 w 1148717"/>
                  <a:gd name="connsiteY4-214" fmla="*/ 559153 h 784718"/>
                  <a:gd name="connsiteX5-215" fmla="*/ 1061449 w 1148717"/>
                  <a:gd name="connsiteY5-216" fmla="*/ 74245 h 784718"/>
                  <a:gd name="connsiteX6-217" fmla="*/ 590394 w 1148717"/>
                  <a:gd name="connsiteY6-218" fmla="*/ 226644 h 784718"/>
                  <a:gd name="connsiteX0-219" fmla="*/ 590394 w 1148717"/>
                  <a:gd name="connsiteY0-220" fmla="*/ 226644 h 784718"/>
                  <a:gd name="connsiteX1-221" fmla="*/ 244030 w 1148717"/>
                  <a:gd name="connsiteY1-222" fmla="*/ 4971 h 784718"/>
                  <a:gd name="connsiteX2-223" fmla="*/ 8503 w 1148717"/>
                  <a:gd name="connsiteY2-224" fmla="*/ 392899 h 784718"/>
                  <a:gd name="connsiteX3-225" fmla="*/ 548830 w 1148717"/>
                  <a:gd name="connsiteY3-226" fmla="*/ 614571 h 784718"/>
                  <a:gd name="connsiteX4-227" fmla="*/ 1103012 w 1148717"/>
                  <a:gd name="connsiteY4-228" fmla="*/ 559153 h 784718"/>
                  <a:gd name="connsiteX5-229" fmla="*/ 1061449 w 1148717"/>
                  <a:gd name="connsiteY5-230" fmla="*/ 74245 h 784718"/>
                  <a:gd name="connsiteX6-231" fmla="*/ 590394 w 1148717"/>
                  <a:gd name="connsiteY6-232" fmla="*/ 226644 h 784718"/>
                  <a:gd name="connsiteX0-233" fmla="*/ 581944 w 1140267"/>
                  <a:gd name="connsiteY0-234" fmla="*/ 226644 h 799900"/>
                  <a:gd name="connsiteX1-235" fmla="*/ 235580 w 1140267"/>
                  <a:gd name="connsiteY1-236" fmla="*/ 4971 h 799900"/>
                  <a:gd name="connsiteX2-237" fmla="*/ 53 w 1140267"/>
                  <a:gd name="connsiteY2-238" fmla="*/ 392899 h 799900"/>
                  <a:gd name="connsiteX3-239" fmla="*/ 540380 w 1140267"/>
                  <a:gd name="connsiteY3-240" fmla="*/ 614571 h 799900"/>
                  <a:gd name="connsiteX4-241" fmla="*/ 1094562 w 1140267"/>
                  <a:gd name="connsiteY4-242" fmla="*/ 559153 h 799900"/>
                  <a:gd name="connsiteX5-243" fmla="*/ 1052999 w 1140267"/>
                  <a:gd name="connsiteY5-244" fmla="*/ 74245 h 799900"/>
                  <a:gd name="connsiteX6-245" fmla="*/ 581944 w 1140267"/>
                  <a:gd name="connsiteY6-246" fmla="*/ 226644 h 799900"/>
                  <a:gd name="connsiteX0-247" fmla="*/ 581944 w 1157049"/>
                  <a:gd name="connsiteY0-248" fmla="*/ 226644 h 799900"/>
                  <a:gd name="connsiteX1-249" fmla="*/ 235580 w 1157049"/>
                  <a:gd name="connsiteY1-250" fmla="*/ 4971 h 799900"/>
                  <a:gd name="connsiteX2-251" fmla="*/ 53 w 1157049"/>
                  <a:gd name="connsiteY2-252" fmla="*/ 392899 h 799900"/>
                  <a:gd name="connsiteX3-253" fmla="*/ 540380 w 1157049"/>
                  <a:gd name="connsiteY3-254" fmla="*/ 614571 h 799900"/>
                  <a:gd name="connsiteX4-255" fmla="*/ 1094562 w 1157049"/>
                  <a:gd name="connsiteY4-256" fmla="*/ 559153 h 799900"/>
                  <a:gd name="connsiteX5-257" fmla="*/ 1052999 w 1157049"/>
                  <a:gd name="connsiteY5-258" fmla="*/ 74245 h 799900"/>
                  <a:gd name="connsiteX6-259" fmla="*/ 581944 w 1157049"/>
                  <a:gd name="connsiteY6-260" fmla="*/ 226644 h 799900"/>
                  <a:gd name="connsiteX0-261" fmla="*/ 581944 w 1157049"/>
                  <a:gd name="connsiteY0-262" fmla="*/ 226644 h 799900"/>
                  <a:gd name="connsiteX1-263" fmla="*/ 235580 w 1157049"/>
                  <a:gd name="connsiteY1-264" fmla="*/ 4971 h 799900"/>
                  <a:gd name="connsiteX2-265" fmla="*/ 53 w 1157049"/>
                  <a:gd name="connsiteY2-266" fmla="*/ 392899 h 799900"/>
                  <a:gd name="connsiteX3-267" fmla="*/ 540380 w 1157049"/>
                  <a:gd name="connsiteY3-268" fmla="*/ 614571 h 799900"/>
                  <a:gd name="connsiteX4-269" fmla="*/ 1094562 w 1157049"/>
                  <a:gd name="connsiteY4-270" fmla="*/ 559153 h 799900"/>
                  <a:gd name="connsiteX5-271" fmla="*/ 1052999 w 1157049"/>
                  <a:gd name="connsiteY5-272" fmla="*/ 74245 h 799900"/>
                  <a:gd name="connsiteX6-273" fmla="*/ 581944 w 1157049"/>
                  <a:gd name="connsiteY6-274" fmla="*/ 226644 h 799900"/>
                </a:gdLst>
                <a:ahLst/>
                <a:cxnLst>
                  <a:cxn ang="0">
                    <a:pos x="connsiteX0-261" y="connsiteY0-262"/>
                  </a:cxn>
                  <a:cxn ang="0">
                    <a:pos x="connsiteX1-263" y="connsiteY1-264"/>
                  </a:cxn>
                  <a:cxn ang="0">
                    <a:pos x="connsiteX2-265" y="connsiteY2-266"/>
                  </a:cxn>
                  <a:cxn ang="0">
                    <a:pos x="connsiteX3-267" y="connsiteY3-268"/>
                  </a:cxn>
                  <a:cxn ang="0">
                    <a:pos x="connsiteX4-269" y="connsiteY4-270"/>
                  </a:cxn>
                  <a:cxn ang="0">
                    <a:pos x="connsiteX5-271" y="connsiteY5-272"/>
                  </a:cxn>
                  <a:cxn ang="0">
                    <a:pos x="connsiteX6-273" y="connsiteY6-274"/>
                  </a:cxn>
                </a:cxnLst>
                <a:rect l="l" t="t" r="r" b="b"/>
                <a:pathLst>
                  <a:path w="1157049" h="799900">
                    <a:moveTo>
                      <a:pt x="581944" y="226644"/>
                    </a:moveTo>
                    <a:cubicBezTo>
                      <a:pt x="475725" y="67317"/>
                      <a:pt x="332562" y="-22738"/>
                      <a:pt x="235580" y="4971"/>
                    </a:cubicBezTo>
                    <a:cubicBezTo>
                      <a:pt x="138598" y="32680"/>
                      <a:pt x="-3122" y="205574"/>
                      <a:pt x="53" y="392899"/>
                    </a:cubicBezTo>
                    <a:cubicBezTo>
                      <a:pt x="3228" y="580224"/>
                      <a:pt x="176987" y="1063112"/>
                      <a:pt x="540380" y="614571"/>
                    </a:cubicBezTo>
                    <a:cubicBezTo>
                      <a:pt x="795823" y="920237"/>
                      <a:pt x="971025" y="773032"/>
                      <a:pt x="1094562" y="559153"/>
                    </a:cubicBezTo>
                    <a:cubicBezTo>
                      <a:pt x="1218099" y="345274"/>
                      <a:pt x="1133817" y="134281"/>
                      <a:pt x="1052999" y="74245"/>
                    </a:cubicBezTo>
                    <a:cubicBezTo>
                      <a:pt x="972181" y="14209"/>
                      <a:pt x="618889" y="25753"/>
                      <a:pt x="581944" y="226644"/>
                    </a:cubicBezTo>
                    <a:close/>
                  </a:path>
                </a:pathLst>
              </a:custGeom>
              <a:noFill/>
              <a:ln w="22225" cap="rnd" cmpd="sng" algn="ctr">
                <a:solidFill>
                  <a:sysClr val="windowText" lastClr="000000">
                    <a:lumMod val="65000"/>
                    <a:lumOff val="35000"/>
                  </a:sysClr>
                </a:solidFill>
                <a:prstDash val="solid"/>
                <a:roun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5" name="任意多边形 2"/>
              <p:cNvSpPr/>
              <p:nvPr>
                <p:custDataLst>
                  <p:tags r:id="rId9"/>
                </p:custDataLst>
              </p:nvPr>
            </p:nvSpPr>
            <p:spPr>
              <a:xfrm>
                <a:off x="8008901" y="2688657"/>
                <a:ext cx="164315" cy="0"/>
              </a:xfrm>
              <a:custGeom>
                <a:avLst/>
                <a:gdLst>
                  <a:gd name="connsiteX0" fmla="*/ 0 w 166255"/>
                  <a:gd name="connsiteY0" fmla="*/ 0 h 0"/>
                  <a:gd name="connsiteX1" fmla="*/ 166255 w 166255"/>
                  <a:gd name="connsiteY1" fmla="*/ 0 h 0"/>
                </a:gdLst>
                <a:ahLst/>
                <a:cxnLst>
                  <a:cxn ang="0">
                    <a:pos x="connsiteX0" y="connsiteY0"/>
                  </a:cxn>
                  <a:cxn ang="0">
                    <a:pos x="connsiteX1" y="connsiteY1"/>
                  </a:cxn>
                </a:cxnLst>
                <a:rect l="l" t="t" r="r" b="b"/>
                <a:pathLst>
                  <a:path w="166255">
                    <a:moveTo>
                      <a:pt x="0" y="0"/>
                    </a:moveTo>
                    <a:lnTo>
                      <a:pt x="166255" y="0"/>
                    </a:lnTo>
                  </a:path>
                </a:pathLst>
              </a:custGeom>
              <a:noFill/>
              <a:ln w="22225" cap="rnd" cmpd="sng" algn="ctr">
                <a:solidFill>
                  <a:sysClr val="windowText" lastClr="000000">
                    <a:lumMod val="65000"/>
                    <a:lumOff val="35000"/>
                  </a:sysClr>
                </a:solidFill>
                <a:prstDash val="solid"/>
                <a:roun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56" name="任意多边形 3"/>
              <p:cNvSpPr/>
              <p:nvPr>
                <p:custDataLst>
                  <p:tags r:id="rId10"/>
                </p:custDataLst>
              </p:nvPr>
            </p:nvSpPr>
            <p:spPr>
              <a:xfrm>
                <a:off x="8097905" y="2144857"/>
                <a:ext cx="143775" cy="543800"/>
              </a:xfrm>
              <a:custGeom>
                <a:avLst/>
                <a:gdLst>
                  <a:gd name="connsiteX0" fmla="*/ 0 w 142875"/>
                  <a:gd name="connsiteY0" fmla="*/ 542925 h 542925"/>
                  <a:gd name="connsiteX1" fmla="*/ 28575 w 142875"/>
                  <a:gd name="connsiteY1" fmla="*/ 219075 h 542925"/>
                  <a:gd name="connsiteX2" fmla="*/ 142875 w 142875"/>
                  <a:gd name="connsiteY2" fmla="*/ 0 h 542925"/>
                </a:gdLst>
                <a:ahLst/>
                <a:cxnLst>
                  <a:cxn ang="0">
                    <a:pos x="connsiteX0" y="connsiteY0"/>
                  </a:cxn>
                  <a:cxn ang="0">
                    <a:pos x="connsiteX1" y="connsiteY1"/>
                  </a:cxn>
                  <a:cxn ang="0">
                    <a:pos x="connsiteX2" y="connsiteY2"/>
                  </a:cxn>
                </a:cxnLst>
                <a:rect l="l" t="t" r="r" b="b"/>
                <a:pathLst>
                  <a:path w="142875" h="542925">
                    <a:moveTo>
                      <a:pt x="0" y="542925"/>
                    </a:moveTo>
                    <a:cubicBezTo>
                      <a:pt x="2381" y="426243"/>
                      <a:pt x="4763" y="309562"/>
                      <a:pt x="28575" y="219075"/>
                    </a:cubicBezTo>
                    <a:cubicBezTo>
                      <a:pt x="52387" y="128588"/>
                      <a:pt x="97631" y="64294"/>
                      <a:pt x="142875" y="0"/>
                    </a:cubicBezTo>
                  </a:path>
                </a:pathLst>
              </a:custGeom>
              <a:noFill/>
              <a:ln w="22225" cap="rnd" cmpd="sng" algn="ctr">
                <a:solidFill>
                  <a:sysClr val="windowText" lastClr="000000">
                    <a:lumMod val="65000"/>
                    <a:lumOff val="35000"/>
                  </a:sysClr>
                </a:solidFill>
                <a:prstDash val="solid"/>
                <a:roun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grpSp>
      </p:grpSp>
      <p:grpSp>
        <p:nvGrpSpPr>
          <p:cNvPr id="18" name="组合 17"/>
          <p:cNvGrpSpPr/>
          <p:nvPr>
            <p:custDataLst>
              <p:tags r:id="rId11"/>
            </p:custDataLst>
          </p:nvPr>
        </p:nvGrpSpPr>
        <p:grpSpPr>
          <a:xfrm>
            <a:off x="6185535" y="1932305"/>
            <a:ext cx="592455" cy="637540"/>
            <a:chOff x="1346200" y="2378075"/>
            <a:chExt cx="1025525" cy="1239838"/>
          </a:xfrm>
        </p:grpSpPr>
        <p:sp>
          <p:nvSpPr>
            <p:cNvPr id="19" name="椭圆 31"/>
            <p:cNvSpPr/>
            <p:nvPr>
              <p:custDataLst>
                <p:tags r:id="rId12"/>
              </p:custDataLst>
            </p:nvPr>
          </p:nvSpPr>
          <p:spPr>
            <a:xfrm>
              <a:off x="1346200" y="2378075"/>
              <a:ext cx="1025525" cy="1239838"/>
            </a:xfrm>
            <a:custGeom>
              <a:avLst/>
              <a:gdLst>
                <a:gd name="connsiteX0" fmla="*/ 0 w 656493"/>
                <a:gd name="connsiteY0" fmla="*/ 316523 h 633046"/>
                <a:gd name="connsiteX1" fmla="*/ 328247 w 656493"/>
                <a:gd name="connsiteY1" fmla="*/ 0 h 633046"/>
                <a:gd name="connsiteX2" fmla="*/ 656494 w 656493"/>
                <a:gd name="connsiteY2" fmla="*/ 316523 h 633046"/>
                <a:gd name="connsiteX3" fmla="*/ 328247 w 656493"/>
                <a:gd name="connsiteY3" fmla="*/ 633046 h 633046"/>
                <a:gd name="connsiteX4" fmla="*/ 0 w 656493"/>
                <a:gd name="connsiteY4" fmla="*/ 316523 h 633046"/>
                <a:gd name="connsiteX0-1" fmla="*/ 328247 w 656494"/>
                <a:gd name="connsiteY0-2" fmla="*/ 0 h 633046"/>
                <a:gd name="connsiteX1-3" fmla="*/ 656494 w 656494"/>
                <a:gd name="connsiteY1-4" fmla="*/ 316523 h 633046"/>
                <a:gd name="connsiteX2-5" fmla="*/ 328247 w 656494"/>
                <a:gd name="connsiteY2-6" fmla="*/ 633046 h 633046"/>
                <a:gd name="connsiteX3-7" fmla="*/ 0 w 656494"/>
                <a:gd name="connsiteY3-8" fmla="*/ 316523 h 633046"/>
                <a:gd name="connsiteX4-9" fmla="*/ 419687 w 656494"/>
                <a:gd name="connsiteY4-10" fmla="*/ 91440 h 633046"/>
                <a:gd name="connsiteX0-11" fmla="*/ 402964 w 731211"/>
                <a:gd name="connsiteY0-12" fmla="*/ 0 h 633046"/>
                <a:gd name="connsiteX1-13" fmla="*/ 731211 w 731211"/>
                <a:gd name="connsiteY1-14" fmla="*/ 316523 h 633046"/>
                <a:gd name="connsiteX2-15" fmla="*/ 402964 w 731211"/>
                <a:gd name="connsiteY2-16" fmla="*/ 633046 h 633046"/>
                <a:gd name="connsiteX3-17" fmla="*/ 74717 w 731211"/>
                <a:gd name="connsiteY3-18" fmla="*/ 316523 h 633046"/>
                <a:gd name="connsiteX4-19" fmla="*/ 161895 w 731211"/>
                <a:gd name="connsiteY4-20" fmla="*/ 152400 h 633046"/>
                <a:gd name="connsiteX0-21" fmla="*/ 353700 w 681947"/>
                <a:gd name="connsiteY0-22" fmla="*/ 0 h 633046"/>
                <a:gd name="connsiteX1-23" fmla="*/ 681947 w 681947"/>
                <a:gd name="connsiteY1-24" fmla="*/ 316523 h 633046"/>
                <a:gd name="connsiteX2-25" fmla="*/ 353700 w 681947"/>
                <a:gd name="connsiteY2-26" fmla="*/ 633046 h 633046"/>
                <a:gd name="connsiteX3-27" fmla="*/ 25453 w 681947"/>
                <a:gd name="connsiteY3-28" fmla="*/ 316523 h 633046"/>
                <a:gd name="connsiteX4-29" fmla="*/ 112631 w 681947"/>
                <a:gd name="connsiteY4-30" fmla="*/ 152400 h 633046"/>
                <a:gd name="connsiteX0-31" fmla="*/ 341249 w 669496"/>
                <a:gd name="connsiteY0-32" fmla="*/ 0 h 633046"/>
                <a:gd name="connsiteX1-33" fmla="*/ 669496 w 669496"/>
                <a:gd name="connsiteY1-34" fmla="*/ 316523 h 633046"/>
                <a:gd name="connsiteX2-35" fmla="*/ 341249 w 669496"/>
                <a:gd name="connsiteY2-36" fmla="*/ 633046 h 633046"/>
                <a:gd name="connsiteX3-37" fmla="*/ 13002 w 669496"/>
                <a:gd name="connsiteY3-38" fmla="*/ 316523 h 633046"/>
                <a:gd name="connsiteX4-39" fmla="*/ 100180 w 669496"/>
                <a:gd name="connsiteY4-40" fmla="*/ 152400 h 633046"/>
                <a:gd name="connsiteX0-41" fmla="*/ 347951 w 676198"/>
                <a:gd name="connsiteY0-42" fmla="*/ 0 h 633046"/>
                <a:gd name="connsiteX1-43" fmla="*/ 676198 w 676198"/>
                <a:gd name="connsiteY1-44" fmla="*/ 316523 h 633046"/>
                <a:gd name="connsiteX2-45" fmla="*/ 347951 w 676198"/>
                <a:gd name="connsiteY2-46" fmla="*/ 633046 h 633046"/>
                <a:gd name="connsiteX3-47" fmla="*/ 19704 w 676198"/>
                <a:gd name="connsiteY3-48" fmla="*/ 316523 h 633046"/>
                <a:gd name="connsiteX4-49" fmla="*/ 79173 w 676198"/>
                <a:gd name="connsiteY4-50" fmla="*/ 113607 h 633046"/>
                <a:gd name="connsiteX0-51" fmla="*/ 333371 w 661618"/>
                <a:gd name="connsiteY0-52" fmla="*/ 0 h 633046"/>
                <a:gd name="connsiteX1-53" fmla="*/ 661618 w 661618"/>
                <a:gd name="connsiteY1-54" fmla="*/ 316523 h 633046"/>
                <a:gd name="connsiteX2-55" fmla="*/ 333371 w 661618"/>
                <a:gd name="connsiteY2-56" fmla="*/ 633046 h 633046"/>
                <a:gd name="connsiteX3-57" fmla="*/ 5124 w 661618"/>
                <a:gd name="connsiteY3-58" fmla="*/ 316523 h 633046"/>
                <a:gd name="connsiteX4-59" fmla="*/ 64593 w 661618"/>
                <a:gd name="connsiteY4-60" fmla="*/ 113607 h 633046"/>
                <a:gd name="connsiteX0-61" fmla="*/ 178200 w 661618"/>
                <a:gd name="connsiteY0-62" fmla="*/ 0 h 583170"/>
                <a:gd name="connsiteX1-63" fmla="*/ 661618 w 661618"/>
                <a:gd name="connsiteY1-64" fmla="*/ 266647 h 583170"/>
                <a:gd name="connsiteX2-65" fmla="*/ 333371 w 661618"/>
                <a:gd name="connsiteY2-66" fmla="*/ 583170 h 583170"/>
                <a:gd name="connsiteX3-67" fmla="*/ 5124 w 661618"/>
                <a:gd name="connsiteY3-68" fmla="*/ 266647 h 583170"/>
                <a:gd name="connsiteX4-69" fmla="*/ 64593 w 661618"/>
                <a:gd name="connsiteY4-70" fmla="*/ 63731 h 583170"/>
                <a:gd name="connsiteX0-71" fmla="*/ 178200 w 662133"/>
                <a:gd name="connsiteY0-72" fmla="*/ 66578 h 649748"/>
                <a:gd name="connsiteX1-73" fmla="*/ 412660 w 662133"/>
                <a:gd name="connsiteY1-74" fmla="*/ 10947 h 649748"/>
                <a:gd name="connsiteX2-75" fmla="*/ 661618 w 662133"/>
                <a:gd name="connsiteY2-76" fmla="*/ 333225 h 649748"/>
                <a:gd name="connsiteX3-77" fmla="*/ 333371 w 662133"/>
                <a:gd name="connsiteY3-78" fmla="*/ 649748 h 649748"/>
                <a:gd name="connsiteX4-79" fmla="*/ 5124 w 662133"/>
                <a:gd name="connsiteY4-80" fmla="*/ 333225 h 649748"/>
                <a:gd name="connsiteX5" fmla="*/ 64593 w 662133"/>
                <a:gd name="connsiteY5" fmla="*/ 130309 h 649748"/>
                <a:gd name="connsiteX0-81" fmla="*/ 178200 w 662148"/>
                <a:gd name="connsiteY0-82" fmla="*/ 66578 h 649748"/>
                <a:gd name="connsiteX1-83" fmla="*/ 412660 w 662148"/>
                <a:gd name="connsiteY1-84" fmla="*/ 10947 h 649748"/>
                <a:gd name="connsiteX2-85" fmla="*/ 661618 w 662148"/>
                <a:gd name="connsiteY2-86" fmla="*/ 333225 h 649748"/>
                <a:gd name="connsiteX3-87" fmla="*/ 333371 w 662148"/>
                <a:gd name="connsiteY3-88" fmla="*/ 649748 h 649748"/>
                <a:gd name="connsiteX4-89" fmla="*/ 5124 w 662148"/>
                <a:gd name="connsiteY4-90" fmla="*/ 333225 h 649748"/>
                <a:gd name="connsiteX5-91" fmla="*/ 64593 w 662148"/>
                <a:gd name="connsiteY5-92" fmla="*/ 130309 h 649748"/>
                <a:gd name="connsiteX0-93" fmla="*/ 178200 w 662148"/>
                <a:gd name="connsiteY0-94" fmla="*/ 61032 h 644202"/>
                <a:gd name="connsiteX1-95" fmla="*/ 412660 w 662148"/>
                <a:gd name="connsiteY1-96" fmla="*/ 5401 h 644202"/>
                <a:gd name="connsiteX2-97" fmla="*/ 661618 w 662148"/>
                <a:gd name="connsiteY2-98" fmla="*/ 327679 h 644202"/>
                <a:gd name="connsiteX3-99" fmla="*/ 333371 w 662148"/>
                <a:gd name="connsiteY3-100" fmla="*/ 644202 h 644202"/>
                <a:gd name="connsiteX4-101" fmla="*/ 5124 w 662148"/>
                <a:gd name="connsiteY4-102" fmla="*/ 327679 h 644202"/>
                <a:gd name="connsiteX5-103" fmla="*/ 64593 w 662148"/>
                <a:gd name="connsiteY5-104" fmla="*/ 124763 h 644202"/>
                <a:gd name="connsiteX0-105" fmla="*/ 178200 w 662148"/>
                <a:gd name="connsiteY0-106" fmla="*/ 75865 h 659035"/>
                <a:gd name="connsiteX1-107" fmla="*/ 168819 w 662148"/>
                <a:gd name="connsiteY1-108" fmla="*/ 31317 h 659035"/>
                <a:gd name="connsiteX2-109" fmla="*/ 412660 w 662148"/>
                <a:gd name="connsiteY2-110" fmla="*/ 20234 h 659035"/>
                <a:gd name="connsiteX3-111" fmla="*/ 661618 w 662148"/>
                <a:gd name="connsiteY3-112" fmla="*/ 342512 h 659035"/>
                <a:gd name="connsiteX4-113" fmla="*/ 333371 w 662148"/>
                <a:gd name="connsiteY4-114" fmla="*/ 659035 h 659035"/>
                <a:gd name="connsiteX5-115" fmla="*/ 5124 w 662148"/>
                <a:gd name="connsiteY5-116" fmla="*/ 342512 h 659035"/>
                <a:gd name="connsiteX6" fmla="*/ 64593 w 662148"/>
                <a:gd name="connsiteY6" fmla="*/ 139596 h 659035"/>
                <a:gd name="connsiteX0-117" fmla="*/ 178200 w 662148"/>
                <a:gd name="connsiteY0-118" fmla="*/ 68901 h 652071"/>
                <a:gd name="connsiteX1-119" fmla="*/ 130026 w 662148"/>
                <a:gd name="connsiteY1-120" fmla="*/ 68688 h 652071"/>
                <a:gd name="connsiteX2-121" fmla="*/ 412660 w 662148"/>
                <a:gd name="connsiteY2-122" fmla="*/ 13270 h 652071"/>
                <a:gd name="connsiteX3-123" fmla="*/ 661618 w 662148"/>
                <a:gd name="connsiteY3-124" fmla="*/ 335548 h 652071"/>
                <a:gd name="connsiteX4-125" fmla="*/ 333371 w 662148"/>
                <a:gd name="connsiteY4-126" fmla="*/ 652071 h 652071"/>
                <a:gd name="connsiteX5-127" fmla="*/ 5124 w 662148"/>
                <a:gd name="connsiteY5-128" fmla="*/ 335548 h 652071"/>
                <a:gd name="connsiteX6-129" fmla="*/ 64593 w 662148"/>
                <a:gd name="connsiteY6-130" fmla="*/ 132632 h 652071"/>
                <a:gd name="connsiteX0-131" fmla="*/ 178200 w 662220"/>
                <a:gd name="connsiteY0-132" fmla="*/ 68901 h 652071"/>
                <a:gd name="connsiteX1-133" fmla="*/ 130026 w 662220"/>
                <a:gd name="connsiteY1-134" fmla="*/ 68688 h 652071"/>
                <a:gd name="connsiteX2-135" fmla="*/ 412660 w 662220"/>
                <a:gd name="connsiteY2-136" fmla="*/ 13270 h 652071"/>
                <a:gd name="connsiteX3-137" fmla="*/ 661618 w 662220"/>
                <a:gd name="connsiteY3-138" fmla="*/ 335548 h 652071"/>
                <a:gd name="connsiteX4-139" fmla="*/ 333371 w 662220"/>
                <a:gd name="connsiteY4-140" fmla="*/ 652071 h 652071"/>
                <a:gd name="connsiteX5-141" fmla="*/ 5124 w 662220"/>
                <a:gd name="connsiteY5-142" fmla="*/ 335548 h 652071"/>
                <a:gd name="connsiteX6-143" fmla="*/ 64593 w 662220"/>
                <a:gd name="connsiteY6-144" fmla="*/ 132632 h 652071"/>
                <a:gd name="connsiteX0-145" fmla="*/ 178200 w 662220"/>
                <a:gd name="connsiteY0-146" fmla="*/ 58449 h 641619"/>
                <a:gd name="connsiteX1-147" fmla="*/ 130026 w 662220"/>
                <a:gd name="connsiteY1-148" fmla="*/ 58236 h 641619"/>
                <a:gd name="connsiteX2-149" fmla="*/ 412660 w 662220"/>
                <a:gd name="connsiteY2-150" fmla="*/ 2818 h 641619"/>
                <a:gd name="connsiteX3-151" fmla="*/ 661618 w 662220"/>
                <a:gd name="connsiteY3-152" fmla="*/ 325096 h 641619"/>
                <a:gd name="connsiteX4-153" fmla="*/ 333371 w 662220"/>
                <a:gd name="connsiteY4-154" fmla="*/ 641619 h 641619"/>
                <a:gd name="connsiteX5-155" fmla="*/ 5124 w 662220"/>
                <a:gd name="connsiteY5-156" fmla="*/ 325096 h 641619"/>
                <a:gd name="connsiteX6-157" fmla="*/ 64593 w 662220"/>
                <a:gd name="connsiteY6-158" fmla="*/ 122180 h 641619"/>
                <a:gd name="connsiteX0-159" fmla="*/ 178200 w 662220"/>
                <a:gd name="connsiteY0-160" fmla="*/ 58449 h 641619"/>
                <a:gd name="connsiteX1-161" fmla="*/ 130026 w 662220"/>
                <a:gd name="connsiteY1-162" fmla="*/ 58236 h 641619"/>
                <a:gd name="connsiteX2-163" fmla="*/ 412660 w 662220"/>
                <a:gd name="connsiteY2-164" fmla="*/ 2818 h 641619"/>
                <a:gd name="connsiteX3-165" fmla="*/ 661618 w 662220"/>
                <a:gd name="connsiteY3-166" fmla="*/ 325096 h 641619"/>
                <a:gd name="connsiteX4-167" fmla="*/ 333371 w 662220"/>
                <a:gd name="connsiteY4-168" fmla="*/ 641619 h 641619"/>
                <a:gd name="connsiteX5-169" fmla="*/ 5124 w 662220"/>
                <a:gd name="connsiteY5-170" fmla="*/ 325096 h 641619"/>
                <a:gd name="connsiteX6-171" fmla="*/ 64593 w 662220"/>
                <a:gd name="connsiteY6-172" fmla="*/ 122180 h 641619"/>
                <a:gd name="connsiteX0-173" fmla="*/ 178200 w 662220"/>
                <a:gd name="connsiteY0-174" fmla="*/ 58449 h 641619"/>
                <a:gd name="connsiteX1-175" fmla="*/ 130026 w 662220"/>
                <a:gd name="connsiteY1-176" fmla="*/ 58236 h 641619"/>
                <a:gd name="connsiteX2-177" fmla="*/ 412660 w 662220"/>
                <a:gd name="connsiteY2-178" fmla="*/ 2818 h 641619"/>
                <a:gd name="connsiteX3-179" fmla="*/ 661618 w 662220"/>
                <a:gd name="connsiteY3-180" fmla="*/ 325096 h 641619"/>
                <a:gd name="connsiteX4-181" fmla="*/ 333371 w 662220"/>
                <a:gd name="connsiteY4-182" fmla="*/ 641619 h 641619"/>
                <a:gd name="connsiteX5-183" fmla="*/ 5124 w 662220"/>
                <a:gd name="connsiteY5-184" fmla="*/ 325096 h 641619"/>
                <a:gd name="connsiteX6-185" fmla="*/ 64593 w 662220"/>
                <a:gd name="connsiteY6-186" fmla="*/ 122180 h 641619"/>
                <a:gd name="connsiteX0-187" fmla="*/ 178200 w 662220"/>
                <a:gd name="connsiteY0-188" fmla="*/ 58449 h 641619"/>
                <a:gd name="connsiteX1-189" fmla="*/ 130026 w 662220"/>
                <a:gd name="connsiteY1-190" fmla="*/ 58236 h 641619"/>
                <a:gd name="connsiteX2-191" fmla="*/ 412660 w 662220"/>
                <a:gd name="connsiteY2-192" fmla="*/ 2818 h 641619"/>
                <a:gd name="connsiteX3-193" fmla="*/ 661618 w 662220"/>
                <a:gd name="connsiteY3-194" fmla="*/ 325096 h 641619"/>
                <a:gd name="connsiteX4-195" fmla="*/ 333371 w 662220"/>
                <a:gd name="connsiteY4-196" fmla="*/ 641619 h 641619"/>
                <a:gd name="connsiteX5-197" fmla="*/ 5124 w 662220"/>
                <a:gd name="connsiteY5-198" fmla="*/ 325096 h 641619"/>
                <a:gd name="connsiteX6-199" fmla="*/ 64593 w 662220"/>
                <a:gd name="connsiteY6-200" fmla="*/ 122180 h 641619"/>
                <a:gd name="connsiteX0-201" fmla="*/ 178200 w 662220"/>
                <a:gd name="connsiteY0-202" fmla="*/ 58449 h 641619"/>
                <a:gd name="connsiteX1-203" fmla="*/ 130026 w 662220"/>
                <a:gd name="connsiteY1-204" fmla="*/ 58236 h 641619"/>
                <a:gd name="connsiteX2-205" fmla="*/ 412660 w 662220"/>
                <a:gd name="connsiteY2-206" fmla="*/ 2818 h 641619"/>
                <a:gd name="connsiteX3-207" fmla="*/ 661618 w 662220"/>
                <a:gd name="connsiteY3-208" fmla="*/ 325096 h 641619"/>
                <a:gd name="connsiteX4-209" fmla="*/ 333371 w 662220"/>
                <a:gd name="connsiteY4-210" fmla="*/ 641619 h 641619"/>
                <a:gd name="connsiteX5-211" fmla="*/ 5124 w 662220"/>
                <a:gd name="connsiteY5-212" fmla="*/ 325096 h 641619"/>
                <a:gd name="connsiteX6-213" fmla="*/ 64593 w 662220"/>
                <a:gd name="connsiteY6-214" fmla="*/ 122180 h 641619"/>
                <a:gd name="connsiteX0-215" fmla="*/ 176252 w 660272"/>
                <a:gd name="connsiteY0-216" fmla="*/ 58449 h 641619"/>
                <a:gd name="connsiteX1-217" fmla="*/ 128078 w 660272"/>
                <a:gd name="connsiteY1-218" fmla="*/ 58236 h 641619"/>
                <a:gd name="connsiteX2-219" fmla="*/ 410712 w 660272"/>
                <a:gd name="connsiteY2-220" fmla="*/ 2818 h 641619"/>
                <a:gd name="connsiteX3-221" fmla="*/ 659670 w 660272"/>
                <a:gd name="connsiteY3-222" fmla="*/ 325096 h 641619"/>
                <a:gd name="connsiteX4-223" fmla="*/ 331423 w 660272"/>
                <a:gd name="connsiteY4-224" fmla="*/ 641619 h 641619"/>
                <a:gd name="connsiteX5-225" fmla="*/ 3176 w 660272"/>
                <a:gd name="connsiteY5-226" fmla="*/ 325096 h 641619"/>
                <a:gd name="connsiteX6-227" fmla="*/ 62645 w 660272"/>
                <a:gd name="connsiteY6-228" fmla="*/ 122180 h 641619"/>
                <a:gd name="connsiteX0-229" fmla="*/ 253837 w 660272"/>
                <a:gd name="connsiteY0-230" fmla="*/ 30740 h 641619"/>
                <a:gd name="connsiteX1-231" fmla="*/ 128078 w 660272"/>
                <a:gd name="connsiteY1-232" fmla="*/ 58236 h 641619"/>
                <a:gd name="connsiteX2-233" fmla="*/ 410712 w 660272"/>
                <a:gd name="connsiteY2-234" fmla="*/ 2818 h 641619"/>
                <a:gd name="connsiteX3-235" fmla="*/ 659670 w 660272"/>
                <a:gd name="connsiteY3-236" fmla="*/ 325096 h 641619"/>
                <a:gd name="connsiteX4-237" fmla="*/ 331423 w 660272"/>
                <a:gd name="connsiteY4-238" fmla="*/ 641619 h 641619"/>
                <a:gd name="connsiteX5-239" fmla="*/ 3176 w 660272"/>
                <a:gd name="connsiteY5-240" fmla="*/ 325096 h 641619"/>
                <a:gd name="connsiteX6-241" fmla="*/ 62645 w 660272"/>
                <a:gd name="connsiteY6-242" fmla="*/ 122180 h 641619"/>
                <a:gd name="connsiteX0-243" fmla="*/ 253837 w 660191"/>
                <a:gd name="connsiteY0-244" fmla="*/ 41069 h 651948"/>
                <a:gd name="connsiteX1-245" fmla="*/ 161329 w 660191"/>
                <a:gd name="connsiteY1-246" fmla="*/ 63023 h 651948"/>
                <a:gd name="connsiteX2-247" fmla="*/ 410712 w 660191"/>
                <a:gd name="connsiteY2-248" fmla="*/ 13147 h 651948"/>
                <a:gd name="connsiteX3-249" fmla="*/ 659670 w 660191"/>
                <a:gd name="connsiteY3-250" fmla="*/ 335425 h 651948"/>
                <a:gd name="connsiteX4-251" fmla="*/ 331423 w 660191"/>
                <a:gd name="connsiteY4-252" fmla="*/ 651948 h 651948"/>
                <a:gd name="connsiteX5-253" fmla="*/ 3176 w 660191"/>
                <a:gd name="connsiteY5-254" fmla="*/ 335425 h 651948"/>
                <a:gd name="connsiteX6-255" fmla="*/ 62645 w 660191"/>
                <a:gd name="connsiteY6-256" fmla="*/ 132509 h 651948"/>
                <a:gd name="connsiteX0-257" fmla="*/ 253837 w 660897"/>
                <a:gd name="connsiteY0-258" fmla="*/ 45475 h 656354"/>
                <a:gd name="connsiteX1-259" fmla="*/ 161329 w 660897"/>
                <a:gd name="connsiteY1-260" fmla="*/ 67429 h 656354"/>
                <a:gd name="connsiteX2-261" fmla="*/ 410712 w 660897"/>
                <a:gd name="connsiteY2-262" fmla="*/ 17553 h 656354"/>
                <a:gd name="connsiteX3-263" fmla="*/ 659670 w 660897"/>
                <a:gd name="connsiteY3-264" fmla="*/ 339831 h 656354"/>
                <a:gd name="connsiteX4-265" fmla="*/ 331423 w 660897"/>
                <a:gd name="connsiteY4-266" fmla="*/ 656354 h 656354"/>
                <a:gd name="connsiteX5-267" fmla="*/ 3176 w 660897"/>
                <a:gd name="connsiteY5-268" fmla="*/ 339831 h 656354"/>
                <a:gd name="connsiteX6-269" fmla="*/ 62645 w 660897"/>
                <a:gd name="connsiteY6-270" fmla="*/ 136915 h 656354"/>
                <a:gd name="connsiteX0-271" fmla="*/ 253837 w 660406"/>
                <a:gd name="connsiteY0-272" fmla="*/ 41070 h 651949"/>
                <a:gd name="connsiteX1-273" fmla="*/ 161329 w 660406"/>
                <a:gd name="connsiteY1-274" fmla="*/ 63024 h 651949"/>
                <a:gd name="connsiteX2-275" fmla="*/ 410712 w 660406"/>
                <a:gd name="connsiteY2-276" fmla="*/ 13148 h 651949"/>
                <a:gd name="connsiteX3-277" fmla="*/ 659670 w 660406"/>
                <a:gd name="connsiteY3-278" fmla="*/ 335426 h 651949"/>
                <a:gd name="connsiteX4-279" fmla="*/ 331423 w 660406"/>
                <a:gd name="connsiteY4-280" fmla="*/ 651949 h 651949"/>
                <a:gd name="connsiteX5-281" fmla="*/ 3176 w 660406"/>
                <a:gd name="connsiteY5-282" fmla="*/ 335426 h 651949"/>
                <a:gd name="connsiteX6-283" fmla="*/ 62645 w 660406"/>
                <a:gd name="connsiteY6-284" fmla="*/ 132510 h 651949"/>
                <a:gd name="connsiteX0-285" fmla="*/ 161329 w 660406"/>
                <a:gd name="connsiteY0-286" fmla="*/ 63024 h 651949"/>
                <a:gd name="connsiteX1-287" fmla="*/ 410712 w 660406"/>
                <a:gd name="connsiteY1-288" fmla="*/ 13148 h 651949"/>
                <a:gd name="connsiteX2-289" fmla="*/ 659670 w 660406"/>
                <a:gd name="connsiteY2-290" fmla="*/ 335426 h 651949"/>
                <a:gd name="connsiteX3-291" fmla="*/ 331423 w 660406"/>
                <a:gd name="connsiteY3-292" fmla="*/ 651949 h 651949"/>
                <a:gd name="connsiteX4-293" fmla="*/ 3176 w 660406"/>
                <a:gd name="connsiteY4-294" fmla="*/ 335426 h 651949"/>
                <a:gd name="connsiteX5-295" fmla="*/ 62645 w 660406"/>
                <a:gd name="connsiteY5-296" fmla="*/ 132510 h 651949"/>
                <a:gd name="connsiteX0-297" fmla="*/ 128078 w 660207"/>
                <a:gd name="connsiteY0-298" fmla="*/ 63024 h 651949"/>
                <a:gd name="connsiteX1-299" fmla="*/ 410712 w 660207"/>
                <a:gd name="connsiteY1-300" fmla="*/ 13148 h 651949"/>
                <a:gd name="connsiteX2-301" fmla="*/ 659670 w 660207"/>
                <a:gd name="connsiteY2-302" fmla="*/ 335426 h 651949"/>
                <a:gd name="connsiteX3-303" fmla="*/ 331423 w 660207"/>
                <a:gd name="connsiteY3-304" fmla="*/ 651949 h 651949"/>
                <a:gd name="connsiteX4-305" fmla="*/ 3176 w 660207"/>
                <a:gd name="connsiteY4-306" fmla="*/ 335426 h 651949"/>
                <a:gd name="connsiteX5-307" fmla="*/ 62645 w 660207"/>
                <a:gd name="connsiteY5-308" fmla="*/ 132510 h 651949"/>
                <a:gd name="connsiteX0-309" fmla="*/ 128078 w 660438"/>
                <a:gd name="connsiteY0-310" fmla="*/ 60888 h 649813"/>
                <a:gd name="connsiteX1-311" fmla="*/ 410712 w 660438"/>
                <a:gd name="connsiteY1-312" fmla="*/ 11012 h 649813"/>
                <a:gd name="connsiteX2-313" fmla="*/ 659670 w 660438"/>
                <a:gd name="connsiteY2-314" fmla="*/ 333290 h 649813"/>
                <a:gd name="connsiteX3-315" fmla="*/ 331423 w 660438"/>
                <a:gd name="connsiteY3-316" fmla="*/ 649813 h 649813"/>
                <a:gd name="connsiteX4-317" fmla="*/ 3176 w 660438"/>
                <a:gd name="connsiteY4-318" fmla="*/ 333290 h 649813"/>
                <a:gd name="connsiteX5-319" fmla="*/ 62645 w 660438"/>
                <a:gd name="connsiteY5-320" fmla="*/ 130374 h 649813"/>
                <a:gd name="connsiteX0-321" fmla="*/ 128078 w 660438"/>
                <a:gd name="connsiteY0-322" fmla="*/ 64927 h 653852"/>
                <a:gd name="connsiteX1-323" fmla="*/ 410712 w 660438"/>
                <a:gd name="connsiteY1-324" fmla="*/ 15051 h 653852"/>
                <a:gd name="connsiteX2-325" fmla="*/ 659670 w 660438"/>
                <a:gd name="connsiteY2-326" fmla="*/ 337329 h 653852"/>
                <a:gd name="connsiteX3-327" fmla="*/ 331423 w 660438"/>
                <a:gd name="connsiteY3-328" fmla="*/ 653852 h 653852"/>
                <a:gd name="connsiteX4-329" fmla="*/ 3176 w 660438"/>
                <a:gd name="connsiteY4-330" fmla="*/ 337329 h 653852"/>
                <a:gd name="connsiteX5-331" fmla="*/ 62645 w 660438"/>
                <a:gd name="connsiteY5-332" fmla="*/ 134413 h 653852"/>
                <a:gd name="connsiteX0-333" fmla="*/ 128078 w 687378"/>
                <a:gd name="connsiteY0-334" fmla="*/ 58090 h 647015"/>
                <a:gd name="connsiteX1-335" fmla="*/ 571432 w 687378"/>
                <a:gd name="connsiteY1-336" fmla="*/ 16673 h 647015"/>
                <a:gd name="connsiteX2-337" fmla="*/ 659670 w 687378"/>
                <a:gd name="connsiteY2-338" fmla="*/ 330492 h 647015"/>
                <a:gd name="connsiteX3-339" fmla="*/ 331423 w 687378"/>
                <a:gd name="connsiteY3-340" fmla="*/ 647015 h 647015"/>
                <a:gd name="connsiteX4-341" fmla="*/ 3176 w 687378"/>
                <a:gd name="connsiteY4-342" fmla="*/ 330492 h 647015"/>
                <a:gd name="connsiteX5-343" fmla="*/ 62645 w 687378"/>
                <a:gd name="connsiteY5-344" fmla="*/ 127576 h 647015"/>
                <a:gd name="connsiteX0-345" fmla="*/ 128078 w 677145"/>
                <a:gd name="connsiteY0-346" fmla="*/ 58090 h 663933"/>
                <a:gd name="connsiteX1-347" fmla="*/ 571432 w 677145"/>
                <a:gd name="connsiteY1-348" fmla="*/ 16673 h 663933"/>
                <a:gd name="connsiteX2-349" fmla="*/ 659670 w 677145"/>
                <a:gd name="connsiteY2-350" fmla="*/ 330492 h 663933"/>
                <a:gd name="connsiteX3-351" fmla="*/ 559815 w 677145"/>
                <a:gd name="connsiteY3-352" fmla="*/ 663933 h 663933"/>
                <a:gd name="connsiteX4-353" fmla="*/ 3176 w 677145"/>
                <a:gd name="connsiteY4-354" fmla="*/ 330492 h 663933"/>
                <a:gd name="connsiteX5-355" fmla="*/ 62645 w 677145"/>
                <a:gd name="connsiteY5-356" fmla="*/ 127576 h 663933"/>
                <a:gd name="connsiteX0-357" fmla="*/ 101940 w 644966"/>
                <a:gd name="connsiteY0-358" fmla="*/ 58090 h 685888"/>
                <a:gd name="connsiteX1-359" fmla="*/ 545294 w 644966"/>
                <a:gd name="connsiteY1-360" fmla="*/ 16673 h 685888"/>
                <a:gd name="connsiteX2-361" fmla="*/ 633532 w 644966"/>
                <a:gd name="connsiteY2-362" fmla="*/ 330492 h 685888"/>
                <a:gd name="connsiteX3-363" fmla="*/ 533677 w 644966"/>
                <a:gd name="connsiteY3-364" fmla="*/ 663933 h 685888"/>
                <a:gd name="connsiteX4-365" fmla="*/ 10874 w 644966"/>
                <a:gd name="connsiteY4-366" fmla="*/ 575801 h 685888"/>
                <a:gd name="connsiteX5-367" fmla="*/ 36507 w 644966"/>
                <a:gd name="connsiteY5-368" fmla="*/ 127576 h 685888"/>
                <a:gd name="connsiteX0-369" fmla="*/ 101940 w 642626"/>
                <a:gd name="connsiteY0-370" fmla="*/ 58090 h 654766"/>
                <a:gd name="connsiteX1-371" fmla="*/ 545294 w 642626"/>
                <a:gd name="connsiteY1-372" fmla="*/ 16673 h 654766"/>
                <a:gd name="connsiteX2-373" fmla="*/ 633532 w 642626"/>
                <a:gd name="connsiteY2-374" fmla="*/ 330492 h 654766"/>
                <a:gd name="connsiteX3-375" fmla="*/ 567513 w 642626"/>
                <a:gd name="connsiteY3-376" fmla="*/ 613179 h 654766"/>
                <a:gd name="connsiteX4-377" fmla="*/ 10874 w 642626"/>
                <a:gd name="connsiteY4-378" fmla="*/ 575801 h 654766"/>
                <a:gd name="connsiteX5-379" fmla="*/ 36507 w 642626"/>
                <a:gd name="connsiteY5-380" fmla="*/ 127576 h 654766"/>
                <a:gd name="connsiteX0-381" fmla="*/ 101940 w 642626"/>
                <a:gd name="connsiteY0-382" fmla="*/ 30477 h 627153"/>
                <a:gd name="connsiteX1-383" fmla="*/ 545294 w 642626"/>
                <a:gd name="connsiteY1-384" fmla="*/ 31354 h 627153"/>
                <a:gd name="connsiteX2-385" fmla="*/ 633532 w 642626"/>
                <a:gd name="connsiteY2-386" fmla="*/ 302879 h 627153"/>
                <a:gd name="connsiteX3-387" fmla="*/ 567513 w 642626"/>
                <a:gd name="connsiteY3-388" fmla="*/ 585566 h 627153"/>
                <a:gd name="connsiteX4-389" fmla="*/ 10874 w 642626"/>
                <a:gd name="connsiteY4-390" fmla="*/ 548188 h 627153"/>
                <a:gd name="connsiteX5-391" fmla="*/ 36507 w 642626"/>
                <a:gd name="connsiteY5-392" fmla="*/ 99963 h 627153"/>
                <a:gd name="connsiteX0-393" fmla="*/ 101940 w 641803"/>
                <a:gd name="connsiteY0-394" fmla="*/ 32533 h 629209"/>
                <a:gd name="connsiteX1-395" fmla="*/ 545294 w 641803"/>
                <a:gd name="connsiteY1-396" fmla="*/ 33410 h 629209"/>
                <a:gd name="connsiteX2-397" fmla="*/ 633532 w 641803"/>
                <a:gd name="connsiteY2-398" fmla="*/ 304935 h 629209"/>
                <a:gd name="connsiteX3-399" fmla="*/ 567513 w 641803"/>
                <a:gd name="connsiteY3-400" fmla="*/ 587622 h 629209"/>
                <a:gd name="connsiteX4-401" fmla="*/ 10874 w 641803"/>
                <a:gd name="connsiteY4-402" fmla="*/ 550244 h 629209"/>
                <a:gd name="connsiteX5-403" fmla="*/ 36507 w 641803"/>
                <a:gd name="connsiteY5-404" fmla="*/ 102019 h 629209"/>
                <a:gd name="connsiteX0-405" fmla="*/ 93785 w 633648"/>
                <a:gd name="connsiteY0-406" fmla="*/ 32533 h 629209"/>
                <a:gd name="connsiteX1-407" fmla="*/ 537139 w 633648"/>
                <a:gd name="connsiteY1-408" fmla="*/ 33410 h 629209"/>
                <a:gd name="connsiteX2-409" fmla="*/ 625377 w 633648"/>
                <a:gd name="connsiteY2-410" fmla="*/ 304935 h 629209"/>
                <a:gd name="connsiteX3-411" fmla="*/ 559358 w 633648"/>
                <a:gd name="connsiteY3-412" fmla="*/ 587622 h 629209"/>
                <a:gd name="connsiteX4-413" fmla="*/ 2719 w 633648"/>
                <a:gd name="connsiteY4-414" fmla="*/ 550244 h 629209"/>
                <a:gd name="connsiteX5-415" fmla="*/ 28352 w 633648"/>
                <a:gd name="connsiteY5-416" fmla="*/ 102019 h 629209"/>
                <a:gd name="connsiteX0-417" fmla="*/ 103603 w 643466"/>
                <a:gd name="connsiteY0-418" fmla="*/ 32533 h 629209"/>
                <a:gd name="connsiteX1-419" fmla="*/ 546957 w 643466"/>
                <a:gd name="connsiteY1-420" fmla="*/ 33410 h 629209"/>
                <a:gd name="connsiteX2-421" fmla="*/ 635195 w 643466"/>
                <a:gd name="connsiteY2-422" fmla="*/ 304935 h 629209"/>
                <a:gd name="connsiteX3-423" fmla="*/ 569176 w 643466"/>
                <a:gd name="connsiteY3-424" fmla="*/ 587622 h 629209"/>
                <a:gd name="connsiteX4-425" fmla="*/ 12537 w 643466"/>
                <a:gd name="connsiteY4-426" fmla="*/ 550244 h 629209"/>
                <a:gd name="connsiteX5-427" fmla="*/ 4334 w 643466"/>
                <a:gd name="connsiteY5-428" fmla="*/ 102019 h 629209"/>
                <a:gd name="connsiteX0-429" fmla="*/ 103603 w 643466"/>
                <a:gd name="connsiteY0-430" fmla="*/ 32533 h 613248"/>
                <a:gd name="connsiteX1-431" fmla="*/ 546957 w 643466"/>
                <a:gd name="connsiteY1-432" fmla="*/ 33410 h 613248"/>
                <a:gd name="connsiteX2-433" fmla="*/ 635195 w 643466"/>
                <a:gd name="connsiteY2-434" fmla="*/ 304935 h 613248"/>
                <a:gd name="connsiteX3-435" fmla="*/ 569176 w 643466"/>
                <a:gd name="connsiteY3-436" fmla="*/ 587622 h 613248"/>
                <a:gd name="connsiteX4-437" fmla="*/ 12537 w 643466"/>
                <a:gd name="connsiteY4-438" fmla="*/ 518643 h 613248"/>
                <a:gd name="connsiteX5-439" fmla="*/ 4334 w 643466"/>
                <a:gd name="connsiteY5-440" fmla="*/ 102019 h 613248"/>
                <a:gd name="connsiteX0-441" fmla="*/ 103603 w 622280"/>
                <a:gd name="connsiteY0-442" fmla="*/ 51723 h 632438"/>
                <a:gd name="connsiteX1-443" fmla="*/ 546957 w 622280"/>
                <a:gd name="connsiteY1-444" fmla="*/ 52600 h 632438"/>
                <a:gd name="connsiteX2-445" fmla="*/ 569176 w 622280"/>
                <a:gd name="connsiteY2-446" fmla="*/ 606812 h 632438"/>
                <a:gd name="connsiteX3-447" fmla="*/ 12537 w 622280"/>
                <a:gd name="connsiteY3-448" fmla="*/ 537833 h 632438"/>
                <a:gd name="connsiteX4-449" fmla="*/ 4334 w 622280"/>
                <a:gd name="connsiteY4-450" fmla="*/ 121209 h 632438"/>
                <a:gd name="connsiteX0-451" fmla="*/ 103603 w 640916"/>
                <a:gd name="connsiteY0-452" fmla="*/ 51277 h 628066"/>
                <a:gd name="connsiteX1-453" fmla="*/ 546957 w 640916"/>
                <a:gd name="connsiteY1-454" fmla="*/ 52154 h 628066"/>
                <a:gd name="connsiteX2-455" fmla="*/ 595444 w 640916"/>
                <a:gd name="connsiteY2-456" fmla="*/ 600046 h 628066"/>
                <a:gd name="connsiteX3-457" fmla="*/ 12537 w 640916"/>
                <a:gd name="connsiteY3-458" fmla="*/ 537387 h 628066"/>
                <a:gd name="connsiteX4-459" fmla="*/ 4334 w 640916"/>
                <a:gd name="connsiteY4-460" fmla="*/ 120763 h 628066"/>
                <a:gd name="connsiteX0-461" fmla="*/ 103603 w 629940"/>
                <a:gd name="connsiteY0-462" fmla="*/ 26437 h 603226"/>
                <a:gd name="connsiteX1-463" fmla="*/ 546957 w 629940"/>
                <a:gd name="connsiteY1-464" fmla="*/ 27314 h 603226"/>
                <a:gd name="connsiteX2-465" fmla="*/ 595444 w 629940"/>
                <a:gd name="connsiteY2-466" fmla="*/ 575206 h 603226"/>
                <a:gd name="connsiteX3-467" fmla="*/ 12537 w 629940"/>
                <a:gd name="connsiteY3-468" fmla="*/ 512547 h 603226"/>
                <a:gd name="connsiteX4-469" fmla="*/ 4334 w 629940"/>
                <a:gd name="connsiteY4-470" fmla="*/ 95923 h 603226"/>
                <a:gd name="connsiteX0-471" fmla="*/ 103603 w 651443"/>
                <a:gd name="connsiteY0-472" fmla="*/ 20041 h 614843"/>
                <a:gd name="connsiteX1-473" fmla="*/ 608249 w 651443"/>
                <a:gd name="connsiteY1-474" fmla="*/ 39879 h 614843"/>
                <a:gd name="connsiteX2-475" fmla="*/ 595444 w 651443"/>
                <a:gd name="connsiteY2-476" fmla="*/ 568810 h 614843"/>
                <a:gd name="connsiteX3-477" fmla="*/ 12537 w 651443"/>
                <a:gd name="connsiteY3-478" fmla="*/ 506151 h 614843"/>
                <a:gd name="connsiteX4-479" fmla="*/ 4334 w 651443"/>
                <a:gd name="connsiteY4-480" fmla="*/ 89527 h 614843"/>
                <a:gd name="connsiteX0-481" fmla="*/ 103603 w 640788"/>
                <a:gd name="connsiteY0-482" fmla="*/ 20041 h 614843"/>
                <a:gd name="connsiteX1-483" fmla="*/ 581981 w 640788"/>
                <a:gd name="connsiteY1-484" fmla="*/ 39879 h 614843"/>
                <a:gd name="connsiteX2-485" fmla="*/ 595444 w 640788"/>
                <a:gd name="connsiteY2-486" fmla="*/ 568810 h 614843"/>
                <a:gd name="connsiteX3-487" fmla="*/ 12537 w 640788"/>
                <a:gd name="connsiteY3-488" fmla="*/ 506151 h 614843"/>
                <a:gd name="connsiteX4-489" fmla="*/ 4334 w 640788"/>
                <a:gd name="connsiteY4-490" fmla="*/ 89527 h 614843"/>
                <a:gd name="connsiteX0-491" fmla="*/ 103603 w 673655"/>
                <a:gd name="connsiteY0-492" fmla="*/ 38763 h 618146"/>
                <a:gd name="connsiteX1-493" fmla="*/ 581981 w 673655"/>
                <a:gd name="connsiteY1-494" fmla="*/ 58601 h 618146"/>
                <a:gd name="connsiteX2-495" fmla="*/ 621713 w 673655"/>
                <a:gd name="connsiteY2-496" fmla="*/ 562250 h 618146"/>
                <a:gd name="connsiteX3-497" fmla="*/ 12537 w 673655"/>
                <a:gd name="connsiteY3-498" fmla="*/ 524873 h 618146"/>
                <a:gd name="connsiteX4-499" fmla="*/ 4334 w 673655"/>
                <a:gd name="connsiteY4-500" fmla="*/ 108249 h 618146"/>
                <a:gd name="connsiteX0-501" fmla="*/ 103603 w 654750"/>
                <a:gd name="connsiteY0-502" fmla="*/ 38763 h 605787"/>
                <a:gd name="connsiteX1-503" fmla="*/ 581981 w 654750"/>
                <a:gd name="connsiteY1-504" fmla="*/ 58601 h 605787"/>
                <a:gd name="connsiteX2-505" fmla="*/ 621713 w 654750"/>
                <a:gd name="connsiteY2-506" fmla="*/ 562250 h 605787"/>
                <a:gd name="connsiteX3-507" fmla="*/ 12537 w 654750"/>
                <a:gd name="connsiteY3-508" fmla="*/ 524873 h 605787"/>
                <a:gd name="connsiteX4-509" fmla="*/ 4334 w 654750"/>
                <a:gd name="connsiteY4-510" fmla="*/ 108249 h 605787"/>
                <a:gd name="connsiteX0-511" fmla="*/ 103603 w 643734"/>
                <a:gd name="connsiteY0-512" fmla="*/ 31800 h 598824"/>
                <a:gd name="connsiteX1-513" fmla="*/ 581981 w 643734"/>
                <a:gd name="connsiteY1-514" fmla="*/ 51638 h 598824"/>
                <a:gd name="connsiteX2-515" fmla="*/ 621713 w 643734"/>
                <a:gd name="connsiteY2-516" fmla="*/ 555287 h 598824"/>
                <a:gd name="connsiteX3-517" fmla="*/ 12537 w 643734"/>
                <a:gd name="connsiteY3-518" fmla="*/ 517910 h 598824"/>
                <a:gd name="connsiteX4-519" fmla="*/ 4334 w 643734"/>
                <a:gd name="connsiteY4-520" fmla="*/ 101286 h 598824"/>
                <a:gd name="connsiteX0-521" fmla="*/ 103603 w 643734"/>
                <a:gd name="connsiteY0-522" fmla="*/ 24551 h 591575"/>
                <a:gd name="connsiteX1-523" fmla="*/ 581981 w 643734"/>
                <a:gd name="connsiteY1-524" fmla="*/ 44389 h 591575"/>
                <a:gd name="connsiteX2-525" fmla="*/ 621713 w 643734"/>
                <a:gd name="connsiteY2-526" fmla="*/ 548038 h 591575"/>
                <a:gd name="connsiteX3-527" fmla="*/ 12537 w 643734"/>
                <a:gd name="connsiteY3-528" fmla="*/ 510661 h 591575"/>
                <a:gd name="connsiteX4-529" fmla="*/ 4334 w 643734"/>
                <a:gd name="connsiteY4-530" fmla="*/ 94037 h 591575"/>
                <a:gd name="connsiteX0-531" fmla="*/ 103603 w 643734"/>
                <a:gd name="connsiteY0-532" fmla="*/ 20135 h 587159"/>
                <a:gd name="connsiteX1-533" fmla="*/ 581981 w 643734"/>
                <a:gd name="connsiteY1-534" fmla="*/ 39973 h 587159"/>
                <a:gd name="connsiteX2-535" fmla="*/ 621713 w 643734"/>
                <a:gd name="connsiteY2-536" fmla="*/ 543622 h 587159"/>
                <a:gd name="connsiteX3-537" fmla="*/ 12537 w 643734"/>
                <a:gd name="connsiteY3-538" fmla="*/ 506245 h 587159"/>
                <a:gd name="connsiteX4-539" fmla="*/ 4334 w 643734"/>
                <a:gd name="connsiteY4-540" fmla="*/ 89621 h 587159"/>
                <a:gd name="connsiteX0-541" fmla="*/ 51067 w 657504"/>
                <a:gd name="connsiteY0-542" fmla="*/ 31623 h 592327"/>
                <a:gd name="connsiteX1-543" fmla="*/ 581981 w 657504"/>
                <a:gd name="connsiteY1-544" fmla="*/ 45141 h 592327"/>
                <a:gd name="connsiteX2-545" fmla="*/ 621713 w 657504"/>
                <a:gd name="connsiteY2-546" fmla="*/ 548790 h 592327"/>
                <a:gd name="connsiteX3-547" fmla="*/ 12537 w 657504"/>
                <a:gd name="connsiteY3-548" fmla="*/ 511413 h 592327"/>
                <a:gd name="connsiteX4-549" fmla="*/ 4334 w 657504"/>
                <a:gd name="connsiteY4-550" fmla="*/ 94789 h 592327"/>
                <a:gd name="connsiteX0-551" fmla="*/ 51067 w 676118"/>
                <a:gd name="connsiteY0-552" fmla="*/ 31623 h 604686"/>
                <a:gd name="connsiteX1-553" fmla="*/ 581981 w 676118"/>
                <a:gd name="connsiteY1-554" fmla="*/ 45141 h 604686"/>
                <a:gd name="connsiteX2-555" fmla="*/ 621713 w 676118"/>
                <a:gd name="connsiteY2-556" fmla="*/ 548790 h 604686"/>
                <a:gd name="connsiteX3-557" fmla="*/ 12537 w 676118"/>
                <a:gd name="connsiteY3-558" fmla="*/ 511413 h 604686"/>
                <a:gd name="connsiteX4-559" fmla="*/ 4334 w 676118"/>
                <a:gd name="connsiteY4-560" fmla="*/ 94789 h 604686"/>
                <a:gd name="connsiteX0-561" fmla="*/ 51067 w 659741"/>
                <a:gd name="connsiteY0-562" fmla="*/ 18182 h 591245"/>
                <a:gd name="connsiteX1-563" fmla="*/ 581981 w 659741"/>
                <a:gd name="connsiteY1-564" fmla="*/ 31700 h 591245"/>
                <a:gd name="connsiteX2-565" fmla="*/ 621713 w 659741"/>
                <a:gd name="connsiteY2-566" fmla="*/ 535349 h 591245"/>
                <a:gd name="connsiteX3-567" fmla="*/ 12537 w 659741"/>
                <a:gd name="connsiteY3-568" fmla="*/ 497972 h 591245"/>
                <a:gd name="connsiteX4-569" fmla="*/ 4334 w 659741"/>
                <a:gd name="connsiteY4-570" fmla="*/ 81348 h 591245"/>
                <a:gd name="connsiteX0-571" fmla="*/ 51067 w 671131"/>
                <a:gd name="connsiteY0-572" fmla="*/ 18182 h 591245"/>
                <a:gd name="connsiteX1-573" fmla="*/ 617005 w 671131"/>
                <a:gd name="connsiteY1-574" fmla="*/ 31700 h 591245"/>
                <a:gd name="connsiteX2-575" fmla="*/ 621713 w 671131"/>
                <a:gd name="connsiteY2-576" fmla="*/ 535349 h 591245"/>
                <a:gd name="connsiteX3-577" fmla="*/ 12537 w 671131"/>
                <a:gd name="connsiteY3-578" fmla="*/ 497972 h 591245"/>
                <a:gd name="connsiteX4-579" fmla="*/ 4334 w 671131"/>
                <a:gd name="connsiteY4-580" fmla="*/ 81348 h 591245"/>
                <a:gd name="connsiteX0-581" fmla="*/ 51067 w 648099"/>
                <a:gd name="connsiteY0-582" fmla="*/ 18182 h 578886"/>
                <a:gd name="connsiteX1-583" fmla="*/ 617005 w 648099"/>
                <a:gd name="connsiteY1-584" fmla="*/ 31700 h 578886"/>
                <a:gd name="connsiteX2-585" fmla="*/ 621713 w 648099"/>
                <a:gd name="connsiteY2-586" fmla="*/ 535349 h 578886"/>
                <a:gd name="connsiteX3-587" fmla="*/ 12537 w 648099"/>
                <a:gd name="connsiteY3-588" fmla="*/ 497972 h 578886"/>
                <a:gd name="connsiteX4-589" fmla="*/ 4334 w 648099"/>
                <a:gd name="connsiteY4-590" fmla="*/ 81348 h 578886"/>
                <a:gd name="connsiteX0-591" fmla="*/ 51067 w 648099"/>
                <a:gd name="connsiteY0-592" fmla="*/ 18182 h 565791"/>
                <a:gd name="connsiteX1-593" fmla="*/ 617005 w 648099"/>
                <a:gd name="connsiteY1-594" fmla="*/ 31700 h 565791"/>
                <a:gd name="connsiteX2-595" fmla="*/ 621713 w 648099"/>
                <a:gd name="connsiteY2-596" fmla="*/ 535349 h 565791"/>
                <a:gd name="connsiteX3-597" fmla="*/ 12537 w 648099"/>
                <a:gd name="connsiteY3-598" fmla="*/ 497972 h 565791"/>
                <a:gd name="connsiteX4-599" fmla="*/ 4334 w 648099"/>
                <a:gd name="connsiteY4-600" fmla="*/ 81348 h 565791"/>
              </a:gdLst>
              <a:ahLst/>
              <a:cxnLst>
                <a:cxn ang="0">
                  <a:pos x="connsiteX0-591" y="connsiteY0-592"/>
                </a:cxn>
                <a:cxn ang="0">
                  <a:pos x="connsiteX1-593" y="connsiteY1-594"/>
                </a:cxn>
                <a:cxn ang="0">
                  <a:pos x="connsiteX2-595" y="connsiteY2-596"/>
                </a:cxn>
                <a:cxn ang="0">
                  <a:pos x="connsiteX3-597" y="connsiteY3-598"/>
                </a:cxn>
                <a:cxn ang="0">
                  <a:pos x="connsiteX4-599" y="connsiteY4-600"/>
                </a:cxn>
              </a:cxnLst>
              <a:rect l="l" t="t" r="r" b="b"/>
              <a:pathLst>
                <a:path w="648099" h="565791">
                  <a:moveTo>
                    <a:pt x="51067" y="18182"/>
                  </a:moveTo>
                  <a:cubicBezTo>
                    <a:pt x="281003" y="7261"/>
                    <a:pt x="591945" y="-22893"/>
                    <a:pt x="617005" y="31700"/>
                  </a:cubicBezTo>
                  <a:cubicBezTo>
                    <a:pt x="642065" y="86293"/>
                    <a:pt x="669922" y="489239"/>
                    <a:pt x="621713" y="535349"/>
                  </a:cubicBezTo>
                  <a:cubicBezTo>
                    <a:pt x="573504" y="581459"/>
                    <a:pt x="32838" y="579874"/>
                    <a:pt x="12537" y="497972"/>
                  </a:cubicBezTo>
                  <a:cubicBezTo>
                    <a:pt x="992" y="378148"/>
                    <a:pt x="-4426" y="189998"/>
                    <a:pt x="4334" y="81348"/>
                  </a:cubicBezTo>
                </a:path>
              </a:pathLst>
            </a:custGeom>
            <a:noFill/>
            <a:ln w="25400" cap="rnd" cmpd="sng" algn="ctr">
              <a:solidFill>
                <a:sysClr val="windowText" lastClr="000000">
                  <a:lumMod val="65000"/>
                  <a:lumOff val="35000"/>
                </a:sysClr>
              </a:solidFill>
              <a:prstDash val="solid"/>
              <a:roun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21" name="矩形 71"/>
            <p:cNvSpPr>
              <a:spLocks noChangeArrowheads="1"/>
            </p:cNvSpPr>
            <p:nvPr>
              <p:custDataLst>
                <p:tags r:id="rId13"/>
              </p:custDataLst>
            </p:nvPr>
          </p:nvSpPr>
          <p:spPr bwMode="auto">
            <a:xfrm>
              <a:off x="1506181" y="2932113"/>
              <a:ext cx="697627" cy="596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0" marR="0" lvl="0" indent="0" algn="ctr" defTabSz="914400" eaLnBrk="1" fontAlgn="auto" latinLnBrk="0" hangingPunct="1">
                <a:lnSpc>
                  <a:spcPct val="100000"/>
                </a:lnSpc>
                <a:spcBef>
                  <a:spcPts val="0"/>
                </a:spcBef>
                <a:spcAft>
                  <a:spcPts val="0"/>
                </a:spcAft>
                <a:buClrTx/>
                <a:buSzTx/>
                <a:buFontTx/>
                <a:buNone/>
                <a:defRPr/>
              </a:pPr>
              <a:r>
                <a:rPr kumimoji="0" lang="en-US" altLang="zh-CN" sz="1400" b="1" i="0" u="none" strike="noStrike" kern="0" cap="none" spc="0" normalizeH="0" baseline="0" noProof="0" dirty="0">
                  <a:ln>
                    <a:noFill/>
                  </a:ln>
                  <a:solidFill>
                    <a:srgbClr val="595959"/>
                  </a:solidFill>
                  <a:effectLst/>
                  <a:uLnTx/>
                  <a:uFillTx/>
                  <a:latin typeface="仓耳青禾体-谷力 W05"/>
                  <a:ea typeface="仓耳青禾体-谷力 W05"/>
                  <a:cs typeface="+mn-ea"/>
                  <a:sym typeface="+mn-lt"/>
                </a:rPr>
                <a:t>02</a:t>
              </a:r>
              <a:endParaRPr kumimoji="0" lang="zh-CN" altLang="en-US" sz="1400" b="1" i="0" u="none" strike="noStrike" kern="0" cap="none" spc="0" normalizeH="0" baseline="0" noProof="0" dirty="0">
                <a:ln>
                  <a:noFill/>
                </a:ln>
                <a:solidFill>
                  <a:srgbClr val="595959"/>
                </a:solidFill>
                <a:effectLst/>
                <a:uLnTx/>
                <a:uFillTx/>
                <a:latin typeface="仓耳青禾体-谷力 W05"/>
                <a:ea typeface="仓耳青禾体-谷力 W05"/>
                <a:cs typeface="+mn-ea"/>
                <a:sym typeface="+mn-lt"/>
              </a:endParaRPr>
            </a:p>
          </p:txBody>
        </p:sp>
        <p:grpSp>
          <p:nvGrpSpPr>
            <p:cNvPr id="22" name="组合 5"/>
            <p:cNvGrpSpPr/>
            <p:nvPr/>
          </p:nvGrpSpPr>
          <p:grpSpPr bwMode="auto">
            <a:xfrm>
              <a:off x="1584325" y="2544763"/>
              <a:ext cx="536575" cy="473075"/>
              <a:chOff x="7509111" y="2144857"/>
              <a:chExt cx="1157049" cy="1019200"/>
            </a:xfrm>
          </p:grpSpPr>
          <p:sp>
            <p:nvSpPr>
              <p:cNvPr id="23" name="任意多边形 1"/>
              <p:cNvSpPr/>
              <p:nvPr>
                <p:custDataLst>
                  <p:tags r:id="rId14"/>
                </p:custDataLst>
              </p:nvPr>
            </p:nvSpPr>
            <p:spPr>
              <a:xfrm>
                <a:off x="7509111" y="2363746"/>
                <a:ext cx="1157049" cy="800311"/>
              </a:xfrm>
              <a:custGeom>
                <a:avLst/>
                <a:gdLst>
                  <a:gd name="connsiteX0" fmla="*/ 582519 w 1166674"/>
                  <a:gd name="connsiteY0" fmla="*/ 223878 h 732468"/>
                  <a:gd name="connsiteX1" fmla="*/ 236155 w 1166674"/>
                  <a:gd name="connsiteY1" fmla="*/ 2205 h 732468"/>
                  <a:gd name="connsiteX2" fmla="*/ 628 w 1166674"/>
                  <a:gd name="connsiteY2" fmla="*/ 390133 h 732468"/>
                  <a:gd name="connsiteX3" fmla="*/ 305428 w 1166674"/>
                  <a:gd name="connsiteY3" fmla="*/ 722642 h 732468"/>
                  <a:gd name="connsiteX4" fmla="*/ 540955 w 1166674"/>
                  <a:gd name="connsiteY4" fmla="*/ 611805 h 732468"/>
                  <a:gd name="connsiteX5" fmla="*/ 734919 w 1166674"/>
                  <a:gd name="connsiteY5" fmla="*/ 722642 h 732468"/>
                  <a:gd name="connsiteX6" fmla="*/ 1095137 w 1166674"/>
                  <a:gd name="connsiteY6" fmla="*/ 556387 h 732468"/>
                  <a:gd name="connsiteX7" fmla="*/ 1122846 w 1166674"/>
                  <a:gd name="connsiteY7" fmla="*/ 43769 h 732468"/>
                  <a:gd name="connsiteX8" fmla="*/ 582519 w 1166674"/>
                  <a:gd name="connsiteY8" fmla="*/ 223878 h 732468"/>
                  <a:gd name="connsiteX0-1" fmla="*/ 582519 w 1166674"/>
                  <a:gd name="connsiteY0-2" fmla="*/ 223878 h 732468"/>
                  <a:gd name="connsiteX1-3" fmla="*/ 236155 w 1166674"/>
                  <a:gd name="connsiteY1-4" fmla="*/ 2205 h 732468"/>
                  <a:gd name="connsiteX2-5" fmla="*/ 628 w 1166674"/>
                  <a:gd name="connsiteY2-6" fmla="*/ 390133 h 732468"/>
                  <a:gd name="connsiteX3-7" fmla="*/ 305428 w 1166674"/>
                  <a:gd name="connsiteY3-8" fmla="*/ 722642 h 732468"/>
                  <a:gd name="connsiteX4-9" fmla="*/ 540955 w 1166674"/>
                  <a:gd name="connsiteY4-10" fmla="*/ 611805 h 732468"/>
                  <a:gd name="connsiteX5-11" fmla="*/ 734919 w 1166674"/>
                  <a:gd name="connsiteY5-12" fmla="*/ 722642 h 732468"/>
                  <a:gd name="connsiteX6-13" fmla="*/ 1095137 w 1166674"/>
                  <a:gd name="connsiteY6-14" fmla="*/ 556387 h 732468"/>
                  <a:gd name="connsiteX7-15" fmla="*/ 1122846 w 1166674"/>
                  <a:gd name="connsiteY7-16" fmla="*/ 43769 h 732468"/>
                  <a:gd name="connsiteX8-17" fmla="*/ 582519 w 1166674"/>
                  <a:gd name="connsiteY8-18" fmla="*/ 223878 h 732468"/>
                  <a:gd name="connsiteX0-19" fmla="*/ 582519 w 1166674"/>
                  <a:gd name="connsiteY0-20" fmla="*/ 226644 h 735234"/>
                  <a:gd name="connsiteX1-21" fmla="*/ 236155 w 1166674"/>
                  <a:gd name="connsiteY1-22" fmla="*/ 4971 h 735234"/>
                  <a:gd name="connsiteX2-23" fmla="*/ 628 w 1166674"/>
                  <a:gd name="connsiteY2-24" fmla="*/ 392899 h 735234"/>
                  <a:gd name="connsiteX3-25" fmla="*/ 305428 w 1166674"/>
                  <a:gd name="connsiteY3-26" fmla="*/ 725408 h 735234"/>
                  <a:gd name="connsiteX4-27" fmla="*/ 540955 w 1166674"/>
                  <a:gd name="connsiteY4-28" fmla="*/ 614571 h 735234"/>
                  <a:gd name="connsiteX5-29" fmla="*/ 734919 w 1166674"/>
                  <a:gd name="connsiteY5-30" fmla="*/ 725408 h 735234"/>
                  <a:gd name="connsiteX6-31" fmla="*/ 1095137 w 1166674"/>
                  <a:gd name="connsiteY6-32" fmla="*/ 559153 h 735234"/>
                  <a:gd name="connsiteX7-33" fmla="*/ 1122846 w 1166674"/>
                  <a:gd name="connsiteY7-34" fmla="*/ 46535 h 735234"/>
                  <a:gd name="connsiteX8-35" fmla="*/ 582519 w 1166674"/>
                  <a:gd name="connsiteY8-36" fmla="*/ 226644 h 735234"/>
                  <a:gd name="connsiteX0-37" fmla="*/ 582519 w 1166674"/>
                  <a:gd name="connsiteY0-38" fmla="*/ 226644 h 735234"/>
                  <a:gd name="connsiteX1-39" fmla="*/ 236155 w 1166674"/>
                  <a:gd name="connsiteY1-40" fmla="*/ 4971 h 735234"/>
                  <a:gd name="connsiteX2-41" fmla="*/ 628 w 1166674"/>
                  <a:gd name="connsiteY2-42" fmla="*/ 392899 h 735234"/>
                  <a:gd name="connsiteX3-43" fmla="*/ 305428 w 1166674"/>
                  <a:gd name="connsiteY3-44" fmla="*/ 725408 h 735234"/>
                  <a:gd name="connsiteX4-45" fmla="*/ 540955 w 1166674"/>
                  <a:gd name="connsiteY4-46" fmla="*/ 614571 h 735234"/>
                  <a:gd name="connsiteX5-47" fmla="*/ 734919 w 1166674"/>
                  <a:gd name="connsiteY5-48" fmla="*/ 725408 h 735234"/>
                  <a:gd name="connsiteX6-49" fmla="*/ 1095137 w 1166674"/>
                  <a:gd name="connsiteY6-50" fmla="*/ 559153 h 735234"/>
                  <a:gd name="connsiteX7-51" fmla="*/ 1122846 w 1166674"/>
                  <a:gd name="connsiteY7-52" fmla="*/ 46535 h 735234"/>
                  <a:gd name="connsiteX8-53" fmla="*/ 582519 w 1166674"/>
                  <a:gd name="connsiteY8-54" fmla="*/ 226644 h 735234"/>
                  <a:gd name="connsiteX0-55" fmla="*/ 582519 w 1166674"/>
                  <a:gd name="connsiteY0-56" fmla="*/ 226644 h 735234"/>
                  <a:gd name="connsiteX1-57" fmla="*/ 236155 w 1166674"/>
                  <a:gd name="connsiteY1-58" fmla="*/ 4971 h 735234"/>
                  <a:gd name="connsiteX2-59" fmla="*/ 628 w 1166674"/>
                  <a:gd name="connsiteY2-60" fmla="*/ 392899 h 735234"/>
                  <a:gd name="connsiteX3-61" fmla="*/ 305428 w 1166674"/>
                  <a:gd name="connsiteY3-62" fmla="*/ 725408 h 735234"/>
                  <a:gd name="connsiteX4-63" fmla="*/ 540955 w 1166674"/>
                  <a:gd name="connsiteY4-64" fmla="*/ 614571 h 735234"/>
                  <a:gd name="connsiteX5-65" fmla="*/ 734919 w 1166674"/>
                  <a:gd name="connsiteY5-66" fmla="*/ 725408 h 735234"/>
                  <a:gd name="connsiteX6-67" fmla="*/ 1095137 w 1166674"/>
                  <a:gd name="connsiteY6-68" fmla="*/ 559153 h 735234"/>
                  <a:gd name="connsiteX7-69" fmla="*/ 1122846 w 1166674"/>
                  <a:gd name="connsiteY7-70" fmla="*/ 46535 h 735234"/>
                  <a:gd name="connsiteX8-71" fmla="*/ 582519 w 1166674"/>
                  <a:gd name="connsiteY8-72" fmla="*/ 226644 h 735234"/>
                  <a:gd name="connsiteX0-73" fmla="*/ 582519 w 1131746"/>
                  <a:gd name="connsiteY0-74" fmla="*/ 226644 h 735234"/>
                  <a:gd name="connsiteX1-75" fmla="*/ 236155 w 1131746"/>
                  <a:gd name="connsiteY1-76" fmla="*/ 4971 h 735234"/>
                  <a:gd name="connsiteX2-77" fmla="*/ 628 w 1131746"/>
                  <a:gd name="connsiteY2-78" fmla="*/ 392899 h 735234"/>
                  <a:gd name="connsiteX3-79" fmla="*/ 305428 w 1131746"/>
                  <a:gd name="connsiteY3-80" fmla="*/ 725408 h 735234"/>
                  <a:gd name="connsiteX4-81" fmla="*/ 540955 w 1131746"/>
                  <a:gd name="connsiteY4-82" fmla="*/ 614571 h 735234"/>
                  <a:gd name="connsiteX5-83" fmla="*/ 734919 w 1131746"/>
                  <a:gd name="connsiteY5-84" fmla="*/ 725408 h 735234"/>
                  <a:gd name="connsiteX6-85" fmla="*/ 1095137 w 1131746"/>
                  <a:gd name="connsiteY6-86" fmla="*/ 559153 h 735234"/>
                  <a:gd name="connsiteX7-87" fmla="*/ 1053574 w 1131746"/>
                  <a:gd name="connsiteY7-88" fmla="*/ 74245 h 735234"/>
                  <a:gd name="connsiteX8-89" fmla="*/ 582519 w 1131746"/>
                  <a:gd name="connsiteY8-90" fmla="*/ 226644 h 735234"/>
                  <a:gd name="connsiteX0-91" fmla="*/ 582519 w 1137803"/>
                  <a:gd name="connsiteY0-92" fmla="*/ 226644 h 735234"/>
                  <a:gd name="connsiteX1-93" fmla="*/ 236155 w 1137803"/>
                  <a:gd name="connsiteY1-94" fmla="*/ 4971 h 735234"/>
                  <a:gd name="connsiteX2-95" fmla="*/ 628 w 1137803"/>
                  <a:gd name="connsiteY2-96" fmla="*/ 392899 h 735234"/>
                  <a:gd name="connsiteX3-97" fmla="*/ 305428 w 1137803"/>
                  <a:gd name="connsiteY3-98" fmla="*/ 725408 h 735234"/>
                  <a:gd name="connsiteX4-99" fmla="*/ 540955 w 1137803"/>
                  <a:gd name="connsiteY4-100" fmla="*/ 614571 h 735234"/>
                  <a:gd name="connsiteX5-101" fmla="*/ 734919 w 1137803"/>
                  <a:gd name="connsiteY5-102" fmla="*/ 725408 h 735234"/>
                  <a:gd name="connsiteX6-103" fmla="*/ 1095137 w 1137803"/>
                  <a:gd name="connsiteY6-104" fmla="*/ 559153 h 735234"/>
                  <a:gd name="connsiteX7-105" fmla="*/ 1053574 w 1137803"/>
                  <a:gd name="connsiteY7-106" fmla="*/ 74245 h 735234"/>
                  <a:gd name="connsiteX8-107" fmla="*/ 582519 w 1137803"/>
                  <a:gd name="connsiteY8-108" fmla="*/ 226644 h 735234"/>
                  <a:gd name="connsiteX0-109" fmla="*/ 582519 w 1137803"/>
                  <a:gd name="connsiteY0-110" fmla="*/ 226644 h 735234"/>
                  <a:gd name="connsiteX1-111" fmla="*/ 236155 w 1137803"/>
                  <a:gd name="connsiteY1-112" fmla="*/ 4971 h 735234"/>
                  <a:gd name="connsiteX2-113" fmla="*/ 628 w 1137803"/>
                  <a:gd name="connsiteY2-114" fmla="*/ 392899 h 735234"/>
                  <a:gd name="connsiteX3-115" fmla="*/ 305428 w 1137803"/>
                  <a:gd name="connsiteY3-116" fmla="*/ 725408 h 735234"/>
                  <a:gd name="connsiteX4-117" fmla="*/ 540955 w 1137803"/>
                  <a:gd name="connsiteY4-118" fmla="*/ 614571 h 735234"/>
                  <a:gd name="connsiteX5-119" fmla="*/ 734919 w 1137803"/>
                  <a:gd name="connsiteY5-120" fmla="*/ 725408 h 735234"/>
                  <a:gd name="connsiteX6-121" fmla="*/ 1095137 w 1137803"/>
                  <a:gd name="connsiteY6-122" fmla="*/ 559153 h 735234"/>
                  <a:gd name="connsiteX7-123" fmla="*/ 1053574 w 1137803"/>
                  <a:gd name="connsiteY7-124" fmla="*/ 74245 h 735234"/>
                  <a:gd name="connsiteX8-125" fmla="*/ 582519 w 1137803"/>
                  <a:gd name="connsiteY8-126" fmla="*/ 226644 h 735234"/>
                  <a:gd name="connsiteX0-127" fmla="*/ 582519 w 1140842"/>
                  <a:gd name="connsiteY0-128" fmla="*/ 226644 h 735234"/>
                  <a:gd name="connsiteX1-129" fmla="*/ 236155 w 1140842"/>
                  <a:gd name="connsiteY1-130" fmla="*/ 4971 h 735234"/>
                  <a:gd name="connsiteX2-131" fmla="*/ 628 w 1140842"/>
                  <a:gd name="connsiteY2-132" fmla="*/ 392899 h 735234"/>
                  <a:gd name="connsiteX3-133" fmla="*/ 305428 w 1140842"/>
                  <a:gd name="connsiteY3-134" fmla="*/ 725408 h 735234"/>
                  <a:gd name="connsiteX4-135" fmla="*/ 540955 w 1140842"/>
                  <a:gd name="connsiteY4-136" fmla="*/ 614571 h 735234"/>
                  <a:gd name="connsiteX5-137" fmla="*/ 1095137 w 1140842"/>
                  <a:gd name="connsiteY5-138" fmla="*/ 559153 h 735234"/>
                  <a:gd name="connsiteX6-139" fmla="*/ 1053574 w 1140842"/>
                  <a:gd name="connsiteY6-140" fmla="*/ 74245 h 735234"/>
                  <a:gd name="connsiteX7-141" fmla="*/ 582519 w 1140842"/>
                  <a:gd name="connsiteY7-142" fmla="*/ 226644 h 735234"/>
                  <a:gd name="connsiteX0-143" fmla="*/ 582519 w 1140842"/>
                  <a:gd name="connsiteY0-144" fmla="*/ 226644 h 735234"/>
                  <a:gd name="connsiteX1-145" fmla="*/ 236155 w 1140842"/>
                  <a:gd name="connsiteY1-146" fmla="*/ 4971 h 735234"/>
                  <a:gd name="connsiteX2-147" fmla="*/ 628 w 1140842"/>
                  <a:gd name="connsiteY2-148" fmla="*/ 392899 h 735234"/>
                  <a:gd name="connsiteX3-149" fmla="*/ 305428 w 1140842"/>
                  <a:gd name="connsiteY3-150" fmla="*/ 725408 h 735234"/>
                  <a:gd name="connsiteX4-151" fmla="*/ 540955 w 1140842"/>
                  <a:gd name="connsiteY4-152" fmla="*/ 614571 h 735234"/>
                  <a:gd name="connsiteX5-153" fmla="*/ 1095137 w 1140842"/>
                  <a:gd name="connsiteY5-154" fmla="*/ 559153 h 735234"/>
                  <a:gd name="connsiteX6-155" fmla="*/ 1053574 w 1140842"/>
                  <a:gd name="connsiteY6-156" fmla="*/ 74245 h 735234"/>
                  <a:gd name="connsiteX7-157" fmla="*/ 582519 w 1140842"/>
                  <a:gd name="connsiteY7-158" fmla="*/ 226644 h 735234"/>
                  <a:gd name="connsiteX0-159" fmla="*/ 582519 w 1140842"/>
                  <a:gd name="connsiteY0-160" fmla="*/ 226644 h 743441"/>
                  <a:gd name="connsiteX1-161" fmla="*/ 236155 w 1140842"/>
                  <a:gd name="connsiteY1-162" fmla="*/ 4971 h 743441"/>
                  <a:gd name="connsiteX2-163" fmla="*/ 628 w 1140842"/>
                  <a:gd name="connsiteY2-164" fmla="*/ 392899 h 743441"/>
                  <a:gd name="connsiteX3-165" fmla="*/ 305428 w 1140842"/>
                  <a:gd name="connsiteY3-166" fmla="*/ 725408 h 743441"/>
                  <a:gd name="connsiteX4-167" fmla="*/ 540955 w 1140842"/>
                  <a:gd name="connsiteY4-168" fmla="*/ 614571 h 743441"/>
                  <a:gd name="connsiteX5-169" fmla="*/ 1095137 w 1140842"/>
                  <a:gd name="connsiteY5-170" fmla="*/ 559153 h 743441"/>
                  <a:gd name="connsiteX6-171" fmla="*/ 1053574 w 1140842"/>
                  <a:gd name="connsiteY6-172" fmla="*/ 74245 h 743441"/>
                  <a:gd name="connsiteX7-173" fmla="*/ 582519 w 1140842"/>
                  <a:gd name="connsiteY7-174" fmla="*/ 226644 h 743441"/>
                  <a:gd name="connsiteX0-175" fmla="*/ 582519 w 1140842"/>
                  <a:gd name="connsiteY0-176" fmla="*/ 226644 h 756134"/>
                  <a:gd name="connsiteX1-177" fmla="*/ 236155 w 1140842"/>
                  <a:gd name="connsiteY1-178" fmla="*/ 4971 h 756134"/>
                  <a:gd name="connsiteX2-179" fmla="*/ 628 w 1140842"/>
                  <a:gd name="connsiteY2-180" fmla="*/ 392899 h 756134"/>
                  <a:gd name="connsiteX3-181" fmla="*/ 305428 w 1140842"/>
                  <a:gd name="connsiteY3-182" fmla="*/ 725408 h 756134"/>
                  <a:gd name="connsiteX4-183" fmla="*/ 540955 w 1140842"/>
                  <a:gd name="connsiteY4-184" fmla="*/ 614571 h 756134"/>
                  <a:gd name="connsiteX5-185" fmla="*/ 1095137 w 1140842"/>
                  <a:gd name="connsiteY5-186" fmla="*/ 559153 h 756134"/>
                  <a:gd name="connsiteX6-187" fmla="*/ 1053574 w 1140842"/>
                  <a:gd name="connsiteY6-188" fmla="*/ 74245 h 756134"/>
                  <a:gd name="connsiteX7-189" fmla="*/ 582519 w 1140842"/>
                  <a:gd name="connsiteY7-190" fmla="*/ 226644 h 756134"/>
                  <a:gd name="connsiteX0-191" fmla="*/ 590394 w 1148717"/>
                  <a:gd name="connsiteY0-192" fmla="*/ 226644 h 756134"/>
                  <a:gd name="connsiteX1-193" fmla="*/ 244030 w 1148717"/>
                  <a:gd name="connsiteY1-194" fmla="*/ 4971 h 756134"/>
                  <a:gd name="connsiteX2-195" fmla="*/ 8503 w 1148717"/>
                  <a:gd name="connsiteY2-196" fmla="*/ 392899 h 756134"/>
                  <a:gd name="connsiteX3-197" fmla="*/ 548830 w 1148717"/>
                  <a:gd name="connsiteY3-198" fmla="*/ 614571 h 756134"/>
                  <a:gd name="connsiteX4-199" fmla="*/ 1103012 w 1148717"/>
                  <a:gd name="connsiteY4-200" fmla="*/ 559153 h 756134"/>
                  <a:gd name="connsiteX5-201" fmla="*/ 1061449 w 1148717"/>
                  <a:gd name="connsiteY5-202" fmla="*/ 74245 h 756134"/>
                  <a:gd name="connsiteX6-203" fmla="*/ 590394 w 1148717"/>
                  <a:gd name="connsiteY6-204" fmla="*/ 226644 h 756134"/>
                  <a:gd name="connsiteX0-205" fmla="*/ 590394 w 1148717"/>
                  <a:gd name="connsiteY0-206" fmla="*/ 226644 h 784718"/>
                  <a:gd name="connsiteX1-207" fmla="*/ 244030 w 1148717"/>
                  <a:gd name="connsiteY1-208" fmla="*/ 4971 h 784718"/>
                  <a:gd name="connsiteX2-209" fmla="*/ 8503 w 1148717"/>
                  <a:gd name="connsiteY2-210" fmla="*/ 392899 h 784718"/>
                  <a:gd name="connsiteX3-211" fmla="*/ 548830 w 1148717"/>
                  <a:gd name="connsiteY3-212" fmla="*/ 614571 h 784718"/>
                  <a:gd name="connsiteX4-213" fmla="*/ 1103012 w 1148717"/>
                  <a:gd name="connsiteY4-214" fmla="*/ 559153 h 784718"/>
                  <a:gd name="connsiteX5-215" fmla="*/ 1061449 w 1148717"/>
                  <a:gd name="connsiteY5-216" fmla="*/ 74245 h 784718"/>
                  <a:gd name="connsiteX6-217" fmla="*/ 590394 w 1148717"/>
                  <a:gd name="connsiteY6-218" fmla="*/ 226644 h 784718"/>
                  <a:gd name="connsiteX0-219" fmla="*/ 590394 w 1148717"/>
                  <a:gd name="connsiteY0-220" fmla="*/ 226644 h 784718"/>
                  <a:gd name="connsiteX1-221" fmla="*/ 244030 w 1148717"/>
                  <a:gd name="connsiteY1-222" fmla="*/ 4971 h 784718"/>
                  <a:gd name="connsiteX2-223" fmla="*/ 8503 w 1148717"/>
                  <a:gd name="connsiteY2-224" fmla="*/ 392899 h 784718"/>
                  <a:gd name="connsiteX3-225" fmla="*/ 548830 w 1148717"/>
                  <a:gd name="connsiteY3-226" fmla="*/ 614571 h 784718"/>
                  <a:gd name="connsiteX4-227" fmla="*/ 1103012 w 1148717"/>
                  <a:gd name="connsiteY4-228" fmla="*/ 559153 h 784718"/>
                  <a:gd name="connsiteX5-229" fmla="*/ 1061449 w 1148717"/>
                  <a:gd name="connsiteY5-230" fmla="*/ 74245 h 784718"/>
                  <a:gd name="connsiteX6-231" fmla="*/ 590394 w 1148717"/>
                  <a:gd name="connsiteY6-232" fmla="*/ 226644 h 784718"/>
                  <a:gd name="connsiteX0-233" fmla="*/ 581944 w 1140267"/>
                  <a:gd name="connsiteY0-234" fmla="*/ 226644 h 799900"/>
                  <a:gd name="connsiteX1-235" fmla="*/ 235580 w 1140267"/>
                  <a:gd name="connsiteY1-236" fmla="*/ 4971 h 799900"/>
                  <a:gd name="connsiteX2-237" fmla="*/ 53 w 1140267"/>
                  <a:gd name="connsiteY2-238" fmla="*/ 392899 h 799900"/>
                  <a:gd name="connsiteX3-239" fmla="*/ 540380 w 1140267"/>
                  <a:gd name="connsiteY3-240" fmla="*/ 614571 h 799900"/>
                  <a:gd name="connsiteX4-241" fmla="*/ 1094562 w 1140267"/>
                  <a:gd name="connsiteY4-242" fmla="*/ 559153 h 799900"/>
                  <a:gd name="connsiteX5-243" fmla="*/ 1052999 w 1140267"/>
                  <a:gd name="connsiteY5-244" fmla="*/ 74245 h 799900"/>
                  <a:gd name="connsiteX6-245" fmla="*/ 581944 w 1140267"/>
                  <a:gd name="connsiteY6-246" fmla="*/ 226644 h 799900"/>
                  <a:gd name="connsiteX0-247" fmla="*/ 581944 w 1157049"/>
                  <a:gd name="connsiteY0-248" fmla="*/ 226644 h 799900"/>
                  <a:gd name="connsiteX1-249" fmla="*/ 235580 w 1157049"/>
                  <a:gd name="connsiteY1-250" fmla="*/ 4971 h 799900"/>
                  <a:gd name="connsiteX2-251" fmla="*/ 53 w 1157049"/>
                  <a:gd name="connsiteY2-252" fmla="*/ 392899 h 799900"/>
                  <a:gd name="connsiteX3-253" fmla="*/ 540380 w 1157049"/>
                  <a:gd name="connsiteY3-254" fmla="*/ 614571 h 799900"/>
                  <a:gd name="connsiteX4-255" fmla="*/ 1094562 w 1157049"/>
                  <a:gd name="connsiteY4-256" fmla="*/ 559153 h 799900"/>
                  <a:gd name="connsiteX5-257" fmla="*/ 1052999 w 1157049"/>
                  <a:gd name="connsiteY5-258" fmla="*/ 74245 h 799900"/>
                  <a:gd name="connsiteX6-259" fmla="*/ 581944 w 1157049"/>
                  <a:gd name="connsiteY6-260" fmla="*/ 226644 h 799900"/>
                  <a:gd name="connsiteX0-261" fmla="*/ 581944 w 1157049"/>
                  <a:gd name="connsiteY0-262" fmla="*/ 226644 h 799900"/>
                  <a:gd name="connsiteX1-263" fmla="*/ 235580 w 1157049"/>
                  <a:gd name="connsiteY1-264" fmla="*/ 4971 h 799900"/>
                  <a:gd name="connsiteX2-265" fmla="*/ 53 w 1157049"/>
                  <a:gd name="connsiteY2-266" fmla="*/ 392899 h 799900"/>
                  <a:gd name="connsiteX3-267" fmla="*/ 540380 w 1157049"/>
                  <a:gd name="connsiteY3-268" fmla="*/ 614571 h 799900"/>
                  <a:gd name="connsiteX4-269" fmla="*/ 1094562 w 1157049"/>
                  <a:gd name="connsiteY4-270" fmla="*/ 559153 h 799900"/>
                  <a:gd name="connsiteX5-271" fmla="*/ 1052999 w 1157049"/>
                  <a:gd name="connsiteY5-272" fmla="*/ 74245 h 799900"/>
                  <a:gd name="connsiteX6-273" fmla="*/ 581944 w 1157049"/>
                  <a:gd name="connsiteY6-274" fmla="*/ 226644 h 799900"/>
                </a:gdLst>
                <a:ahLst/>
                <a:cxnLst>
                  <a:cxn ang="0">
                    <a:pos x="connsiteX0-261" y="connsiteY0-262"/>
                  </a:cxn>
                  <a:cxn ang="0">
                    <a:pos x="connsiteX1-263" y="connsiteY1-264"/>
                  </a:cxn>
                  <a:cxn ang="0">
                    <a:pos x="connsiteX2-265" y="connsiteY2-266"/>
                  </a:cxn>
                  <a:cxn ang="0">
                    <a:pos x="connsiteX3-267" y="connsiteY3-268"/>
                  </a:cxn>
                  <a:cxn ang="0">
                    <a:pos x="connsiteX4-269" y="connsiteY4-270"/>
                  </a:cxn>
                  <a:cxn ang="0">
                    <a:pos x="connsiteX5-271" y="connsiteY5-272"/>
                  </a:cxn>
                  <a:cxn ang="0">
                    <a:pos x="connsiteX6-273" y="connsiteY6-274"/>
                  </a:cxn>
                </a:cxnLst>
                <a:rect l="l" t="t" r="r" b="b"/>
                <a:pathLst>
                  <a:path w="1157049" h="799900">
                    <a:moveTo>
                      <a:pt x="581944" y="226644"/>
                    </a:moveTo>
                    <a:cubicBezTo>
                      <a:pt x="475725" y="67317"/>
                      <a:pt x="332562" y="-22738"/>
                      <a:pt x="235580" y="4971"/>
                    </a:cubicBezTo>
                    <a:cubicBezTo>
                      <a:pt x="138598" y="32680"/>
                      <a:pt x="-3122" y="205574"/>
                      <a:pt x="53" y="392899"/>
                    </a:cubicBezTo>
                    <a:cubicBezTo>
                      <a:pt x="3228" y="580224"/>
                      <a:pt x="176987" y="1063112"/>
                      <a:pt x="540380" y="614571"/>
                    </a:cubicBezTo>
                    <a:cubicBezTo>
                      <a:pt x="795823" y="920237"/>
                      <a:pt x="971025" y="773032"/>
                      <a:pt x="1094562" y="559153"/>
                    </a:cubicBezTo>
                    <a:cubicBezTo>
                      <a:pt x="1218099" y="345274"/>
                      <a:pt x="1133817" y="134281"/>
                      <a:pt x="1052999" y="74245"/>
                    </a:cubicBezTo>
                    <a:cubicBezTo>
                      <a:pt x="972181" y="14209"/>
                      <a:pt x="618889" y="25753"/>
                      <a:pt x="581944" y="226644"/>
                    </a:cubicBezTo>
                    <a:close/>
                  </a:path>
                </a:pathLst>
              </a:custGeom>
              <a:noFill/>
              <a:ln w="22225" cap="rnd" cmpd="sng" algn="ctr">
                <a:solidFill>
                  <a:sysClr val="windowText" lastClr="000000">
                    <a:lumMod val="65000"/>
                    <a:lumOff val="35000"/>
                  </a:sysClr>
                </a:solidFill>
                <a:prstDash val="solid"/>
                <a:roun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24" name="任意多边形 2"/>
              <p:cNvSpPr/>
              <p:nvPr>
                <p:custDataLst>
                  <p:tags r:id="rId15"/>
                </p:custDataLst>
              </p:nvPr>
            </p:nvSpPr>
            <p:spPr>
              <a:xfrm>
                <a:off x="8008901" y="2688657"/>
                <a:ext cx="164315" cy="0"/>
              </a:xfrm>
              <a:custGeom>
                <a:avLst/>
                <a:gdLst>
                  <a:gd name="connsiteX0" fmla="*/ 0 w 166255"/>
                  <a:gd name="connsiteY0" fmla="*/ 0 h 0"/>
                  <a:gd name="connsiteX1" fmla="*/ 166255 w 166255"/>
                  <a:gd name="connsiteY1" fmla="*/ 0 h 0"/>
                </a:gdLst>
                <a:ahLst/>
                <a:cxnLst>
                  <a:cxn ang="0">
                    <a:pos x="connsiteX0" y="connsiteY0"/>
                  </a:cxn>
                  <a:cxn ang="0">
                    <a:pos x="connsiteX1" y="connsiteY1"/>
                  </a:cxn>
                </a:cxnLst>
                <a:rect l="l" t="t" r="r" b="b"/>
                <a:pathLst>
                  <a:path w="166255">
                    <a:moveTo>
                      <a:pt x="0" y="0"/>
                    </a:moveTo>
                    <a:lnTo>
                      <a:pt x="166255" y="0"/>
                    </a:lnTo>
                  </a:path>
                </a:pathLst>
              </a:custGeom>
              <a:noFill/>
              <a:ln w="22225" cap="rnd" cmpd="sng" algn="ctr">
                <a:solidFill>
                  <a:sysClr val="windowText" lastClr="000000">
                    <a:lumMod val="65000"/>
                    <a:lumOff val="35000"/>
                  </a:sysClr>
                </a:solidFill>
                <a:prstDash val="solid"/>
                <a:roun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25" name="任意多边形 3"/>
              <p:cNvSpPr/>
              <p:nvPr>
                <p:custDataLst>
                  <p:tags r:id="rId16"/>
                </p:custDataLst>
              </p:nvPr>
            </p:nvSpPr>
            <p:spPr>
              <a:xfrm>
                <a:off x="8097905" y="2144857"/>
                <a:ext cx="143775" cy="543800"/>
              </a:xfrm>
              <a:custGeom>
                <a:avLst/>
                <a:gdLst>
                  <a:gd name="connsiteX0" fmla="*/ 0 w 142875"/>
                  <a:gd name="connsiteY0" fmla="*/ 542925 h 542925"/>
                  <a:gd name="connsiteX1" fmla="*/ 28575 w 142875"/>
                  <a:gd name="connsiteY1" fmla="*/ 219075 h 542925"/>
                  <a:gd name="connsiteX2" fmla="*/ 142875 w 142875"/>
                  <a:gd name="connsiteY2" fmla="*/ 0 h 542925"/>
                </a:gdLst>
                <a:ahLst/>
                <a:cxnLst>
                  <a:cxn ang="0">
                    <a:pos x="connsiteX0" y="connsiteY0"/>
                  </a:cxn>
                  <a:cxn ang="0">
                    <a:pos x="connsiteX1" y="connsiteY1"/>
                  </a:cxn>
                  <a:cxn ang="0">
                    <a:pos x="connsiteX2" y="connsiteY2"/>
                  </a:cxn>
                </a:cxnLst>
                <a:rect l="l" t="t" r="r" b="b"/>
                <a:pathLst>
                  <a:path w="142875" h="542925">
                    <a:moveTo>
                      <a:pt x="0" y="542925"/>
                    </a:moveTo>
                    <a:cubicBezTo>
                      <a:pt x="2381" y="426243"/>
                      <a:pt x="4763" y="309562"/>
                      <a:pt x="28575" y="219075"/>
                    </a:cubicBezTo>
                    <a:cubicBezTo>
                      <a:pt x="52387" y="128588"/>
                      <a:pt x="97631" y="64294"/>
                      <a:pt x="142875" y="0"/>
                    </a:cubicBezTo>
                  </a:path>
                </a:pathLst>
              </a:custGeom>
              <a:noFill/>
              <a:ln w="22225" cap="rnd" cmpd="sng" algn="ctr">
                <a:solidFill>
                  <a:sysClr val="windowText" lastClr="000000">
                    <a:lumMod val="65000"/>
                    <a:lumOff val="35000"/>
                  </a:sysClr>
                </a:solidFill>
                <a:prstDash val="solid"/>
                <a:roun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grpSp>
      </p:grpSp>
      <p:grpSp>
        <p:nvGrpSpPr>
          <p:cNvPr id="26" name="组合 25"/>
          <p:cNvGrpSpPr/>
          <p:nvPr>
            <p:custDataLst>
              <p:tags r:id="rId17"/>
            </p:custDataLst>
          </p:nvPr>
        </p:nvGrpSpPr>
        <p:grpSpPr>
          <a:xfrm>
            <a:off x="7148195" y="4836160"/>
            <a:ext cx="592455" cy="637540"/>
            <a:chOff x="1346200" y="2378075"/>
            <a:chExt cx="1025525" cy="1239838"/>
          </a:xfrm>
        </p:grpSpPr>
        <p:sp>
          <p:nvSpPr>
            <p:cNvPr id="27" name="椭圆 31"/>
            <p:cNvSpPr/>
            <p:nvPr>
              <p:custDataLst>
                <p:tags r:id="rId18"/>
              </p:custDataLst>
            </p:nvPr>
          </p:nvSpPr>
          <p:spPr>
            <a:xfrm>
              <a:off x="1346200" y="2378075"/>
              <a:ext cx="1025525" cy="1239838"/>
            </a:xfrm>
            <a:custGeom>
              <a:avLst/>
              <a:gdLst>
                <a:gd name="connsiteX0" fmla="*/ 0 w 656493"/>
                <a:gd name="connsiteY0" fmla="*/ 316523 h 633046"/>
                <a:gd name="connsiteX1" fmla="*/ 328247 w 656493"/>
                <a:gd name="connsiteY1" fmla="*/ 0 h 633046"/>
                <a:gd name="connsiteX2" fmla="*/ 656494 w 656493"/>
                <a:gd name="connsiteY2" fmla="*/ 316523 h 633046"/>
                <a:gd name="connsiteX3" fmla="*/ 328247 w 656493"/>
                <a:gd name="connsiteY3" fmla="*/ 633046 h 633046"/>
                <a:gd name="connsiteX4" fmla="*/ 0 w 656493"/>
                <a:gd name="connsiteY4" fmla="*/ 316523 h 633046"/>
                <a:gd name="connsiteX0-1" fmla="*/ 328247 w 656494"/>
                <a:gd name="connsiteY0-2" fmla="*/ 0 h 633046"/>
                <a:gd name="connsiteX1-3" fmla="*/ 656494 w 656494"/>
                <a:gd name="connsiteY1-4" fmla="*/ 316523 h 633046"/>
                <a:gd name="connsiteX2-5" fmla="*/ 328247 w 656494"/>
                <a:gd name="connsiteY2-6" fmla="*/ 633046 h 633046"/>
                <a:gd name="connsiteX3-7" fmla="*/ 0 w 656494"/>
                <a:gd name="connsiteY3-8" fmla="*/ 316523 h 633046"/>
                <a:gd name="connsiteX4-9" fmla="*/ 419687 w 656494"/>
                <a:gd name="connsiteY4-10" fmla="*/ 91440 h 633046"/>
                <a:gd name="connsiteX0-11" fmla="*/ 402964 w 731211"/>
                <a:gd name="connsiteY0-12" fmla="*/ 0 h 633046"/>
                <a:gd name="connsiteX1-13" fmla="*/ 731211 w 731211"/>
                <a:gd name="connsiteY1-14" fmla="*/ 316523 h 633046"/>
                <a:gd name="connsiteX2-15" fmla="*/ 402964 w 731211"/>
                <a:gd name="connsiteY2-16" fmla="*/ 633046 h 633046"/>
                <a:gd name="connsiteX3-17" fmla="*/ 74717 w 731211"/>
                <a:gd name="connsiteY3-18" fmla="*/ 316523 h 633046"/>
                <a:gd name="connsiteX4-19" fmla="*/ 161895 w 731211"/>
                <a:gd name="connsiteY4-20" fmla="*/ 152400 h 633046"/>
                <a:gd name="connsiteX0-21" fmla="*/ 353700 w 681947"/>
                <a:gd name="connsiteY0-22" fmla="*/ 0 h 633046"/>
                <a:gd name="connsiteX1-23" fmla="*/ 681947 w 681947"/>
                <a:gd name="connsiteY1-24" fmla="*/ 316523 h 633046"/>
                <a:gd name="connsiteX2-25" fmla="*/ 353700 w 681947"/>
                <a:gd name="connsiteY2-26" fmla="*/ 633046 h 633046"/>
                <a:gd name="connsiteX3-27" fmla="*/ 25453 w 681947"/>
                <a:gd name="connsiteY3-28" fmla="*/ 316523 h 633046"/>
                <a:gd name="connsiteX4-29" fmla="*/ 112631 w 681947"/>
                <a:gd name="connsiteY4-30" fmla="*/ 152400 h 633046"/>
                <a:gd name="connsiteX0-31" fmla="*/ 341249 w 669496"/>
                <a:gd name="connsiteY0-32" fmla="*/ 0 h 633046"/>
                <a:gd name="connsiteX1-33" fmla="*/ 669496 w 669496"/>
                <a:gd name="connsiteY1-34" fmla="*/ 316523 h 633046"/>
                <a:gd name="connsiteX2-35" fmla="*/ 341249 w 669496"/>
                <a:gd name="connsiteY2-36" fmla="*/ 633046 h 633046"/>
                <a:gd name="connsiteX3-37" fmla="*/ 13002 w 669496"/>
                <a:gd name="connsiteY3-38" fmla="*/ 316523 h 633046"/>
                <a:gd name="connsiteX4-39" fmla="*/ 100180 w 669496"/>
                <a:gd name="connsiteY4-40" fmla="*/ 152400 h 633046"/>
                <a:gd name="connsiteX0-41" fmla="*/ 347951 w 676198"/>
                <a:gd name="connsiteY0-42" fmla="*/ 0 h 633046"/>
                <a:gd name="connsiteX1-43" fmla="*/ 676198 w 676198"/>
                <a:gd name="connsiteY1-44" fmla="*/ 316523 h 633046"/>
                <a:gd name="connsiteX2-45" fmla="*/ 347951 w 676198"/>
                <a:gd name="connsiteY2-46" fmla="*/ 633046 h 633046"/>
                <a:gd name="connsiteX3-47" fmla="*/ 19704 w 676198"/>
                <a:gd name="connsiteY3-48" fmla="*/ 316523 h 633046"/>
                <a:gd name="connsiteX4-49" fmla="*/ 79173 w 676198"/>
                <a:gd name="connsiteY4-50" fmla="*/ 113607 h 633046"/>
                <a:gd name="connsiteX0-51" fmla="*/ 333371 w 661618"/>
                <a:gd name="connsiteY0-52" fmla="*/ 0 h 633046"/>
                <a:gd name="connsiteX1-53" fmla="*/ 661618 w 661618"/>
                <a:gd name="connsiteY1-54" fmla="*/ 316523 h 633046"/>
                <a:gd name="connsiteX2-55" fmla="*/ 333371 w 661618"/>
                <a:gd name="connsiteY2-56" fmla="*/ 633046 h 633046"/>
                <a:gd name="connsiteX3-57" fmla="*/ 5124 w 661618"/>
                <a:gd name="connsiteY3-58" fmla="*/ 316523 h 633046"/>
                <a:gd name="connsiteX4-59" fmla="*/ 64593 w 661618"/>
                <a:gd name="connsiteY4-60" fmla="*/ 113607 h 633046"/>
                <a:gd name="connsiteX0-61" fmla="*/ 178200 w 661618"/>
                <a:gd name="connsiteY0-62" fmla="*/ 0 h 583170"/>
                <a:gd name="connsiteX1-63" fmla="*/ 661618 w 661618"/>
                <a:gd name="connsiteY1-64" fmla="*/ 266647 h 583170"/>
                <a:gd name="connsiteX2-65" fmla="*/ 333371 w 661618"/>
                <a:gd name="connsiteY2-66" fmla="*/ 583170 h 583170"/>
                <a:gd name="connsiteX3-67" fmla="*/ 5124 w 661618"/>
                <a:gd name="connsiteY3-68" fmla="*/ 266647 h 583170"/>
                <a:gd name="connsiteX4-69" fmla="*/ 64593 w 661618"/>
                <a:gd name="connsiteY4-70" fmla="*/ 63731 h 583170"/>
                <a:gd name="connsiteX0-71" fmla="*/ 178200 w 662133"/>
                <a:gd name="connsiteY0-72" fmla="*/ 66578 h 649748"/>
                <a:gd name="connsiteX1-73" fmla="*/ 412660 w 662133"/>
                <a:gd name="connsiteY1-74" fmla="*/ 10947 h 649748"/>
                <a:gd name="connsiteX2-75" fmla="*/ 661618 w 662133"/>
                <a:gd name="connsiteY2-76" fmla="*/ 333225 h 649748"/>
                <a:gd name="connsiteX3-77" fmla="*/ 333371 w 662133"/>
                <a:gd name="connsiteY3-78" fmla="*/ 649748 h 649748"/>
                <a:gd name="connsiteX4-79" fmla="*/ 5124 w 662133"/>
                <a:gd name="connsiteY4-80" fmla="*/ 333225 h 649748"/>
                <a:gd name="connsiteX5" fmla="*/ 64593 w 662133"/>
                <a:gd name="connsiteY5" fmla="*/ 130309 h 649748"/>
                <a:gd name="connsiteX0-81" fmla="*/ 178200 w 662148"/>
                <a:gd name="connsiteY0-82" fmla="*/ 66578 h 649748"/>
                <a:gd name="connsiteX1-83" fmla="*/ 412660 w 662148"/>
                <a:gd name="connsiteY1-84" fmla="*/ 10947 h 649748"/>
                <a:gd name="connsiteX2-85" fmla="*/ 661618 w 662148"/>
                <a:gd name="connsiteY2-86" fmla="*/ 333225 h 649748"/>
                <a:gd name="connsiteX3-87" fmla="*/ 333371 w 662148"/>
                <a:gd name="connsiteY3-88" fmla="*/ 649748 h 649748"/>
                <a:gd name="connsiteX4-89" fmla="*/ 5124 w 662148"/>
                <a:gd name="connsiteY4-90" fmla="*/ 333225 h 649748"/>
                <a:gd name="connsiteX5-91" fmla="*/ 64593 w 662148"/>
                <a:gd name="connsiteY5-92" fmla="*/ 130309 h 649748"/>
                <a:gd name="connsiteX0-93" fmla="*/ 178200 w 662148"/>
                <a:gd name="connsiteY0-94" fmla="*/ 61032 h 644202"/>
                <a:gd name="connsiteX1-95" fmla="*/ 412660 w 662148"/>
                <a:gd name="connsiteY1-96" fmla="*/ 5401 h 644202"/>
                <a:gd name="connsiteX2-97" fmla="*/ 661618 w 662148"/>
                <a:gd name="connsiteY2-98" fmla="*/ 327679 h 644202"/>
                <a:gd name="connsiteX3-99" fmla="*/ 333371 w 662148"/>
                <a:gd name="connsiteY3-100" fmla="*/ 644202 h 644202"/>
                <a:gd name="connsiteX4-101" fmla="*/ 5124 w 662148"/>
                <a:gd name="connsiteY4-102" fmla="*/ 327679 h 644202"/>
                <a:gd name="connsiteX5-103" fmla="*/ 64593 w 662148"/>
                <a:gd name="connsiteY5-104" fmla="*/ 124763 h 644202"/>
                <a:gd name="connsiteX0-105" fmla="*/ 178200 w 662148"/>
                <a:gd name="connsiteY0-106" fmla="*/ 75865 h 659035"/>
                <a:gd name="connsiteX1-107" fmla="*/ 168819 w 662148"/>
                <a:gd name="connsiteY1-108" fmla="*/ 31317 h 659035"/>
                <a:gd name="connsiteX2-109" fmla="*/ 412660 w 662148"/>
                <a:gd name="connsiteY2-110" fmla="*/ 20234 h 659035"/>
                <a:gd name="connsiteX3-111" fmla="*/ 661618 w 662148"/>
                <a:gd name="connsiteY3-112" fmla="*/ 342512 h 659035"/>
                <a:gd name="connsiteX4-113" fmla="*/ 333371 w 662148"/>
                <a:gd name="connsiteY4-114" fmla="*/ 659035 h 659035"/>
                <a:gd name="connsiteX5-115" fmla="*/ 5124 w 662148"/>
                <a:gd name="connsiteY5-116" fmla="*/ 342512 h 659035"/>
                <a:gd name="connsiteX6" fmla="*/ 64593 w 662148"/>
                <a:gd name="connsiteY6" fmla="*/ 139596 h 659035"/>
                <a:gd name="connsiteX0-117" fmla="*/ 178200 w 662148"/>
                <a:gd name="connsiteY0-118" fmla="*/ 68901 h 652071"/>
                <a:gd name="connsiteX1-119" fmla="*/ 130026 w 662148"/>
                <a:gd name="connsiteY1-120" fmla="*/ 68688 h 652071"/>
                <a:gd name="connsiteX2-121" fmla="*/ 412660 w 662148"/>
                <a:gd name="connsiteY2-122" fmla="*/ 13270 h 652071"/>
                <a:gd name="connsiteX3-123" fmla="*/ 661618 w 662148"/>
                <a:gd name="connsiteY3-124" fmla="*/ 335548 h 652071"/>
                <a:gd name="connsiteX4-125" fmla="*/ 333371 w 662148"/>
                <a:gd name="connsiteY4-126" fmla="*/ 652071 h 652071"/>
                <a:gd name="connsiteX5-127" fmla="*/ 5124 w 662148"/>
                <a:gd name="connsiteY5-128" fmla="*/ 335548 h 652071"/>
                <a:gd name="connsiteX6-129" fmla="*/ 64593 w 662148"/>
                <a:gd name="connsiteY6-130" fmla="*/ 132632 h 652071"/>
                <a:gd name="connsiteX0-131" fmla="*/ 178200 w 662220"/>
                <a:gd name="connsiteY0-132" fmla="*/ 68901 h 652071"/>
                <a:gd name="connsiteX1-133" fmla="*/ 130026 w 662220"/>
                <a:gd name="connsiteY1-134" fmla="*/ 68688 h 652071"/>
                <a:gd name="connsiteX2-135" fmla="*/ 412660 w 662220"/>
                <a:gd name="connsiteY2-136" fmla="*/ 13270 h 652071"/>
                <a:gd name="connsiteX3-137" fmla="*/ 661618 w 662220"/>
                <a:gd name="connsiteY3-138" fmla="*/ 335548 h 652071"/>
                <a:gd name="connsiteX4-139" fmla="*/ 333371 w 662220"/>
                <a:gd name="connsiteY4-140" fmla="*/ 652071 h 652071"/>
                <a:gd name="connsiteX5-141" fmla="*/ 5124 w 662220"/>
                <a:gd name="connsiteY5-142" fmla="*/ 335548 h 652071"/>
                <a:gd name="connsiteX6-143" fmla="*/ 64593 w 662220"/>
                <a:gd name="connsiteY6-144" fmla="*/ 132632 h 652071"/>
                <a:gd name="connsiteX0-145" fmla="*/ 178200 w 662220"/>
                <a:gd name="connsiteY0-146" fmla="*/ 58449 h 641619"/>
                <a:gd name="connsiteX1-147" fmla="*/ 130026 w 662220"/>
                <a:gd name="connsiteY1-148" fmla="*/ 58236 h 641619"/>
                <a:gd name="connsiteX2-149" fmla="*/ 412660 w 662220"/>
                <a:gd name="connsiteY2-150" fmla="*/ 2818 h 641619"/>
                <a:gd name="connsiteX3-151" fmla="*/ 661618 w 662220"/>
                <a:gd name="connsiteY3-152" fmla="*/ 325096 h 641619"/>
                <a:gd name="connsiteX4-153" fmla="*/ 333371 w 662220"/>
                <a:gd name="connsiteY4-154" fmla="*/ 641619 h 641619"/>
                <a:gd name="connsiteX5-155" fmla="*/ 5124 w 662220"/>
                <a:gd name="connsiteY5-156" fmla="*/ 325096 h 641619"/>
                <a:gd name="connsiteX6-157" fmla="*/ 64593 w 662220"/>
                <a:gd name="connsiteY6-158" fmla="*/ 122180 h 641619"/>
                <a:gd name="connsiteX0-159" fmla="*/ 178200 w 662220"/>
                <a:gd name="connsiteY0-160" fmla="*/ 58449 h 641619"/>
                <a:gd name="connsiteX1-161" fmla="*/ 130026 w 662220"/>
                <a:gd name="connsiteY1-162" fmla="*/ 58236 h 641619"/>
                <a:gd name="connsiteX2-163" fmla="*/ 412660 w 662220"/>
                <a:gd name="connsiteY2-164" fmla="*/ 2818 h 641619"/>
                <a:gd name="connsiteX3-165" fmla="*/ 661618 w 662220"/>
                <a:gd name="connsiteY3-166" fmla="*/ 325096 h 641619"/>
                <a:gd name="connsiteX4-167" fmla="*/ 333371 w 662220"/>
                <a:gd name="connsiteY4-168" fmla="*/ 641619 h 641619"/>
                <a:gd name="connsiteX5-169" fmla="*/ 5124 w 662220"/>
                <a:gd name="connsiteY5-170" fmla="*/ 325096 h 641619"/>
                <a:gd name="connsiteX6-171" fmla="*/ 64593 w 662220"/>
                <a:gd name="connsiteY6-172" fmla="*/ 122180 h 641619"/>
                <a:gd name="connsiteX0-173" fmla="*/ 178200 w 662220"/>
                <a:gd name="connsiteY0-174" fmla="*/ 58449 h 641619"/>
                <a:gd name="connsiteX1-175" fmla="*/ 130026 w 662220"/>
                <a:gd name="connsiteY1-176" fmla="*/ 58236 h 641619"/>
                <a:gd name="connsiteX2-177" fmla="*/ 412660 w 662220"/>
                <a:gd name="connsiteY2-178" fmla="*/ 2818 h 641619"/>
                <a:gd name="connsiteX3-179" fmla="*/ 661618 w 662220"/>
                <a:gd name="connsiteY3-180" fmla="*/ 325096 h 641619"/>
                <a:gd name="connsiteX4-181" fmla="*/ 333371 w 662220"/>
                <a:gd name="connsiteY4-182" fmla="*/ 641619 h 641619"/>
                <a:gd name="connsiteX5-183" fmla="*/ 5124 w 662220"/>
                <a:gd name="connsiteY5-184" fmla="*/ 325096 h 641619"/>
                <a:gd name="connsiteX6-185" fmla="*/ 64593 w 662220"/>
                <a:gd name="connsiteY6-186" fmla="*/ 122180 h 641619"/>
                <a:gd name="connsiteX0-187" fmla="*/ 178200 w 662220"/>
                <a:gd name="connsiteY0-188" fmla="*/ 58449 h 641619"/>
                <a:gd name="connsiteX1-189" fmla="*/ 130026 w 662220"/>
                <a:gd name="connsiteY1-190" fmla="*/ 58236 h 641619"/>
                <a:gd name="connsiteX2-191" fmla="*/ 412660 w 662220"/>
                <a:gd name="connsiteY2-192" fmla="*/ 2818 h 641619"/>
                <a:gd name="connsiteX3-193" fmla="*/ 661618 w 662220"/>
                <a:gd name="connsiteY3-194" fmla="*/ 325096 h 641619"/>
                <a:gd name="connsiteX4-195" fmla="*/ 333371 w 662220"/>
                <a:gd name="connsiteY4-196" fmla="*/ 641619 h 641619"/>
                <a:gd name="connsiteX5-197" fmla="*/ 5124 w 662220"/>
                <a:gd name="connsiteY5-198" fmla="*/ 325096 h 641619"/>
                <a:gd name="connsiteX6-199" fmla="*/ 64593 w 662220"/>
                <a:gd name="connsiteY6-200" fmla="*/ 122180 h 641619"/>
                <a:gd name="connsiteX0-201" fmla="*/ 178200 w 662220"/>
                <a:gd name="connsiteY0-202" fmla="*/ 58449 h 641619"/>
                <a:gd name="connsiteX1-203" fmla="*/ 130026 w 662220"/>
                <a:gd name="connsiteY1-204" fmla="*/ 58236 h 641619"/>
                <a:gd name="connsiteX2-205" fmla="*/ 412660 w 662220"/>
                <a:gd name="connsiteY2-206" fmla="*/ 2818 h 641619"/>
                <a:gd name="connsiteX3-207" fmla="*/ 661618 w 662220"/>
                <a:gd name="connsiteY3-208" fmla="*/ 325096 h 641619"/>
                <a:gd name="connsiteX4-209" fmla="*/ 333371 w 662220"/>
                <a:gd name="connsiteY4-210" fmla="*/ 641619 h 641619"/>
                <a:gd name="connsiteX5-211" fmla="*/ 5124 w 662220"/>
                <a:gd name="connsiteY5-212" fmla="*/ 325096 h 641619"/>
                <a:gd name="connsiteX6-213" fmla="*/ 64593 w 662220"/>
                <a:gd name="connsiteY6-214" fmla="*/ 122180 h 641619"/>
                <a:gd name="connsiteX0-215" fmla="*/ 176252 w 660272"/>
                <a:gd name="connsiteY0-216" fmla="*/ 58449 h 641619"/>
                <a:gd name="connsiteX1-217" fmla="*/ 128078 w 660272"/>
                <a:gd name="connsiteY1-218" fmla="*/ 58236 h 641619"/>
                <a:gd name="connsiteX2-219" fmla="*/ 410712 w 660272"/>
                <a:gd name="connsiteY2-220" fmla="*/ 2818 h 641619"/>
                <a:gd name="connsiteX3-221" fmla="*/ 659670 w 660272"/>
                <a:gd name="connsiteY3-222" fmla="*/ 325096 h 641619"/>
                <a:gd name="connsiteX4-223" fmla="*/ 331423 w 660272"/>
                <a:gd name="connsiteY4-224" fmla="*/ 641619 h 641619"/>
                <a:gd name="connsiteX5-225" fmla="*/ 3176 w 660272"/>
                <a:gd name="connsiteY5-226" fmla="*/ 325096 h 641619"/>
                <a:gd name="connsiteX6-227" fmla="*/ 62645 w 660272"/>
                <a:gd name="connsiteY6-228" fmla="*/ 122180 h 641619"/>
                <a:gd name="connsiteX0-229" fmla="*/ 253837 w 660272"/>
                <a:gd name="connsiteY0-230" fmla="*/ 30740 h 641619"/>
                <a:gd name="connsiteX1-231" fmla="*/ 128078 w 660272"/>
                <a:gd name="connsiteY1-232" fmla="*/ 58236 h 641619"/>
                <a:gd name="connsiteX2-233" fmla="*/ 410712 w 660272"/>
                <a:gd name="connsiteY2-234" fmla="*/ 2818 h 641619"/>
                <a:gd name="connsiteX3-235" fmla="*/ 659670 w 660272"/>
                <a:gd name="connsiteY3-236" fmla="*/ 325096 h 641619"/>
                <a:gd name="connsiteX4-237" fmla="*/ 331423 w 660272"/>
                <a:gd name="connsiteY4-238" fmla="*/ 641619 h 641619"/>
                <a:gd name="connsiteX5-239" fmla="*/ 3176 w 660272"/>
                <a:gd name="connsiteY5-240" fmla="*/ 325096 h 641619"/>
                <a:gd name="connsiteX6-241" fmla="*/ 62645 w 660272"/>
                <a:gd name="connsiteY6-242" fmla="*/ 122180 h 641619"/>
                <a:gd name="connsiteX0-243" fmla="*/ 253837 w 660191"/>
                <a:gd name="connsiteY0-244" fmla="*/ 41069 h 651948"/>
                <a:gd name="connsiteX1-245" fmla="*/ 161329 w 660191"/>
                <a:gd name="connsiteY1-246" fmla="*/ 63023 h 651948"/>
                <a:gd name="connsiteX2-247" fmla="*/ 410712 w 660191"/>
                <a:gd name="connsiteY2-248" fmla="*/ 13147 h 651948"/>
                <a:gd name="connsiteX3-249" fmla="*/ 659670 w 660191"/>
                <a:gd name="connsiteY3-250" fmla="*/ 335425 h 651948"/>
                <a:gd name="connsiteX4-251" fmla="*/ 331423 w 660191"/>
                <a:gd name="connsiteY4-252" fmla="*/ 651948 h 651948"/>
                <a:gd name="connsiteX5-253" fmla="*/ 3176 w 660191"/>
                <a:gd name="connsiteY5-254" fmla="*/ 335425 h 651948"/>
                <a:gd name="connsiteX6-255" fmla="*/ 62645 w 660191"/>
                <a:gd name="connsiteY6-256" fmla="*/ 132509 h 651948"/>
                <a:gd name="connsiteX0-257" fmla="*/ 253837 w 660897"/>
                <a:gd name="connsiteY0-258" fmla="*/ 45475 h 656354"/>
                <a:gd name="connsiteX1-259" fmla="*/ 161329 w 660897"/>
                <a:gd name="connsiteY1-260" fmla="*/ 67429 h 656354"/>
                <a:gd name="connsiteX2-261" fmla="*/ 410712 w 660897"/>
                <a:gd name="connsiteY2-262" fmla="*/ 17553 h 656354"/>
                <a:gd name="connsiteX3-263" fmla="*/ 659670 w 660897"/>
                <a:gd name="connsiteY3-264" fmla="*/ 339831 h 656354"/>
                <a:gd name="connsiteX4-265" fmla="*/ 331423 w 660897"/>
                <a:gd name="connsiteY4-266" fmla="*/ 656354 h 656354"/>
                <a:gd name="connsiteX5-267" fmla="*/ 3176 w 660897"/>
                <a:gd name="connsiteY5-268" fmla="*/ 339831 h 656354"/>
                <a:gd name="connsiteX6-269" fmla="*/ 62645 w 660897"/>
                <a:gd name="connsiteY6-270" fmla="*/ 136915 h 656354"/>
                <a:gd name="connsiteX0-271" fmla="*/ 253837 w 660406"/>
                <a:gd name="connsiteY0-272" fmla="*/ 41070 h 651949"/>
                <a:gd name="connsiteX1-273" fmla="*/ 161329 w 660406"/>
                <a:gd name="connsiteY1-274" fmla="*/ 63024 h 651949"/>
                <a:gd name="connsiteX2-275" fmla="*/ 410712 w 660406"/>
                <a:gd name="connsiteY2-276" fmla="*/ 13148 h 651949"/>
                <a:gd name="connsiteX3-277" fmla="*/ 659670 w 660406"/>
                <a:gd name="connsiteY3-278" fmla="*/ 335426 h 651949"/>
                <a:gd name="connsiteX4-279" fmla="*/ 331423 w 660406"/>
                <a:gd name="connsiteY4-280" fmla="*/ 651949 h 651949"/>
                <a:gd name="connsiteX5-281" fmla="*/ 3176 w 660406"/>
                <a:gd name="connsiteY5-282" fmla="*/ 335426 h 651949"/>
                <a:gd name="connsiteX6-283" fmla="*/ 62645 w 660406"/>
                <a:gd name="connsiteY6-284" fmla="*/ 132510 h 651949"/>
                <a:gd name="connsiteX0-285" fmla="*/ 161329 w 660406"/>
                <a:gd name="connsiteY0-286" fmla="*/ 63024 h 651949"/>
                <a:gd name="connsiteX1-287" fmla="*/ 410712 w 660406"/>
                <a:gd name="connsiteY1-288" fmla="*/ 13148 h 651949"/>
                <a:gd name="connsiteX2-289" fmla="*/ 659670 w 660406"/>
                <a:gd name="connsiteY2-290" fmla="*/ 335426 h 651949"/>
                <a:gd name="connsiteX3-291" fmla="*/ 331423 w 660406"/>
                <a:gd name="connsiteY3-292" fmla="*/ 651949 h 651949"/>
                <a:gd name="connsiteX4-293" fmla="*/ 3176 w 660406"/>
                <a:gd name="connsiteY4-294" fmla="*/ 335426 h 651949"/>
                <a:gd name="connsiteX5-295" fmla="*/ 62645 w 660406"/>
                <a:gd name="connsiteY5-296" fmla="*/ 132510 h 651949"/>
                <a:gd name="connsiteX0-297" fmla="*/ 128078 w 660207"/>
                <a:gd name="connsiteY0-298" fmla="*/ 63024 h 651949"/>
                <a:gd name="connsiteX1-299" fmla="*/ 410712 w 660207"/>
                <a:gd name="connsiteY1-300" fmla="*/ 13148 h 651949"/>
                <a:gd name="connsiteX2-301" fmla="*/ 659670 w 660207"/>
                <a:gd name="connsiteY2-302" fmla="*/ 335426 h 651949"/>
                <a:gd name="connsiteX3-303" fmla="*/ 331423 w 660207"/>
                <a:gd name="connsiteY3-304" fmla="*/ 651949 h 651949"/>
                <a:gd name="connsiteX4-305" fmla="*/ 3176 w 660207"/>
                <a:gd name="connsiteY4-306" fmla="*/ 335426 h 651949"/>
                <a:gd name="connsiteX5-307" fmla="*/ 62645 w 660207"/>
                <a:gd name="connsiteY5-308" fmla="*/ 132510 h 651949"/>
                <a:gd name="connsiteX0-309" fmla="*/ 128078 w 660438"/>
                <a:gd name="connsiteY0-310" fmla="*/ 60888 h 649813"/>
                <a:gd name="connsiteX1-311" fmla="*/ 410712 w 660438"/>
                <a:gd name="connsiteY1-312" fmla="*/ 11012 h 649813"/>
                <a:gd name="connsiteX2-313" fmla="*/ 659670 w 660438"/>
                <a:gd name="connsiteY2-314" fmla="*/ 333290 h 649813"/>
                <a:gd name="connsiteX3-315" fmla="*/ 331423 w 660438"/>
                <a:gd name="connsiteY3-316" fmla="*/ 649813 h 649813"/>
                <a:gd name="connsiteX4-317" fmla="*/ 3176 w 660438"/>
                <a:gd name="connsiteY4-318" fmla="*/ 333290 h 649813"/>
                <a:gd name="connsiteX5-319" fmla="*/ 62645 w 660438"/>
                <a:gd name="connsiteY5-320" fmla="*/ 130374 h 649813"/>
                <a:gd name="connsiteX0-321" fmla="*/ 128078 w 660438"/>
                <a:gd name="connsiteY0-322" fmla="*/ 64927 h 653852"/>
                <a:gd name="connsiteX1-323" fmla="*/ 410712 w 660438"/>
                <a:gd name="connsiteY1-324" fmla="*/ 15051 h 653852"/>
                <a:gd name="connsiteX2-325" fmla="*/ 659670 w 660438"/>
                <a:gd name="connsiteY2-326" fmla="*/ 337329 h 653852"/>
                <a:gd name="connsiteX3-327" fmla="*/ 331423 w 660438"/>
                <a:gd name="connsiteY3-328" fmla="*/ 653852 h 653852"/>
                <a:gd name="connsiteX4-329" fmla="*/ 3176 w 660438"/>
                <a:gd name="connsiteY4-330" fmla="*/ 337329 h 653852"/>
                <a:gd name="connsiteX5-331" fmla="*/ 62645 w 660438"/>
                <a:gd name="connsiteY5-332" fmla="*/ 134413 h 653852"/>
                <a:gd name="connsiteX0-333" fmla="*/ 128078 w 687378"/>
                <a:gd name="connsiteY0-334" fmla="*/ 58090 h 647015"/>
                <a:gd name="connsiteX1-335" fmla="*/ 571432 w 687378"/>
                <a:gd name="connsiteY1-336" fmla="*/ 16673 h 647015"/>
                <a:gd name="connsiteX2-337" fmla="*/ 659670 w 687378"/>
                <a:gd name="connsiteY2-338" fmla="*/ 330492 h 647015"/>
                <a:gd name="connsiteX3-339" fmla="*/ 331423 w 687378"/>
                <a:gd name="connsiteY3-340" fmla="*/ 647015 h 647015"/>
                <a:gd name="connsiteX4-341" fmla="*/ 3176 w 687378"/>
                <a:gd name="connsiteY4-342" fmla="*/ 330492 h 647015"/>
                <a:gd name="connsiteX5-343" fmla="*/ 62645 w 687378"/>
                <a:gd name="connsiteY5-344" fmla="*/ 127576 h 647015"/>
                <a:gd name="connsiteX0-345" fmla="*/ 128078 w 677145"/>
                <a:gd name="connsiteY0-346" fmla="*/ 58090 h 663933"/>
                <a:gd name="connsiteX1-347" fmla="*/ 571432 w 677145"/>
                <a:gd name="connsiteY1-348" fmla="*/ 16673 h 663933"/>
                <a:gd name="connsiteX2-349" fmla="*/ 659670 w 677145"/>
                <a:gd name="connsiteY2-350" fmla="*/ 330492 h 663933"/>
                <a:gd name="connsiteX3-351" fmla="*/ 559815 w 677145"/>
                <a:gd name="connsiteY3-352" fmla="*/ 663933 h 663933"/>
                <a:gd name="connsiteX4-353" fmla="*/ 3176 w 677145"/>
                <a:gd name="connsiteY4-354" fmla="*/ 330492 h 663933"/>
                <a:gd name="connsiteX5-355" fmla="*/ 62645 w 677145"/>
                <a:gd name="connsiteY5-356" fmla="*/ 127576 h 663933"/>
                <a:gd name="connsiteX0-357" fmla="*/ 101940 w 644966"/>
                <a:gd name="connsiteY0-358" fmla="*/ 58090 h 685888"/>
                <a:gd name="connsiteX1-359" fmla="*/ 545294 w 644966"/>
                <a:gd name="connsiteY1-360" fmla="*/ 16673 h 685888"/>
                <a:gd name="connsiteX2-361" fmla="*/ 633532 w 644966"/>
                <a:gd name="connsiteY2-362" fmla="*/ 330492 h 685888"/>
                <a:gd name="connsiteX3-363" fmla="*/ 533677 w 644966"/>
                <a:gd name="connsiteY3-364" fmla="*/ 663933 h 685888"/>
                <a:gd name="connsiteX4-365" fmla="*/ 10874 w 644966"/>
                <a:gd name="connsiteY4-366" fmla="*/ 575801 h 685888"/>
                <a:gd name="connsiteX5-367" fmla="*/ 36507 w 644966"/>
                <a:gd name="connsiteY5-368" fmla="*/ 127576 h 685888"/>
                <a:gd name="connsiteX0-369" fmla="*/ 101940 w 642626"/>
                <a:gd name="connsiteY0-370" fmla="*/ 58090 h 654766"/>
                <a:gd name="connsiteX1-371" fmla="*/ 545294 w 642626"/>
                <a:gd name="connsiteY1-372" fmla="*/ 16673 h 654766"/>
                <a:gd name="connsiteX2-373" fmla="*/ 633532 w 642626"/>
                <a:gd name="connsiteY2-374" fmla="*/ 330492 h 654766"/>
                <a:gd name="connsiteX3-375" fmla="*/ 567513 w 642626"/>
                <a:gd name="connsiteY3-376" fmla="*/ 613179 h 654766"/>
                <a:gd name="connsiteX4-377" fmla="*/ 10874 w 642626"/>
                <a:gd name="connsiteY4-378" fmla="*/ 575801 h 654766"/>
                <a:gd name="connsiteX5-379" fmla="*/ 36507 w 642626"/>
                <a:gd name="connsiteY5-380" fmla="*/ 127576 h 654766"/>
                <a:gd name="connsiteX0-381" fmla="*/ 101940 w 642626"/>
                <a:gd name="connsiteY0-382" fmla="*/ 30477 h 627153"/>
                <a:gd name="connsiteX1-383" fmla="*/ 545294 w 642626"/>
                <a:gd name="connsiteY1-384" fmla="*/ 31354 h 627153"/>
                <a:gd name="connsiteX2-385" fmla="*/ 633532 w 642626"/>
                <a:gd name="connsiteY2-386" fmla="*/ 302879 h 627153"/>
                <a:gd name="connsiteX3-387" fmla="*/ 567513 w 642626"/>
                <a:gd name="connsiteY3-388" fmla="*/ 585566 h 627153"/>
                <a:gd name="connsiteX4-389" fmla="*/ 10874 w 642626"/>
                <a:gd name="connsiteY4-390" fmla="*/ 548188 h 627153"/>
                <a:gd name="connsiteX5-391" fmla="*/ 36507 w 642626"/>
                <a:gd name="connsiteY5-392" fmla="*/ 99963 h 627153"/>
                <a:gd name="connsiteX0-393" fmla="*/ 101940 w 641803"/>
                <a:gd name="connsiteY0-394" fmla="*/ 32533 h 629209"/>
                <a:gd name="connsiteX1-395" fmla="*/ 545294 w 641803"/>
                <a:gd name="connsiteY1-396" fmla="*/ 33410 h 629209"/>
                <a:gd name="connsiteX2-397" fmla="*/ 633532 w 641803"/>
                <a:gd name="connsiteY2-398" fmla="*/ 304935 h 629209"/>
                <a:gd name="connsiteX3-399" fmla="*/ 567513 w 641803"/>
                <a:gd name="connsiteY3-400" fmla="*/ 587622 h 629209"/>
                <a:gd name="connsiteX4-401" fmla="*/ 10874 w 641803"/>
                <a:gd name="connsiteY4-402" fmla="*/ 550244 h 629209"/>
                <a:gd name="connsiteX5-403" fmla="*/ 36507 w 641803"/>
                <a:gd name="connsiteY5-404" fmla="*/ 102019 h 629209"/>
                <a:gd name="connsiteX0-405" fmla="*/ 93785 w 633648"/>
                <a:gd name="connsiteY0-406" fmla="*/ 32533 h 629209"/>
                <a:gd name="connsiteX1-407" fmla="*/ 537139 w 633648"/>
                <a:gd name="connsiteY1-408" fmla="*/ 33410 h 629209"/>
                <a:gd name="connsiteX2-409" fmla="*/ 625377 w 633648"/>
                <a:gd name="connsiteY2-410" fmla="*/ 304935 h 629209"/>
                <a:gd name="connsiteX3-411" fmla="*/ 559358 w 633648"/>
                <a:gd name="connsiteY3-412" fmla="*/ 587622 h 629209"/>
                <a:gd name="connsiteX4-413" fmla="*/ 2719 w 633648"/>
                <a:gd name="connsiteY4-414" fmla="*/ 550244 h 629209"/>
                <a:gd name="connsiteX5-415" fmla="*/ 28352 w 633648"/>
                <a:gd name="connsiteY5-416" fmla="*/ 102019 h 629209"/>
                <a:gd name="connsiteX0-417" fmla="*/ 103603 w 643466"/>
                <a:gd name="connsiteY0-418" fmla="*/ 32533 h 629209"/>
                <a:gd name="connsiteX1-419" fmla="*/ 546957 w 643466"/>
                <a:gd name="connsiteY1-420" fmla="*/ 33410 h 629209"/>
                <a:gd name="connsiteX2-421" fmla="*/ 635195 w 643466"/>
                <a:gd name="connsiteY2-422" fmla="*/ 304935 h 629209"/>
                <a:gd name="connsiteX3-423" fmla="*/ 569176 w 643466"/>
                <a:gd name="connsiteY3-424" fmla="*/ 587622 h 629209"/>
                <a:gd name="connsiteX4-425" fmla="*/ 12537 w 643466"/>
                <a:gd name="connsiteY4-426" fmla="*/ 550244 h 629209"/>
                <a:gd name="connsiteX5-427" fmla="*/ 4334 w 643466"/>
                <a:gd name="connsiteY5-428" fmla="*/ 102019 h 629209"/>
                <a:gd name="connsiteX0-429" fmla="*/ 103603 w 643466"/>
                <a:gd name="connsiteY0-430" fmla="*/ 32533 h 613248"/>
                <a:gd name="connsiteX1-431" fmla="*/ 546957 w 643466"/>
                <a:gd name="connsiteY1-432" fmla="*/ 33410 h 613248"/>
                <a:gd name="connsiteX2-433" fmla="*/ 635195 w 643466"/>
                <a:gd name="connsiteY2-434" fmla="*/ 304935 h 613248"/>
                <a:gd name="connsiteX3-435" fmla="*/ 569176 w 643466"/>
                <a:gd name="connsiteY3-436" fmla="*/ 587622 h 613248"/>
                <a:gd name="connsiteX4-437" fmla="*/ 12537 w 643466"/>
                <a:gd name="connsiteY4-438" fmla="*/ 518643 h 613248"/>
                <a:gd name="connsiteX5-439" fmla="*/ 4334 w 643466"/>
                <a:gd name="connsiteY5-440" fmla="*/ 102019 h 613248"/>
                <a:gd name="connsiteX0-441" fmla="*/ 103603 w 622280"/>
                <a:gd name="connsiteY0-442" fmla="*/ 51723 h 632438"/>
                <a:gd name="connsiteX1-443" fmla="*/ 546957 w 622280"/>
                <a:gd name="connsiteY1-444" fmla="*/ 52600 h 632438"/>
                <a:gd name="connsiteX2-445" fmla="*/ 569176 w 622280"/>
                <a:gd name="connsiteY2-446" fmla="*/ 606812 h 632438"/>
                <a:gd name="connsiteX3-447" fmla="*/ 12537 w 622280"/>
                <a:gd name="connsiteY3-448" fmla="*/ 537833 h 632438"/>
                <a:gd name="connsiteX4-449" fmla="*/ 4334 w 622280"/>
                <a:gd name="connsiteY4-450" fmla="*/ 121209 h 632438"/>
                <a:gd name="connsiteX0-451" fmla="*/ 103603 w 640916"/>
                <a:gd name="connsiteY0-452" fmla="*/ 51277 h 628066"/>
                <a:gd name="connsiteX1-453" fmla="*/ 546957 w 640916"/>
                <a:gd name="connsiteY1-454" fmla="*/ 52154 h 628066"/>
                <a:gd name="connsiteX2-455" fmla="*/ 595444 w 640916"/>
                <a:gd name="connsiteY2-456" fmla="*/ 600046 h 628066"/>
                <a:gd name="connsiteX3-457" fmla="*/ 12537 w 640916"/>
                <a:gd name="connsiteY3-458" fmla="*/ 537387 h 628066"/>
                <a:gd name="connsiteX4-459" fmla="*/ 4334 w 640916"/>
                <a:gd name="connsiteY4-460" fmla="*/ 120763 h 628066"/>
                <a:gd name="connsiteX0-461" fmla="*/ 103603 w 629940"/>
                <a:gd name="connsiteY0-462" fmla="*/ 26437 h 603226"/>
                <a:gd name="connsiteX1-463" fmla="*/ 546957 w 629940"/>
                <a:gd name="connsiteY1-464" fmla="*/ 27314 h 603226"/>
                <a:gd name="connsiteX2-465" fmla="*/ 595444 w 629940"/>
                <a:gd name="connsiteY2-466" fmla="*/ 575206 h 603226"/>
                <a:gd name="connsiteX3-467" fmla="*/ 12537 w 629940"/>
                <a:gd name="connsiteY3-468" fmla="*/ 512547 h 603226"/>
                <a:gd name="connsiteX4-469" fmla="*/ 4334 w 629940"/>
                <a:gd name="connsiteY4-470" fmla="*/ 95923 h 603226"/>
                <a:gd name="connsiteX0-471" fmla="*/ 103603 w 651443"/>
                <a:gd name="connsiteY0-472" fmla="*/ 20041 h 614843"/>
                <a:gd name="connsiteX1-473" fmla="*/ 608249 w 651443"/>
                <a:gd name="connsiteY1-474" fmla="*/ 39879 h 614843"/>
                <a:gd name="connsiteX2-475" fmla="*/ 595444 w 651443"/>
                <a:gd name="connsiteY2-476" fmla="*/ 568810 h 614843"/>
                <a:gd name="connsiteX3-477" fmla="*/ 12537 w 651443"/>
                <a:gd name="connsiteY3-478" fmla="*/ 506151 h 614843"/>
                <a:gd name="connsiteX4-479" fmla="*/ 4334 w 651443"/>
                <a:gd name="connsiteY4-480" fmla="*/ 89527 h 614843"/>
                <a:gd name="connsiteX0-481" fmla="*/ 103603 w 640788"/>
                <a:gd name="connsiteY0-482" fmla="*/ 20041 h 614843"/>
                <a:gd name="connsiteX1-483" fmla="*/ 581981 w 640788"/>
                <a:gd name="connsiteY1-484" fmla="*/ 39879 h 614843"/>
                <a:gd name="connsiteX2-485" fmla="*/ 595444 w 640788"/>
                <a:gd name="connsiteY2-486" fmla="*/ 568810 h 614843"/>
                <a:gd name="connsiteX3-487" fmla="*/ 12537 w 640788"/>
                <a:gd name="connsiteY3-488" fmla="*/ 506151 h 614843"/>
                <a:gd name="connsiteX4-489" fmla="*/ 4334 w 640788"/>
                <a:gd name="connsiteY4-490" fmla="*/ 89527 h 614843"/>
                <a:gd name="connsiteX0-491" fmla="*/ 103603 w 673655"/>
                <a:gd name="connsiteY0-492" fmla="*/ 38763 h 618146"/>
                <a:gd name="connsiteX1-493" fmla="*/ 581981 w 673655"/>
                <a:gd name="connsiteY1-494" fmla="*/ 58601 h 618146"/>
                <a:gd name="connsiteX2-495" fmla="*/ 621713 w 673655"/>
                <a:gd name="connsiteY2-496" fmla="*/ 562250 h 618146"/>
                <a:gd name="connsiteX3-497" fmla="*/ 12537 w 673655"/>
                <a:gd name="connsiteY3-498" fmla="*/ 524873 h 618146"/>
                <a:gd name="connsiteX4-499" fmla="*/ 4334 w 673655"/>
                <a:gd name="connsiteY4-500" fmla="*/ 108249 h 618146"/>
                <a:gd name="connsiteX0-501" fmla="*/ 103603 w 654750"/>
                <a:gd name="connsiteY0-502" fmla="*/ 38763 h 605787"/>
                <a:gd name="connsiteX1-503" fmla="*/ 581981 w 654750"/>
                <a:gd name="connsiteY1-504" fmla="*/ 58601 h 605787"/>
                <a:gd name="connsiteX2-505" fmla="*/ 621713 w 654750"/>
                <a:gd name="connsiteY2-506" fmla="*/ 562250 h 605787"/>
                <a:gd name="connsiteX3-507" fmla="*/ 12537 w 654750"/>
                <a:gd name="connsiteY3-508" fmla="*/ 524873 h 605787"/>
                <a:gd name="connsiteX4-509" fmla="*/ 4334 w 654750"/>
                <a:gd name="connsiteY4-510" fmla="*/ 108249 h 605787"/>
                <a:gd name="connsiteX0-511" fmla="*/ 103603 w 643734"/>
                <a:gd name="connsiteY0-512" fmla="*/ 31800 h 598824"/>
                <a:gd name="connsiteX1-513" fmla="*/ 581981 w 643734"/>
                <a:gd name="connsiteY1-514" fmla="*/ 51638 h 598824"/>
                <a:gd name="connsiteX2-515" fmla="*/ 621713 w 643734"/>
                <a:gd name="connsiteY2-516" fmla="*/ 555287 h 598824"/>
                <a:gd name="connsiteX3-517" fmla="*/ 12537 w 643734"/>
                <a:gd name="connsiteY3-518" fmla="*/ 517910 h 598824"/>
                <a:gd name="connsiteX4-519" fmla="*/ 4334 w 643734"/>
                <a:gd name="connsiteY4-520" fmla="*/ 101286 h 598824"/>
                <a:gd name="connsiteX0-521" fmla="*/ 103603 w 643734"/>
                <a:gd name="connsiteY0-522" fmla="*/ 24551 h 591575"/>
                <a:gd name="connsiteX1-523" fmla="*/ 581981 w 643734"/>
                <a:gd name="connsiteY1-524" fmla="*/ 44389 h 591575"/>
                <a:gd name="connsiteX2-525" fmla="*/ 621713 w 643734"/>
                <a:gd name="connsiteY2-526" fmla="*/ 548038 h 591575"/>
                <a:gd name="connsiteX3-527" fmla="*/ 12537 w 643734"/>
                <a:gd name="connsiteY3-528" fmla="*/ 510661 h 591575"/>
                <a:gd name="connsiteX4-529" fmla="*/ 4334 w 643734"/>
                <a:gd name="connsiteY4-530" fmla="*/ 94037 h 591575"/>
                <a:gd name="connsiteX0-531" fmla="*/ 103603 w 643734"/>
                <a:gd name="connsiteY0-532" fmla="*/ 20135 h 587159"/>
                <a:gd name="connsiteX1-533" fmla="*/ 581981 w 643734"/>
                <a:gd name="connsiteY1-534" fmla="*/ 39973 h 587159"/>
                <a:gd name="connsiteX2-535" fmla="*/ 621713 w 643734"/>
                <a:gd name="connsiteY2-536" fmla="*/ 543622 h 587159"/>
                <a:gd name="connsiteX3-537" fmla="*/ 12537 w 643734"/>
                <a:gd name="connsiteY3-538" fmla="*/ 506245 h 587159"/>
                <a:gd name="connsiteX4-539" fmla="*/ 4334 w 643734"/>
                <a:gd name="connsiteY4-540" fmla="*/ 89621 h 587159"/>
                <a:gd name="connsiteX0-541" fmla="*/ 51067 w 657504"/>
                <a:gd name="connsiteY0-542" fmla="*/ 31623 h 592327"/>
                <a:gd name="connsiteX1-543" fmla="*/ 581981 w 657504"/>
                <a:gd name="connsiteY1-544" fmla="*/ 45141 h 592327"/>
                <a:gd name="connsiteX2-545" fmla="*/ 621713 w 657504"/>
                <a:gd name="connsiteY2-546" fmla="*/ 548790 h 592327"/>
                <a:gd name="connsiteX3-547" fmla="*/ 12537 w 657504"/>
                <a:gd name="connsiteY3-548" fmla="*/ 511413 h 592327"/>
                <a:gd name="connsiteX4-549" fmla="*/ 4334 w 657504"/>
                <a:gd name="connsiteY4-550" fmla="*/ 94789 h 592327"/>
                <a:gd name="connsiteX0-551" fmla="*/ 51067 w 676118"/>
                <a:gd name="connsiteY0-552" fmla="*/ 31623 h 604686"/>
                <a:gd name="connsiteX1-553" fmla="*/ 581981 w 676118"/>
                <a:gd name="connsiteY1-554" fmla="*/ 45141 h 604686"/>
                <a:gd name="connsiteX2-555" fmla="*/ 621713 w 676118"/>
                <a:gd name="connsiteY2-556" fmla="*/ 548790 h 604686"/>
                <a:gd name="connsiteX3-557" fmla="*/ 12537 w 676118"/>
                <a:gd name="connsiteY3-558" fmla="*/ 511413 h 604686"/>
                <a:gd name="connsiteX4-559" fmla="*/ 4334 w 676118"/>
                <a:gd name="connsiteY4-560" fmla="*/ 94789 h 604686"/>
                <a:gd name="connsiteX0-561" fmla="*/ 51067 w 659741"/>
                <a:gd name="connsiteY0-562" fmla="*/ 18182 h 591245"/>
                <a:gd name="connsiteX1-563" fmla="*/ 581981 w 659741"/>
                <a:gd name="connsiteY1-564" fmla="*/ 31700 h 591245"/>
                <a:gd name="connsiteX2-565" fmla="*/ 621713 w 659741"/>
                <a:gd name="connsiteY2-566" fmla="*/ 535349 h 591245"/>
                <a:gd name="connsiteX3-567" fmla="*/ 12537 w 659741"/>
                <a:gd name="connsiteY3-568" fmla="*/ 497972 h 591245"/>
                <a:gd name="connsiteX4-569" fmla="*/ 4334 w 659741"/>
                <a:gd name="connsiteY4-570" fmla="*/ 81348 h 591245"/>
                <a:gd name="connsiteX0-571" fmla="*/ 51067 w 671131"/>
                <a:gd name="connsiteY0-572" fmla="*/ 18182 h 591245"/>
                <a:gd name="connsiteX1-573" fmla="*/ 617005 w 671131"/>
                <a:gd name="connsiteY1-574" fmla="*/ 31700 h 591245"/>
                <a:gd name="connsiteX2-575" fmla="*/ 621713 w 671131"/>
                <a:gd name="connsiteY2-576" fmla="*/ 535349 h 591245"/>
                <a:gd name="connsiteX3-577" fmla="*/ 12537 w 671131"/>
                <a:gd name="connsiteY3-578" fmla="*/ 497972 h 591245"/>
                <a:gd name="connsiteX4-579" fmla="*/ 4334 w 671131"/>
                <a:gd name="connsiteY4-580" fmla="*/ 81348 h 591245"/>
                <a:gd name="connsiteX0-581" fmla="*/ 51067 w 648099"/>
                <a:gd name="connsiteY0-582" fmla="*/ 18182 h 578886"/>
                <a:gd name="connsiteX1-583" fmla="*/ 617005 w 648099"/>
                <a:gd name="connsiteY1-584" fmla="*/ 31700 h 578886"/>
                <a:gd name="connsiteX2-585" fmla="*/ 621713 w 648099"/>
                <a:gd name="connsiteY2-586" fmla="*/ 535349 h 578886"/>
                <a:gd name="connsiteX3-587" fmla="*/ 12537 w 648099"/>
                <a:gd name="connsiteY3-588" fmla="*/ 497972 h 578886"/>
                <a:gd name="connsiteX4-589" fmla="*/ 4334 w 648099"/>
                <a:gd name="connsiteY4-590" fmla="*/ 81348 h 578886"/>
                <a:gd name="connsiteX0-591" fmla="*/ 51067 w 648099"/>
                <a:gd name="connsiteY0-592" fmla="*/ 18182 h 565791"/>
                <a:gd name="connsiteX1-593" fmla="*/ 617005 w 648099"/>
                <a:gd name="connsiteY1-594" fmla="*/ 31700 h 565791"/>
                <a:gd name="connsiteX2-595" fmla="*/ 621713 w 648099"/>
                <a:gd name="connsiteY2-596" fmla="*/ 535349 h 565791"/>
                <a:gd name="connsiteX3-597" fmla="*/ 12537 w 648099"/>
                <a:gd name="connsiteY3-598" fmla="*/ 497972 h 565791"/>
                <a:gd name="connsiteX4-599" fmla="*/ 4334 w 648099"/>
                <a:gd name="connsiteY4-600" fmla="*/ 81348 h 565791"/>
              </a:gdLst>
              <a:ahLst/>
              <a:cxnLst>
                <a:cxn ang="0">
                  <a:pos x="connsiteX0-591" y="connsiteY0-592"/>
                </a:cxn>
                <a:cxn ang="0">
                  <a:pos x="connsiteX1-593" y="connsiteY1-594"/>
                </a:cxn>
                <a:cxn ang="0">
                  <a:pos x="connsiteX2-595" y="connsiteY2-596"/>
                </a:cxn>
                <a:cxn ang="0">
                  <a:pos x="connsiteX3-597" y="connsiteY3-598"/>
                </a:cxn>
                <a:cxn ang="0">
                  <a:pos x="connsiteX4-599" y="connsiteY4-600"/>
                </a:cxn>
              </a:cxnLst>
              <a:rect l="l" t="t" r="r" b="b"/>
              <a:pathLst>
                <a:path w="648099" h="565791">
                  <a:moveTo>
                    <a:pt x="51067" y="18182"/>
                  </a:moveTo>
                  <a:cubicBezTo>
                    <a:pt x="281003" y="7261"/>
                    <a:pt x="591945" y="-22893"/>
                    <a:pt x="617005" y="31700"/>
                  </a:cubicBezTo>
                  <a:cubicBezTo>
                    <a:pt x="642065" y="86293"/>
                    <a:pt x="669922" y="489239"/>
                    <a:pt x="621713" y="535349"/>
                  </a:cubicBezTo>
                  <a:cubicBezTo>
                    <a:pt x="573504" y="581459"/>
                    <a:pt x="32838" y="579874"/>
                    <a:pt x="12537" y="497972"/>
                  </a:cubicBezTo>
                  <a:cubicBezTo>
                    <a:pt x="992" y="378148"/>
                    <a:pt x="-4426" y="189998"/>
                    <a:pt x="4334" y="81348"/>
                  </a:cubicBezTo>
                </a:path>
              </a:pathLst>
            </a:custGeom>
            <a:noFill/>
            <a:ln w="25400" cap="rnd" cmpd="sng" algn="ctr">
              <a:solidFill>
                <a:sysClr val="windowText" lastClr="000000">
                  <a:lumMod val="65000"/>
                  <a:lumOff val="35000"/>
                </a:sysClr>
              </a:solidFill>
              <a:prstDash val="solid"/>
              <a:roun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28" name="矩形 71"/>
            <p:cNvSpPr>
              <a:spLocks noChangeArrowheads="1"/>
            </p:cNvSpPr>
            <p:nvPr>
              <p:custDataLst>
                <p:tags r:id="rId19"/>
              </p:custDataLst>
            </p:nvPr>
          </p:nvSpPr>
          <p:spPr bwMode="auto">
            <a:xfrm>
              <a:off x="1506181" y="2932113"/>
              <a:ext cx="697627" cy="596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0" marR="0" lvl="0" indent="0" algn="ctr" defTabSz="914400" eaLnBrk="1" fontAlgn="auto" latinLnBrk="0" hangingPunct="1">
                <a:lnSpc>
                  <a:spcPct val="100000"/>
                </a:lnSpc>
                <a:spcBef>
                  <a:spcPts val="0"/>
                </a:spcBef>
                <a:spcAft>
                  <a:spcPts val="0"/>
                </a:spcAft>
                <a:buClrTx/>
                <a:buSzTx/>
                <a:buFontTx/>
                <a:buNone/>
                <a:defRPr/>
              </a:pPr>
              <a:r>
                <a:rPr kumimoji="0" lang="en-US" altLang="zh-CN" sz="1400" b="1" i="0" u="none" strike="noStrike" kern="0" cap="none" spc="0" normalizeH="0" baseline="0" noProof="0" dirty="0">
                  <a:ln>
                    <a:noFill/>
                  </a:ln>
                  <a:solidFill>
                    <a:srgbClr val="595959"/>
                  </a:solidFill>
                  <a:effectLst/>
                  <a:uLnTx/>
                  <a:uFillTx/>
                  <a:latin typeface="仓耳青禾体-谷力 W05"/>
                  <a:ea typeface="仓耳青禾体-谷力 W05"/>
                  <a:cs typeface="+mn-ea"/>
                  <a:sym typeface="+mn-lt"/>
                </a:rPr>
                <a:t>03</a:t>
              </a:r>
              <a:endParaRPr kumimoji="0" lang="zh-CN" altLang="en-US" sz="1400" b="1" i="0" u="none" strike="noStrike" kern="0" cap="none" spc="0" normalizeH="0" baseline="0" noProof="0" dirty="0">
                <a:ln>
                  <a:noFill/>
                </a:ln>
                <a:solidFill>
                  <a:srgbClr val="595959"/>
                </a:solidFill>
                <a:effectLst/>
                <a:uLnTx/>
                <a:uFillTx/>
                <a:latin typeface="仓耳青禾体-谷力 W05"/>
                <a:ea typeface="仓耳青禾体-谷力 W05"/>
                <a:cs typeface="+mn-ea"/>
                <a:sym typeface="+mn-lt"/>
              </a:endParaRPr>
            </a:p>
          </p:txBody>
        </p:sp>
        <p:grpSp>
          <p:nvGrpSpPr>
            <p:cNvPr id="29" name="组合 5"/>
            <p:cNvGrpSpPr/>
            <p:nvPr/>
          </p:nvGrpSpPr>
          <p:grpSpPr bwMode="auto">
            <a:xfrm>
              <a:off x="1584325" y="2544763"/>
              <a:ext cx="536575" cy="473075"/>
              <a:chOff x="7509111" y="2144857"/>
              <a:chExt cx="1157049" cy="1019200"/>
            </a:xfrm>
          </p:grpSpPr>
          <p:sp>
            <p:nvSpPr>
              <p:cNvPr id="30" name="任意多边形 1"/>
              <p:cNvSpPr/>
              <p:nvPr>
                <p:custDataLst>
                  <p:tags r:id="rId20"/>
                </p:custDataLst>
              </p:nvPr>
            </p:nvSpPr>
            <p:spPr>
              <a:xfrm>
                <a:off x="7509111" y="2363746"/>
                <a:ext cx="1157049" cy="800311"/>
              </a:xfrm>
              <a:custGeom>
                <a:avLst/>
                <a:gdLst>
                  <a:gd name="connsiteX0" fmla="*/ 582519 w 1166674"/>
                  <a:gd name="connsiteY0" fmla="*/ 223878 h 732468"/>
                  <a:gd name="connsiteX1" fmla="*/ 236155 w 1166674"/>
                  <a:gd name="connsiteY1" fmla="*/ 2205 h 732468"/>
                  <a:gd name="connsiteX2" fmla="*/ 628 w 1166674"/>
                  <a:gd name="connsiteY2" fmla="*/ 390133 h 732468"/>
                  <a:gd name="connsiteX3" fmla="*/ 305428 w 1166674"/>
                  <a:gd name="connsiteY3" fmla="*/ 722642 h 732468"/>
                  <a:gd name="connsiteX4" fmla="*/ 540955 w 1166674"/>
                  <a:gd name="connsiteY4" fmla="*/ 611805 h 732468"/>
                  <a:gd name="connsiteX5" fmla="*/ 734919 w 1166674"/>
                  <a:gd name="connsiteY5" fmla="*/ 722642 h 732468"/>
                  <a:gd name="connsiteX6" fmla="*/ 1095137 w 1166674"/>
                  <a:gd name="connsiteY6" fmla="*/ 556387 h 732468"/>
                  <a:gd name="connsiteX7" fmla="*/ 1122846 w 1166674"/>
                  <a:gd name="connsiteY7" fmla="*/ 43769 h 732468"/>
                  <a:gd name="connsiteX8" fmla="*/ 582519 w 1166674"/>
                  <a:gd name="connsiteY8" fmla="*/ 223878 h 732468"/>
                  <a:gd name="connsiteX0-1" fmla="*/ 582519 w 1166674"/>
                  <a:gd name="connsiteY0-2" fmla="*/ 223878 h 732468"/>
                  <a:gd name="connsiteX1-3" fmla="*/ 236155 w 1166674"/>
                  <a:gd name="connsiteY1-4" fmla="*/ 2205 h 732468"/>
                  <a:gd name="connsiteX2-5" fmla="*/ 628 w 1166674"/>
                  <a:gd name="connsiteY2-6" fmla="*/ 390133 h 732468"/>
                  <a:gd name="connsiteX3-7" fmla="*/ 305428 w 1166674"/>
                  <a:gd name="connsiteY3-8" fmla="*/ 722642 h 732468"/>
                  <a:gd name="connsiteX4-9" fmla="*/ 540955 w 1166674"/>
                  <a:gd name="connsiteY4-10" fmla="*/ 611805 h 732468"/>
                  <a:gd name="connsiteX5-11" fmla="*/ 734919 w 1166674"/>
                  <a:gd name="connsiteY5-12" fmla="*/ 722642 h 732468"/>
                  <a:gd name="connsiteX6-13" fmla="*/ 1095137 w 1166674"/>
                  <a:gd name="connsiteY6-14" fmla="*/ 556387 h 732468"/>
                  <a:gd name="connsiteX7-15" fmla="*/ 1122846 w 1166674"/>
                  <a:gd name="connsiteY7-16" fmla="*/ 43769 h 732468"/>
                  <a:gd name="connsiteX8-17" fmla="*/ 582519 w 1166674"/>
                  <a:gd name="connsiteY8-18" fmla="*/ 223878 h 732468"/>
                  <a:gd name="connsiteX0-19" fmla="*/ 582519 w 1166674"/>
                  <a:gd name="connsiteY0-20" fmla="*/ 226644 h 735234"/>
                  <a:gd name="connsiteX1-21" fmla="*/ 236155 w 1166674"/>
                  <a:gd name="connsiteY1-22" fmla="*/ 4971 h 735234"/>
                  <a:gd name="connsiteX2-23" fmla="*/ 628 w 1166674"/>
                  <a:gd name="connsiteY2-24" fmla="*/ 392899 h 735234"/>
                  <a:gd name="connsiteX3-25" fmla="*/ 305428 w 1166674"/>
                  <a:gd name="connsiteY3-26" fmla="*/ 725408 h 735234"/>
                  <a:gd name="connsiteX4-27" fmla="*/ 540955 w 1166674"/>
                  <a:gd name="connsiteY4-28" fmla="*/ 614571 h 735234"/>
                  <a:gd name="connsiteX5-29" fmla="*/ 734919 w 1166674"/>
                  <a:gd name="connsiteY5-30" fmla="*/ 725408 h 735234"/>
                  <a:gd name="connsiteX6-31" fmla="*/ 1095137 w 1166674"/>
                  <a:gd name="connsiteY6-32" fmla="*/ 559153 h 735234"/>
                  <a:gd name="connsiteX7-33" fmla="*/ 1122846 w 1166674"/>
                  <a:gd name="connsiteY7-34" fmla="*/ 46535 h 735234"/>
                  <a:gd name="connsiteX8-35" fmla="*/ 582519 w 1166674"/>
                  <a:gd name="connsiteY8-36" fmla="*/ 226644 h 735234"/>
                  <a:gd name="connsiteX0-37" fmla="*/ 582519 w 1166674"/>
                  <a:gd name="connsiteY0-38" fmla="*/ 226644 h 735234"/>
                  <a:gd name="connsiteX1-39" fmla="*/ 236155 w 1166674"/>
                  <a:gd name="connsiteY1-40" fmla="*/ 4971 h 735234"/>
                  <a:gd name="connsiteX2-41" fmla="*/ 628 w 1166674"/>
                  <a:gd name="connsiteY2-42" fmla="*/ 392899 h 735234"/>
                  <a:gd name="connsiteX3-43" fmla="*/ 305428 w 1166674"/>
                  <a:gd name="connsiteY3-44" fmla="*/ 725408 h 735234"/>
                  <a:gd name="connsiteX4-45" fmla="*/ 540955 w 1166674"/>
                  <a:gd name="connsiteY4-46" fmla="*/ 614571 h 735234"/>
                  <a:gd name="connsiteX5-47" fmla="*/ 734919 w 1166674"/>
                  <a:gd name="connsiteY5-48" fmla="*/ 725408 h 735234"/>
                  <a:gd name="connsiteX6-49" fmla="*/ 1095137 w 1166674"/>
                  <a:gd name="connsiteY6-50" fmla="*/ 559153 h 735234"/>
                  <a:gd name="connsiteX7-51" fmla="*/ 1122846 w 1166674"/>
                  <a:gd name="connsiteY7-52" fmla="*/ 46535 h 735234"/>
                  <a:gd name="connsiteX8-53" fmla="*/ 582519 w 1166674"/>
                  <a:gd name="connsiteY8-54" fmla="*/ 226644 h 735234"/>
                  <a:gd name="connsiteX0-55" fmla="*/ 582519 w 1166674"/>
                  <a:gd name="connsiteY0-56" fmla="*/ 226644 h 735234"/>
                  <a:gd name="connsiteX1-57" fmla="*/ 236155 w 1166674"/>
                  <a:gd name="connsiteY1-58" fmla="*/ 4971 h 735234"/>
                  <a:gd name="connsiteX2-59" fmla="*/ 628 w 1166674"/>
                  <a:gd name="connsiteY2-60" fmla="*/ 392899 h 735234"/>
                  <a:gd name="connsiteX3-61" fmla="*/ 305428 w 1166674"/>
                  <a:gd name="connsiteY3-62" fmla="*/ 725408 h 735234"/>
                  <a:gd name="connsiteX4-63" fmla="*/ 540955 w 1166674"/>
                  <a:gd name="connsiteY4-64" fmla="*/ 614571 h 735234"/>
                  <a:gd name="connsiteX5-65" fmla="*/ 734919 w 1166674"/>
                  <a:gd name="connsiteY5-66" fmla="*/ 725408 h 735234"/>
                  <a:gd name="connsiteX6-67" fmla="*/ 1095137 w 1166674"/>
                  <a:gd name="connsiteY6-68" fmla="*/ 559153 h 735234"/>
                  <a:gd name="connsiteX7-69" fmla="*/ 1122846 w 1166674"/>
                  <a:gd name="connsiteY7-70" fmla="*/ 46535 h 735234"/>
                  <a:gd name="connsiteX8-71" fmla="*/ 582519 w 1166674"/>
                  <a:gd name="connsiteY8-72" fmla="*/ 226644 h 735234"/>
                  <a:gd name="connsiteX0-73" fmla="*/ 582519 w 1131746"/>
                  <a:gd name="connsiteY0-74" fmla="*/ 226644 h 735234"/>
                  <a:gd name="connsiteX1-75" fmla="*/ 236155 w 1131746"/>
                  <a:gd name="connsiteY1-76" fmla="*/ 4971 h 735234"/>
                  <a:gd name="connsiteX2-77" fmla="*/ 628 w 1131746"/>
                  <a:gd name="connsiteY2-78" fmla="*/ 392899 h 735234"/>
                  <a:gd name="connsiteX3-79" fmla="*/ 305428 w 1131746"/>
                  <a:gd name="connsiteY3-80" fmla="*/ 725408 h 735234"/>
                  <a:gd name="connsiteX4-81" fmla="*/ 540955 w 1131746"/>
                  <a:gd name="connsiteY4-82" fmla="*/ 614571 h 735234"/>
                  <a:gd name="connsiteX5-83" fmla="*/ 734919 w 1131746"/>
                  <a:gd name="connsiteY5-84" fmla="*/ 725408 h 735234"/>
                  <a:gd name="connsiteX6-85" fmla="*/ 1095137 w 1131746"/>
                  <a:gd name="connsiteY6-86" fmla="*/ 559153 h 735234"/>
                  <a:gd name="connsiteX7-87" fmla="*/ 1053574 w 1131746"/>
                  <a:gd name="connsiteY7-88" fmla="*/ 74245 h 735234"/>
                  <a:gd name="connsiteX8-89" fmla="*/ 582519 w 1131746"/>
                  <a:gd name="connsiteY8-90" fmla="*/ 226644 h 735234"/>
                  <a:gd name="connsiteX0-91" fmla="*/ 582519 w 1137803"/>
                  <a:gd name="connsiteY0-92" fmla="*/ 226644 h 735234"/>
                  <a:gd name="connsiteX1-93" fmla="*/ 236155 w 1137803"/>
                  <a:gd name="connsiteY1-94" fmla="*/ 4971 h 735234"/>
                  <a:gd name="connsiteX2-95" fmla="*/ 628 w 1137803"/>
                  <a:gd name="connsiteY2-96" fmla="*/ 392899 h 735234"/>
                  <a:gd name="connsiteX3-97" fmla="*/ 305428 w 1137803"/>
                  <a:gd name="connsiteY3-98" fmla="*/ 725408 h 735234"/>
                  <a:gd name="connsiteX4-99" fmla="*/ 540955 w 1137803"/>
                  <a:gd name="connsiteY4-100" fmla="*/ 614571 h 735234"/>
                  <a:gd name="connsiteX5-101" fmla="*/ 734919 w 1137803"/>
                  <a:gd name="connsiteY5-102" fmla="*/ 725408 h 735234"/>
                  <a:gd name="connsiteX6-103" fmla="*/ 1095137 w 1137803"/>
                  <a:gd name="connsiteY6-104" fmla="*/ 559153 h 735234"/>
                  <a:gd name="connsiteX7-105" fmla="*/ 1053574 w 1137803"/>
                  <a:gd name="connsiteY7-106" fmla="*/ 74245 h 735234"/>
                  <a:gd name="connsiteX8-107" fmla="*/ 582519 w 1137803"/>
                  <a:gd name="connsiteY8-108" fmla="*/ 226644 h 735234"/>
                  <a:gd name="connsiteX0-109" fmla="*/ 582519 w 1137803"/>
                  <a:gd name="connsiteY0-110" fmla="*/ 226644 h 735234"/>
                  <a:gd name="connsiteX1-111" fmla="*/ 236155 w 1137803"/>
                  <a:gd name="connsiteY1-112" fmla="*/ 4971 h 735234"/>
                  <a:gd name="connsiteX2-113" fmla="*/ 628 w 1137803"/>
                  <a:gd name="connsiteY2-114" fmla="*/ 392899 h 735234"/>
                  <a:gd name="connsiteX3-115" fmla="*/ 305428 w 1137803"/>
                  <a:gd name="connsiteY3-116" fmla="*/ 725408 h 735234"/>
                  <a:gd name="connsiteX4-117" fmla="*/ 540955 w 1137803"/>
                  <a:gd name="connsiteY4-118" fmla="*/ 614571 h 735234"/>
                  <a:gd name="connsiteX5-119" fmla="*/ 734919 w 1137803"/>
                  <a:gd name="connsiteY5-120" fmla="*/ 725408 h 735234"/>
                  <a:gd name="connsiteX6-121" fmla="*/ 1095137 w 1137803"/>
                  <a:gd name="connsiteY6-122" fmla="*/ 559153 h 735234"/>
                  <a:gd name="connsiteX7-123" fmla="*/ 1053574 w 1137803"/>
                  <a:gd name="connsiteY7-124" fmla="*/ 74245 h 735234"/>
                  <a:gd name="connsiteX8-125" fmla="*/ 582519 w 1137803"/>
                  <a:gd name="connsiteY8-126" fmla="*/ 226644 h 735234"/>
                  <a:gd name="connsiteX0-127" fmla="*/ 582519 w 1140842"/>
                  <a:gd name="connsiteY0-128" fmla="*/ 226644 h 735234"/>
                  <a:gd name="connsiteX1-129" fmla="*/ 236155 w 1140842"/>
                  <a:gd name="connsiteY1-130" fmla="*/ 4971 h 735234"/>
                  <a:gd name="connsiteX2-131" fmla="*/ 628 w 1140842"/>
                  <a:gd name="connsiteY2-132" fmla="*/ 392899 h 735234"/>
                  <a:gd name="connsiteX3-133" fmla="*/ 305428 w 1140842"/>
                  <a:gd name="connsiteY3-134" fmla="*/ 725408 h 735234"/>
                  <a:gd name="connsiteX4-135" fmla="*/ 540955 w 1140842"/>
                  <a:gd name="connsiteY4-136" fmla="*/ 614571 h 735234"/>
                  <a:gd name="connsiteX5-137" fmla="*/ 1095137 w 1140842"/>
                  <a:gd name="connsiteY5-138" fmla="*/ 559153 h 735234"/>
                  <a:gd name="connsiteX6-139" fmla="*/ 1053574 w 1140842"/>
                  <a:gd name="connsiteY6-140" fmla="*/ 74245 h 735234"/>
                  <a:gd name="connsiteX7-141" fmla="*/ 582519 w 1140842"/>
                  <a:gd name="connsiteY7-142" fmla="*/ 226644 h 735234"/>
                  <a:gd name="connsiteX0-143" fmla="*/ 582519 w 1140842"/>
                  <a:gd name="connsiteY0-144" fmla="*/ 226644 h 735234"/>
                  <a:gd name="connsiteX1-145" fmla="*/ 236155 w 1140842"/>
                  <a:gd name="connsiteY1-146" fmla="*/ 4971 h 735234"/>
                  <a:gd name="connsiteX2-147" fmla="*/ 628 w 1140842"/>
                  <a:gd name="connsiteY2-148" fmla="*/ 392899 h 735234"/>
                  <a:gd name="connsiteX3-149" fmla="*/ 305428 w 1140842"/>
                  <a:gd name="connsiteY3-150" fmla="*/ 725408 h 735234"/>
                  <a:gd name="connsiteX4-151" fmla="*/ 540955 w 1140842"/>
                  <a:gd name="connsiteY4-152" fmla="*/ 614571 h 735234"/>
                  <a:gd name="connsiteX5-153" fmla="*/ 1095137 w 1140842"/>
                  <a:gd name="connsiteY5-154" fmla="*/ 559153 h 735234"/>
                  <a:gd name="connsiteX6-155" fmla="*/ 1053574 w 1140842"/>
                  <a:gd name="connsiteY6-156" fmla="*/ 74245 h 735234"/>
                  <a:gd name="connsiteX7-157" fmla="*/ 582519 w 1140842"/>
                  <a:gd name="connsiteY7-158" fmla="*/ 226644 h 735234"/>
                  <a:gd name="connsiteX0-159" fmla="*/ 582519 w 1140842"/>
                  <a:gd name="connsiteY0-160" fmla="*/ 226644 h 743441"/>
                  <a:gd name="connsiteX1-161" fmla="*/ 236155 w 1140842"/>
                  <a:gd name="connsiteY1-162" fmla="*/ 4971 h 743441"/>
                  <a:gd name="connsiteX2-163" fmla="*/ 628 w 1140842"/>
                  <a:gd name="connsiteY2-164" fmla="*/ 392899 h 743441"/>
                  <a:gd name="connsiteX3-165" fmla="*/ 305428 w 1140842"/>
                  <a:gd name="connsiteY3-166" fmla="*/ 725408 h 743441"/>
                  <a:gd name="connsiteX4-167" fmla="*/ 540955 w 1140842"/>
                  <a:gd name="connsiteY4-168" fmla="*/ 614571 h 743441"/>
                  <a:gd name="connsiteX5-169" fmla="*/ 1095137 w 1140842"/>
                  <a:gd name="connsiteY5-170" fmla="*/ 559153 h 743441"/>
                  <a:gd name="connsiteX6-171" fmla="*/ 1053574 w 1140842"/>
                  <a:gd name="connsiteY6-172" fmla="*/ 74245 h 743441"/>
                  <a:gd name="connsiteX7-173" fmla="*/ 582519 w 1140842"/>
                  <a:gd name="connsiteY7-174" fmla="*/ 226644 h 743441"/>
                  <a:gd name="connsiteX0-175" fmla="*/ 582519 w 1140842"/>
                  <a:gd name="connsiteY0-176" fmla="*/ 226644 h 756134"/>
                  <a:gd name="connsiteX1-177" fmla="*/ 236155 w 1140842"/>
                  <a:gd name="connsiteY1-178" fmla="*/ 4971 h 756134"/>
                  <a:gd name="connsiteX2-179" fmla="*/ 628 w 1140842"/>
                  <a:gd name="connsiteY2-180" fmla="*/ 392899 h 756134"/>
                  <a:gd name="connsiteX3-181" fmla="*/ 305428 w 1140842"/>
                  <a:gd name="connsiteY3-182" fmla="*/ 725408 h 756134"/>
                  <a:gd name="connsiteX4-183" fmla="*/ 540955 w 1140842"/>
                  <a:gd name="connsiteY4-184" fmla="*/ 614571 h 756134"/>
                  <a:gd name="connsiteX5-185" fmla="*/ 1095137 w 1140842"/>
                  <a:gd name="connsiteY5-186" fmla="*/ 559153 h 756134"/>
                  <a:gd name="connsiteX6-187" fmla="*/ 1053574 w 1140842"/>
                  <a:gd name="connsiteY6-188" fmla="*/ 74245 h 756134"/>
                  <a:gd name="connsiteX7-189" fmla="*/ 582519 w 1140842"/>
                  <a:gd name="connsiteY7-190" fmla="*/ 226644 h 756134"/>
                  <a:gd name="connsiteX0-191" fmla="*/ 590394 w 1148717"/>
                  <a:gd name="connsiteY0-192" fmla="*/ 226644 h 756134"/>
                  <a:gd name="connsiteX1-193" fmla="*/ 244030 w 1148717"/>
                  <a:gd name="connsiteY1-194" fmla="*/ 4971 h 756134"/>
                  <a:gd name="connsiteX2-195" fmla="*/ 8503 w 1148717"/>
                  <a:gd name="connsiteY2-196" fmla="*/ 392899 h 756134"/>
                  <a:gd name="connsiteX3-197" fmla="*/ 548830 w 1148717"/>
                  <a:gd name="connsiteY3-198" fmla="*/ 614571 h 756134"/>
                  <a:gd name="connsiteX4-199" fmla="*/ 1103012 w 1148717"/>
                  <a:gd name="connsiteY4-200" fmla="*/ 559153 h 756134"/>
                  <a:gd name="connsiteX5-201" fmla="*/ 1061449 w 1148717"/>
                  <a:gd name="connsiteY5-202" fmla="*/ 74245 h 756134"/>
                  <a:gd name="connsiteX6-203" fmla="*/ 590394 w 1148717"/>
                  <a:gd name="connsiteY6-204" fmla="*/ 226644 h 756134"/>
                  <a:gd name="connsiteX0-205" fmla="*/ 590394 w 1148717"/>
                  <a:gd name="connsiteY0-206" fmla="*/ 226644 h 784718"/>
                  <a:gd name="connsiteX1-207" fmla="*/ 244030 w 1148717"/>
                  <a:gd name="connsiteY1-208" fmla="*/ 4971 h 784718"/>
                  <a:gd name="connsiteX2-209" fmla="*/ 8503 w 1148717"/>
                  <a:gd name="connsiteY2-210" fmla="*/ 392899 h 784718"/>
                  <a:gd name="connsiteX3-211" fmla="*/ 548830 w 1148717"/>
                  <a:gd name="connsiteY3-212" fmla="*/ 614571 h 784718"/>
                  <a:gd name="connsiteX4-213" fmla="*/ 1103012 w 1148717"/>
                  <a:gd name="connsiteY4-214" fmla="*/ 559153 h 784718"/>
                  <a:gd name="connsiteX5-215" fmla="*/ 1061449 w 1148717"/>
                  <a:gd name="connsiteY5-216" fmla="*/ 74245 h 784718"/>
                  <a:gd name="connsiteX6-217" fmla="*/ 590394 w 1148717"/>
                  <a:gd name="connsiteY6-218" fmla="*/ 226644 h 784718"/>
                  <a:gd name="connsiteX0-219" fmla="*/ 590394 w 1148717"/>
                  <a:gd name="connsiteY0-220" fmla="*/ 226644 h 784718"/>
                  <a:gd name="connsiteX1-221" fmla="*/ 244030 w 1148717"/>
                  <a:gd name="connsiteY1-222" fmla="*/ 4971 h 784718"/>
                  <a:gd name="connsiteX2-223" fmla="*/ 8503 w 1148717"/>
                  <a:gd name="connsiteY2-224" fmla="*/ 392899 h 784718"/>
                  <a:gd name="connsiteX3-225" fmla="*/ 548830 w 1148717"/>
                  <a:gd name="connsiteY3-226" fmla="*/ 614571 h 784718"/>
                  <a:gd name="connsiteX4-227" fmla="*/ 1103012 w 1148717"/>
                  <a:gd name="connsiteY4-228" fmla="*/ 559153 h 784718"/>
                  <a:gd name="connsiteX5-229" fmla="*/ 1061449 w 1148717"/>
                  <a:gd name="connsiteY5-230" fmla="*/ 74245 h 784718"/>
                  <a:gd name="connsiteX6-231" fmla="*/ 590394 w 1148717"/>
                  <a:gd name="connsiteY6-232" fmla="*/ 226644 h 784718"/>
                  <a:gd name="connsiteX0-233" fmla="*/ 581944 w 1140267"/>
                  <a:gd name="connsiteY0-234" fmla="*/ 226644 h 799900"/>
                  <a:gd name="connsiteX1-235" fmla="*/ 235580 w 1140267"/>
                  <a:gd name="connsiteY1-236" fmla="*/ 4971 h 799900"/>
                  <a:gd name="connsiteX2-237" fmla="*/ 53 w 1140267"/>
                  <a:gd name="connsiteY2-238" fmla="*/ 392899 h 799900"/>
                  <a:gd name="connsiteX3-239" fmla="*/ 540380 w 1140267"/>
                  <a:gd name="connsiteY3-240" fmla="*/ 614571 h 799900"/>
                  <a:gd name="connsiteX4-241" fmla="*/ 1094562 w 1140267"/>
                  <a:gd name="connsiteY4-242" fmla="*/ 559153 h 799900"/>
                  <a:gd name="connsiteX5-243" fmla="*/ 1052999 w 1140267"/>
                  <a:gd name="connsiteY5-244" fmla="*/ 74245 h 799900"/>
                  <a:gd name="connsiteX6-245" fmla="*/ 581944 w 1140267"/>
                  <a:gd name="connsiteY6-246" fmla="*/ 226644 h 799900"/>
                  <a:gd name="connsiteX0-247" fmla="*/ 581944 w 1157049"/>
                  <a:gd name="connsiteY0-248" fmla="*/ 226644 h 799900"/>
                  <a:gd name="connsiteX1-249" fmla="*/ 235580 w 1157049"/>
                  <a:gd name="connsiteY1-250" fmla="*/ 4971 h 799900"/>
                  <a:gd name="connsiteX2-251" fmla="*/ 53 w 1157049"/>
                  <a:gd name="connsiteY2-252" fmla="*/ 392899 h 799900"/>
                  <a:gd name="connsiteX3-253" fmla="*/ 540380 w 1157049"/>
                  <a:gd name="connsiteY3-254" fmla="*/ 614571 h 799900"/>
                  <a:gd name="connsiteX4-255" fmla="*/ 1094562 w 1157049"/>
                  <a:gd name="connsiteY4-256" fmla="*/ 559153 h 799900"/>
                  <a:gd name="connsiteX5-257" fmla="*/ 1052999 w 1157049"/>
                  <a:gd name="connsiteY5-258" fmla="*/ 74245 h 799900"/>
                  <a:gd name="connsiteX6-259" fmla="*/ 581944 w 1157049"/>
                  <a:gd name="connsiteY6-260" fmla="*/ 226644 h 799900"/>
                  <a:gd name="connsiteX0-261" fmla="*/ 581944 w 1157049"/>
                  <a:gd name="connsiteY0-262" fmla="*/ 226644 h 799900"/>
                  <a:gd name="connsiteX1-263" fmla="*/ 235580 w 1157049"/>
                  <a:gd name="connsiteY1-264" fmla="*/ 4971 h 799900"/>
                  <a:gd name="connsiteX2-265" fmla="*/ 53 w 1157049"/>
                  <a:gd name="connsiteY2-266" fmla="*/ 392899 h 799900"/>
                  <a:gd name="connsiteX3-267" fmla="*/ 540380 w 1157049"/>
                  <a:gd name="connsiteY3-268" fmla="*/ 614571 h 799900"/>
                  <a:gd name="connsiteX4-269" fmla="*/ 1094562 w 1157049"/>
                  <a:gd name="connsiteY4-270" fmla="*/ 559153 h 799900"/>
                  <a:gd name="connsiteX5-271" fmla="*/ 1052999 w 1157049"/>
                  <a:gd name="connsiteY5-272" fmla="*/ 74245 h 799900"/>
                  <a:gd name="connsiteX6-273" fmla="*/ 581944 w 1157049"/>
                  <a:gd name="connsiteY6-274" fmla="*/ 226644 h 799900"/>
                </a:gdLst>
                <a:ahLst/>
                <a:cxnLst>
                  <a:cxn ang="0">
                    <a:pos x="connsiteX0-261" y="connsiteY0-262"/>
                  </a:cxn>
                  <a:cxn ang="0">
                    <a:pos x="connsiteX1-263" y="connsiteY1-264"/>
                  </a:cxn>
                  <a:cxn ang="0">
                    <a:pos x="connsiteX2-265" y="connsiteY2-266"/>
                  </a:cxn>
                  <a:cxn ang="0">
                    <a:pos x="connsiteX3-267" y="connsiteY3-268"/>
                  </a:cxn>
                  <a:cxn ang="0">
                    <a:pos x="connsiteX4-269" y="connsiteY4-270"/>
                  </a:cxn>
                  <a:cxn ang="0">
                    <a:pos x="connsiteX5-271" y="connsiteY5-272"/>
                  </a:cxn>
                  <a:cxn ang="0">
                    <a:pos x="connsiteX6-273" y="connsiteY6-274"/>
                  </a:cxn>
                </a:cxnLst>
                <a:rect l="l" t="t" r="r" b="b"/>
                <a:pathLst>
                  <a:path w="1157049" h="799900">
                    <a:moveTo>
                      <a:pt x="581944" y="226644"/>
                    </a:moveTo>
                    <a:cubicBezTo>
                      <a:pt x="475725" y="67317"/>
                      <a:pt x="332562" y="-22738"/>
                      <a:pt x="235580" y="4971"/>
                    </a:cubicBezTo>
                    <a:cubicBezTo>
                      <a:pt x="138598" y="32680"/>
                      <a:pt x="-3122" y="205574"/>
                      <a:pt x="53" y="392899"/>
                    </a:cubicBezTo>
                    <a:cubicBezTo>
                      <a:pt x="3228" y="580224"/>
                      <a:pt x="176987" y="1063112"/>
                      <a:pt x="540380" y="614571"/>
                    </a:cubicBezTo>
                    <a:cubicBezTo>
                      <a:pt x="795823" y="920237"/>
                      <a:pt x="971025" y="773032"/>
                      <a:pt x="1094562" y="559153"/>
                    </a:cubicBezTo>
                    <a:cubicBezTo>
                      <a:pt x="1218099" y="345274"/>
                      <a:pt x="1133817" y="134281"/>
                      <a:pt x="1052999" y="74245"/>
                    </a:cubicBezTo>
                    <a:cubicBezTo>
                      <a:pt x="972181" y="14209"/>
                      <a:pt x="618889" y="25753"/>
                      <a:pt x="581944" y="226644"/>
                    </a:cubicBezTo>
                    <a:close/>
                  </a:path>
                </a:pathLst>
              </a:custGeom>
              <a:noFill/>
              <a:ln w="22225" cap="rnd" cmpd="sng" algn="ctr">
                <a:solidFill>
                  <a:sysClr val="windowText" lastClr="000000">
                    <a:lumMod val="65000"/>
                    <a:lumOff val="35000"/>
                  </a:sysClr>
                </a:solidFill>
                <a:prstDash val="solid"/>
                <a:roun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31" name="任意多边形 2"/>
              <p:cNvSpPr/>
              <p:nvPr>
                <p:custDataLst>
                  <p:tags r:id="rId21"/>
                </p:custDataLst>
              </p:nvPr>
            </p:nvSpPr>
            <p:spPr>
              <a:xfrm>
                <a:off x="8008901" y="2688657"/>
                <a:ext cx="164315" cy="0"/>
              </a:xfrm>
              <a:custGeom>
                <a:avLst/>
                <a:gdLst>
                  <a:gd name="connsiteX0" fmla="*/ 0 w 166255"/>
                  <a:gd name="connsiteY0" fmla="*/ 0 h 0"/>
                  <a:gd name="connsiteX1" fmla="*/ 166255 w 166255"/>
                  <a:gd name="connsiteY1" fmla="*/ 0 h 0"/>
                </a:gdLst>
                <a:ahLst/>
                <a:cxnLst>
                  <a:cxn ang="0">
                    <a:pos x="connsiteX0" y="connsiteY0"/>
                  </a:cxn>
                  <a:cxn ang="0">
                    <a:pos x="connsiteX1" y="connsiteY1"/>
                  </a:cxn>
                </a:cxnLst>
                <a:rect l="l" t="t" r="r" b="b"/>
                <a:pathLst>
                  <a:path w="166255">
                    <a:moveTo>
                      <a:pt x="0" y="0"/>
                    </a:moveTo>
                    <a:lnTo>
                      <a:pt x="166255" y="0"/>
                    </a:lnTo>
                  </a:path>
                </a:pathLst>
              </a:custGeom>
              <a:noFill/>
              <a:ln w="22225" cap="rnd" cmpd="sng" algn="ctr">
                <a:solidFill>
                  <a:sysClr val="windowText" lastClr="000000">
                    <a:lumMod val="65000"/>
                    <a:lumOff val="35000"/>
                  </a:sysClr>
                </a:solidFill>
                <a:prstDash val="solid"/>
                <a:roun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32" name="任意多边形 3"/>
              <p:cNvSpPr/>
              <p:nvPr>
                <p:custDataLst>
                  <p:tags r:id="rId22"/>
                </p:custDataLst>
              </p:nvPr>
            </p:nvSpPr>
            <p:spPr>
              <a:xfrm>
                <a:off x="8097905" y="2144857"/>
                <a:ext cx="143775" cy="543800"/>
              </a:xfrm>
              <a:custGeom>
                <a:avLst/>
                <a:gdLst>
                  <a:gd name="connsiteX0" fmla="*/ 0 w 142875"/>
                  <a:gd name="connsiteY0" fmla="*/ 542925 h 542925"/>
                  <a:gd name="connsiteX1" fmla="*/ 28575 w 142875"/>
                  <a:gd name="connsiteY1" fmla="*/ 219075 h 542925"/>
                  <a:gd name="connsiteX2" fmla="*/ 142875 w 142875"/>
                  <a:gd name="connsiteY2" fmla="*/ 0 h 542925"/>
                </a:gdLst>
                <a:ahLst/>
                <a:cxnLst>
                  <a:cxn ang="0">
                    <a:pos x="connsiteX0" y="connsiteY0"/>
                  </a:cxn>
                  <a:cxn ang="0">
                    <a:pos x="connsiteX1" y="connsiteY1"/>
                  </a:cxn>
                  <a:cxn ang="0">
                    <a:pos x="connsiteX2" y="connsiteY2"/>
                  </a:cxn>
                </a:cxnLst>
                <a:rect l="l" t="t" r="r" b="b"/>
                <a:pathLst>
                  <a:path w="142875" h="542925">
                    <a:moveTo>
                      <a:pt x="0" y="542925"/>
                    </a:moveTo>
                    <a:cubicBezTo>
                      <a:pt x="2381" y="426243"/>
                      <a:pt x="4763" y="309562"/>
                      <a:pt x="28575" y="219075"/>
                    </a:cubicBezTo>
                    <a:cubicBezTo>
                      <a:pt x="52387" y="128588"/>
                      <a:pt x="97631" y="64294"/>
                      <a:pt x="142875" y="0"/>
                    </a:cubicBezTo>
                  </a:path>
                </a:pathLst>
              </a:custGeom>
              <a:noFill/>
              <a:ln w="22225" cap="rnd" cmpd="sng" algn="ctr">
                <a:solidFill>
                  <a:sysClr val="windowText" lastClr="000000">
                    <a:lumMod val="65000"/>
                    <a:lumOff val="35000"/>
                  </a:sysClr>
                </a:solidFill>
                <a:prstDash val="solid"/>
                <a:roun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grpSp>
      </p:grpSp>
    </p:spTree>
    <p:custDataLst>
      <p:tags r:id="rId23"/>
    </p:custData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807"/>
                                        </p:tgtEl>
                                        <p:attrNameLst>
                                          <p:attrName>style.visibility</p:attrName>
                                        </p:attrNameLst>
                                      </p:cBhvr>
                                      <p:to>
                                        <p:strVal val="visible"/>
                                      </p:to>
                                    </p:set>
                                    <p:animEffect transition="in" filter="fade">
                                      <p:cBhvr>
                                        <p:cTn id="7" dur="1000"/>
                                        <p:tgtEl>
                                          <p:spTgt spid="807"/>
                                        </p:tgtEl>
                                      </p:cBhvr>
                                    </p:animEffect>
                                    <p:anim calcmode="lin" valueType="num">
                                      <p:cBhvr>
                                        <p:cTn id="8" dur="1000" fill="hold"/>
                                        <p:tgtEl>
                                          <p:spTgt spid="807"/>
                                        </p:tgtEl>
                                        <p:attrNameLst>
                                          <p:attrName>ppt_x</p:attrName>
                                        </p:attrNameLst>
                                      </p:cBhvr>
                                      <p:tavLst>
                                        <p:tav tm="0">
                                          <p:val>
                                            <p:strVal val="#ppt_x"/>
                                          </p:val>
                                        </p:tav>
                                        <p:tav tm="100000">
                                          <p:val>
                                            <p:strVal val="#ppt_x"/>
                                          </p:val>
                                        </p:tav>
                                      </p:tavLst>
                                    </p:anim>
                                    <p:anim calcmode="lin" valueType="num">
                                      <p:cBhvr>
                                        <p:cTn id="9" dur="1000" fill="hold"/>
                                        <p:tgtEl>
                                          <p:spTgt spid="807"/>
                                        </p:tgtEl>
                                        <p:attrNameLst>
                                          <p:attrName>ppt_y</p:attrName>
                                        </p:attrNameLst>
                                      </p:cBhvr>
                                      <p:tavLst>
                                        <p:tav tm="0">
                                          <p:val>
                                            <p:strVal val="#ppt_y+.1"/>
                                          </p:val>
                                        </p:tav>
                                        <p:tav tm="100000">
                                          <p:val>
                                            <p:strVal val="#ppt_y"/>
                                          </p:val>
                                        </p:tav>
                                      </p:tavLst>
                                    </p:anim>
                                  </p:childTnLst>
                                </p:cTn>
                              </p:par>
                              <p:par>
                                <p:cTn id="10" presetID="53" presetClass="entr" presetSubtype="16" fill="hold" nodeType="withEffect">
                                  <p:stCondLst>
                                    <p:cond delay="100"/>
                                  </p:stCondLst>
                                  <p:childTnLst>
                                    <p:set>
                                      <p:cBhvr>
                                        <p:cTn id="11" dur="1" fill="hold">
                                          <p:stCondLst>
                                            <p:cond delay="0"/>
                                          </p:stCondLst>
                                        </p:cTn>
                                        <p:tgtEl>
                                          <p:spTgt spid="437"/>
                                        </p:tgtEl>
                                        <p:attrNameLst>
                                          <p:attrName>style.visibility</p:attrName>
                                        </p:attrNameLst>
                                      </p:cBhvr>
                                      <p:to>
                                        <p:strVal val="visible"/>
                                      </p:to>
                                    </p:set>
                                    <p:anim calcmode="lin" valueType="num">
                                      <p:cBhvr>
                                        <p:cTn id="12" dur="500" fill="hold"/>
                                        <p:tgtEl>
                                          <p:spTgt spid="437"/>
                                        </p:tgtEl>
                                        <p:attrNameLst>
                                          <p:attrName>ppt_w</p:attrName>
                                        </p:attrNameLst>
                                      </p:cBhvr>
                                      <p:tavLst>
                                        <p:tav tm="0">
                                          <p:val>
                                            <p:fltVal val="0"/>
                                          </p:val>
                                        </p:tav>
                                        <p:tav tm="100000">
                                          <p:val>
                                            <p:strVal val="#ppt_w"/>
                                          </p:val>
                                        </p:tav>
                                      </p:tavLst>
                                    </p:anim>
                                    <p:anim calcmode="lin" valueType="num">
                                      <p:cBhvr>
                                        <p:cTn id="13" dur="500" fill="hold"/>
                                        <p:tgtEl>
                                          <p:spTgt spid="437"/>
                                        </p:tgtEl>
                                        <p:attrNameLst>
                                          <p:attrName>ppt_h</p:attrName>
                                        </p:attrNameLst>
                                      </p:cBhvr>
                                      <p:tavLst>
                                        <p:tav tm="0">
                                          <p:val>
                                            <p:fltVal val="0"/>
                                          </p:val>
                                        </p:tav>
                                        <p:tav tm="100000">
                                          <p:val>
                                            <p:strVal val="#ppt_h"/>
                                          </p:val>
                                        </p:tav>
                                      </p:tavLst>
                                    </p:anim>
                                    <p:animEffect transition="in" filter="fade">
                                      <p:cBhvr>
                                        <p:cTn id="14" dur="500"/>
                                        <p:tgtEl>
                                          <p:spTgt spid="437"/>
                                        </p:tgtEl>
                                      </p:cBhvr>
                                    </p:animEffect>
                                  </p:childTnLst>
                                </p:cTn>
                              </p:par>
                              <p:par>
                                <p:cTn id="15" presetID="53" presetClass="entr" presetSubtype="16" fill="hold" nodeType="withEffect">
                                  <p:stCondLst>
                                    <p:cond delay="250"/>
                                  </p:stCondLst>
                                  <p:childTnLst>
                                    <p:set>
                                      <p:cBhvr>
                                        <p:cTn id="16" dur="1" fill="hold">
                                          <p:stCondLst>
                                            <p:cond delay="0"/>
                                          </p:stCondLst>
                                        </p:cTn>
                                        <p:tgtEl>
                                          <p:spTgt spid="529"/>
                                        </p:tgtEl>
                                        <p:attrNameLst>
                                          <p:attrName>style.visibility</p:attrName>
                                        </p:attrNameLst>
                                      </p:cBhvr>
                                      <p:to>
                                        <p:strVal val="visible"/>
                                      </p:to>
                                    </p:set>
                                    <p:anim calcmode="lin" valueType="num">
                                      <p:cBhvr>
                                        <p:cTn id="17" dur="500" fill="hold"/>
                                        <p:tgtEl>
                                          <p:spTgt spid="529"/>
                                        </p:tgtEl>
                                        <p:attrNameLst>
                                          <p:attrName>ppt_w</p:attrName>
                                        </p:attrNameLst>
                                      </p:cBhvr>
                                      <p:tavLst>
                                        <p:tav tm="0">
                                          <p:val>
                                            <p:fltVal val="0"/>
                                          </p:val>
                                        </p:tav>
                                        <p:tav tm="100000">
                                          <p:val>
                                            <p:strVal val="#ppt_w"/>
                                          </p:val>
                                        </p:tav>
                                      </p:tavLst>
                                    </p:anim>
                                    <p:anim calcmode="lin" valueType="num">
                                      <p:cBhvr>
                                        <p:cTn id="18" dur="500" fill="hold"/>
                                        <p:tgtEl>
                                          <p:spTgt spid="529"/>
                                        </p:tgtEl>
                                        <p:attrNameLst>
                                          <p:attrName>ppt_h</p:attrName>
                                        </p:attrNameLst>
                                      </p:cBhvr>
                                      <p:tavLst>
                                        <p:tav tm="0">
                                          <p:val>
                                            <p:fltVal val="0"/>
                                          </p:val>
                                        </p:tav>
                                        <p:tav tm="100000">
                                          <p:val>
                                            <p:strVal val="#ppt_h"/>
                                          </p:val>
                                        </p:tav>
                                      </p:tavLst>
                                    </p:anim>
                                    <p:animEffect transition="in" filter="fade">
                                      <p:cBhvr>
                                        <p:cTn id="19" dur="500"/>
                                        <p:tgtEl>
                                          <p:spTgt spid="529"/>
                                        </p:tgtEl>
                                      </p:cBhvr>
                                    </p:animEffect>
                                  </p:childTnLst>
                                </p:cTn>
                              </p:par>
                              <p:par>
                                <p:cTn id="20" presetID="53" presetClass="entr" presetSubtype="16" fill="hold" nodeType="withEffect">
                                  <p:stCondLst>
                                    <p:cond delay="400"/>
                                  </p:stCondLst>
                                  <p:childTnLst>
                                    <p:set>
                                      <p:cBhvr>
                                        <p:cTn id="21" dur="1" fill="hold">
                                          <p:stCondLst>
                                            <p:cond delay="0"/>
                                          </p:stCondLst>
                                        </p:cTn>
                                        <p:tgtEl>
                                          <p:spTgt spid="713"/>
                                        </p:tgtEl>
                                        <p:attrNameLst>
                                          <p:attrName>style.visibility</p:attrName>
                                        </p:attrNameLst>
                                      </p:cBhvr>
                                      <p:to>
                                        <p:strVal val="visible"/>
                                      </p:to>
                                    </p:set>
                                    <p:anim calcmode="lin" valueType="num">
                                      <p:cBhvr>
                                        <p:cTn id="22" dur="500" fill="hold"/>
                                        <p:tgtEl>
                                          <p:spTgt spid="713"/>
                                        </p:tgtEl>
                                        <p:attrNameLst>
                                          <p:attrName>ppt_w</p:attrName>
                                        </p:attrNameLst>
                                      </p:cBhvr>
                                      <p:tavLst>
                                        <p:tav tm="0">
                                          <p:val>
                                            <p:fltVal val="0"/>
                                          </p:val>
                                        </p:tav>
                                        <p:tav tm="100000">
                                          <p:val>
                                            <p:strVal val="#ppt_w"/>
                                          </p:val>
                                        </p:tav>
                                      </p:tavLst>
                                    </p:anim>
                                    <p:anim calcmode="lin" valueType="num">
                                      <p:cBhvr>
                                        <p:cTn id="23" dur="500" fill="hold"/>
                                        <p:tgtEl>
                                          <p:spTgt spid="713"/>
                                        </p:tgtEl>
                                        <p:attrNameLst>
                                          <p:attrName>ppt_h</p:attrName>
                                        </p:attrNameLst>
                                      </p:cBhvr>
                                      <p:tavLst>
                                        <p:tav tm="0">
                                          <p:val>
                                            <p:fltVal val="0"/>
                                          </p:val>
                                        </p:tav>
                                        <p:tav tm="100000">
                                          <p:val>
                                            <p:strVal val="#ppt_h"/>
                                          </p:val>
                                        </p:tav>
                                      </p:tavLst>
                                    </p:anim>
                                    <p:animEffect transition="in" filter="fade">
                                      <p:cBhvr>
                                        <p:cTn id="24" dur="500"/>
                                        <p:tgtEl>
                                          <p:spTgt spid="713"/>
                                        </p:tgtEl>
                                      </p:cBhvr>
                                    </p:animEffect>
                                  </p:childTnLst>
                                </p:cTn>
                              </p:par>
                            </p:childTnLst>
                          </p:cTn>
                        </p:par>
                        <p:par>
                          <p:cTn id="25" fill="hold">
                            <p:stCondLst>
                              <p:cond delay="1000"/>
                            </p:stCondLst>
                            <p:childTnLst>
                              <p:par>
                                <p:cTn id="26" presetID="53" presetClass="entr" presetSubtype="16" fill="hold" nodeType="afterEffect">
                                  <p:stCondLst>
                                    <p:cond delay="0"/>
                                  </p:stCondLst>
                                  <p:childTnLst>
                                    <p:set>
                                      <p:cBhvr>
                                        <p:cTn id="27" dur="1" fill="hold">
                                          <p:stCondLst>
                                            <p:cond delay="0"/>
                                          </p:stCondLst>
                                        </p:cTn>
                                        <p:tgtEl>
                                          <p:spTgt spid="50"/>
                                        </p:tgtEl>
                                        <p:attrNameLst>
                                          <p:attrName>style.visibility</p:attrName>
                                        </p:attrNameLst>
                                      </p:cBhvr>
                                      <p:to>
                                        <p:strVal val="visible"/>
                                      </p:to>
                                    </p:set>
                                    <p:anim calcmode="lin" valueType="num">
                                      <p:cBhvr>
                                        <p:cTn id="28" dur="500" fill="hold"/>
                                        <p:tgtEl>
                                          <p:spTgt spid="50"/>
                                        </p:tgtEl>
                                        <p:attrNameLst>
                                          <p:attrName>ppt_w</p:attrName>
                                        </p:attrNameLst>
                                      </p:cBhvr>
                                      <p:tavLst>
                                        <p:tav tm="0">
                                          <p:val>
                                            <p:fltVal val="0"/>
                                          </p:val>
                                        </p:tav>
                                        <p:tav tm="100000">
                                          <p:val>
                                            <p:strVal val="#ppt_w"/>
                                          </p:val>
                                        </p:tav>
                                      </p:tavLst>
                                    </p:anim>
                                    <p:anim calcmode="lin" valueType="num">
                                      <p:cBhvr>
                                        <p:cTn id="29" dur="500" fill="hold"/>
                                        <p:tgtEl>
                                          <p:spTgt spid="50"/>
                                        </p:tgtEl>
                                        <p:attrNameLst>
                                          <p:attrName>ppt_h</p:attrName>
                                        </p:attrNameLst>
                                      </p:cBhvr>
                                      <p:tavLst>
                                        <p:tav tm="0">
                                          <p:val>
                                            <p:fltVal val="0"/>
                                          </p:val>
                                        </p:tav>
                                        <p:tav tm="100000">
                                          <p:val>
                                            <p:strVal val="#ppt_h"/>
                                          </p:val>
                                        </p:tav>
                                      </p:tavLst>
                                    </p:anim>
                                    <p:animEffect transition="in" filter="fade">
                                      <p:cBhvr>
                                        <p:cTn id="30" dur="500"/>
                                        <p:tgtEl>
                                          <p:spTgt spid="50"/>
                                        </p:tgtEl>
                                      </p:cBhvr>
                                    </p:animEffect>
                                  </p:childTnLst>
                                </p:cTn>
                              </p:par>
                            </p:childTnLst>
                          </p:cTn>
                        </p:par>
                        <p:par>
                          <p:cTn id="31" fill="hold">
                            <p:stCondLst>
                              <p:cond delay="1500"/>
                            </p:stCondLst>
                            <p:childTnLst>
                              <p:par>
                                <p:cTn id="32" presetID="53" presetClass="entr" presetSubtype="16" fill="hold" nodeType="afterEffect">
                                  <p:stCondLst>
                                    <p:cond delay="0"/>
                                  </p:stCondLst>
                                  <p:childTnLst>
                                    <p:set>
                                      <p:cBhvr>
                                        <p:cTn id="33" dur="1" fill="hold">
                                          <p:stCondLst>
                                            <p:cond delay="0"/>
                                          </p:stCondLst>
                                        </p:cTn>
                                        <p:tgtEl>
                                          <p:spTgt spid="18"/>
                                        </p:tgtEl>
                                        <p:attrNameLst>
                                          <p:attrName>style.visibility</p:attrName>
                                        </p:attrNameLst>
                                      </p:cBhvr>
                                      <p:to>
                                        <p:strVal val="visible"/>
                                      </p:to>
                                    </p:set>
                                    <p:anim calcmode="lin" valueType="num">
                                      <p:cBhvr>
                                        <p:cTn id="34" dur="500" fill="hold"/>
                                        <p:tgtEl>
                                          <p:spTgt spid="18"/>
                                        </p:tgtEl>
                                        <p:attrNameLst>
                                          <p:attrName>ppt_w</p:attrName>
                                        </p:attrNameLst>
                                      </p:cBhvr>
                                      <p:tavLst>
                                        <p:tav tm="0">
                                          <p:val>
                                            <p:fltVal val="0"/>
                                          </p:val>
                                        </p:tav>
                                        <p:tav tm="100000">
                                          <p:val>
                                            <p:strVal val="#ppt_w"/>
                                          </p:val>
                                        </p:tav>
                                      </p:tavLst>
                                    </p:anim>
                                    <p:anim calcmode="lin" valueType="num">
                                      <p:cBhvr>
                                        <p:cTn id="35" dur="500" fill="hold"/>
                                        <p:tgtEl>
                                          <p:spTgt spid="18"/>
                                        </p:tgtEl>
                                        <p:attrNameLst>
                                          <p:attrName>ppt_h</p:attrName>
                                        </p:attrNameLst>
                                      </p:cBhvr>
                                      <p:tavLst>
                                        <p:tav tm="0">
                                          <p:val>
                                            <p:fltVal val="0"/>
                                          </p:val>
                                        </p:tav>
                                        <p:tav tm="100000">
                                          <p:val>
                                            <p:strVal val="#ppt_h"/>
                                          </p:val>
                                        </p:tav>
                                      </p:tavLst>
                                    </p:anim>
                                    <p:animEffect transition="in" filter="fade">
                                      <p:cBhvr>
                                        <p:cTn id="36" dur="500"/>
                                        <p:tgtEl>
                                          <p:spTgt spid="18"/>
                                        </p:tgtEl>
                                      </p:cBhvr>
                                    </p:animEffect>
                                  </p:childTnLst>
                                </p:cTn>
                              </p:par>
                            </p:childTnLst>
                          </p:cTn>
                        </p:par>
                        <p:par>
                          <p:cTn id="37" fill="hold">
                            <p:stCondLst>
                              <p:cond delay="2000"/>
                            </p:stCondLst>
                            <p:childTnLst>
                              <p:par>
                                <p:cTn id="38" presetID="53" presetClass="entr" presetSubtype="16" fill="hold" nodeType="afterEffect">
                                  <p:stCondLst>
                                    <p:cond delay="0"/>
                                  </p:stCondLst>
                                  <p:childTnLst>
                                    <p:set>
                                      <p:cBhvr>
                                        <p:cTn id="39" dur="1" fill="hold">
                                          <p:stCondLst>
                                            <p:cond delay="0"/>
                                          </p:stCondLst>
                                        </p:cTn>
                                        <p:tgtEl>
                                          <p:spTgt spid="26"/>
                                        </p:tgtEl>
                                        <p:attrNameLst>
                                          <p:attrName>style.visibility</p:attrName>
                                        </p:attrNameLst>
                                      </p:cBhvr>
                                      <p:to>
                                        <p:strVal val="visible"/>
                                      </p:to>
                                    </p:set>
                                    <p:anim calcmode="lin" valueType="num">
                                      <p:cBhvr>
                                        <p:cTn id="40" dur="500" fill="hold"/>
                                        <p:tgtEl>
                                          <p:spTgt spid="26"/>
                                        </p:tgtEl>
                                        <p:attrNameLst>
                                          <p:attrName>ppt_w</p:attrName>
                                        </p:attrNameLst>
                                      </p:cBhvr>
                                      <p:tavLst>
                                        <p:tav tm="0">
                                          <p:val>
                                            <p:fltVal val="0"/>
                                          </p:val>
                                        </p:tav>
                                        <p:tav tm="100000">
                                          <p:val>
                                            <p:strVal val="#ppt_w"/>
                                          </p:val>
                                        </p:tav>
                                      </p:tavLst>
                                    </p:anim>
                                    <p:anim calcmode="lin" valueType="num">
                                      <p:cBhvr>
                                        <p:cTn id="41" dur="500" fill="hold"/>
                                        <p:tgtEl>
                                          <p:spTgt spid="26"/>
                                        </p:tgtEl>
                                        <p:attrNameLst>
                                          <p:attrName>ppt_h</p:attrName>
                                        </p:attrNameLst>
                                      </p:cBhvr>
                                      <p:tavLst>
                                        <p:tav tm="0">
                                          <p:val>
                                            <p:fltVal val="0"/>
                                          </p:val>
                                        </p:tav>
                                        <p:tav tm="100000">
                                          <p:val>
                                            <p:strVal val="#ppt_h"/>
                                          </p:val>
                                        </p:tav>
                                      </p:tavLst>
                                    </p:anim>
                                    <p:animEffect transition="in" filter="fade">
                                      <p:cBhvr>
                                        <p:cTn id="42"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1"/>
          <a:stretch>
            <a:fillRect/>
          </a:stretch>
        </a:blipFill>
        <a:effectLst/>
      </p:bgPr>
    </p:bg>
    <p:spTree>
      <p:nvGrpSpPr>
        <p:cNvPr id="1" name=""/>
        <p:cNvGrpSpPr/>
        <p:nvPr/>
      </p:nvGrpSpPr>
      <p:grpSpPr/>
      <p:sp>
        <p:nvSpPr>
          <p:cNvPr id="3" name="文本框 2"/>
          <p:cNvSpPr txBox="1"/>
          <p:nvPr/>
        </p:nvSpPr>
        <p:spPr>
          <a:xfrm>
            <a:off x="593090" y="306070"/>
            <a:ext cx="8388985" cy="460375"/>
          </a:xfrm>
          <a:prstGeom prst="rect">
            <a:avLst/>
          </a:prstGeom>
          <a:noFill/>
        </p:spPr>
        <p:txBody>
          <a:bodyPr wrap="square" rtlCol="0" anchor="t">
            <a:spAutoFit/>
          </a:bodyPr>
          <a:p>
            <a:r>
              <a:rPr lang="en-US" altLang="zh-CN" sz="2400"/>
              <a:t>Overview of the current progress of the personal module</a:t>
            </a:r>
            <a:endParaRPr lang="zh-CN" altLang="en-US" sz="2400"/>
          </a:p>
        </p:txBody>
      </p:sp>
      <p:sp>
        <p:nvSpPr>
          <p:cNvPr id="7" name="文本框 6"/>
          <p:cNvSpPr txBox="1"/>
          <p:nvPr/>
        </p:nvSpPr>
        <p:spPr>
          <a:xfrm>
            <a:off x="923925" y="932180"/>
            <a:ext cx="1844675" cy="368300"/>
          </a:xfrm>
          <a:prstGeom prst="rect">
            <a:avLst/>
          </a:prstGeom>
          <a:noFill/>
        </p:spPr>
        <p:txBody>
          <a:bodyPr wrap="square" rtlCol="0" anchor="t">
            <a:spAutoFit/>
          </a:bodyPr>
          <a:p>
            <a:r>
              <a:rPr lang="en-US" altLang="zh-CN">
                <a:solidFill>
                  <a:schemeClr val="tx1">
                    <a:lumMod val="65000"/>
                    <a:lumOff val="35000"/>
                  </a:schemeClr>
                </a:solidFill>
              </a:rPr>
              <a:t>Completed work</a:t>
            </a:r>
            <a:endParaRPr lang="en-US" altLang="zh-CN">
              <a:solidFill>
                <a:schemeClr val="tx1">
                  <a:lumMod val="65000"/>
                  <a:lumOff val="35000"/>
                </a:schemeClr>
              </a:solidFill>
            </a:endParaRPr>
          </a:p>
        </p:txBody>
      </p:sp>
      <p:sp>
        <p:nvSpPr>
          <p:cNvPr id="34" name="任意多边形 61"/>
          <p:cNvSpPr/>
          <p:nvPr>
            <p:custDataLst>
              <p:tags r:id="rId2"/>
            </p:custDataLst>
          </p:nvPr>
        </p:nvSpPr>
        <p:spPr>
          <a:xfrm>
            <a:off x="923925" y="3731260"/>
            <a:ext cx="9163685" cy="638810"/>
          </a:xfrm>
          <a:custGeom>
            <a:avLst/>
            <a:gdLst>
              <a:gd name="connsiteX0" fmla="*/ 0 w 8505371"/>
              <a:gd name="connsiteY0" fmla="*/ 566124 h 638728"/>
              <a:gd name="connsiteX1" fmla="*/ 1436914 w 8505371"/>
              <a:gd name="connsiteY1" fmla="*/ 116181 h 638728"/>
              <a:gd name="connsiteX2" fmla="*/ 2931885 w 8505371"/>
              <a:gd name="connsiteY2" fmla="*/ 595153 h 638728"/>
              <a:gd name="connsiteX3" fmla="*/ 4601028 w 8505371"/>
              <a:gd name="connsiteY3" fmla="*/ 67 h 638728"/>
              <a:gd name="connsiteX4" fmla="*/ 6270171 w 8505371"/>
              <a:gd name="connsiteY4" fmla="*/ 638696 h 638728"/>
              <a:gd name="connsiteX5" fmla="*/ 7736114 w 8505371"/>
              <a:gd name="connsiteY5" fmla="*/ 29096 h 638728"/>
              <a:gd name="connsiteX6" fmla="*/ 8505371 w 8505371"/>
              <a:gd name="connsiteY6" fmla="*/ 217781 h 638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505371" h="638728">
                <a:moveTo>
                  <a:pt x="0" y="566124"/>
                </a:moveTo>
                <a:cubicBezTo>
                  <a:pt x="474133" y="338733"/>
                  <a:pt x="948267" y="111343"/>
                  <a:pt x="1436914" y="116181"/>
                </a:cubicBezTo>
                <a:cubicBezTo>
                  <a:pt x="1925561" y="121019"/>
                  <a:pt x="2404533" y="614505"/>
                  <a:pt x="2931885" y="595153"/>
                </a:cubicBezTo>
                <a:cubicBezTo>
                  <a:pt x="3459237" y="575801"/>
                  <a:pt x="4044647" y="-7190"/>
                  <a:pt x="4601028" y="67"/>
                </a:cubicBezTo>
                <a:cubicBezTo>
                  <a:pt x="5157409" y="7324"/>
                  <a:pt x="5747657" y="633858"/>
                  <a:pt x="6270171" y="638696"/>
                </a:cubicBezTo>
                <a:cubicBezTo>
                  <a:pt x="6792685" y="643534"/>
                  <a:pt x="7363581" y="99248"/>
                  <a:pt x="7736114" y="29096"/>
                </a:cubicBezTo>
                <a:cubicBezTo>
                  <a:pt x="8108647" y="-41056"/>
                  <a:pt x="8362647" y="271000"/>
                  <a:pt x="8505371" y="217781"/>
                </a:cubicBezTo>
              </a:path>
            </a:pathLst>
          </a:custGeom>
          <a:noFill/>
          <a:ln w="34925">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仓耳青禾体-谷力 W05" panose="02020400000000000000" pitchFamily="18" charset="-122"/>
              <a:ea typeface="仓耳青禾体-谷力 W05" panose="02020400000000000000" pitchFamily="18" charset="-122"/>
              <a:cs typeface="+mn-ea"/>
              <a:sym typeface="+mn-lt"/>
            </a:endParaRPr>
          </a:p>
        </p:txBody>
      </p:sp>
      <p:grpSp>
        <p:nvGrpSpPr>
          <p:cNvPr id="47" name="Group 15"/>
          <p:cNvGrpSpPr>
            <a:grpSpLocks noChangeAspect="1"/>
          </p:cNvGrpSpPr>
          <p:nvPr/>
        </p:nvGrpSpPr>
        <p:grpSpPr bwMode="auto">
          <a:xfrm>
            <a:off x="10088053" y="3460171"/>
            <a:ext cx="1417137" cy="830451"/>
            <a:chOff x="3702" y="2079"/>
            <a:chExt cx="1715" cy="1005"/>
          </a:xfrm>
        </p:grpSpPr>
        <p:sp>
          <p:nvSpPr>
            <p:cNvPr id="48" name="Freeform 16"/>
            <p:cNvSpPr>
              <a:spLocks noEditPoints="1"/>
            </p:cNvSpPr>
            <p:nvPr/>
          </p:nvSpPr>
          <p:spPr bwMode="auto">
            <a:xfrm>
              <a:off x="3991" y="2110"/>
              <a:ext cx="1304" cy="742"/>
            </a:xfrm>
            <a:custGeom>
              <a:avLst/>
              <a:gdLst>
                <a:gd name="T0" fmla="*/ 85 w 86"/>
                <a:gd name="T1" fmla="*/ 28 h 48"/>
                <a:gd name="T2" fmla="*/ 74 w 86"/>
                <a:gd name="T3" fmla="*/ 35 h 48"/>
                <a:gd name="T4" fmla="*/ 62 w 86"/>
                <a:gd name="T5" fmla="*/ 46 h 48"/>
                <a:gd name="T6" fmla="*/ 64 w 86"/>
                <a:gd name="T7" fmla="*/ 48 h 48"/>
                <a:gd name="T8" fmla="*/ 61 w 86"/>
                <a:gd name="T9" fmla="*/ 44 h 48"/>
                <a:gd name="T10" fmla="*/ 52 w 86"/>
                <a:gd name="T11" fmla="*/ 48 h 48"/>
                <a:gd name="T12" fmla="*/ 61 w 86"/>
                <a:gd name="T13" fmla="*/ 44 h 48"/>
                <a:gd name="T14" fmla="*/ 51 w 86"/>
                <a:gd name="T15" fmla="*/ 47 h 48"/>
                <a:gd name="T16" fmla="*/ 82 w 86"/>
                <a:gd name="T17" fmla="*/ 11 h 48"/>
                <a:gd name="T18" fmla="*/ 84 w 86"/>
                <a:gd name="T19" fmla="*/ 13 h 48"/>
                <a:gd name="T20" fmla="*/ 64 w 86"/>
                <a:gd name="T21" fmla="*/ 32 h 48"/>
                <a:gd name="T22" fmla="*/ 58 w 86"/>
                <a:gd name="T23" fmla="*/ 38 h 48"/>
                <a:gd name="T24" fmla="*/ 67 w 86"/>
                <a:gd name="T25" fmla="*/ 33 h 48"/>
                <a:gd name="T26" fmla="*/ 86 w 86"/>
                <a:gd name="T27" fmla="*/ 19 h 48"/>
                <a:gd name="T28" fmla="*/ 69 w 86"/>
                <a:gd name="T29" fmla="*/ 34 h 48"/>
                <a:gd name="T30" fmla="*/ 80 w 86"/>
                <a:gd name="T31" fmla="*/ 10 h 48"/>
                <a:gd name="T32" fmla="*/ 47 w 86"/>
                <a:gd name="T33" fmla="*/ 39 h 48"/>
                <a:gd name="T34" fmla="*/ 80 w 86"/>
                <a:gd name="T35" fmla="*/ 10 h 48"/>
                <a:gd name="T36" fmla="*/ 60 w 86"/>
                <a:gd name="T37" fmla="*/ 23 h 48"/>
                <a:gd name="T38" fmla="*/ 60 w 86"/>
                <a:gd name="T39" fmla="*/ 22 h 48"/>
                <a:gd name="T40" fmla="*/ 60 w 86"/>
                <a:gd name="T41" fmla="*/ 18 h 48"/>
                <a:gd name="T42" fmla="*/ 73 w 86"/>
                <a:gd name="T43" fmla="*/ 8 h 48"/>
                <a:gd name="T44" fmla="*/ 58 w 86"/>
                <a:gd name="T45" fmla="*/ 24 h 48"/>
                <a:gd name="T46" fmla="*/ 51 w 86"/>
                <a:gd name="T47" fmla="*/ 27 h 48"/>
                <a:gd name="T48" fmla="*/ 51 w 86"/>
                <a:gd name="T49" fmla="*/ 27 h 48"/>
                <a:gd name="T50" fmla="*/ 44 w 86"/>
                <a:gd name="T51" fmla="*/ 36 h 48"/>
                <a:gd name="T52" fmla="*/ 45 w 86"/>
                <a:gd name="T53" fmla="*/ 36 h 48"/>
                <a:gd name="T54" fmla="*/ 58 w 86"/>
                <a:gd name="T55" fmla="*/ 24 h 48"/>
                <a:gd name="T56" fmla="*/ 49 w 86"/>
                <a:gd name="T57" fmla="*/ 22 h 48"/>
                <a:gd name="T58" fmla="*/ 39 w 86"/>
                <a:gd name="T59" fmla="*/ 36 h 48"/>
                <a:gd name="T60" fmla="*/ 48 w 86"/>
                <a:gd name="T61" fmla="*/ 20 h 48"/>
                <a:gd name="T62" fmla="*/ 27 w 86"/>
                <a:gd name="T63" fmla="*/ 36 h 48"/>
                <a:gd name="T64" fmla="*/ 48 w 86"/>
                <a:gd name="T65" fmla="*/ 20 h 48"/>
                <a:gd name="T66" fmla="*/ 24 w 86"/>
                <a:gd name="T67" fmla="*/ 36 h 48"/>
                <a:gd name="T68" fmla="*/ 28 w 86"/>
                <a:gd name="T69" fmla="*/ 28 h 48"/>
                <a:gd name="T70" fmla="*/ 36 w 86"/>
                <a:gd name="T71" fmla="*/ 22 h 48"/>
                <a:gd name="T72" fmla="*/ 43 w 86"/>
                <a:gd name="T73" fmla="*/ 12 h 48"/>
                <a:gd name="T74" fmla="*/ 42 w 86"/>
                <a:gd name="T75" fmla="*/ 10 h 48"/>
                <a:gd name="T76" fmla="*/ 32 w 86"/>
                <a:gd name="T77" fmla="*/ 16 h 48"/>
                <a:gd name="T78" fmla="*/ 42 w 86"/>
                <a:gd name="T79" fmla="*/ 10 h 48"/>
                <a:gd name="T80" fmla="*/ 38 w 86"/>
                <a:gd name="T81" fmla="*/ 3 h 48"/>
                <a:gd name="T82" fmla="*/ 31 w 86"/>
                <a:gd name="T83" fmla="*/ 14 h 48"/>
                <a:gd name="T84" fmla="*/ 37 w 86"/>
                <a:gd name="T85" fmla="*/ 1 h 48"/>
                <a:gd name="T86" fmla="*/ 33 w 86"/>
                <a:gd name="T87" fmla="*/ 0 h 48"/>
                <a:gd name="T88" fmla="*/ 27 w 86"/>
                <a:gd name="T89" fmla="*/ 8 h 48"/>
                <a:gd name="T90" fmla="*/ 37 w 86"/>
                <a:gd name="T91" fmla="*/ 1 h 48"/>
                <a:gd name="T92" fmla="*/ 21 w 86"/>
                <a:gd name="T93" fmla="*/ 8 h 48"/>
                <a:gd name="T94" fmla="*/ 25 w 86"/>
                <a:gd name="T95" fmla="*/ 0 h 48"/>
                <a:gd name="T96" fmla="*/ 22 w 86"/>
                <a:gd name="T97" fmla="*/ 0 h 48"/>
                <a:gd name="T98" fmla="*/ 10 w 86"/>
                <a:gd name="T99" fmla="*/ 8 h 48"/>
                <a:gd name="T100" fmla="*/ 22 w 86"/>
                <a:gd name="T101" fmla="*/ 0 h 48"/>
                <a:gd name="T102" fmla="*/ 6 w 86"/>
                <a:gd name="T103" fmla="*/ 8 h 48"/>
                <a:gd name="T104" fmla="*/ 2 w 86"/>
                <a:gd name="T105" fmla="*/ 8 h 48"/>
                <a:gd name="T106" fmla="*/ 15 w 86"/>
                <a:gd name="T107" fmla="*/ 0 h 48"/>
                <a:gd name="T108" fmla="*/ 3 w 86"/>
                <a:gd name="T109" fmla="*/ 0 h 48"/>
                <a:gd name="T110" fmla="*/ 0 w 86"/>
                <a:gd name="T111" fmla="*/ 6 h 48"/>
                <a:gd name="T112" fmla="*/ 7 w 86"/>
                <a:gd name="T113" fmla="*/ 0 h 48"/>
                <a:gd name="T114" fmla="*/ 17 w 86"/>
                <a:gd name="T115" fmla="*/ 34 h 48"/>
                <a:gd name="T116" fmla="*/ 14 w 86"/>
                <a:gd name="T117" fmla="*/ 36 h 48"/>
                <a:gd name="T118" fmla="*/ 20 w 86"/>
                <a:gd name="T119" fmla="*/ 32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86" h="48">
                  <a:moveTo>
                    <a:pt x="80" y="33"/>
                  </a:moveTo>
                  <a:cubicBezTo>
                    <a:pt x="85" y="28"/>
                    <a:pt x="85" y="28"/>
                    <a:pt x="85" y="28"/>
                  </a:cubicBezTo>
                  <a:cubicBezTo>
                    <a:pt x="86" y="26"/>
                    <a:pt x="86" y="24"/>
                    <a:pt x="86" y="22"/>
                  </a:cubicBezTo>
                  <a:cubicBezTo>
                    <a:pt x="74" y="35"/>
                    <a:pt x="74" y="35"/>
                    <a:pt x="74" y="35"/>
                  </a:cubicBezTo>
                  <a:cubicBezTo>
                    <a:pt x="76" y="35"/>
                    <a:pt x="78" y="34"/>
                    <a:pt x="80" y="33"/>
                  </a:cubicBezTo>
                  <a:close/>
                  <a:moveTo>
                    <a:pt x="62" y="46"/>
                  </a:moveTo>
                  <a:cubicBezTo>
                    <a:pt x="60" y="48"/>
                    <a:pt x="60" y="48"/>
                    <a:pt x="60" y="48"/>
                  </a:cubicBezTo>
                  <a:cubicBezTo>
                    <a:pt x="64" y="48"/>
                    <a:pt x="64" y="48"/>
                    <a:pt x="64" y="48"/>
                  </a:cubicBezTo>
                  <a:cubicBezTo>
                    <a:pt x="62" y="46"/>
                    <a:pt x="62" y="46"/>
                    <a:pt x="62" y="46"/>
                  </a:cubicBezTo>
                  <a:close/>
                  <a:moveTo>
                    <a:pt x="61" y="44"/>
                  </a:moveTo>
                  <a:cubicBezTo>
                    <a:pt x="57" y="48"/>
                    <a:pt x="57" y="48"/>
                    <a:pt x="57" y="48"/>
                  </a:cubicBezTo>
                  <a:cubicBezTo>
                    <a:pt x="52" y="48"/>
                    <a:pt x="52" y="48"/>
                    <a:pt x="52" y="48"/>
                  </a:cubicBezTo>
                  <a:cubicBezTo>
                    <a:pt x="60" y="41"/>
                    <a:pt x="60" y="41"/>
                    <a:pt x="60" y="41"/>
                  </a:cubicBezTo>
                  <a:cubicBezTo>
                    <a:pt x="61" y="44"/>
                    <a:pt x="61" y="44"/>
                    <a:pt x="61" y="44"/>
                  </a:cubicBezTo>
                  <a:close/>
                  <a:moveTo>
                    <a:pt x="59" y="39"/>
                  </a:moveTo>
                  <a:cubicBezTo>
                    <a:pt x="51" y="47"/>
                    <a:pt x="51" y="47"/>
                    <a:pt x="51" y="47"/>
                  </a:cubicBezTo>
                  <a:cubicBezTo>
                    <a:pt x="49" y="44"/>
                    <a:pt x="49" y="44"/>
                    <a:pt x="49" y="44"/>
                  </a:cubicBezTo>
                  <a:cubicBezTo>
                    <a:pt x="82" y="11"/>
                    <a:pt x="82" y="11"/>
                    <a:pt x="82" y="11"/>
                  </a:cubicBezTo>
                  <a:cubicBezTo>
                    <a:pt x="82" y="11"/>
                    <a:pt x="82" y="12"/>
                    <a:pt x="83" y="12"/>
                  </a:cubicBezTo>
                  <a:cubicBezTo>
                    <a:pt x="83" y="12"/>
                    <a:pt x="84" y="13"/>
                    <a:pt x="84" y="13"/>
                  </a:cubicBezTo>
                  <a:cubicBezTo>
                    <a:pt x="65" y="32"/>
                    <a:pt x="65" y="32"/>
                    <a:pt x="65" y="32"/>
                  </a:cubicBezTo>
                  <a:cubicBezTo>
                    <a:pt x="65" y="32"/>
                    <a:pt x="65" y="32"/>
                    <a:pt x="64" y="32"/>
                  </a:cubicBezTo>
                  <a:cubicBezTo>
                    <a:pt x="58" y="36"/>
                    <a:pt x="58" y="36"/>
                    <a:pt x="58" y="36"/>
                  </a:cubicBezTo>
                  <a:cubicBezTo>
                    <a:pt x="58" y="36"/>
                    <a:pt x="57" y="37"/>
                    <a:pt x="58" y="38"/>
                  </a:cubicBezTo>
                  <a:cubicBezTo>
                    <a:pt x="59" y="39"/>
                    <a:pt x="59" y="39"/>
                    <a:pt x="59" y="39"/>
                  </a:cubicBezTo>
                  <a:close/>
                  <a:moveTo>
                    <a:pt x="67" y="33"/>
                  </a:moveTo>
                  <a:cubicBezTo>
                    <a:pt x="85" y="15"/>
                    <a:pt x="85" y="15"/>
                    <a:pt x="85" y="15"/>
                  </a:cubicBezTo>
                  <a:cubicBezTo>
                    <a:pt x="86" y="16"/>
                    <a:pt x="86" y="18"/>
                    <a:pt x="86" y="19"/>
                  </a:cubicBezTo>
                  <a:cubicBezTo>
                    <a:pt x="71" y="34"/>
                    <a:pt x="71" y="34"/>
                    <a:pt x="71" y="34"/>
                  </a:cubicBezTo>
                  <a:cubicBezTo>
                    <a:pt x="70" y="34"/>
                    <a:pt x="70" y="34"/>
                    <a:pt x="69" y="34"/>
                  </a:cubicBezTo>
                  <a:cubicBezTo>
                    <a:pt x="69" y="34"/>
                    <a:pt x="68" y="34"/>
                    <a:pt x="67" y="33"/>
                  </a:cubicBezTo>
                  <a:close/>
                  <a:moveTo>
                    <a:pt x="80" y="10"/>
                  </a:moveTo>
                  <a:cubicBezTo>
                    <a:pt x="48" y="42"/>
                    <a:pt x="48" y="42"/>
                    <a:pt x="48" y="42"/>
                  </a:cubicBezTo>
                  <a:cubicBezTo>
                    <a:pt x="47" y="39"/>
                    <a:pt x="47" y="39"/>
                    <a:pt x="47" y="39"/>
                  </a:cubicBezTo>
                  <a:cubicBezTo>
                    <a:pt x="77" y="8"/>
                    <a:pt x="77" y="8"/>
                    <a:pt x="77" y="8"/>
                  </a:cubicBezTo>
                  <a:cubicBezTo>
                    <a:pt x="78" y="9"/>
                    <a:pt x="79" y="9"/>
                    <a:pt x="80" y="10"/>
                  </a:cubicBezTo>
                  <a:close/>
                  <a:moveTo>
                    <a:pt x="75" y="8"/>
                  </a:moveTo>
                  <a:cubicBezTo>
                    <a:pt x="60" y="23"/>
                    <a:pt x="60" y="23"/>
                    <a:pt x="60" y="23"/>
                  </a:cubicBezTo>
                  <a:cubicBezTo>
                    <a:pt x="60" y="23"/>
                    <a:pt x="60" y="22"/>
                    <a:pt x="60" y="22"/>
                  </a:cubicBezTo>
                  <a:cubicBezTo>
                    <a:pt x="60" y="22"/>
                    <a:pt x="60" y="22"/>
                    <a:pt x="60" y="22"/>
                  </a:cubicBezTo>
                  <a:cubicBezTo>
                    <a:pt x="60" y="22"/>
                    <a:pt x="60" y="21"/>
                    <a:pt x="60" y="21"/>
                  </a:cubicBezTo>
                  <a:cubicBezTo>
                    <a:pt x="60" y="20"/>
                    <a:pt x="60" y="19"/>
                    <a:pt x="60" y="18"/>
                  </a:cubicBezTo>
                  <a:cubicBezTo>
                    <a:pt x="70" y="8"/>
                    <a:pt x="70" y="8"/>
                    <a:pt x="70" y="8"/>
                  </a:cubicBezTo>
                  <a:cubicBezTo>
                    <a:pt x="71" y="8"/>
                    <a:pt x="72" y="8"/>
                    <a:pt x="73" y="8"/>
                  </a:cubicBezTo>
                  <a:cubicBezTo>
                    <a:pt x="74" y="8"/>
                    <a:pt x="74" y="8"/>
                    <a:pt x="75" y="8"/>
                  </a:cubicBezTo>
                  <a:close/>
                  <a:moveTo>
                    <a:pt x="58" y="24"/>
                  </a:moveTo>
                  <a:cubicBezTo>
                    <a:pt x="53" y="27"/>
                    <a:pt x="53" y="27"/>
                    <a:pt x="53" y="27"/>
                  </a:cubicBezTo>
                  <a:cubicBezTo>
                    <a:pt x="53" y="27"/>
                    <a:pt x="52" y="27"/>
                    <a:pt x="51" y="27"/>
                  </a:cubicBezTo>
                  <a:cubicBezTo>
                    <a:pt x="51" y="27"/>
                    <a:pt x="51" y="27"/>
                    <a:pt x="51" y="27"/>
                  </a:cubicBezTo>
                  <a:cubicBezTo>
                    <a:pt x="51" y="27"/>
                    <a:pt x="51" y="27"/>
                    <a:pt x="51" y="27"/>
                  </a:cubicBezTo>
                  <a:cubicBezTo>
                    <a:pt x="42" y="36"/>
                    <a:pt x="42" y="36"/>
                    <a:pt x="42" y="36"/>
                  </a:cubicBezTo>
                  <a:cubicBezTo>
                    <a:pt x="44" y="36"/>
                    <a:pt x="44" y="36"/>
                    <a:pt x="44" y="36"/>
                  </a:cubicBezTo>
                  <a:cubicBezTo>
                    <a:pt x="44" y="36"/>
                    <a:pt x="44" y="36"/>
                    <a:pt x="44" y="36"/>
                  </a:cubicBezTo>
                  <a:cubicBezTo>
                    <a:pt x="45" y="36"/>
                    <a:pt x="45" y="36"/>
                    <a:pt x="45" y="36"/>
                  </a:cubicBezTo>
                  <a:cubicBezTo>
                    <a:pt x="45" y="37"/>
                    <a:pt x="45" y="37"/>
                    <a:pt x="45" y="37"/>
                  </a:cubicBezTo>
                  <a:cubicBezTo>
                    <a:pt x="58" y="24"/>
                    <a:pt x="58" y="24"/>
                    <a:pt x="58" y="24"/>
                  </a:cubicBezTo>
                  <a:close/>
                  <a:moveTo>
                    <a:pt x="50" y="25"/>
                  </a:moveTo>
                  <a:cubicBezTo>
                    <a:pt x="49" y="22"/>
                    <a:pt x="49" y="22"/>
                    <a:pt x="49" y="22"/>
                  </a:cubicBezTo>
                  <a:cubicBezTo>
                    <a:pt x="35" y="36"/>
                    <a:pt x="35" y="36"/>
                    <a:pt x="35" y="36"/>
                  </a:cubicBezTo>
                  <a:cubicBezTo>
                    <a:pt x="39" y="36"/>
                    <a:pt x="39" y="36"/>
                    <a:pt x="39" y="36"/>
                  </a:cubicBezTo>
                  <a:cubicBezTo>
                    <a:pt x="50" y="25"/>
                    <a:pt x="50" y="25"/>
                    <a:pt x="50" y="25"/>
                  </a:cubicBezTo>
                  <a:close/>
                  <a:moveTo>
                    <a:pt x="48" y="20"/>
                  </a:moveTo>
                  <a:cubicBezTo>
                    <a:pt x="46" y="17"/>
                    <a:pt x="46" y="17"/>
                    <a:pt x="46" y="17"/>
                  </a:cubicBezTo>
                  <a:cubicBezTo>
                    <a:pt x="27" y="36"/>
                    <a:pt x="27" y="36"/>
                    <a:pt x="27" y="36"/>
                  </a:cubicBezTo>
                  <a:cubicBezTo>
                    <a:pt x="32" y="36"/>
                    <a:pt x="32" y="36"/>
                    <a:pt x="32" y="36"/>
                  </a:cubicBezTo>
                  <a:cubicBezTo>
                    <a:pt x="48" y="20"/>
                    <a:pt x="48" y="20"/>
                    <a:pt x="48" y="20"/>
                  </a:cubicBezTo>
                  <a:close/>
                  <a:moveTo>
                    <a:pt x="45" y="15"/>
                  </a:moveTo>
                  <a:cubicBezTo>
                    <a:pt x="24" y="36"/>
                    <a:pt x="24" y="36"/>
                    <a:pt x="24" y="36"/>
                  </a:cubicBezTo>
                  <a:cubicBezTo>
                    <a:pt x="20" y="36"/>
                    <a:pt x="20" y="36"/>
                    <a:pt x="20" y="36"/>
                  </a:cubicBezTo>
                  <a:cubicBezTo>
                    <a:pt x="28" y="28"/>
                    <a:pt x="28" y="28"/>
                    <a:pt x="28" y="28"/>
                  </a:cubicBezTo>
                  <a:cubicBezTo>
                    <a:pt x="35" y="23"/>
                    <a:pt x="35" y="23"/>
                    <a:pt x="35" y="23"/>
                  </a:cubicBezTo>
                  <a:cubicBezTo>
                    <a:pt x="36" y="23"/>
                    <a:pt x="36" y="22"/>
                    <a:pt x="36" y="22"/>
                  </a:cubicBezTo>
                  <a:cubicBezTo>
                    <a:pt x="35" y="20"/>
                    <a:pt x="35" y="20"/>
                    <a:pt x="35" y="20"/>
                  </a:cubicBezTo>
                  <a:cubicBezTo>
                    <a:pt x="43" y="12"/>
                    <a:pt x="43" y="12"/>
                    <a:pt x="43" y="12"/>
                  </a:cubicBezTo>
                  <a:cubicBezTo>
                    <a:pt x="45" y="15"/>
                    <a:pt x="45" y="15"/>
                    <a:pt x="45" y="15"/>
                  </a:cubicBezTo>
                  <a:close/>
                  <a:moveTo>
                    <a:pt x="42" y="10"/>
                  </a:moveTo>
                  <a:cubicBezTo>
                    <a:pt x="34" y="18"/>
                    <a:pt x="34" y="18"/>
                    <a:pt x="34" y="18"/>
                  </a:cubicBezTo>
                  <a:cubicBezTo>
                    <a:pt x="32" y="16"/>
                    <a:pt x="32" y="16"/>
                    <a:pt x="32" y="16"/>
                  </a:cubicBezTo>
                  <a:cubicBezTo>
                    <a:pt x="40" y="7"/>
                    <a:pt x="40" y="7"/>
                    <a:pt x="40" y="7"/>
                  </a:cubicBezTo>
                  <a:cubicBezTo>
                    <a:pt x="42" y="10"/>
                    <a:pt x="42" y="10"/>
                    <a:pt x="42" y="10"/>
                  </a:cubicBezTo>
                  <a:close/>
                  <a:moveTo>
                    <a:pt x="39" y="5"/>
                  </a:moveTo>
                  <a:cubicBezTo>
                    <a:pt x="38" y="3"/>
                    <a:pt x="38" y="3"/>
                    <a:pt x="38" y="3"/>
                  </a:cubicBezTo>
                  <a:cubicBezTo>
                    <a:pt x="30" y="11"/>
                    <a:pt x="30" y="11"/>
                    <a:pt x="30" y="11"/>
                  </a:cubicBezTo>
                  <a:cubicBezTo>
                    <a:pt x="31" y="14"/>
                    <a:pt x="31" y="14"/>
                    <a:pt x="31" y="14"/>
                  </a:cubicBezTo>
                  <a:cubicBezTo>
                    <a:pt x="39" y="5"/>
                    <a:pt x="39" y="5"/>
                    <a:pt x="39" y="5"/>
                  </a:cubicBezTo>
                  <a:close/>
                  <a:moveTo>
                    <a:pt x="37" y="1"/>
                  </a:moveTo>
                  <a:cubicBezTo>
                    <a:pt x="36" y="0"/>
                    <a:pt x="36" y="0"/>
                    <a:pt x="36" y="0"/>
                  </a:cubicBezTo>
                  <a:cubicBezTo>
                    <a:pt x="33" y="0"/>
                    <a:pt x="33" y="0"/>
                    <a:pt x="33" y="0"/>
                  </a:cubicBezTo>
                  <a:cubicBezTo>
                    <a:pt x="25" y="8"/>
                    <a:pt x="25" y="8"/>
                    <a:pt x="25" y="8"/>
                  </a:cubicBezTo>
                  <a:cubicBezTo>
                    <a:pt x="27" y="8"/>
                    <a:pt x="27" y="8"/>
                    <a:pt x="27" y="8"/>
                  </a:cubicBezTo>
                  <a:cubicBezTo>
                    <a:pt x="28" y="8"/>
                    <a:pt x="28" y="8"/>
                    <a:pt x="28" y="9"/>
                  </a:cubicBezTo>
                  <a:cubicBezTo>
                    <a:pt x="37" y="1"/>
                    <a:pt x="37" y="1"/>
                    <a:pt x="37" y="1"/>
                  </a:cubicBezTo>
                  <a:close/>
                  <a:moveTo>
                    <a:pt x="30" y="0"/>
                  </a:moveTo>
                  <a:cubicBezTo>
                    <a:pt x="21" y="8"/>
                    <a:pt x="21" y="8"/>
                    <a:pt x="21" y="8"/>
                  </a:cubicBezTo>
                  <a:cubicBezTo>
                    <a:pt x="17" y="8"/>
                    <a:pt x="17" y="8"/>
                    <a:pt x="17" y="8"/>
                  </a:cubicBezTo>
                  <a:cubicBezTo>
                    <a:pt x="25" y="0"/>
                    <a:pt x="25" y="0"/>
                    <a:pt x="25" y="0"/>
                  </a:cubicBezTo>
                  <a:cubicBezTo>
                    <a:pt x="30" y="0"/>
                    <a:pt x="30" y="0"/>
                    <a:pt x="30" y="0"/>
                  </a:cubicBezTo>
                  <a:close/>
                  <a:moveTo>
                    <a:pt x="22" y="0"/>
                  </a:moveTo>
                  <a:cubicBezTo>
                    <a:pt x="18" y="0"/>
                    <a:pt x="18" y="0"/>
                    <a:pt x="18" y="0"/>
                  </a:cubicBezTo>
                  <a:cubicBezTo>
                    <a:pt x="10" y="8"/>
                    <a:pt x="10" y="8"/>
                    <a:pt x="10" y="8"/>
                  </a:cubicBezTo>
                  <a:cubicBezTo>
                    <a:pt x="14" y="8"/>
                    <a:pt x="14" y="8"/>
                    <a:pt x="14" y="8"/>
                  </a:cubicBezTo>
                  <a:cubicBezTo>
                    <a:pt x="22" y="0"/>
                    <a:pt x="22" y="0"/>
                    <a:pt x="22" y="0"/>
                  </a:cubicBezTo>
                  <a:close/>
                  <a:moveTo>
                    <a:pt x="15" y="0"/>
                  </a:moveTo>
                  <a:cubicBezTo>
                    <a:pt x="6" y="8"/>
                    <a:pt x="6" y="8"/>
                    <a:pt x="6" y="8"/>
                  </a:cubicBezTo>
                  <a:cubicBezTo>
                    <a:pt x="2" y="8"/>
                    <a:pt x="2" y="8"/>
                    <a:pt x="2" y="8"/>
                  </a:cubicBezTo>
                  <a:cubicBezTo>
                    <a:pt x="2" y="8"/>
                    <a:pt x="2" y="8"/>
                    <a:pt x="2" y="8"/>
                  </a:cubicBezTo>
                  <a:cubicBezTo>
                    <a:pt x="10" y="0"/>
                    <a:pt x="10" y="0"/>
                    <a:pt x="10" y="0"/>
                  </a:cubicBezTo>
                  <a:cubicBezTo>
                    <a:pt x="15" y="0"/>
                    <a:pt x="15" y="0"/>
                    <a:pt x="15" y="0"/>
                  </a:cubicBezTo>
                  <a:close/>
                  <a:moveTo>
                    <a:pt x="7" y="0"/>
                  </a:moveTo>
                  <a:cubicBezTo>
                    <a:pt x="3" y="0"/>
                    <a:pt x="3" y="0"/>
                    <a:pt x="3" y="0"/>
                  </a:cubicBezTo>
                  <a:cubicBezTo>
                    <a:pt x="0" y="3"/>
                    <a:pt x="0" y="3"/>
                    <a:pt x="0" y="3"/>
                  </a:cubicBezTo>
                  <a:cubicBezTo>
                    <a:pt x="0" y="6"/>
                    <a:pt x="0" y="6"/>
                    <a:pt x="0" y="6"/>
                  </a:cubicBezTo>
                  <a:cubicBezTo>
                    <a:pt x="0" y="7"/>
                    <a:pt x="0" y="7"/>
                    <a:pt x="0" y="7"/>
                  </a:cubicBezTo>
                  <a:cubicBezTo>
                    <a:pt x="7" y="0"/>
                    <a:pt x="7" y="0"/>
                    <a:pt x="7" y="0"/>
                  </a:cubicBezTo>
                  <a:close/>
                  <a:moveTo>
                    <a:pt x="20" y="32"/>
                  </a:moveTo>
                  <a:cubicBezTo>
                    <a:pt x="17" y="34"/>
                    <a:pt x="17" y="34"/>
                    <a:pt x="17" y="34"/>
                  </a:cubicBezTo>
                  <a:cubicBezTo>
                    <a:pt x="17" y="34"/>
                    <a:pt x="17" y="34"/>
                    <a:pt x="17" y="34"/>
                  </a:cubicBezTo>
                  <a:cubicBezTo>
                    <a:pt x="14" y="36"/>
                    <a:pt x="14" y="36"/>
                    <a:pt x="14" y="36"/>
                  </a:cubicBezTo>
                  <a:cubicBezTo>
                    <a:pt x="16" y="36"/>
                    <a:pt x="16" y="36"/>
                    <a:pt x="16" y="36"/>
                  </a:cubicBezTo>
                  <a:lnTo>
                    <a:pt x="20" y="32"/>
                  </a:lnTo>
                  <a:close/>
                </a:path>
              </a:pathLst>
            </a:custGeom>
            <a:solidFill>
              <a:schemeClr val="bg2">
                <a:lumMod val="7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仓耳青禾体-谷力 W05" panose="02020400000000000000" pitchFamily="18" charset="-122"/>
                <a:ea typeface="仓耳青禾体-谷力 W05" panose="02020400000000000000" pitchFamily="18" charset="-122"/>
                <a:cs typeface="+mn-ea"/>
                <a:sym typeface="+mn-lt"/>
              </a:endParaRPr>
            </a:p>
          </p:txBody>
        </p:sp>
        <p:sp>
          <p:nvSpPr>
            <p:cNvPr id="49" name="Freeform 17"/>
            <p:cNvSpPr>
              <a:spLocks noEditPoints="1"/>
            </p:cNvSpPr>
            <p:nvPr/>
          </p:nvSpPr>
          <p:spPr bwMode="auto">
            <a:xfrm>
              <a:off x="3702" y="2079"/>
              <a:ext cx="1715" cy="1005"/>
            </a:xfrm>
            <a:custGeom>
              <a:avLst/>
              <a:gdLst>
                <a:gd name="T0" fmla="*/ 77 w 113"/>
                <a:gd name="T1" fmla="*/ 40 h 65"/>
                <a:gd name="T2" fmla="*/ 83 w 113"/>
                <a:gd name="T3" fmla="*/ 34 h 65"/>
                <a:gd name="T4" fmla="*/ 85 w 113"/>
                <a:gd name="T5" fmla="*/ 34 h 65"/>
                <a:gd name="T6" fmla="*/ 92 w 113"/>
                <a:gd name="T7" fmla="*/ 37 h 65"/>
                <a:gd name="T8" fmla="*/ 105 w 113"/>
                <a:gd name="T9" fmla="*/ 23 h 65"/>
                <a:gd name="T10" fmla="*/ 92 w 113"/>
                <a:gd name="T11" fmla="*/ 10 h 65"/>
                <a:gd name="T12" fmla="*/ 83 w 113"/>
                <a:gd name="T13" fmla="*/ 14 h 65"/>
                <a:gd name="T14" fmla="*/ 79 w 113"/>
                <a:gd name="T15" fmla="*/ 24 h 65"/>
                <a:gd name="T16" fmla="*/ 78 w 113"/>
                <a:gd name="T17" fmla="*/ 26 h 65"/>
                <a:gd name="T18" fmla="*/ 70 w 113"/>
                <a:gd name="T19" fmla="*/ 29 h 65"/>
                <a:gd name="T20" fmla="*/ 55 w 113"/>
                <a:gd name="T21" fmla="*/ 2 h 65"/>
                <a:gd name="T22" fmla="*/ 20 w 113"/>
                <a:gd name="T23" fmla="*/ 3 h 65"/>
                <a:gd name="T24" fmla="*/ 19 w 113"/>
                <a:gd name="T25" fmla="*/ 8 h 65"/>
                <a:gd name="T26" fmla="*/ 21 w 113"/>
                <a:gd name="T27" fmla="*/ 10 h 65"/>
                <a:gd name="T28" fmla="*/ 47 w 113"/>
                <a:gd name="T29" fmla="*/ 11 h 65"/>
                <a:gd name="T30" fmla="*/ 54 w 113"/>
                <a:gd name="T31" fmla="*/ 25 h 65"/>
                <a:gd name="T32" fmla="*/ 36 w 113"/>
                <a:gd name="T33" fmla="*/ 36 h 65"/>
                <a:gd name="T34" fmla="*/ 63 w 113"/>
                <a:gd name="T35" fmla="*/ 38 h 65"/>
                <a:gd name="T36" fmla="*/ 63 w 113"/>
                <a:gd name="T37" fmla="*/ 40 h 65"/>
                <a:gd name="T38" fmla="*/ 0 w 113"/>
                <a:gd name="T39" fmla="*/ 39 h 65"/>
                <a:gd name="T40" fmla="*/ 28 w 113"/>
                <a:gd name="T41" fmla="*/ 38 h 65"/>
                <a:gd name="T42" fmla="*/ 34 w 113"/>
                <a:gd name="T43" fmla="*/ 34 h 65"/>
                <a:gd name="T44" fmla="*/ 46 w 113"/>
                <a:gd name="T45" fmla="*/ 13 h 65"/>
                <a:gd name="T46" fmla="*/ 18 w 113"/>
                <a:gd name="T47" fmla="*/ 11 h 65"/>
                <a:gd name="T48" fmla="*/ 17 w 113"/>
                <a:gd name="T49" fmla="*/ 8 h 65"/>
                <a:gd name="T50" fmla="*/ 18 w 113"/>
                <a:gd name="T51" fmla="*/ 1 h 65"/>
                <a:gd name="T52" fmla="*/ 21 w 113"/>
                <a:gd name="T53" fmla="*/ 0 h 65"/>
                <a:gd name="T54" fmla="*/ 56 w 113"/>
                <a:gd name="T55" fmla="*/ 0 h 65"/>
                <a:gd name="T56" fmla="*/ 72 w 113"/>
                <a:gd name="T57" fmla="*/ 26 h 65"/>
                <a:gd name="T58" fmla="*/ 76 w 113"/>
                <a:gd name="T59" fmla="*/ 23 h 65"/>
                <a:gd name="T60" fmla="*/ 81 w 113"/>
                <a:gd name="T61" fmla="*/ 12 h 65"/>
                <a:gd name="T62" fmla="*/ 81 w 113"/>
                <a:gd name="T63" fmla="*/ 12 h 65"/>
                <a:gd name="T64" fmla="*/ 103 w 113"/>
                <a:gd name="T65" fmla="*/ 12 h 65"/>
                <a:gd name="T66" fmla="*/ 103 w 113"/>
                <a:gd name="T67" fmla="*/ 34 h 65"/>
                <a:gd name="T68" fmla="*/ 88 w 113"/>
                <a:gd name="T69" fmla="*/ 38 h 65"/>
                <a:gd name="T70" fmla="*/ 80 w 113"/>
                <a:gd name="T71" fmla="*/ 39 h 65"/>
                <a:gd name="T72" fmla="*/ 111 w 113"/>
                <a:gd name="T73" fmla="*/ 50 h 65"/>
                <a:gd name="T74" fmla="*/ 111 w 113"/>
                <a:gd name="T75" fmla="*/ 53 h 65"/>
                <a:gd name="T76" fmla="*/ 45 w 113"/>
                <a:gd name="T77" fmla="*/ 51 h 65"/>
                <a:gd name="T78" fmla="*/ 83 w 113"/>
                <a:gd name="T79" fmla="*/ 50 h 65"/>
                <a:gd name="T80" fmla="*/ 81 w 113"/>
                <a:gd name="T81" fmla="*/ 64 h 65"/>
                <a:gd name="T82" fmla="*/ 15 w 113"/>
                <a:gd name="T83" fmla="*/ 65 h 65"/>
                <a:gd name="T84" fmla="*/ 15 w 113"/>
                <a:gd name="T85" fmla="*/ 62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13" h="65">
                  <a:moveTo>
                    <a:pt x="83" y="50"/>
                  </a:moveTo>
                  <a:cubicBezTo>
                    <a:pt x="77" y="40"/>
                    <a:pt x="77" y="40"/>
                    <a:pt x="77" y="40"/>
                  </a:cubicBezTo>
                  <a:cubicBezTo>
                    <a:pt x="76" y="39"/>
                    <a:pt x="77" y="38"/>
                    <a:pt x="77" y="38"/>
                  </a:cubicBezTo>
                  <a:cubicBezTo>
                    <a:pt x="83" y="34"/>
                    <a:pt x="83" y="34"/>
                    <a:pt x="83" y="34"/>
                  </a:cubicBezTo>
                  <a:cubicBezTo>
                    <a:pt x="84" y="34"/>
                    <a:pt x="84" y="34"/>
                    <a:pt x="85" y="34"/>
                  </a:cubicBezTo>
                  <a:cubicBezTo>
                    <a:pt x="85" y="34"/>
                    <a:pt x="85" y="34"/>
                    <a:pt x="85" y="34"/>
                  </a:cubicBezTo>
                  <a:cubicBezTo>
                    <a:pt x="86" y="35"/>
                    <a:pt x="87" y="36"/>
                    <a:pt x="88" y="36"/>
                  </a:cubicBezTo>
                  <a:cubicBezTo>
                    <a:pt x="89" y="36"/>
                    <a:pt x="91" y="37"/>
                    <a:pt x="92" y="37"/>
                  </a:cubicBezTo>
                  <a:cubicBezTo>
                    <a:pt x="96" y="37"/>
                    <a:pt x="99" y="35"/>
                    <a:pt x="102" y="33"/>
                  </a:cubicBezTo>
                  <a:cubicBezTo>
                    <a:pt x="104" y="30"/>
                    <a:pt x="105" y="27"/>
                    <a:pt x="105" y="23"/>
                  </a:cubicBezTo>
                  <a:cubicBezTo>
                    <a:pt x="105" y="20"/>
                    <a:pt x="104" y="16"/>
                    <a:pt x="102" y="14"/>
                  </a:cubicBezTo>
                  <a:cubicBezTo>
                    <a:pt x="99" y="11"/>
                    <a:pt x="96" y="10"/>
                    <a:pt x="92" y="10"/>
                  </a:cubicBezTo>
                  <a:cubicBezTo>
                    <a:pt x="88" y="10"/>
                    <a:pt x="85" y="11"/>
                    <a:pt x="83" y="14"/>
                  </a:cubicBezTo>
                  <a:cubicBezTo>
                    <a:pt x="83" y="14"/>
                    <a:pt x="83" y="14"/>
                    <a:pt x="83" y="14"/>
                  </a:cubicBezTo>
                  <a:cubicBezTo>
                    <a:pt x="80" y="16"/>
                    <a:pt x="79" y="20"/>
                    <a:pt x="79" y="23"/>
                  </a:cubicBezTo>
                  <a:cubicBezTo>
                    <a:pt x="79" y="23"/>
                    <a:pt x="79" y="24"/>
                    <a:pt x="79" y="24"/>
                  </a:cubicBezTo>
                  <a:cubicBezTo>
                    <a:pt x="79" y="24"/>
                    <a:pt x="79" y="24"/>
                    <a:pt x="79" y="24"/>
                  </a:cubicBezTo>
                  <a:cubicBezTo>
                    <a:pt x="79" y="25"/>
                    <a:pt x="79" y="25"/>
                    <a:pt x="78" y="26"/>
                  </a:cubicBezTo>
                  <a:cubicBezTo>
                    <a:pt x="72" y="29"/>
                    <a:pt x="72" y="29"/>
                    <a:pt x="72" y="29"/>
                  </a:cubicBezTo>
                  <a:cubicBezTo>
                    <a:pt x="72" y="29"/>
                    <a:pt x="71" y="29"/>
                    <a:pt x="70" y="29"/>
                  </a:cubicBezTo>
                  <a:cubicBezTo>
                    <a:pt x="70" y="29"/>
                    <a:pt x="70" y="29"/>
                    <a:pt x="70" y="29"/>
                  </a:cubicBezTo>
                  <a:cubicBezTo>
                    <a:pt x="55" y="2"/>
                    <a:pt x="55" y="2"/>
                    <a:pt x="55" y="2"/>
                  </a:cubicBezTo>
                  <a:cubicBezTo>
                    <a:pt x="21" y="2"/>
                    <a:pt x="21" y="2"/>
                    <a:pt x="21" y="2"/>
                  </a:cubicBezTo>
                  <a:cubicBezTo>
                    <a:pt x="21" y="2"/>
                    <a:pt x="20" y="2"/>
                    <a:pt x="20" y="3"/>
                  </a:cubicBezTo>
                  <a:cubicBezTo>
                    <a:pt x="19" y="3"/>
                    <a:pt x="19" y="3"/>
                    <a:pt x="19" y="4"/>
                  </a:cubicBezTo>
                  <a:cubicBezTo>
                    <a:pt x="19" y="8"/>
                    <a:pt x="19" y="8"/>
                    <a:pt x="19" y="8"/>
                  </a:cubicBezTo>
                  <a:cubicBezTo>
                    <a:pt x="19" y="9"/>
                    <a:pt x="19" y="9"/>
                    <a:pt x="20" y="10"/>
                  </a:cubicBezTo>
                  <a:cubicBezTo>
                    <a:pt x="20" y="10"/>
                    <a:pt x="21" y="10"/>
                    <a:pt x="21" y="10"/>
                  </a:cubicBezTo>
                  <a:cubicBezTo>
                    <a:pt x="46" y="10"/>
                    <a:pt x="46" y="10"/>
                    <a:pt x="46" y="10"/>
                  </a:cubicBezTo>
                  <a:cubicBezTo>
                    <a:pt x="47" y="10"/>
                    <a:pt x="47" y="11"/>
                    <a:pt x="47" y="11"/>
                  </a:cubicBezTo>
                  <a:cubicBezTo>
                    <a:pt x="55" y="24"/>
                    <a:pt x="55" y="24"/>
                    <a:pt x="55" y="24"/>
                  </a:cubicBezTo>
                  <a:cubicBezTo>
                    <a:pt x="55" y="24"/>
                    <a:pt x="55" y="25"/>
                    <a:pt x="54" y="25"/>
                  </a:cubicBezTo>
                  <a:cubicBezTo>
                    <a:pt x="36" y="36"/>
                    <a:pt x="36" y="36"/>
                    <a:pt x="36" y="36"/>
                  </a:cubicBezTo>
                  <a:cubicBezTo>
                    <a:pt x="36" y="36"/>
                    <a:pt x="36" y="36"/>
                    <a:pt x="36" y="36"/>
                  </a:cubicBezTo>
                  <a:cubicBezTo>
                    <a:pt x="33" y="38"/>
                    <a:pt x="33" y="38"/>
                    <a:pt x="33" y="38"/>
                  </a:cubicBezTo>
                  <a:cubicBezTo>
                    <a:pt x="63" y="38"/>
                    <a:pt x="63" y="38"/>
                    <a:pt x="63" y="38"/>
                  </a:cubicBezTo>
                  <a:cubicBezTo>
                    <a:pt x="64" y="38"/>
                    <a:pt x="64" y="38"/>
                    <a:pt x="64" y="39"/>
                  </a:cubicBezTo>
                  <a:cubicBezTo>
                    <a:pt x="64" y="40"/>
                    <a:pt x="64" y="40"/>
                    <a:pt x="63" y="40"/>
                  </a:cubicBezTo>
                  <a:cubicBezTo>
                    <a:pt x="2" y="40"/>
                    <a:pt x="2" y="40"/>
                    <a:pt x="2" y="40"/>
                  </a:cubicBezTo>
                  <a:cubicBezTo>
                    <a:pt x="1" y="40"/>
                    <a:pt x="0" y="40"/>
                    <a:pt x="0" y="39"/>
                  </a:cubicBezTo>
                  <a:cubicBezTo>
                    <a:pt x="0" y="38"/>
                    <a:pt x="1" y="38"/>
                    <a:pt x="2" y="38"/>
                  </a:cubicBezTo>
                  <a:cubicBezTo>
                    <a:pt x="28" y="38"/>
                    <a:pt x="28" y="38"/>
                    <a:pt x="28" y="38"/>
                  </a:cubicBezTo>
                  <a:cubicBezTo>
                    <a:pt x="34" y="34"/>
                    <a:pt x="34" y="34"/>
                    <a:pt x="34" y="34"/>
                  </a:cubicBezTo>
                  <a:cubicBezTo>
                    <a:pt x="34" y="34"/>
                    <a:pt x="34" y="34"/>
                    <a:pt x="34" y="34"/>
                  </a:cubicBezTo>
                  <a:cubicBezTo>
                    <a:pt x="52" y="24"/>
                    <a:pt x="52" y="24"/>
                    <a:pt x="52" y="24"/>
                  </a:cubicBezTo>
                  <a:cubicBezTo>
                    <a:pt x="46" y="13"/>
                    <a:pt x="46" y="13"/>
                    <a:pt x="46" y="13"/>
                  </a:cubicBezTo>
                  <a:cubicBezTo>
                    <a:pt x="21" y="13"/>
                    <a:pt x="21" y="13"/>
                    <a:pt x="21" y="13"/>
                  </a:cubicBezTo>
                  <a:cubicBezTo>
                    <a:pt x="20" y="13"/>
                    <a:pt x="19" y="12"/>
                    <a:pt x="18" y="11"/>
                  </a:cubicBezTo>
                  <a:cubicBezTo>
                    <a:pt x="18" y="11"/>
                    <a:pt x="18" y="11"/>
                    <a:pt x="18" y="11"/>
                  </a:cubicBezTo>
                  <a:cubicBezTo>
                    <a:pt x="17" y="11"/>
                    <a:pt x="17" y="10"/>
                    <a:pt x="17" y="8"/>
                  </a:cubicBezTo>
                  <a:cubicBezTo>
                    <a:pt x="17" y="4"/>
                    <a:pt x="17" y="4"/>
                    <a:pt x="17" y="4"/>
                  </a:cubicBezTo>
                  <a:cubicBezTo>
                    <a:pt x="17" y="3"/>
                    <a:pt x="17" y="2"/>
                    <a:pt x="18" y="1"/>
                  </a:cubicBezTo>
                  <a:cubicBezTo>
                    <a:pt x="18" y="1"/>
                    <a:pt x="18" y="1"/>
                    <a:pt x="18" y="1"/>
                  </a:cubicBezTo>
                  <a:cubicBezTo>
                    <a:pt x="19" y="0"/>
                    <a:pt x="20" y="0"/>
                    <a:pt x="21" y="0"/>
                  </a:cubicBezTo>
                  <a:cubicBezTo>
                    <a:pt x="56" y="0"/>
                    <a:pt x="56" y="0"/>
                    <a:pt x="56" y="0"/>
                  </a:cubicBezTo>
                  <a:cubicBezTo>
                    <a:pt x="56" y="0"/>
                    <a:pt x="56" y="0"/>
                    <a:pt x="56" y="0"/>
                  </a:cubicBezTo>
                  <a:cubicBezTo>
                    <a:pt x="56" y="0"/>
                    <a:pt x="57" y="0"/>
                    <a:pt x="57" y="0"/>
                  </a:cubicBezTo>
                  <a:cubicBezTo>
                    <a:pt x="72" y="26"/>
                    <a:pt x="72" y="26"/>
                    <a:pt x="72" y="26"/>
                  </a:cubicBezTo>
                  <a:cubicBezTo>
                    <a:pt x="76" y="24"/>
                    <a:pt x="76" y="24"/>
                    <a:pt x="76" y="24"/>
                  </a:cubicBezTo>
                  <a:cubicBezTo>
                    <a:pt x="76" y="24"/>
                    <a:pt x="76" y="23"/>
                    <a:pt x="76" y="23"/>
                  </a:cubicBezTo>
                  <a:cubicBezTo>
                    <a:pt x="76" y="19"/>
                    <a:pt x="78" y="15"/>
                    <a:pt x="81" y="12"/>
                  </a:cubicBezTo>
                  <a:cubicBezTo>
                    <a:pt x="81" y="12"/>
                    <a:pt x="81" y="12"/>
                    <a:pt x="81" y="12"/>
                  </a:cubicBezTo>
                  <a:cubicBezTo>
                    <a:pt x="81" y="12"/>
                    <a:pt x="81" y="12"/>
                    <a:pt x="81" y="12"/>
                  </a:cubicBezTo>
                  <a:cubicBezTo>
                    <a:pt x="81" y="12"/>
                    <a:pt x="81" y="12"/>
                    <a:pt x="81" y="12"/>
                  </a:cubicBezTo>
                  <a:cubicBezTo>
                    <a:pt x="84" y="9"/>
                    <a:pt x="88" y="7"/>
                    <a:pt x="92" y="7"/>
                  </a:cubicBezTo>
                  <a:cubicBezTo>
                    <a:pt x="96" y="7"/>
                    <a:pt x="100" y="9"/>
                    <a:pt x="103" y="12"/>
                  </a:cubicBezTo>
                  <a:cubicBezTo>
                    <a:pt x="106" y="15"/>
                    <a:pt x="108" y="19"/>
                    <a:pt x="108" y="23"/>
                  </a:cubicBezTo>
                  <a:cubicBezTo>
                    <a:pt x="108" y="28"/>
                    <a:pt x="106" y="32"/>
                    <a:pt x="103" y="34"/>
                  </a:cubicBezTo>
                  <a:cubicBezTo>
                    <a:pt x="100" y="37"/>
                    <a:pt x="96" y="39"/>
                    <a:pt x="92" y="39"/>
                  </a:cubicBezTo>
                  <a:cubicBezTo>
                    <a:pt x="91" y="39"/>
                    <a:pt x="89" y="39"/>
                    <a:pt x="88" y="38"/>
                  </a:cubicBezTo>
                  <a:cubicBezTo>
                    <a:pt x="86" y="38"/>
                    <a:pt x="85" y="38"/>
                    <a:pt x="84" y="37"/>
                  </a:cubicBezTo>
                  <a:cubicBezTo>
                    <a:pt x="80" y="39"/>
                    <a:pt x="80" y="39"/>
                    <a:pt x="80" y="39"/>
                  </a:cubicBezTo>
                  <a:cubicBezTo>
                    <a:pt x="86" y="50"/>
                    <a:pt x="86" y="50"/>
                    <a:pt x="86" y="50"/>
                  </a:cubicBezTo>
                  <a:cubicBezTo>
                    <a:pt x="111" y="50"/>
                    <a:pt x="111" y="50"/>
                    <a:pt x="111" y="50"/>
                  </a:cubicBezTo>
                  <a:cubicBezTo>
                    <a:pt x="112" y="50"/>
                    <a:pt x="113" y="51"/>
                    <a:pt x="113" y="51"/>
                  </a:cubicBezTo>
                  <a:cubicBezTo>
                    <a:pt x="113" y="52"/>
                    <a:pt x="112" y="53"/>
                    <a:pt x="111" y="53"/>
                  </a:cubicBezTo>
                  <a:cubicBezTo>
                    <a:pt x="46" y="53"/>
                    <a:pt x="46" y="53"/>
                    <a:pt x="46" y="53"/>
                  </a:cubicBezTo>
                  <a:cubicBezTo>
                    <a:pt x="46" y="53"/>
                    <a:pt x="45" y="52"/>
                    <a:pt x="45" y="51"/>
                  </a:cubicBezTo>
                  <a:cubicBezTo>
                    <a:pt x="45" y="51"/>
                    <a:pt x="46" y="50"/>
                    <a:pt x="46" y="50"/>
                  </a:cubicBezTo>
                  <a:cubicBezTo>
                    <a:pt x="83" y="50"/>
                    <a:pt x="83" y="50"/>
                    <a:pt x="83" y="50"/>
                  </a:cubicBezTo>
                  <a:close/>
                  <a:moveTo>
                    <a:pt x="80" y="62"/>
                  </a:moveTo>
                  <a:cubicBezTo>
                    <a:pt x="81" y="62"/>
                    <a:pt x="81" y="63"/>
                    <a:pt x="81" y="64"/>
                  </a:cubicBezTo>
                  <a:cubicBezTo>
                    <a:pt x="81" y="64"/>
                    <a:pt x="81" y="65"/>
                    <a:pt x="80" y="65"/>
                  </a:cubicBezTo>
                  <a:cubicBezTo>
                    <a:pt x="15" y="65"/>
                    <a:pt x="15" y="65"/>
                    <a:pt x="15" y="65"/>
                  </a:cubicBezTo>
                  <a:cubicBezTo>
                    <a:pt x="14" y="65"/>
                    <a:pt x="14" y="64"/>
                    <a:pt x="14" y="64"/>
                  </a:cubicBezTo>
                  <a:cubicBezTo>
                    <a:pt x="14" y="63"/>
                    <a:pt x="14" y="62"/>
                    <a:pt x="15" y="62"/>
                  </a:cubicBezTo>
                  <a:lnTo>
                    <a:pt x="80" y="62"/>
                  </a:lnTo>
                  <a:close/>
                </a:path>
              </a:pathLst>
            </a:custGeom>
            <a:solidFill>
              <a:srgbClr val="403E3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仓耳青禾体-谷力 W05" panose="02020400000000000000" pitchFamily="18" charset="-122"/>
                <a:ea typeface="仓耳青禾体-谷力 W05" panose="02020400000000000000" pitchFamily="18" charset="-122"/>
                <a:cs typeface="+mn-ea"/>
                <a:sym typeface="+mn-lt"/>
              </a:endParaRPr>
            </a:p>
          </p:txBody>
        </p:sp>
      </p:grpSp>
      <p:sp>
        <p:nvSpPr>
          <p:cNvPr id="8" name="文本框 7"/>
          <p:cNvSpPr txBox="1"/>
          <p:nvPr/>
        </p:nvSpPr>
        <p:spPr>
          <a:xfrm>
            <a:off x="923925" y="1344930"/>
            <a:ext cx="6096000" cy="645160"/>
          </a:xfrm>
          <a:prstGeom prst="rect">
            <a:avLst/>
          </a:prstGeom>
          <a:noFill/>
        </p:spPr>
        <p:txBody>
          <a:bodyPr wrap="square" rtlCol="0" anchor="t">
            <a:spAutoFit/>
          </a:bodyPr>
          <a:p>
            <a:r>
              <a:rPr lang="en-US" altLang="zh-CN">
                <a:solidFill>
                  <a:schemeClr val="tx1">
                    <a:lumMod val="65000"/>
                    <a:lumOff val="35000"/>
                  </a:schemeClr>
                </a:solidFill>
              </a:rPr>
              <a:t>The character modeling, binding and texture application have all been completed and passed the test.</a:t>
            </a:r>
            <a:endParaRPr lang="en-US" altLang="zh-CN">
              <a:solidFill>
                <a:schemeClr val="tx1">
                  <a:lumMod val="65000"/>
                  <a:lumOff val="35000"/>
                </a:schemeClr>
              </a:solidFill>
            </a:endParaRPr>
          </a:p>
        </p:txBody>
      </p:sp>
      <p:sp>
        <p:nvSpPr>
          <p:cNvPr id="9" name="文本框 8"/>
          <p:cNvSpPr txBox="1"/>
          <p:nvPr/>
        </p:nvSpPr>
        <p:spPr>
          <a:xfrm>
            <a:off x="923925" y="2938145"/>
            <a:ext cx="8742680" cy="645160"/>
          </a:xfrm>
          <a:prstGeom prst="rect">
            <a:avLst/>
          </a:prstGeom>
          <a:noFill/>
        </p:spPr>
        <p:txBody>
          <a:bodyPr wrap="square" rtlCol="0" anchor="t">
            <a:spAutoFit/>
          </a:bodyPr>
          <a:p>
            <a:r>
              <a:rPr lang="en-US" altLang="zh-CN">
                <a:solidFill>
                  <a:schemeClr val="tx1">
                    <a:lumMod val="65000"/>
                    <a:lumOff val="35000"/>
                  </a:schemeClr>
                </a:solidFill>
              </a:rPr>
              <a:t>The key frames of the initial version of the animation for the highway scene (2 minutes) and the hospital scene (1 minute) have been completed.</a:t>
            </a:r>
            <a:endParaRPr lang="en-US" altLang="zh-CN">
              <a:solidFill>
                <a:schemeClr val="tx1">
                  <a:lumMod val="65000"/>
                  <a:lumOff val="35000"/>
                </a:schemeClr>
              </a:solidFill>
            </a:endParaRPr>
          </a:p>
        </p:txBody>
      </p:sp>
      <p:sp>
        <p:nvSpPr>
          <p:cNvPr id="10" name="文本框 9"/>
          <p:cNvSpPr txBox="1"/>
          <p:nvPr/>
        </p:nvSpPr>
        <p:spPr>
          <a:xfrm>
            <a:off x="4739005" y="2199640"/>
            <a:ext cx="6096000" cy="368300"/>
          </a:xfrm>
          <a:prstGeom prst="rect">
            <a:avLst/>
          </a:prstGeom>
          <a:noFill/>
        </p:spPr>
        <p:txBody>
          <a:bodyPr wrap="square" rtlCol="0" anchor="t">
            <a:spAutoFit/>
          </a:bodyPr>
          <a:p>
            <a:r>
              <a:rPr lang="en-US" altLang="zh-CN">
                <a:solidFill>
                  <a:schemeClr val="tx1">
                    <a:lumMod val="65000"/>
                    <a:lumOff val="35000"/>
                  </a:schemeClr>
                </a:solidFill>
              </a:rPr>
              <a:t>The storyboard for the segment has been completed.</a:t>
            </a:r>
            <a:endParaRPr lang="en-US" altLang="zh-CN">
              <a:solidFill>
                <a:schemeClr val="tx1">
                  <a:lumMod val="65000"/>
                  <a:lumOff val="35000"/>
                </a:schemeClr>
              </a:solidFill>
            </a:endParaRPr>
          </a:p>
        </p:txBody>
      </p:sp>
      <p:grpSp>
        <p:nvGrpSpPr>
          <p:cNvPr id="63" name="组合 62"/>
          <p:cNvGrpSpPr/>
          <p:nvPr>
            <p:custDataLst>
              <p:tags r:id="rId3"/>
            </p:custDataLst>
          </p:nvPr>
        </p:nvGrpSpPr>
        <p:grpSpPr>
          <a:xfrm>
            <a:off x="7545070" y="1211580"/>
            <a:ext cx="870585" cy="762635"/>
            <a:chOff x="1346200" y="4248150"/>
            <a:chExt cx="1025525" cy="1359858"/>
          </a:xfrm>
        </p:grpSpPr>
        <p:sp>
          <p:nvSpPr>
            <p:cNvPr id="64" name="椭圆 31"/>
            <p:cNvSpPr/>
            <p:nvPr>
              <p:custDataLst>
                <p:tags r:id="rId4"/>
              </p:custDataLst>
            </p:nvPr>
          </p:nvSpPr>
          <p:spPr>
            <a:xfrm>
              <a:off x="1346200" y="4248150"/>
              <a:ext cx="1025525" cy="1239838"/>
            </a:xfrm>
            <a:custGeom>
              <a:avLst/>
              <a:gdLst>
                <a:gd name="connsiteX0" fmla="*/ 0 w 656493"/>
                <a:gd name="connsiteY0" fmla="*/ 316523 h 633046"/>
                <a:gd name="connsiteX1" fmla="*/ 328247 w 656493"/>
                <a:gd name="connsiteY1" fmla="*/ 0 h 633046"/>
                <a:gd name="connsiteX2" fmla="*/ 656494 w 656493"/>
                <a:gd name="connsiteY2" fmla="*/ 316523 h 633046"/>
                <a:gd name="connsiteX3" fmla="*/ 328247 w 656493"/>
                <a:gd name="connsiteY3" fmla="*/ 633046 h 633046"/>
                <a:gd name="connsiteX4" fmla="*/ 0 w 656493"/>
                <a:gd name="connsiteY4" fmla="*/ 316523 h 633046"/>
                <a:gd name="connsiteX0-1" fmla="*/ 328247 w 656494"/>
                <a:gd name="connsiteY0-2" fmla="*/ 0 h 633046"/>
                <a:gd name="connsiteX1-3" fmla="*/ 656494 w 656494"/>
                <a:gd name="connsiteY1-4" fmla="*/ 316523 h 633046"/>
                <a:gd name="connsiteX2-5" fmla="*/ 328247 w 656494"/>
                <a:gd name="connsiteY2-6" fmla="*/ 633046 h 633046"/>
                <a:gd name="connsiteX3-7" fmla="*/ 0 w 656494"/>
                <a:gd name="connsiteY3-8" fmla="*/ 316523 h 633046"/>
                <a:gd name="connsiteX4-9" fmla="*/ 419687 w 656494"/>
                <a:gd name="connsiteY4-10" fmla="*/ 91440 h 633046"/>
                <a:gd name="connsiteX0-11" fmla="*/ 402964 w 731211"/>
                <a:gd name="connsiteY0-12" fmla="*/ 0 h 633046"/>
                <a:gd name="connsiteX1-13" fmla="*/ 731211 w 731211"/>
                <a:gd name="connsiteY1-14" fmla="*/ 316523 h 633046"/>
                <a:gd name="connsiteX2-15" fmla="*/ 402964 w 731211"/>
                <a:gd name="connsiteY2-16" fmla="*/ 633046 h 633046"/>
                <a:gd name="connsiteX3-17" fmla="*/ 74717 w 731211"/>
                <a:gd name="connsiteY3-18" fmla="*/ 316523 h 633046"/>
                <a:gd name="connsiteX4-19" fmla="*/ 161895 w 731211"/>
                <a:gd name="connsiteY4-20" fmla="*/ 152400 h 633046"/>
                <a:gd name="connsiteX0-21" fmla="*/ 353700 w 681947"/>
                <a:gd name="connsiteY0-22" fmla="*/ 0 h 633046"/>
                <a:gd name="connsiteX1-23" fmla="*/ 681947 w 681947"/>
                <a:gd name="connsiteY1-24" fmla="*/ 316523 h 633046"/>
                <a:gd name="connsiteX2-25" fmla="*/ 353700 w 681947"/>
                <a:gd name="connsiteY2-26" fmla="*/ 633046 h 633046"/>
                <a:gd name="connsiteX3-27" fmla="*/ 25453 w 681947"/>
                <a:gd name="connsiteY3-28" fmla="*/ 316523 h 633046"/>
                <a:gd name="connsiteX4-29" fmla="*/ 112631 w 681947"/>
                <a:gd name="connsiteY4-30" fmla="*/ 152400 h 633046"/>
                <a:gd name="connsiteX0-31" fmla="*/ 341249 w 669496"/>
                <a:gd name="connsiteY0-32" fmla="*/ 0 h 633046"/>
                <a:gd name="connsiteX1-33" fmla="*/ 669496 w 669496"/>
                <a:gd name="connsiteY1-34" fmla="*/ 316523 h 633046"/>
                <a:gd name="connsiteX2-35" fmla="*/ 341249 w 669496"/>
                <a:gd name="connsiteY2-36" fmla="*/ 633046 h 633046"/>
                <a:gd name="connsiteX3-37" fmla="*/ 13002 w 669496"/>
                <a:gd name="connsiteY3-38" fmla="*/ 316523 h 633046"/>
                <a:gd name="connsiteX4-39" fmla="*/ 100180 w 669496"/>
                <a:gd name="connsiteY4-40" fmla="*/ 152400 h 633046"/>
                <a:gd name="connsiteX0-41" fmla="*/ 347951 w 676198"/>
                <a:gd name="connsiteY0-42" fmla="*/ 0 h 633046"/>
                <a:gd name="connsiteX1-43" fmla="*/ 676198 w 676198"/>
                <a:gd name="connsiteY1-44" fmla="*/ 316523 h 633046"/>
                <a:gd name="connsiteX2-45" fmla="*/ 347951 w 676198"/>
                <a:gd name="connsiteY2-46" fmla="*/ 633046 h 633046"/>
                <a:gd name="connsiteX3-47" fmla="*/ 19704 w 676198"/>
                <a:gd name="connsiteY3-48" fmla="*/ 316523 h 633046"/>
                <a:gd name="connsiteX4-49" fmla="*/ 79173 w 676198"/>
                <a:gd name="connsiteY4-50" fmla="*/ 113607 h 633046"/>
                <a:gd name="connsiteX0-51" fmla="*/ 333371 w 661618"/>
                <a:gd name="connsiteY0-52" fmla="*/ 0 h 633046"/>
                <a:gd name="connsiteX1-53" fmla="*/ 661618 w 661618"/>
                <a:gd name="connsiteY1-54" fmla="*/ 316523 h 633046"/>
                <a:gd name="connsiteX2-55" fmla="*/ 333371 w 661618"/>
                <a:gd name="connsiteY2-56" fmla="*/ 633046 h 633046"/>
                <a:gd name="connsiteX3-57" fmla="*/ 5124 w 661618"/>
                <a:gd name="connsiteY3-58" fmla="*/ 316523 h 633046"/>
                <a:gd name="connsiteX4-59" fmla="*/ 64593 w 661618"/>
                <a:gd name="connsiteY4-60" fmla="*/ 113607 h 633046"/>
                <a:gd name="connsiteX0-61" fmla="*/ 178200 w 661618"/>
                <a:gd name="connsiteY0-62" fmla="*/ 0 h 583170"/>
                <a:gd name="connsiteX1-63" fmla="*/ 661618 w 661618"/>
                <a:gd name="connsiteY1-64" fmla="*/ 266647 h 583170"/>
                <a:gd name="connsiteX2-65" fmla="*/ 333371 w 661618"/>
                <a:gd name="connsiteY2-66" fmla="*/ 583170 h 583170"/>
                <a:gd name="connsiteX3-67" fmla="*/ 5124 w 661618"/>
                <a:gd name="connsiteY3-68" fmla="*/ 266647 h 583170"/>
                <a:gd name="connsiteX4-69" fmla="*/ 64593 w 661618"/>
                <a:gd name="connsiteY4-70" fmla="*/ 63731 h 583170"/>
                <a:gd name="connsiteX0-71" fmla="*/ 178200 w 662133"/>
                <a:gd name="connsiteY0-72" fmla="*/ 66578 h 649748"/>
                <a:gd name="connsiteX1-73" fmla="*/ 412660 w 662133"/>
                <a:gd name="connsiteY1-74" fmla="*/ 10947 h 649748"/>
                <a:gd name="connsiteX2-75" fmla="*/ 661618 w 662133"/>
                <a:gd name="connsiteY2-76" fmla="*/ 333225 h 649748"/>
                <a:gd name="connsiteX3-77" fmla="*/ 333371 w 662133"/>
                <a:gd name="connsiteY3-78" fmla="*/ 649748 h 649748"/>
                <a:gd name="connsiteX4-79" fmla="*/ 5124 w 662133"/>
                <a:gd name="connsiteY4-80" fmla="*/ 333225 h 649748"/>
                <a:gd name="connsiteX5" fmla="*/ 64593 w 662133"/>
                <a:gd name="connsiteY5" fmla="*/ 130309 h 649748"/>
                <a:gd name="connsiteX0-81" fmla="*/ 178200 w 662148"/>
                <a:gd name="connsiteY0-82" fmla="*/ 66578 h 649748"/>
                <a:gd name="connsiteX1-83" fmla="*/ 412660 w 662148"/>
                <a:gd name="connsiteY1-84" fmla="*/ 10947 h 649748"/>
                <a:gd name="connsiteX2-85" fmla="*/ 661618 w 662148"/>
                <a:gd name="connsiteY2-86" fmla="*/ 333225 h 649748"/>
                <a:gd name="connsiteX3-87" fmla="*/ 333371 w 662148"/>
                <a:gd name="connsiteY3-88" fmla="*/ 649748 h 649748"/>
                <a:gd name="connsiteX4-89" fmla="*/ 5124 w 662148"/>
                <a:gd name="connsiteY4-90" fmla="*/ 333225 h 649748"/>
                <a:gd name="connsiteX5-91" fmla="*/ 64593 w 662148"/>
                <a:gd name="connsiteY5-92" fmla="*/ 130309 h 649748"/>
                <a:gd name="connsiteX0-93" fmla="*/ 178200 w 662148"/>
                <a:gd name="connsiteY0-94" fmla="*/ 61032 h 644202"/>
                <a:gd name="connsiteX1-95" fmla="*/ 412660 w 662148"/>
                <a:gd name="connsiteY1-96" fmla="*/ 5401 h 644202"/>
                <a:gd name="connsiteX2-97" fmla="*/ 661618 w 662148"/>
                <a:gd name="connsiteY2-98" fmla="*/ 327679 h 644202"/>
                <a:gd name="connsiteX3-99" fmla="*/ 333371 w 662148"/>
                <a:gd name="connsiteY3-100" fmla="*/ 644202 h 644202"/>
                <a:gd name="connsiteX4-101" fmla="*/ 5124 w 662148"/>
                <a:gd name="connsiteY4-102" fmla="*/ 327679 h 644202"/>
                <a:gd name="connsiteX5-103" fmla="*/ 64593 w 662148"/>
                <a:gd name="connsiteY5-104" fmla="*/ 124763 h 644202"/>
                <a:gd name="connsiteX0-105" fmla="*/ 178200 w 662148"/>
                <a:gd name="connsiteY0-106" fmla="*/ 75865 h 659035"/>
                <a:gd name="connsiteX1-107" fmla="*/ 168819 w 662148"/>
                <a:gd name="connsiteY1-108" fmla="*/ 31317 h 659035"/>
                <a:gd name="connsiteX2-109" fmla="*/ 412660 w 662148"/>
                <a:gd name="connsiteY2-110" fmla="*/ 20234 h 659035"/>
                <a:gd name="connsiteX3-111" fmla="*/ 661618 w 662148"/>
                <a:gd name="connsiteY3-112" fmla="*/ 342512 h 659035"/>
                <a:gd name="connsiteX4-113" fmla="*/ 333371 w 662148"/>
                <a:gd name="connsiteY4-114" fmla="*/ 659035 h 659035"/>
                <a:gd name="connsiteX5-115" fmla="*/ 5124 w 662148"/>
                <a:gd name="connsiteY5-116" fmla="*/ 342512 h 659035"/>
                <a:gd name="connsiteX6" fmla="*/ 64593 w 662148"/>
                <a:gd name="connsiteY6" fmla="*/ 139596 h 659035"/>
                <a:gd name="connsiteX0-117" fmla="*/ 178200 w 662148"/>
                <a:gd name="connsiteY0-118" fmla="*/ 68901 h 652071"/>
                <a:gd name="connsiteX1-119" fmla="*/ 130026 w 662148"/>
                <a:gd name="connsiteY1-120" fmla="*/ 68688 h 652071"/>
                <a:gd name="connsiteX2-121" fmla="*/ 412660 w 662148"/>
                <a:gd name="connsiteY2-122" fmla="*/ 13270 h 652071"/>
                <a:gd name="connsiteX3-123" fmla="*/ 661618 w 662148"/>
                <a:gd name="connsiteY3-124" fmla="*/ 335548 h 652071"/>
                <a:gd name="connsiteX4-125" fmla="*/ 333371 w 662148"/>
                <a:gd name="connsiteY4-126" fmla="*/ 652071 h 652071"/>
                <a:gd name="connsiteX5-127" fmla="*/ 5124 w 662148"/>
                <a:gd name="connsiteY5-128" fmla="*/ 335548 h 652071"/>
                <a:gd name="connsiteX6-129" fmla="*/ 64593 w 662148"/>
                <a:gd name="connsiteY6-130" fmla="*/ 132632 h 652071"/>
                <a:gd name="connsiteX0-131" fmla="*/ 178200 w 662220"/>
                <a:gd name="connsiteY0-132" fmla="*/ 68901 h 652071"/>
                <a:gd name="connsiteX1-133" fmla="*/ 130026 w 662220"/>
                <a:gd name="connsiteY1-134" fmla="*/ 68688 h 652071"/>
                <a:gd name="connsiteX2-135" fmla="*/ 412660 w 662220"/>
                <a:gd name="connsiteY2-136" fmla="*/ 13270 h 652071"/>
                <a:gd name="connsiteX3-137" fmla="*/ 661618 w 662220"/>
                <a:gd name="connsiteY3-138" fmla="*/ 335548 h 652071"/>
                <a:gd name="connsiteX4-139" fmla="*/ 333371 w 662220"/>
                <a:gd name="connsiteY4-140" fmla="*/ 652071 h 652071"/>
                <a:gd name="connsiteX5-141" fmla="*/ 5124 w 662220"/>
                <a:gd name="connsiteY5-142" fmla="*/ 335548 h 652071"/>
                <a:gd name="connsiteX6-143" fmla="*/ 64593 w 662220"/>
                <a:gd name="connsiteY6-144" fmla="*/ 132632 h 652071"/>
                <a:gd name="connsiteX0-145" fmla="*/ 178200 w 662220"/>
                <a:gd name="connsiteY0-146" fmla="*/ 58449 h 641619"/>
                <a:gd name="connsiteX1-147" fmla="*/ 130026 w 662220"/>
                <a:gd name="connsiteY1-148" fmla="*/ 58236 h 641619"/>
                <a:gd name="connsiteX2-149" fmla="*/ 412660 w 662220"/>
                <a:gd name="connsiteY2-150" fmla="*/ 2818 h 641619"/>
                <a:gd name="connsiteX3-151" fmla="*/ 661618 w 662220"/>
                <a:gd name="connsiteY3-152" fmla="*/ 325096 h 641619"/>
                <a:gd name="connsiteX4-153" fmla="*/ 333371 w 662220"/>
                <a:gd name="connsiteY4-154" fmla="*/ 641619 h 641619"/>
                <a:gd name="connsiteX5-155" fmla="*/ 5124 w 662220"/>
                <a:gd name="connsiteY5-156" fmla="*/ 325096 h 641619"/>
                <a:gd name="connsiteX6-157" fmla="*/ 64593 w 662220"/>
                <a:gd name="connsiteY6-158" fmla="*/ 122180 h 641619"/>
                <a:gd name="connsiteX0-159" fmla="*/ 178200 w 662220"/>
                <a:gd name="connsiteY0-160" fmla="*/ 58449 h 641619"/>
                <a:gd name="connsiteX1-161" fmla="*/ 130026 w 662220"/>
                <a:gd name="connsiteY1-162" fmla="*/ 58236 h 641619"/>
                <a:gd name="connsiteX2-163" fmla="*/ 412660 w 662220"/>
                <a:gd name="connsiteY2-164" fmla="*/ 2818 h 641619"/>
                <a:gd name="connsiteX3-165" fmla="*/ 661618 w 662220"/>
                <a:gd name="connsiteY3-166" fmla="*/ 325096 h 641619"/>
                <a:gd name="connsiteX4-167" fmla="*/ 333371 w 662220"/>
                <a:gd name="connsiteY4-168" fmla="*/ 641619 h 641619"/>
                <a:gd name="connsiteX5-169" fmla="*/ 5124 w 662220"/>
                <a:gd name="connsiteY5-170" fmla="*/ 325096 h 641619"/>
                <a:gd name="connsiteX6-171" fmla="*/ 64593 w 662220"/>
                <a:gd name="connsiteY6-172" fmla="*/ 122180 h 641619"/>
                <a:gd name="connsiteX0-173" fmla="*/ 178200 w 662220"/>
                <a:gd name="connsiteY0-174" fmla="*/ 58449 h 641619"/>
                <a:gd name="connsiteX1-175" fmla="*/ 130026 w 662220"/>
                <a:gd name="connsiteY1-176" fmla="*/ 58236 h 641619"/>
                <a:gd name="connsiteX2-177" fmla="*/ 412660 w 662220"/>
                <a:gd name="connsiteY2-178" fmla="*/ 2818 h 641619"/>
                <a:gd name="connsiteX3-179" fmla="*/ 661618 w 662220"/>
                <a:gd name="connsiteY3-180" fmla="*/ 325096 h 641619"/>
                <a:gd name="connsiteX4-181" fmla="*/ 333371 w 662220"/>
                <a:gd name="connsiteY4-182" fmla="*/ 641619 h 641619"/>
                <a:gd name="connsiteX5-183" fmla="*/ 5124 w 662220"/>
                <a:gd name="connsiteY5-184" fmla="*/ 325096 h 641619"/>
                <a:gd name="connsiteX6-185" fmla="*/ 64593 w 662220"/>
                <a:gd name="connsiteY6-186" fmla="*/ 122180 h 641619"/>
                <a:gd name="connsiteX0-187" fmla="*/ 178200 w 662220"/>
                <a:gd name="connsiteY0-188" fmla="*/ 58449 h 641619"/>
                <a:gd name="connsiteX1-189" fmla="*/ 130026 w 662220"/>
                <a:gd name="connsiteY1-190" fmla="*/ 58236 h 641619"/>
                <a:gd name="connsiteX2-191" fmla="*/ 412660 w 662220"/>
                <a:gd name="connsiteY2-192" fmla="*/ 2818 h 641619"/>
                <a:gd name="connsiteX3-193" fmla="*/ 661618 w 662220"/>
                <a:gd name="connsiteY3-194" fmla="*/ 325096 h 641619"/>
                <a:gd name="connsiteX4-195" fmla="*/ 333371 w 662220"/>
                <a:gd name="connsiteY4-196" fmla="*/ 641619 h 641619"/>
                <a:gd name="connsiteX5-197" fmla="*/ 5124 w 662220"/>
                <a:gd name="connsiteY5-198" fmla="*/ 325096 h 641619"/>
                <a:gd name="connsiteX6-199" fmla="*/ 64593 w 662220"/>
                <a:gd name="connsiteY6-200" fmla="*/ 122180 h 641619"/>
                <a:gd name="connsiteX0-201" fmla="*/ 178200 w 662220"/>
                <a:gd name="connsiteY0-202" fmla="*/ 58449 h 641619"/>
                <a:gd name="connsiteX1-203" fmla="*/ 130026 w 662220"/>
                <a:gd name="connsiteY1-204" fmla="*/ 58236 h 641619"/>
                <a:gd name="connsiteX2-205" fmla="*/ 412660 w 662220"/>
                <a:gd name="connsiteY2-206" fmla="*/ 2818 h 641619"/>
                <a:gd name="connsiteX3-207" fmla="*/ 661618 w 662220"/>
                <a:gd name="connsiteY3-208" fmla="*/ 325096 h 641619"/>
                <a:gd name="connsiteX4-209" fmla="*/ 333371 w 662220"/>
                <a:gd name="connsiteY4-210" fmla="*/ 641619 h 641619"/>
                <a:gd name="connsiteX5-211" fmla="*/ 5124 w 662220"/>
                <a:gd name="connsiteY5-212" fmla="*/ 325096 h 641619"/>
                <a:gd name="connsiteX6-213" fmla="*/ 64593 w 662220"/>
                <a:gd name="connsiteY6-214" fmla="*/ 122180 h 641619"/>
                <a:gd name="connsiteX0-215" fmla="*/ 176252 w 660272"/>
                <a:gd name="connsiteY0-216" fmla="*/ 58449 h 641619"/>
                <a:gd name="connsiteX1-217" fmla="*/ 128078 w 660272"/>
                <a:gd name="connsiteY1-218" fmla="*/ 58236 h 641619"/>
                <a:gd name="connsiteX2-219" fmla="*/ 410712 w 660272"/>
                <a:gd name="connsiteY2-220" fmla="*/ 2818 h 641619"/>
                <a:gd name="connsiteX3-221" fmla="*/ 659670 w 660272"/>
                <a:gd name="connsiteY3-222" fmla="*/ 325096 h 641619"/>
                <a:gd name="connsiteX4-223" fmla="*/ 331423 w 660272"/>
                <a:gd name="connsiteY4-224" fmla="*/ 641619 h 641619"/>
                <a:gd name="connsiteX5-225" fmla="*/ 3176 w 660272"/>
                <a:gd name="connsiteY5-226" fmla="*/ 325096 h 641619"/>
                <a:gd name="connsiteX6-227" fmla="*/ 62645 w 660272"/>
                <a:gd name="connsiteY6-228" fmla="*/ 122180 h 641619"/>
                <a:gd name="connsiteX0-229" fmla="*/ 253837 w 660272"/>
                <a:gd name="connsiteY0-230" fmla="*/ 30740 h 641619"/>
                <a:gd name="connsiteX1-231" fmla="*/ 128078 w 660272"/>
                <a:gd name="connsiteY1-232" fmla="*/ 58236 h 641619"/>
                <a:gd name="connsiteX2-233" fmla="*/ 410712 w 660272"/>
                <a:gd name="connsiteY2-234" fmla="*/ 2818 h 641619"/>
                <a:gd name="connsiteX3-235" fmla="*/ 659670 w 660272"/>
                <a:gd name="connsiteY3-236" fmla="*/ 325096 h 641619"/>
                <a:gd name="connsiteX4-237" fmla="*/ 331423 w 660272"/>
                <a:gd name="connsiteY4-238" fmla="*/ 641619 h 641619"/>
                <a:gd name="connsiteX5-239" fmla="*/ 3176 w 660272"/>
                <a:gd name="connsiteY5-240" fmla="*/ 325096 h 641619"/>
                <a:gd name="connsiteX6-241" fmla="*/ 62645 w 660272"/>
                <a:gd name="connsiteY6-242" fmla="*/ 122180 h 641619"/>
                <a:gd name="connsiteX0-243" fmla="*/ 253837 w 660191"/>
                <a:gd name="connsiteY0-244" fmla="*/ 41069 h 651948"/>
                <a:gd name="connsiteX1-245" fmla="*/ 161329 w 660191"/>
                <a:gd name="connsiteY1-246" fmla="*/ 63023 h 651948"/>
                <a:gd name="connsiteX2-247" fmla="*/ 410712 w 660191"/>
                <a:gd name="connsiteY2-248" fmla="*/ 13147 h 651948"/>
                <a:gd name="connsiteX3-249" fmla="*/ 659670 w 660191"/>
                <a:gd name="connsiteY3-250" fmla="*/ 335425 h 651948"/>
                <a:gd name="connsiteX4-251" fmla="*/ 331423 w 660191"/>
                <a:gd name="connsiteY4-252" fmla="*/ 651948 h 651948"/>
                <a:gd name="connsiteX5-253" fmla="*/ 3176 w 660191"/>
                <a:gd name="connsiteY5-254" fmla="*/ 335425 h 651948"/>
                <a:gd name="connsiteX6-255" fmla="*/ 62645 w 660191"/>
                <a:gd name="connsiteY6-256" fmla="*/ 132509 h 651948"/>
                <a:gd name="connsiteX0-257" fmla="*/ 253837 w 660897"/>
                <a:gd name="connsiteY0-258" fmla="*/ 45475 h 656354"/>
                <a:gd name="connsiteX1-259" fmla="*/ 161329 w 660897"/>
                <a:gd name="connsiteY1-260" fmla="*/ 67429 h 656354"/>
                <a:gd name="connsiteX2-261" fmla="*/ 410712 w 660897"/>
                <a:gd name="connsiteY2-262" fmla="*/ 17553 h 656354"/>
                <a:gd name="connsiteX3-263" fmla="*/ 659670 w 660897"/>
                <a:gd name="connsiteY3-264" fmla="*/ 339831 h 656354"/>
                <a:gd name="connsiteX4-265" fmla="*/ 331423 w 660897"/>
                <a:gd name="connsiteY4-266" fmla="*/ 656354 h 656354"/>
                <a:gd name="connsiteX5-267" fmla="*/ 3176 w 660897"/>
                <a:gd name="connsiteY5-268" fmla="*/ 339831 h 656354"/>
                <a:gd name="connsiteX6-269" fmla="*/ 62645 w 660897"/>
                <a:gd name="connsiteY6-270" fmla="*/ 136915 h 656354"/>
                <a:gd name="connsiteX0-271" fmla="*/ 253837 w 660406"/>
                <a:gd name="connsiteY0-272" fmla="*/ 41070 h 651949"/>
                <a:gd name="connsiteX1-273" fmla="*/ 161329 w 660406"/>
                <a:gd name="connsiteY1-274" fmla="*/ 63024 h 651949"/>
                <a:gd name="connsiteX2-275" fmla="*/ 410712 w 660406"/>
                <a:gd name="connsiteY2-276" fmla="*/ 13148 h 651949"/>
                <a:gd name="connsiteX3-277" fmla="*/ 659670 w 660406"/>
                <a:gd name="connsiteY3-278" fmla="*/ 335426 h 651949"/>
                <a:gd name="connsiteX4-279" fmla="*/ 331423 w 660406"/>
                <a:gd name="connsiteY4-280" fmla="*/ 651949 h 651949"/>
                <a:gd name="connsiteX5-281" fmla="*/ 3176 w 660406"/>
                <a:gd name="connsiteY5-282" fmla="*/ 335426 h 651949"/>
                <a:gd name="connsiteX6-283" fmla="*/ 62645 w 660406"/>
                <a:gd name="connsiteY6-284" fmla="*/ 132510 h 651949"/>
                <a:gd name="connsiteX0-285" fmla="*/ 161329 w 660406"/>
                <a:gd name="connsiteY0-286" fmla="*/ 63024 h 651949"/>
                <a:gd name="connsiteX1-287" fmla="*/ 410712 w 660406"/>
                <a:gd name="connsiteY1-288" fmla="*/ 13148 h 651949"/>
                <a:gd name="connsiteX2-289" fmla="*/ 659670 w 660406"/>
                <a:gd name="connsiteY2-290" fmla="*/ 335426 h 651949"/>
                <a:gd name="connsiteX3-291" fmla="*/ 331423 w 660406"/>
                <a:gd name="connsiteY3-292" fmla="*/ 651949 h 651949"/>
                <a:gd name="connsiteX4-293" fmla="*/ 3176 w 660406"/>
                <a:gd name="connsiteY4-294" fmla="*/ 335426 h 651949"/>
                <a:gd name="connsiteX5-295" fmla="*/ 62645 w 660406"/>
                <a:gd name="connsiteY5-296" fmla="*/ 132510 h 651949"/>
                <a:gd name="connsiteX0-297" fmla="*/ 128078 w 660207"/>
                <a:gd name="connsiteY0-298" fmla="*/ 63024 h 651949"/>
                <a:gd name="connsiteX1-299" fmla="*/ 410712 w 660207"/>
                <a:gd name="connsiteY1-300" fmla="*/ 13148 h 651949"/>
                <a:gd name="connsiteX2-301" fmla="*/ 659670 w 660207"/>
                <a:gd name="connsiteY2-302" fmla="*/ 335426 h 651949"/>
                <a:gd name="connsiteX3-303" fmla="*/ 331423 w 660207"/>
                <a:gd name="connsiteY3-304" fmla="*/ 651949 h 651949"/>
                <a:gd name="connsiteX4-305" fmla="*/ 3176 w 660207"/>
                <a:gd name="connsiteY4-306" fmla="*/ 335426 h 651949"/>
                <a:gd name="connsiteX5-307" fmla="*/ 62645 w 660207"/>
                <a:gd name="connsiteY5-308" fmla="*/ 132510 h 651949"/>
                <a:gd name="connsiteX0-309" fmla="*/ 128078 w 660438"/>
                <a:gd name="connsiteY0-310" fmla="*/ 60888 h 649813"/>
                <a:gd name="connsiteX1-311" fmla="*/ 410712 w 660438"/>
                <a:gd name="connsiteY1-312" fmla="*/ 11012 h 649813"/>
                <a:gd name="connsiteX2-313" fmla="*/ 659670 w 660438"/>
                <a:gd name="connsiteY2-314" fmla="*/ 333290 h 649813"/>
                <a:gd name="connsiteX3-315" fmla="*/ 331423 w 660438"/>
                <a:gd name="connsiteY3-316" fmla="*/ 649813 h 649813"/>
                <a:gd name="connsiteX4-317" fmla="*/ 3176 w 660438"/>
                <a:gd name="connsiteY4-318" fmla="*/ 333290 h 649813"/>
                <a:gd name="connsiteX5-319" fmla="*/ 62645 w 660438"/>
                <a:gd name="connsiteY5-320" fmla="*/ 130374 h 649813"/>
                <a:gd name="connsiteX0-321" fmla="*/ 128078 w 660438"/>
                <a:gd name="connsiteY0-322" fmla="*/ 64927 h 653852"/>
                <a:gd name="connsiteX1-323" fmla="*/ 410712 w 660438"/>
                <a:gd name="connsiteY1-324" fmla="*/ 15051 h 653852"/>
                <a:gd name="connsiteX2-325" fmla="*/ 659670 w 660438"/>
                <a:gd name="connsiteY2-326" fmla="*/ 337329 h 653852"/>
                <a:gd name="connsiteX3-327" fmla="*/ 331423 w 660438"/>
                <a:gd name="connsiteY3-328" fmla="*/ 653852 h 653852"/>
                <a:gd name="connsiteX4-329" fmla="*/ 3176 w 660438"/>
                <a:gd name="connsiteY4-330" fmla="*/ 337329 h 653852"/>
                <a:gd name="connsiteX5-331" fmla="*/ 62645 w 660438"/>
                <a:gd name="connsiteY5-332" fmla="*/ 134413 h 653852"/>
                <a:gd name="connsiteX0-333" fmla="*/ 128078 w 687378"/>
                <a:gd name="connsiteY0-334" fmla="*/ 58090 h 647015"/>
                <a:gd name="connsiteX1-335" fmla="*/ 571432 w 687378"/>
                <a:gd name="connsiteY1-336" fmla="*/ 16673 h 647015"/>
                <a:gd name="connsiteX2-337" fmla="*/ 659670 w 687378"/>
                <a:gd name="connsiteY2-338" fmla="*/ 330492 h 647015"/>
                <a:gd name="connsiteX3-339" fmla="*/ 331423 w 687378"/>
                <a:gd name="connsiteY3-340" fmla="*/ 647015 h 647015"/>
                <a:gd name="connsiteX4-341" fmla="*/ 3176 w 687378"/>
                <a:gd name="connsiteY4-342" fmla="*/ 330492 h 647015"/>
                <a:gd name="connsiteX5-343" fmla="*/ 62645 w 687378"/>
                <a:gd name="connsiteY5-344" fmla="*/ 127576 h 647015"/>
                <a:gd name="connsiteX0-345" fmla="*/ 128078 w 677145"/>
                <a:gd name="connsiteY0-346" fmla="*/ 58090 h 663933"/>
                <a:gd name="connsiteX1-347" fmla="*/ 571432 w 677145"/>
                <a:gd name="connsiteY1-348" fmla="*/ 16673 h 663933"/>
                <a:gd name="connsiteX2-349" fmla="*/ 659670 w 677145"/>
                <a:gd name="connsiteY2-350" fmla="*/ 330492 h 663933"/>
                <a:gd name="connsiteX3-351" fmla="*/ 559815 w 677145"/>
                <a:gd name="connsiteY3-352" fmla="*/ 663933 h 663933"/>
                <a:gd name="connsiteX4-353" fmla="*/ 3176 w 677145"/>
                <a:gd name="connsiteY4-354" fmla="*/ 330492 h 663933"/>
                <a:gd name="connsiteX5-355" fmla="*/ 62645 w 677145"/>
                <a:gd name="connsiteY5-356" fmla="*/ 127576 h 663933"/>
                <a:gd name="connsiteX0-357" fmla="*/ 101940 w 644966"/>
                <a:gd name="connsiteY0-358" fmla="*/ 58090 h 685888"/>
                <a:gd name="connsiteX1-359" fmla="*/ 545294 w 644966"/>
                <a:gd name="connsiteY1-360" fmla="*/ 16673 h 685888"/>
                <a:gd name="connsiteX2-361" fmla="*/ 633532 w 644966"/>
                <a:gd name="connsiteY2-362" fmla="*/ 330492 h 685888"/>
                <a:gd name="connsiteX3-363" fmla="*/ 533677 w 644966"/>
                <a:gd name="connsiteY3-364" fmla="*/ 663933 h 685888"/>
                <a:gd name="connsiteX4-365" fmla="*/ 10874 w 644966"/>
                <a:gd name="connsiteY4-366" fmla="*/ 575801 h 685888"/>
                <a:gd name="connsiteX5-367" fmla="*/ 36507 w 644966"/>
                <a:gd name="connsiteY5-368" fmla="*/ 127576 h 685888"/>
                <a:gd name="connsiteX0-369" fmla="*/ 101940 w 642626"/>
                <a:gd name="connsiteY0-370" fmla="*/ 58090 h 654766"/>
                <a:gd name="connsiteX1-371" fmla="*/ 545294 w 642626"/>
                <a:gd name="connsiteY1-372" fmla="*/ 16673 h 654766"/>
                <a:gd name="connsiteX2-373" fmla="*/ 633532 w 642626"/>
                <a:gd name="connsiteY2-374" fmla="*/ 330492 h 654766"/>
                <a:gd name="connsiteX3-375" fmla="*/ 567513 w 642626"/>
                <a:gd name="connsiteY3-376" fmla="*/ 613179 h 654766"/>
                <a:gd name="connsiteX4-377" fmla="*/ 10874 w 642626"/>
                <a:gd name="connsiteY4-378" fmla="*/ 575801 h 654766"/>
                <a:gd name="connsiteX5-379" fmla="*/ 36507 w 642626"/>
                <a:gd name="connsiteY5-380" fmla="*/ 127576 h 654766"/>
                <a:gd name="connsiteX0-381" fmla="*/ 101940 w 642626"/>
                <a:gd name="connsiteY0-382" fmla="*/ 30477 h 627153"/>
                <a:gd name="connsiteX1-383" fmla="*/ 545294 w 642626"/>
                <a:gd name="connsiteY1-384" fmla="*/ 31354 h 627153"/>
                <a:gd name="connsiteX2-385" fmla="*/ 633532 w 642626"/>
                <a:gd name="connsiteY2-386" fmla="*/ 302879 h 627153"/>
                <a:gd name="connsiteX3-387" fmla="*/ 567513 w 642626"/>
                <a:gd name="connsiteY3-388" fmla="*/ 585566 h 627153"/>
                <a:gd name="connsiteX4-389" fmla="*/ 10874 w 642626"/>
                <a:gd name="connsiteY4-390" fmla="*/ 548188 h 627153"/>
                <a:gd name="connsiteX5-391" fmla="*/ 36507 w 642626"/>
                <a:gd name="connsiteY5-392" fmla="*/ 99963 h 627153"/>
                <a:gd name="connsiteX0-393" fmla="*/ 101940 w 641803"/>
                <a:gd name="connsiteY0-394" fmla="*/ 32533 h 629209"/>
                <a:gd name="connsiteX1-395" fmla="*/ 545294 w 641803"/>
                <a:gd name="connsiteY1-396" fmla="*/ 33410 h 629209"/>
                <a:gd name="connsiteX2-397" fmla="*/ 633532 w 641803"/>
                <a:gd name="connsiteY2-398" fmla="*/ 304935 h 629209"/>
                <a:gd name="connsiteX3-399" fmla="*/ 567513 w 641803"/>
                <a:gd name="connsiteY3-400" fmla="*/ 587622 h 629209"/>
                <a:gd name="connsiteX4-401" fmla="*/ 10874 w 641803"/>
                <a:gd name="connsiteY4-402" fmla="*/ 550244 h 629209"/>
                <a:gd name="connsiteX5-403" fmla="*/ 36507 w 641803"/>
                <a:gd name="connsiteY5-404" fmla="*/ 102019 h 629209"/>
                <a:gd name="connsiteX0-405" fmla="*/ 93785 w 633648"/>
                <a:gd name="connsiteY0-406" fmla="*/ 32533 h 629209"/>
                <a:gd name="connsiteX1-407" fmla="*/ 537139 w 633648"/>
                <a:gd name="connsiteY1-408" fmla="*/ 33410 h 629209"/>
                <a:gd name="connsiteX2-409" fmla="*/ 625377 w 633648"/>
                <a:gd name="connsiteY2-410" fmla="*/ 304935 h 629209"/>
                <a:gd name="connsiteX3-411" fmla="*/ 559358 w 633648"/>
                <a:gd name="connsiteY3-412" fmla="*/ 587622 h 629209"/>
                <a:gd name="connsiteX4-413" fmla="*/ 2719 w 633648"/>
                <a:gd name="connsiteY4-414" fmla="*/ 550244 h 629209"/>
                <a:gd name="connsiteX5-415" fmla="*/ 28352 w 633648"/>
                <a:gd name="connsiteY5-416" fmla="*/ 102019 h 629209"/>
                <a:gd name="connsiteX0-417" fmla="*/ 103603 w 643466"/>
                <a:gd name="connsiteY0-418" fmla="*/ 32533 h 629209"/>
                <a:gd name="connsiteX1-419" fmla="*/ 546957 w 643466"/>
                <a:gd name="connsiteY1-420" fmla="*/ 33410 h 629209"/>
                <a:gd name="connsiteX2-421" fmla="*/ 635195 w 643466"/>
                <a:gd name="connsiteY2-422" fmla="*/ 304935 h 629209"/>
                <a:gd name="connsiteX3-423" fmla="*/ 569176 w 643466"/>
                <a:gd name="connsiteY3-424" fmla="*/ 587622 h 629209"/>
                <a:gd name="connsiteX4-425" fmla="*/ 12537 w 643466"/>
                <a:gd name="connsiteY4-426" fmla="*/ 550244 h 629209"/>
                <a:gd name="connsiteX5-427" fmla="*/ 4334 w 643466"/>
                <a:gd name="connsiteY5-428" fmla="*/ 102019 h 629209"/>
                <a:gd name="connsiteX0-429" fmla="*/ 103603 w 643466"/>
                <a:gd name="connsiteY0-430" fmla="*/ 32533 h 613248"/>
                <a:gd name="connsiteX1-431" fmla="*/ 546957 w 643466"/>
                <a:gd name="connsiteY1-432" fmla="*/ 33410 h 613248"/>
                <a:gd name="connsiteX2-433" fmla="*/ 635195 w 643466"/>
                <a:gd name="connsiteY2-434" fmla="*/ 304935 h 613248"/>
                <a:gd name="connsiteX3-435" fmla="*/ 569176 w 643466"/>
                <a:gd name="connsiteY3-436" fmla="*/ 587622 h 613248"/>
                <a:gd name="connsiteX4-437" fmla="*/ 12537 w 643466"/>
                <a:gd name="connsiteY4-438" fmla="*/ 518643 h 613248"/>
                <a:gd name="connsiteX5-439" fmla="*/ 4334 w 643466"/>
                <a:gd name="connsiteY5-440" fmla="*/ 102019 h 613248"/>
                <a:gd name="connsiteX0-441" fmla="*/ 103603 w 622280"/>
                <a:gd name="connsiteY0-442" fmla="*/ 51723 h 632438"/>
                <a:gd name="connsiteX1-443" fmla="*/ 546957 w 622280"/>
                <a:gd name="connsiteY1-444" fmla="*/ 52600 h 632438"/>
                <a:gd name="connsiteX2-445" fmla="*/ 569176 w 622280"/>
                <a:gd name="connsiteY2-446" fmla="*/ 606812 h 632438"/>
                <a:gd name="connsiteX3-447" fmla="*/ 12537 w 622280"/>
                <a:gd name="connsiteY3-448" fmla="*/ 537833 h 632438"/>
                <a:gd name="connsiteX4-449" fmla="*/ 4334 w 622280"/>
                <a:gd name="connsiteY4-450" fmla="*/ 121209 h 632438"/>
                <a:gd name="connsiteX0-451" fmla="*/ 103603 w 640916"/>
                <a:gd name="connsiteY0-452" fmla="*/ 51277 h 628066"/>
                <a:gd name="connsiteX1-453" fmla="*/ 546957 w 640916"/>
                <a:gd name="connsiteY1-454" fmla="*/ 52154 h 628066"/>
                <a:gd name="connsiteX2-455" fmla="*/ 595444 w 640916"/>
                <a:gd name="connsiteY2-456" fmla="*/ 600046 h 628066"/>
                <a:gd name="connsiteX3-457" fmla="*/ 12537 w 640916"/>
                <a:gd name="connsiteY3-458" fmla="*/ 537387 h 628066"/>
                <a:gd name="connsiteX4-459" fmla="*/ 4334 w 640916"/>
                <a:gd name="connsiteY4-460" fmla="*/ 120763 h 628066"/>
                <a:gd name="connsiteX0-461" fmla="*/ 103603 w 629940"/>
                <a:gd name="connsiteY0-462" fmla="*/ 26437 h 603226"/>
                <a:gd name="connsiteX1-463" fmla="*/ 546957 w 629940"/>
                <a:gd name="connsiteY1-464" fmla="*/ 27314 h 603226"/>
                <a:gd name="connsiteX2-465" fmla="*/ 595444 w 629940"/>
                <a:gd name="connsiteY2-466" fmla="*/ 575206 h 603226"/>
                <a:gd name="connsiteX3-467" fmla="*/ 12537 w 629940"/>
                <a:gd name="connsiteY3-468" fmla="*/ 512547 h 603226"/>
                <a:gd name="connsiteX4-469" fmla="*/ 4334 w 629940"/>
                <a:gd name="connsiteY4-470" fmla="*/ 95923 h 603226"/>
                <a:gd name="connsiteX0-471" fmla="*/ 103603 w 651443"/>
                <a:gd name="connsiteY0-472" fmla="*/ 20041 h 614843"/>
                <a:gd name="connsiteX1-473" fmla="*/ 608249 w 651443"/>
                <a:gd name="connsiteY1-474" fmla="*/ 39879 h 614843"/>
                <a:gd name="connsiteX2-475" fmla="*/ 595444 w 651443"/>
                <a:gd name="connsiteY2-476" fmla="*/ 568810 h 614843"/>
                <a:gd name="connsiteX3-477" fmla="*/ 12537 w 651443"/>
                <a:gd name="connsiteY3-478" fmla="*/ 506151 h 614843"/>
                <a:gd name="connsiteX4-479" fmla="*/ 4334 w 651443"/>
                <a:gd name="connsiteY4-480" fmla="*/ 89527 h 614843"/>
                <a:gd name="connsiteX0-481" fmla="*/ 103603 w 640788"/>
                <a:gd name="connsiteY0-482" fmla="*/ 20041 h 614843"/>
                <a:gd name="connsiteX1-483" fmla="*/ 581981 w 640788"/>
                <a:gd name="connsiteY1-484" fmla="*/ 39879 h 614843"/>
                <a:gd name="connsiteX2-485" fmla="*/ 595444 w 640788"/>
                <a:gd name="connsiteY2-486" fmla="*/ 568810 h 614843"/>
                <a:gd name="connsiteX3-487" fmla="*/ 12537 w 640788"/>
                <a:gd name="connsiteY3-488" fmla="*/ 506151 h 614843"/>
                <a:gd name="connsiteX4-489" fmla="*/ 4334 w 640788"/>
                <a:gd name="connsiteY4-490" fmla="*/ 89527 h 614843"/>
                <a:gd name="connsiteX0-491" fmla="*/ 103603 w 673655"/>
                <a:gd name="connsiteY0-492" fmla="*/ 38763 h 618146"/>
                <a:gd name="connsiteX1-493" fmla="*/ 581981 w 673655"/>
                <a:gd name="connsiteY1-494" fmla="*/ 58601 h 618146"/>
                <a:gd name="connsiteX2-495" fmla="*/ 621713 w 673655"/>
                <a:gd name="connsiteY2-496" fmla="*/ 562250 h 618146"/>
                <a:gd name="connsiteX3-497" fmla="*/ 12537 w 673655"/>
                <a:gd name="connsiteY3-498" fmla="*/ 524873 h 618146"/>
                <a:gd name="connsiteX4-499" fmla="*/ 4334 w 673655"/>
                <a:gd name="connsiteY4-500" fmla="*/ 108249 h 618146"/>
                <a:gd name="connsiteX0-501" fmla="*/ 103603 w 654750"/>
                <a:gd name="connsiteY0-502" fmla="*/ 38763 h 605787"/>
                <a:gd name="connsiteX1-503" fmla="*/ 581981 w 654750"/>
                <a:gd name="connsiteY1-504" fmla="*/ 58601 h 605787"/>
                <a:gd name="connsiteX2-505" fmla="*/ 621713 w 654750"/>
                <a:gd name="connsiteY2-506" fmla="*/ 562250 h 605787"/>
                <a:gd name="connsiteX3-507" fmla="*/ 12537 w 654750"/>
                <a:gd name="connsiteY3-508" fmla="*/ 524873 h 605787"/>
                <a:gd name="connsiteX4-509" fmla="*/ 4334 w 654750"/>
                <a:gd name="connsiteY4-510" fmla="*/ 108249 h 605787"/>
                <a:gd name="connsiteX0-511" fmla="*/ 103603 w 643734"/>
                <a:gd name="connsiteY0-512" fmla="*/ 31800 h 598824"/>
                <a:gd name="connsiteX1-513" fmla="*/ 581981 w 643734"/>
                <a:gd name="connsiteY1-514" fmla="*/ 51638 h 598824"/>
                <a:gd name="connsiteX2-515" fmla="*/ 621713 w 643734"/>
                <a:gd name="connsiteY2-516" fmla="*/ 555287 h 598824"/>
                <a:gd name="connsiteX3-517" fmla="*/ 12537 w 643734"/>
                <a:gd name="connsiteY3-518" fmla="*/ 517910 h 598824"/>
                <a:gd name="connsiteX4-519" fmla="*/ 4334 w 643734"/>
                <a:gd name="connsiteY4-520" fmla="*/ 101286 h 598824"/>
                <a:gd name="connsiteX0-521" fmla="*/ 103603 w 643734"/>
                <a:gd name="connsiteY0-522" fmla="*/ 24551 h 591575"/>
                <a:gd name="connsiteX1-523" fmla="*/ 581981 w 643734"/>
                <a:gd name="connsiteY1-524" fmla="*/ 44389 h 591575"/>
                <a:gd name="connsiteX2-525" fmla="*/ 621713 w 643734"/>
                <a:gd name="connsiteY2-526" fmla="*/ 548038 h 591575"/>
                <a:gd name="connsiteX3-527" fmla="*/ 12537 w 643734"/>
                <a:gd name="connsiteY3-528" fmla="*/ 510661 h 591575"/>
                <a:gd name="connsiteX4-529" fmla="*/ 4334 w 643734"/>
                <a:gd name="connsiteY4-530" fmla="*/ 94037 h 591575"/>
                <a:gd name="connsiteX0-531" fmla="*/ 103603 w 643734"/>
                <a:gd name="connsiteY0-532" fmla="*/ 20135 h 587159"/>
                <a:gd name="connsiteX1-533" fmla="*/ 581981 w 643734"/>
                <a:gd name="connsiteY1-534" fmla="*/ 39973 h 587159"/>
                <a:gd name="connsiteX2-535" fmla="*/ 621713 w 643734"/>
                <a:gd name="connsiteY2-536" fmla="*/ 543622 h 587159"/>
                <a:gd name="connsiteX3-537" fmla="*/ 12537 w 643734"/>
                <a:gd name="connsiteY3-538" fmla="*/ 506245 h 587159"/>
                <a:gd name="connsiteX4-539" fmla="*/ 4334 w 643734"/>
                <a:gd name="connsiteY4-540" fmla="*/ 89621 h 587159"/>
                <a:gd name="connsiteX0-541" fmla="*/ 51067 w 657504"/>
                <a:gd name="connsiteY0-542" fmla="*/ 31623 h 592327"/>
                <a:gd name="connsiteX1-543" fmla="*/ 581981 w 657504"/>
                <a:gd name="connsiteY1-544" fmla="*/ 45141 h 592327"/>
                <a:gd name="connsiteX2-545" fmla="*/ 621713 w 657504"/>
                <a:gd name="connsiteY2-546" fmla="*/ 548790 h 592327"/>
                <a:gd name="connsiteX3-547" fmla="*/ 12537 w 657504"/>
                <a:gd name="connsiteY3-548" fmla="*/ 511413 h 592327"/>
                <a:gd name="connsiteX4-549" fmla="*/ 4334 w 657504"/>
                <a:gd name="connsiteY4-550" fmla="*/ 94789 h 592327"/>
                <a:gd name="connsiteX0-551" fmla="*/ 51067 w 676118"/>
                <a:gd name="connsiteY0-552" fmla="*/ 31623 h 604686"/>
                <a:gd name="connsiteX1-553" fmla="*/ 581981 w 676118"/>
                <a:gd name="connsiteY1-554" fmla="*/ 45141 h 604686"/>
                <a:gd name="connsiteX2-555" fmla="*/ 621713 w 676118"/>
                <a:gd name="connsiteY2-556" fmla="*/ 548790 h 604686"/>
                <a:gd name="connsiteX3-557" fmla="*/ 12537 w 676118"/>
                <a:gd name="connsiteY3-558" fmla="*/ 511413 h 604686"/>
                <a:gd name="connsiteX4-559" fmla="*/ 4334 w 676118"/>
                <a:gd name="connsiteY4-560" fmla="*/ 94789 h 604686"/>
                <a:gd name="connsiteX0-561" fmla="*/ 51067 w 659741"/>
                <a:gd name="connsiteY0-562" fmla="*/ 18182 h 591245"/>
                <a:gd name="connsiteX1-563" fmla="*/ 581981 w 659741"/>
                <a:gd name="connsiteY1-564" fmla="*/ 31700 h 591245"/>
                <a:gd name="connsiteX2-565" fmla="*/ 621713 w 659741"/>
                <a:gd name="connsiteY2-566" fmla="*/ 535349 h 591245"/>
                <a:gd name="connsiteX3-567" fmla="*/ 12537 w 659741"/>
                <a:gd name="connsiteY3-568" fmla="*/ 497972 h 591245"/>
                <a:gd name="connsiteX4-569" fmla="*/ 4334 w 659741"/>
                <a:gd name="connsiteY4-570" fmla="*/ 81348 h 591245"/>
                <a:gd name="connsiteX0-571" fmla="*/ 51067 w 671131"/>
                <a:gd name="connsiteY0-572" fmla="*/ 18182 h 591245"/>
                <a:gd name="connsiteX1-573" fmla="*/ 617005 w 671131"/>
                <a:gd name="connsiteY1-574" fmla="*/ 31700 h 591245"/>
                <a:gd name="connsiteX2-575" fmla="*/ 621713 w 671131"/>
                <a:gd name="connsiteY2-576" fmla="*/ 535349 h 591245"/>
                <a:gd name="connsiteX3-577" fmla="*/ 12537 w 671131"/>
                <a:gd name="connsiteY3-578" fmla="*/ 497972 h 591245"/>
                <a:gd name="connsiteX4-579" fmla="*/ 4334 w 671131"/>
                <a:gd name="connsiteY4-580" fmla="*/ 81348 h 591245"/>
                <a:gd name="connsiteX0-581" fmla="*/ 51067 w 648099"/>
                <a:gd name="connsiteY0-582" fmla="*/ 18182 h 578886"/>
                <a:gd name="connsiteX1-583" fmla="*/ 617005 w 648099"/>
                <a:gd name="connsiteY1-584" fmla="*/ 31700 h 578886"/>
                <a:gd name="connsiteX2-585" fmla="*/ 621713 w 648099"/>
                <a:gd name="connsiteY2-586" fmla="*/ 535349 h 578886"/>
                <a:gd name="connsiteX3-587" fmla="*/ 12537 w 648099"/>
                <a:gd name="connsiteY3-588" fmla="*/ 497972 h 578886"/>
                <a:gd name="connsiteX4-589" fmla="*/ 4334 w 648099"/>
                <a:gd name="connsiteY4-590" fmla="*/ 81348 h 578886"/>
                <a:gd name="connsiteX0-591" fmla="*/ 51067 w 648099"/>
                <a:gd name="connsiteY0-592" fmla="*/ 18182 h 565791"/>
                <a:gd name="connsiteX1-593" fmla="*/ 617005 w 648099"/>
                <a:gd name="connsiteY1-594" fmla="*/ 31700 h 565791"/>
                <a:gd name="connsiteX2-595" fmla="*/ 621713 w 648099"/>
                <a:gd name="connsiteY2-596" fmla="*/ 535349 h 565791"/>
                <a:gd name="connsiteX3-597" fmla="*/ 12537 w 648099"/>
                <a:gd name="connsiteY3-598" fmla="*/ 497972 h 565791"/>
                <a:gd name="connsiteX4-599" fmla="*/ 4334 w 648099"/>
                <a:gd name="connsiteY4-600" fmla="*/ 81348 h 565791"/>
              </a:gdLst>
              <a:ahLst/>
              <a:cxnLst>
                <a:cxn ang="0">
                  <a:pos x="connsiteX0-591" y="connsiteY0-592"/>
                </a:cxn>
                <a:cxn ang="0">
                  <a:pos x="connsiteX1-593" y="connsiteY1-594"/>
                </a:cxn>
                <a:cxn ang="0">
                  <a:pos x="connsiteX2-595" y="connsiteY2-596"/>
                </a:cxn>
                <a:cxn ang="0">
                  <a:pos x="connsiteX3-597" y="connsiteY3-598"/>
                </a:cxn>
                <a:cxn ang="0">
                  <a:pos x="connsiteX4-599" y="connsiteY4-600"/>
                </a:cxn>
              </a:cxnLst>
              <a:rect l="l" t="t" r="r" b="b"/>
              <a:pathLst>
                <a:path w="648099" h="565791">
                  <a:moveTo>
                    <a:pt x="51067" y="18182"/>
                  </a:moveTo>
                  <a:cubicBezTo>
                    <a:pt x="281003" y="7261"/>
                    <a:pt x="591945" y="-22893"/>
                    <a:pt x="617005" y="31700"/>
                  </a:cubicBezTo>
                  <a:cubicBezTo>
                    <a:pt x="642065" y="86293"/>
                    <a:pt x="669922" y="489239"/>
                    <a:pt x="621713" y="535349"/>
                  </a:cubicBezTo>
                  <a:cubicBezTo>
                    <a:pt x="573504" y="581459"/>
                    <a:pt x="32838" y="579874"/>
                    <a:pt x="12537" y="497972"/>
                  </a:cubicBezTo>
                  <a:cubicBezTo>
                    <a:pt x="992" y="378148"/>
                    <a:pt x="-4426" y="189998"/>
                    <a:pt x="4334" y="81348"/>
                  </a:cubicBezTo>
                </a:path>
              </a:pathLst>
            </a:custGeom>
            <a:noFill/>
            <a:ln w="25400" cap="rnd" cmpd="sng" algn="ctr">
              <a:solidFill>
                <a:sysClr val="windowText" lastClr="000000">
                  <a:lumMod val="65000"/>
                  <a:lumOff val="35000"/>
                </a:sysClr>
              </a:solidFill>
              <a:prstDash val="solid"/>
              <a:roun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65" name="矩形 96"/>
            <p:cNvSpPr>
              <a:spLocks noChangeArrowheads="1"/>
            </p:cNvSpPr>
            <p:nvPr>
              <p:custDataLst>
                <p:tags r:id="rId5"/>
              </p:custDataLst>
            </p:nvPr>
          </p:nvSpPr>
          <p:spPr bwMode="auto">
            <a:xfrm>
              <a:off x="1480842" y="4959216"/>
              <a:ext cx="702384" cy="6487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p>
              <a:pPr marL="0" marR="0" lvl="0" indent="0" algn="ctr" defTabSz="914400" eaLnBrk="1" fontAlgn="auto" latinLnBrk="0" hangingPunct="1">
                <a:lnSpc>
                  <a:spcPct val="100000"/>
                </a:lnSpc>
                <a:spcBef>
                  <a:spcPts val="0"/>
                </a:spcBef>
                <a:spcAft>
                  <a:spcPts val="0"/>
                </a:spcAft>
                <a:buClrTx/>
                <a:buSzTx/>
                <a:buFontTx/>
                <a:buNone/>
                <a:defRPr/>
              </a:pPr>
              <a:r>
                <a:rPr kumimoji="0" lang="en-US" altLang="zh-CN" sz="1200" b="1" i="0" u="none" strike="noStrike" kern="0" cap="none" spc="0" normalizeH="0" baseline="0" noProof="0" dirty="0">
                  <a:ln>
                    <a:noFill/>
                  </a:ln>
                  <a:solidFill>
                    <a:srgbClr val="595959"/>
                  </a:solidFill>
                  <a:effectLst/>
                  <a:uLnTx/>
                  <a:uFillTx/>
                  <a:latin typeface="仓耳青禾体-谷力 W05"/>
                  <a:ea typeface="仓耳青禾体-谷力 W05"/>
                  <a:cs typeface="+mn-ea"/>
                  <a:sym typeface="+mn-lt"/>
                </a:rPr>
                <a:t>01</a:t>
              </a:r>
              <a:endParaRPr kumimoji="0" lang="zh-CN" altLang="en-US" sz="1200" b="1" i="0" u="none" strike="noStrike" kern="0" cap="none" spc="0" normalizeH="0" baseline="0" noProof="0" dirty="0">
                <a:ln>
                  <a:noFill/>
                </a:ln>
                <a:solidFill>
                  <a:srgbClr val="595959"/>
                </a:solidFill>
                <a:effectLst/>
                <a:uLnTx/>
                <a:uFillTx/>
                <a:latin typeface="仓耳青禾体-谷力 W05"/>
                <a:ea typeface="仓耳青禾体-谷力 W05"/>
                <a:cs typeface="+mn-ea"/>
                <a:sym typeface="+mn-lt"/>
              </a:endParaRPr>
            </a:p>
          </p:txBody>
        </p:sp>
        <p:grpSp>
          <p:nvGrpSpPr>
            <p:cNvPr id="66" name="组合 10"/>
            <p:cNvGrpSpPr/>
            <p:nvPr/>
          </p:nvGrpSpPr>
          <p:grpSpPr bwMode="auto">
            <a:xfrm>
              <a:off x="1611313" y="4416425"/>
              <a:ext cx="500062" cy="522288"/>
              <a:chOff x="7710221" y="2608730"/>
              <a:chExt cx="828208" cy="866128"/>
            </a:xfrm>
          </p:grpSpPr>
          <p:sp>
            <p:nvSpPr>
              <p:cNvPr id="67" name="任意多边形 6"/>
              <p:cNvSpPr/>
              <p:nvPr>
                <p:custDataLst>
                  <p:tags r:id="rId6"/>
                </p:custDataLst>
              </p:nvPr>
            </p:nvSpPr>
            <p:spPr>
              <a:xfrm>
                <a:off x="7710221" y="2608730"/>
                <a:ext cx="828208" cy="866128"/>
              </a:xfrm>
              <a:custGeom>
                <a:avLst/>
                <a:gdLst>
                  <a:gd name="connsiteX0" fmla="*/ 272960 w 895427"/>
                  <a:gd name="connsiteY0" fmla="*/ 0 h 751895"/>
                  <a:gd name="connsiteX1" fmla="*/ 595689 w 895427"/>
                  <a:gd name="connsiteY1" fmla="*/ 0 h 751895"/>
                  <a:gd name="connsiteX2" fmla="*/ 568795 w 895427"/>
                  <a:gd name="connsiteY2" fmla="*/ 457200 h 751895"/>
                  <a:gd name="connsiteX3" fmla="*/ 878077 w 895427"/>
                  <a:gd name="connsiteY3" fmla="*/ 672353 h 751895"/>
                  <a:gd name="connsiteX4" fmla="*/ 17465 w 895427"/>
                  <a:gd name="connsiteY4" fmla="*/ 739589 h 751895"/>
                  <a:gd name="connsiteX5" fmla="*/ 299854 w 895427"/>
                  <a:gd name="connsiteY5" fmla="*/ 443753 h 751895"/>
                  <a:gd name="connsiteX6" fmla="*/ 272960 w 895427"/>
                  <a:gd name="connsiteY6" fmla="*/ 0 h 751895"/>
                  <a:gd name="connsiteX0-1" fmla="*/ 272960 w 908267"/>
                  <a:gd name="connsiteY0-2" fmla="*/ 0 h 845792"/>
                  <a:gd name="connsiteX1-3" fmla="*/ 595689 w 908267"/>
                  <a:gd name="connsiteY1-4" fmla="*/ 0 h 845792"/>
                  <a:gd name="connsiteX2-5" fmla="*/ 568795 w 908267"/>
                  <a:gd name="connsiteY2-6" fmla="*/ 457200 h 845792"/>
                  <a:gd name="connsiteX3-7" fmla="*/ 891524 w 908267"/>
                  <a:gd name="connsiteY3-8" fmla="*/ 833718 h 845792"/>
                  <a:gd name="connsiteX4-9" fmla="*/ 17465 w 908267"/>
                  <a:gd name="connsiteY4-10" fmla="*/ 739589 h 845792"/>
                  <a:gd name="connsiteX5-11" fmla="*/ 299854 w 908267"/>
                  <a:gd name="connsiteY5-12" fmla="*/ 443753 h 845792"/>
                  <a:gd name="connsiteX6-13" fmla="*/ 272960 w 908267"/>
                  <a:gd name="connsiteY6-14" fmla="*/ 0 h 845792"/>
                  <a:gd name="connsiteX0-15" fmla="*/ 196651 w 828208"/>
                  <a:gd name="connsiteY0-16" fmla="*/ 0 h 866128"/>
                  <a:gd name="connsiteX1-17" fmla="*/ 519380 w 828208"/>
                  <a:gd name="connsiteY1-18" fmla="*/ 0 h 866128"/>
                  <a:gd name="connsiteX2-19" fmla="*/ 492486 w 828208"/>
                  <a:gd name="connsiteY2-20" fmla="*/ 457200 h 866128"/>
                  <a:gd name="connsiteX3-21" fmla="*/ 815215 w 828208"/>
                  <a:gd name="connsiteY3-22" fmla="*/ 833718 h 866128"/>
                  <a:gd name="connsiteX4-23" fmla="*/ 21839 w 828208"/>
                  <a:gd name="connsiteY4-24" fmla="*/ 820271 h 866128"/>
                  <a:gd name="connsiteX5-25" fmla="*/ 223545 w 828208"/>
                  <a:gd name="connsiteY5-26" fmla="*/ 443753 h 866128"/>
                  <a:gd name="connsiteX6-27" fmla="*/ 196651 w 828208"/>
                  <a:gd name="connsiteY6-28" fmla="*/ 0 h 866128"/>
                  <a:gd name="connsiteX0-29" fmla="*/ 196651 w 828208"/>
                  <a:gd name="connsiteY0-30" fmla="*/ 0 h 866128"/>
                  <a:gd name="connsiteX1-31" fmla="*/ 519380 w 828208"/>
                  <a:gd name="connsiteY1-32" fmla="*/ 0 h 866128"/>
                  <a:gd name="connsiteX2-33" fmla="*/ 492486 w 828208"/>
                  <a:gd name="connsiteY2-34" fmla="*/ 457200 h 866128"/>
                  <a:gd name="connsiteX3-35" fmla="*/ 815215 w 828208"/>
                  <a:gd name="connsiteY3-36" fmla="*/ 833718 h 866128"/>
                  <a:gd name="connsiteX4-37" fmla="*/ 21839 w 828208"/>
                  <a:gd name="connsiteY4-38" fmla="*/ 820271 h 866128"/>
                  <a:gd name="connsiteX5-39" fmla="*/ 223545 w 828208"/>
                  <a:gd name="connsiteY5-40" fmla="*/ 443753 h 866128"/>
                  <a:gd name="connsiteX6-41" fmla="*/ 196651 w 828208"/>
                  <a:gd name="connsiteY6-42" fmla="*/ 0 h 866128"/>
                </a:gdLst>
                <a:ahLst/>
                <a:cxnLst>
                  <a:cxn ang="0">
                    <a:pos x="connsiteX0-29" y="connsiteY0-30"/>
                  </a:cxn>
                  <a:cxn ang="0">
                    <a:pos x="connsiteX1-31" y="connsiteY1-32"/>
                  </a:cxn>
                  <a:cxn ang="0">
                    <a:pos x="connsiteX2-33" y="connsiteY2-34"/>
                  </a:cxn>
                  <a:cxn ang="0">
                    <a:pos x="connsiteX3-35" y="connsiteY3-36"/>
                  </a:cxn>
                  <a:cxn ang="0">
                    <a:pos x="connsiteX4-37" y="connsiteY4-38"/>
                  </a:cxn>
                  <a:cxn ang="0">
                    <a:pos x="connsiteX5-39" y="connsiteY5-40"/>
                  </a:cxn>
                  <a:cxn ang="0">
                    <a:pos x="connsiteX6-41" y="connsiteY6-42"/>
                  </a:cxn>
                </a:cxnLst>
                <a:rect l="l" t="t" r="r" b="b"/>
                <a:pathLst>
                  <a:path w="828208" h="866128">
                    <a:moveTo>
                      <a:pt x="196651" y="0"/>
                    </a:moveTo>
                    <a:lnTo>
                      <a:pt x="519380" y="0"/>
                    </a:lnTo>
                    <a:cubicBezTo>
                      <a:pt x="510415" y="152400"/>
                      <a:pt x="519380" y="266699"/>
                      <a:pt x="492486" y="457200"/>
                    </a:cubicBezTo>
                    <a:cubicBezTo>
                      <a:pt x="595580" y="528918"/>
                      <a:pt x="893656" y="773206"/>
                      <a:pt x="815215" y="833718"/>
                    </a:cubicBezTo>
                    <a:cubicBezTo>
                      <a:pt x="736774" y="894230"/>
                      <a:pt x="118209" y="858371"/>
                      <a:pt x="21839" y="820271"/>
                    </a:cubicBezTo>
                    <a:cubicBezTo>
                      <a:pt x="-74531" y="782171"/>
                      <a:pt x="176480" y="508747"/>
                      <a:pt x="223545" y="443753"/>
                    </a:cubicBezTo>
                    <a:lnTo>
                      <a:pt x="196651" y="0"/>
                    </a:lnTo>
                    <a:close/>
                  </a:path>
                </a:pathLst>
              </a:custGeom>
              <a:noFill/>
              <a:ln w="22225" cap="rnd" cmpd="sng" algn="ctr">
                <a:solidFill>
                  <a:sysClr val="windowText" lastClr="000000">
                    <a:lumMod val="65000"/>
                    <a:lumOff val="35000"/>
                  </a:sysClr>
                </a:solidFill>
                <a:prstDash val="solid"/>
                <a:roun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68" name="任意多边形 8"/>
              <p:cNvSpPr/>
              <p:nvPr>
                <p:custDataLst>
                  <p:tags r:id="rId7"/>
                </p:custDataLst>
              </p:nvPr>
            </p:nvSpPr>
            <p:spPr>
              <a:xfrm>
                <a:off x="7836424" y="3158945"/>
                <a:ext cx="512700" cy="26326"/>
              </a:xfrm>
              <a:custGeom>
                <a:avLst/>
                <a:gdLst>
                  <a:gd name="connsiteX0" fmla="*/ 0 w 510988"/>
                  <a:gd name="connsiteY0" fmla="*/ 27144 h 27144"/>
                  <a:gd name="connsiteX1" fmla="*/ 188259 w 510988"/>
                  <a:gd name="connsiteY1" fmla="*/ 250 h 27144"/>
                  <a:gd name="connsiteX2" fmla="*/ 349624 w 510988"/>
                  <a:gd name="connsiteY2" fmla="*/ 13697 h 27144"/>
                  <a:gd name="connsiteX3" fmla="*/ 510988 w 510988"/>
                  <a:gd name="connsiteY3" fmla="*/ 13697 h 27144"/>
                </a:gdLst>
                <a:ahLst/>
                <a:cxnLst>
                  <a:cxn ang="0">
                    <a:pos x="connsiteX0" y="connsiteY0"/>
                  </a:cxn>
                  <a:cxn ang="0">
                    <a:pos x="connsiteX1" y="connsiteY1"/>
                  </a:cxn>
                  <a:cxn ang="0">
                    <a:pos x="connsiteX2" y="connsiteY2"/>
                  </a:cxn>
                  <a:cxn ang="0">
                    <a:pos x="connsiteX3" y="connsiteY3"/>
                  </a:cxn>
                </a:cxnLst>
                <a:rect l="l" t="t" r="r" b="b"/>
                <a:pathLst>
                  <a:path w="510988" h="27144">
                    <a:moveTo>
                      <a:pt x="0" y="27144"/>
                    </a:moveTo>
                    <a:cubicBezTo>
                      <a:pt x="64994" y="14817"/>
                      <a:pt x="129988" y="2491"/>
                      <a:pt x="188259" y="250"/>
                    </a:cubicBezTo>
                    <a:cubicBezTo>
                      <a:pt x="246530" y="-1991"/>
                      <a:pt x="295836" y="11456"/>
                      <a:pt x="349624" y="13697"/>
                    </a:cubicBezTo>
                    <a:cubicBezTo>
                      <a:pt x="403412" y="15938"/>
                      <a:pt x="457200" y="14817"/>
                      <a:pt x="510988" y="13697"/>
                    </a:cubicBezTo>
                  </a:path>
                </a:pathLst>
              </a:custGeom>
              <a:noFill/>
              <a:ln w="22225" cap="rnd" cmpd="sng" algn="ctr">
                <a:solidFill>
                  <a:sysClr val="windowText" lastClr="000000">
                    <a:lumMod val="65000"/>
                    <a:lumOff val="35000"/>
                  </a:sysClr>
                </a:solidFill>
                <a:prstDash val="solid"/>
                <a:roun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69" name="椭圆 31"/>
              <p:cNvSpPr/>
              <p:nvPr>
                <p:custDataLst>
                  <p:tags r:id="rId8"/>
                </p:custDataLst>
              </p:nvPr>
            </p:nvSpPr>
            <p:spPr>
              <a:xfrm>
                <a:off x="7973144" y="3264250"/>
                <a:ext cx="47326" cy="47387"/>
              </a:xfrm>
              <a:custGeom>
                <a:avLst/>
                <a:gdLst>
                  <a:gd name="connsiteX0" fmla="*/ 0 w 656493"/>
                  <a:gd name="connsiteY0" fmla="*/ 316523 h 633046"/>
                  <a:gd name="connsiteX1" fmla="*/ 328247 w 656493"/>
                  <a:gd name="connsiteY1" fmla="*/ 0 h 633046"/>
                  <a:gd name="connsiteX2" fmla="*/ 656494 w 656493"/>
                  <a:gd name="connsiteY2" fmla="*/ 316523 h 633046"/>
                  <a:gd name="connsiteX3" fmla="*/ 328247 w 656493"/>
                  <a:gd name="connsiteY3" fmla="*/ 633046 h 633046"/>
                  <a:gd name="connsiteX4" fmla="*/ 0 w 656493"/>
                  <a:gd name="connsiteY4" fmla="*/ 316523 h 633046"/>
                  <a:gd name="connsiteX0-1" fmla="*/ 328247 w 656494"/>
                  <a:gd name="connsiteY0-2" fmla="*/ 0 h 633046"/>
                  <a:gd name="connsiteX1-3" fmla="*/ 656494 w 656494"/>
                  <a:gd name="connsiteY1-4" fmla="*/ 316523 h 633046"/>
                  <a:gd name="connsiteX2-5" fmla="*/ 328247 w 656494"/>
                  <a:gd name="connsiteY2-6" fmla="*/ 633046 h 633046"/>
                  <a:gd name="connsiteX3-7" fmla="*/ 0 w 656494"/>
                  <a:gd name="connsiteY3-8" fmla="*/ 316523 h 633046"/>
                  <a:gd name="connsiteX4-9" fmla="*/ 419687 w 656494"/>
                  <a:gd name="connsiteY4-10" fmla="*/ 91440 h 633046"/>
                  <a:gd name="connsiteX0-11" fmla="*/ 402964 w 731211"/>
                  <a:gd name="connsiteY0-12" fmla="*/ 0 h 633046"/>
                  <a:gd name="connsiteX1-13" fmla="*/ 731211 w 731211"/>
                  <a:gd name="connsiteY1-14" fmla="*/ 316523 h 633046"/>
                  <a:gd name="connsiteX2-15" fmla="*/ 402964 w 731211"/>
                  <a:gd name="connsiteY2-16" fmla="*/ 633046 h 633046"/>
                  <a:gd name="connsiteX3-17" fmla="*/ 74717 w 731211"/>
                  <a:gd name="connsiteY3-18" fmla="*/ 316523 h 633046"/>
                  <a:gd name="connsiteX4-19" fmla="*/ 161895 w 731211"/>
                  <a:gd name="connsiteY4-20" fmla="*/ 152400 h 633046"/>
                  <a:gd name="connsiteX0-21" fmla="*/ 353700 w 681947"/>
                  <a:gd name="connsiteY0-22" fmla="*/ 0 h 633046"/>
                  <a:gd name="connsiteX1-23" fmla="*/ 681947 w 681947"/>
                  <a:gd name="connsiteY1-24" fmla="*/ 316523 h 633046"/>
                  <a:gd name="connsiteX2-25" fmla="*/ 353700 w 681947"/>
                  <a:gd name="connsiteY2-26" fmla="*/ 633046 h 633046"/>
                  <a:gd name="connsiteX3-27" fmla="*/ 25453 w 681947"/>
                  <a:gd name="connsiteY3-28" fmla="*/ 316523 h 633046"/>
                  <a:gd name="connsiteX4-29" fmla="*/ 112631 w 681947"/>
                  <a:gd name="connsiteY4-30" fmla="*/ 152400 h 633046"/>
                  <a:gd name="connsiteX0-31" fmla="*/ 341249 w 669496"/>
                  <a:gd name="connsiteY0-32" fmla="*/ 0 h 633046"/>
                  <a:gd name="connsiteX1-33" fmla="*/ 669496 w 669496"/>
                  <a:gd name="connsiteY1-34" fmla="*/ 316523 h 633046"/>
                  <a:gd name="connsiteX2-35" fmla="*/ 341249 w 669496"/>
                  <a:gd name="connsiteY2-36" fmla="*/ 633046 h 633046"/>
                  <a:gd name="connsiteX3-37" fmla="*/ 13002 w 669496"/>
                  <a:gd name="connsiteY3-38" fmla="*/ 316523 h 633046"/>
                  <a:gd name="connsiteX4-39" fmla="*/ 100180 w 669496"/>
                  <a:gd name="connsiteY4-40" fmla="*/ 152400 h 633046"/>
                  <a:gd name="connsiteX0-41" fmla="*/ 347951 w 676198"/>
                  <a:gd name="connsiteY0-42" fmla="*/ 0 h 633046"/>
                  <a:gd name="connsiteX1-43" fmla="*/ 676198 w 676198"/>
                  <a:gd name="connsiteY1-44" fmla="*/ 316523 h 633046"/>
                  <a:gd name="connsiteX2-45" fmla="*/ 347951 w 676198"/>
                  <a:gd name="connsiteY2-46" fmla="*/ 633046 h 633046"/>
                  <a:gd name="connsiteX3-47" fmla="*/ 19704 w 676198"/>
                  <a:gd name="connsiteY3-48" fmla="*/ 316523 h 633046"/>
                  <a:gd name="connsiteX4-49" fmla="*/ 79173 w 676198"/>
                  <a:gd name="connsiteY4-50" fmla="*/ 113607 h 633046"/>
                  <a:gd name="connsiteX0-51" fmla="*/ 333371 w 661618"/>
                  <a:gd name="connsiteY0-52" fmla="*/ 0 h 633046"/>
                  <a:gd name="connsiteX1-53" fmla="*/ 661618 w 661618"/>
                  <a:gd name="connsiteY1-54" fmla="*/ 316523 h 633046"/>
                  <a:gd name="connsiteX2-55" fmla="*/ 333371 w 661618"/>
                  <a:gd name="connsiteY2-56" fmla="*/ 633046 h 633046"/>
                  <a:gd name="connsiteX3-57" fmla="*/ 5124 w 661618"/>
                  <a:gd name="connsiteY3-58" fmla="*/ 316523 h 633046"/>
                  <a:gd name="connsiteX4-59" fmla="*/ 64593 w 661618"/>
                  <a:gd name="connsiteY4-60" fmla="*/ 113607 h 633046"/>
                  <a:gd name="connsiteX0-61" fmla="*/ 178200 w 661618"/>
                  <a:gd name="connsiteY0-62" fmla="*/ 0 h 583170"/>
                  <a:gd name="connsiteX1-63" fmla="*/ 661618 w 661618"/>
                  <a:gd name="connsiteY1-64" fmla="*/ 266647 h 583170"/>
                  <a:gd name="connsiteX2-65" fmla="*/ 333371 w 661618"/>
                  <a:gd name="connsiteY2-66" fmla="*/ 583170 h 583170"/>
                  <a:gd name="connsiteX3-67" fmla="*/ 5124 w 661618"/>
                  <a:gd name="connsiteY3-68" fmla="*/ 266647 h 583170"/>
                  <a:gd name="connsiteX4-69" fmla="*/ 64593 w 661618"/>
                  <a:gd name="connsiteY4-70" fmla="*/ 63731 h 583170"/>
                  <a:gd name="connsiteX0-71" fmla="*/ 178200 w 662133"/>
                  <a:gd name="connsiteY0-72" fmla="*/ 66578 h 649748"/>
                  <a:gd name="connsiteX1-73" fmla="*/ 412660 w 662133"/>
                  <a:gd name="connsiteY1-74" fmla="*/ 10947 h 649748"/>
                  <a:gd name="connsiteX2-75" fmla="*/ 661618 w 662133"/>
                  <a:gd name="connsiteY2-76" fmla="*/ 333225 h 649748"/>
                  <a:gd name="connsiteX3-77" fmla="*/ 333371 w 662133"/>
                  <a:gd name="connsiteY3-78" fmla="*/ 649748 h 649748"/>
                  <a:gd name="connsiteX4-79" fmla="*/ 5124 w 662133"/>
                  <a:gd name="connsiteY4-80" fmla="*/ 333225 h 649748"/>
                  <a:gd name="connsiteX5" fmla="*/ 64593 w 662133"/>
                  <a:gd name="connsiteY5" fmla="*/ 130309 h 649748"/>
                  <a:gd name="connsiteX0-81" fmla="*/ 178200 w 662148"/>
                  <a:gd name="connsiteY0-82" fmla="*/ 66578 h 649748"/>
                  <a:gd name="connsiteX1-83" fmla="*/ 412660 w 662148"/>
                  <a:gd name="connsiteY1-84" fmla="*/ 10947 h 649748"/>
                  <a:gd name="connsiteX2-85" fmla="*/ 661618 w 662148"/>
                  <a:gd name="connsiteY2-86" fmla="*/ 333225 h 649748"/>
                  <a:gd name="connsiteX3-87" fmla="*/ 333371 w 662148"/>
                  <a:gd name="connsiteY3-88" fmla="*/ 649748 h 649748"/>
                  <a:gd name="connsiteX4-89" fmla="*/ 5124 w 662148"/>
                  <a:gd name="connsiteY4-90" fmla="*/ 333225 h 649748"/>
                  <a:gd name="connsiteX5-91" fmla="*/ 64593 w 662148"/>
                  <a:gd name="connsiteY5-92" fmla="*/ 130309 h 649748"/>
                  <a:gd name="connsiteX0-93" fmla="*/ 178200 w 662148"/>
                  <a:gd name="connsiteY0-94" fmla="*/ 61032 h 644202"/>
                  <a:gd name="connsiteX1-95" fmla="*/ 412660 w 662148"/>
                  <a:gd name="connsiteY1-96" fmla="*/ 5401 h 644202"/>
                  <a:gd name="connsiteX2-97" fmla="*/ 661618 w 662148"/>
                  <a:gd name="connsiteY2-98" fmla="*/ 327679 h 644202"/>
                  <a:gd name="connsiteX3-99" fmla="*/ 333371 w 662148"/>
                  <a:gd name="connsiteY3-100" fmla="*/ 644202 h 644202"/>
                  <a:gd name="connsiteX4-101" fmla="*/ 5124 w 662148"/>
                  <a:gd name="connsiteY4-102" fmla="*/ 327679 h 644202"/>
                  <a:gd name="connsiteX5-103" fmla="*/ 64593 w 662148"/>
                  <a:gd name="connsiteY5-104" fmla="*/ 124763 h 644202"/>
                  <a:gd name="connsiteX0-105" fmla="*/ 178200 w 662148"/>
                  <a:gd name="connsiteY0-106" fmla="*/ 75865 h 659035"/>
                  <a:gd name="connsiteX1-107" fmla="*/ 168819 w 662148"/>
                  <a:gd name="connsiteY1-108" fmla="*/ 31317 h 659035"/>
                  <a:gd name="connsiteX2-109" fmla="*/ 412660 w 662148"/>
                  <a:gd name="connsiteY2-110" fmla="*/ 20234 h 659035"/>
                  <a:gd name="connsiteX3-111" fmla="*/ 661618 w 662148"/>
                  <a:gd name="connsiteY3-112" fmla="*/ 342512 h 659035"/>
                  <a:gd name="connsiteX4-113" fmla="*/ 333371 w 662148"/>
                  <a:gd name="connsiteY4-114" fmla="*/ 659035 h 659035"/>
                  <a:gd name="connsiteX5-115" fmla="*/ 5124 w 662148"/>
                  <a:gd name="connsiteY5-116" fmla="*/ 342512 h 659035"/>
                  <a:gd name="connsiteX6" fmla="*/ 64593 w 662148"/>
                  <a:gd name="connsiteY6" fmla="*/ 139596 h 659035"/>
                  <a:gd name="connsiteX0-117" fmla="*/ 178200 w 662148"/>
                  <a:gd name="connsiteY0-118" fmla="*/ 68901 h 652071"/>
                  <a:gd name="connsiteX1-119" fmla="*/ 130026 w 662148"/>
                  <a:gd name="connsiteY1-120" fmla="*/ 68688 h 652071"/>
                  <a:gd name="connsiteX2-121" fmla="*/ 412660 w 662148"/>
                  <a:gd name="connsiteY2-122" fmla="*/ 13270 h 652071"/>
                  <a:gd name="connsiteX3-123" fmla="*/ 661618 w 662148"/>
                  <a:gd name="connsiteY3-124" fmla="*/ 335548 h 652071"/>
                  <a:gd name="connsiteX4-125" fmla="*/ 333371 w 662148"/>
                  <a:gd name="connsiteY4-126" fmla="*/ 652071 h 652071"/>
                  <a:gd name="connsiteX5-127" fmla="*/ 5124 w 662148"/>
                  <a:gd name="connsiteY5-128" fmla="*/ 335548 h 652071"/>
                  <a:gd name="connsiteX6-129" fmla="*/ 64593 w 662148"/>
                  <a:gd name="connsiteY6-130" fmla="*/ 132632 h 652071"/>
                  <a:gd name="connsiteX0-131" fmla="*/ 178200 w 662220"/>
                  <a:gd name="connsiteY0-132" fmla="*/ 68901 h 652071"/>
                  <a:gd name="connsiteX1-133" fmla="*/ 130026 w 662220"/>
                  <a:gd name="connsiteY1-134" fmla="*/ 68688 h 652071"/>
                  <a:gd name="connsiteX2-135" fmla="*/ 412660 w 662220"/>
                  <a:gd name="connsiteY2-136" fmla="*/ 13270 h 652071"/>
                  <a:gd name="connsiteX3-137" fmla="*/ 661618 w 662220"/>
                  <a:gd name="connsiteY3-138" fmla="*/ 335548 h 652071"/>
                  <a:gd name="connsiteX4-139" fmla="*/ 333371 w 662220"/>
                  <a:gd name="connsiteY4-140" fmla="*/ 652071 h 652071"/>
                  <a:gd name="connsiteX5-141" fmla="*/ 5124 w 662220"/>
                  <a:gd name="connsiteY5-142" fmla="*/ 335548 h 652071"/>
                  <a:gd name="connsiteX6-143" fmla="*/ 64593 w 662220"/>
                  <a:gd name="connsiteY6-144" fmla="*/ 132632 h 652071"/>
                  <a:gd name="connsiteX0-145" fmla="*/ 178200 w 662220"/>
                  <a:gd name="connsiteY0-146" fmla="*/ 58449 h 641619"/>
                  <a:gd name="connsiteX1-147" fmla="*/ 130026 w 662220"/>
                  <a:gd name="connsiteY1-148" fmla="*/ 58236 h 641619"/>
                  <a:gd name="connsiteX2-149" fmla="*/ 412660 w 662220"/>
                  <a:gd name="connsiteY2-150" fmla="*/ 2818 h 641619"/>
                  <a:gd name="connsiteX3-151" fmla="*/ 661618 w 662220"/>
                  <a:gd name="connsiteY3-152" fmla="*/ 325096 h 641619"/>
                  <a:gd name="connsiteX4-153" fmla="*/ 333371 w 662220"/>
                  <a:gd name="connsiteY4-154" fmla="*/ 641619 h 641619"/>
                  <a:gd name="connsiteX5-155" fmla="*/ 5124 w 662220"/>
                  <a:gd name="connsiteY5-156" fmla="*/ 325096 h 641619"/>
                  <a:gd name="connsiteX6-157" fmla="*/ 64593 w 662220"/>
                  <a:gd name="connsiteY6-158" fmla="*/ 122180 h 641619"/>
                  <a:gd name="connsiteX0-159" fmla="*/ 178200 w 662220"/>
                  <a:gd name="connsiteY0-160" fmla="*/ 58449 h 641619"/>
                  <a:gd name="connsiteX1-161" fmla="*/ 130026 w 662220"/>
                  <a:gd name="connsiteY1-162" fmla="*/ 58236 h 641619"/>
                  <a:gd name="connsiteX2-163" fmla="*/ 412660 w 662220"/>
                  <a:gd name="connsiteY2-164" fmla="*/ 2818 h 641619"/>
                  <a:gd name="connsiteX3-165" fmla="*/ 661618 w 662220"/>
                  <a:gd name="connsiteY3-166" fmla="*/ 325096 h 641619"/>
                  <a:gd name="connsiteX4-167" fmla="*/ 333371 w 662220"/>
                  <a:gd name="connsiteY4-168" fmla="*/ 641619 h 641619"/>
                  <a:gd name="connsiteX5-169" fmla="*/ 5124 w 662220"/>
                  <a:gd name="connsiteY5-170" fmla="*/ 325096 h 641619"/>
                  <a:gd name="connsiteX6-171" fmla="*/ 64593 w 662220"/>
                  <a:gd name="connsiteY6-172" fmla="*/ 122180 h 641619"/>
                  <a:gd name="connsiteX0-173" fmla="*/ 178200 w 662220"/>
                  <a:gd name="connsiteY0-174" fmla="*/ 58449 h 641619"/>
                  <a:gd name="connsiteX1-175" fmla="*/ 130026 w 662220"/>
                  <a:gd name="connsiteY1-176" fmla="*/ 58236 h 641619"/>
                  <a:gd name="connsiteX2-177" fmla="*/ 412660 w 662220"/>
                  <a:gd name="connsiteY2-178" fmla="*/ 2818 h 641619"/>
                  <a:gd name="connsiteX3-179" fmla="*/ 661618 w 662220"/>
                  <a:gd name="connsiteY3-180" fmla="*/ 325096 h 641619"/>
                  <a:gd name="connsiteX4-181" fmla="*/ 333371 w 662220"/>
                  <a:gd name="connsiteY4-182" fmla="*/ 641619 h 641619"/>
                  <a:gd name="connsiteX5-183" fmla="*/ 5124 w 662220"/>
                  <a:gd name="connsiteY5-184" fmla="*/ 325096 h 641619"/>
                  <a:gd name="connsiteX6-185" fmla="*/ 64593 w 662220"/>
                  <a:gd name="connsiteY6-186" fmla="*/ 122180 h 641619"/>
                  <a:gd name="connsiteX0-187" fmla="*/ 178200 w 662220"/>
                  <a:gd name="connsiteY0-188" fmla="*/ 58449 h 641619"/>
                  <a:gd name="connsiteX1-189" fmla="*/ 130026 w 662220"/>
                  <a:gd name="connsiteY1-190" fmla="*/ 58236 h 641619"/>
                  <a:gd name="connsiteX2-191" fmla="*/ 412660 w 662220"/>
                  <a:gd name="connsiteY2-192" fmla="*/ 2818 h 641619"/>
                  <a:gd name="connsiteX3-193" fmla="*/ 661618 w 662220"/>
                  <a:gd name="connsiteY3-194" fmla="*/ 325096 h 641619"/>
                  <a:gd name="connsiteX4-195" fmla="*/ 333371 w 662220"/>
                  <a:gd name="connsiteY4-196" fmla="*/ 641619 h 641619"/>
                  <a:gd name="connsiteX5-197" fmla="*/ 5124 w 662220"/>
                  <a:gd name="connsiteY5-198" fmla="*/ 325096 h 641619"/>
                  <a:gd name="connsiteX6-199" fmla="*/ 64593 w 662220"/>
                  <a:gd name="connsiteY6-200" fmla="*/ 122180 h 641619"/>
                  <a:gd name="connsiteX0-201" fmla="*/ 178200 w 662220"/>
                  <a:gd name="connsiteY0-202" fmla="*/ 58449 h 641619"/>
                  <a:gd name="connsiteX1-203" fmla="*/ 130026 w 662220"/>
                  <a:gd name="connsiteY1-204" fmla="*/ 58236 h 641619"/>
                  <a:gd name="connsiteX2-205" fmla="*/ 412660 w 662220"/>
                  <a:gd name="connsiteY2-206" fmla="*/ 2818 h 641619"/>
                  <a:gd name="connsiteX3-207" fmla="*/ 661618 w 662220"/>
                  <a:gd name="connsiteY3-208" fmla="*/ 325096 h 641619"/>
                  <a:gd name="connsiteX4-209" fmla="*/ 333371 w 662220"/>
                  <a:gd name="connsiteY4-210" fmla="*/ 641619 h 641619"/>
                  <a:gd name="connsiteX5-211" fmla="*/ 5124 w 662220"/>
                  <a:gd name="connsiteY5-212" fmla="*/ 325096 h 641619"/>
                  <a:gd name="connsiteX6-213" fmla="*/ 64593 w 662220"/>
                  <a:gd name="connsiteY6-214" fmla="*/ 122180 h 641619"/>
                  <a:gd name="connsiteX0-215" fmla="*/ 176252 w 660272"/>
                  <a:gd name="connsiteY0-216" fmla="*/ 58449 h 641619"/>
                  <a:gd name="connsiteX1-217" fmla="*/ 128078 w 660272"/>
                  <a:gd name="connsiteY1-218" fmla="*/ 58236 h 641619"/>
                  <a:gd name="connsiteX2-219" fmla="*/ 410712 w 660272"/>
                  <a:gd name="connsiteY2-220" fmla="*/ 2818 h 641619"/>
                  <a:gd name="connsiteX3-221" fmla="*/ 659670 w 660272"/>
                  <a:gd name="connsiteY3-222" fmla="*/ 325096 h 641619"/>
                  <a:gd name="connsiteX4-223" fmla="*/ 331423 w 660272"/>
                  <a:gd name="connsiteY4-224" fmla="*/ 641619 h 641619"/>
                  <a:gd name="connsiteX5-225" fmla="*/ 3176 w 660272"/>
                  <a:gd name="connsiteY5-226" fmla="*/ 325096 h 641619"/>
                  <a:gd name="connsiteX6-227" fmla="*/ 62645 w 660272"/>
                  <a:gd name="connsiteY6-228" fmla="*/ 122180 h 641619"/>
                  <a:gd name="connsiteX0-229" fmla="*/ 253837 w 660272"/>
                  <a:gd name="connsiteY0-230" fmla="*/ 30740 h 641619"/>
                  <a:gd name="connsiteX1-231" fmla="*/ 128078 w 660272"/>
                  <a:gd name="connsiteY1-232" fmla="*/ 58236 h 641619"/>
                  <a:gd name="connsiteX2-233" fmla="*/ 410712 w 660272"/>
                  <a:gd name="connsiteY2-234" fmla="*/ 2818 h 641619"/>
                  <a:gd name="connsiteX3-235" fmla="*/ 659670 w 660272"/>
                  <a:gd name="connsiteY3-236" fmla="*/ 325096 h 641619"/>
                  <a:gd name="connsiteX4-237" fmla="*/ 331423 w 660272"/>
                  <a:gd name="connsiteY4-238" fmla="*/ 641619 h 641619"/>
                  <a:gd name="connsiteX5-239" fmla="*/ 3176 w 660272"/>
                  <a:gd name="connsiteY5-240" fmla="*/ 325096 h 641619"/>
                  <a:gd name="connsiteX6-241" fmla="*/ 62645 w 660272"/>
                  <a:gd name="connsiteY6-242" fmla="*/ 122180 h 641619"/>
                  <a:gd name="connsiteX0-243" fmla="*/ 253837 w 660191"/>
                  <a:gd name="connsiteY0-244" fmla="*/ 41069 h 651948"/>
                  <a:gd name="connsiteX1-245" fmla="*/ 161329 w 660191"/>
                  <a:gd name="connsiteY1-246" fmla="*/ 63023 h 651948"/>
                  <a:gd name="connsiteX2-247" fmla="*/ 410712 w 660191"/>
                  <a:gd name="connsiteY2-248" fmla="*/ 13147 h 651948"/>
                  <a:gd name="connsiteX3-249" fmla="*/ 659670 w 660191"/>
                  <a:gd name="connsiteY3-250" fmla="*/ 335425 h 651948"/>
                  <a:gd name="connsiteX4-251" fmla="*/ 331423 w 660191"/>
                  <a:gd name="connsiteY4-252" fmla="*/ 651948 h 651948"/>
                  <a:gd name="connsiteX5-253" fmla="*/ 3176 w 660191"/>
                  <a:gd name="connsiteY5-254" fmla="*/ 335425 h 651948"/>
                  <a:gd name="connsiteX6-255" fmla="*/ 62645 w 660191"/>
                  <a:gd name="connsiteY6-256" fmla="*/ 132509 h 651948"/>
                  <a:gd name="connsiteX0-257" fmla="*/ 253837 w 660897"/>
                  <a:gd name="connsiteY0-258" fmla="*/ 45475 h 656354"/>
                  <a:gd name="connsiteX1-259" fmla="*/ 161329 w 660897"/>
                  <a:gd name="connsiteY1-260" fmla="*/ 67429 h 656354"/>
                  <a:gd name="connsiteX2-261" fmla="*/ 410712 w 660897"/>
                  <a:gd name="connsiteY2-262" fmla="*/ 17553 h 656354"/>
                  <a:gd name="connsiteX3-263" fmla="*/ 659670 w 660897"/>
                  <a:gd name="connsiteY3-264" fmla="*/ 339831 h 656354"/>
                  <a:gd name="connsiteX4-265" fmla="*/ 331423 w 660897"/>
                  <a:gd name="connsiteY4-266" fmla="*/ 656354 h 656354"/>
                  <a:gd name="connsiteX5-267" fmla="*/ 3176 w 660897"/>
                  <a:gd name="connsiteY5-268" fmla="*/ 339831 h 656354"/>
                  <a:gd name="connsiteX6-269" fmla="*/ 62645 w 660897"/>
                  <a:gd name="connsiteY6-270" fmla="*/ 136915 h 656354"/>
                  <a:gd name="connsiteX0-271" fmla="*/ 253837 w 660406"/>
                  <a:gd name="connsiteY0-272" fmla="*/ 41070 h 651949"/>
                  <a:gd name="connsiteX1-273" fmla="*/ 161329 w 660406"/>
                  <a:gd name="connsiteY1-274" fmla="*/ 63024 h 651949"/>
                  <a:gd name="connsiteX2-275" fmla="*/ 410712 w 660406"/>
                  <a:gd name="connsiteY2-276" fmla="*/ 13148 h 651949"/>
                  <a:gd name="connsiteX3-277" fmla="*/ 659670 w 660406"/>
                  <a:gd name="connsiteY3-278" fmla="*/ 335426 h 651949"/>
                  <a:gd name="connsiteX4-279" fmla="*/ 331423 w 660406"/>
                  <a:gd name="connsiteY4-280" fmla="*/ 651949 h 651949"/>
                  <a:gd name="connsiteX5-281" fmla="*/ 3176 w 660406"/>
                  <a:gd name="connsiteY5-282" fmla="*/ 335426 h 651949"/>
                  <a:gd name="connsiteX6-283" fmla="*/ 62645 w 660406"/>
                  <a:gd name="connsiteY6-284" fmla="*/ 132510 h 651949"/>
                  <a:gd name="connsiteX0-285" fmla="*/ 161329 w 660406"/>
                  <a:gd name="connsiteY0-286" fmla="*/ 63024 h 651949"/>
                  <a:gd name="connsiteX1-287" fmla="*/ 410712 w 660406"/>
                  <a:gd name="connsiteY1-288" fmla="*/ 13148 h 651949"/>
                  <a:gd name="connsiteX2-289" fmla="*/ 659670 w 660406"/>
                  <a:gd name="connsiteY2-290" fmla="*/ 335426 h 651949"/>
                  <a:gd name="connsiteX3-291" fmla="*/ 331423 w 660406"/>
                  <a:gd name="connsiteY3-292" fmla="*/ 651949 h 651949"/>
                  <a:gd name="connsiteX4-293" fmla="*/ 3176 w 660406"/>
                  <a:gd name="connsiteY4-294" fmla="*/ 335426 h 651949"/>
                  <a:gd name="connsiteX5-295" fmla="*/ 62645 w 660406"/>
                  <a:gd name="connsiteY5-296" fmla="*/ 132510 h 651949"/>
                  <a:gd name="connsiteX0-297" fmla="*/ 128078 w 660207"/>
                  <a:gd name="connsiteY0-298" fmla="*/ 63024 h 651949"/>
                  <a:gd name="connsiteX1-299" fmla="*/ 410712 w 660207"/>
                  <a:gd name="connsiteY1-300" fmla="*/ 13148 h 651949"/>
                  <a:gd name="connsiteX2-301" fmla="*/ 659670 w 660207"/>
                  <a:gd name="connsiteY2-302" fmla="*/ 335426 h 651949"/>
                  <a:gd name="connsiteX3-303" fmla="*/ 331423 w 660207"/>
                  <a:gd name="connsiteY3-304" fmla="*/ 651949 h 651949"/>
                  <a:gd name="connsiteX4-305" fmla="*/ 3176 w 660207"/>
                  <a:gd name="connsiteY4-306" fmla="*/ 335426 h 651949"/>
                  <a:gd name="connsiteX5-307" fmla="*/ 62645 w 660207"/>
                  <a:gd name="connsiteY5-308" fmla="*/ 132510 h 651949"/>
                  <a:gd name="connsiteX0-309" fmla="*/ 128078 w 660438"/>
                  <a:gd name="connsiteY0-310" fmla="*/ 60888 h 649813"/>
                  <a:gd name="connsiteX1-311" fmla="*/ 410712 w 660438"/>
                  <a:gd name="connsiteY1-312" fmla="*/ 11012 h 649813"/>
                  <a:gd name="connsiteX2-313" fmla="*/ 659670 w 660438"/>
                  <a:gd name="connsiteY2-314" fmla="*/ 333290 h 649813"/>
                  <a:gd name="connsiteX3-315" fmla="*/ 331423 w 660438"/>
                  <a:gd name="connsiteY3-316" fmla="*/ 649813 h 649813"/>
                  <a:gd name="connsiteX4-317" fmla="*/ 3176 w 660438"/>
                  <a:gd name="connsiteY4-318" fmla="*/ 333290 h 649813"/>
                  <a:gd name="connsiteX5-319" fmla="*/ 62645 w 660438"/>
                  <a:gd name="connsiteY5-320" fmla="*/ 130374 h 649813"/>
                  <a:gd name="connsiteX0-321" fmla="*/ 128078 w 660438"/>
                  <a:gd name="connsiteY0-322" fmla="*/ 64927 h 653852"/>
                  <a:gd name="connsiteX1-323" fmla="*/ 410712 w 660438"/>
                  <a:gd name="connsiteY1-324" fmla="*/ 15051 h 653852"/>
                  <a:gd name="connsiteX2-325" fmla="*/ 659670 w 660438"/>
                  <a:gd name="connsiteY2-326" fmla="*/ 337329 h 653852"/>
                  <a:gd name="connsiteX3-327" fmla="*/ 331423 w 660438"/>
                  <a:gd name="connsiteY3-328" fmla="*/ 653852 h 653852"/>
                  <a:gd name="connsiteX4-329" fmla="*/ 3176 w 660438"/>
                  <a:gd name="connsiteY4-330" fmla="*/ 337329 h 653852"/>
                  <a:gd name="connsiteX5-331" fmla="*/ 62645 w 660438"/>
                  <a:gd name="connsiteY5-332" fmla="*/ 134413 h 653852"/>
                </a:gdLst>
                <a:ahLst/>
                <a:cxnLst>
                  <a:cxn ang="0">
                    <a:pos x="connsiteX0-321" y="connsiteY0-322"/>
                  </a:cxn>
                  <a:cxn ang="0">
                    <a:pos x="connsiteX1-323" y="connsiteY1-324"/>
                  </a:cxn>
                  <a:cxn ang="0">
                    <a:pos x="connsiteX2-325" y="connsiteY2-326"/>
                  </a:cxn>
                  <a:cxn ang="0">
                    <a:pos x="connsiteX3-327" y="connsiteY3-328"/>
                  </a:cxn>
                  <a:cxn ang="0">
                    <a:pos x="connsiteX4-329" y="connsiteY4-330"/>
                  </a:cxn>
                  <a:cxn ang="0">
                    <a:pos x="connsiteX5-331" y="connsiteY5-332"/>
                  </a:cxn>
                </a:cxnLst>
                <a:rect l="l" t="t" r="r" b="b"/>
                <a:pathLst>
                  <a:path w="660438" h="653852">
                    <a:moveTo>
                      <a:pt x="128078" y="64927"/>
                    </a:moveTo>
                    <a:cubicBezTo>
                      <a:pt x="200406" y="22404"/>
                      <a:pt x="266694" y="-24807"/>
                      <a:pt x="410712" y="15051"/>
                    </a:cubicBezTo>
                    <a:cubicBezTo>
                      <a:pt x="554730" y="54909"/>
                      <a:pt x="671038" y="190221"/>
                      <a:pt x="659670" y="337329"/>
                    </a:cubicBezTo>
                    <a:cubicBezTo>
                      <a:pt x="648302" y="484437"/>
                      <a:pt x="512709" y="653852"/>
                      <a:pt x="331423" y="653852"/>
                    </a:cubicBezTo>
                    <a:cubicBezTo>
                      <a:pt x="150137" y="653852"/>
                      <a:pt x="14721" y="457153"/>
                      <a:pt x="3176" y="337329"/>
                    </a:cubicBezTo>
                    <a:cubicBezTo>
                      <a:pt x="-8369" y="217505"/>
                      <a:pt x="11590" y="209227"/>
                      <a:pt x="62645" y="134413"/>
                    </a:cubicBezTo>
                  </a:path>
                </a:pathLst>
              </a:custGeom>
              <a:noFill/>
              <a:ln w="12700" cap="rnd" cmpd="sng" algn="ctr">
                <a:solidFill>
                  <a:sysClr val="windowText" lastClr="000000">
                    <a:lumMod val="65000"/>
                    <a:lumOff val="35000"/>
                  </a:sysClr>
                </a:solidFill>
                <a:prstDash val="solid"/>
                <a:roun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7200" b="1" i="0" u="none" strike="noStrike" kern="0" cap="none" spc="0" normalizeH="0" baseline="0" noProof="0" dirty="0">
                  <a:ln>
                    <a:noFill/>
                  </a:ln>
                  <a:solidFill>
                    <a:srgbClr val="595959"/>
                  </a:solidFill>
                  <a:effectLst/>
                  <a:uLnTx/>
                  <a:uFillTx/>
                  <a:latin typeface="仓耳青禾体-谷力 W05"/>
                  <a:ea typeface="仓耳青禾体-谷力 W05"/>
                  <a:cs typeface="+mn-ea"/>
                  <a:sym typeface="+mn-lt"/>
                </a:endParaRPr>
              </a:p>
            </p:txBody>
          </p:sp>
          <p:sp>
            <p:nvSpPr>
              <p:cNvPr id="70" name="椭圆 31"/>
              <p:cNvSpPr/>
              <p:nvPr>
                <p:custDataLst>
                  <p:tags r:id="rId9"/>
                </p:custDataLst>
              </p:nvPr>
            </p:nvSpPr>
            <p:spPr>
              <a:xfrm>
                <a:off x="8125640" y="3211597"/>
                <a:ext cx="44696" cy="47387"/>
              </a:xfrm>
              <a:custGeom>
                <a:avLst/>
                <a:gdLst>
                  <a:gd name="connsiteX0" fmla="*/ 0 w 656493"/>
                  <a:gd name="connsiteY0" fmla="*/ 316523 h 633046"/>
                  <a:gd name="connsiteX1" fmla="*/ 328247 w 656493"/>
                  <a:gd name="connsiteY1" fmla="*/ 0 h 633046"/>
                  <a:gd name="connsiteX2" fmla="*/ 656494 w 656493"/>
                  <a:gd name="connsiteY2" fmla="*/ 316523 h 633046"/>
                  <a:gd name="connsiteX3" fmla="*/ 328247 w 656493"/>
                  <a:gd name="connsiteY3" fmla="*/ 633046 h 633046"/>
                  <a:gd name="connsiteX4" fmla="*/ 0 w 656493"/>
                  <a:gd name="connsiteY4" fmla="*/ 316523 h 633046"/>
                  <a:gd name="connsiteX0-1" fmla="*/ 328247 w 656494"/>
                  <a:gd name="connsiteY0-2" fmla="*/ 0 h 633046"/>
                  <a:gd name="connsiteX1-3" fmla="*/ 656494 w 656494"/>
                  <a:gd name="connsiteY1-4" fmla="*/ 316523 h 633046"/>
                  <a:gd name="connsiteX2-5" fmla="*/ 328247 w 656494"/>
                  <a:gd name="connsiteY2-6" fmla="*/ 633046 h 633046"/>
                  <a:gd name="connsiteX3-7" fmla="*/ 0 w 656494"/>
                  <a:gd name="connsiteY3-8" fmla="*/ 316523 h 633046"/>
                  <a:gd name="connsiteX4-9" fmla="*/ 419687 w 656494"/>
                  <a:gd name="connsiteY4-10" fmla="*/ 91440 h 633046"/>
                  <a:gd name="connsiteX0-11" fmla="*/ 402964 w 731211"/>
                  <a:gd name="connsiteY0-12" fmla="*/ 0 h 633046"/>
                  <a:gd name="connsiteX1-13" fmla="*/ 731211 w 731211"/>
                  <a:gd name="connsiteY1-14" fmla="*/ 316523 h 633046"/>
                  <a:gd name="connsiteX2-15" fmla="*/ 402964 w 731211"/>
                  <a:gd name="connsiteY2-16" fmla="*/ 633046 h 633046"/>
                  <a:gd name="connsiteX3-17" fmla="*/ 74717 w 731211"/>
                  <a:gd name="connsiteY3-18" fmla="*/ 316523 h 633046"/>
                  <a:gd name="connsiteX4-19" fmla="*/ 161895 w 731211"/>
                  <a:gd name="connsiteY4-20" fmla="*/ 152400 h 633046"/>
                  <a:gd name="connsiteX0-21" fmla="*/ 353700 w 681947"/>
                  <a:gd name="connsiteY0-22" fmla="*/ 0 h 633046"/>
                  <a:gd name="connsiteX1-23" fmla="*/ 681947 w 681947"/>
                  <a:gd name="connsiteY1-24" fmla="*/ 316523 h 633046"/>
                  <a:gd name="connsiteX2-25" fmla="*/ 353700 w 681947"/>
                  <a:gd name="connsiteY2-26" fmla="*/ 633046 h 633046"/>
                  <a:gd name="connsiteX3-27" fmla="*/ 25453 w 681947"/>
                  <a:gd name="connsiteY3-28" fmla="*/ 316523 h 633046"/>
                  <a:gd name="connsiteX4-29" fmla="*/ 112631 w 681947"/>
                  <a:gd name="connsiteY4-30" fmla="*/ 152400 h 633046"/>
                  <a:gd name="connsiteX0-31" fmla="*/ 341249 w 669496"/>
                  <a:gd name="connsiteY0-32" fmla="*/ 0 h 633046"/>
                  <a:gd name="connsiteX1-33" fmla="*/ 669496 w 669496"/>
                  <a:gd name="connsiteY1-34" fmla="*/ 316523 h 633046"/>
                  <a:gd name="connsiteX2-35" fmla="*/ 341249 w 669496"/>
                  <a:gd name="connsiteY2-36" fmla="*/ 633046 h 633046"/>
                  <a:gd name="connsiteX3-37" fmla="*/ 13002 w 669496"/>
                  <a:gd name="connsiteY3-38" fmla="*/ 316523 h 633046"/>
                  <a:gd name="connsiteX4-39" fmla="*/ 100180 w 669496"/>
                  <a:gd name="connsiteY4-40" fmla="*/ 152400 h 633046"/>
                  <a:gd name="connsiteX0-41" fmla="*/ 347951 w 676198"/>
                  <a:gd name="connsiteY0-42" fmla="*/ 0 h 633046"/>
                  <a:gd name="connsiteX1-43" fmla="*/ 676198 w 676198"/>
                  <a:gd name="connsiteY1-44" fmla="*/ 316523 h 633046"/>
                  <a:gd name="connsiteX2-45" fmla="*/ 347951 w 676198"/>
                  <a:gd name="connsiteY2-46" fmla="*/ 633046 h 633046"/>
                  <a:gd name="connsiteX3-47" fmla="*/ 19704 w 676198"/>
                  <a:gd name="connsiteY3-48" fmla="*/ 316523 h 633046"/>
                  <a:gd name="connsiteX4-49" fmla="*/ 79173 w 676198"/>
                  <a:gd name="connsiteY4-50" fmla="*/ 113607 h 633046"/>
                  <a:gd name="connsiteX0-51" fmla="*/ 333371 w 661618"/>
                  <a:gd name="connsiteY0-52" fmla="*/ 0 h 633046"/>
                  <a:gd name="connsiteX1-53" fmla="*/ 661618 w 661618"/>
                  <a:gd name="connsiteY1-54" fmla="*/ 316523 h 633046"/>
                  <a:gd name="connsiteX2-55" fmla="*/ 333371 w 661618"/>
                  <a:gd name="connsiteY2-56" fmla="*/ 633046 h 633046"/>
                  <a:gd name="connsiteX3-57" fmla="*/ 5124 w 661618"/>
                  <a:gd name="connsiteY3-58" fmla="*/ 316523 h 633046"/>
                  <a:gd name="connsiteX4-59" fmla="*/ 64593 w 661618"/>
                  <a:gd name="connsiteY4-60" fmla="*/ 113607 h 633046"/>
                  <a:gd name="connsiteX0-61" fmla="*/ 178200 w 661618"/>
                  <a:gd name="connsiteY0-62" fmla="*/ 0 h 583170"/>
                  <a:gd name="connsiteX1-63" fmla="*/ 661618 w 661618"/>
                  <a:gd name="connsiteY1-64" fmla="*/ 266647 h 583170"/>
                  <a:gd name="connsiteX2-65" fmla="*/ 333371 w 661618"/>
                  <a:gd name="connsiteY2-66" fmla="*/ 583170 h 583170"/>
                  <a:gd name="connsiteX3-67" fmla="*/ 5124 w 661618"/>
                  <a:gd name="connsiteY3-68" fmla="*/ 266647 h 583170"/>
                  <a:gd name="connsiteX4-69" fmla="*/ 64593 w 661618"/>
                  <a:gd name="connsiteY4-70" fmla="*/ 63731 h 583170"/>
                  <a:gd name="connsiteX0-71" fmla="*/ 178200 w 662133"/>
                  <a:gd name="connsiteY0-72" fmla="*/ 66578 h 649748"/>
                  <a:gd name="connsiteX1-73" fmla="*/ 412660 w 662133"/>
                  <a:gd name="connsiteY1-74" fmla="*/ 10947 h 649748"/>
                  <a:gd name="connsiteX2-75" fmla="*/ 661618 w 662133"/>
                  <a:gd name="connsiteY2-76" fmla="*/ 333225 h 649748"/>
                  <a:gd name="connsiteX3-77" fmla="*/ 333371 w 662133"/>
                  <a:gd name="connsiteY3-78" fmla="*/ 649748 h 649748"/>
                  <a:gd name="connsiteX4-79" fmla="*/ 5124 w 662133"/>
                  <a:gd name="connsiteY4-80" fmla="*/ 333225 h 649748"/>
                  <a:gd name="connsiteX5" fmla="*/ 64593 w 662133"/>
                  <a:gd name="connsiteY5" fmla="*/ 130309 h 649748"/>
                  <a:gd name="connsiteX0-81" fmla="*/ 178200 w 662148"/>
                  <a:gd name="connsiteY0-82" fmla="*/ 66578 h 649748"/>
                  <a:gd name="connsiteX1-83" fmla="*/ 412660 w 662148"/>
                  <a:gd name="connsiteY1-84" fmla="*/ 10947 h 649748"/>
                  <a:gd name="connsiteX2-85" fmla="*/ 661618 w 662148"/>
                  <a:gd name="connsiteY2-86" fmla="*/ 333225 h 649748"/>
                  <a:gd name="connsiteX3-87" fmla="*/ 333371 w 662148"/>
                  <a:gd name="connsiteY3-88" fmla="*/ 649748 h 649748"/>
                  <a:gd name="connsiteX4-89" fmla="*/ 5124 w 662148"/>
                  <a:gd name="connsiteY4-90" fmla="*/ 333225 h 649748"/>
                  <a:gd name="connsiteX5-91" fmla="*/ 64593 w 662148"/>
                  <a:gd name="connsiteY5-92" fmla="*/ 130309 h 649748"/>
                  <a:gd name="connsiteX0-93" fmla="*/ 178200 w 662148"/>
                  <a:gd name="connsiteY0-94" fmla="*/ 61032 h 644202"/>
                  <a:gd name="connsiteX1-95" fmla="*/ 412660 w 662148"/>
                  <a:gd name="connsiteY1-96" fmla="*/ 5401 h 644202"/>
                  <a:gd name="connsiteX2-97" fmla="*/ 661618 w 662148"/>
                  <a:gd name="connsiteY2-98" fmla="*/ 327679 h 644202"/>
                  <a:gd name="connsiteX3-99" fmla="*/ 333371 w 662148"/>
                  <a:gd name="connsiteY3-100" fmla="*/ 644202 h 644202"/>
                  <a:gd name="connsiteX4-101" fmla="*/ 5124 w 662148"/>
                  <a:gd name="connsiteY4-102" fmla="*/ 327679 h 644202"/>
                  <a:gd name="connsiteX5-103" fmla="*/ 64593 w 662148"/>
                  <a:gd name="connsiteY5-104" fmla="*/ 124763 h 644202"/>
                  <a:gd name="connsiteX0-105" fmla="*/ 178200 w 662148"/>
                  <a:gd name="connsiteY0-106" fmla="*/ 75865 h 659035"/>
                  <a:gd name="connsiteX1-107" fmla="*/ 168819 w 662148"/>
                  <a:gd name="connsiteY1-108" fmla="*/ 31317 h 659035"/>
                  <a:gd name="connsiteX2-109" fmla="*/ 412660 w 662148"/>
                  <a:gd name="connsiteY2-110" fmla="*/ 20234 h 659035"/>
                  <a:gd name="connsiteX3-111" fmla="*/ 661618 w 662148"/>
                  <a:gd name="connsiteY3-112" fmla="*/ 342512 h 659035"/>
                  <a:gd name="connsiteX4-113" fmla="*/ 333371 w 662148"/>
                  <a:gd name="connsiteY4-114" fmla="*/ 659035 h 659035"/>
                  <a:gd name="connsiteX5-115" fmla="*/ 5124 w 662148"/>
                  <a:gd name="connsiteY5-116" fmla="*/ 342512 h 659035"/>
                  <a:gd name="connsiteX6" fmla="*/ 64593 w 662148"/>
                  <a:gd name="connsiteY6" fmla="*/ 139596 h 659035"/>
                  <a:gd name="connsiteX0-117" fmla="*/ 178200 w 662148"/>
                  <a:gd name="connsiteY0-118" fmla="*/ 68901 h 652071"/>
                  <a:gd name="connsiteX1-119" fmla="*/ 130026 w 662148"/>
                  <a:gd name="connsiteY1-120" fmla="*/ 68688 h 652071"/>
                  <a:gd name="connsiteX2-121" fmla="*/ 412660 w 662148"/>
                  <a:gd name="connsiteY2-122" fmla="*/ 13270 h 652071"/>
                  <a:gd name="connsiteX3-123" fmla="*/ 661618 w 662148"/>
                  <a:gd name="connsiteY3-124" fmla="*/ 335548 h 652071"/>
                  <a:gd name="connsiteX4-125" fmla="*/ 333371 w 662148"/>
                  <a:gd name="connsiteY4-126" fmla="*/ 652071 h 652071"/>
                  <a:gd name="connsiteX5-127" fmla="*/ 5124 w 662148"/>
                  <a:gd name="connsiteY5-128" fmla="*/ 335548 h 652071"/>
                  <a:gd name="connsiteX6-129" fmla="*/ 64593 w 662148"/>
                  <a:gd name="connsiteY6-130" fmla="*/ 132632 h 652071"/>
                  <a:gd name="connsiteX0-131" fmla="*/ 178200 w 662220"/>
                  <a:gd name="connsiteY0-132" fmla="*/ 68901 h 652071"/>
                  <a:gd name="connsiteX1-133" fmla="*/ 130026 w 662220"/>
                  <a:gd name="connsiteY1-134" fmla="*/ 68688 h 652071"/>
                  <a:gd name="connsiteX2-135" fmla="*/ 412660 w 662220"/>
                  <a:gd name="connsiteY2-136" fmla="*/ 13270 h 652071"/>
                  <a:gd name="connsiteX3-137" fmla="*/ 661618 w 662220"/>
                  <a:gd name="connsiteY3-138" fmla="*/ 335548 h 652071"/>
                  <a:gd name="connsiteX4-139" fmla="*/ 333371 w 662220"/>
                  <a:gd name="connsiteY4-140" fmla="*/ 652071 h 652071"/>
                  <a:gd name="connsiteX5-141" fmla="*/ 5124 w 662220"/>
                  <a:gd name="connsiteY5-142" fmla="*/ 335548 h 652071"/>
                  <a:gd name="connsiteX6-143" fmla="*/ 64593 w 662220"/>
                  <a:gd name="connsiteY6-144" fmla="*/ 132632 h 652071"/>
                  <a:gd name="connsiteX0-145" fmla="*/ 178200 w 662220"/>
                  <a:gd name="connsiteY0-146" fmla="*/ 58449 h 641619"/>
                  <a:gd name="connsiteX1-147" fmla="*/ 130026 w 662220"/>
                  <a:gd name="connsiteY1-148" fmla="*/ 58236 h 641619"/>
                  <a:gd name="connsiteX2-149" fmla="*/ 412660 w 662220"/>
                  <a:gd name="connsiteY2-150" fmla="*/ 2818 h 641619"/>
                  <a:gd name="connsiteX3-151" fmla="*/ 661618 w 662220"/>
                  <a:gd name="connsiteY3-152" fmla="*/ 325096 h 641619"/>
                  <a:gd name="connsiteX4-153" fmla="*/ 333371 w 662220"/>
                  <a:gd name="connsiteY4-154" fmla="*/ 641619 h 641619"/>
                  <a:gd name="connsiteX5-155" fmla="*/ 5124 w 662220"/>
                  <a:gd name="connsiteY5-156" fmla="*/ 325096 h 641619"/>
                  <a:gd name="connsiteX6-157" fmla="*/ 64593 w 662220"/>
                  <a:gd name="connsiteY6-158" fmla="*/ 122180 h 641619"/>
                  <a:gd name="connsiteX0-159" fmla="*/ 178200 w 662220"/>
                  <a:gd name="connsiteY0-160" fmla="*/ 58449 h 641619"/>
                  <a:gd name="connsiteX1-161" fmla="*/ 130026 w 662220"/>
                  <a:gd name="connsiteY1-162" fmla="*/ 58236 h 641619"/>
                  <a:gd name="connsiteX2-163" fmla="*/ 412660 w 662220"/>
                  <a:gd name="connsiteY2-164" fmla="*/ 2818 h 641619"/>
                  <a:gd name="connsiteX3-165" fmla="*/ 661618 w 662220"/>
                  <a:gd name="connsiteY3-166" fmla="*/ 325096 h 641619"/>
                  <a:gd name="connsiteX4-167" fmla="*/ 333371 w 662220"/>
                  <a:gd name="connsiteY4-168" fmla="*/ 641619 h 641619"/>
                  <a:gd name="connsiteX5-169" fmla="*/ 5124 w 662220"/>
                  <a:gd name="connsiteY5-170" fmla="*/ 325096 h 641619"/>
                  <a:gd name="connsiteX6-171" fmla="*/ 64593 w 662220"/>
                  <a:gd name="connsiteY6-172" fmla="*/ 122180 h 641619"/>
                  <a:gd name="connsiteX0-173" fmla="*/ 178200 w 662220"/>
                  <a:gd name="connsiteY0-174" fmla="*/ 58449 h 641619"/>
                  <a:gd name="connsiteX1-175" fmla="*/ 130026 w 662220"/>
                  <a:gd name="connsiteY1-176" fmla="*/ 58236 h 641619"/>
                  <a:gd name="connsiteX2-177" fmla="*/ 412660 w 662220"/>
                  <a:gd name="connsiteY2-178" fmla="*/ 2818 h 641619"/>
                  <a:gd name="connsiteX3-179" fmla="*/ 661618 w 662220"/>
                  <a:gd name="connsiteY3-180" fmla="*/ 325096 h 641619"/>
                  <a:gd name="connsiteX4-181" fmla="*/ 333371 w 662220"/>
                  <a:gd name="connsiteY4-182" fmla="*/ 641619 h 641619"/>
                  <a:gd name="connsiteX5-183" fmla="*/ 5124 w 662220"/>
                  <a:gd name="connsiteY5-184" fmla="*/ 325096 h 641619"/>
                  <a:gd name="connsiteX6-185" fmla="*/ 64593 w 662220"/>
                  <a:gd name="connsiteY6-186" fmla="*/ 122180 h 641619"/>
                  <a:gd name="connsiteX0-187" fmla="*/ 178200 w 662220"/>
                  <a:gd name="connsiteY0-188" fmla="*/ 58449 h 641619"/>
                  <a:gd name="connsiteX1-189" fmla="*/ 130026 w 662220"/>
                  <a:gd name="connsiteY1-190" fmla="*/ 58236 h 641619"/>
                  <a:gd name="connsiteX2-191" fmla="*/ 412660 w 662220"/>
                  <a:gd name="connsiteY2-192" fmla="*/ 2818 h 641619"/>
                  <a:gd name="connsiteX3-193" fmla="*/ 661618 w 662220"/>
                  <a:gd name="connsiteY3-194" fmla="*/ 325096 h 641619"/>
                  <a:gd name="connsiteX4-195" fmla="*/ 333371 w 662220"/>
                  <a:gd name="connsiteY4-196" fmla="*/ 641619 h 641619"/>
                  <a:gd name="connsiteX5-197" fmla="*/ 5124 w 662220"/>
                  <a:gd name="connsiteY5-198" fmla="*/ 325096 h 641619"/>
                  <a:gd name="connsiteX6-199" fmla="*/ 64593 w 662220"/>
                  <a:gd name="connsiteY6-200" fmla="*/ 122180 h 641619"/>
                  <a:gd name="connsiteX0-201" fmla="*/ 178200 w 662220"/>
                  <a:gd name="connsiteY0-202" fmla="*/ 58449 h 641619"/>
                  <a:gd name="connsiteX1-203" fmla="*/ 130026 w 662220"/>
                  <a:gd name="connsiteY1-204" fmla="*/ 58236 h 641619"/>
                  <a:gd name="connsiteX2-205" fmla="*/ 412660 w 662220"/>
                  <a:gd name="connsiteY2-206" fmla="*/ 2818 h 641619"/>
                  <a:gd name="connsiteX3-207" fmla="*/ 661618 w 662220"/>
                  <a:gd name="connsiteY3-208" fmla="*/ 325096 h 641619"/>
                  <a:gd name="connsiteX4-209" fmla="*/ 333371 w 662220"/>
                  <a:gd name="connsiteY4-210" fmla="*/ 641619 h 641619"/>
                  <a:gd name="connsiteX5-211" fmla="*/ 5124 w 662220"/>
                  <a:gd name="connsiteY5-212" fmla="*/ 325096 h 641619"/>
                  <a:gd name="connsiteX6-213" fmla="*/ 64593 w 662220"/>
                  <a:gd name="connsiteY6-214" fmla="*/ 122180 h 641619"/>
                  <a:gd name="connsiteX0-215" fmla="*/ 176252 w 660272"/>
                  <a:gd name="connsiteY0-216" fmla="*/ 58449 h 641619"/>
                  <a:gd name="connsiteX1-217" fmla="*/ 128078 w 660272"/>
                  <a:gd name="connsiteY1-218" fmla="*/ 58236 h 641619"/>
                  <a:gd name="connsiteX2-219" fmla="*/ 410712 w 660272"/>
                  <a:gd name="connsiteY2-220" fmla="*/ 2818 h 641619"/>
                  <a:gd name="connsiteX3-221" fmla="*/ 659670 w 660272"/>
                  <a:gd name="connsiteY3-222" fmla="*/ 325096 h 641619"/>
                  <a:gd name="connsiteX4-223" fmla="*/ 331423 w 660272"/>
                  <a:gd name="connsiteY4-224" fmla="*/ 641619 h 641619"/>
                  <a:gd name="connsiteX5-225" fmla="*/ 3176 w 660272"/>
                  <a:gd name="connsiteY5-226" fmla="*/ 325096 h 641619"/>
                  <a:gd name="connsiteX6-227" fmla="*/ 62645 w 660272"/>
                  <a:gd name="connsiteY6-228" fmla="*/ 122180 h 641619"/>
                  <a:gd name="connsiteX0-229" fmla="*/ 253837 w 660272"/>
                  <a:gd name="connsiteY0-230" fmla="*/ 30740 h 641619"/>
                  <a:gd name="connsiteX1-231" fmla="*/ 128078 w 660272"/>
                  <a:gd name="connsiteY1-232" fmla="*/ 58236 h 641619"/>
                  <a:gd name="connsiteX2-233" fmla="*/ 410712 w 660272"/>
                  <a:gd name="connsiteY2-234" fmla="*/ 2818 h 641619"/>
                  <a:gd name="connsiteX3-235" fmla="*/ 659670 w 660272"/>
                  <a:gd name="connsiteY3-236" fmla="*/ 325096 h 641619"/>
                  <a:gd name="connsiteX4-237" fmla="*/ 331423 w 660272"/>
                  <a:gd name="connsiteY4-238" fmla="*/ 641619 h 641619"/>
                  <a:gd name="connsiteX5-239" fmla="*/ 3176 w 660272"/>
                  <a:gd name="connsiteY5-240" fmla="*/ 325096 h 641619"/>
                  <a:gd name="connsiteX6-241" fmla="*/ 62645 w 660272"/>
                  <a:gd name="connsiteY6-242" fmla="*/ 122180 h 641619"/>
                  <a:gd name="connsiteX0-243" fmla="*/ 253837 w 660191"/>
                  <a:gd name="connsiteY0-244" fmla="*/ 41069 h 651948"/>
                  <a:gd name="connsiteX1-245" fmla="*/ 161329 w 660191"/>
                  <a:gd name="connsiteY1-246" fmla="*/ 63023 h 651948"/>
                  <a:gd name="connsiteX2-247" fmla="*/ 410712 w 660191"/>
                  <a:gd name="connsiteY2-248" fmla="*/ 13147 h 651948"/>
                  <a:gd name="connsiteX3-249" fmla="*/ 659670 w 660191"/>
                  <a:gd name="connsiteY3-250" fmla="*/ 335425 h 651948"/>
                  <a:gd name="connsiteX4-251" fmla="*/ 331423 w 660191"/>
                  <a:gd name="connsiteY4-252" fmla="*/ 651948 h 651948"/>
                  <a:gd name="connsiteX5-253" fmla="*/ 3176 w 660191"/>
                  <a:gd name="connsiteY5-254" fmla="*/ 335425 h 651948"/>
                  <a:gd name="connsiteX6-255" fmla="*/ 62645 w 660191"/>
                  <a:gd name="connsiteY6-256" fmla="*/ 132509 h 651948"/>
                  <a:gd name="connsiteX0-257" fmla="*/ 253837 w 660897"/>
                  <a:gd name="connsiteY0-258" fmla="*/ 45475 h 656354"/>
                  <a:gd name="connsiteX1-259" fmla="*/ 161329 w 660897"/>
                  <a:gd name="connsiteY1-260" fmla="*/ 67429 h 656354"/>
                  <a:gd name="connsiteX2-261" fmla="*/ 410712 w 660897"/>
                  <a:gd name="connsiteY2-262" fmla="*/ 17553 h 656354"/>
                  <a:gd name="connsiteX3-263" fmla="*/ 659670 w 660897"/>
                  <a:gd name="connsiteY3-264" fmla="*/ 339831 h 656354"/>
                  <a:gd name="connsiteX4-265" fmla="*/ 331423 w 660897"/>
                  <a:gd name="connsiteY4-266" fmla="*/ 656354 h 656354"/>
                  <a:gd name="connsiteX5-267" fmla="*/ 3176 w 660897"/>
                  <a:gd name="connsiteY5-268" fmla="*/ 339831 h 656354"/>
                  <a:gd name="connsiteX6-269" fmla="*/ 62645 w 660897"/>
                  <a:gd name="connsiteY6-270" fmla="*/ 136915 h 656354"/>
                  <a:gd name="connsiteX0-271" fmla="*/ 253837 w 660406"/>
                  <a:gd name="connsiteY0-272" fmla="*/ 41070 h 651949"/>
                  <a:gd name="connsiteX1-273" fmla="*/ 161329 w 660406"/>
                  <a:gd name="connsiteY1-274" fmla="*/ 63024 h 651949"/>
                  <a:gd name="connsiteX2-275" fmla="*/ 410712 w 660406"/>
                  <a:gd name="connsiteY2-276" fmla="*/ 13148 h 651949"/>
                  <a:gd name="connsiteX3-277" fmla="*/ 659670 w 660406"/>
                  <a:gd name="connsiteY3-278" fmla="*/ 335426 h 651949"/>
                  <a:gd name="connsiteX4-279" fmla="*/ 331423 w 660406"/>
                  <a:gd name="connsiteY4-280" fmla="*/ 651949 h 651949"/>
                  <a:gd name="connsiteX5-281" fmla="*/ 3176 w 660406"/>
                  <a:gd name="connsiteY5-282" fmla="*/ 335426 h 651949"/>
                  <a:gd name="connsiteX6-283" fmla="*/ 62645 w 660406"/>
                  <a:gd name="connsiteY6-284" fmla="*/ 132510 h 651949"/>
                  <a:gd name="connsiteX0-285" fmla="*/ 161329 w 660406"/>
                  <a:gd name="connsiteY0-286" fmla="*/ 63024 h 651949"/>
                  <a:gd name="connsiteX1-287" fmla="*/ 410712 w 660406"/>
                  <a:gd name="connsiteY1-288" fmla="*/ 13148 h 651949"/>
                  <a:gd name="connsiteX2-289" fmla="*/ 659670 w 660406"/>
                  <a:gd name="connsiteY2-290" fmla="*/ 335426 h 651949"/>
                  <a:gd name="connsiteX3-291" fmla="*/ 331423 w 660406"/>
                  <a:gd name="connsiteY3-292" fmla="*/ 651949 h 651949"/>
                  <a:gd name="connsiteX4-293" fmla="*/ 3176 w 660406"/>
                  <a:gd name="connsiteY4-294" fmla="*/ 335426 h 651949"/>
                  <a:gd name="connsiteX5-295" fmla="*/ 62645 w 660406"/>
                  <a:gd name="connsiteY5-296" fmla="*/ 132510 h 651949"/>
                  <a:gd name="connsiteX0-297" fmla="*/ 128078 w 660207"/>
                  <a:gd name="connsiteY0-298" fmla="*/ 63024 h 651949"/>
                  <a:gd name="connsiteX1-299" fmla="*/ 410712 w 660207"/>
                  <a:gd name="connsiteY1-300" fmla="*/ 13148 h 651949"/>
                  <a:gd name="connsiteX2-301" fmla="*/ 659670 w 660207"/>
                  <a:gd name="connsiteY2-302" fmla="*/ 335426 h 651949"/>
                  <a:gd name="connsiteX3-303" fmla="*/ 331423 w 660207"/>
                  <a:gd name="connsiteY3-304" fmla="*/ 651949 h 651949"/>
                  <a:gd name="connsiteX4-305" fmla="*/ 3176 w 660207"/>
                  <a:gd name="connsiteY4-306" fmla="*/ 335426 h 651949"/>
                  <a:gd name="connsiteX5-307" fmla="*/ 62645 w 660207"/>
                  <a:gd name="connsiteY5-308" fmla="*/ 132510 h 651949"/>
                  <a:gd name="connsiteX0-309" fmla="*/ 128078 w 660438"/>
                  <a:gd name="connsiteY0-310" fmla="*/ 60888 h 649813"/>
                  <a:gd name="connsiteX1-311" fmla="*/ 410712 w 660438"/>
                  <a:gd name="connsiteY1-312" fmla="*/ 11012 h 649813"/>
                  <a:gd name="connsiteX2-313" fmla="*/ 659670 w 660438"/>
                  <a:gd name="connsiteY2-314" fmla="*/ 333290 h 649813"/>
                  <a:gd name="connsiteX3-315" fmla="*/ 331423 w 660438"/>
                  <a:gd name="connsiteY3-316" fmla="*/ 649813 h 649813"/>
                  <a:gd name="connsiteX4-317" fmla="*/ 3176 w 660438"/>
                  <a:gd name="connsiteY4-318" fmla="*/ 333290 h 649813"/>
                  <a:gd name="connsiteX5-319" fmla="*/ 62645 w 660438"/>
                  <a:gd name="connsiteY5-320" fmla="*/ 130374 h 649813"/>
                  <a:gd name="connsiteX0-321" fmla="*/ 128078 w 660438"/>
                  <a:gd name="connsiteY0-322" fmla="*/ 64927 h 653852"/>
                  <a:gd name="connsiteX1-323" fmla="*/ 410712 w 660438"/>
                  <a:gd name="connsiteY1-324" fmla="*/ 15051 h 653852"/>
                  <a:gd name="connsiteX2-325" fmla="*/ 659670 w 660438"/>
                  <a:gd name="connsiteY2-326" fmla="*/ 337329 h 653852"/>
                  <a:gd name="connsiteX3-327" fmla="*/ 331423 w 660438"/>
                  <a:gd name="connsiteY3-328" fmla="*/ 653852 h 653852"/>
                  <a:gd name="connsiteX4-329" fmla="*/ 3176 w 660438"/>
                  <a:gd name="connsiteY4-330" fmla="*/ 337329 h 653852"/>
                  <a:gd name="connsiteX5-331" fmla="*/ 62645 w 660438"/>
                  <a:gd name="connsiteY5-332" fmla="*/ 134413 h 653852"/>
                </a:gdLst>
                <a:ahLst/>
                <a:cxnLst>
                  <a:cxn ang="0">
                    <a:pos x="connsiteX0-321" y="connsiteY0-322"/>
                  </a:cxn>
                  <a:cxn ang="0">
                    <a:pos x="connsiteX1-323" y="connsiteY1-324"/>
                  </a:cxn>
                  <a:cxn ang="0">
                    <a:pos x="connsiteX2-325" y="connsiteY2-326"/>
                  </a:cxn>
                  <a:cxn ang="0">
                    <a:pos x="connsiteX3-327" y="connsiteY3-328"/>
                  </a:cxn>
                  <a:cxn ang="0">
                    <a:pos x="connsiteX4-329" y="connsiteY4-330"/>
                  </a:cxn>
                  <a:cxn ang="0">
                    <a:pos x="connsiteX5-331" y="connsiteY5-332"/>
                  </a:cxn>
                </a:cxnLst>
                <a:rect l="l" t="t" r="r" b="b"/>
                <a:pathLst>
                  <a:path w="660438" h="653852">
                    <a:moveTo>
                      <a:pt x="128078" y="64927"/>
                    </a:moveTo>
                    <a:cubicBezTo>
                      <a:pt x="200406" y="22404"/>
                      <a:pt x="266694" y="-24807"/>
                      <a:pt x="410712" y="15051"/>
                    </a:cubicBezTo>
                    <a:cubicBezTo>
                      <a:pt x="554730" y="54909"/>
                      <a:pt x="671038" y="190221"/>
                      <a:pt x="659670" y="337329"/>
                    </a:cubicBezTo>
                    <a:cubicBezTo>
                      <a:pt x="648302" y="484437"/>
                      <a:pt x="512709" y="653852"/>
                      <a:pt x="331423" y="653852"/>
                    </a:cubicBezTo>
                    <a:cubicBezTo>
                      <a:pt x="150137" y="653852"/>
                      <a:pt x="14721" y="457153"/>
                      <a:pt x="3176" y="337329"/>
                    </a:cubicBezTo>
                    <a:cubicBezTo>
                      <a:pt x="-8369" y="217505"/>
                      <a:pt x="11590" y="209227"/>
                      <a:pt x="62645" y="134413"/>
                    </a:cubicBezTo>
                  </a:path>
                </a:pathLst>
              </a:custGeom>
              <a:noFill/>
              <a:ln w="12700" cap="rnd" cmpd="sng" algn="ctr">
                <a:solidFill>
                  <a:sysClr val="windowText" lastClr="000000">
                    <a:lumMod val="65000"/>
                    <a:lumOff val="35000"/>
                  </a:sysClr>
                </a:solidFill>
                <a:prstDash val="solid"/>
                <a:roun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7200" b="1" i="0" u="none" strike="noStrike" kern="0" cap="none" spc="0" normalizeH="0" baseline="0" noProof="0" dirty="0">
                  <a:ln>
                    <a:noFill/>
                  </a:ln>
                  <a:solidFill>
                    <a:srgbClr val="595959"/>
                  </a:solidFill>
                  <a:effectLst/>
                  <a:uLnTx/>
                  <a:uFillTx/>
                  <a:latin typeface="仓耳青禾体-谷力 W05"/>
                  <a:ea typeface="仓耳青禾体-谷力 W05"/>
                  <a:cs typeface="+mn-ea"/>
                  <a:sym typeface="+mn-lt"/>
                </a:endParaRPr>
              </a:p>
            </p:txBody>
          </p:sp>
          <p:sp>
            <p:nvSpPr>
              <p:cNvPr id="71" name="椭圆 31"/>
              <p:cNvSpPr/>
              <p:nvPr>
                <p:custDataLst>
                  <p:tags r:id="rId10"/>
                </p:custDataLst>
              </p:nvPr>
            </p:nvSpPr>
            <p:spPr>
              <a:xfrm>
                <a:off x="8094089" y="3337963"/>
                <a:ext cx="76247" cy="76345"/>
              </a:xfrm>
              <a:custGeom>
                <a:avLst/>
                <a:gdLst>
                  <a:gd name="connsiteX0" fmla="*/ 0 w 656493"/>
                  <a:gd name="connsiteY0" fmla="*/ 316523 h 633046"/>
                  <a:gd name="connsiteX1" fmla="*/ 328247 w 656493"/>
                  <a:gd name="connsiteY1" fmla="*/ 0 h 633046"/>
                  <a:gd name="connsiteX2" fmla="*/ 656494 w 656493"/>
                  <a:gd name="connsiteY2" fmla="*/ 316523 h 633046"/>
                  <a:gd name="connsiteX3" fmla="*/ 328247 w 656493"/>
                  <a:gd name="connsiteY3" fmla="*/ 633046 h 633046"/>
                  <a:gd name="connsiteX4" fmla="*/ 0 w 656493"/>
                  <a:gd name="connsiteY4" fmla="*/ 316523 h 633046"/>
                  <a:gd name="connsiteX0-1" fmla="*/ 328247 w 656494"/>
                  <a:gd name="connsiteY0-2" fmla="*/ 0 h 633046"/>
                  <a:gd name="connsiteX1-3" fmla="*/ 656494 w 656494"/>
                  <a:gd name="connsiteY1-4" fmla="*/ 316523 h 633046"/>
                  <a:gd name="connsiteX2-5" fmla="*/ 328247 w 656494"/>
                  <a:gd name="connsiteY2-6" fmla="*/ 633046 h 633046"/>
                  <a:gd name="connsiteX3-7" fmla="*/ 0 w 656494"/>
                  <a:gd name="connsiteY3-8" fmla="*/ 316523 h 633046"/>
                  <a:gd name="connsiteX4-9" fmla="*/ 419687 w 656494"/>
                  <a:gd name="connsiteY4-10" fmla="*/ 91440 h 633046"/>
                  <a:gd name="connsiteX0-11" fmla="*/ 402964 w 731211"/>
                  <a:gd name="connsiteY0-12" fmla="*/ 0 h 633046"/>
                  <a:gd name="connsiteX1-13" fmla="*/ 731211 w 731211"/>
                  <a:gd name="connsiteY1-14" fmla="*/ 316523 h 633046"/>
                  <a:gd name="connsiteX2-15" fmla="*/ 402964 w 731211"/>
                  <a:gd name="connsiteY2-16" fmla="*/ 633046 h 633046"/>
                  <a:gd name="connsiteX3-17" fmla="*/ 74717 w 731211"/>
                  <a:gd name="connsiteY3-18" fmla="*/ 316523 h 633046"/>
                  <a:gd name="connsiteX4-19" fmla="*/ 161895 w 731211"/>
                  <a:gd name="connsiteY4-20" fmla="*/ 152400 h 633046"/>
                  <a:gd name="connsiteX0-21" fmla="*/ 353700 w 681947"/>
                  <a:gd name="connsiteY0-22" fmla="*/ 0 h 633046"/>
                  <a:gd name="connsiteX1-23" fmla="*/ 681947 w 681947"/>
                  <a:gd name="connsiteY1-24" fmla="*/ 316523 h 633046"/>
                  <a:gd name="connsiteX2-25" fmla="*/ 353700 w 681947"/>
                  <a:gd name="connsiteY2-26" fmla="*/ 633046 h 633046"/>
                  <a:gd name="connsiteX3-27" fmla="*/ 25453 w 681947"/>
                  <a:gd name="connsiteY3-28" fmla="*/ 316523 h 633046"/>
                  <a:gd name="connsiteX4-29" fmla="*/ 112631 w 681947"/>
                  <a:gd name="connsiteY4-30" fmla="*/ 152400 h 633046"/>
                  <a:gd name="connsiteX0-31" fmla="*/ 341249 w 669496"/>
                  <a:gd name="connsiteY0-32" fmla="*/ 0 h 633046"/>
                  <a:gd name="connsiteX1-33" fmla="*/ 669496 w 669496"/>
                  <a:gd name="connsiteY1-34" fmla="*/ 316523 h 633046"/>
                  <a:gd name="connsiteX2-35" fmla="*/ 341249 w 669496"/>
                  <a:gd name="connsiteY2-36" fmla="*/ 633046 h 633046"/>
                  <a:gd name="connsiteX3-37" fmla="*/ 13002 w 669496"/>
                  <a:gd name="connsiteY3-38" fmla="*/ 316523 h 633046"/>
                  <a:gd name="connsiteX4-39" fmla="*/ 100180 w 669496"/>
                  <a:gd name="connsiteY4-40" fmla="*/ 152400 h 633046"/>
                  <a:gd name="connsiteX0-41" fmla="*/ 347951 w 676198"/>
                  <a:gd name="connsiteY0-42" fmla="*/ 0 h 633046"/>
                  <a:gd name="connsiteX1-43" fmla="*/ 676198 w 676198"/>
                  <a:gd name="connsiteY1-44" fmla="*/ 316523 h 633046"/>
                  <a:gd name="connsiteX2-45" fmla="*/ 347951 w 676198"/>
                  <a:gd name="connsiteY2-46" fmla="*/ 633046 h 633046"/>
                  <a:gd name="connsiteX3-47" fmla="*/ 19704 w 676198"/>
                  <a:gd name="connsiteY3-48" fmla="*/ 316523 h 633046"/>
                  <a:gd name="connsiteX4-49" fmla="*/ 79173 w 676198"/>
                  <a:gd name="connsiteY4-50" fmla="*/ 113607 h 633046"/>
                  <a:gd name="connsiteX0-51" fmla="*/ 333371 w 661618"/>
                  <a:gd name="connsiteY0-52" fmla="*/ 0 h 633046"/>
                  <a:gd name="connsiteX1-53" fmla="*/ 661618 w 661618"/>
                  <a:gd name="connsiteY1-54" fmla="*/ 316523 h 633046"/>
                  <a:gd name="connsiteX2-55" fmla="*/ 333371 w 661618"/>
                  <a:gd name="connsiteY2-56" fmla="*/ 633046 h 633046"/>
                  <a:gd name="connsiteX3-57" fmla="*/ 5124 w 661618"/>
                  <a:gd name="connsiteY3-58" fmla="*/ 316523 h 633046"/>
                  <a:gd name="connsiteX4-59" fmla="*/ 64593 w 661618"/>
                  <a:gd name="connsiteY4-60" fmla="*/ 113607 h 633046"/>
                  <a:gd name="connsiteX0-61" fmla="*/ 178200 w 661618"/>
                  <a:gd name="connsiteY0-62" fmla="*/ 0 h 583170"/>
                  <a:gd name="connsiteX1-63" fmla="*/ 661618 w 661618"/>
                  <a:gd name="connsiteY1-64" fmla="*/ 266647 h 583170"/>
                  <a:gd name="connsiteX2-65" fmla="*/ 333371 w 661618"/>
                  <a:gd name="connsiteY2-66" fmla="*/ 583170 h 583170"/>
                  <a:gd name="connsiteX3-67" fmla="*/ 5124 w 661618"/>
                  <a:gd name="connsiteY3-68" fmla="*/ 266647 h 583170"/>
                  <a:gd name="connsiteX4-69" fmla="*/ 64593 w 661618"/>
                  <a:gd name="connsiteY4-70" fmla="*/ 63731 h 583170"/>
                  <a:gd name="connsiteX0-71" fmla="*/ 178200 w 662133"/>
                  <a:gd name="connsiteY0-72" fmla="*/ 66578 h 649748"/>
                  <a:gd name="connsiteX1-73" fmla="*/ 412660 w 662133"/>
                  <a:gd name="connsiteY1-74" fmla="*/ 10947 h 649748"/>
                  <a:gd name="connsiteX2-75" fmla="*/ 661618 w 662133"/>
                  <a:gd name="connsiteY2-76" fmla="*/ 333225 h 649748"/>
                  <a:gd name="connsiteX3-77" fmla="*/ 333371 w 662133"/>
                  <a:gd name="connsiteY3-78" fmla="*/ 649748 h 649748"/>
                  <a:gd name="connsiteX4-79" fmla="*/ 5124 w 662133"/>
                  <a:gd name="connsiteY4-80" fmla="*/ 333225 h 649748"/>
                  <a:gd name="connsiteX5" fmla="*/ 64593 w 662133"/>
                  <a:gd name="connsiteY5" fmla="*/ 130309 h 649748"/>
                  <a:gd name="connsiteX0-81" fmla="*/ 178200 w 662148"/>
                  <a:gd name="connsiteY0-82" fmla="*/ 66578 h 649748"/>
                  <a:gd name="connsiteX1-83" fmla="*/ 412660 w 662148"/>
                  <a:gd name="connsiteY1-84" fmla="*/ 10947 h 649748"/>
                  <a:gd name="connsiteX2-85" fmla="*/ 661618 w 662148"/>
                  <a:gd name="connsiteY2-86" fmla="*/ 333225 h 649748"/>
                  <a:gd name="connsiteX3-87" fmla="*/ 333371 w 662148"/>
                  <a:gd name="connsiteY3-88" fmla="*/ 649748 h 649748"/>
                  <a:gd name="connsiteX4-89" fmla="*/ 5124 w 662148"/>
                  <a:gd name="connsiteY4-90" fmla="*/ 333225 h 649748"/>
                  <a:gd name="connsiteX5-91" fmla="*/ 64593 w 662148"/>
                  <a:gd name="connsiteY5-92" fmla="*/ 130309 h 649748"/>
                  <a:gd name="connsiteX0-93" fmla="*/ 178200 w 662148"/>
                  <a:gd name="connsiteY0-94" fmla="*/ 61032 h 644202"/>
                  <a:gd name="connsiteX1-95" fmla="*/ 412660 w 662148"/>
                  <a:gd name="connsiteY1-96" fmla="*/ 5401 h 644202"/>
                  <a:gd name="connsiteX2-97" fmla="*/ 661618 w 662148"/>
                  <a:gd name="connsiteY2-98" fmla="*/ 327679 h 644202"/>
                  <a:gd name="connsiteX3-99" fmla="*/ 333371 w 662148"/>
                  <a:gd name="connsiteY3-100" fmla="*/ 644202 h 644202"/>
                  <a:gd name="connsiteX4-101" fmla="*/ 5124 w 662148"/>
                  <a:gd name="connsiteY4-102" fmla="*/ 327679 h 644202"/>
                  <a:gd name="connsiteX5-103" fmla="*/ 64593 w 662148"/>
                  <a:gd name="connsiteY5-104" fmla="*/ 124763 h 644202"/>
                  <a:gd name="connsiteX0-105" fmla="*/ 178200 w 662148"/>
                  <a:gd name="connsiteY0-106" fmla="*/ 75865 h 659035"/>
                  <a:gd name="connsiteX1-107" fmla="*/ 168819 w 662148"/>
                  <a:gd name="connsiteY1-108" fmla="*/ 31317 h 659035"/>
                  <a:gd name="connsiteX2-109" fmla="*/ 412660 w 662148"/>
                  <a:gd name="connsiteY2-110" fmla="*/ 20234 h 659035"/>
                  <a:gd name="connsiteX3-111" fmla="*/ 661618 w 662148"/>
                  <a:gd name="connsiteY3-112" fmla="*/ 342512 h 659035"/>
                  <a:gd name="connsiteX4-113" fmla="*/ 333371 w 662148"/>
                  <a:gd name="connsiteY4-114" fmla="*/ 659035 h 659035"/>
                  <a:gd name="connsiteX5-115" fmla="*/ 5124 w 662148"/>
                  <a:gd name="connsiteY5-116" fmla="*/ 342512 h 659035"/>
                  <a:gd name="connsiteX6" fmla="*/ 64593 w 662148"/>
                  <a:gd name="connsiteY6" fmla="*/ 139596 h 659035"/>
                  <a:gd name="connsiteX0-117" fmla="*/ 178200 w 662148"/>
                  <a:gd name="connsiteY0-118" fmla="*/ 68901 h 652071"/>
                  <a:gd name="connsiteX1-119" fmla="*/ 130026 w 662148"/>
                  <a:gd name="connsiteY1-120" fmla="*/ 68688 h 652071"/>
                  <a:gd name="connsiteX2-121" fmla="*/ 412660 w 662148"/>
                  <a:gd name="connsiteY2-122" fmla="*/ 13270 h 652071"/>
                  <a:gd name="connsiteX3-123" fmla="*/ 661618 w 662148"/>
                  <a:gd name="connsiteY3-124" fmla="*/ 335548 h 652071"/>
                  <a:gd name="connsiteX4-125" fmla="*/ 333371 w 662148"/>
                  <a:gd name="connsiteY4-126" fmla="*/ 652071 h 652071"/>
                  <a:gd name="connsiteX5-127" fmla="*/ 5124 w 662148"/>
                  <a:gd name="connsiteY5-128" fmla="*/ 335548 h 652071"/>
                  <a:gd name="connsiteX6-129" fmla="*/ 64593 w 662148"/>
                  <a:gd name="connsiteY6-130" fmla="*/ 132632 h 652071"/>
                  <a:gd name="connsiteX0-131" fmla="*/ 178200 w 662220"/>
                  <a:gd name="connsiteY0-132" fmla="*/ 68901 h 652071"/>
                  <a:gd name="connsiteX1-133" fmla="*/ 130026 w 662220"/>
                  <a:gd name="connsiteY1-134" fmla="*/ 68688 h 652071"/>
                  <a:gd name="connsiteX2-135" fmla="*/ 412660 w 662220"/>
                  <a:gd name="connsiteY2-136" fmla="*/ 13270 h 652071"/>
                  <a:gd name="connsiteX3-137" fmla="*/ 661618 w 662220"/>
                  <a:gd name="connsiteY3-138" fmla="*/ 335548 h 652071"/>
                  <a:gd name="connsiteX4-139" fmla="*/ 333371 w 662220"/>
                  <a:gd name="connsiteY4-140" fmla="*/ 652071 h 652071"/>
                  <a:gd name="connsiteX5-141" fmla="*/ 5124 w 662220"/>
                  <a:gd name="connsiteY5-142" fmla="*/ 335548 h 652071"/>
                  <a:gd name="connsiteX6-143" fmla="*/ 64593 w 662220"/>
                  <a:gd name="connsiteY6-144" fmla="*/ 132632 h 652071"/>
                  <a:gd name="connsiteX0-145" fmla="*/ 178200 w 662220"/>
                  <a:gd name="connsiteY0-146" fmla="*/ 58449 h 641619"/>
                  <a:gd name="connsiteX1-147" fmla="*/ 130026 w 662220"/>
                  <a:gd name="connsiteY1-148" fmla="*/ 58236 h 641619"/>
                  <a:gd name="connsiteX2-149" fmla="*/ 412660 w 662220"/>
                  <a:gd name="connsiteY2-150" fmla="*/ 2818 h 641619"/>
                  <a:gd name="connsiteX3-151" fmla="*/ 661618 w 662220"/>
                  <a:gd name="connsiteY3-152" fmla="*/ 325096 h 641619"/>
                  <a:gd name="connsiteX4-153" fmla="*/ 333371 w 662220"/>
                  <a:gd name="connsiteY4-154" fmla="*/ 641619 h 641619"/>
                  <a:gd name="connsiteX5-155" fmla="*/ 5124 w 662220"/>
                  <a:gd name="connsiteY5-156" fmla="*/ 325096 h 641619"/>
                  <a:gd name="connsiteX6-157" fmla="*/ 64593 w 662220"/>
                  <a:gd name="connsiteY6-158" fmla="*/ 122180 h 641619"/>
                  <a:gd name="connsiteX0-159" fmla="*/ 178200 w 662220"/>
                  <a:gd name="connsiteY0-160" fmla="*/ 58449 h 641619"/>
                  <a:gd name="connsiteX1-161" fmla="*/ 130026 w 662220"/>
                  <a:gd name="connsiteY1-162" fmla="*/ 58236 h 641619"/>
                  <a:gd name="connsiteX2-163" fmla="*/ 412660 w 662220"/>
                  <a:gd name="connsiteY2-164" fmla="*/ 2818 h 641619"/>
                  <a:gd name="connsiteX3-165" fmla="*/ 661618 w 662220"/>
                  <a:gd name="connsiteY3-166" fmla="*/ 325096 h 641619"/>
                  <a:gd name="connsiteX4-167" fmla="*/ 333371 w 662220"/>
                  <a:gd name="connsiteY4-168" fmla="*/ 641619 h 641619"/>
                  <a:gd name="connsiteX5-169" fmla="*/ 5124 w 662220"/>
                  <a:gd name="connsiteY5-170" fmla="*/ 325096 h 641619"/>
                  <a:gd name="connsiteX6-171" fmla="*/ 64593 w 662220"/>
                  <a:gd name="connsiteY6-172" fmla="*/ 122180 h 641619"/>
                  <a:gd name="connsiteX0-173" fmla="*/ 178200 w 662220"/>
                  <a:gd name="connsiteY0-174" fmla="*/ 58449 h 641619"/>
                  <a:gd name="connsiteX1-175" fmla="*/ 130026 w 662220"/>
                  <a:gd name="connsiteY1-176" fmla="*/ 58236 h 641619"/>
                  <a:gd name="connsiteX2-177" fmla="*/ 412660 w 662220"/>
                  <a:gd name="connsiteY2-178" fmla="*/ 2818 h 641619"/>
                  <a:gd name="connsiteX3-179" fmla="*/ 661618 w 662220"/>
                  <a:gd name="connsiteY3-180" fmla="*/ 325096 h 641619"/>
                  <a:gd name="connsiteX4-181" fmla="*/ 333371 w 662220"/>
                  <a:gd name="connsiteY4-182" fmla="*/ 641619 h 641619"/>
                  <a:gd name="connsiteX5-183" fmla="*/ 5124 w 662220"/>
                  <a:gd name="connsiteY5-184" fmla="*/ 325096 h 641619"/>
                  <a:gd name="connsiteX6-185" fmla="*/ 64593 w 662220"/>
                  <a:gd name="connsiteY6-186" fmla="*/ 122180 h 641619"/>
                  <a:gd name="connsiteX0-187" fmla="*/ 178200 w 662220"/>
                  <a:gd name="connsiteY0-188" fmla="*/ 58449 h 641619"/>
                  <a:gd name="connsiteX1-189" fmla="*/ 130026 w 662220"/>
                  <a:gd name="connsiteY1-190" fmla="*/ 58236 h 641619"/>
                  <a:gd name="connsiteX2-191" fmla="*/ 412660 w 662220"/>
                  <a:gd name="connsiteY2-192" fmla="*/ 2818 h 641619"/>
                  <a:gd name="connsiteX3-193" fmla="*/ 661618 w 662220"/>
                  <a:gd name="connsiteY3-194" fmla="*/ 325096 h 641619"/>
                  <a:gd name="connsiteX4-195" fmla="*/ 333371 w 662220"/>
                  <a:gd name="connsiteY4-196" fmla="*/ 641619 h 641619"/>
                  <a:gd name="connsiteX5-197" fmla="*/ 5124 w 662220"/>
                  <a:gd name="connsiteY5-198" fmla="*/ 325096 h 641619"/>
                  <a:gd name="connsiteX6-199" fmla="*/ 64593 w 662220"/>
                  <a:gd name="connsiteY6-200" fmla="*/ 122180 h 641619"/>
                  <a:gd name="connsiteX0-201" fmla="*/ 178200 w 662220"/>
                  <a:gd name="connsiteY0-202" fmla="*/ 58449 h 641619"/>
                  <a:gd name="connsiteX1-203" fmla="*/ 130026 w 662220"/>
                  <a:gd name="connsiteY1-204" fmla="*/ 58236 h 641619"/>
                  <a:gd name="connsiteX2-205" fmla="*/ 412660 w 662220"/>
                  <a:gd name="connsiteY2-206" fmla="*/ 2818 h 641619"/>
                  <a:gd name="connsiteX3-207" fmla="*/ 661618 w 662220"/>
                  <a:gd name="connsiteY3-208" fmla="*/ 325096 h 641619"/>
                  <a:gd name="connsiteX4-209" fmla="*/ 333371 w 662220"/>
                  <a:gd name="connsiteY4-210" fmla="*/ 641619 h 641619"/>
                  <a:gd name="connsiteX5-211" fmla="*/ 5124 w 662220"/>
                  <a:gd name="connsiteY5-212" fmla="*/ 325096 h 641619"/>
                  <a:gd name="connsiteX6-213" fmla="*/ 64593 w 662220"/>
                  <a:gd name="connsiteY6-214" fmla="*/ 122180 h 641619"/>
                  <a:gd name="connsiteX0-215" fmla="*/ 176252 w 660272"/>
                  <a:gd name="connsiteY0-216" fmla="*/ 58449 h 641619"/>
                  <a:gd name="connsiteX1-217" fmla="*/ 128078 w 660272"/>
                  <a:gd name="connsiteY1-218" fmla="*/ 58236 h 641619"/>
                  <a:gd name="connsiteX2-219" fmla="*/ 410712 w 660272"/>
                  <a:gd name="connsiteY2-220" fmla="*/ 2818 h 641619"/>
                  <a:gd name="connsiteX3-221" fmla="*/ 659670 w 660272"/>
                  <a:gd name="connsiteY3-222" fmla="*/ 325096 h 641619"/>
                  <a:gd name="connsiteX4-223" fmla="*/ 331423 w 660272"/>
                  <a:gd name="connsiteY4-224" fmla="*/ 641619 h 641619"/>
                  <a:gd name="connsiteX5-225" fmla="*/ 3176 w 660272"/>
                  <a:gd name="connsiteY5-226" fmla="*/ 325096 h 641619"/>
                  <a:gd name="connsiteX6-227" fmla="*/ 62645 w 660272"/>
                  <a:gd name="connsiteY6-228" fmla="*/ 122180 h 641619"/>
                  <a:gd name="connsiteX0-229" fmla="*/ 253837 w 660272"/>
                  <a:gd name="connsiteY0-230" fmla="*/ 30740 h 641619"/>
                  <a:gd name="connsiteX1-231" fmla="*/ 128078 w 660272"/>
                  <a:gd name="connsiteY1-232" fmla="*/ 58236 h 641619"/>
                  <a:gd name="connsiteX2-233" fmla="*/ 410712 w 660272"/>
                  <a:gd name="connsiteY2-234" fmla="*/ 2818 h 641619"/>
                  <a:gd name="connsiteX3-235" fmla="*/ 659670 w 660272"/>
                  <a:gd name="connsiteY3-236" fmla="*/ 325096 h 641619"/>
                  <a:gd name="connsiteX4-237" fmla="*/ 331423 w 660272"/>
                  <a:gd name="connsiteY4-238" fmla="*/ 641619 h 641619"/>
                  <a:gd name="connsiteX5-239" fmla="*/ 3176 w 660272"/>
                  <a:gd name="connsiteY5-240" fmla="*/ 325096 h 641619"/>
                  <a:gd name="connsiteX6-241" fmla="*/ 62645 w 660272"/>
                  <a:gd name="connsiteY6-242" fmla="*/ 122180 h 641619"/>
                  <a:gd name="connsiteX0-243" fmla="*/ 253837 w 660191"/>
                  <a:gd name="connsiteY0-244" fmla="*/ 41069 h 651948"/>
                  <a:gd name="connsiteX1-245" fmla="*/ 161329 w 660191"/>
                  <a:gd name="connsiteY1-246" fmla="*/ 63023 h 651948"/>
                  <a:gd name="connsiteX2-247" fmla="*/ 410712 w 660191"/>
                  <a:gd name="connsiteY2-248" fmla="*/ 13147 h 651948"/>
                  <a:gd name="connsiteX3-249" fmla="*/ 659670 w 660191"/>
                  <a:gd name="connsiteY3-250" fmla="*/ 335425 h 651948"/>
                  <a:gd name="connsiteX4-251" fmla="*/ 331423 w 660191"/>
                  <a:gd name="connsiteY4-252" fmla="*/ 651948 h 651948"/>
                  <a:gd name="connsiteX5-253" fmla="*/ 3176 w 660191"/>
                  <a:gd name="connsiteY5-254" fmla="*/ 335425 h 651948"/>
                  <a:gd name="connsiteX6-255" fmla="*/ 62645 w 660191"/>
                  <a:gd name="connsiteY6-256" fmla="*/ 132509 h 651948"/>
                  <a:gd name="connsiteX0-257" fmla="*/ 253837 w 660897"/>
                  <a:gd name="connsiteY0-258" fmla="*/ 45475 h 656354"/>
                  <a:gd name="connsiteX1-259" fmla="*/ 161329 w 660897"/>
                  <a:gd name="connsiteY1-260" fmla="*/ 67429 h 656354"/>
                  <a:gd name="connsiteX2-261" fmla="*/ 410712 w 660897"/>
                  <a:gd name="connsiteY2-262" fmla="*/ 17553 h 656354"/>
                  <a:gd name="connsiteX3-263" fmla="*/ 659670 w 660897"/>
                  <a:gd name="connsiteY3-264" fmla="*/ 339831 h 656354"/>
                  <a:gd name="connsiteX4-265" fmla="*/ 331423 w 660897"/>
                  <a:gd name="connsiteY4-266" fmla="*/ 656354 h 656354"/>
                  <a:gd name="connsiteX5-267" fmla="*/ 3176 w 660897"/>
                  <a:gd name="connsiteY5-268" fmla="*/ 339831 h 656354"/>
                  <a:gd name="connsiteX6-269" fmla="*/ 62645 w 660897"/>
                  <a:gd name="connsiteY6-270" fmla="*/ 136915 h 656354"/>
                  <a:gd name="connsiteX0-271" fmla="*/ 253837 w 660406"/>
                  <a:gd name="connsiteY0-272" fmla="*/ 41070 h 651949"/>
                  <a:gd name="connsiteX1-273" fmla="*/ 161329 w 660406"/>
                  <a:gd name="connsiteY1-274" fmla="*/ 63024 h 651949"/>
                  <a:gd name="connsiteX2-275" fmla="*/ 410712 w 660406"/>
                  <a:gd name="connsiteY2-276" fmla="*/ 13148 h 651949"/>
                  <a:gd name="connsiteX3-277" fmla="*/ 659670 w 660406"/>
                  <a:gd name="connsiteY3-278" fmla="*/ 335426 h 651949"/>
                  <a:gd name="connsiteX4-279" fmla="*/ 331423 w 660406"/>
                  <a:gd name="connsiteY4-280" fmla="*/ 651949 h 651949"/>
                  <a:gd name="connsiteX5-281" fmla="*/ 3176 w 660406"/>
                  <a:gd name="connsiteY5-282" fmla="*/ 335426 h 651949"/>
                  <a:gd name="connsiteX6-283" fmla="*/ 62645 w 660406"/>
                  <a:gd name="connsiteY6-284" fmla="*/ 132510 h 651949"/>
                  <a:gd name="connsiteX0-285" fmla="*/ 161329 w 660406"/>
                  <a:gd name="connsiteY0-286" fmla="*/ 63024 h 651949"/>
                  <a:gd name="connsiteX1-287" fmla="*/ 410712 w 660406"/>
                  <a:gd name="connsiteY1-288" fmla="*/ 13148 h 651949"/>
                  <a:gd name="connsiteX2-289" fmla="*/ 659670 w 660406"/>
                  <a:gd name="connsiteY2-290" fmla="*/ 335426 h 651949"/>
                  <a:gd name="connsiteX3-291" fmla="*/ 331423 w 660406"/>
                  <a:gd name="connsiteY3-292" fmla="*/ 651949 h 651949"/>
                  <a:gd name="connsiteX4-293" fmla="*/ 3176 w 660406"/>
                  <a:gd name="connsiteY4-294" fmla="*/ 335426 h 651949"/>
                  <a:gd name="connsiteX5-295" fmla="*/ 62645 w 660406"/>
                  <a:gd name="connsiteY5-296" fmla="*/ 132510 h 651949"/>
                  <a:gd name="connsiteX0-297" fmla="*/ 128078 w 660207"/>
                  <a:gd name="connsiteY0-298" fmla="*/ 63024 h 651949"/>
                  <a:gd name="connsiteX1-299" fmla="*/ 410712 w 660207"/>
                  <a:gd name="connsiteY1-300" fmla="*/ 13148 h 651949"/>
                  <a:gd name="connsiteX2-301" fmla="*/ 659670 w 660207"/>
                  <a:gd name="connsiteY2-302" fmla="*/ 335426 h 651949"/>
                  <a:gd name="connsiteX3-303" fmla="*/ 331423 w 660207"/>
                  <a:gd name="connsiteY3-304" fmla="*/ 651949 h 651949"/>
                  <a:gd name="connsiteX4-305" fmla="*/ 3176 w 660207"/>
                  <a:gd name="connsiteY4-306" fmla="*/ 335426 h 651949"/>
                  <a:gd name="connsiteX5-307" fmla="*/ 62645 w 660207"/>
                  <a:gd name="connsiteY5-308" fmla="*/ 132510 h 651949"/>
                  <a:gd name="connsiteX0-309" fmla="*/ 128078 w 660438"/>
                  <a:gd name="connsiteY0-310" fmla="*/ 60888 h 649813"/>
                  <a:gd name="connsiteX1-311" fmla="*/ 410712 w 660438"/>
                  <a:gd name="connsiteY1-312" fmla="*/ 11012 h 649813"/>
                  <a:gd name="connsiteX2-313" fmla="*/ 659670 w 660438"/>
                  <a:gd name="connsiteY2-314" fmla="*/ 333290 h 649813"/>
                  <a:gd name="connsiteX3-315" fmla="*/ 331423 w 660438"/>
                  <a:gd name="connsiteY3-316" fmla="*/ 649813 h 649813"/>
                  <a:gd name="connsiteX4-317" fmla="*/ 3176 w 660438"/>
                  <a:gd name="connsiteY4-318" fmla="*/ 333290 h 649813"/>
                  <a:gd name="connsiteX5-319" fmla="*/ 62645 w 660438"/>
                  <a:gd name="connsiteY5-320" fmla="*/ 130374 h 649813"/>
                  <a:gd name="connsiteX0-321" fmla="*/ 128078 w 660438"/>
                  <a:gd name="connsiteY0-322" fmla="*/ 64927 h 653852"/>
                  <a:gd name="connsiteX1-323" fmla="*/ 410712 w 660438"/>
                  <a:gd name="connsiteY1-324" fmla="*/ 15051 h 653852"/>
                  <a:gd name="connsiteX2-325" fmla="*/ 659670 w 660438"/>
                  <a:gd name="connsiteY2-326" fmla="*/ 337329 h 653852"/>
                  <a:gd name="connsiteX3-327" fmla="*/ 331423 w 660438"/>
                  <a:gd name="connsiteY3-328" fmla="*/ 653852 h 653852"/>
                  <a:gd name="connsiteX4-329" fmla="*/ 3176 w 660438"/>
                  <a:gd name="connsiteY4-330" fmla="*/ 337329 h 653852"/>
                  <a:gd name="connsiteX5-331" fmla="*/ 62645 w 660438"/>
                  <a:gd name="connsiteY5-332" fmla="*/ 134413 h 653852"/>
                </a:gdLst>
                <a:ahLst/>
                <a:cxnLst>
                  <a:cxn ang="0">
                    <a:pos x="connsiteX0-321" y="connsiteY0-322"/>
                  </a:cxn>
                  <a:cxn ang="0">
                    <a:pos x="connsiteX1-323" y="connsiteY1-324"/>
                  </a:cxn>
                  <a:cxn ang="0">
                    <a:pos x="connsiteX2-325" y="connsiteY2-326"/>
                  </a:cxn>
                  <a:cxn ang="0">
                    <a:pos x="connsiteX3-327" y="connsiteY3-328"/>
                  </a:cxn>
                  <a:cxn ang="0">
                    <a:pos x="connsiteX4-329" y="connsiteY4-330"/>
                  </a:cxn>
                  <a:cxn ang="0">
                    <a:pos x="connsiteX5-331" y="connsiteY5-332"/>
                  </a:cxn>
                </a:cxnLst>
                <a:rect l="l" t="t" r="r" b="b"/>
                <a:pathLst>
                  <a:path w="660438" h="653852">
                    <a:moveTo>
                      <a:pt x="128078" y="64927"/>
                    </a:moveTo>
                    <a:cubicBezTo>
                      <a:pt x="200406" y="22404"/>
                      <a:pt x="266694" y="-24807"/>
                      <a:pt x="410712" y="15051"/>
                    </a:cubicBezTo>
                    <a:cubicBezTo>
                      <a:pt x="554730" y="54909"/>
                      <a:pt x="671038" y="190221"/>
                      <a:pt x="659670" y="337329"/>
                    </a:cubicBezTo>
                    <a:cubicBezTo>
                      <a:pt x="648302" y="484437"/>
                      <a:pt x="512709" y="653852"/>
                      <a:pt x="331423" y="653852"/>
                    </a:cubicBezTo>
                    <a:cubicBezTo>
                      <a:pt x="150137" y="653852"/>
                      <a:pt x="14721" y="457153"/>
                      <a:pt x="3176" y="337329"/>
                    </a:cubicBezTo>
                    <a:cubicBezTo>
                      <a:pt x="-8369" y="217505"/>
                      <a:pt x="11590" y="209227"/>
                      <a:pt x="62645" y="134413"/>
                    </a:cubicBezTo>
                  </a:path>
                </a:pathLst>
              </a:custGeom>
              <a:noFill/>
              <a:ln w="12700" cap="rnd" cmpd="sng" algn="ctr">
                <a:solidFill>
                  <a:sysClr val="windowText" lastClr="000000">
                    <a:lumMod val="65000"/>
                    <a:lumOff val="35000"/>
                  </a:sysClr>
                </a:solidFill>
                <a:prstDash val="solid"/>
                <a:roun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7200" b="1" i="0" u="none" strike="noStrike" kern="0" cap="none" spc="0" normalizeH="0" baseline="0" noProof="0" dirty="0">
                  <a:ln>
                    <a:noFill/>
                  </a:ln>
                  <a:solidFill>
                    <a:srgbClr val="595959"/>
                  </a:solidFill>
                  <a:effectLst/>
                  <a:uLnTx/>
                  <a:uFillTx/>
                  <a:latin typeface="仓耳青禾体-谷力 W05"/>
                  <a:ea typeface="仓耳青禾体-谷力 W05"/>
                  <a:cs typeface="+mn-ea"/>
                  <a:sym typeface="+mn-lt"/>
                </a:endParaRPr>
              </a:p>
            </p:txBody>
          </p:sp>
        </p:grpSp>
      </p:grpSp>
      <p:grpSp>
        <p:nvGrpSpPr>
          <p:cNvPr id="12" name="组合 11"/>
          <p:cNvGrpSpPr/>
          <p:nvPr>
            <p:custDataLst>
              <p:tags r:id="rId11"/>
            </p:custDataLst>
          </p:nvPr>
        </p:nvGrpSpPr>
        <p:grpSpPr>
          <a:xfrm>
            <a:off x="3095625" y="2063115"/>
            <a:ext cx="870585" cy="762635"/>
            <a:chOff x="1346200" y="4248150"/>
            <a:chExt cx="1025525" cy="1359858"/>
          </a:xfrm>
        </p:grpSpPr>
        <p:sp>
          <p:nvSpPr>
            <p:cNvPr id="13" name="椭圆 31"/>
            <p:cNvSpPr/>
            <p:nvPr>
              <p:custDataLst>
                <p:tags r:id="rId12"/>
              </p:custDataLst>
            </p:nvPr>
          </p:nvSpPr>
          <p:spPr>
            <a:xfrm>
              <a:off x="1346200" y="4248150"/>
              <a:ext cx="1025525" cy="1239838"/>
            </a:xfrm>
            <a:custGeom>
              <a:avLst/>
              <a:gdLst>
                <a:gd name="connsiteX0" fmla="*/ 0 w 656493"/>
                <a:gd name="connsiteY0" fmla="*/ 316523 h 633046"/>
                <a:gd name="connsiteX1" fmla="*/ 328247 w 656493"/>
                <a:gd name="connsiteY1" fmla="*/ 0 h 633046"/>
                <a:gd name="connsiteX2" fmla="*/ 656494 w 656493"/>
                <a:gd name="connsiteY2" fmla="*/ 316523 h 633046"/>
                <a:gd name="connsiteX3" fmla="*/ 328247 w 656493"/>
                <a:gd name="connsiteY3" fmla="*/ 633046 h 633046"/>
                <a:gd name="connsiteX4" fmla="*/ 0 w 656493"/>
                <a:gd name="connsiteY4" fmla="*/ 316523 h 633046"/>
                <a:gd name="connsiteX0-1" fmla="*/ 328247 w 656494"/>
                <a:gd name="connsiteY0-2" fmla="*/ 0 h 633046"/>
                <a:gd name="connsiteX1-3" fmla="*/ 656494 w 656494"/>
                <a:gd name="connsiteY1-4" fmla="*/ 316523 h 633046"/>
                <a:gd name="connsiteX2-5" fmla="*/ 328247 w 656494"/>
                <a:gd name="connsiteY2-6" fmla="*/ 633046 h 633046"/>
                <a:gd name="connsiteX3-7" fmla="*/ 0 w 656494"/>
                <a:gd name="connsiteY3-8" fmla="*/ 316523 h 633046"/>
                <a:gd name="connsiteX4-9" fmla="*/ 419687 w 656494"/>
                <a:gd name="connsiteY4-10" fmla="*/ 91440 h 633046"/>
                <a:gd name="connsiteX0-11" fmla="*/ 402964 w 731211"/>
                <a:gd name="connsiteY0-12" fmla="*/ 0 h 633046"/>
                <a:gd name="connsiteX1-13" fmla="*/ 731211 w 731211"/>
                <a:gd name="connsiteY1-14" fmla="*/ 316523 h 633046"/>
                <a:gd name="connsiteX2-15" fmla="*/ 402964 w 731211"/>
                <a:gd name="connsiteY2-16" fmla="*/ 633046 h 633046"/>
                <a:gd name="connsiteX3-17" fmla="*/ 74717 w 731211"/>
                <a:gd name="connsiteY3-18" fmla="*/ 316523 h 633046"/>
                <a:gd name="connsiteX4-19" fmla="*/ 161895 w 731211"/>
                <a:gd name="connsiteY4-20" fmla="*/ 152400 h 633046"/>
                <a:gd name="connsiteX0-21" fmla="*/ 353700 w 681947"/>
                <a:gd name="connsiteY0-22" fmla="*/ 0 h 633046"/>
                <a:gd name="connsiteX1-23" fmla="*/ 681947 w 681947"/>
                <a:gd name="connsiteY1-24" fmla="*/ 316523 h 633046"/>
                <a:gd name="connsiteX2-25" fmla="*/ 353700 w 681947"/>
                <a:gd name="connsiteY2-26" fmla="*/ 633046 h 633046"/>
                <a:gd name="connsiteX3-27" fmla="*/ 25453 w 681947"/>
                <a:gd name="connsiteY3-28" fmla="*/ 316523 h 633046"/>
                <a:gd name="connsiteX4-29" fmla="*/ 112631 w 681947"/>
                <a:gd name="connsiteY4-30" fmla="*/ 152400 h 633046"/>
                <a:gd name="connsiteX0-31" fmla="*/ 341249 w 669496"/>
                <a:gd name="connsiteY0-32" fmla="*/ 0 h 633046"/>
                <a:gd name="connsiteX1-33" fmla="*/ 669496 w 669496"/>
                <a:gd name="connsiteY1-34" fmla="*/ 316523 h 633046"/>
                <a:gd name="connsiteX2-35" fmla="*/ 341249 w 669496"/>
                <a:gd name="connsiteY2-36" fmla="*/ 633046 h 633046"/>
                <a:gd name="connsiteX3-37" fmla="*/ 13002 w 669496"/>
                <a:gd name="connsiteY3-38" fmla="*/ 316523 h 633046"/>
                <a:gd name="connsiteX4-39" fmla="*/ 100180 w 669496"/>
                <a:gd name="connsiteY4-40" fmla="*/ 152400 h 633046"/>
                <a:gd name="connsiteX0-41" fmla="*/ 347951 w 676198"/>
                <a:gd name="connsiteY0-42" fmla="*/ 0 h 633046"/>
                <a:gd name="connsiteX1-43" fmla="*/ 676198 w 676198"/>
                <a:gd name="connsiteY1-44" fmla="*/ 316523 h 633046"/>
                <a:gd name="connsiteX2-45" fmla="*/ 347951 w 676198"/>
                <a:gd name="connsiteY2-46" fmla="*/ 633046 h 633046"/>
                <a:gd name="connsiteX3-47" fmla="*/ 19704 w 676198"/>
                <a:gd name="connsiteY3-48" fmla="*/ 316523 h 633046"/>
                <a:gd name="connsiteX4-49" fmla="*/ 79173 w 676198"/>
                <a:gd name="connsiteY4-50" fmla="*/ 113607 h 633046"/>
                <a:gd name="connsiteX0-51" fmla="*/ 333371 w 661618"/>
                <a:gd name="connsiteY0-52" fmla="*/ 0 h 633046"/>
                <a:gd name="connsiteX1-53" fmla="*/ 661618 w 661618"/>
                <a:gd name="connsiteY1-54" fmla="*/ 316523 h 633046"/>
                <a:gd name="connsiteX2-55" fmla="*/ 333371 w 661618"/>
                <a:gd name="connsiteY2-56" fmla="*/ 633046 h 633046"/>
                <a:gd name="connsiteX3-57" fmla="*/ 5124 w 661618"/>
                <a:gd name="connsiteY3-58" fmla="*/ 316523 h 633046"/>
                <a:gd name="connsiteX4-59" fmla="*/ 64593 w 661618"/>
                <a:gd name="connsiteY4-60" fmla="*/ 113607 h 633046"/>
                <a:gd name="connsiteX0-61" fmla="*/ 178200 w 661618"/>
                <a:gd name="connsiteY0-62" fmla="*/ 0 h 583170"/>
                <a:gd name="connsiteX1-63" fmla="*/ 661618 w 661618"/>
                <a:gd name="connsiteY1-64" fmla="*/ 266647 h 583170"/>
                <a:gd name="connsiteX2-65" fmla="*/ 333371 w 661618"/>
                <a:gd name="connsiteY2-66" fmla="*/ 583170 h 583170"/>
                <a:gd name="connsiteX3-67" fmla="*/ 5124 w 661618"/>
                <a:gd name="connsiteY3-68" fmla="*/ 266647 h 583170"/>
                <a:gd name="connsiteX4-69" fmla="*/ 64593 w 661618"/>
                <a:gd name="connsiteY4-70" fmla="*/ 63731 h 583170"/>
                <a:gd name="connsiteX0-71" fmla="*/ 178200 w 662133"/>
                <a:gd name="connsiteY0-72" fmla="*/ 66578 h 649748"/>
                <a:gd name="connsiteX1-73" fmla="*/ 412660 w 662133"/>
                <a:gd name="connsiteY1-74" fmla="*/ 10947 h 649748"/>
                <a:gd name="connsiteX2-75" fmla="*/ 661618 w 662133"/>
                <a:gd name="connsiteY2-76" fmla="*/ 333225 h 649748"/>
                <a:gd name="connsiteX3-77" fmla="*/ 333371 w 662133"/>
                <a:gd name="connsiteY3-78" fmla="*/ 649748 h 649748"/>
                <a:gd name="connsiteX4-79" fmla="*/ 5124 w 662133"/>
                <a:gd name="connsiteY4-80" fmla="*/ 333225 h 649748"/>
                <a:gd name="connsiteX5" fmla="*/ 64593 w 662133"/>
                <a:gd name="connsiteY5" fmla="*/ 130309 h 649748"/>
                <a:gd name="connsiteX0-81" fmla="*/ 178200 w 662148"/>
                <a:gd name="connsiteY0-82" fmla="*/ 66578 h 649748"/>
                <a:gd name="connsiteX1-83" fmla="*/ 412660 w 662148"/>
                <a:gd name="connsiteY1-84" fmla="*/ 10947 h 649748"/>
                <a:gd name="connsiteX2-85" fmla="*/ 661618 w 662148"/>
                <a:gd name="connsiteY2-86" fmla="*/ 333225 h 649748"/>
                <a:gd name="connsiteX3-87" fmla="*/ 333371 w 662148"/>
                <a:gd name="connsiteY3-88" fmla="*/ 649748 h 649748"/>
                <a:gd name="connsiteX4-89" fmla="*/ 5124 w 662148"/>
                <a:gd name="connsiteY4-90" fmla="*/ 333225 h 649748"/>
                <a:gd name="connsiteX5-91" fmla="*/ 64593 w 662148"/>
                <a:gd name="connsiteY5-92" fmla="*/ 130309 h 649748"/>
                <a:gd name="connsiteX0-93" fmla="*/ 178200 w 662148"/>
                <a:gd name="connsiteY0-94" fmla="*/ 61032 h 644202"/>
                <a:gd name="connsiteX1-95" fmla="*/ 412660 w 662148"/>
                <a:gd name="connsiteY1-96" fmla="*/ 5401 h 644202"/>
                <a:gd name="connsiteX2-97" fmla="*/ 661618 w 662148"/>
                <a:gd name="connsiteY2-98" fmla="*/ 327679 h 644202"/>
                <a:gd name="connsiteX3-99" fmla="*/ 333371 w 662148"/>
                <a:gd name="connsiteY3-100" fmla="*/ 644202 h 644202"/>
                <a:gd name="connsiteX4-101" fmla="*/ 5124 w 662148"/>
                <a:gd name="connsiteY4-102" fmla="*/ 327679 h 644202"/>
                <a:gd name="connsiteX5-103" fmla="*/ 64593 w 662148"/>
                <a:gd name="connsiteY5-104" fmla="*/ 124763 h 644202"/>
                <a:gd name="connsiteX0-105" fmla="*/ 178200 w 662148"/>
                <a:gd name="connsiteY0-106" fmla="*/ 75865 h 659035"/>
                <a:gd name="connsiteX1-107" fmla="*/ 168819 w 662148"/>
                <a:gd name="connsiteY1-108" fmla="*/ 31317 h 659035"/>
                <a:gd name="connsiteX2-109" fmla="*/ 412660 w 662148"/>
                <a:gd name="connsiteY2-110" fmla="*/ 20234 h 659035"/>
                <a:gd name="connsiteX3-111" fmla="*/ 661618 w 662148"/>
                <a:gd name="connsiteY3-112" fmla="*/ 342512 h 659035"/>
                <a:gd name="connsiteX4-113" fmla="*/ 333371 w 662148"/>
                <a:gd name="connsiteY4-114" fmla="*/ 659035 h 659035"/>
                <a:gd name="connsiteX5-115" fmla="*/ 5124 w 662148"/>
                <a:gd name="connsiteY5-116" fmla="*/ 342512 h 659035"/>
                <a:gd name="connsiteX6" fmla="*/ 64593 w 662148"/>
                <a:gd name="connsiteY6" fmla="*/ 139596 h 659035"/>
                <a:gd name="connsiteX0-117" fmla="*/ 178200 w 662148"/>
                <a:gd name="connsiteY0-118" fmla="*/ 68901 h 652071"/>
                <a:gd name="connsiteX1-119" fmla="*/ 130026 w 662148"/>
                <a:gd name="connsiteY1-120" fmla="*/ 68688 h 652071"/>
                <a:gd name="connsiteX2-121" fmla="*/ 412660 w 662148"/>
                <a:gd name="connsiteY2-122" fmla="*/ 13270 h 652071"/>
                <a:gd name="connsiteX3-123" fmla="*/ 661618 w 662148"/>
                <a:gd name="connsiteY3-124" fmla="*/ 335548 h 652071"/>
                <a:gd name="connsiteX4-125" fmla="*/ 333371 w 662148"/>
                <a:gd name="connsiteY4-126" fmla="*/ 652071 h 652071"/>
                <a:gd name="connsiteX5-127" fmla="*/ 5124 w 662148"/>
                <a:gd name="connsiteY5-128" fmla="*/ 335548 h 652071"/>
                <a:gd name="connsiteX6-129" fmla="*/ 64593 w 662148"/>
                <a:gd name="connsiteY6-130" fmla="*/ 132632 h 652071"/>
                <a:gd name="connsiteX0-131" fmla="*/ 178200 w 662220"/>
                <a:gd name="connsiteY0-132" fmla="*/ 68901 h 652071"/>
                <a:gd name="connsiteX1-133" fmla="*/ 130026 w 662220"/>
                <a:gd name="connsiteY1-134" fmla="*/ 68688 h 652071"/>
                <a:gd name="connsiteX2-135" fmla="*/ 412660 w 662220"/>
                <a:gd name="connsiteY2-136" fmla="*/ 13270 h 652071"/>
                <a:gd name="connsiteX3-137" fmla="*/ 661618 w 662220"/>
                <a:gd name="connsiteY3-138" fmla="*/ 335548 h 652071"/>
                <a:gd name="connsiteX4-139" fmla="*/ 333371 w 662220"/>
                <a:gd name="connsiteY4-140" fmla="*/ 652071 h 652071"/>
                <a:gd name="connsiteX5-141" fmla="*/ 5124 w 662220"/>
                <a:gd name="connsiteY5-142" fmla="*/ 335548 h 652071"/>
                <a:gd name="connsiteX6-143" fmla="*/ 64593 w 662220"/>
                <a:gd name="connsiteY6-144" fmla="*/ 132632 h 652071"/>
                <a:gd name="connsiteX0-145" fmla="*/ 178200 w 662220"/>
                <a:gd name="connsiteY0-146" fmla="*/ 58449 h 641619"/>
                <a:gd name="connsiteX1-147" fmla="*/ 130026 w 662220"/>
                <a:gd name="connsiteY1-148" fmla="*/ 58236 h 641619"/>
                <a:gd name="connsiteX2-149" fmla="*/ 412660 w 662220"/>
                <a:gd name="connsiteY2-150" fmla="*/ 2818 h 641619"/>
                <a:gd name="connsiteX3-151" fmla="*/ 661618 w 662220"/>
                <a:gd name="connsiteY3-152" fmla="*/ 325096 h 641619"/>
                <a:gd name="connsiteX4-153" fmla="*/ 333371 w 662220"/>
                <a:gd name="connsiteY4-154" fmla="*/ 641619 h 641619"/>
                <a:gd name="connsiteX5-155" fmla="*/ 5124 w 662220"/>
                <a:gd name="connsiteY5-156" fmla="*/ 325096 h 641619"/>
                <a:gd name="connsiteX6-157" fmla="*/ 64593 w 662220"/>
                <a:gd name="connsiteY6-158" fmla="*/ 122180 h 641619"/>
                <a:gd name="connsiteX0-159" fmla="*/ 178200 w 662220"/>
                <a:gd name="connsiteY0-160" fmla="*/ 58449 h 641619"/>
                <a:gd name="connsiteX1-161" fmla="*/ 130026 w 662220"/>
                <a:gd name="connsiteY1-162" fmla="*/ 58236 h 641619"/>
                <a:gd name="connsiteX2-163" fmla="*/ 412660 w 662220"/>
                <a:gd name="connsiteY2-164" fmla="*/ 2818 h 641619"/>
                <a:gd name="connsiteX3-165" fmla="*/ 661618 w 662220"/>
                <a:gd name="connsiteY3-166" fmla="*/ 325096 h 641619"/>
                <a:gd name="connsiteX4-167" fmla="*/ 333371 w 662220"/>
                <a:gd name="connsiteY4-168" fmla="*/ 641619 h 641619"/>
                <a:gd name="connsiteX5-169" fmla="*/ 5124 w 662220"/>
                <a:gd name="connsiteY5-170" fmla="*/ 325096 h 641619"/>
                <a:gd name="connsiteX6-171" fmla="*/ 64593 w 662220"/>
                <a:gd name="connsiteY6-172" fmla="*/ 122180 h 641619"/>
                <a:gd name="connsiteX0-173" fmla="*/ 178200 w 662220"/>
                <a:gd name="connsiteY0-174" fmla="*/ 58449 h 641619"/>
                <a:gd name="connsiteX1-175" fmla="*/ 130026 w 662220"/>
                <a:gd name="connsiteY1-176" fmla="*/ 58236 h 641619"/>
                <a:gd name="connsiteX2-177" fmla="*/ 412660 w 662220"/>
                <a:gd name="connsiteY2-178" fmla="*/ 2818 h 641619"/>
                <a:gd name="connsiteX3-179" fmla="*/ 661618 w 662220"/>
                <a:gd name="connsiteY3-180" fmla="*/ 325096 h 641619"/>
                <a:gd name="connsiteX4-181" fmla="*/ 333371 w 662220"/>
                <a:gd name="connsiteY4-182" fmla="*/ 641619 h 641619"/>
                <a:gd name="connsiteX5-183" fmla="*/ 5124 w 662220"/>
                <a:gd name="connsiteY5-184" fmla="*/ 325096 h 641619"/>
                <a:gd name="connsiteX6-185" fmla="*/ 64593 w 662220"/>
                <a:gd name="connsiteY6-186" fmla="*/ 122180 h 641619"/>
                <a:gd name="connsiteX0-187" fmla="*/ 178200 w 662220"/>
                <a:gd name="connsiteY0-188" fmla="*/ 58449 h 641619"/>
                <a:gd name="connsiteX1-189" fmla="*/ 130026 w 662220"/>
                <a:gd name="connsiteY1-190" fmla="*/ 58236 h 641619"/>
                <a:gd name="connsiteX2-191" fmla="*/ 412660 w 662220"/>
                <a:gd name="connsiteY2-192" fmla="*/ 2818 h 641619"/>
                <a:gd name="connsiteX3-193" fmla="*/ 661618 w 662220"/>
                <a:gd name="connsiteY3-194" fmla="*/ 325096 h 641619"/>
                <a:gd name="connsiteX4-195" fmla="*/ 333371 w 662220"/>
                <a:gd name="connsiteY4-196" fmla="*/ 641619 h 641619"/>
                <a:gd name="connsiteX5-197" fmla="*/ 5124 w 662220"/>
                <a:gd name="connsiteY5-198" fmla="*/ 325096 h 641619"/>
                <a:gd name="connsiteX6-199" fmla="*/ 64593 w 662220"/>
                <a:gd name="connsiteY6-200" fmla="*/ 122180 h 641619"/>
                <a:gd name="connsiteX0-201" fmla="*/ 178200 w 662220"/>
                <a:gd name="connsiteY0-202" fmla="*/ 58449 h 641619"/>
                <a:gd name="connsiteX1-203" fmla="*/ 130026 w 662220"/>
                <a:gd name="connsiteY1-204" fmla="*/ 58236 h 641619"/>
                <a:gd name="connsiteX2-205" fmla="*/ 412660 w 662220"/>
                <a:gd name="connsiteY2-206" fmla="*/ 2818 h 641619"/>
                <a:gd name="connsiteX3-207" fmla="*/ 661618 w 662220"/>
                <a:gd name="connsiteY3-208" fmla="*/ 325096 h 641619"/>
                <a:gd name="connsiteX4-209" fmla="*/ 333371 w 662220"/>
                <a:gd name="connsiteY4-210" fmla="*/ 641619 h 641619"/>
                <a:gd name="connsiteX5-211" fmla="*/ 5124 w 662220"/>
                <a:gd name="connsiteY5-212" fmla="*/ 325096 h 641619"/>
                <a:gd name="connsiteX6-213" fmla="*/ 64593 w 662220"/>
                <a:gd name="connsiteY6-214" fmla="*/ 122180 h 641619"/>
                <a:gd name="connsiteX0-215" fmla="*/ 176252 w 660272"/>
                <a:gd name="connsiteY0-216" fmla="*/ 58449 h 641619"/>
                <a:gd name="connsiteX1-217" fmla="*/ 128078 w 660272"/>
                <a:gd name="connsiteY1-218" fmla="*/ 58236 h 641619"/>
                <a:gd name="connsiteX2-219" fmla="*/ 410712 w 660272"/>
                <a:gd name="connsiteY2-220" fmla="*/ 2818 h 641619"/>
                <a:gd name="connsiteX3-221" fmla="*/ 659670 w 660272"/>
                <a:gd name="connsiteY3-222" fmla="*/ 325096 h 641619"/>
                <a:gd name="connsiteX4-223" fmla="*/ 331423 w 660272"/>
                <a:gd name="connsiteY4-224" fmla="*/ 641619 h 641619"/>
                <a:gd name="connsiteX5-225" fmla="*/ 3176 w 660272"/>
                <a:gd name="connsiteY5-226" fmla="*/ 325096 h 641619"/>
                <a:gd name="connsiteX6-227" fmla="*/ 62645 w 660272"/>
                <a:gd name="connsiteY6-228" fmla="*/ 122180 h 641619"/>
                <a:gd name="connsiteX0-229" fmla="*/ 253837 w 660272"/>
                <a:gd name="connsiteY0-230" fmla="*/ 30740 h 641619"/>
                <a:gd name="connsiteX1-231" fmla="*/ 128078 w 660272"/>
                <a:gd name="connsiteY1-232" fmla="*/ 58236 h 641619"/>
                <a:gd name="connsiteX2-233" fmla="*/ 410712 w 660272"/>
                <a:gd name="connsiteY2-234" fmla="*/ 2818 h 641619"/>
                <a:gd name="connsiteX3-235" fmla="*/ 659670 w 660272"/>
                <a:gd name="connsiteY3-236" fmla="*/ 325096 h 641619"/>
                <a:gd name="connsiteX4-237" fmla="*/ 331423 w 660272"/>
                <a:gd name="connsiteY4-238" fmla="*/ 641619 h 641619"/>
                <a:gd name="connsiteX5-239" fmla="*/ 3176 w 660272"/>
                <a:gd name="connsiteY5-240" fmla="*/ 325096 h 641619"/>
                <a:gd name="connsiteX6-241" fmla="*/ 62645 w 660272"/>
                <a:gd name="connsiteY6-242" fmla="*/ 122180 h 641619"/>
                <a:gd name="connsiteX0-243" fmla="*/ 253837 w 660191"/>
                <a:gd name="connsiteY0-244" fmla="*/ 41069 h 651948"/>
                <a:gd name="connsiteX1-245" fmla="*/ 161329 w 660191"/>
                <a:gd name="connsiteY1-246" fmla="*/ 63023 h 651948"/>
                <a:gd name="connsiteX2-247" fmla="*/ 410712 w 660191"/>
                <a:gd name="connsiteY2-248" fmla="*/ 13147 h 651948"/>
                <a:gd name="connsiteX3-249" fmla="*/ 659670 w 660191"/>
                <a:gd name="connsiteY3-250" fmla="*/ 335425 h 651948"/>
                <a:gd name="connsiteX4-251" fmla="*/ 331423 w 660191"/>
                <a:gd name="connsiteY4-252" fmla="*/ 651948 h 651948"/>
                <a:gd name="connsiteX5-253" fmla="*/ 3176 w 660191"/>
                <a:gd name="connsiteY5-254" fmla="*/ 335425 h 651948"/>
                <a:gd name="connsiteX6-255" fmla="*/ 62645 w 660191"/>
                <a:gd name="connsiteY6-256" fmla="*/ 132509 h 651948"/>
                <a:gd name="connsiteX0-257" fmla="*/ 253837 w 660897"/>
                <a:gd name="connsiteY0-258" fmla="*/ 45475 h 656354"/>
                <a:gd name="connsiteX1-259" fmla="*/ 161329 w 660897"/>
                <a:gd name="connsiteY1-260" fmla="*/ 67429 h 656354"/>
                <a:gd name="connsiteX2-261" fmla="*/ 410712 w 660897"/>
                <a:gd name="connsiteY2-262" fmla="*/ 17553 h 656354"/>
                <a:gd name="connsiteX3-263" fmla="*/ 659670 w 660897"/>
                <a:gd name="connsiteY3-264" fmla="*/ 339831 h 656354"/>
                <a:gd name="connsiteX4-265" fmla="*/ 331423 w 660897"/>
                <a:gd name="connsiteY4-266" fmla="*/ 656354 h 656354"/>
                <a:gd name="connsiteX5-267" fmla="*/ 3176 w 660897"/>
                <a:gd name="connsiteY5-268" fmla="*/ 339831 h 656354"/>
                <a:gd name="connsiteX6-269" fmla="*/ 62645 w 660897"/>
                <a:gd name="connsiteY6-270" fmla="*/ 136915 h 656354"/>
                <a:gd name="connsiteX0-271" fmla="*/ 253837 w 660406"/>
                <a:gd name="connsiteY0-272" fmla="*/ 41070 h 651949"/>
                <a:gd name="connsiteX1-273" fmla="*/ 161329 w 660406"/>
                <a:gd name="connsiteY1-274" fmla="*/ 63024 h 651949"/>
                <a:gd name="connsiteX2-275" fmla="*/ 410712 w 660406"/>
                <a:gd name="connsiteY2-276" fmla="*/ 13148 h 651949"/>
                <a:gd name="connsiteX3-277" fmla="*/ 659670 w 660406"/>
                <a:gd name="connsiteY3-278" fmla="*/ 335426 h 651949"/>
                <a:gd name="connsiteX4-279" fmla="*/ 331423 w 660406"/>
                <a:gd name="connsiteY4-280" fmla="*/ 651949 h 651949"/>
                <a:gd name="connsiteX5-281" fmla="*/ 3176 w 660406"/>
                <a:gd name="connsiteY5-282" fmla="*/ 335426 h 651949"/>
                <a:gd name="connsiteX6-283" fmla="*/ 62645 w 660406"/>
                <a:gd name="connsiteY6-284" fmla="*/ 132510 h 651949"/>
                <a:gd name="connsiteX0-285" fmla="*/ 161329 w 660406"/>
                <a:gd name="connsiteY0-286" fmla="*/ 63024 h 651949"/>
                <a:gd name="connsiteX1-287" fmla="*/ 410712 w 660406"/>
                <a:gd name="connsiteY1-288" fmla="*/ 13148 h 651949"/>
                <a:gd name="connsiteX2-289" fmla="*/ 659670 w 660406"/>
                <a:gd name="connsiteY2-290" fmla="*/ 335426 h 651949"/>
                <a:gd name="connsiteX3-291" fmla="*/ 331423 w 660406"/>
                <a:gd name="connsiteY3-292" fmla="*/ 651949 h 651949"/>
                <a:gd name="connsiteX4-293" fmla="*/ 3176 w 660406"/>
                <a:gd name="connsiteY4-294" fmla="*/ 335426 h 651949"/>
                <a:gd name="connsiteX5-295" fmla="*/ 62645 w 660406"/>
                <a:gd name="connsiteY5-296" fmla="*/ 132510 h 651949"/>
                <a:gd name="connsiteX0-297" fmla="*/ 128078 w 660207"/>
                <a:gd name="connsiteY0-298" fmla="*/ 63024 h 651949"/>
                <a:gd name="connsiteX1-299" fmla="*/ 410712 w 660207"/>
                <a:gd name="connsiteY1-300" fmla="*/ 13148 h 651949"/>
                <a:gd name="connsiteX2-301" fmla="*/ 659670 w 660207"/>
                <a:gd name="connsiteY2-302" fmla="*/ 335426 h 651949"/>
                <a:gd name="connsiteX3-303" fmla="*/ 331423 w 660207"/>
                <a:gd name="connsiteY3-304" fmla="*/ 651949 h 651949"/>
                <a:gd name="connsiteX4-305" fmla="*/ 3176 w 660207"/>
                <a:gd name="connsiteY4-306" fmla="*/ 335426 h 651949"/>
                <a:gd name="connsiteX5-307" fmla="*/ 62645 w 660207"/>
                <a:gd name="connsiteY5-308" fmla="*/ 132510 h 651949"/>
                <a:gd name="connsiteX0-309" fmla="*/ 128078 w 660438"/>
                <a:gd name="connsiteY0-310" fmla="*/ 60888 h 649813"/>
                <a:gd name="connsiteX1-311" fmla="*/ 410712 w 660438"/>
                <a:gd name="connsiteY1-312" fmla="*/ 11012 h 649813"/>
                <a:gd name="connsiteX2-313" fmla="*/ 659670 w 660438"/>
                <a:gd name="connsiteY2-314" fmla="*/ 333290 h 649813"/>
                <a:gd name="connsiteX3-315" fmla="*/ 331423 w 660438"/>
                <a:gd name="connsiteY3-316" fmla="*/ 649813 h 649813"/>
                <a:gd name="connsiteX4-317" fmla="*/ 3176 w 660438"/>
                <a:gd name="connsiteY4-318" fmla="*/ 333290 h 649813"/>
                <a:gd name="connsiteX5-319" fmla="*/ 62645 w 660438"/>
                <a:gd name="connsiteY5-320" fmla="*/ 130374 h 649813"/>
                <a:gd name="connsiteX0-321" fmla="*/ 128078 w 660438"/>
                <a:gd name="connsiteY0-322" fmla="*/ 64927 h 653852"/>
                <a:gd name="connsiteX1-323" fmla="*/ 410712 w 660438"/>
                <a:gd name="connsiteY1-324" fmla="*/ 15051 h 653852"/>
                <a:gd name="connsiteX2-325" fmla="*/ 659670 w 660438"/>
                <a:gd name="connsiteY2-326" fmla="*/ 337329 h 653852"/>
                <a:gd name="connsiteX3-327" fmla="*/ 331423 w 660438"/>
                <a:gd name="connsiteY3-328" fmla="*/ 653852 h 653852"/>
                <a:gd name="connsiteX4-329" fmla="*/ 3176 w 660438"/>
                <a:gd name="connsiteY4-330" fmla="*/ 337329 h 653852"/>
                <a:gd name="connsiteX5-331" fmla="*/ 62645 w 660438"/>
                <a:gd name="connsiteY5-332" fmla="*/ 134413 h 653852"/>
                <a:gd name="connsiteX0-333" fmla="*/ 128078 w 687378"/>
                <a:gd name="connsiteY0-334" fmla="*/ 58090 h 647015"/>
                <a:gd name="connsiteX1-335" fmla="*/ 571432 w 687378"/>
                <a:gd name="connsiteY1-336" fmla="*/ 16673 h 647015"/>
                <a:gd name="connsiteX2-337" fmla="*/ 659670 w 687378"/>
                <a:gd name="connsiteY2-338" fmla="*/ 330492 h 647015"/>
                <a:gd name="connsiteX3-339" fmla="*/ 331423 w 687378"/>
                <a:gd name="connsiteY3-340" fmla="*/ 647015 h 647015"/>
                <a:gd name="connsiteX4-341" fmla="*/ 3176 w 687378"/>
                <a:gd name="connsiteY4-342" fmla="*/ 330492 h 647015"/>
                <a:gd name="connsiteX5-343" fmla="*/ 62645 w 687378"/>
                <a:gd name="connsiteY5-344" fmla="*/ 127576 h 647015"/>
                <a:gd name="connsiteX0-345" fmla="*/ 128078 w 677145"/>
                <a:gd name="connsiteY0-346" fmla="*/ 58090 h 663933"/>
                <a:gd name="connsiteX1-347" fmla="*/ 571432 w 677145"/>
                <a:gd name="connsiteY1-348" fmla="*/ 16673 h 663933"/>
                <a:gd name="connsiteX2-349" fmla="*/ 659670 w 677145"/>
                <a:gd name="connsiteY2-350" fmla="*/ 330492 h 663933"/>
                <a:gd name="connsiteX3-351" fmla="*/ 559815 w 677145"/>
                <a:gd name="connsiteY3-352" fmla="*/ 663933 h 663933"/>
                <a:gd name="connsiteX4-353" fmla="*/ 3176 w 677145"/>
                <a:gd name="connsiteY4-354" fmla="*/ 330492 h 663933"/>
                <a:gd name="connsiteX5-355" fmla="*/ 62645 w 677145"/>
                <a:gd name="connsiteY5-356" fmla="*/ 127576 h 663933"/>
                <a:gd name="connsiteX0-357" fmla="*/ 101940 w 644966"/>
                <a:gd name="connsiteY0-358" fmla="*/ 58090 h 685888"/>
                <a:gd name="connsiteX1-359" fmla="*/ 545294 w 644966"/>
                <a:gd name="connsiteY1-360" fmla="*/ 16673 h 685888"/>
                <a:gd name="connsiteX2-361" fmla="*/ 633532 w 644966"/>
                <a:gd name="connsiteY2-362" fmla="*/ 330492 h 685888"/>
                <a:gd name="connsiteX3-363" fmla="*/ 533677 w 644966"/>
                <a:gd name="connsiteY3-364" fmla="*/ 663933 h 685888"/>
                <a:gd name="connsiteX4-365" fmla="*/ 10874 w 644966"/>
                <a:gd name="connsiteY4-366" fmla="*/ 575801 h 685888"/>
                <a:gd name="connsiteX5-367" fmla="*/ 36507 w 644966"/>
                <a:gd name="connsiteY5-368" fmla="*/ 127576 h 685888"/>
                <a:gd name="connsiteX0-369" fmla="*/ 101940 w 642626"/>
                <a:gd name="connsiteY0-370" fmla="*/ 58090 h 654766"/>
                <a:gd name="connsiteX1-371" fmla="*/ 545294 w 642626"/>
                <a:gd name="connsiteY1-372" fmla="*/ 16673 h 654766"/>
                <a:gd name="connsiteX2-373" fmla="*/ 633532 w 642626"/>
                <a:gd name="connsiteY2-374" fmla="*/ 330492 h 654766"/>
                <a:gd name="connsiteX3-375" fmla="*/ 567513 w 642626"/>
                <a:gd name="connsiteY3-376" fmla="*/ 613179 h 654766"/>
                <a:gd name="connsiteX4-377" fmla="*/ 10874 w 642626"/>
                <a:gd name="connsiteY4-378" fmla="*/ 575801 h 654766"/>
                <a:gd name="connsiteX5-379" fmla="*/ 36507 w 642626"/>
                <a:gd name="connsiteY5-380" fmla="*/ 127576 h 654766"/>
                <a:gd name="connsiteX0-381" fmla="*/ 101940 w 642626"/>
                <a:gd name="connsiteY0-382" fmla="*/ 30477 h 627153"/>
                <a:gd name="connsiteX1-383" fmla="*/ 545294 w 642626"/>
                <a:gd name="connsiteY1-384" fmla="*/ 31354 h 627153"/>
                <a:gd name="connsiteX2-385" fmla="*/ 633532 w 642626"/>
                <a:gd name="connsiteY2-386" fmla="*/ 302879 h 627153"/>
                <a:gd name="connsiteX3-387" fmla="*/ 567513 w 642626"/>
                <a:gd name="connsiteY3-388" fmla="*/ 585566 h 627153"/>
                <a:gd name="connsiteX4-389" fmla="*/ 10874 w 642626"/>
                <a:gd name="connsiteY4-390" fmla="*/ 548188 h 627153"/>
                <a:gd name="connsiteX5-391" fmla="*/ 36507 w 642626"/>
                <a:gd name="connsiteY5-392" fmla="*/ 99963 h 627153"/>
                <a:gd name="connsiteX0-393" fmla="*/ 101940 w 641803"/>
                <a:gd name="connsiteY0-394" fmla="*/ 32533 h 629209"/>
                <a:gd name="connsiteX1-395" fmla="*/ 545294 w 641803"/>
                <a:gd name="connsiteY1-396" fmla="*/ 33410 h 629209"/>
                <a:gd name="connsiteX2-397" fmla="*/ 633532 w 641803"/>
                <a:gd name="connsiteY2-398" fmla="*/ 304935 h 629209"/>
                <a:gd name="connsiteX3-399" fmla="*/ 567513 w 641803"/>
                <a:gd name="connsiteY3-400" fmla="*/ 587622 h 629209"/>
                <a:gd name="connsiteX4-401" fmla="*/ 10874 w 641803"/>
                <a:gd name="connsiteY4-402" fmla="*/ 550244 h 629209"/>
                <a:gd name="connsiteX5-403" fmla="*/ 36507 w 641803"/>
                <a:gd name="connsiteY5-404" fmla="*/ 102019 h 629209"/>
                <a:gd name="connsiteX0-405" fmla="*/ 93785 w 633648"/>
                <a:gd name="connsiteY0-406" fmla="*/ 32533 h 629209"/>
                <a:gd name="connsiteX1-407" fmla="*/ 537139 w 633648"/>
                <a:gd name="connsiteY1-408" fmla="*/ 33410 h 629209"/>
                <a:gd name="connsiteX2-409" fmla="*/ 625377 w 633648"/>
                <a:gd name="connsiteY2-410" fmla="*/ 304935 h 629209"/>
                <a:gd name="connsiteX3-411" fmla="*/ 559358 w 633648"/>
                <a:gd name="connsiteY3-412" fmla="*/ 587622 h 629209"/>
                <a:gd name="connsiteX4-413" fmla="*/ 2719 w 633648"/>
                <a:gd name="connsiteY4-414" fmla="*/ 550244 h 629209"/>
                <a:gd name="connsiteX5-415" fmla="*/ 28352 w 633648"/>
                <a:gd name="connsiteY5-416" fmla="*/ 102019 h 629209"/>
                <a:gd name="connsiteX0-417" fmla="*/ 103603 w 643466"/>
                <a:gd name="connsiteY0-418" fmla="*/ 32533 h 629209"/>
                <a:gd name="connsiteX1-419" fmla="*/ 546957 w 643466"/>
                <a:gd name="connsiteY1-420" fmla="*/ 33410 h 629209"/>
                <a:gd name="connsiteX2-421" fmla="*/ 635195 w 643466"/>
                <a:gd name="connsiteY2-422" fmla="*/ 304935 h 629209"/>
                <a:gd name="connsiteX3-423" fmla="*/ 569176 w 643466"/>
                <a:gd name="connsiteY3-424" fmla="*/ 587622 h 629209"/>
                <a:gd name="connsiteX4-425" fmla="*/ 12537 w 643466"/>
                <a:gd name="connsiteY4-426" fmla="*/ 550244 h 629209"/>
                <a:gd name="connsiteX5-427" fmla="*/ 4334 w 643466"/>
                <a:gd name="connsiteY5-428" fmla="*/ 102019 h 629209"/>
                <a:gd name="connsiteX0-429" fmla="*/ 103603 w 643466"/>
                <a:gd name="connsiteY0-430" fmla="*/ 32533 h 613248"/>
                <a:gd name="connsiteX1-431" fmla="*/ 546957 w 643466"/>
                <a:gd name="connsiteY1-432" fmla="*/ 33410 h 613248"/>
                <a:gd name="connsiteX2-433" fmla="*/ 635195 w 643466"/>
                <a:gd name="connsiteY2-434" fmla="*/ 304935 h 613248"/>
                <a:gd name="connsiteX3-435" fmla="*/ 569176 w 643466"/>
                <a:gd name="connsiteY3-436" fmla="*/ 587622 h 613248"/>
                <a:gd name="connsiteX4-437" fmla="*/ 12537 w 643466"/>
                <a:gd name="connsiteY4-438" fmla="*/ 518643 h 613248"/>
                <a:gd name="connsiteX5-439" fmla="*/ 4334 w 643466"/>
                <a:gd name="connsiteY5-440" fmla="*/ 102019 h 613248"/>
                <a:gd name="connsiteX0-441" fmla="*/ 103603 w 622280"/>
                <a:gd name="connsiteY0-442" fmla="*/ 51723 h 632438"/>
                <a:gd name="connsiteX1-443" fmla="*/ 546957 w 622280"/>
                <a:gd name="connsiteY1-444" fmla="*/ 52600 h 632438"/>
                <a:gd name="connsiteX2-445" fmla="*/ 569176 w 622280"/>
                <a:gd name="connsiteY2-446" fmla="*/ 606812 h 632438"/>
                <a:gd name="connsiteX3-447" fmla="*/ 12537 w 622280"/>
                <a:gd name="connsiteY3-448" fmla="*/ 537833 h 632438"/>
                <a:gd name="connsiteX4-449" fmla="*/ 4334 w 622280"/>
                <a:gd name="connsiteY4-450" fmla="*/ 121209 h 632438"/>
                <a:gd name="connsiteX0-451" fmla="*/ 103603 w 640916"/>
                <a:gd name="connsiteY0-452" fmla="*/ 51277 h 628066"/>
                <a:gd name="connsiteX1-453" fmla="*/ 546957 w 640916"/>
                <a:gd name="connsiteY1-454" fmla="*/ 52154 h 628066"/>
                <a:gd name="connsiteX2-455" fmla="*/ 595444 w 640916"/>
                <a:gd name="connsiteY2-456" fmla="*/ 600046 h 628066"/>
                <a:gd name="connsiteX3-457" fmla="*/ 12537 w 640916"/>
                <a:gd name="connsiteY3-458" fmla="*/ 537387 h 628066"/>
                <a:gd name="connsiteX4-459" fmla="*/ 4334 w 640916"/>
                <a:gd name="connsiteY4-460" fmla="*/ 120763 h 628066"/>
                <a:gd name="connsiteX0-461" fmla="*/ 103603 w 629940"/>
                <a:gd name="connsiteY0-462" fmla="*/ 26437 h 603226"/>
                <a:gd name="connsiteX1-463" fmla="*/ 546957 w 629940"/>
                <a:gd name="connsiteY1-464" fmla="*/ 27314 h 603226"/>
                <a:gd name="connsiteX2-465" fmla="*/ 595444 w 629940"/>
                <a:gd name="connsiteY2-466" fmla="*/ 575206 h 603226"/>
                <a:gd name="connsiteX3-467" fmla="*/ 12537 w 629940"/>
                <a:gd name="connsiteY3-468" fmla="*/ 512547 h 603226"/>
                <a:gd name="connsiteX4-469" fmla="*/ 4334 w 629940"/>
                <a:gd name="connsiteY4-470" fmla="*/ 95923 h 603226"/>
                <a:gd name="connsiteX0-471" fmla="*/ 103603 w 651443"/>
                <a:gd name="connsiteY0-472" fmla="*/ 20041 h 614843"/>
                <a:gd name="connsiteX1-473" fmla="*/ 608249 w 651443"/>
                <a:gd name="connsiteY1-474" fmla="*/ 39879 h 614843"/>
                <a:gd name="connsiteX2-475" fmla="*/ 595444 w 651443"/>
                <a:gd name="connsiteY2-476" fmla="*/ 568810 h 614843"/>
                <a:gd name="connsiteX3-477" fmla="*/ 12537 w 651443"/>
                <a:gd name="connsiteY3-478" fmla="*/ 506151 h 614843"/>
                <a:gd name="connsiteX4-479" fmla="*/ 4334 w 651443"/>
                <a:gd name="connsiteY4-480" fmla="*/ 89527 h 614843"/>
                <a:gd name="connsiteX0-481" fmla="*/ 103603 w 640788"/>
                <a:gd name="connsiteY0-482" fmla="*/ 20041 h 614843"/>
                <a:gd name="connsiteX1-483" fmla="*/ 581981 w 640788"/>
                <a:gd name="connsiteY1-484" fmla="*/ 39879 h 614843"/>
                <a:gd name="connsiteX2-485" fmla="*/ 595444 w 640788"/>
                <a:gd name="connsiteY2-486" fmla="*/ 568810 h 614843"/>
                <a:gd name="connsiteX3-487" fmla="*/ 12537 w 640788"/>
                <a:gd name="connsiteY3-488" fmla="*/ 506151 h 614843"/>
                <a:gd name="connsiteX4-489" fmla="*/ 4334 w 640788"/>
                <a:gd name="connsiteY4-490" fmla="*/ 89527 h 614843"/>
                <a:gd name="connsiteX0-491" fmla="*/ 103603 w 673655"/>
                <a:gd name="connsiteY0-492" fmla="*/ 38763 h 618146"/>
                <a:gd name="connsiteX1-493" fmla="*/ 581981 w 673655"/>
                <a:gd name="connsiteY1-494" fmla="*/ 58601 h 618146"/>
                <a:gd name="connsiteX2-495" fmla="*/ 621713 w 673655"/>
                <a:gd name="connsiteY2-496" fmla="*/ 562250 h 618146"/>
                <a:gd name="connsiteX3-497" fmla="*/ 12537 w 673655"/>
                <a:gd name="connsiteY3-498" fmla="*/ 524873 h 618146"/>
                <a:gd name="connsiteX4-499" fmla="*/ 4334 w 673655"/>
                <a:gd name="connsiteY4-500" fmla="*/ 108249 h 618146"/>
                <a:gd name="connsiteX0-501" fmla="*/ 103603 w 654750"/>
                <a:gd name="connsiteY0-502" fmla="*/ 38763 h 605787"/>
                <a:gd name="connsiteX1-503" fmla="*/ 581981 w 654750"/>
                <a:gd name="connsiteY1-504" fmla="*/ 58601 h 605787"/>
                <a:gd name="connsiteX2-505" fmla="*/ 621713 w 654750"/>
                <a:gd name="connsiteY2-506" fmla="*/ 562250 h 605787"/>
                <a:gd name="connsiteX3-507" fmla="*/ 12537 w 654750"/>
                <a:gd name="connsiteY3-508" fmla="*/ 524873 h 605787"/>
                <a:gd name="connsiteX4-509" fmla="*/ 4334 w 654750"/>
                <a:gd name="connsiteY4-510" fmla="*/ 108249 h 605787"/>
                <a:gd name="connsiteX0-511" fmla="*/ 103603 w 643734"/>
                <a:gd name="connsiteY0-512" fmla="*/ 31800 h 598824"/>
                <a:gd name="connsiteX1-513" fmla="*/ 581981 w 643734"/>
                <a:gd name="connsiteY1-514" fmla="*/ 51638 h 598824"/>
                <a:gd name="connsiteX2-515" fmla="*/ 621713 w 643734"/>
                <a:gd name="connsiteY2-516" fmla="*/ 555287 h 598824"/>
                <a:gd name="connsiteX3-517" fmla="*/ 12537 w 643734"/>
                <a:gd name="connsiteY3-518" fmla="*/ 517910 h 598824"/>
                <a:gd name="connsiteX4-519" fmla="*/ 4334 w 643734"/>
                <a:gd name="connsiteY4-520" fmla="*/ 101286 h 598824"/>
                <a:gd name="connsiteX0-521" fmla="*/ 103603 w 643734"/>
                <a:gd name="connsiteY0-522" fmla="*/ 24551 h 591575"/>
                <a:gd name="connsiteX1-523" fmla="*/ 581981 w 643734"/>
                <a:gd name="connsiteY1-524" fmla="*/ 44389 h 591575"/>
                <a:gd name="connsiteX2-525" fmla="*/ 621713 w 643734"/>
                <a:gd name="connsiteY2-526" fmla="*/ 548038 h 591575"/>
                <a:gd name="connsiteX3-527" fmla="*/ 12537 w 643734"/>
                <a:gd name="connsiteY3-528" fmla="*/ 510661 h 591575"/>
                <a:gd name="connsiteX4-529" fmla="*/ 4334 w 643734"/>
                <a:gd name="connsiteY4-530" fmla="*/ 94037 h 591575"/>
                <a:gd name="connsiteX0-531" fmla="*/ 103603 w 643734"/>
                <a:gd name="connsiteY0-532" fmla="*/ 20135 h 587159"/>
                <a:gd name="connsiteX1-533" fmla="*/ 581981 w 643734"/>
                <a:gd name="connsiteY1-534" fmla="*/ 39973 h 587159"/>
                <a:gd name="connsiteX2-535" fmla="*/ 621713 w 643734"/>
                <a:gd name="connsiteY2-536" fmla="*/ 543622 h 587159"/>
                <a:gd name="connsiteX3-537" fmla="*/ 12537 w 643734"/>
                <a:gd name="connsiteY3-538" fmla="*/ 506245 h 587159"/>
                <a:gd name="connsiteX4-539" fmla="*/ 4334 w 643734"/>
                <a:gd name="connsiteY4-540" fmla="*/ 89621 h 587159"/>
                <a:gd name="connsiteX0-541" fmla="*/ 51067 w 657504"/>
                <a:gd name="connsiteY0-542" fmla="*/ 31623 h 592327"/>
                <a:gd name="connsiteX1-543" fmla="*/ 581981 w 657504"/>
                <a:gd name="connsiteY1-544" fmla="*/ 45141 h 592327"/>
                <a:gd name="connsiteX2-545" fmla="*/ 621713 w 657504"/>
                <a:gd name="connsiteY2-546" fmla="*/ 548790 h 592327"/>
                <a:gd name="connsiteX3-547" fmla="*/ 12537 w 657504"/>
                <a:gd name="connsiteY3-548" fmla="*/ 511413 h 592327"/>
                <a:gd name="connsiteX4-549" fmla="*/ 4334 w 657504"/>
                <a:gd name="connsiteY4-550" fmla="*/ 94789 h 592327"/>
                <a:gd name="connsiteX0-551" fmla="*/ 51067 w 676118"/>
                <a:gd name="connsiteY0-552" fmla="*/ 31623 h 604686"/>
                <a:gd name="connsiteX1-553" fmla="*/ 581981 w 676118"/>
                <a:gd name="connsiteY1-554" fmla="*/ 45141 h 604686"/>
                <a:gd name="connsiteX2-555" fmla="*/ 621713 w 676118"/>
                <a:gd name="connsiteY2-556" fmla="*/ 548790 h 604686"/>
                <a:gd name="connsiteX3-557" fmla="*/ 12537 w 676118"/>
                <a:gd name="connsiteY3-558" fmla="*/ 511413 h 604686"/>
                <a:gd name="connsiteX4-559" fmla="*/ 4334 w 676118"/>
                <a:gd name="connsiteY4-560" fmla="*/ 94789 h 604686"/>
                <a:gd name="connsiteX0-561" fmla="*/ 51067 w 659741"/>
                <a:gd name="connsiteY0-562" fmla="*/ 18182 h 591245"/>
                <a:gd name="connsiteX1-563" fmla="*/ 581981 w 659741"/>
                <a:gd name="connsiteY1-564" fmla="*/ 31700 h 591245"/>
                <a:gd name="connsiteX2-565" fmla="*/ 621713 w 659741"/>
                <a:gd name="connsiteY2-566" fmla="*/ 535349 h 591245"/>
                <a:gd name="connsiteX3-567" fmla="*/ 12537 w 659741"/>
                <a:gd name="connsiteY3-568" fmla="*/ 497972 h 591245"/>
                <a:gd name="connsiteX4-569" fmla="*/ 4334 w 659741"/>
                <a:gd name="connsiteY4-570" fmla="*/ 81348 h 591245"/>
                <a:gd name="connsiteX0-571" fmla="*/ 51067 w 671131"/>
                <a:gd name="connsiteY0-572" fmla="*/ 18182 h 591245"/>
                <a:gd name="connsiteX1-573" fmla="*/ 617005 w 671131"/>
                <a:gd name="connsiteY1-574" fmla="*/ 31700 h 591245"/>
                <a:gd name="connsiteX2-575" fmla="*/ 621713 w 671131"/>
                <a:gd name="connsiteY2-576" fmla="*/ 535349 h 591245"/>
                <a:gd name="connsiteX3-577" fmla="*/ 12537 w 671131"/>
                <a:gd name="connsiteY3-578" fmla="*/ 497972 h 591245"/>
                <a:gd name="connsiteX4-579" fmla="*/ 4334 w 671131"/>
                <a:gd name="connsiteY4-580" fmla="*/ 81348 h 591245"/>
                <a:gd name="connsiteX0-581" fmla="*/ 51067 w 648099"/>
                <a:gd name="connsiteY0-582" fmla="*/ 18182 h 578886"/>
                <a:gd name="connsiteX1-583" fmla="*/ 617005 w 648099"/>
                <a:gd name="connsiteY1-584" fmla="*/ 31700 h 578886"/>
                <a:gd name="connsiteX2-585" fmla="*/ 621713 w 648099"/>
                <a:gd name="connsiteY2-586" fmla="*/ 535349 h 578886"/>
                <a:gd name="connsiteX3-587" fmla="*/ 12537 w 648099"/>
                <a:gd name="connsiteY3-588" fmla="*/ 497972 h 578886"/>
                <a:gd name="connsiteX4-589" fmla="*/ 4334 w 648099"/>
                <a:gd name="connsiteY4-590" fmla="*/ 81348 h 578886"/>
                <a:gd name="connsiteX0-591" fmla="*/ 51067 w 648099"/>
                <a:gd name="connsiteY0-592" fmla="*/ 18182 h 565791"/>
                <a:gd name="connsiteX1-593" fmla="*/ 617005 w 648099"/>
                <a:gd name="connsiteY1-594" fmla="*/ 31700 h 565791"/>
                <a:gd name="connsiteX2-595" fmla="*/ 621713 w 648099"/>
                <a:gd name="connsiteY2-596" fmla="*/ 535349 h 565791"/>
                <a:gd name="connsiteX3-597" fmla="*/ 12537 w 648099"/>
                <a:gd name="connsiteY3-598" fmla="*/ 497972 h 565791"/>
                <a:gd name="connsiteX4-599" fmla="*/ 4334 w 648099"/>
                <a:gd name="connsiteY4-600" fmla="*/ 81348 h 565791"/>
              </a:gdLst>
              <a:ahLst/>
              <a:cxnLst>
                <a:cxn ang="0">
                  <a:pos x="connsiteX0-591" y="connsiteY0-592"/>
                </a:cxn>
                <a:cxn ang="0">
                  <a:pos x="connsiteX1-593" y="connsiteY1-594"/>
                </a:cxn>
                <a:cxn ang="0">
                  <a:pos x="connsiteX2-595" y="connsiteY2-596"/>
                </a:cxn>
                <a:cxn ang="0">
                  <a:pos x="connsiteX3-597" y="connsiteY3-598"/>
                </a:cxn>
                <a:cxn ang="0">
                  <a:pos x="connsiteX4-599" y="connsiteY4-600"/>
                </a:cxn>
              </a:cxnLst>
              <a:rect l="l" t="t" r="r" b="b"/>
              <a:pathLst>
                <a:path w="648099" h="565791">
                  <a:moveTo>
                    <a:pt x="51067" y="18182"/>
                  </a:moveTo>
                  <a:cubicBezTo>
                    <a:pt x="281003" y="7261"/>
                    <a:pt x="591945" y="-22893"/>
                    <a:pt x="617005" y="31700"/>
                  </a:cubicBezTo>
                  <a:cubicBezTo>
                    <a:pt x="642065" y="86293"/>
                    <a:pt x="669922" y="489239"/>
                    <a:pt x="621713" y="535349"/>
                  </a:cubicBezTo>
                  <a:cubicBezTo>
                    <a:pt x="573504" y="581459"/>
                    <a:pt x="32838" y="579874"/>
                    <a:pt x="12537" y="497972"/>
                  </a:cubicBezTo>
                  <a:cubicBezTo>
                    <a:pt x="992" y="378148"/>
                    <a:pt x="-4426" y="189998"/>
                    <a:pt x="4334" y="81348"/>
                  </a:cubicBezTo>
                </a:path>
              </a:pathLst>
            </a:custGeom>
            <a:noFill/>
            <a:ln w="25400" cap="rnd" cmpd="sng" algn="ctr">
              <a:solidFill>
                <a:sysClr val="windowText" lastClr="000000">
                  <a:lumMod val="65000"/>
                  <a:lumOff val="35000"/>
                </a:sysClr>
              </a:solidFill>
              <a:prstDash val="solid"/>
              <a:roun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14" name="矩形 96"/>
            <p:cNvSpPr>
              <a:spLocks noChangeArrowheads="1"/>
            </p:cNvSpPr>
            <p:nvPr>
              <p:custDataLst>
                <p:tags r:id="rId13"/>
              </p:custDataLst>
            </p:nvPr>
          </p:nvSpPr>
          <p:spPr bwMode="auto">
            <a:xfrm>
              <a:off x="1480842" y="4959216"/>
              <a:ext cx="702384" cy="6487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p>
              <a:pPr marL="0" marR="0" lvl="0" indent="0" algn="ctr" defTabSz="914400" eaLnBrk="1" fontAlgn="auto" latinLnBrk="0" hangingPunct="1">
                <a:lnSpc>
                  <a:spcPct val="100000"/>
                </a:lnSpc>
                <a:spcBef>
                  <a:spcPts val="0"/>
                </a:spcBef>
                <a:spcAft>
                  <a:spcPts val="0"/>
                </a:spcAft>
                <a:buClrTx/>
                <a:buSzTx/>
                <a:buFontTx/>
                <a:buNone/>
                <a:defRPr/>
              </a:pPr>
              <a:r>
                <a:rPr kumimoji="0" lang="en-US" altLang="zh-CN" sz="1200" b="1" i="0" u="none" strike="noStrike" kern="0" cap="none" spc="0" normalizeH="0" baseline="0" noProof="0" dirty="0">
                  <a:ln>
                    <a:noFill/>
                  </a:ln>
                  <a:solidFill>
                    <a:srgbClr val="595959"/>
                  </a:solidFill>
                  <a:effectLst/>
                  <a:uLnTx/>
                  <a:uFillTx/>
                  <a:latin typeface="仓耳青禾体-谷力 W05"/>
                  <a:ea typeface="仓耳青禾体-谷力 W05"/>
                  <a:cs typeface="+mn-ea"/>
                  <a:sym typeface="+mn-lt"/>
                </a:rPr>
                <a:t>02</a:t>
              </a:r>
              <a:endParaRPr kumimoji="0" lang="zh-CN" altLang="en-US" sz="1200" b="1" i="0" u="none" strike="noStrike" kern="0" cap="none" spc="0" normalizeH="0" baseline="0" noProof="0" dirty="0">
                <a:ln>
                  <a:noFill/>
                </a:ln>
                <a:solidFill>
                  <a:srgbClr val="595959"/>
                </a:solidFill>
                <a:effectLst/>
                <a:uLnTx/>
                <a:uFillTx/>
                <a:latin typeface="仓耳青禾体-谷力 W05"/>
                <a:ea typeface="仓耳青禾体-谷力 W05"/>
                <a:cs typeface="+mn-ea"/>
                <a:sym typeface="+mn-lt"/>
              </a:endParaRPr>
            </a:p>
          </p:txBody>
        </p:sp>
        <p:grpSp>
          <p:nvGrpSpPr>
            <p:cNvPr id="22" name="组合 10"/>
            <p:cNvGrpSpPr/>
            <p:nvPr/>
          </p:nvGrpSpPr>
          <p:grpSpPr bwMode="auto">
            <a:xfrm>
              <a:off x="1611313" y="4416425"/>
              <a:ext cx="500062" cy="522288"/>
              <a:chOff x="7710221" y="2608730"/>
              <a:chExt cx="828208" cy="866128"/>
            </a:xfrm>
          </p:grpSpPr>
          <p:sp>
            <p:nvSpPr>
              <p:cNvPr id="23" name="任意多边形 6"/>
              <p:cNvSpPr/>
              <p:nvPr>
                <p:custDataLst>
                  <p:tags r:id="rId14"/>
                </p:custDataLst>
              </p:nvPr>
            </p:nvSpPr>
            <p:spPr>
              <a:xfrm>
                <a:off x="7710221" y="2608730"/>
                <a:ext cx="828208" cy="866128"/>
              </a:xfrm>
              <a:custGeom>
                <a:avLst/>
                <a:gdLst>
                  <a:gd name="connsiteX0" fmla="*/ 272960 w 895427"/>
                  <a:gd name="connsiteY0" fmla="*/ 0 h 751895"/>
                  <a:gd name="connsiteX1" fmla="*/ 595689 w 895427"/>
                  <a:gd name="connsiteY1" fmla="*/ 0 h 751895"/>
                  <a:gd name="connsiteX2" fmla="*/ 568795 w 895427"/>
                  <a:gd name="connsiteY2" fmla="*/ 457200 h 751895"/>
                  <a:gd name="connsiteX3" fmla="*/ 878077 w 895427"/>
                  <a:gd name="connsiteY3" fmla="*/ 672353 h 751895"/>
                  <a:gd name="connsiteX4" fmla="*/ 17465 w 895427"/>
                  <a:gd name="connsiteY4" fmla="*/ 739589 h 751895"/>
                  <a:gd name="connsiteX5" fmla="*/ 299854 w 895427"/>
                  <a:gd name="connsiteY5" fmla="*/ 443753 h 751895"/>
                  <a:gd name="connsiteX6" fmla="*/ 272960 w 895427"/>
                  <a:gd name="connsiteY6" fmla="*/ 0 h 751895"/>
                  <a:gd name="connsiteX0-1" fmla="*/ 272960 w 908267"/>
                  <a:gd name="connsiteY0-2" fmla="*/ 0 h 845792"/>
                  <a:gd name="connsiteX1-3" fmla="*/ 595689 w 908267"/>
                  <a:gd name="connsiteY1-4" fmla="*/ 0 h 845792"/>
                  <a:gd name="connsiteX2-5" fmla="*/ 568795 w 908267"/>
                  <a:gd name="connsiteY2-6" fmla="*/ 457200 h 845792"/>
                  <a:gd name="connsiteX3-7" fmla="*/ 891524 w 908267"/>
                  <a:gd name="connsiteY3-8" fmla="*/ 833718 h 845792"/>
                  <a:gd name="connsiteX4-9" fmla="*/ 17465 w 908267"/>
                  <a:gd name="connsiteY4-10" fmla="*/ 739589 h 845792"/>
                  <a:gd name="connsiteX5-11" fmla="*/ 299854 w 908267"/>
                  <a:gd name="connsiteY5-12" fmla="*/ 443753 h 845792"/>
                  <a:gd name="connsiteX6-13" fmla="*/ 272960 w 908267"/>
                  <a:gd name="connsiteY6-14" fmla="*/ 0 h 845792"/>
                  <a:gd name="connsiteX0-15" fmla="*/ 196651 w 828208"/>
                  <a:gd name="connsiteY0-16" fmla="*/ 0 h 866128"/>
                  <a:gd name="connsiteX1-17" fmla="*/ 519380 w 828208"/>
                  <a:gd name="connsiteY1-18" fmla="*/ 0 h 866128"/>
                  <a:gd name="connsiteX2-19" fmla="*/ 492486 w 828208"/>
                  <a:gd name="connsiteY2-20" fmla="*/ 457200 h 866128"/>
                  <a:gd name="connsiteX3-21" fmla="*/ 815215 w 828208"/>
                  <a:gd name="connsiteY3-22" fmla="*/ 833718 h 866128"/>
                  <a:gd name="connsiteX4-23" fmla="*/ 21839 w 828208"/>
                  <a:gd name="connsiteY4-24" fmla="*/ 820271 h 866128"/>
                  <a:gd name="connsiteX5-25" fmla="*/ 223545 w 828208"/>
                  <a:gd name="connsiteY5-26" fmla="*/ 443753 h 866128"/>
                  <a:gd name="connsiteX6-27" fmla="*/ 196651 w 828208"/>
                  <a:gd name="connsiteY6-28" fmla="*/ 0 h 866128"/>
                  <a:gd name="connsiteX0-29" fmla="*/ 196651 w 828208"/>
                  <a:gd name="connsiteY0-30" fmla="*/ 0 h 866128"/>
                  <a:gd name="connsiteX1-31" fmla="*/ 519380 w 828208"/>
                  <a:gd name="connsiteY1-32" fmla="*/ 0 h 866128"/>
                  <a:gd name="connsiteX2-33" fmla="*/ 492486 w 828208"/>
                  <a:gd name="connsiteY2-34" fmla="*/ 457200 h 866128"/>
                  <a:gd name="connsiteX3-35" fmla="*/ 815215 w 828208"/>
                  <a:gd name="connsiteY3-36" fmla="*/ 833718 h 866128"/>
                  <a:gd name="connsiteX4-37" fmla="*/ 21839 w 828208"/>
                  <a:gd name="connsiteY4-38" fmla="*/ 820271 h 866128"/>
                  <a:gd name="connsiteX5-39" fmla="*/ 223545 w 828208"/>
                  <a:gd name="connsiteY5-40" fmla="*/ 443753 h 866128"/>
                  <a:gd name="connsiteX6-41" fmla="*/ 196651 w 828208"/>
                  <a:gd name="connsiteY6-42" fmla="*/ 0 h 866128"/>
                </a:gdLst>
                <a:ahLst/>
                <a:cxnLst>
                  <a:cxn ang="0">
                    <a:pos x="connsiteX0-29" y="connsiteY0-30"/>
                  </a:cxn>
                  <a:cxn ang="0">
                    <a:pos x="connsiteX1-31" y="connsiteY1-32"/>
                  </a:cxn>
                  <a:cxn ang="0">
                    <a:pos x="connsiteX2-33" y="connsiteY2-34"/>
                  </a:cxn>
                  <a:cxn ang="0">
                    <a:pos x="connsiteX3-35" y="connsiteY3-36"/>
                  </a:cxn>
                  <a:cxn ang="0">
                    <a:pos x="connsiteX4-37" y="connsiteY4-38"/>
                  </a:cxn>
                  <a:cxn ang="0">
                    <a:pos x="connsiteX5-39" y="connsiteY5-40"/>
                  </a:cxn>
                  <a:cxn ang="0">
                    <a:pos x="connsiteX6-41" y="connsiteY6-42"/>
                  </a:cxn>
                </a:cxnLst>
                <a:rect l="l" t="t" r="r" b="b"/>
                <a:pathLst>
                  <a:path w="828208" h="866128">
                    <a:moveTo>
                      <a:pt x="196651" y="0"/>
                    </a:moveTo>
                    <a:lnTo>
                      <a:pt x="519380" y="0"/>
                    </a:lnTo>
                    <a:cubicBezTo>
                      <a:pt x="510415" y="152400"/>
                      <a:pt x="519380" y="266699"/>
                      <a:pt x="492486" y="457200"/>
                    </a:cubicBezTo>
                    <a:cubicBezTo>
                      <a:pt x="595580" y="528918"/>
                      <a:pt x="893656" y="773206"/>
                      <a:pt x="815215" y="833718"/>
                    </a:cubicBezTo>
                    <a:cubicBezTo>
                      <a:pt x="736774" y="894230"/>
                      <a:pt x="118209" y="858371"/>
                      <a:pt x="21839" y="820271"/>
                    </a:cubicBezTo>
                    <a:cubicBezTo>
                      <a:pt x="-74531" y="782171"/>
                      <a:pt x="176480" y="508747"/>
                      <a:pt x="223545" y="443753"/>
                    </a:cubicBezTo>
                    <a:lnTo>
                      <a:pt x="196651" y="0"/>
                    </a:lnTo>
                    <a:close/>
                  </a:path>
                </a:pathLst>
              </a:custGeom>
              <a:noFill/>
              <a:ln w="22225" cap="rnd" cmpd="sng" algn="ctr">
                <a:solidFill>
                  <a:sysClr val="windowText" lastClr="000000">
                    <a:lumMod val="65000"/>
                    <a:lumOff val="35000"/>
                  </a:sysClr>
                </a:solidFill>
                <a:prstDash val="solid"/>
                <a:roun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24" name="任意多边形 8"/>
              <p:cNvSpPr/>
              <p:nvPr>
                <p:custDataLst>
                  <p:tags r:id="rId15"/>
                </p:custDataLst>
              </p:nvPr>
            </p:nvSpPr>
            <p:spPr>
              <a:xfrm>
                <a:off x="7836424" y="3158945"/>
                <a:ext cx="512700" cy="26326"/>
              </a:xfrm>
              <a:custGeom>
                <a:avLst/>
                <a:gdLst>
                  <a:gd name="connsiteX0" fmla="*/ 0 w 510988"/>
                  <a:gd name="connsiteY0" fmla="*/ 27144 h 27144"/>
                  <a:gd name="connsiteX1" fmla="*/ 188259 w 510988"/>
                  <a:gd name="connsiteY1" fmla="*/ 250 h 27144"/>
                  <a:gd name="connsiteX2" fmla="*/ 349624 w 510988"/>
                  <a:gd name="connsiteY2" fmla="*/ 13697 h 27144"/>
                  <a:gd name="connsiteX3" fmla="*/ 510988 w 510988"/>
                  <a:gd name="connsiteY3" fmla="*/ 13697 h 27144"/>
                </a:gdLst>
                <a:ahLst/>
                <a:cxnLst>
                  <a:cxn ang="0">
                    <a:pos x="connsiteX0" y="connsiteY0"/>
                  </a:cxn>
                  <a:cxn ang="0">
                    <a:pos x="connsiteX1" y="connsiteY1"/>
                  </a:cxn>
                  <a:cxn ang="0">
                    <a:pos x="connsiteX2" y="connsiteY2"/>
                  </a:cxn>
                  <a:cxn ang="0">
                    <a:pos x="connsiteX3" y="connsiteY3"/>
                  </a:cxn>
                </a:cxnLst>
                <a:rect l="l" t="t" r="r" b="b"/>
                <a:pathLst>
                  <a:path w="510988" h="27144">
                    <a:moveTo>
                      <a:pt x="0" y="27144"/>
                    </a:moveTo>
                    <a:cubicBezTo>
                      <a:pt x="64994" y="14817"/>
                      <a:pt x="129988" y="2491"/>
                      <a:pt x="188259" y="250"/>
                    </a:cubicBezTo>
                    <a:cubicBezTo>
                      <a:pt x="246530" y="-1991"/>
                      <a:pt x="295836" y="11456"/>
                      <a:pt x="349624" y="13697"/>
                    </a:cubicBezTo>
                    <a:cubicBezTo>
                      <a:pt x="403412" y="15938"/>
                      <a:pt x="457200" y="14817"/>
                      <a:pt x="510988" y="13697"/>
                    </a:cubicBezTo>
                  </a:path>
                </a:pathLst>
              </a:custGeom>
              <a:noFill/>
              <a:ln w="22225" cap="rnd" cmpd="sng" algn="ctr">
                <a:solidFill>
                  <a:sysClr val="windowText" lastClr="000000">
                    <a:lumMod val="65000"/>
                    <a:lumOff val="35000"/>
                  </a:sysClr>
                </a:solidFill>
                <a:prstDash val="solid"/>
                <a:roun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25" name="椭圆 31"/>
              <p:cNvSpPr/>
              <p:nvPr>
                <p:custDataLst>
                  <p:tags r:id="rId16"/>
                </p:custDataLst>
              </p:nvPr>
            </p:nvSpPr>
            <p:spPr>
              <a:xfrm>
                <a:off x="7973144" y="3264250"/>
                <a:ext cx="47326" cy="47387"/>
              </a:xfrm>
              <a:custGeom>
                <a:avLst/>
                <a:gdLst>
                  <a:gd name="connsiteX0" fmla="*/ 0 w 656493"/>
                  <a:gd name="connsiteY0" fmla="*/ 316523 h 633046"/>
                  <a:gd name="connsiteX1" fmla="*/ 328247 w 656493"/>
                  <a:gd name="connsiteY1" fmla="*/ 0 h 633046"/>
                  <a:gd name="connsiteX2" fmla="*/ 656494 w 656493"/>
                  <a:gd name="connsiteY2" fmla="*/ 316523 h 633046"/>
                  <a:gd name="connsiteX3" fmla="*/ 328247 w 656493"/>
                  <a:gd name="connsiteY3" fmla="*/ 633046 h 633046"/>
                  <a:gd name="connsiteX4" fmla="*/ 0 w 656493"/>
                  <a:gd name="connsiteY4" fmla="*/ 316523 h 633046"/>
                  <a:gd name="connsiteX0-1" fmla="*/ 328247 w 656494"/>
                  <a:gd name="connsiteY0-2" fmla="*/ 0 h 633046"/>
                  <a:gd name="connsiteX1-3" fmla="*/ 656494 w 656494"/>
                  <a:gd name="connsiteY1-4" fmla="*/ 316523 h 633046"/>
                  <a:gd name="connsiteX2-5" fmla="*/ 328247 w 656494"/>
                  <a:gd name="connsiteY2-6" fmla="*/ 633046 h 633046"/>
                  <a:gd name="connsiteX3-7" fmla="*/ 0 w 656494"/>
                  <a:gd name="connsiteY3-8" fmla="*/ 316523 h 633046"/>
                  <a:gd name="connsiteX4-9" fmla="*/ 419687 w 656494"/>
                  <a:gd name="connsiteY4-10" fmla="*/ 91440 h 633046"/>
                  <a:gd name="connsiteX0-11" fmla="*/ 402964 w 731211"/>
                  <a:gd name="connsiteY0-12" fmla="*/ 0 h 633046"/>
                  <a:gd name="connsiteX1-13" fmla="*/ 731211 w 731211"/>
                  <a:gd name="connsiteY1-14" fmla="*/ 316523 h 633046"/>
                  <a:gd name="connsiteX2-15" fmla="*/ 402964 w 731211"/>
                  <a:gd name="connsiteY2-16" fmla="*/ 633046 h 633046"/>
                  <a:gd name="connsiteX3-17" fmla="*/ 74717 w 731211"/>
                  <a:gd name="connsiteY3-18" fmla="*/ 316523 h 633046"/>
                  <a:gd name="connsiteX4-19" fmla="*/ 161895 w 731211"/>
                  <a:gd name="connsiteY4-20" fmla="*/ 152400 h 633046"/>
                  <a:gd name="connsiteX0-21" fmla="*/ 353700 w 681947"/>
                  <a:gd name="connsiteY0-22" fmla="*/ 0 h 633046"/>
                  <a:gd name="connsiteX1-23" fmla="*/ 681947 w 681947"/>
                  <a:gd name="connsiteY1-24" fmla="*/ 316523 h 633046"/>
                  <a:gd name="connsiteX2-25" fmla="*/ 353700 w 681947"/>
                  <a:gd name="connsiteY2-26" fmla="*/ 633046 h 633046"/>
                  <a:gd name="connsiteX3-27" fmla="*/ 25453 w 681947"/>
                  <a:gd name="connsiteY3-28" fmla="*/ 316523 h 633046"/>
                  <a:gd name="connsiteX4-29" fmla="*/ 112631 w 681947"/>
                  <a:gd name="connsiteY4-30" fmla="*/ 152400 h 633046"/>
                  <a:gd name="connsiteX0-31" fmla="*/ 341249 w 669496"/>
                  <a:gd name="connsiteY0-32" fmla="*/ 0 h 633046"/>
                  <a:gd name="connsiteX1-33" fmla="*/ 669496 w 669496"/>
                  <a:gd name="connsiteY1-34" fmla="*/ 316523 h 633046"/>
                  <a:gd name="connsiteX2-35" fmla="*/ 341249 w 669496"/>
                  <a:gd name="connsiteY2-36" fmla="*/ 633046 h 633046"/>
                  <a:gd name="connsiteX3-37" fmla="*/ 13002 w 669496"/>
                  <a:gd name="connsiteY3-38" fmla="*/ 316523 h 633046"/>
                  <a:gd name="connsiteX4-39" fmla="*/ 100180 w 669496"/>
                  <a:gd name="connsiteY4-40" fmla="*/ 152400 h 633046"/>
                  <a:gd name="connsiteX0-41" fmla="*/ 347951 w 676198"/>
                  <a:gd name="connsiteY0-42" fmla="*/ 0 h 633046"/>
                  <a:gd name="connsiteX1-43" fmla="*/ 676198 w 676198"/>
                  <a:gd name="connsiteY1-44" fmla="*/ 316523 h 633046"/>
                  <a:gd name="connsiteX2-45" fmla="*/ 347951 w 676198"/>
                  <a:gd name="connsiteY2-46" fmla="*/ 633046 h 633046"/>
                  <a:gd name="connsiteX3-47" fmla="*/ 19704 w 676198"/>
                  <a:gd name="connsiteY3-48" fmla="*/ 316523 h 633046"/>
                  <a:gd name="connsiteX4-49" fmla="*/ 79173 w 676198"/>
                  <a:gd name="connsiteY4-50" fmla="*/ 113607 h 633046"/>
                  <a:gd name="connsiteX0-51" fmla="*/ 333371 w 661618"/>
                  <a:gd name="connsiteY0-52" fmla="*/ 0 h 633046"/>
                  <a:gd name="connsiteX1-53" fmla="*/ 661618 w 661618"/>
                  <a:gd name="connsiteY1-54" fmla="*/ 316523 h 633046"/>
                  <a:gd name="connsiteX2-55" fmla="*/ 333371 w 661618"/>
                  <a:gd name="connsiteY2-56" fmla="*/ 633046 h 633046"/>
                  <a:gd name="connsiteX3-57" fmla="*/ 5124 w 661618"/>
                  <a:gd name="connsiteY3-58" fmla="*/ 316523 h 633046"/>
                  <a:gd name="connsiteX4-59" fmla="*/ 64593 w 661618"/>
                  <a:gd name="connsiteY4-60" fmla="*/ 113607 h 633046"/>
                  <a:gd name="connsiteX0-61" fmla="*/ 178200 w 661618"/>
                  <a:gd name="connsiteY0-62" fmla="*/ 0 h 583170"/>
                  <a:gd name="connsiteX1-63" fmla="*/ 661618 w 661618"/>
                  <a:gd name="connsiteY1-64" fmla="*/ 266647 h 583170"/>
                  <a:gd name="connsiteX2-65" fmla="*/ 333371 w 661618"/>
                  <a:gd name="connsiteY2-66" fmla="*/ 583170 h 583170"/>
                  <a:gd name="connsiteX3-67" fmla="*/ 5124 w 661618"/>
                  <a:gd name="connsiteY3-68" fmla="*/ 266647 h 583170"/>
                  <a:gd name="connsiteX4-69" fmla="*/ 64593 w 661618"/>
                  <a:gd name="connsiteY4-70" fmla="*/ 63731 h 583170"/>
                  <a:gd name="connsiteX0-71" fmla="*/ 178200 w 662133"/>
                  <a:gd name="connsiteY0-72" fmla="*/ 66578 h 649748"/>
                  <a:gd name="connsiteX1-73" fmla="*/ 412660 w 662133"/>
                  <a:gd name="connsiteY1-74" fmla="*/ 10947 h 649748"/>
                  <a:gd name="connsiteX2-75" fmla="*/ 661618 w 662133"/>
                  <a:gd name="connsiteY2-76" fmla="*/ 333225 h 649748"/>
                  <a:gd name="connsiteX3-77" fmla="*/ 333371 w 662133"/>
                  <a:gd name="connsiteY3-78" fmla="*/ 649748 h 649748"/>
                  <a:gd name="connsiteX4-79" fmla="*/ 5124 w 662133"/>
                  <a:gd name="connsiteY4-80" fmla="*/ 333225 h 649748"/>
                  <a:gd name="connsiteX5" fmla="*/ 64593 w 662133"/>
                  <a:gd name="connsiteY5" fmla="*/ 130309 h 649748"/>
                  <a:gd name="connsiteX0-81" fmla="*/ 178200 w 662148"/>
                  <a:gd name="connsiteY0-82" fmla="*/ 66578 h 649748"/>
                  <a:gd name="connsiteX1-83" fmla="*/ 412660 w 662148"/>
                  <a:gd name="connsiteY1-84" fmla="*/ 10947 h 649748"/>
                  <a:gd name="connsiteX2-85" fmla="*/ 661618 w 662148"/>
                  <a:gd name="connsiteY2-86" fmla="*/ 333225 h 649748"/>
                  <a:gd name="connsiteX3-87" fmla="*/ 333371 w 662148"/>
                  <a:gd name="connsiteY3-88" fmla="*/ 649748 h 649748"/>
                  <a:gd name="connsiteX4-89" fmla="*/ 5124 w 662148"/>
                  <a:gd name="connsiteY4-90" fmla="*/ 333225 h 649748"/>
                  <a:gd name="connsiteX5-91" fmla="*/ 64593 w 662148"/>
                  <a:gd name="connsiteY5-92" fmla="*/ 130309 h 649748"/>
                  <a:gd name="connsiteX0-93" fmla="*/ 178200 w 662148"/>
                  <a:gd name="connsiteY0-94" fmla="*/ 61032 h 644202"/>
                  <a:gd name="connsiteX1-95" fmla="*/ 412660 w 662148"/>
                  <a:gd name="connsiteY1-96" fmla="*/ 5401 h 644202"/>
                  <a:gd name="connsiteX2-97" fmla="*/ 661618 w 662148"/>
                  <a:gd name="connsiteY2-98" fmla="*/ 327679 h 644202"/>
                  <a:gd name="connsiteX3-99" fmla="*/ 333371 w 662148"/>
                  <a:gd name="connsiteY3-100" fmla="*/ 644202 h 644202"/>
                  <a:gd name="connsiteX4-101" fmla="*/ 5124 w 662148"/>
                  <a:gd name="connsiteY4-102" fmla="*/ 327679 h 644202"/>
                  <a:gd name="connsiteX5-103" fmla="*/ 64593 w 662148"/>
                  <a:gd name="connsiteY5-104" fmla="*/ 124763 h 644202"/>
                  <a:gd name="connsiteX0-105" fmla="*/ 178200 w 662148"/>
                  <a:gd name="connsiteY0-106" fmla="*/ 75865 h 659035"/>
                  <a:gd name="connsiteX1-107" fmla="*/ 168819 w 662148"/>
                  <a:gd name="connsiteY1-108" fmla="*/ 31317 h 659035"/>
                  <a:gd name="connsiteX2-109" fmla="*/ 412660 w 662148"/>
                  <a:gd name="connsiteY2-110" fmla="*/ 20234 h 659035"/>
                  <a:gd name="connsiteX3-111" fmla="*/ 661618 w 662148"/>
                  <a:gd name="connsiteY3-112" fmla="*/ 342512 h 659035"/>
                  <a:gd name="connsiteX4-113" fmla="*/ 333371 w 662148"/>
                  <a:gd name="connsiteY4-114" fmla="*/ 659035 h 659035"/>
                  <a:gd name="connsiteX5-115" fmla="*/ 5124 w 662148"/>
                  <a:gd name="connsiteY5-116" fmla="*/ 342512 h 659035"/>
                  <a:gd name="connsiteX6" fmla="*/ 64593 w 662148"/>
                  <a:gd name="connsiteY6" fmla="*/ 139596 h 659035"/>
                  <a:gd name="connsiteX0-117" fmla="*/ 178200 w 662148"/>
                  <a:gd name="connsiteY0-118" fmla="*/ 68901 h 652071"/>
                  <a:gd name="connsiteX1-119" fmla="*/ 130026 w 662148"/>
                  <a:gd name="connsiteY1-120" fmla="*/ 68688 h 652071"/>
                  <a:gd name="connsiteX2-121" fmla="*/ 412660 w 662148"/>
                  <a:gd name="connsiteY2-122" fmla="*/ 13270 h 652071"/>
                  <a:gd name="connsiteX3-123" fmla="*/ 661618 w 662148"/>
                  <a:gd name="connsiteY3-124" fmla="*/ 335548 h 652071"/>
                  <a:gd name="connsiteX4-125" fmla="*/ 333371 w 662148"/>
                  <a:gd name="connsiteY4-126" fmla="*/ 652071 h 652071"/>
                  <a:gd name="connsiteX5-127" fmla="*/ 5124 w 662148"/>
                  <a:gd name="connsiteY5-128" fmla="*/ 335548 h 652071"/>
                  <a:gd name="connsiteX6-129" fmla="*/ 64593 w 662148"/>
                  <a:gd name="connsiteY6-130" fmla="*/ 132632 h 652071"/>
                  <a:gd name="connsiteX0-131" fmla="*/ 178200 w 662220"/>
                  <a:gd name="connsiteY0-132" fmla="*/ 68901 h 652071"/>
                  <a:gd name="connsiteX1-133" fmla="*/ 130026 w 662220"/>
                  <a:gd name="connsiteY1-134" fmla="*/ 68688 h 652071"/>
                  <a:gd name="connsiteX2-135" fmla="*/ 412660 w 662220"/>
                  <a:gd name="connsiteY2-136" fmla="*/ 13270 h 652071"/>
                  <a:gd name="connsiteX3-137" fmla="*/ 661618 w 662220"/>
                  <a:gd name="connsiteY3-138" fmla="*/ 335548 h 652071"/>
                  <a:gd name="connsiteX4-139" fmla="*/ 333371 w 662220"/>
                  <a:gd name="connsiteY4-140" fmla="*/ 652071 h 652071"/>
                  <a:gd name="connsiteX5-141" fmla="*/ 5124 w 662220"/>
                  <a:gd name="connsiteY5-142" fmla="*/ 335548 h 652071"/>
                  <a:gd name="connsiteX6-143" fmla="*/ 64593 w 662220"/>
                  <a:gd name="connsiteY6-144" fmla="*/ 132632 h 652071"/>
                  <a:gd name="connsiteX0-145" fmla="*/ 178200 w 662220"/>
                  <a:gd name="connsiteY0-146" fmla="*/ 58449 h 641619"/>
                  <a:gd name="connsiteX1-147" fmla="*/ 130026 w 662220"/>
                  <a:gd name="connsiteY1-148" fmla="*/ 58236 h 641619"/>
                  <a:gd name="connsiteX2-149" fmla="*/ 412660 w 662220"/>
                  <a:gd name="connsiteY2-150" fmla="*/ 2818 h 641619"/>
                  <a:gd name="connsiteX3-151" fmla="*/ 661618 w 662220"/>
                  <a:gd name="connsiteY3-152" fmla="*/ 325096 h 641619"/>
                  <a:gd name="connsiteX4-153" fmla="*/ 333371 w 662220"/>
                  <a:gd name="connsiteY4-154" fmla="*/ 641619 h 641619"/>
                  <a:gd name="connsiteX5-155" fmla="*/ 5124 w 662220"/>
                  <a:gd name="connsiteY5-156" fmla="*/ 325096 h 641619"/>
                  <a:gd name="connsiteX6-157" fmla="*/ 64593 w 662220"/>
                  <a:gd name="connsiteY6-158" fmla="*/ 122180 h 641619"/>
                  <a:gd name="connsiteX0-159" fmla="*/ 178200 w 662220"/>
                  <a:gd name="connsiteY0-160" fmla="*/ 58449 h 641619"/>
                  <a:gd name="connsiteX1-161" fmla="*/ 130026 w 662220"/>
                  <a:gd name="connsiteY1-162" fmla="*/ 58236 h 641619"/>
                  <a:gd name="connsiteX2-163" fmla="*/ 412660 w 662220"/>
                  <a:gd name="connsiteY2-164" fmla="*/ 2818 h 641619"/>
                  <a:gd name="connsiteX3-165" fmla="*/ 661618 w 662220"/>
                  <a:gd name="connsiteY3-166" fmla="*/ 325096 h 641619"/>
                  <a:gd name="connsiteX4-167" fmla="*/ 333371 w 662220"/>
                  <a:gd name="connsiteY4-168" fmla="*/ 641619 h 641619"/>
                  <a:gd name="connsiteX5-169" fmla="*/ 5124 w 662220"/>
                  <a:gd name="connsiteY5-170" fmla="*/ 325096 h 641619"/>
                  <a:gd name="connsiteX6-171" fmla="*/ 64593 w 662220"/>
                  <a:gd name="connsiteY6-172" fmla="*/ 122180 h 641619"/>
                  <a:gd name="connsiteX0-173" fmla="*/ 178200 w 662220"/>
                  <a:gd name="connsiteY0-174" fmla="*/ 58449 h 641619"/>
                  <a:gd name="connsiteX1-175" fmla="*/ 130026 w 662220"/>
                  <a:gd name="connsiteY1-176" fmla="*/ 58236 h 641619"/>
                  <a:gd name="connsiteX2-177" fmla="*/ 412660 w 662220"/>
                  <a:gd name="connsiteY2-178" fmla="*/ 2818 h 641619"/>
                  <a:gd name="connsiteX3-179" fmla="*/ 661618 w 662220"/>
                  <a:gd name="connsiteY3-180" fmla="*/ 325096 h 641619"/>
                  <a:gd name="connsiteX4-181" fmla="*/ 333371 w 662220"/>
                  <a:gd name="connsiteY4-182" fmla="*/ 641619 h 641619"/>
                  <a:gd name="connsiteX5-183" fmla="*/ 5124 w 662220"/>
                  <a:gd name="connsiteY5-184" fmla="*/ 325096 h 641619"/>
                  <a:gd name="connsiteX6-185" fmla="*/ 64593 w 662220"/>
                  <a:gd name="connsiteY6-186" fmla="*/ 122180 h 641619"/>
                  <a:gd name="connsiteX0-187" fmla="*/ 178200 w 662220"/>
                  <a:gd name="connsiteY0-188" fmla="*/ 58449 h 641619"/>
                  <a:gd name="connsiteX1-189" fmla="*/ 130026 w 662220"/>
                  <a:gd name="connsiteY1-190" fmla="*/ 58236 h 641619"/>
                  <a:gd name="connsiteX2-191" fmla="*/ 412660 w 662220"/>
                  <a:gd name="connsiteY2-192" fmla="*/ 2818 h 641619"/>
                  <a:gd name="connsiteX3-193" fmla="*/ 661618 w 662220"/>
                  <a:gd name="connsiteY3-194" fmla="*/ 325096 h 641619"/>
                  <a:gd name="connsiteX4-195" fmla="*/ 333371 w 662220"/>
                  <a:gd name="connsiteY4-196" fmla="*/ 641619 h 641619"/>
                  <a:gd name="connsiteX5-197" fmla="*/ 5124 w 662220"/>
                  <a:gd name="connsiteY5-198" fmla="*/ 325096 h 641619"/>
                  <a:gd name="connsiteX6-199" fmla="*/ 64593 w 662220"/>
                  <a:gd name="connsiteY6-200" fmla="*/ 122180 h 641619"/>
                  <a:gd name="connsiteX0-201" fmla="*/ 178200 w 662220"/>
                  <a:gd name="connsiteY0-202" fmla="*/ 58449 h 641619"/>
                  <a:gd name="connsiteX1-203" fmla="*/ 130026 w 662220"/>
                  <a:gd name="connsiteY1-204" fmla="*/ 58236 h 641619"/>
                  <a:gd name="connsiteX2-205" fmla="*/ 412660 w 662220"/>
                  <a:gd name="connsiteY2-206" fmla="*/ 2818 h 641619"/>
                  <a:gd name="connsiteX3-207" fmla="*/ 661618 w 662220"/>
                  <a:gd name="connsiteY3-208" fmla="*/ 325096 h 641619"/>
                  <a:gd name="connsiteX4-209" fmla="*/ 333371 w 662220"/>
                  <a:gd name="connsiteY4-210" fmla="*/ 641619 h 641619"/>
                  <a:gd name="connsiteX5-211" fmla="*/ 5124 w 662220"/>
                  <a:gd name="connsiteY5-212" fmla="*/ 325096 h 641619"/>
                  <a:gd name="connsiteX6-213" fmla="*/ 64593 w 662220"/>
                  <a:gd name="connsiteY6-214" fmla="*/ 122180 h 641619"/>
                  <a:gd name="connsiteX0-215" fmla="*/ 176252 w 660272"/>
                  <a:gd name="connsiteY0-216" fmla="*/ 58449 h 641619"/>
                  <a:gd name="connsiteX1-217" fmla="*/ 128078 w 660272"/>
                  <a:gd name="connsiteY1-218" fmla="*/ 58236 h 641619"/>
                  <a:gd name="connsiteX2-219" fmla="*/ 410712 w 660272"/>
                  <a:gd name="connsiteY2-220" fmla="*/ 2818 h 641619"/>
                  <a:gd name="connsiteX3-221" fmla="*/ 659670 w 660272"/>
                  <a:gd name="connsiteY3-222" fmla="*/ 325096 h 641619"/>
                  <a:gd name="connsiteX4-223" fmla="*/ 331423 w 660272"/>
                  <a:gd name="connsiteY4-224" fmla="*/ 641619 h 641619"/>
                  <a:gd name="connsiteX5-225" fmla="*/ 3176 w 660272"/>
                  <a:gd name="connsiteY5-226" fmla="*/ 325096 h 641619"/>
                  <a:gd name="connsiteX6-227" fmla="*/ 62645 w 660272"/>
                  <a:gd name="connsiteY6-228" fmla="*/ 122180 h 641619"/>
                  <a:gd name="connsiteX0-229" fmla="*/ 253837 w 660272"/>
                  <a:gd name="connsiteY0-230" fmla="*/ 30740 h 641619"/>
                  <a:gd name="connsiteX1-231" fmla="*/ 128078 w 660272"/>
                  <a:gd name="connsiteY1-232" fmla="*/ 58236 h 641619"/>
                  <a:gd name="connsiteX2-233" fmla="*/ 410712 w 660272"/>
                  <a:gd name="connsiteY2-234" fmla="*/ 2818 h 641619"/>
                  <a:gd name="connsiteX3-235" fmla="*/ 659670 w 660272"/>
                  <a:gd name="connsiteY3-236" fmla="*/ 325096 h 641619"/>
                  <a:gd name="connsiteX4-237" fmla="*/ 331423 w 660272"/>
                  <a:gd name="connsiteY4-238" fmla="*/ 641619 h 641619"/>
                  <a:gd name="connsiteX5-239" fmla="*/ 3176 w 660272"/>
                  <a:gd name="connsiteY5-240" fmla="*/ 325096 h 641619"/>
                  <a:gd name="connsiteX6-241" fmla="*/ 62645 w 660272"/>
                  <a:gd name="connsiteY6-242" fmla="*/ 122180 h 641619"/>
                  <a:gd name="connsiteX0-243" fmla="*/ 253837 w 660191"/>
                  <a:gd name="connsiteY0-244" fmla="*/ 41069 h 651948"/>
                  <a:gd name="connsiteX1-245" fmla="*/ 161329 w 660191"/>
                  <a:gd name="connsiteY1-246" fmla="*/ 63023 h 651948"/>
                  <a:gd name="connsiteX2-247" fmla="*/ 410712 w 660191"/>
                  <a:gd name="connsiteY2-248" fmla="*/ 13147 h 651948"/>
                  <a:gd name="connsiteX3-249" fmla="*/ 659670 w 660191"/>
                  <a:gd name="connsiteY3-250" fmla="*/ 335425 h 651948"/>
                  <a:gd name="connsiteX4-251" fmla="*/ 331423 w 660191"/>
                  <a:gd name="connsiteY4-252" fmla="*/ 651948 h 651948"/>
                  <a:gd name="connsiteX5-253" fmla="*/ 3176 w 660191"/>
                  <a:gd name="connsiteY5-254" fmla="*/ 335425 h 651948"/>
                  <a:gd name="connsiteX6-255" fmla="*/ 62645 w 660191"/>
                  <a:gd name="connsiteY6-256" fmla="*/ 132509 h 651948"/>
                  <a:gd name="connsiteX0-257" fmla="*/ 253837 w 660897"/>
                  <a:gd name="connsiteY0-258" fmla="*/ 45475 h 656354"/>
                  <a:gd name="connsiteX1-259" fmla="*/ 161329 w 660897"/>
                  <a:gd name="connsiteY1-260" fmla="*/ 67429 h 656354"/>
                  <a:gd name="connsiteX2-261" fmla="*/ 410712 w 660897"/>
                  <a:gd name="connsiteY2-262" fmla="*/ 17553 h 656354"/>
                  <a:gd name="connsiteX3-263" fmla="*/ 659670 w 660897"/>
                  <a:gd name="connsiteY3-264" fmla="*/ 339831 h 656354"/>
                  <a:gd name="connsiteX4-265" fmla="*/ 331423 w 660897"/>
                  <a:gd name="connsiteY4-266" fmla="*/ 656354 h 656354"/>
                  <a:gd name="connsiteX5-267" fmla="*/ 3176 w 660897"/>
                  <a:gd name="connsiteY5-268" fmla="*/ 339831 h 656354"/>
                  <a:gd name="connsiteX6-269" fmla="*/ 62645 w 660897"/>
                  <a:gd name="connsiteY6-270" fmla="*/ 136915 h 656354"/>
                  <a:gd name="connsiteX0-271" fmla="*/ 253837 w 660406"/>
                  <a:gd name="connsiteY0-272" fmla="*/ 41070 h 651949"/>
                  <a:gd name="connsiteX1-273" fmla="*/ 161329 w 660406"/>
                  <a:gd name="connsiteY1-274" fmla="*/ 63024 h 651949"/>
                  <a:gd name="connsiteX2-275" fmla="*/ 410712 w 660406"/>
                  <a:gd name="connsiteY2-276" fmla="*/ 13148 h 651949"/>
                  <a:gd name="connsiteX3-277" fmla="*/ 659670 w 660406"/>
                  <a:gd name="connsiteY3-278" fmla="*/ 335426 h 651949"/>
                  <a:gd name="connsiteX4-279" fmla="*/ 331423 w 660406"/>
                  <a:gd name="connsiteY4-280" fmla="*/ 651949 h 651949"/>
                  <a:gd name="connsiteX5-281" fmla="*/ 3176 w 660406"/>
                  <a:gd name="connsiteY5-282" fmla="*/ 335426 h 651949"/>
                  <a:gd name="connsiteX6-283" fmla="*/ 62645 w 660406"/>
                  <a:gd name="connsiteY6-284" fmla="*/ 132510 h 651949"/>
                  <a:gd name="connsiteX0-285" fmla="*/ 161329 w 660406"/>
                  <a:gd name="connsiteY0-286" fmla="*/ 63024 h 651949"/>
                  <a:gd name="connsiteX1-287" fmla="*/ 410712 w 660406"/>
                  <a:gd name="connsiteY1-288" fmla="*/ 13148 h 651949"/>
                  <a:gd name="connsiteX2-289" fmla="*/ 659670 w 660406"/>
                  <a:gd name="connsiteY2-290" fmla="*/ 335426 h 651949"/>
                  <a:gd name="connsiteX3-291" fmla="*/ 331423 w 660406"/>
                  <a:gd name="connsiteY3-292" fmla="*/ 651949 h 651949"/>
                  <a:gd name="connsiteX4-293" fmla="*/ 3176 w 660406"/>
                  <a:gd name="connsiteY4-294" fmla="*/ 335426 h 651949"/>
                  <a:gd name="connsiteX5-295" fmla="*/ 62645 w 660406"/>
                  <a:gd name="connsiteY5-296" fmla="*/ 132510 h 651949"/>
                  <a:gd name="connsiteX0-297" fmla="*/ 128078 w 660207"/>
                  <a:gd name="connsiteY0-298" fmla="*/ 63024 h 651949"/>
                  <a:gd name="connsiteX1-299" fmla="*/ 410712 w 660207"/>
                  <a:gd name="connsiteY1-300" fmla="*/ 13148 h 651949"/>
                  <a:gd name="connsiteX2-301" fmla="*/ 659670 w 660207"/>
                  <a:gd name="connsiteY2-302" fmla="*/ 335426 h 651949"/>
                  <a:gd name="connsiteX3-303" fmla="*/ 331423 w 660207"/>
                  <a:gd name="connsiteY3-304" fmla="*/ 651949 h 651949"/>
                  <a:gd name="connsiteX4-305" fmla="*/ 3176 w 660207"/>
                  <a:gd name="connsiteY4-306" fmla="*/ 335426 h 651949"/>
                  <a:gd name="connsiteX5-307" fmla="*/ 62645 w 660207"/>
                  <a:gd name="connsiteY5-308" fmla="*/ 132510 h 651949"/>
                  <a:gd name="connsiteX0-309" fmla="*/ 128078 w 660438"/>
                  <a:gd name="connsiteY0-310" fmla="*/ 60888 h 649813"/>
                  <a:gd name="connsiteX1-311" fmla="*/ 410712 w 660438"/>
                  <a:gd name="connsiteY1-312" fmla="*/ 11012 h 649813"/>
                  <a:gd name="connsiteX2-313" fmla="*/ 659670 w 660438"/>
                  <a:gd name="connsiteY2-314" fmla="*/ 333290 h 649813"/>
                  <a:gd name="connsiteX3-315" fmla="*/ 331423 w 660438"/>
                  <a:gd name="connsiteY3-316" fmla="*/ 649813 h 649813"/>
                  <a:gd name="connsiteX4-317" fmla="*/ 3176 w 660438"/>
                  <a:gd name="connsiteY4-318" fmla="*/ 333290 h 649813"/>
                  <a:gd name="connsiteX5-319" fmla="*/ 62645 w 660438"/>
                  <a:gd name="connsiteY5-320" fmla="*/ 130374 h 649813"/>
                  <a:gd name="connsiteX0-321" fmla="*/ 128078 w 660438"/>
                  <a:gd name="connsiteY0-322" fmla="*/ 64927 h 653852"/>
                  <a:gd name="connsiteX1-323" fmla="*/ 410712 w 660438"/>
                  <a:gd name="connsiteY1-324" fmla="*/ 15051 h 653852"/>
                  <a:gd name="connsiteX2-325" fmla="*/ 659670 w 660438"/>
                  <a:gd name="connsiteY2-326" fmla="*/ 337329 h 653852"/>
                  <a:gd name="connsiteX3-327" fmla="*/ 331423 w 660438"/>
                  <a:gd name="connsiteY3-328" fmla="*/ 653852 h 653852"/>
                  <a:gd name="connsiteX4-329" fmla="*/ 3176 w 660438"/>
                  <a:gd name="connsiteY4-330" fmla="*/ 337329 h 653852"/>
                  <a:gd name="connsiteX5-331" fmla="*/ 62645 w 660438"/>
                  <a:gd name="connsiteY5-332" fmla="*/ 134413 h 653852"/>
                </a:gdLst>
                <a:ahLst/>
                <a:cxnLst>
                  <a:cxn ang="0">
                    <a:pos x="connsiteX0-321" y="connsiteY0-322"/>
                  </a:cxn>
                  <a:cxn ang="0">
                    <a:pos x="connsiteX1-323" y="connsiteY1-324"/>
                  </a:cxn>
                  <a:cxn ang="0">
                    <a:pos x="connsiteX2-325" y="connsiteY2-326"/>
                  </a:cxn>
                  <a:cxn ang="0">
                    <a:pos x="connsiteX3-327" y="connsiteY3-328"/>
                  </a:cxn>
                  <a:cxn ang="0">
                    <a:pos x="connsiteX4-329" y="connsiteY4-330"/>
                  </a:cxn>
                  <a:cxn ang="0">
                    <a:pos x="connsiteX5-331" y="connsiteY5-332"/>
                  </a:cxn>
                </a:cxnLst>
                <a:rect l="l" t="t" r="r" b="b"/>
                <a:pathLst>
                  <a:path w="660438" h="653852">
                    <a:moveTo>
                      <a:pt x="128078" y="64927"/>
                    </a:moveTo>
                    <a:cubicBezTo>
                      <a:pt x="200406" y="22404"/>
                      <a:pt x="266694" y="-24807"/>
                      <a:pt x="410712" y="15051"/>
                    </a:cubicBezTo>
                    <a:cubicBezTo>
                      <a:pt x="554730" y="54909"/>
                      <a:pt x="671038" y="190221"/>
                      <a:pt x="659670" y="337329"/>
                    </a:cubicBezTo>
                    <a:cubicBezTo>
                      <a:pt x="648302" y="484437"/>
                      <a:pt x="512709" y="653852"/>
                      <a:pt x="331423" y="653852"/>
                    </a:cubicBezTo>
                    <a:cubicBezTo>
                      <a:pt x="150137" y="653852"/>
                      <a:pt x="14721" y="457153"/>
                      <a:pt x="3176" y="337329"/>
                    </a:cubicBezTo>
                    <a:cubicBezTo>
                      <a:pt x="-8369" y="217505"/>
                      <a:pt x="11590" y="209227"/>
                      <a:pt x="62645" y="134413"/>
                    </a:cubicBezTo>
                  </a:path>
                </a:pathLst>
              </a:custGeom>
              <a:noFill/>
              <a:ln w="12700" cap="rnd" cmpd="sng" algn="ctr">
                <a:solidFill>
                  <a:sysClr val="windowText" lastClr="000000">
                    <a:lumMod val="65000"/>
                    <a:lumOff val="35000"/>
                  </a:sysClr>
                </a:solidFill>
                <a:prstDash val="solid"/>
                <a:roun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7200" b="1" i="0" u="none" strike="noStrike" kern="0" cap="none" spc="0" normalizeH="0" baseline="0" noProof="0" dirty="0">
                  <a:ln>
                    <a:noFill/>
                  </a:ln>
                  <a:solidFill>
                    <a:srgbClr val="595959"/>
                  </a:solidFill>
                  <a:effectLst/>
                  <a:uLnTx/>
                  <a:uFillTx/>
                  <a:latin typeface="仓耳青禾体-谷力 W05"/>
                  <a:ea typeface="仓耳青禾体-谷力 W05"/>
                  <a:cs typeface="+mn-ea"/>
                  <a:sym typeface="+mn-lt"/>
                </a:endParaRPr>
              </a:p>
            </p:txBody>
          </p:sp>
          <p:sp>
            <p:nvSpPr>
              <p:cNvPr id="26" name="椭圆 31"/>
              <p:cNvSpPr/>
              <p:nvPr>
                <p:custDataLst>
                  <p:tags r:id="rId17"/>
                </p:custDataLst>
              </p:nvPr>
            </p:nvSpPr>
            <p:spPr>
              <a:xfrm>
                <a:off x="8125640" y="3211597"/>
                <a:ext cx="44696" cy="47387"/>
              </a:xfrm>
              <a:custGeom>
                <a:avLst/>
                <a:gdLst>
                  <a:gd name="connsiteX0" fmla="*/ 0 w 656493"/>
                  <a:gd name="connsiteY0" fmla="*/ 316523 h 633046"/>
                  <a:gd name="connsiteX1" fmla="*/ 328247 w 656493"/>
                  <a:gd name="connsiteY1" fmla="*/ 0 h 633046"/>
                  <a:gd name="connsiteX2" fmla="*/ 656494 w 656493"/>
                  <a:gd name="connsiteY2" fmla="*/ 316523 h 633046"/>
                  <a:gd name="connsiteX3" fmla="*/ 328247 w 656493"/>
                  <a:gd name="connsiteY3" fmla="*/ 633046 h 633046"/>
                  <a:gd name="connsiteX4" fmla="*/ 0 w 656493"/>
                  <a:gd name="connsiteY4" fmla="*/ 316523 h 633046"/>
                  <a:gd name="connsiteX0-1" fmla="*/ 328247 w 656494"/>
                  <a:gd name="connsiteY0-2" fmla="*/ 0 h 633046"/>
                  <a:gd name="connsiteX1-3" fmla="*/ 656494 w 656494"/>
                  <a:gd name="connsiteY1-4" fmla="*/ 316523 h 633046"/>
                  <a:gd name="connsiteX2-5" fmla="*/ 328247 w 656494"/>
                  <a:gd name="connsiteY2-6" fmla="*/ 633046 h 633046"/>
                  <a:gd name="connsiteX3-7" fmla="*/ 0 w 656494"/>
                  <a:gd name="connsiteY3-8" fmla="*/ 316523 h 633046"/>
                  <a:gd name="connsiteX4-9" fmla="*/ 419687 w 656494"/>
                  <a:gd name="connsiteY4-10" fmla="*/ 91440 h 633046"/>
                  <a:gd name="connsiteX0-11" fmla="*/ 402964 w 731211"/>
                  <a:gd name="connsiteY0-12" fmla="*/ 0 h 633046"/>
                  <a:gd name="connsiteX1-13" fmla="*/ 731211 w 731211"/>
                  <a:gd name="connsiteY1-14" fmla="*/ 316523 h 633046"/>
                  <a:gd name="connsiteX2-15" fmla="*/ 402964 w 731211"/>
                  <a:gd name="connsiteY2-16" fmla="*/ 633046 h 633046"/>
                  <a:gd name="connsiteX3-17" fmla="*/ 74717 w 731211"/>
                  <a:gd name="connsiteY3-18" fmla="*/ 316523 h 633046"/>
                  <a:gd name="connsiteX4-19" fmla="*/ 161895 w 731211"/>
                  <a:gd name="connsiteY4-20" fmla="*/ 152400 h 633046"/>
                  <a:gd name="connsiteX0-21" fmla="*/ 353700 w 681947"/>
                  <a:gd name="connsiteY0-22" fmla="*/ 0 h 633046"/>
                  <a:gd name="connsiteX1-23" fmla="*/ 681947 w 681947"/>
                  <a:gd name="connsiteY1-24" fmla="*/ 316523 h 633046"/>
                  <a:gd name="connsiteX2-25" fmla="*/ 353700 w 681947"/>
                  <a:gd name="connsiteY2-26" fmla="*/ 633046 h 633046"/>
                  <a:gd name="connsiteX3-27" fmla="*/ 25453 w 681947"/>
                  <a:gd name="connsiteY3-28" fmla="*/ 316523 h 633046"/>
                  <a:gd name="connsiteX4-29" fmla="*/ 112631 w 681947"/>
                  <a:gd name="connsiteY4-30" fmla="*/ 152400 h 633046"/>
                  <a:gd name="connsiteX0-31" fmla="*/ 341249 w 669496"/>
                  <a:gd name="connsiteY0-32" fmla="*/ 0 h 633046"/>
                  <a:gd name="connsiteX1-33" fmla="*/ 669496 w 669496"/>
                  <a:gd name="connsiteY1-34" fmla="*/ 316523 h 633046"/>
                  <a:gd name="connsiteX2-35" fmla="*/ 341249 w 669496"/>
                  <a:gd name="connsiteY2-36" fmla="*/ 633046 h 633046"/>
                  <a:gd name="connsiteX3-37" fmla="*/ 13002 w 669496"/>
                  <a:gd name="connsiteY3-38" fmla="*/ 316523 h 633046"/>
                  <a:gd name="connsiteX4-39" fmla="*/ 100180 w 669496"/>
                  <a:gd name="connsiteY4-40" fmla="*/ 152400 h 633046"/>
                  <a:gd name="connsiteX0-41" fmla="*/ 347951 w 676198"/>
                  <a:gd name="connsiteY0-42" fmla="*/ 0 h 633046"/>
                  <a:gd name="connsiteX1-43" fmla="*/ 676198 w 676198"/>
                  <a:gd name="connsiteY1-44" fmla="*/ 316523 h 633046"/>
                  <a:gd name="connsiteX2-45" fmla="*/ 347951 w 676198"/>
                  <a:gd name="connsiteY2-46" fmla="*/ 633046 h 633046"/>
                  <a:gd name="connsiteX3-47" fmla="*/ 19704 w 676198"/>
                  <a:gd name="connsiteY3-48" fmla="*/ 316523 h 633046"/>
                  <a:gd name="connsiteX4-49" fmla="*/ 79173 w 676198"/>
                  <a:gd name="connsiteY4-50" fmla="*/ 113607 h 633046"/>
                  <a:gd name="connsiteX0-51" fmla="*/ 333371 w 661618"/>
                  <a:gd name="connsiteY0-52" fmla="*/ 0 h 633046"/>
                  <a:gd name="connsiteX1-53" fmla="*/ 661618 w 661618"/>
                  <a:gd name="connsiteY1-54" fmla="*/ 316523 h 633046"/>
                  <a:gd name="connsiteX2-55" fmla="*/ 333371 w 661618"/>
                  <a:gd name="connsiteY2-56" fmla="*/ 633046 h 633046"/>
                  <a:gd name="connsiteX3-57" fmla="*/ 5124 w 661618"/>
                  <a:gd name="connsiteY3-58" fmla="*/ 316523 h 633046"/>
                  <a:gd name="connsiteX4-59" fmla="*/ 64593 w 661618"/>
                  <a:gd name="connsiteY4-60" fmla="*/ 113607 h 633046"/>
                  <a:gd name="connsiteX0-61" fmla="*/ 178200 w 661618"/>
                  <a:gd name="connsiteY0-62" fmla="*/ 0 h 583170"/>
                  <a:gd name="connsiteX1-63" fmla="*/ 661618 w 661618"/>
                  <a:gd name="connsiteY1-64" fmla="*/ 266647 h 583170"/>
                  <a:gd name="connsiteX2-65" fmla="*/ 333371 w 661618"/>
                  <a:gd name="connsiteY2-66" fmla="*/ 583170 h 583170"/>
                  <a:gd name="connsiteX3-67" fmla="*/ 5124 w 661618"/>
                  <a:gd name="connsiteY3-68" fmla="*/ 266647 h 583170"/>
                  <a:gd name="connsiteX4-69" fmla="*/ 64593 w 661618"/>
                  <a:gd name="connsiteY4-70" fmla="*/ 63731 h 583170"/>
                  <a:gd name="connsiteX0-71" fmla="*/ 178200 w 662133"/>
                  <a:gd name="connsiteY0-72" fmla="*/ 66578 h 649748"/>
                  <a:gd name="connsiteX1-73" fmla="*/ 412660 w 662133"/>
                  <a:gd name="connsiteY1-74" fmla="*/ 10947 h 649748"/>
                  <a:gd name="connsiteX2-75" fmla="*/ 661618 w 662133"/>
                  <a:gd name="connsiteY2-76" fmla="*/ 333225 h 649748"/>
                  <a:gd name="connsiteX3-77" fmla="*/ 333371 w 662133"/>
                  <a:gd name="connsiteY3-78" fmla="*/ 649748 h 649748"/>
                  <a:gd name="connsiteX4-79" fmla="*/ 5124 w 662133"/>
                  <a:gd name="connsiteY4-80" fmla="*/ 333225 h 649748"/>
                  <a:gd name="connsiteX5" fmla="*/ 64593 w 662133"/>
                  <a:gd name="connsiteY5" fmla="*/ 130309 h 649748"/>
                  <a:gd name="connsiteX0-81" fmla="*/ 178200 w 662148"/>
                  <a:gd name="connsiteY0-82" fmla="*/ 66578 h 649748"/>
                  <a:gd name="connsiteX1-83" fmla="*/ 412660 w 662148"/>
                  <a:gd name="connsiteY1-84" fmla="*/ 10947 h 649748"/>
                  <a:gd name="connsiteX2-85" fmla="*/ 661618 w 662148"/>
                  <a:gd name="connsiteY2-86" fmla="*/ 333225 h 649748"/>
                  <a:gd name="connsiteX3-87" fmla="*/ 333371 w 662148"/>
                  <a:gd name="connsiteY3-88" fmla="*/ 649748 h 649748"/>
                  <a:gd name="connsiteX4-89" fmla="*/ 5124 w 662148"/>
                  <a:gd name="connsiteY4-90" fmla="*/ 333225 h 649748"/>
                  <a:gd name="connsiteX5-91" fmla="*/ 64593 w 662148"/>
                  <a:gd name="connsiteY5-92" fmla="*/ 130309 h 649748"/>
                  <a:gd name="connsiteX0-93" fmla="*/ 178200 w 662148"/>
                  <a:gd name="connsiteY0-94" fmla="*/ 61032 h 644202"/>
                  <a:gd name="connsiteX1-95" fmla="*/ 412660 w 662148"/>
                  <a:gd name="connsiteY1-96" fmla="*/ 5401 h 644202"/>
                  <a:gd name="connsiteX2-97" fmla="*/ 661618 w 662148"/>
                  <a:gd name="connsiteY2-98" fmla="*/ 327679 h 644202"/>
                  <a:gd name="connsiteX3-99" fmla="*/ 333371 w 662148"/>
                  <a:gd name="connsiteY3-100" fmla="*/ 644202 h 644202"/>
                  <a:gd name="connsiteX4-101" fmla="*/ 5124 w 662148"/>
                  <a:gd name="connsiteY4-102" fmla="*/ 327679 h 644202"/>
                  <a:gd name="connsiteX5-103" fmla="*/ 64593 w 662148"/>
                  <a:gd name="connsiteY5-104" fmla="*/ 124763 h 644202"/>
                  <a:gd name="connsiteX0-105" fmla="*/ 178200 w 662148"/>
                  <a:gd name="connsiteY0-106" fmla="*/ 75865 h 659035"/>
                  <a:gd name="connsiteX1-107" fmla="*/ 168819 w 662148"/>
                  <a:gd name="connsiteY1-108" fmla="*/ 31317 h 659035"/>
                  <a:gd name="connsiteX2-109" fmla="*/ 412660 w 662148"/>
                  <a:gd name="connsiteY2-110" fmla="*/ 20234 h 659035"/>
                  <a:gd name="connsiteX3-111" fmla="*/ 661618 w 662148"/>
                  <a:gd name="connsiteY3-112" fmla="*/ 342512 h 659035"/>
                  <a:gd name="connsiteX4-113" fmla="*/ 333371 w 662148"/>
                  <a:gd name="connsiteY4-114" fmla="*/ 659035 h 659035"/>
                  <a:gd name="connsiteX5-115" fmla="*/ 5124 w 662148"/>
                  <a:gd name="connsiteY5-116" fmla="*/ 342512 h 659035"/>
                  <a:gd name="connsiteX6" fmla="*/ 64593 w 662148"/>
                  <a:gd name="connsiteY6" fmla="*/ 139596 h 659035"/>
                  <a:gd name="connsiteX0-117" fmla="*/ 178200 w 662148"/>
                  <a:gd name="connsiteY0-118" fmla="*/ 68901 h 652071"/>
                  <a:gd name="connsiteX1-119" fmla="*/ 130026 w 662148"/>
                  <a:gd name="connsiteY1-120" fmla="*/ 68688 h 652071"/>
                  <a:gd name="connsiteX2-121" fmla="*/ 412660 w 662148"/>
                  <a:gd name="connsiteY2-122" fmla="*/ 13270 h 652071"/>
                  <a:gd name="connsiteX3-123" fmla="*/ 661618 w 662148"/>
                  <a:gd name="connsiteY3-124" fmla="*/ 335548 h 652071"/>
                  <a:gd name="connsiteX4-125" fmla="*/ 333371 w 662148"/>
                  <a:gd name="connsiteY4-126" fmla="*/ 652071 h 652071"/>
                  <a:gd name="connsiteX5-127" fmla="*/ 5124 w 662148"/>
                  <a:gd name="connsiteY5-128" fmla="*/ 335548 h 652071"/>
                  <a:gd name="connsiteX6-129" fmla="*/ 64593 w 662148"/>
                  <a:gd name="connsiteY6-130" fmla="*/ 132632 h 652071"/>
                  <a:gd name="connsiteX0-131" fmla="*/ 178200 w 662220"/>
                  <a:gd name="connsiteY0-132" fmla="*/ 68901 h 652071"/>
                  <a:gd name="connsiteX1-133" fmla="*/ 130026 w 662220"/>
                  <a:gd name="connsiteY1-134" fmla="*/ 68688 h 652071"/>
                  <a:gd name="connsiteX2-135" fmla="*/ 412660 w 662220"/>
                  <a:gd name="connsiteY2-136" fmla="*/ 13270 h 652071"/>
                  <a:gd name="connsiteX3-137" fmla="*/ 661618 w 662220"/>
                  <a:gd name="connsiteY3-138" fmla="*/ 335548 h 652071"/>
                  <a:gd name="connsiteX4-139" fmla="*/ 333371 w 662220"/>
                  <a:gd name="connsiteY4-140" fmla="*/ 652071 h 652071"/>
                  <a:gd name="connsiteX5-141" fmla="*/ 5124 w 662220"/>
                  <a:gd name="connsiteY5-142" fmla="*/ 335548 h 652071"/>
                  <a:gd name="connsiteX6-143" fmla="*/ 64593 w 662220"/>
                  <a:gd name="connsiteY6-144" fmla="*/ 132632 h 652071"/>
                  <a:gd name="connsiteX0-145" fmla="*/ 178200 w 662220"/>
                  <a:gd name="connsiteY0-146" fmla="*/ 58449 h 641619"/>
                  <a:gd name="connsiteX1-147" fmla="*/ 130026 w 662220"/>
                  <a:gd name="connsiteY1-148" fmla="*/ 58236 h 641619"/>
                  <a:gd name="connsiteX2-149" fmla="*/ 412660 w 662220"/>
                  <a:gd name="connsiteY2-150" fmla="*/ 2818 h 641619"/>
                  <a:gd name="connsiteX3-151" fmla="*/ 661618 w 662220"/>
                  <a:gd name="connsiteY3-152" fmla="*/ 325096 h 641619"/>
                  <a:gd name="connsiteX4-153" fmla="*/ 333371 w 662220"/>
                  <a:gd name="connsiteY4-154" fmla="*/ 641619 h 641619"/>
                  <a:gd name="connsiteX5-155" fmla="*/ 5124 w 662220"/>
                  <a:gd name="connsiteY5-156" fmla="*/ 325096 h 641619"/>
                  <a:gd name="connsiteX6-157" fmla="*/ 64593 w 662220"/>
                  <a:gd name="connsiteY6-158" fmla="*/ 122180 h 641619"/>
                  <a:gd name="connsiteX0-159" fmla="*/ 178200 w 662220"/>
                  <a:gd name="connsiteY0-160" fmla="*/ 58449 h 641619"/>
                  <a:gd name="connsiteX1-161" fmla="*/ 130026 w 662220"/>
                  <a:gd name="connsiteY1-162" fmla="*/ 58236 h 641619"/>
                  <a:gd name="connsiteX2-163" fmla="*/ 412660 w 662220"/>
                  <a:gd name="connsiteY2-164" fmla="*/ 2818 h 641619"/>
                  <a:gd name="connsiteX3-165" fmla="*/ 661618 w 662220"/>
                  <a:gd name="connsiteY3-166" fmla="*/ 325096 h 641619"/>
                  <a:gd name="connsiteX4-167" fmla="*/ 333371 w 662220"/>
                  <a:gd name="connsiteY4-168" fmla="*/ 641619 h 641619"/>
                  <a:gd name="connsiteX5-169" fmla="*/ 5124 w 662220"/>
                  <a:gd name="connsiteY5-170" fmla="*/ 325096 h 641619"/>
                  <a:gd name="connsiteX6-171" fmla="*/ 64593 w 662220"/>
                  <a:gd name="connsiteY6-172" fmla="*/ 122180 h 641619"/>
                  <a:gd name="connsiteX0-173" fmla="*/ 178200 w 662220"/>
                  <a:gd name="connsiteY0-174" fmla="*/ 58449 h 641619"/>
                  <a:gd name="connsiteX1-175" fmla="*/ 130026 w 662220"/>
                  <a:gd name="connsiteY1-176" fmla="*/ 58236 h 641619"/>
                  <a:gd name="connsiteX2-177" fmla="*/ 412660 w 662220"/>
                  <a:gd name="connsiteY2-178" fmla="*/ 2818 h 641619"/>
                  <a:gd name="connsiteX3-179" fmla="*/ 661618 w 662220"/>
                  <a:gd name="connsiteY3-180" fmla="*/ 325096 h 641619"/>
                  <a:gd name="connsiteX4-181" fmla="*/ 333371 w 662220"/>
                  <a:gd name="connsiteY4-182" fmla="*/ 641619 h 641619"/>
                  <a:gd name="connsiteX5-183" fmla="*/ 5124 w 662220"/>
                  <a:gd name="connsiteY5-184" fmla="*/ 325096 h 641619"/>
                  <a:gd name="connsiteX6-185" fmla="*/ 64593 w 662220"/>
                  <a:gd name="connsiteY6-186" fmla="*/ 122180 h 641619"/>
                  <a:gd name="connsiteX0-187" fmla="*/ 178200 w 662220"/>
                  <a:gd name="connsiteY0-188" fmla="*/ 58449 h 641619"/>
                  <a:gd name="connsiteX1-189" fmla="*/ 130026 w 662220"/>
                  <a:gd name="connsiteY1-190" fmla="*/ 58236 h 641619"/>
                  <a:gd name="connsiteX2-191" fmla="*/ 412660 w 662220"/>
                  <a:gd name="connsiteY2-192" fmla="*/ 2818 h 641619"/>
                  <a:gd name="connsiteX3-193" fmla="*/ 661618 w 662220"/>
                  <a:gd name="connsiteY3-194" fmla="*/ 325096 h 641619"/>
                  <a:gd name="connsiteX4-195" fmla="*/ 333371 w 662220"/>
                  <a:gd name="connsiteY4-196" fmla="*/ 641619 h 641619"/>
                  <a:gd name="connsiteX5-197" fmla="*/ 5124 w 662220"/>
                  <a:gd name="connsiteY5-198" fmla="*/ 325096 h 641619"/>
                  <a:gd name="connsiteX6-199" fmla="*/ 64593 w 662220"/>
                  <a:gd name="connsiteY6-200" fmla="*/ 122180 h 641619"/>
                  <a:gd name="connsiteX0-201" fmla="*/ 178200 w 662220"/>
                  <a:gd name="connsiteY0-202" fmla="*/ 58449 h 641619"/>
                  <a:gd name="connsiteX1-203" fmla="*/ 130026 w 662220"/>
                  <a:gd name="connsiteY1-204" fmla="*/ 58236 h 641619"/>
                  <a:gd name="connsiteX2-205" fmla="*/ 412660 w 662220"/>
                  <a:gd name="connsiteY2-206" fmla="*/ 2818 h 641619"/>
                  <a:gd name="connsiteX3-207" fmla="*/ 661618 w 662220"/>
                  <a:gd name="connsiteY3-208" fmla="*/ 325096 h 641619"/>
                  <a:gd name="connsiteX4-209" fmla="*/ 333371 w 662220"/>
                  <a:gd name="connsiteY4-210" fmla="*/ 641619 h 641619"/>
                  <a:gd name="connsiteX5-211" fmla="*/ 5124 w 662220"/>
                  <a:gd name="connsiteY5-212" fmla="*/ 325096 h 641619"/>
                  <a:gd name="connsiteX6-213" fmla="*/ 64593 w 662220"/>
                  <a:gd name="connsiteY6-214" fmla="*/ 122180 h 641619"/>
                  <a:gd name="connsiteX0-215" fmla="*/ 176252 w 660272"/>
                  <a:gd name="connsiteY0-216" fmla="*/ 58449 h 641619"/>
                  <a:gd name="connsiteX1-217" fmla="*/ 128078 w 660272"/>
                  <a:gd name="connsiteY1-218" fmla="*/ 58236 h 641619"/>
                  <a:gd name="connsiteX2-219" fmla="*/ 410712 w 660272"/>
                  <a:gd name="connsiteY2-220" fmla="*/ 2818 h 641619"/>
                  <a:gd name="connsiteX3-221" fmla="*/ 659670 w 660272"/>
                  <a:gd name="connsiteY3-222" fmla="*/ 325096 h 641619"/>
                  <a:gd name="connsiteX4-223" fmla="*/ 331423 w 660272"/>
                  <a:gd name="connsiteY4-224" fmla="*/ 641619 h 641619"/>
                  <a:gd name="connsiteX5-225" fmla="*/ 3176 w 660272"/>
                  <a:gd name="connsiteY5-226" fmla="*/ 325096 h 641619"/>
                  <a:gd name="connsiteX6-227" fmla="*/ 62645 w 660272"/>
                  <a:gd name="connsiteY6-228" fmla="*/ 122180 h 641619"/>
                  <a:gd name="connsiteX0-229" fmla="*/ 253837 w 660272"/>
                  <a:gd name="connsiteY0-230" fmla="*/ 30740 h 641619"/>
                  <a:gd name="connsiteX1-231" fmla="*/ 128078 w 660272"/>
                  <a:gd name="connsiteY1-232" fmla="*/ 58236 h 641619"/>
                  <a:gd name="connsiteX2-233" fmla="*/ 410712 w 660272"/>
                  <a:gd name="connsiteY2-234" fmla="*/ 2818 h 641619"/>
                  <a:gd name="connsiteX3-235" fmla="*/ 659670 w 660272"/>
                  <a:gd name="connsiteY3-236" fmla="*/ 325096 h 641619"/>
                  <a:gd name="connsiteX4-237" fmla="*/ 331423 w 660272"/>
                  <a:gd name="connsiteY4-238" fmla="*/ 641619 h 641619"/>
                  <a:gd name="connsiteX5-239" fmla="*/ 3176 w 660272"/>
                  <a:gd name="connsiteY5-240" fmla="*/ 325096 h 641619"/>
                  <a:gd name="connsiteX6-241" fmla="*/ 62645 w 660272"/>
                  <a:gd name="connsiteY6-242" fmla="*/ 122180 h 641619"/>
                  <a:gd name="connsiteX0-243" fmla="*/ 253837 w 660191"/>
                  <a:gd name="connsiteY0-244" fmla="*/ 41069 h 651948"/>
                  <a:gd name="connsiteX1-245" fmla="*/ 161329 w 660191"/>
                  <a:gd name="connsiteY1-246" fmla="*/ 63023 h 651948"/>
                  <a:gd name="connsiteX2-247" fmla="*/ 410712 w 660191"/>
                  <a:gd name="connsiteY2-248" fmla="*/ 13147 h 651948"/>
                  <a:gd name="connsiteX3-249" fmla="*/ 659670 w 660191"/>
                  <a:gd name="connsiteY3-250" fmla="*/ 335425 h 651948"/>
                  <a:gd name="connsiteX4-251" fmla="*/ 331423 w 660191"/>
                  <a:gd name="connsiteY4-252" fmla="*/ 651948 h 651948"/>
                  <a:gd name="connsiteX5-253" fmla="*/ 3176 w 660191"/>
                  <a:gd name="connsiteY5-254" fmla="*/ 335425 h 651948"/>
                  <a:gd name="connsiteX6-255" fmla="*/ 62645 w 660191"/>
                  <a:gd name="connsiteY6-256" fmla="*/ 132509 h 651948"/>
                  <a:gd name="connsiteX0-257" fmla="*/ 253837 w 660897"/>
                  <a:gd name="connsiteY0-258" fmla="*/ 45475 h 656354"/>
                  <a:gd name="connsiteX1-259" fmla="*/ 161329 w 660897"/>
                  <a:gd name="connsiteY1-260" fmla="*/ 67429 h 656354"/>
                  <a:gd name="connsiteX2-261" fmla="*/ 410712 w 660897"/>
                  <a:gd name="connsiteY2-262" fmla="*/ 17553 h 656354"/>
                  <a:gd name="connsiteX3-263" fmla="*/ 659670 w 660897"/>
                  <a:gd name="connsiteY3-264" fmla="*/ 339831 h 656354"/>
                  <a:gd name="connsiteX4-265" fmla="*/ 331423 w 660897"/>
                  <a:gd name="connsiteY4-266" fmla="*/ 656354 h 656354"/>
                  <a:gd name="connsiteX5-267" fmla="*/ 3176 w 660897"/>
                  <a:gd name="connsiteY5-268" fmla="*/ 339831 h 656354"/>
                  <a:gd name="connsiteX6-269" fmla="*/ 62645 w 660897"/>
                  <a:gd name="connsiteY6-270" fmla="*/ 136915 h 656354"/>
                  <a:gd name="connsiteX0-271" fmla="*/ 253837 w 660406"/>
                  <a:gd name="connsiteY0-272" fmla="*/ 41070 h 651949"/>
                  <a:gd name="connsiteX1-273" fmla="*/ 161329 w 660406"/>
                  <a:gd name="connsiteY1-274" fmla="*/ 63024 h 651949"/>
                  <a:gd name="connsiteX2-275" fmla="*/ 410712 w 660406"/>
                  <a:gd name="connsiteY2-276" fmla="*/ 13148 h 651949"/>
                  <a:gd name="connsiteX3-277" fmla="*/ 659670 w 660406"/>
                  <a:gd name="connsiteY3-278" fmla="*/ 335426 h 651949"/>
                  <a:gd name="connsiteX4-279" fmla="*/ 331423 w 660406"/>
                  <a:gd name="connsiteY4-280" fmla="*/ 651949 h 651949"/>
                  <a:gd name="connsiteX5-281" fmla="*/ 3176 w 660406"/>
                  <a:gd name="connsiteY5-282" fmla="*/ 335426 h 651949"/>
                  <a:gd name="connsiteX6-283" fmla="*/ 62645 w 660406"/>
                  <a:gd name="connsiteY6-284" fmla="*/ 132510 h 651949"/>
                  <a:gd name="connsiteX0-285" fmla="*/ 161329 w 660406"/>
                  <a:gd name="connsiteY0-286" fmla="*/ 63024 h 651949"/>
                  <a:gd name="connsiteX1-287" fmla="*/ 410712 w 660406"/>
                  <a:gd name="connsiteY1-288" fmla="*/ 13148 h 651949"/>
                  <a:gd name="connsiteX2-289" fmla="*/ 659670 w 660406"/>
                  <a:gd name="connsiteY2-290" fmla="*/ 335426 h 651949"/>
                  <a:gd name="connsiteX3-291" fmla="*/ 331423 w 660406"/>
                  <a:gd name="connsiteY3-292" fmla="*/ 651949 h 651949"/>
                  <a:gd name="connsiteX4-293" fmla="*/ 3176 w 660406"/>
                  <a:gd name="connsiteY4-294" fmla="*/ 335426 h 651949"/>
                  <a:gd name="connsiteX5-295" fmla="*/ 62645 w 660406"/>
                  <a:gd name="connsiteY5-296" fmla="*/ 132510 h 651949"/>
                  <a:gd name="connsiteX0-297" fmla="*/ 128078 w 660207"/>
                  <a:gd name="connsiteY0-298" fmla="*/ 63024 h 651949"/>
                  <a:gd name="connsiteX1-299" fmla="*/ 410712 w 660207"/>
                  <a:gd name="connsiteY1-300" fmla="*/ 13148 h 651949"/>
                  <a:gd name="connsiteX2-301" fmla="*/ 659670 w 660207"/>
                  <a:gd name="connsiteY2-302" fmla="*/ 335426 h 651949"/>
                  <a:gd name="connsiteX3-303" fmla="*/ 331423 w 660207"/>
                  <a:gd name="connsiteY3-304" fmla="*/ 651949 h 651949"/>
                  <a:gd name="connsiteX4-305" fmla="*/ 3176 w 660207"/>
                  <a:gd name="connsiteY4-306" fmla="*/ 335426 h 651949"/>
                  <a:gd name="connsiteX5-307" fmla="*/ 62645 w 660207"/>
                  <a:gd name="connsiteY5-308" fmla="*/ 132510 h 651949"/>
                  <a:gd name="connsiteX0-309" fmla="*/ 128078 w 660438"/>
                  <a:gd name="connsiteY0-310" fmla="*/ 60888 h 649813"/>
                  <a:gd name="connsiteX1-311" fmla="*/ 410712 w 660438"/>
                  <a:gd name="connsiteY1-312" fmla="*/ 11012 h 649813"/>
                  <a:gd name="connsiteX2-313" fmla="*/ 659670 w 660438"/>
                  <a:gd name="connsiteY2-314" fmla="*/ 333290 h 649813"/>
                  <a:gd name="connsiteX3-315" fmla="*/ 331423 w 660438"/>
                  <a:gd name="connsiteY3-316" fmla="*/ 649813 h 649813"/>
                  <a:gd name="connsiteX4-317" fmla="*/ 3176 w 660438"/>
                  <a:gd name="connsiteY4-318" fmla="*/ 333290 h 649813"/>
                  <a:gd name="connsiteX5-319" fmla="*/ 62645 w 660438"/>
                  <a:gd name="connsiteY5-320" fmla="*/ 130374 h 649813"/>
                  <a:gd name="connsiteX0-321" fmla="*/ 128078 w 660438"/>
                  <a:gd name="connsiteY0-322" fmla="*/ 64927 h 653852"/>
                  <a:gd name="connsiteX1-323" fmla="*/ 410712 w 660438"/>
                  <a:gd name="connsiteY1-324" fmla="*/ 15051 h 653852"/>
                  <a:gd name="connsiteX2-325" fmla="*/ 659670 w 660438"/>
                  <a:gd name="connsiteY2-326" fmla="*/ 337329 h 653852"/>
                  <a:gd name="connsiteX3-327" fmla="*/ 331423 w 660438"/>
                  <a:gd name="connsiteY3-328" fmla="*/ 653852 h 653852"/>
                  <a:gd name="connsiteX4-329" fmla="*/ 3176 w 660438"/>
                  <a:gd name="connsiteY4-330" fmla="*/ 337329 h 653852"/>
                  <a:gd name="connsiteX5-331" fmla="*/ 62645 w 660438"/>
                  <a:gd name="connsiteY5-332" fmla="*/ 134413 h 653852"/>
                </a:gdLst>
                <a:ahLst/>
                <a:cxnLst>
                  <a:cxn ang="0">
                    <a:pos x="connsiteX0-321" y="connsiteY0-322"/>
                  </a:cxn>
                  <a:cxn ang="0">
                    <a:pos x="connsiteX1-323" y="connsiteY1-324"/>
                  </a:cxn>
                  <a:cxn ang="0">
                    <a:pos x="connsiteX2-325" y="connsiteY2-326"/>
                  </a:cxn>
                  <a:cxn ang="0">
                    <a:pos x="connsiteX3-327" y="connsiteY3-328"/>
                  </a:cxn>
                  <a:cxn ang="0">
                    <a:pos x="connsiteX4-329" y="connsiteY4-330"/>
                  </a:cxn>
                  <a:cxn ang="0">
                    <a:pos x="connsiteX5-331" y="connsiteY5-332"/>
                  </a:cxn>
                </a:cxnLst>
                <a:rect l="l" t="t" r="r" b="b"/>
                <a:pathLst>
                  <a:path w="660438" h="653852">
                    <a:moveTo>
                      <a:pt x="128078" y="64927"/>
                    </a:moveTo>
                    <a:cubicBezTo>
                      <a:pt x="200406" y="22404"/>
                      <a:pt x="266694" y="-24807"/>
                      <a:pt x="410712" y="15051"/>
                    </a:cubicBezTo>
                    <a:cubicBezTo>
                      <a:pt x="554730" y="54909"/>
                      <a:pt x="671038" y="190221"/>
                      <a:pt x="659670" y="337329"/>
                    </a:cubicBezTo>
                    <a:cubicBezTo>
                      <a:pt x="648302" y="484437"/>
                      <a:pt x="512709" y="653852"/>
                      <a:pt x="331423" y="653852"/>
                    </a:cubicBezTo>
                    <a:cubicBezTo>
                      <a:pt x="150137" y="653852"/>
                      <a:pt x="14721" y="457153"/>
                      <a:pt x="3176" y="337329"/>
                    </a:cubicBezTo>
                    <a:cubicBezTo>
                      <a:pt x="-8369" y="217505"/>
                      <a:pt x="11590" y="209227"/>
                      <a:pt x="62645" y="134413"/>
                    </a:cubicBezTo>
                  </a:path>
                </a:pathLst>
              </a:custGeom>
              <a:noFill/>
              <a:ln w="12700" cap="rnd" cmpd="sng" algn="ctr">
                <a:solidFill>
                  <a:sysClr val="windowText" lastClr="000000">
                    <a:lumMod val="65000"/>
                    <a:lumOff val="35000"/>
                  </a:sysClr>
                </a:solidFill>
                <a:prstDash val="solid"/>
                <a:roun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7200" b="1" i="0" u="none" strike="noStrike" kern="0" cap="none" spc="0" normalizeH="0" baseline="0" noProof="0" dirty="0">
                  <a:ln>
                    <a:noFill/>
                  </a:ln>
                  <a:solidFill>
                    <a:srgbClr val="595959"/>
                  </a:solidFill>
                  <a:effectLst/>
                  <a:uLnTx/>
                  <a:uFillTx/>
                  <a:latin typeface="仓耳青禾体-谷力 W05"/>
                  <a:ea typeface="仓耳青禾体-谷力 W05"/>
                  <a:cs typeface="+mn-ea"/>
                  <a:sym typeface="+mn-lt"/>
                </a:endParaRPr>
              </a:p>
            </p:txBody>
          </p:sp>
          <p:sp>
            <p:nvSpPr>
              <p:cNvPr id="27" name="椭圆 31"/>
              <p:cNvSpPr/>
              <p:nvPr>
                <p:custDataLst>
                  <p:tags r:id="rId18"/>
                </p:custDataLst>
              </p:nvPr>
            </p:nvSpPr>
            <p:spPr>
              <a:xfrm>
                <a:off x="8094089" y="3337963"/>
                <a:ext cx="76247" cy="76345"/>
              </a:xfrm>
              <a:custGeom>
                <a:avLst/>
                <a:gdLst>
                  <a:gd name="connsiteX0" fmla="*/ 0 w 656493"/>
                  <a:gd name="connsiteY0" fmla="*/ 316523 h 633046"/>
                  <a:gd name="connsiteX1" fmla="*/ 328247 w 656493"/>
                  <a:gd name="connsiteY1" fmla="*/ 0 h 633046"/>
                  <a:gd name="connsiteX2" fmla="*/ 656494 w 656493"/>
                  <a:gd name="connsiteY2" fmla="*/ 316523 h 633046"/>
                  <a:gd name="connsiteX3" fmla="*/ 328247 w 656493"/>
                  <a:gd name="connsiteY3" fmla="*/ 633046 h 633046"/>
                  <a:gd name="connsiteX4" fmla="*/ 0 w 656493"/>
                  <a:gd name="connsiteY4" fmla="*/ 316523 h 633046"/>
                  <a:gd name="connsiteX0-1" fmla="*/ 328247 w 656494"/>
                  <a:gd name="connsiteY0-2" fmla="*/ 0 h 633046"/>
                  <a:gd name="connsiteX1-3" fmla="*/ 656494 w 656494"/>
                  <a:gd name="connsiteY1-4" fmla="*/ 316523 h 633046"/>
                  <a:gd name="connsiteX2-5" fmla="*/ 328247 w 656494"/>
                  <a:gd name="connsiteY2-6" fmla="*/ 633046 h 633046"/>
                  <a:gd name="connsiteX3-7" fmla="*/ 0 w 656494"/>
                  <a:gd name="connsiteY3-8" fmla="*/ 316523 h 633046"/>
                  <a:gd name="connsiteX4-9" fmla="*/ 419687 w 656494"/>
                  <a:gd name="connsiteY4-10" fmla="*/ 91440 h 633046"/>
                  <a:gd name="connsiteX0-11" fmla="*/ 402964 w 731211"/>
                  <a:gd name="connsiteY0-12" fmla="*/ 0 h 633046"/>
                  <a:gd name="connsiteX1-13" fmla="*/ 731211 w 731211"/>
                  <a:gd name="connsiteY1-14" fmla="*/ 316523 h 633046"/>
                  <a:gd name="connsiteX2-15" fmla="*/ 402964 w 731211"/>
                  <a:gd name="connsiteY2-16" fmla="*/ 633046 h 633046"/>
                  <a:gd name="connsiteX3-17" fmla="*/ 74717 w 731211"/>
                  <a:gd name="connsiteY3-18" fmla="*/ 316523 h 633046"/>
                  <a:gd name="connsiteX4-19" fmla="*/ 161895 w 731211"/>
                  <a:gd name="connsiteY4-20" fmla="*/ 152400 h 633046"/>
                  <a:gd name="connsiteX0-21" fmla="*/ 353700 w 681947"/>
                  <a:gd name="connsiteY0-22" fmla="*/ 0 h 633046"/>
                  <a:gd name="connsiteX1-23" fmla="*/ 681947 w 681947"/>
                  <a:gd name="connsiteY1-24" fmla="*/ 316523 h 633046"/>
                  <a:gd name="connsiteX2-25" fmla="*/ 353700 w 681947"/>
                  <a:gd name="connsiteY2-26" fmla="*/ 633046 h 633046"/>
                  <a:gd name="connsiteX3-27" fmla="*/ 25453 w 681947"/>
                  <a:gd name="connsiteY3-28" fmla="*/ 316523 h 633046"/>
                  <a:gd name="connsiteX4-29" fmla="*/ 112631 w 681947"/>
                  <a:gd name="connsiteY4-30" fmla="*/ 152400 h 633046"/>
                  <a:gd name="connsiteX0-31" fmla="*/ 341249 w 669496"/>
                  <a:gd name="connsiteY0-32" fmla="*/ 0 h 633046"/>
                  <a:gd name="connsiteX1-33" fmla="*/ 669496 w 669496"/>
                  <a:gd name="connsiteY1-34" fmla="*/ 316523 h 633046"/>
                  <a:gd name="connsiteX2-35" fmla="*/ 341249 w 669496"/>
                  <a:gd name="connsiteY2-36" fmla="*/ 633046 h 633046"/>
                  <a:gd name="connsiteX3-37" fmla="*/ 13002 w 669496"/>
                  <a:gd name="connsiteY3-38" fmla="*/ 316523 h 633046"/>
                  <a:gd name="connsiteX4-39" fmla="*/ 100180 w 669496"/>
                  <a:gd name="connsiteY4-40" fmla="*/ 152400 h 633046"/>
                  <a:gd name="connsiteX0-41" fmla="*/ 347951 w 676198"/>
                  <a:gd name="connsiteY0-42" fmla="*/ 0 h 633046"/>
                  <a:gd name="connsiteX1-43" fmla="*/ 676198 w 676198"/>
                  <a:gd name="connsiteY1-44" fmla="*/ 316523 h 633046"/>
                  <a:gd name="connsiteX2-45" fmla="*/ 347951 w 676198"/>
                  <a:gd name="connsiteY2-46" fmla="*/ 633046 h 633046"/>
                  <a:gd name="connsiteX3-47" fmla="*/ 19704 w 676198"/>
                  <a:gd name="connsiteY3-48" fmla="*/ 316523 h 633046"/>
                  <a:gd name="connsiteX4-49" fmla="*/ 79173 w 676198"/>
                  <a:gd name="connsiteY4-50" fmla="*/ 113607 h 633046"/>
                  <a:gd name="connsiteX0-51" fmla="*/ 333371 w 661618"/>
                  <a:gd name="connsiteY0-52" fmla="*/ 0 h 633046"/>
                  <a:gd name="connsiteX1-53" fmla="*/ 661618 w 661618"/>
                  <a:gd name="connsiteY1-54" fmla="*/ 316523 h 633046"/>
                  <a:gd name="connsiteX2-55" fmla="*/ 333371 w 661618"/>
                  <a:gd name="connsiteY2-56" fmla="*/ 633046 h 633046"/>
                  <a:gd name="connsiteX3-57" fmla="*/ 5124 w 661618"/>
                  <a:gd name="connsiteY3-58" fmla="*/ 316523 h 633046"/>
                  <a:gd name="connsiteX4-59" fmla="*/ 64593 w 661618"/>
                  <a:gd name="connsiteY4-60" fmla="*/ 113607 h 633046"/>
                  <a:gd name="connsiteX0-61" fmla="*/ 178200 w 661618"/>
                  <a:gd name="connsiteY0-62" fmla="*/ 0 h 583170"/>
                  <a:gd name="connsiteX1-63" fmla="*/ 661618 w 661618"/>
                  <a:gd name="connsiteY1-64" fmla="*/ 266647 h 583170"/>
                  <a:gd name="connsiteX2-65" fmla="*/ 333371 w 661618"/>
                  <a:gd name="connsiteY2-66" fmla="*/ 583170 h 583170"/>
                  <a:gd name="connsiteX3-67" fmla="*/ 5124 w 661618"/>
                  <a:gd name="connsiteY3-68" fmla="*/ 266647 h 583170"/>
                  <a:gd name="connsiteX4-69" fmla="*/ 64593 w 661618"/>
                  <a:gd name="connsiteY4-70" fmla="*/ 63731 h 583170"/>
                  <a:gd name="connsiteX0-71" fmla="*/ 178200 w 662133"/>
                  <a:gd name="connsiteY0-72" fmla="*/ 66578 h 649748"/>
                  <a:gd name="connsiteX1-73" fmla="*/ 412660 w 662133"/>
                  <a:gd name="connsiteY1-74" fmla="*/ 10947 h 649748"/>
                  <a:gd name="connsiteX2-75" fmla="*/ 661618 w 662133"/>
                  <a:gd name="connsiteY2-76" fmla="*/ 333225 h 649748"/>
                  <a:gd name="connsiteX3-77" fmla="*/ 333371 w 662133"/>
                  <a:gd name="connsiteY3-78" fmla="*/ 649748 h 649748"/>
                  <a:gd name="connsiteX4-79" fmla="*/ 5124 w 662133"/>
                  <a:gd name="connsiteY4-80" fmla="*/ 333225 h 649748"/>
                  <a:gd name="connsiteX5" fmla="*/ 64593 w 662133"/>
                  <a:gd name="connsiteY5" fmla="*/ 130309 h 649748"/>
                  <a:gd name="connsiteX0-81" fmla="*/ 178200 w 662148"/>
                  <a:gd name="connsiteY0-82" fmla="*/ 66578 h 649748"/>
                  <a:gd name="connsiteX1-83" fmla="*/ 412660 w 662148"/>
                  <a:gd name="connsiteY1-84" fmla="*/ 10947 h 649748"/>
                  <a:gd name="connsiteX2-85" fmla="*/ 661618 w 662148"/>
                  <a:gd name="connsiteY2-86" fmla="*/ 333225 h 649748"/>
                  <a:gd name="connsiteX3-87" fmla="*/ 333371 w 662148"/>
                  <a:gd name="connsiteY3-88" fmla="*/ 649748 h 649748"/>
                  <a:gd name="connsiteX4-89" fmla="*/ 5124 w 662148"/>
                  <a:gd name="connsiteY4-90" fmla="*/ 333225 h 649748"/>
                  <a:gd name="connsiteX5-91" fmla="*/ 64593 w 662148"/>
                  <a:gd name="connsiteY5-92" fmla="*/ 130309 h 649748"/>
                  <a:gd name="connsiteX0-93" fmla="*/ 178200 w 662148"/>
                  <a:gd name="connsiteY0-94" fmla="*/ 61032 h 644202"/>
                  <a:gd name="connsiteX1-95" fmla="*/ 412660 w 662148"/>
                  <a:gd name="connsiteY1-96" fmla="*/ 5401 h 644202"/>
                  <a:gd name="connsiteX2-97" fmla="*/ 661618 w 662148"/>
                  <a:gd name="connsiteY2-98" fmla="*/ 327679 h 644202"/>
                  <a:gd name="connsiteX3-99" fmla="*/ 333371 w 662148"/>
                  <a:gd name="connsiteY3-100" fmla="*/ 644202 h 644202"/>
                  <a:gd name="connsiteX4-101" fmla="*/ 5124 w 662148"/>
                  <a:gd name="connsiteY4-102" fmla="*/ 327679 h 644202"/>
                  <a:gd name="connsiteX5-103" fmla="*/ 64593 w 662148"/>
                  <a:gd name="connsiteY5-104" fmla="*/ 124763 h 644202"/>
                  <a:gd name="connsiteX0-105" fmla="*/ 178200 w 662148"/>
                  <a:gd name="connsiteY0-106" fmla="*/ 75865 h 659035"/>
                  <a:gd name="connsiteX1-107" fmla="*/ 168819 w 662148"/>
                  <a:gd name="connsiteY1-108" fmla="*/ 31317 h 659035"/>
                  <a:gd name="connsiteX2-109" fmla="*/ 412660 w 662148"/>
                  <a:gd name="connsiteY2-110" fmla="*/ 20234 h 659035"/>
                  <a:gd name="connsiteX3-111" fmla="*/ 661618 w 662148"/>
                  <a:gd name="connsiteY3-112" fmla="*/ 342512 h 659035"/>
                  <a:gd name="connsiteX4-113" fmla="*/ 333371 w 662148"/>
                  <a:gd name="connsiteY4-114" fmla="*/ 659035 h 659035"/>
                  <a:gd name="connsiteX5-115" fmla="*/ 5124 w 662148"/>
                  <a:gd name="connsiteY5-116" fmla="*/ 342512 h 659035"/>
                  <a:gd name="connsiteX6" fmla="*/ 64593 w 662148"/>
                  <a:gd name="connsiteY6" fmla="*/ 139596 h 659035"/>
                  <a:gd name="connsiteX0-117" fmla="*/ 178200 w 662148"/>
                  <a:gd name="connsiteY0-118" fmla="*/ 68901 h 652071"/>
                  <a:gd name="connsiteX1-119" fmla="*/ 130026 w 662148"/>
                  <a:gd name="connsiteY1-120" fmla="*/ 68688 h 652071"/>
                  <a:gd name="connsiteX2-121" fmla="*/ 412660 w 662148"/>
                  <a:gd name="connsiteY2-122" fmla="*/ 13270 h 652071"/>
                  <a:gd name="connsiteX3-123" fmla="*/ 661618 w 662148"/>
                  <a:gd name="connsiteY3-124" fmla="*/ 335548 h 652071"/>
                  <a:gd name="connsiteX4-125" fmla="*/ 333371 w 662148"/>
                  <a:gd name="connsiteY4-126" fmla="*/ 652071 h 652071"/>
                  <a:gd name="connsiteX5-127" fmla="*/ 5124 w 662148"/>
                  <a:gd name="connsiteY5-128" fmla="*/ 335548 h 652071"/>
                  <a:gd name="connsiteX6-129" fmla="*/ 64593 w 662148"/>
                  <a:gd name="connsiteY6-130" fmla="*/ 132632 h 652071"/>
                  <a:gd name="connsiteX0-131" fmla="*/ 178200 w 662220"/>
                  <a:gd name="connsiteY0-132" fmla="*/ 68901 h 652071"/>
                  <a:gd name="connsiteX1-133" fmla="*/ 130026 w 662220"/>
                  <a:gd name="connsiteY1-134" fmla="*/ 68688 h 652071"/>
                  <a:gd name="connsiteX2-135" fmla="*/ 412660 w 662220"/>
                  <a:gd name="connsiteY2-136" fmla="*/ 13270 h 652071"/>
                  <a:gd name="connsiteX3-137" fmla="*/ 661618 w 662220"/>
                  <a:gd name="connsiteY3-138" fmla="*/ 335548 h 652071"/>
                  <a:gd name="connsiteX4-139" fmla="*/ 333371 w 662220"/>
                  <a:gd name="connsiteY4-140" fmla="*/ 652071 h 652071"/>
                  <a:gd name="connsiteX5-141" fmla="*/ 5124 w 662220"/>
                  <a:gd name="connsiteY5-142" fmla="*/ 335548 h 652071"/>
                  <a:gd name="connsiteX6-143" fmla="*/ 64593 w 662220"/>
                  <a:gd name="connsiteY6-144" fmla="*/ 132632 h 652071"/>
                  <a:gd name="connsiteX0-145" fmla="*/ 178200 w 662220"/>
                  <a:gd name="connsiteY0-146" fmla="*/ 58449 h 641619"/>
                  <a:gd name="connsiteX1-147" fmla="*/ 130026 w 662220"/>
                  <a:gd name="connsiteY1-148" fmla="*/ 58236 h 641619"/>
                  <a:gd name="connsiteX2-149" fmla="*/ 412660 w 662220"/>
                  <a:gd name="connsiteY2-150" fmla="*/ 2818 h 641619"/>
                  <a:gd name="connsiteX3-151" fmla="*/ 661618 w 662220"/>
                  <a:gd name="connsiteY3-152" fmla="*/ 325096 h 641619"/>
                  <a:gd name="connsiteX4-153" fmla="*/ 333371 w 662220"/>
                  <a:gd name="connsiteY4-154" fmla="*/ 641619 h 641619"/>
                  <a:gd name="connsiteX5-155" fmla="*/ 5124 w 662220"/>
                  <a:gd name="connsiteY5-156" fmla="*/ 325096 h 641619"/>
                  <a:gd name="connsiteX6-157" fmla="*/ 64593 w 662220"/>
                  <a:gd name="connsiteY6-158" fmla="*/ 122180 h 641619"/>
                  <a:gd name="connsiteX0-159" fmla="*/ 178200 w 662220"/>
                  <a:gd name="connsiteY0-160" fmla="*/ 58449 h 641619"/>
                  <a:gd name="connsiteX1-161" fmla="*/ 130026 w 662220"/>
                  <a:gd name="connsiteY1-162" fmla="*/ 58236 h 641619"/>
                  <a:gd name="connsiteX2-163" fmla="*/ 412660 w 662220"/>
                  <a:gd name="connsiteY2-164" fmla="*/ 2818 h 641619"/>
                  <a:gd name="connsiteX3-165" fmla="*/ 661618 w 662220"/>
                  <a:gd name="connsiteY3-166" fmla="*/ 325096 h 641619"/>
                  <a:gd name="connsiteX4-167" fmla="*/ 333371 w 662220"/>
                  <a:gd name="connsiteY4-168" fmla="*/ 641619 h 641619"/>
                  <a:gd name="connsiteX5-169" fmla="*/ 5124 w 662220"/>
                  <a:gd name="connsiteY5-170" fmla="*/ 325096 h 641619"/>
                  <a:gd name="connsiteX6-171" fmla="*/ 64593 w 662220"/>
                  <a:gd name="connsiteY6-172" fmla="*/ 122180 h 641619"/>
                  <a:gd name="connsiteX0-173" fmla="*/ 178200 w 662220"/>
                  <a:gd name="connsiteY0-174" fmla="*/ 58449 h 641619"/>
                  <a:gd name="connsiteX1-175" fmla="*/ 130026 w 662220"/>
                  <a:gd name="connsiteY1-176" fmla="*/ 58236 h 641619"/>
                  <a:gd name="connsiteX2-177" fmla="*/ 412660 w 662220"/>
                  <a:gd name="connsiteY2-178" fmla="*/ 2818 h 641619"/>
                  <a:gd name="connsiteX3-179" fmla="*/ 661618 w 662220"/>
                  <a:gd name="connsiteY3-180" fmla="*/ 325096 h 641619"/>
                  <a:gd name="connsiteX4-181" fmla="*/ 333371 w 662220"/>
                  <a:gd name="connsiteY4-182" fmla="*/ 641619 h 641619"/>
                  <a:gd name="connsiteX5-183" fmla="*/ 5124 w 662220"/>
                  <a:gd name="connsiteY5-184" fmla="*/ 325096 h 641619"/>
                  <a:gd name="connsiteX6-185" fmla="*/ 64593 w 662220"/>
                  <a:gd name="connsiteY6-186" fmla="*/ 122180 h 641619"/>
                  <a:gd name="connsiteX0-187" fmla="*/ 178200 w 662220"/>
                  <a:gd name="connsiteY0-188" fmla="*/ 58449 h 641619"/>
                  <a:gd name="connsiteX1-189" fmla="*/ 130026 w 662220"/>
                  <a:gd name="connsiteY1-190" fmla="*/ 58236 h 641619"/>
                  <a:gd name="connsiteX2-191" fmla="*/ 412660 w 662220"/>
                  <a:gd name="connsiteY2-192" fmla="*/ 2818 h 641619"/>
                  <a:gd name="connsiteX3-193" fmla="*/ 661618 w 662220"/>
                  <a:gd name="connsiteY3-194" fmla="*/ 325096 h 641619"/>
                  <a:gd name="connsiteX4-195" fmla="*/ 333371 w 662220"/>
                  <a:gd name="connsiteY4-196" fmla="*/ 641619 h 641619"/>
                  <a:gd name="connsiteX5-197" fmla="*/ 5124 w 662220"/>
                  <a:gd name="connsiteY5-198" fmla="*/ 325096 h 641619"/>
                  <a:gd name="connsiteX6-199" fmla="*/ 64593 w 662220"/>
                  <a:gd name="connsiteY6-200" fmla="*/ 122180 h 641619"/>
                  <a:gd name="connsiteX0-201" fmla="*/ 178200 w 662220"/>
                  <a:gd name="connsiteY0-202" fmla="*/ 58449 h 641619"/>
                  <a:gd name="connsiteX1-203" fmla="*/ 130026 w 662220"/>
                  <a:gd name="connsiteY1-204" fmla="*/ 58236 h 641619"/>
                  <a:gd name="connsiteX2-205" fmla="*/ 412660 w 662220"/>
                  <a:gd name="connsiteY2-206" fmla="*/ 2818 h 641619"/>
                  <a:gd name="connsiteX3-207" fmla="*/ 661618 w 662220"/>
                  <a:gd name="connsiteY3-208" fmla="*/ 325096 h 641619"/>
                  <a:gd name="connsiteX4-209" fmla="*/ 333371 w 662220"/>
                  <a:gd name="connsiteY4-210" fmla="*/ 641619 h 641619"/>
                  <a:gd name="connsiteX5-211" fmla="*/ 5124 w 662220"/>
                  <a:gd name="connsiteY5-212" fmla="*/ 325096 h 641619"/>
                  <a:gd name="connsiteX6-213" fmla="*/ 64593 w 662220"/>
                  <a:gd name="connsiteY6-214" fmla="*/ 122180 h 641619"/>
                  <a:gd name="connsiteX0-215" fmla="*/ 176252 w 660272"/>
                  <a:gd name="connsiteY0-216" fmla="*/ 58449 h 641619"/>
                  <a:gd name="connsiteX1-217" fmla="*/ 128078 w 660272"/>
                  <a:gd name="connsiteY1-218" fmla="*/ 58236 h 641619"/>
                  <a:gd name="connsiteX2-219" fmla="*/ 410712 w 660272"/>
                  <a:gd name="connsiteY2-220" fmla="*/ 2818 h 641619"/>
                  <a:gd name="connsiteX3-221" fmla="*/ 659670 w 660272"/>
                  <a:gd name="connsiteY3-222" fmla="*/ 325096 h 641619"/>
                  <a:gd name="connsiteX4-223" fmla="*/ 331423 w 660272"/>
                  <a:gd name="connsiteY4-224" fmla="*/ 641619 h 641619"/>
                  <a:gd name="connsiteX5-225" fmla="*/ 3176 w 660272"/>
                  <a:gd name="connsiteY5-226" fmla="*/ 325096 h 641619"/>
                  <a:gd name="connsiteX6-227" fmla="*/ 62645 w 660272"/>
                  <a:gd name="connsiteY6-228" fmla="*/ 122180 h 641619"/>
                  <a:gd name="connsiteX0-229" fmla="*/ 253837 w 660272"/>
                  <a:gd name="connsiteY0-230" fmla="*/ 30740 h 641619"/>
                  <a:gd name="connsiteX1-231" fmla="*/ 128078 w 660272"/>
                  <a:gd name="connsiteY1-232" fmla="*/ 58236 h 641619"/>
                  <a:gd name="connsiteX2-233" fmla="*/ 410712 w 660272"/>
                  <a:gd name="connsiteY2-234" fmla="*/ 2818 h 641619"/>
                  <a:gd name="connsiteX3-235" fmla="*/ 659670 w 660272"/>
                  <a:gd name="connsiteY3-236" fmla="*/ 325096 h 641619"/>
                  <a:gd name="connsiteX4-237" fmla="*/ 331423 w 660272"/>
                  <a:gd name="connsiteY4-238" fmla="*/ 641619 h 641619"/>
                  <a:gd name="connsiteX5-239" fmla="*/ 3176 w 660272"/>
                  <a:gd name="connsiteY5-240" fmla="*/ 325096 h 641619"/>
                  <a:gd name="connsiteX6-241" fmla="*/ 62645 w 660272"/>
                  <a:gd name="connsiteY6-242" fmla="*/ 122180 h 641619"/>
                  <a:gd name="connsiteX0-243" fmla="*/ 253837 w 660191"/>
                  <a:gd name="connsiteY0-244" fmla="*/ 41069 h 651948"/>
                  <a:gd name="connsiteX1-245" fmla="*/ 161329 w 660191"/>
                  <a:gd name="connsiteY1-246" fmla="*/ 63023 h 651948"/>
                  <a:gd name="connsiteX2-247" fmla="*/ 410712 w 660191"/>
                  <a:gd name="connsiteY2-248" fmla="*/ 13147 h 651948"/>
                  <a:gd name="connsiteX3-249" fmla="*/ 659670 w 660191"/>
                  <a:gd name="connsiteY3-250" fmla="*/ 335425 h 651948"/>
                  <a:gd name="connsiteX4-251" fmla="*/ 331423 w 660191"/>
                  <a:gd name="connsiteY4-252" fmla="*/ 651948 h 651948"/>
                  <a:gd name="connsiteX5-253" fmla="*/ 3176 w 660191"/>
                  <a:gd name="connsiteY5-254" fmla="*/ 335425 h 651948"/>
                  <a:gd name="connsiteX6-255" fmla="*/ 62645 w 660191"/>
                  <a:gd name="connsiteY6-256" fmla="*/ 132509 h 651948"/>
                  <a:gd name="connsiteX0-257" fmla="*/ 253837 w 660897"/>
                  <a:gd name="connsiteY0-258" fmla="*/ 45475 h 656354"/>
                  <a:gd name="connsiteX1-259" fmla="*/ 161329 w 660897"/>
                  <a:gd name="connsiteY1-260" fmla="*/ 67429 h 656354"/>
                  <a:gd name="connsiteX2-261" fmla="*/ 410712 w 660897"/>
                  <a:gd name="connsiteY2-262" fmla="*/ 17553 h 656354"/>
                  <a:gd name="connsiteX3-263" fmla="*/ 659670 w 660897"/>
                  <a:gd name="connsiteY3-264" fmla="*/ 339831 h 656354"/>
                  <a:gd name="connsiteX4-265" fmla="*/ 331423 w 660897"/>
                  <a:gd name="connsiteY4-266" fmla="*/ 656354 h 656354"/>
                  <a:gd name="connsiteX5-267" fmla="*/ 3176 w 660897"/>
                  <a:gd name="connsiteY5-268" fmla="*/ 339831 h 656354"/>
                  <a:gd name="connsiteX6-269" fmla="*/ 62645 w 660897"/>
                  <a:gd name="connsiteY6-270" fmla="*/ 136915 h 656354"/>
                  <a:gd name="connsiteX0-271" fmla="*/ 253837 w 660406"/>
                  <a:gd name="connsiteY0-272" fmla="*/ 41070 h 651949"/>
                  <a:gd name="connsiteX1-273" fmla="*/ 161329 w 660406"/>
                  <a:gd name="connsiteY1-274" fmla="*/ 63024 h 651949"/>
                  <a:gd name="connsiteX2-275" fmla="*/ 410712 w 660406"/>
                  <a:gd name="connsiteY2-276" fmla="*/ 13148 h 651949"/>
                  <a:gd name="connsiteX3-277" fmla="*/ 659670 w 660406"/>
                  <a:gd name="connsiteY3-278" fmla="*/ 335426 h 651949"/>
                  <a:gd name="connsiteX4-279" fmla="*/ 331423 w 660406"/>
                  <a:gd name="connsiteY4-280" fmla="*/ 651949 h 651949"/>
                  <a:gd name="connsiteX5-281" fmla="*/ 3176 w 660406"/>
                  <a:gd name="connsiteY5-282" fmla="*/ 335426 h 651949"/>
                  <a:gd name="connsiteX6-283" fmla="*/ 62645 w 660406"/>
                  <a:gd name="connsiteY6-284" fmla="*/ 132510 h 651949"/>
                  <a:gd name="connsiteX0-285" fmla="*/ 161329 w 660406"/>
                  <a:gd name="connsiteY0-286" fmla="*/ 63024 h 651949"/>
                  <a:gd name="connsiteX1-287" fmla="*/ 410712 w 660406"/>
                  <a:gd name="connsiteY1-288" fmla="*/ 13148 h 651949"/>
                  <a:gd name="connsiteX2-289" fmla="*/ 659670 w 660406"/>
                  <a:gd name="connsiteY2-290" fmla="*/ 335426 h 651949"/>
                  <a:gd name="connsiteX3-291" fmla="*/ 331423 w 660406"/>
                  <a:gd name="connsiteY3-292" fmla="*/ 651949 h 651949"/>
                  <a:gd name="connsiteX4-293" fmla="*/ 3176 w 660406"/>
                  <a:gd name="connsiteY4-294" fmla="*/ 335426 h 651949"/>
                  <a:gd name="connsiteX5-295" fmla="*/ 62645 w 660406"/>
                  <a:gd name="connsiteY5-296" fmla="*/ 132510 h 651949"/>
                  <a:gd name="connsiteX0-297" fmla="*/ 128078 w 660207"/>
                  <a:gd name="connsiteY0-298" fmla="*/ 63024 h 651949"/>
                  <a:gd name="connsiteX1-299" fmla="*/ 410712 w 660207"/>
                  <a:gd name="connsiteY1-300" fmla="*/ 13148 h 651949"/>
                  <a:gd name="connsiteX2-301" fmla="*/ 659670 w 660207"/>
                  <a:gd name="connsiteY2-302" fmla="*/ 335426 h 651949"/>
                  <a:gd name="connsiteX3-303" fmla="*/ 331423 w 660207"/>
                  <a:gd name="connsiteY3-304" fmla="*/ 651949 h 651949"/>
                  <a:gd name="connsiteX4-305" fmla="*/ 3176 w 660207"/>
                  <a:gd name="connsiteY4-306" fmla="*/ 335426 h 651949"/>
                  <a:gd name="connsiteX5-307" fmla="*/ 62645 w 660207"/>
                  <a:gd name="connsiteY5-308" fmla="*/ 132510 h 651949"/>
                  <a:gd name="connsiteX0-309" fmla="*/ 128078 w 660438"/>
                  <a:gd name="connsiteY0-310" fmla="*/ 60888 h 649813"/>
                  <a:gd name="connsiteX1-311" fmla="*/ 410712 w 660438"/>
                  <a:gd name="connsiteY1-312" fmla="*/ 11012 h 649813"/>
                  <a:gd name="connsiteX2-313" fmla="*/ 659670 w 660438"/>
                  <a:gd name="connsiteY2-314" fmla="*/ 333290 h 649813"/>
                  <a:gd name="connsiteX3-315" fmla="*/ 331423 w 660438"/>
                  <a:gd name="connsiteY3-316" fmla="*/ 649813 h 649813"/>
                  <a:gd name="connsiteX4-317" fmla="*/ 3176 w 660438"/>
                  <a:gd name="connsiteY4-318" fmla="*/ 333290 h 649813"/>
                  <a:gd name="connsiteX5-319" fmla="*/ 62645 w 660438"/>
                  <a:gd name="connsiteY5-320" fmla="*/ 130374 h 649813"/>
                  <a:gd name="connsiteX0-321" fmla="*/ 128078 w 660438"/>
                  <a:gd name="connsiteY0-322" fmla="*/ 64927 h 653852"/>
                  <a:gd name="connsiteX1-323" fmla="*/ 410712 w 660438"/>
                  <a:gd name="connsiteY1-324" fmla="*/ 15051 h 653852"/>
                  <a:gd name="connsiteX2-325" fmla="*/ 659670 w 660438"/>
                  <a:gd name="connsiteY2-326" fmla="*/ 337329 h 653852"/>
                  <a:gd name="connsiteX3-327" fmla="*/ 331423 w 660438"/>
                  <a:gd name="connsiteY3-328" fmla="*/ 653852 h 653852"/>
                  <a:gd name="connsiteX4-329" fmla="*/ 3176 w 660438"/>
                  <a:gd name="connsiteY4-330" fmla="*/ 337329 h 653852"/>
                  <a:gd name="connsiteX5-331" fmla="*/ 62645 w 660438"/>
                  <a:gd name="connsiteY5-332" fmla="*/ 134413 h 653852"/>
                </a:gdLst>
                <a:ahLst/>
                <a:cxnLst>
                  <a:cxn ang="0">
                    <a:pos x="connsiteX0-321" y="connsiteY0-322"/>
                  </a:cxn>
                  <a:cxn ang="0">
                    <a:pos x="connsiteX1-323" y="connsiteY1-324"/>
                  </a:cxn>
                  <a:cxn ang="0">
                    <a:pos x="connsiteX2-325" y="connsiteY2-326"/>
                  </a:cxn>
                  <a:cxn ang="0">
                    <a:pos x="connsiteX3-327" y="connsiteY3-328"/>
                  </a:cxn>
                  <a:cxn ang="0">
                    <a:pos x="connsiteX4-329" y="connsiteY4-330"/>
                  </a:cxn>
                  <a:cxn ang="0">
                    <a:pos x="connsiteX5-331" y="connsiteY5-332"/>
                  </a:cxn>
                </a:cxnLst>
                <a:rect l="l" t="t" r="r" b="b"/>
                <a:pathLst>
                  <a:path w="660438" h="653852">
                    <a:moveTo>
                      <a:pt x="128078" y="64927"/>
                    </a:moveTo>
                    <a:cubicBezTo>
                      <a:pt x="200406" y="22404"/>
                      <a:pt x="266694" y="-24807"/>
                      <a:pt x="410712" y="15051"/>
                    </a:cubicBezTo>
                    <a:cubicBezTo>
                      <a:pt x="554730" y="54909"/>
                      <a:pt x="671038" y="190221"/>
                      <a:pt x="659670" y="337329"/>
                    </a:cubicBezTo>
                    <a:cubicBezTo>
                      <a:pt x="648302" y="484437"/>
                      <a:pt x="512709" y="653852"/>
                      <a:pt x="331423" y="653852"/>
                    </a:cubicBezTo>
                    <a:cubicBezTo>
                      <a:pt x="150137" y="653852"/>
                      <a:pt x="14721" y="457153"/>
                      <a:pt x="3176" y="337329"/>
                    </a:cubicBezTo>
                    <a:cubicBezTo>
                      <a:pt x="-8369" y="217505"/>
                      <a:pt x="11590" y="209227"/>
                      <a:pt x="62645" y="134413"/>
                    </a:cubicBezTo>
                  </a:path>
                </a:pathLst>
              </a:custGeom>
              <a:noFill/>
              <a:ln w="12700" cap="rnd" cmpd="sng" algn="ctr">
                <a:solidFill>
                  <a:sysClr val="windowText" lastClr="000000">
                    <a:lumMod val="65000"/>
                    <a:lumOff val="35000"/>
                  </a:sysClr>
                </a:solidFill>
                <a:prstDash val="solid"/>
                <a:roun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7200" b="1" i="0" u="none" strike="noStrike" kern="0" cap="none" spc="0" normalizeH="0" baseline="0" noProof="0" dirty="0">
                  <a:ln>
                    <a:noFill/>
                  </a:ln>
                  <a:solidFill>
                    <a:srgbClr val="595959"/>
                  </a:solidFill>
                  <a:effectLst/>
                  <a:uLnTx/>
                  <a:uFillTx/>
                  <a:latin typeface="仓耳青禾体-谷力 W05"/>
                  <a:ea typeface="仓耳青禾体-谷力 W05"/>
                  <a:cs typeface="+mn-ea"/>
                  <a:sym typeface="+mn-lt"/>
                </a:endParaRPr>
              </a:p>
            </p:txBody>
          </p:sp>
        </p:grpSp>
      </p:grpSp>
      <p:grpSp>
        <p:nvGrpSpPr>
          <p:cNvPr id="28" name="组合 27"/>
          <p:cNvGrpSpPr/>
          <p:nvPr>
            <p:custDataLst>
              <p:tags r:id="rId19"/>
            </p:custDataLst>
          </p:nvPr>
        </p:nvGrpSpPr>
        <p:grpSpPr>
          <a:xfrm>
            <a:off x="9217660" y="2854960"/>
            <a:ext cx="870585" cy="762635"/>
            <a:chOff x="1346200" y="4248150"/>
            <a:chExt cx="1025525" cy="1359858"/>
          </a:xfrm>
        </p:grpSpPr>
        <p:sp>
          <p:nvSpPr>
            <p:cNvPr id="29" name="椭圆 31"/>
            <p:cNvSpPr/>
            <p:nvPr>
              <p:custDataLst>
                <p:tags r:id="rId20"/>
              </p:custDataLst>
            </p:nvPr>
          </p:nvSpPr>
          <p:spPr>
            <a:xfrm>
              <a:off x="1346200" y="4248150"/>
              <a:ext cx="1025525" cy="1239838"/>
            </a:xfrm>
            <a:custGeom>
              <a:avLst/>
              <a:gdLst>
                <a:gd name="connsiteX0" fmla="*/ 0 w 656493"/>
                <a:gd name="connsiteY0" fmla="*/ 316523 h 633046"/>
                <a:gd name="connsiteX1" fmla="*/ 328247 w 656493"/>
                <a:gd name="connsiteY1" fmla="*/ 0 h 633046"/>
                <a:gd name="connsiteX2" fmla="*/ 656494 w 656493"/>
                <a:gd name="connsiteY2" fmla="*/ 316523 h 633046"/>
                <a:gd name="connsiteX3" fmla="*/ 328247 w 656493"/>
                <a:gd name="connsiteY3" fmla="*/ 633046 h 633046"/>
                <a:gd name="connsiteX4" fmla="*/ 0 w 656493"/>
                <a:gd name="connsiteY4" fmla="*/ 316523 h 633046"/>
                <a:gd name="connsiteX0-1" fmla="*/ 328247 w 656494"/>
                <a:gd name="connsiteY0-2" fmla="*/ 0 h 633046"/>
                <a:gd name="connsiteX1-3" fmla="*/ 656494 w 656494"/>
                <a:gd name="connsiteY1-4" fmla="*/ 316523 h 633046"/>
                <a:gd name="connsiteX2-5" fmla="*/ 328247 w 656494"/>
                <a:gd name="connsiteY2-6" fmla="*/ 633046 h 633046"/>
                <a:gd name="connsiteX3-7" fmla="*/ 0 w 656494"/>
                <a:gd name="connsiteY3-8" fmla="*/ 316523 h 633046"/>
                <a:gd name="connsiteX4-9" fmla="*/ 419687 w 656494"/>
                <a:gd name="connsiteY4-10" fmla="*/ 91440 h 633046"/>
                <a:gd name="connsiteX0-11" fmla="*/ 402964 w 731211"/>
                <a:gd name="connsiteY0-12" fmla="*/ 0 h 633046"/>
                <a:gd name="connsiteX1-13" fmla="*/ 731211 w 731211"/>
                <a:gd name="connsiteY1-14" fmla="*/ 316523 h 633046"/>
                <a:gd name="connsiteX2-15" fmla="*/ 402964 w 731211"/>
                <a:gd name="connsiteY2-16" fmla="*/ 633046 h 633046"/>
                <a:gd name="connsiteX3-17" fmla="*/ 74717 w 731211"/>
                <a:gd name="connsiteY3-18" fmla="*/ 316523 h 633046"/>
                <a:gd name="connsiteX4-19" fmla="*/ 161895 w 731211"/>
                <a:gd name="connsiteY4-20" fmla="*/ 152400 h 633046"/>
                <a:gd name="connsiteX0-21" fmla="*/ 353700 w 681947"/>
                <a:gd name="connsiteY0-22" fmla="*/ 0 h 633046"/>
                <a:gd name="connsiteX1-23" fmla="*/ 681947 w 681947"/>
                <a:gd name="connsiteY1-24" fmla="*/ 316523 h 633046"/>
                <a:gd name="connsiteX2-25" fmla="*/ 353700 w 681947"/>
                <a:gd name="connsiteY2-26" fmla="*/ 633046 h 633046"/>
                <a:gd name="connsiteX3-27" fmla="*/ 25453 w 681947"/>
                <a:gd name="connsiteY3-28" fmla="*/ 316523 h 633046"/>
                <a:gd name="connsiteX4-29" fmla="*/ 112631 w 681947"/>
                <a:gd name="connsiteY4-30" fmla="*/ 152400 h 633046"/>
                <a:gd name="connsiteX0-31" fmla="*/ 341249 w 669496"/>
                <a:gd name="connsiteY0-32" fmla="*/ 0 h 633046"/>
                <a:gd name="connsiteX1-33" fmla="*/ 669496 w 669496"/>
                <a:gd name="connsiteY1-34" fmla="*/ 316523 h 633046"/>
                <a:gd name="connsiteX2-35" fmla="*/ 341249 w 669496"/>
                <a:gd name="connsiteY2-36" fmla="*/ 633046 h 633046"/>
                <a:gd name="connsiteX3-37" fmla="*/ 13002 w 669496"/>
                <a:gd name="connsiteY3-38" fmla="*/ 316523 h 633046"/>
                <a:gd name="connsiteX4-39" fmla="*/ 100180 w 669496"/>
                <a:gd name="connsiteY4-40" fmla="*/ 152400 h 633046"/>
                <a:gd name="connsiteX0-41" fmla="*/ 347951 w 676198"/>
                <a:gd name="connsiteY0-42" fmla="*/ 0 h 633046"/>
                <a:gd name="connsiteX1-43" fmla="*/ 676198 w 676198"/>
                <a:gd name="connsiteY1-44" fmla="*/ 316523 h 633046"/>
                <a:gd name="connsiteX2-45" fmla="*/ 347951 w 676198"/>
                <a:gd name="connsiteY2-46" fmla="*/ 633046 h 633046"/>
                <a:gd name="connsiteX3-47" fmla="*/ 19704 w 676198"/>
                <a:gd name="connsiteY3-48" fmla="*/ 316523 h 633046"/>
                <a:gd name="connsiteX4-49" fmla="*/ 79173 w 676198"/>
                <a:gd name="connsiteY4-50" fmla="*/ 113607 h 633046"/>
                <a:gd name="connsiteX0-51" fmla="*/ 333371 w 661618"/>
                <a:gd name="connsiteY0-52" fmla="*/ 0 h 633046"/>
                <a:gd name="connsiteX1-53" fmla="*/ 661618 w 661618"/>
                <a:gd name="connsiteY1-54" fmla="*/ 316523 h 633046"/>
                <a:gd name="connsiteX2-55" fmla="*/ 333371 w 661618"/>
                <a:gd name="connsiteY2-56" fmla="*/ 633046 h 633046"/>
                <a:gd name="connsiteX3-57" fmla="*/ 5124 w 661618"/>
                <a:gd name="connsiteY3-58" fmla="*/ 316523 h 633046"/>
                <a:gd name="connsiteX4-59" fmla="*/ 64593 w 661618"/>
                <a:gd name="connsiteY4-60" fmla="*/ 113607 h 633046"/>
                <a:gd name="connsiteX0-61" fmla="*/ 178200 w 661618"/>
                <a:gd name="connsiteY0-62" fmla="*/ 0 h 583170"/>
                <a:gd name="connsiteX1-63" fmla="*/ 661618 w 661618"/>
                <a:gd name="connsiteY1-64" fmla="*/ 266647 h 583170"/>
                <a:gd name="connsiteX2-65" fmla="*/ 333371 w 661618"/>
                <a:gd name="connsiteY2-66" fmla="*/ 583170 h 583170"/>
                <a:gd name="connsiteX3-67" fmla="*/ 5124 w 661618"/>
                <a:gd name="connsiteY3-68" fmla="*/ 266647 h 583170"/>
                <a:gd name="connsiteX4-69" fmla="*/ 64593 w 661618"/>
                <a:gd name="connsiteY4-70" fmla="*/ 63731 h 583170"/>
                <a:gd name="connsiteX0-71" fmla="*/ 178200 w 662133"/>
                <a:gd name="connsiteY0-72" fmla="*/ 66578 h 649748"/>
                <a:gd name="connsiteX1-73" fmla="*/ 412660 w 662133"/>
                <a:gd name="connsiteY1-74" fmla="*/ 10947 h 649748"/>
                <a:gd name="connsiteX2-75" fmla="*/ 661618 w 662133"/>
                <a:gd name="connsiteY2-76" fmla="*/ 333225 h 649748"/>
                <a:gd name="connsiteX3-77" fmla="*/ 333371 w 662133"/>
                <a:gd name="connsiteY3-78" fmla="*/ 649748 h 649748"/>
                <a:gd name="connsiteX4-79" fmla="*/ 5124 w 662133"/>
                <a:gd name="connsiteY4-80" fmla="*/ 333225 h 649748"/>
                <a:gd name="connsiteX5" fmla="*/ 64593 w 662133"/>
                <a:gd name="connsiteY5" fmla="*/ 130309 h 649748"/>
                <a:gd name="connsiteX0-81" fmla="*/ 178200 w 662148"/>
                <a:gd name="connsiteY0-82" fmla="*/ 66578 h 649748"/>
                <a:gd name="connsiteX1-83" fmla="*/ 412660 w 662148"/>
                <a:gd name="connsiteY1-84" fmla="*/ 10947 h 649748"/>
                <a:gd name="connsiteX2-85" fmla="*/ 661618 w 662148"/>
                <a:gd name="connsiteY2-86" fmla="*/ 333225 h 649748"/>
                <a:gd name="connsiteX3-87" fmla="*/ 333371 w 662148"/>
                <a:gd name="connsiteY3-88" fmla="*/ 649748 h 649748"/>
                <a:gd name="connsiteX4-89" fmla="*/ 5124 w 662148"/>
                <a:gd name="connsiteY4-90" fmla="*/ 333225 h 649748"/>
                <a:gd name="connsiteX5-91" fmla="*/ 64593 w 662148"/>
                <a:gd name="connsiteY5-92" fmla="*/ 130309 h 649748"/>
                <a:gd name="connsiteX0-93" fmla="*/ 178200 w 662148"/>
                <a:gd name="connsiteY0-94" fmla="*/ 61032 h 644202"/>
                <a:gd name="connsiteX1-95" fmla="*/ 412660 w 662148"/>
                <a:gd name="connsiteY1-96" fmla="*/ 5401 h 644202"/>
                <a:gd name="connsiteX2-97" fmla="*/ 661618 w 662148"/>
                <a:gd name="connsiteY2-98" fmla="*/ 327679 h 644202"/>
                <a:gd name="connsiteX3-99" fmla="*/ 333371 w 662148"/>
                <a:gd name="connsiteY3-100" fmla="*/ 644202 h 644202"/>
                <a:gd name="connsiteX4-101" fmla="*/ 5124 w 662148"/>
                <a:gd name="connsiteY4-102" fmla="*/ 327679 h 644202"/>
                <a:gd name="connsiteX5-103" fmla="*/ 64593 w 662148"/>
                <a:gd name="connsiteY5-104" fmla="*/ 124763 h 644202"/>
                <a:gd name="connsiteX0-105" fmla="*/ 178200 w 662148"/>
                <a:gd name="connsiteY0-106" fmla="*/ 75865 h 659035"/>
                <a:gd name="connsiteX1-107" fmla="*/ 168819 w 662148"/>
                <a:gd name="connsiteY1-108" fmla="*/ 31317 h 659035"/>
                <a:gd name="connsiteX2-109" fmla="*/ 412660 w 662148"/>
                <a:gd name="connsiteY2-110" fmla="*/ 20234 h 659035"/>
                <a:gd name="connsiteX3-111" fmla="*/ 661618 w 662148"/>
                <a:gd name="connsiteY3-112" fmla="*/ 342512 h 659035"/>
                <a:gd name="connsiteX4-113" fmla="*/ 333371 w 662148"/>
                <a:gd name="connsiteY4-114" fmla="*/ 659035 h 659035"/>
                <a:gd name="connsiteX5-115" fmla="*/ 5124 w 662148"/>
                <a:gd name="connsiteY5-116" fmla="*/ 342512 h 659035"/>
                <a:gd name="connsiteX6" fmla="*/ 64593 w 662148"/>
                <a:gd name="connsiteY6" fmla="*/ 139596 h 659035"/>
                <a:gd name="connsiteX0-117" fmla="*/ 178200 w 662148"/>
                <a:gd name="connsiteY0-118" fmla="*/ 68901 h 652071"/>
                <a:gd name="connsiteX1-119" fmla="*/ 130026 w 662148"/>
                <a:gd name="connsiteY1-120" fmla="*/ 68688 h 652071"/>
                <a:gd name="connsiteX2-121" fmla="*/ 412660 w 662148"/>
                <a:gd name="connsiteY2-122" fmla="*/ 13270 h 652071"/>
                <a:gd name="connsiteX3-123" fmla="*/ 661618 w 662148"/>
                <a:gd name="connsiteY3-124" fmla="*/ 335548 h 652071"/>
                <a:gd name="connsiteX4-125" fmla="*/ 333371 w 662148"/>
                <a:gd name="connsiteY4-126" fmla="*/ 652071 h 652071"/>
                <a:gd name="connsiteX5-127" fmla="*/ 5124 w 662148"/>
                <a:gd name="connsiteY5-128" fmla="*/ 335548 h 652071"/>
                <a:gd name="connsiteX6-129" fmla="*/ 64593 w 662148"/>
                <a:gd name="connsiteY6-130" fmla="*/ 132632 h 652071"/>
                <a:gd name="connsiteX0-131" fmla="*/ 178200 w 662220"/>
                <a:gd name="connsiteY0-132" fmla="*/ 68901 h 652071"/>
                <a:gd name="connsiteX1-133" fmla="*/ 130026 w 662220"/>
                <a:gd name="connsiteY1-134" fmla="*/ 68688 h 652071"/>
                <a:gd name="connsiteX2-135" fmla="*/ 412660 w 662220"/>
                <a:gd name="connsiteY2-136" fmla="*/ 13270 h 652071"/>
                <a:gd name="connsiteX3-137" fmla="*/ 661618 w 662220"/>
                <a:gd name="connsiteY3-138" fmla="*/ 335548 h 652071"/>
                <a:gd name="connsiteX4-139" fmla="*/ 333371 w 662220"/>
                <a:gd name="connsiteY4-140" fmla="*/ 652071 h 652071"/>
                <a:gd name="connsiteX5-141" fmla="*/ 5124 w 662220"/>
                <a:gd name="connsiteY5-142" fmla="*/ 335548 h 652071"/>
                <a:gd name="connsiteX6-143" fmla="*/ 64593 w 662220"/>
                <a:gd name="connsiteY6-144" fmla="*/ 132632 h 652071"/>
                <a:gd name="connsiteX0-145" fmla="*/ 178200 w 662220"/>
                <a:gd name="connsiteY0-146" fmla="*/ 58449 h 641619"/>
                <a:gd name="connsiteX1-147" fmla="*/ 130026 w 662220"/>
                <a:gd name="connsiteY1-148" fmla="*/ 58236 h 641619"/>
                <a:gd name="connsiteX2-149" fmla="*/ 412660 w 662220"/>
                <a:gd name="connsiteY2-150" fmla="*/ 2818 h 641619"/>
                <a:gd name="connsiteX3-151" fmla="*/ 661618 w 662220"/>
                <a:gd name="connsiteY3-152" fmla="*/ 325096 h 641619"/>
                <a:gd name="connsiteX4-153" fmla="*/ 333371 w 662220"/>
                <a:gd name="connsiteY4-154" fmla="*/ 641619 h 641619"/>
                <a:gd name="connsiteX5-155" fmla="*/ 5124 w 662220"/>
                <a:gd name="connsiteY5-156" fmla="*/ 325096 h 641619"/>
                <a:gd name="connsiteX6-157" fmla="*/ 64593 w 662220"/>
                <a:gd name="connsiteY6-158" fmla="*/ 122180 h 641619"/>
                <a:gd name="connsiteX0-159" fmla="*/ 178200 w 662220"/>
                <a:gd name="connsiteY0-160" fmla="*/ 58449 h 641619"/>
                <a:gd name="connsiteX1-161" fmla="*/ 130026 w 662220"/>
                <a:gd name="connsiteY1-162" fmla="*/ 58236 h 641619"/>
                <a:gd name="connsiteX2-163" fmla="*/ 412660 w 662220"/>
                <a:gd name="connsiteY2-164" fmla="*/ 2818 h 641619"/>
                <a:gd name="connsiteX3-165" fmla="*/ 661618 w 662220"/>
                <a:gd name="connsiteY3-166" fmla="*/ 325096 h 641619"/>
                <a:gd name="connsiteX4-167" fmla="*/ 333371 w 662220"/>
                <a:gd name="connsiteY4-168" fmla="*/ 641619 h 641619"/>
                <a:gd name="connsiteX5-169" fmla="*/ 5124 w 662220"/>
                <a:gd name="connsiteY5-170" fmla="*/ 325096 h 641619"/>
                <a:gd name="connsiteX6-171" fmla="*/ 64593 w 662220"/>
                <a:gd name="connsiteY6-172" fmla="*/ 122180 h 641619"/>
                <a:gd name="connsiteX0-173" fmla="*/ 178200 w 662220"/>
                <a:gd name="connsiteY0-174" fmla="*/ 58449 h 641619"/>
                <a:gd name="connsiteX1-175" fmla="*/ 130026 w 662220"/>
                <a:gd name="connsiteY1-176" fmla="*/ 58236 h 641619"/>
                <a:gd name="connsiteX2-177" fmla="*/ 412660 w 662220"/>
                <a:gd name="connsiteY2-178" fmla="*/ 2818 h 641619"/>
                <a:gd name="connsiteX3-179" fmla="*/ 661618 w 662220"/>
                <a:gd name="connsiteY3-180" fmla="*/ 325096 h 641619"/>
                <a:gd name="connsiteX4-181" fmla="*/ 333371 w 662220"/>
                <a:gd name="connsiteY4-182" fmla="*/ 641619 h 641619"/>
                <a:gd name="connsiteX5-183" fmla="*/ 5124 w 662220"/>
                <a:gd name="connsiteY5-184" fmla="*/ 325096 h 641619"/>
                <a:gd name="connsiteX6-185" fmla="*/ 64593 w 662220"/>
                <a:gd name="connsiteY6-186" fmla="*/ 122180 h 641619"/>
                <a:gd name="connsiteX0-187" fmla="*/ 178200 w 662220"/>
                <a:gd name="connsiteY0-188" fmla="*/ 58449 h 641619"/>
                <a:gd name="connsiteX1-189" fmla="*/ 130026 w 662220"/>
                <a:gd name="connsiteY1-190" fmla="*/ 58236 h 641619"/>
                <a:gd name="connsiteX2-191" fmla="*/ 412660 w 662220"/>
                <a:gd name="connsiteY2-192" fmla="*/ 2818 h 641619"/>
                <a:gd name="connsiteX3-193" fmla="*/ 661618 w 662220"/>
                <a:gd name="connsiteY3-194" fmla="*/ 325096 h 641619"/>
                <a:gd name="connsiteX4-195" fmla="*/ 333371 w 662220"/>
                <a:gd name="connsiteY4-196" fmla="*/ 641619 h 641619"/>
                <a:gd name="connsiteX5-197" fmla="*/ 5124 w 662220"/>
                <a:gd name="connsiteY5-198" fmla="*/ 325096 h 641619"/>
                <a:gd name="connsiteX6-199" fmla="*/ 64593 w 662220"/>
                <a:gd name="connsiteY6-200" fmla="*/ 122180 h 641619"/>
                <a:gd name="connsiteX0-201" fmla="*/ 178200 w 662220"/>
                <a:gd name="connsiteY0-202" fmla="*/ 58449 h 641619"/>
                <a:gd name="connsiteX1-203" fmla="*/ 130026 w 662220"/>
                <a:gd name="connsiteY1-204" fmla="*/ 58236 h 641619"/>
                <a:gd name="connsiteX2-205" fmla="*/ 412660 w 662220"/>
                <a:gd name="connsiteY2-206" fmla="*/ 2818 h 641619"/>
                <a:gd name="connsiteX3-207" fmla="*/ 661618 w 662220"/>
                <a:gd name="connsiteY3-208" fmla="*/ 325096 h 641619"/>
                <a:gd name="connsiteX4-209" fmla="*/ 333371 w 662220"/>
                <a:gd name="connsiteY4-210" fmla="*/ 641619 h 641619"/>
                <a:gd name="connsiteX5-211" fmla="*/ 5124 w 662220"/>
                <a:gd name="connsiteY5-212" fmla="*/ 325096 h 641619"/>
                <a:gd name="connsiteX6-213" fmla="*/ 64593 w 662220"/>
                <a:gd name="connsiteY6-214" fmla="*/ 122180 h 641619"/>
                <a:gd name="connsiteX0-215" fmla="*/ 176252 w 660272"/>
                <a:gd name="connsiteY0-216" fmla="*/ 58449 h 641619"/>
                <a:gd name="connsiteX1-217" fmla="*/ 128078 w 660272"/>
                <a:gd name="connsiteY1-218" fmla="*/ 58236 h 641619"/>
                <a:gd name="connsiteX2-219" fmla="*/ 410712 w 660272"/>
                <a:gd name="connsiteY2-220" fmla="*/ 2818 h 641619"/>
                <a:gd name="connsiteX3-221" fmla="*/ 659670 w 660272"/>
                <a:gd name="connsiteY3-222" fmla="*/ 325096 h 641619"/>
                <a:gd name="connsiteX4-223" fmla="*/ 331423 w 660272"/>
                <a:gd name="connsiteY4-224" fmla="*/ 641619 h 641619"/>
                <a:gd name="connsiteX5-225" fmla="*/ 3176 w 660272"/>
                <a:gd name="connsiteY5-226" fmla="*/ 325096 h 641619"/>
                <a:gd name="connsiteX6-227" fmla="*/ 62645 w 660272"/>
                <a:gd name="connsiteY6-228" fmla="*/ 122180 h 641619"/>
                <a:gd name="connsiteX0-229" fmla="*/ 253837 w 660272"/>
                <a:gd name="connsiteY0-230" fmla="*/ 30740 h 641619"/>
                <a:gd name="connsiteX1-231" fmla="*/ 128078 w 660272"/>
                <a:gd name="connsiteY1-232" fmla="*/ 58236 h 641619"/>
                <a:gd name="connsiteX2-233" fmla="*/ 410712 w 660272"/>
                <a:gd name="connsiteY2-234" fmla="*/ 2818 h 641619"/>
                <a:gd name="connsiteX3-235" fmla="*/ 659670 w 660272"/>
                <a:gd name="connsiteY3-236" fmla="*/ 325096 h 641619"/>
                <a:gd name="connsiteX4-237" fmla="*/ 331423 w 660272"/>
                <a:gd name="connsiteY4-238" fmla="*/ 641619 h 641619"/>
                <a:gd name="connsiteX5-239" fmla="*/ 3176 w 660272"/>
                <a:gd name="connsiteY5-240" fmla="*/ 325096 h 641619"/>
                <a:gd name="connsiteX6-241" fmla="*/ 62645 w 660272"/>
                <a:gd name="connsiteY6-242" fmla="*/ 122180 h 641619"/>
                <a:gd name="connsiteX0-243" fmla="*/ 253837 w 660191"/>
                <a:gd name="connsiteY0-244" fmla="*/ 41069 h 651948"/>
                <a:gd name="connsiteX1-245" fmla="*/ 161329 w 660191"/>
                <a:gd name="connsiteY1-246" fmla="*/ 63023 h 651948"/>
                <a:gd name="connsiteX2-247" fmla="*/ 410712 w 660191"/>
                <a:gd name="connsiteY2-248" fmla="*/ 13147 h 651948"/>
                <a:gd name="connsiteX3-249" fmla="*/ 659670 w 660191"/>
                <a:gd name="connsiteY3-250" fmla="*/ 335425 h 651948"/>
                <a:gd name="connsiteX4-251" fmla="*/ 331423 w 660191"/>
                <a:gd name="connsiteY4-252" fmla="*/ 651948 h 651948"/>
                <a:gd name="connsiteX5-253" fmla="*/ 3176 w 660191"/>
                <a:gd name="connsiteY5-254" fmla="*/ 335425 h 651948"/>
                <a:gd name="connsiteX6-255" fmla="*/ 62645 w 660191"/>
                <a:gd name="connsiteY6-256" fmla="*/ 132509 h 651948"/>
                <a:gd name="connsiteX0-257" fmla="*/ 253837 w 660897"/>
                <a:gd name="connsiteY0-258" fmla="*/ 45475 h 656354"/>
                <a:gd name="connsiteX1-259" fmla="*/ 161329 w 660897"/>
                <a:gd name="connsiteY1-260" fmla="*/ 67429 h 656354"/>
                <a:gd name="connsiteX2-261" fmla="*/ 410712 w 660897"/>
                <a:gd name="connsiteY2-262" fmla="*/ 17553 h 656354"/>
                <a:gd name="connsiteX3-263" fmla="*/ 659670 w 660897"/>
                <a:gd name="connsiteY3-264" fmla="*/ 339831 h 656354"/>
                <a:gd name="connsiteX4-265" fmla="*/ 331423 w 660897"/>
                <a:gd name="connsiteY4-266" fmla="*/ 656354 h 656354"/>
                <a:gd name="connsiteX5-267" fmla="*/ 3176 w 660897"/>
                <a:gd name="connsiteY5-268" fmla="*/ 339831 h 656354"/>
                <a:gd name="connsiteX6-269" fmla="*/ 62645 w 660897"/>
                <a:gd name="connsiteY6-270" fmla="*/ 136915 h 656354"/>
                <a:gd name="connsiteX0-271" fmla="*/ 253837 w 660406"/>
                <a:gd name="connsiteY0-272" fmla="*/ 41070 h 651949"/>
                <a:gd name="connsiteX1-273" fmla="*/ 161329 w 660406"/>
                <a:gd name="connsiteY1-274" fmla="*/ 63024 h 651949"/>
                <a:gd name="connsiteX2-275" fmla="*/ 410712 w 660406"/>
                <a:gd name="connsiteY2-276" fmla="*/ 13148 h 651949"/>
                <a:gd name="connsiteX3-277" fmla="*/ 659670 w 660406"/>
                <a:gd name="connsiteY3-278" fmla="*/ 335426 h 651949"/>
                <a:gd name="connsiteX4-279" fmla="*/ 331423 w 660406"/>
                <a:gd name="connsiteY4-280" fmla="*/ 651949 h 651949"/>
                <a:gd name="connsiteX5-281" fmla="*/ 3176 w 660406"/>
                <a:gd name="connsiteY5-282" fmla="*/ 335426 h 651949"/>
                <a:gd name="connsiteX6-283" fmla="*/ 62645 w 660406"/>
                <a:gd name="connsiteY6-284" fmla="*/ 132510 h 651949"/>
                <a:gd name="connsiteX0-285" fmla="*/ 161329 w 660406"/>
                <a:gd name="connsiteY0-286" fmla="*/ 63024 h 651949"/>
                <a:gd name="connsiteX1-287" fmla="*/ 410712 w 660406"/>
                <a:gd name="connsiteY1-288" fmla="*/ 13148 h 651949"/>
                <a:gd name="connsiteX2-289" fmla="*/ 659670 w 660406"/>
                <a:gd name="connsiteY2-290" fmla="*/ 335426 h 651949"/>
                <a:gd name="connsiteX3-291" fmla="*/ 331423 w 660406"/>
                <a:gd name="connsiteY3-292" fmla="*/ 651949 h 651949"/>
                <a:gd name="connsiteX4-293" fmla="*/ 3176 w 660406"/>
                <a:gd name="connsiteY4-294" fmla="*/ 335426 h 651949"/>
                <a:gd name="connsiteX5-295" fmla="*/ 62645 w 660406"/>
                <a:gd name="connsiteY5-296" fmla="*/ 132510 h 651949"/>
                <a:gd name="connsiteX0-297" fmla="*/ 128078 w 660207"/>
                <a:gd name="connsiteY0-298" fmla="*/ 63024 h 651949"/>
                <a:gd name="connsiteX1-299" fmla="*/ 410712 w 660207"/>
                <a:gd name="connsiteY1-300" fmla="*/ 13148 h 651949"/>
                <a:gd name="connsiteX2-301" fmla="*/ 659670 w 660207"/>
                <a:gd name="connsiteY2-302" fmla="*/ 335426 h 651949"/>
                <a:gd name="connsiteX3-303" fmla="*/ 331423 w 660207"/>
                <a:gd name="connsiteY3-304" fmla="*/ 651949 h 651949"/>
                <a:gd name="connsiteX4-305" fmla="*/ 3176 w 660207"/>
                <a:gd name="connsiteY4-306" fmla="*/ 335426 h 651949"/>
                <a:gd name="connsiteX5-307" fmla="*/ 62645 w 660207"/>
                <a:gd name="connsiteY5-308" fmla="*/ 132510 h 651949"/>
                <a:gd name="connsiteX0-309" fmla="*/ 128078 w 660438"/>
                <a:gd name="connsiteY0-310" fmla="*/ 60888 h 649813"/>
                <a:gd name="connsiteX1-311" fmla="*/ 410712 w 660438"/>
                <a:gd name="connsiteY1-312" fmla="*/ 11012 h 649813"/>
                <a:gd name="connsiteX2-313" fmla="*/ 659670 w 660438"/>
                <a:gd name="connsiteY2-314" fmla="*/ 333290 h 649813"/>
                <a:gd name="connsiteX3-315" fmla="*/ 331423 w 660438"/>
                <a:gd name="connsiteY3-316" fmla="*/ 649813 h 649813"/>
                <a:gd name="connsiteX4-317" fmla="*/ 3176 w 660438"/>
                <a:gd name="connsiteY4-318" fmla="*/ 333290 h 649813"/>
                <a:gd name="connsiteX5-319" fmla="*/ 62645 w 660438"/>
                <a:gd name="connsiteY5-320" fmla="*/ 130374 h 649813"/>
                <a:gd name="connsiteX0-321" fmla="*/ 128078 w 660438"/>
                <a:gd name="connsiteY0-322" fmla="*/ 64927 h 653852"/>
                <a:gd name="connsiteX1-323" fmla="*/ 410712 w 660438"/>
                <a:gd name="connsiteY1-324" fmla="*/ 15051 h 653852"/>
                <a:gd name="connsiteX2-325" fmla="*/ 659670 w 660438"/>
                <a:gd name="connsiteY2-326" fmla="*/ 337329 h 653852"/>
                <a:gd name="connsiteX3-327" fmla="*/ 331423 w 660438"/>
                <a:gd name="connsiteY3-328" fmla="*/ 653852 h 653852"/>
                <a:gd name="connsiteX4-329" fmla="*/ 3176 w 660438"/>
                <a:gd name="connsiteY4-330" fmla="*/ 337329 h 653852"/>
                <a:gd name="connsiteX5-331" fmla="*/ 62645 w 660438"/>
                <a:gd name="connsiteY5-332" fmla="*/ 134413 h 653852"/>
                <a:gd name="connsiteX0-333" fmla="*/ 128078 w 687378"/>
                <a:gd name="connsiteY0-334" fmla="*/ 58090 h 647015"/>
                <a:gd name="connsiteX1-335" fmla="*/ 571432 w 687378"/>
                <a:gd name="connsiteY1-336" fmla="*/ 16673 h 647015"/>
                <a:gd name="connsiteX2-337" fmla="*/ 659670 w 687378"/>
                <a:gd name="connsiteY2-338" fmla="*/ 330492 h 647015"/>
                <a:gd name="connsiteX3-339" fmla="*/ 331423 w 687378"/>
                <a:gd name="connsiteY3-340" fmla="*/ 647015 h 647015"/>
                <a:gd name="connsiteX4-341" fmla="*/ 3176 w 687378"/>
                <a:gd name="connsiteY4-342" fmla="*/ 330492 h 647015"/>
                <a:gd name="connsiteX5-343" fmla="*/ 62645 w 687378"/>
                <a:gd name="connsiteY5-344" fmla="*/ 127576 h 647015"/>
                <a:gd name="connsiteX0-345" fmla="*/ 128078 w 677145"/>
                <a:gd name="connsiteY0-346" fmla="*/ 58090 h 663933"/>
                <a:gd name="connsiteX1-347" fmla="*/ 571432 w 677145"/>
                <a:gd name="connsiteY1-348" fmla="*/ 16673 h 663933"/>
                <a:gd name="connsiteX2-349" fmla="*/ 659670 w 677145"/>
                <a:gd name="connsiteY2-350" fmla="*/ 330492 h 663933"/>
                <a:gd name="connsiteX3-351" fmla="*/ 559815 w 677145"/>
                <a:gd name="connsiteY3-352" fmla="*/ 663933 h 663933"/>
                <a:gd name="connsiteX4-353" fmla="*/ 3176 w 677145"/>
                <a:gd name="connsiteY4-354" fmla="*/ 330492 h 663933"/>
                <a:gd name="connsiteX5-355" fmla="*/ 62645 w 677145"/>
                <a:gd name="connsiteY5-356" fmla="*/ 127576 h 663933"/>
                <a:gd name="connsiteX0-357" fmla="*/ 101940 w 644966"/>
                <a:gd name="connsiteY0-358" fmla="*/ 58090 h 685888"/>
                <a:gd name="connsiteX1-359" fmla="*/ 545294 w 644966"/>
                <a:gd name="connsiteY1-360" fmla="*/ 16673 h 685888"/>
                <a:gd name="connsiteX2-361" fmla="*/ 633532 w 644966"/>
                <a:gd name="connsiteY2-362" fmla="*/ 330492 h 685888"/>
                <a:gd name="connsiteX3-363" fmla="*/ 533677 w 644966"/>
                <a:gd name="connsiteY3-364" fmla="*/ 663933 h 685888"/>
                <a:gd name="connsiteX4-365" fmla="*/ 10874 w 644966"/>
                <a:gd name="connsiteY4-366" fmla="*/ 575801 h 685888"/>
                <a:gd name="connsiteX5-367" fmla="*/ 36507 w 644966"/>
                <a:gd name="connsiteY5-368" fmla="*/ 127576 h 685888"/>
                <a:gd name="connsiteX0-369" fmla="*/ 101940 w 642626"/>
                <a:gd name="connsiteY0-370" fmla="*/ 58090 h 654766"/>
                <a:gd name="connsiteX1-371" fmla="*/ 545294 w 642626"/>
                <a:gd name="connsiteY1-372" fmla="*/ 16673 h 654766"/>
                <a:gd name="connsiteX2-373" fmla="*/ 633532 w 642626"/>
                <a:gd name="connsiteY2-374" fmla="*/ 330492 h 654766"/>
                <a:gd name="connsiteX3-375" fmla="*/ 567513 w 642626"/>
                <a:gd name="connsiteY3-376" fmla="*/ 613179 h 654766"/>
                <a:gd name="connsiteX4-377" fmla="*/ 10874 w 642626"/>
                <a:gd name="connsiteY4-378" fmla="*/ 575801 h 654766"/>
                <a:gd name="connsiteX5-379" fmla="*/ 36507 w 642626"/>
                <a:gd name="connsiteY5-380" fmla="*/ 127576 h 654766"/>
                <a:gd name="connsiteX0-381" fmla="*/ 101940 w 642626"/>
                <a:gd name="connsiteY0-382" fmla="*/ 30477 h 627153"/>
                <a:gd name="connsiteX1-383" fmla="*/ 545294 w 642626"/>
                <a:gd name="connsiteY1-384" fmla="*/ 31354 h 627153"/>
                <a:gd name="connsiteX2-385" fmla="*/ 633532 w 642626"/>
                <a:gd name="connsiteY2-386" fmla="*/ 302879 h 627153"/>
                <a:gd name="connsiteX3-387" fmla="*/ 567513 w 642626"/>
                <a:gd name="connsiteY3-388" fmla="*/ 585566 h 627153"/>
                <a:gd name="connsiteX4-389" fmla="*/ 10874 w 642626"/>
                <a:gd name="connsiteY4-390" fmla="*/ 548188 h 627153"/>
                <a:gd name="connsiteX5-391" fmla="*/ 36507 w 642626"/>
                <a:gd name="connsiteY5-392" fmla="*/ 99963 h 627153"/>
                <a:gd name="connsiteX0-393" fmla="*/ 101940 w 641803"/>
                <a:gd name="connsiteY0-394" fmla="*/ 32533 h 629209"/>
                <a:gd name="connsiteX1-395" fmla="*/ 545294 w 641803"/>
                <a:gd name="connsiteY1-396" fmla="*/ 33410 h 629209"/>
                <a:gd name="connsiteX2-397" fmla="*/ 633532 w 641803"/>
                <a:gd name="connsiteY2-398" fmla="*/ 304935 h 629209"/>
                <a:gd name="connsiteX3-399" fmla="*/ 567513 w 641803"/>
                <a:gd name="connsiteY3-400" fmla="*/ 587622 h 629209"/>
                <a:gd name="connsiteX4-401" fmla="*/ 10874 w 641803"/>
                <a:gd name="connsiteY4-402" fmla="*/ 550244 h 629209"/>
                <a:gd name="connsiteX5-403" fmla="*/ 36507 w 641803"/>
                <a:gd name="connsiteY5-404" fmla="*/ 102019 h 629209"/>
                <a:gd name="connsiteX0-405" fmla="*/ 93785 w 633648"/>
                <a:gd name="connsiteY0-406" fmla="*/ 32533 h 629209"/>
                <a:gd name="connsiteX1-407" fmla="*/ 537139 w 633648"/>
                <a:gd name="connsiteY1-408" fmla="*/ 33410 h 629209"/>
                <a:gd name="connsiteX2-409" fmla="*/ 625377 w 633648"/>
                <a:gd name="connsiteY2-410" fmla="*/ 304935 h 629209"/>
                <a:gd name="connsiteX3-411" fmla="*/ 559358 w 633648"/>
                <a:gd name="connsiteY3-412" fmla="*/ 587622 h 629209"/>
                <a:gd name="connsiteX4-413" fmla="*/ 2719 w 633648"/>
                <a:gd name="connsiteY4-414" fmla="*/ 550244 h 629209"/>
                <a:gd name="connsiteX5-415" fmla="*/ 28352 w 633648"/>
                <a:gd name="connsiteY5-416" fmla="*/ 102019 h 629209"/>
                <a:gd name="connsiteX0-417" fmla="*/ 103603 w 643466"/>
                <a:gd name="connsiteY0-418" fmla="*/ 32533 h 629209"/>
                <a:gd name="connsiteX1-419" fmla="*/ 546957 w 643466"/>
                <a:gd name="connsiteY1-420" fmla="*/ 33410 h 629209"/>
                <a:gd name="connsiteX2-421" fmla="*/ 635195 w 643466"/>
                <a:gd name="connsiteY2-422" fmla="*/ 304935 h 629209"/>
                <a:gd name="connsiteX3-423" fmla="*/ 569176 w 643466"/>
                <a:gd name="connsiteY3-424" fmla="*/ 587622 h 629209"/>
                <a:gd name="connsiteX4-425" fmla="*/ 12537 w 643466"/>
                <a:gd name="connsiteY4-426" fmla="*/ 550244 h 629209"/>
                <a:gd name="connsiteX5-427" fmla="*/ 4334 w 643466"/>
                <a:gd name="connsiteY5-428" fmla="*/ 102019 h 629209"/>
                <a:gd name="connsiteX0-429" fmla="*/ 103603 w 643466"/>
                <a:gd name="connsiteY0-430" fmla="*/ 32533 h 613248"/>
                <a:gd name="connsiteX1-431" fmla="*/ 546957 w 643466"/>
                <a:gd name="connsiteY1-432" fmla="*/ 33410 h 613248"/>
                <a:gd name="connsiteX2-433" fmla="*/ 635195 w 643466"/>
                <a:gd name="connsiteY2-434" fmla="*/ 304935 h 613248"/>
                <a:gd name="connsiteX3-435" fmla="*/ 569176 w 643466"/>
                <a:gd name="connsiteY3-436" fmla="*/ 587622 h 613248"/>
                <a:gd name="connsiteX4-437" fmla="*/ 12537 w 643466"/>
                <a:gd name="connsiteY4-438" fmla="*/ 518643 h 613248"/>
                <a:gd name="connsiteX5-439" fmla="*/ 4334 w 643466"/>
                <a:gd name="connsiteY5-440" fmla="*/ 102019 h 613248"/>
                <a:gd name="connsiteX0-441" fmla="*/ 103603 w 622280"/>
                <a:gd name="connsiteY0-442" fmla="*/ 51723 h 632438"/>
                <a:gd name="connsiteX1-443" fmla="*/ 546957 w 622280"/>
                <a:gd name="connsiteY1-444" fmla="*/ 52600 h 632438"/>
                <a:gd name="connsiteX2-445" fmla="*/ 569176 w 622280"/>
                <a:gd name="connsiteY2-446" fmla="*/ 606812 h 632438"/>
                <a:gd name="connsiteX3-447" fmla="*/ 12537 w 622280"/>
                <a:gd name="connsiteY3-448" fmla="*/ 537833 h 632438"/>
                <a:gd name="connsiteX4-449" fmla="*/ 4334 w 622280"/>
                <a:gd name="connsiteY4-450" fmla="*/ 121209 h 632438"/>
                <a:gd name="connsiteX0-451" fmla="*/ 103603 w 640916"/>
                <a:gd name="connsiteY0-452" fmla="*/ 51277 h 628066"/>
                <a:gd name="connsiteX1-453" fmla="*/ 546957 w 640916"/>
                <a:gd name="connsiteY1-454" fmla="*/ 52154 h 628066"/>
                <a:gd name="connsiteX2-455" fmla="*/ 595444 w 640916"/>
                <a:gd name="connsiteY2-456" fmla="*/ 600046 h 628066"/>
                <a:gd name="connsiteX3-457" fmla="*/ 12537 w 640916"/>
                <a:gd name="connsiteY3-458" fmla="*/ 537387 h 628066"/>
                <a:gd name="connsiteX4-459" fmla="*/ 4334 w 640916"/>
                <a:gd name="connsiteY4-460" fmla="*/ 120763 h 628066"/>
                <a:gd name="connsiteX0-461" fmla="*/ 103603 w 629940"/>
                <a:gd name="connsiteY0-462" fmla="*/ 26437 h 603226"/>
                <a:gd name="connsiteX1-463" fmla="*/ 546957 w 629940"/>
                <a:gd name="connsiteY1-464" fmla="*/ 27314 h 603226"/>
                <a:gd name="connsiteX2-465" fmla="*/ 595444 w 629940"/>
                <a:gd name="connsiteY2-466" fmla="*/ 575206 h 603226"/>
                <a:gd name="connsiteX3-467" fmla="*/ 12537 w 629940"/>
                <a:gd name="connsiteY3-468" fmla="*/ 512547 h 603226"/>
                <a:gd name="connsiteX4-469" fmla="*/ 4334 w 629940"/>
                <a:gd name="connsiteY4-470" fmla="*/ 95923 h 603226"/>
                <a:gd name="connsiteX0-471" fmla="*/ 103603 w 651443"/>
                <a:gd name="connsiteY0-472" fmla="*/ 20041 h 614843"/>
                <a:gd name="connsiteX1-473" fmla="*/ 608249 w 651443"/>
                <a:gd name="connsiteY1-474" fmla="*/ 39879 h 614843"/>
                <a:gd name="connsiteX2-475" fmla="*/ 595444 w 651443"/>
                <a:gd name="connsiteY2-476" fmla="*/ 568810 h 614843"/>
                <a:gd name="connsiteX3-477" fmla="*/ 12537 w 651443"/>
                <a:gd name="connsiteY3-478" fmla="*/ 506151 h 614843"/>
                <a:gd name="connsiteX4-479" fmla="*/ 4334 w 651443"/>
                <a:gd name="connsiteY4-480" fmla="*/ 89527 h 614843"/>
                <a:gd name="connsiteX0-481" fmla="*/ 103603 w 640788"/>
                <a:gd name="connsiteY0-482" fmla="*/ 20041 h 614843"/>
                <a:gd name="connsiteX1-483" fmla="*/ 581981 w 640788"/>
                <a:gd name="connsiteY1-484" fmla="*/ 39879 h 614843"/>
                <a:gd name="connsiteX2-485" fmla="*/ 595444 w 640788"/>
                <a:gd name="connsiteY2-486" fmla="*/ 568810 h 614843"/>
                <a:gd name="connsiteX3-487" fmla="*/ 12537 w 640788"/>
                <a:gd name="connsiteY3-488" fmla="*/ 506151 h 614843"/>
                <a:gd name="connsiteX4-489" fmla="*/ 4334 w 640788"/>
                <a:gd name="connsiteY4-490" fmla="*/ 89527 h 614843"/>
                <a:gd name="connsiteX0-491" fmla="*/ 103603 w 673655"/>
                <a:gd name="connsiteY0-492" fmla="*/ 38763 h 618146"/>
                <a:gd name="connsiteX1-493" fmla="*/ 581981 w 673655"/>
                <a:gd name="connsiteY1-494" fmla="*/ 58601 h 618146"/>
                <a:gd name="connsiteX2-495" fmla="*/ 621713 w 673655"/>
                <a:gd name="connsiteY2-496" fmla="*/ 562250 h 618146"/>
                <a:gd name="connsiteX3-497" fmla="*/ 12537 w 673655"/>
                <a:gd name="connsiteY3-498" fmla="*/ 524873 h 618146"/>
                <a:gd name="connsiteX4-499" fmla="*/ 4334 w 673655"/>
                <a:gd name="connsiteY4-500" fmla="*/ 108249 h 618146"/>
                <a:gd name="connsiteX0-501" fmla="*/ 103603 w 654750"/>
                <a:gd name="connsiteY0-502" fmla="*/ 38763 h 605787"/>
                <a:gd name="connsiteX1-503" fmla="*/ 581981 w 654750"/>
                <a:gd name="connsiteY1-504" fmla="*/ 58601 h 605787"/>
                <a:gd name="connsiteX2-505" fmla="*/ 621713 w 654750"/>
                <a:gd name="connsiteY2-506" fmla="*/ 562250 h 605787"/>
                <a:gd name="connsiteX3-507" fmla="*/ 12537 w 654750"/>
                <a:gd name="connsiteY3-508" fmla="*/ 524873 h 605787"/>
                <a:gd name="connsiteX4-509" fmla="*/ 4334 w 654750"/>
                <a:gd name="connsiteY4-510" fmla="*/ 108249 h 605787"/>
                <a:gd name="connsiteX0-511" fmla="*/ 103603 w 643734"/>
                <a:gd name="connsiteY0-512" fmla="*/ 31800 h 598824"/>
                <a:gd name="connsiteX1-513" fmla="*/ 581981 w 643734"/>
                <a:gd name="connsiteY1-514" fmla="*/ 51638 h 598824"/>
                <a:gd name="connsiteX2-515" fmla="*/ 621713 w 643734"/>
                <a:gd name="connsiteY2-516" fmla="*/ 555287 h 598824"/>
                <a:gd name="connsiteX3-517" fmla="*/ 12537 w 643734"/>
                <a:gd name="connsiteY3-518" fmla="*/ 517910 h 598824"/>
                <a:gd name="connsiteX4-519" fmla="*/ 4334 w 643734"/>
                <a:gd name="connsiteY4-520" fmla="*/ 101286 h 598824"/>
                <a:gd name="connsiteX0-521" fmla="*/ 103603 w 643734"/>
                <a:gd name="connsiteY0-522" fmla="*/ 24551 h 591575"/>
                <a:gd name="connsiteX1-523" fmla="*/ 581981 w 643734"/>
                <a:gd name="connsiteY1-524" fmla="*/ 44389 h 591575"/>
                <a:gd name="connsiteX2-525" fmla="*/ 621713 w 643734"/>
                <a:gd name="connsiteY2-526" fmla="*/ 548038 h 591575"/>
                <a:gd name="connsiteX3-527" fmla="*/ 12537 w 643734"/>
                <a:gd name="connsiteY3-528" fmla="*/ 510661 h 591575"/>
                <a:gd name="connsiteX4-529" fmla="*/ 4334 w 643734"/>
                <a:gd name="connsiteY4-530" fmla="*/ 94037 h 591575"/>
                <a:gd name="connsiteX0-531" fmla="*/ 103603 w 643734"/>
                <a:gd name="connsiteY0-532" fmla="*/ 20135 h 587159"/>
                <a:gd name="connsiteX1-533" fmla="*/ 581981 w 643734"/>
                <a:gd name="connsiteY1-534" fmla="*/ 39973 h 587159"/>
                <a:gd name="connsiteX2-535" fmla="*/ 621713 w 643734"/>
                <a:gd name="connsiteY2-536" fmla="*/ 543622 h 587159"/>
                <a:gd name="connsiteX3-537" fmla="*/ 12537 w 643734"/>
                <a:gd name="connsiteY3-538" fmla="*/ 506245 h 587159"/>
                <a:gd name="connsiteX4-539" fmla="*/ 4334 w 643734"/>
                <a:gd name="connsiteY4-540" fmla="*/ 89621 h 587159"/>
                <a:gd name="connsiteX0-541" fmla="*/ 51067 w 657504"/>
                <a:gd name="connsiteY0-542" fmla="*/ 31623 h 592327"/>
                <a:gd name="connsiteX1-543" fmla="*/ 581981 w 657504"/>
                <a:gd name="connsiteY1-544" fmla="*/ 45141 h 592327"/>
                <a:gd name="connsiteX2-545" fmla="*/ 621713 w 657504"/>
                <a:gd name="connsiteY2-546" fmla="*/ 548790 h 592327"/>
                <a:gd name="connsiteX3-547" fmla="*/ 12537 w 657504"/>
                <a:gd name="connsiteY3-548" fmla="*/ 511413 h 592327"/>
                <a:gd name="connsiteX4-549" fmla="*/ 4334 w 657504"/>
                <a:gd name="connsiteY4-550" fmla="*/ 94789 h 592327"/>
                <a:gd name="connsiteX0-551" fmla="*/ 51067 w 676118"/>
                <a:gd name="connsiteY0-552" fmla="*/ 31623 h 604686"/>
                <a:gd name="connsiteX1-553" fmla="*/ 581981 w 676118"/>
                <a:gd name="connsiteY1-554" fmla="*/ 45141 h 604686"/>
                <a:gd name="connsiteX2-555" fmla="*/ 621713 w 676118"/>
                <a:gd name="connsiteY2-556" fmla="*/ 548790 h 604686"/>
                <a:gd name="connsiteX3-557" fmla="*/ 12537 w 676118"/>
                <a:gd name="connsiteY3-558" fmla="*/ 511413 h 604686"/>
                <a:gd name="connsiteX4-559" fmla="*/ 4334 w 676118"/>
                <a:gd name="connsiteY4-560" fmla="*/ 94789 h 604686"/>
                <a:gd name="connsiteX0-561" fmla="*/ 51067 w 659741"/>
                <a:gd name="connsiteY0-562" fmla="*/ 18182 h 591245"/>
                <a:gd name="connsiteX1-563" fmla="*/ 581981 w 659741"/>
                <a:gd name="connsiteY1-564" fmla="*/ 31700 h 591245"/>
                <a:gd name="connsiteX2-565" fmla="*/ 621713 w 659741"/>
                <a:gd name="connsiteY2-566" fmla="*/ 535349 h 591245"/>
                <a:gd name="connsiteX3-567" fmla="*/ 12537 w 659741"/>
                <a:gd name="connsiteY3-568" fmla="*/ 497972 h 591245"/>
                <a:gd name="connsiteX4-569" fmla="*/ 4334 w 659741"/>
                <a:gd name="connsiteY4-570" fmla="*/ 81348 h 591245"/>
                <a:gd name="connsiteX0-571" fmla="*/ 51067 w 671131"/>
                <a:gd name="connsiteY0-572" fmla="*/ 18182 h 591245"/>
                <a:gd name="connsiteX1-573" fmla="*/ 617005 w 671131"/>
                <a:gd name="connsiteY1-574" fmla="*/ 31700 h 591245"/>
                <a:gd name="connsiteX2-575" fmla="*/ 621713 w 671131"/>
                <a:gd name="connsiteY2-576" fmla="*/ 535349 h 591245"/>
                <a:gd name="connsiteX3-577" fmla="*/ 12537 w 671131"/>
                <a:gd name="connsiteY3-578" fmla="*/ 497972 h 591245"/>
                <a:gd name="connsiteX4-579" fmla="*/ 4334 w 671131"/>
                <a:gd name="connsiteY4-580" fmla="*/ 81348 h 591245"/>
                <a:gd name="connsiteX0-581" fmla="*/ 51067 w 648099"/>
                <a:gd name="connsiteY0-582" fmla="*/ 18182 h 578886"/>
                <a:gd name="connsiteX1-583" fmla="*/ 617005 w 648099"/>
                <a:gd name="connsiteY1-584" fmla="*/ 31700 h 578886"/>
                <a:gd name="connsiteX2-585" fmla="*/ 621713 w 648099"/>
                <a:gd name="connsiteY2-586" fmla="*/ 535349 h 578886"/>
                <a:gd name="connsiteX3-587" fmla="*/ 12537 w 648099"/>
                <a:gd name="connsiteY3-588" fmla="*/ 497972 h 578886"/>
                <a:gd name="connsiteX4-589" fmla="*/ 4334 w 648099"/>
                <a:gd name="connsiteY4-590" fmla="*/ 81348 h 578886"/>
                <a:gd name="connsiteX0-591" fmla="*/ 51067 w 648099"/>
                <a:gd name="connsiteY0-592" fmla="*/ 18182 h 565791"/>
                <a:gd name="connsiteX1-593" fmla="*/ 617005 w 648099"/>
                <a:gd name="connsiteY1-594" fmla="*/ 31700 h 565791"/>
                <a:gd name="connsiteX2-595" fmla="*/ 621713 w 648099"/>
                <a:gd name="connsiteY2-596" fmla="*/ 535349 h 565791"/>
                <a:gd name="connsiteX3-597" fmla="*/ 12537 w 648099"/>
                <a:gd name="connsiteY3-598" fmla="*/ 497972 h 565791"/>
                <a:gd name="connsiteX4-599" fmla="*/ 4334 w 648099"/>
                <a:gd name="connsiteY4-600" fmla="*/ 81348 h 565791"/>
              </a:gdLst>
              <a:ahLst/>
              <a:cxnLst>
                <a:cxn ang="0">
                  <a:pos x="connsiteX0-591" y="connsiteY0-592"/>
                </a:cxn>
                <a:cxn ang="0">
                  <a:pos x="connsiteX1-593" y="connsiteY1-594"/>
                </a:cxn>
                <a:cxn ang="0">
                  <a:pos x="connsiteX2-595" y="connsiteY2-596"/>
                </a:cxn>
                <a:cxn ang="0">
                  <a:pos x="connsiteX3-597" y="connsiteY3-598"/>
                </a:cxn>
                <a:cxn ang="0">
                  <a:pos x="connsiteX4-599" y="connsiteY4-600"/>
                </a:cxn>
              </a:cxnLst>
              <a:rect l="l" t="t" r="r" b="b"/>
              <a:pathLst>
                <a:path w="648099" h="565791">
                  <a:moveTo>
                    <a:pt x="51067" y="18182"/>
                  </a:moveTo>
                  <a:cubicBezTo>
                    <a:pt x="281003" y="7261"/>
                    <a:pt x="591945" y="-22893"/>
                    <a:pt x="617005" y="31700"/>
                  </a:cubicBezTo>
                  <a:cubicBezTo>
                    <a:pt x="642065" y="86293"/>
                    <a:pt x="669922" y="489239"/>
                    <a:pt x="621713" y="535349"/>
                  </a:cubicBezTo>
                  <a:cubicBezTo>
                    <a:pt x="573504" y="581459"/>
                    <a:pt x="32838" y="579874"/>
                    <a:pt x="12537" y="497972"/>
                  </a:cubicBezTo>
                  <a:cubicBezTo>
                    <a:pt x="992" y="378148"/>
                    <a:pt x="-4426" y="189998"/>
                    <a:pt x="4334" y="81348"/>
                  </a:cubicBezTo>
                </a:path>
              </a:pathLst>
            </a:custGeom>
            <a:noFill/>
            <a:ln w="25400" cap="rnd" cmpd="sng" algn="ctr">
              <a:solidFill>
                <a:sysClr val="windowText" lastClr="000000">
                  <a:lumMod val="65000"/>
                  <a:lumOff val="35000"/>
                </a:sysClr>
              </a:solidFill>
              <a:prstDash val="solid"/>
              <a:roun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30" name="矩形 96"/>
            <p:cNvSpPr>
              <a:spLocks noChangeArrowheads="1"/>
            </p:cNvSpPr>
            <p:nvPr>
              <p:custDataLst>
                <p:tags r:id="rId21"/>
              </p:custDataLst>
            </p:nvPr>
          </p:nvSpPr>
          <p:spPr bwMode="auto">
            <a:xfrm>
              <a:off x="1480842" y="4959216"/>
              <a:ext cx="702384" cy="6487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p>
              <a:pPr marL="0" marR="0" lvl="0" indent="0" algn="ctr" defTabSz="914400" eaLnBrk="1" fontAlgn="auto" latinLnBrk="0" hangingPunct="1">
                <a:lnSpc>
                  <a:spcPct val="100000"/>
                </a:lnSpc>
                <a:spcBef>
                  <a:spcPts val="0"/>
                </a:spcBef>
                <a:spcAft>
                  <a:spcPts val="0"/>
                </a:spcAft>
                <a:buClrTx/>
                <a:buSzTx/>
                <a:buFontTx/>
                <a:buNone/>
                <a:defRPr/>
              </a:pPr>
              <a:r>
                <a:rPr kumimoji="0" lang="en-US" altLang="zh-CN" sz="1200" b="1" i="0" u="none" strike="noStrike" kern="0" cap="none" spc="0" normalizeH="0" baseline="0" noProof="0" dirty="0">
                  <a:ln>
                    <a:noFill/>
                  </a:ln>
                  <a:solidFill>
                    <a:srgbClr val="595959"/>
                  </a:solidFill>
                  <a:effectLst/>
                  <a:uLnTx/>
                  <a:uFillTx/>
                  <a:latin typeface="仓耳青禾体-谷力 W05"/>
                  <a:ea typeface="仓耳青禾体-谷力 W05"/>
                  <a:cs typeface="+mn-ea"/>
                  <a:sym typeface="+mn-lt"/>
                </a:rPr>
                <a:t>03</a:t>
              </a:r>
              <a:endParaRPr kumimoji="0" lang="zh-CN" altLang="en-US" sz="1200" b="1" i="0" u="none" strike="noStrike" kern="0" cap="none" spc="0" normalizeH="0" baseline="0" noProof="0" dirty="0">
                <a:ln>
                  <a:noFill/>
                </a:ln>
                <a:solidFill>
                  <a:srgbClr val="595959"/>
                </a:solidFill>
                <a:effectLst/>
                <a:uLnTx/>
                <a:uFillTx/>
                <a:latin typeface="仓耳青禾体-谷力 W05"/>
                <a:ea typeface="仓耳青禾体-谷力 W05"/>
                <a:cs typeface="+mn-ea"/>
                <a:sym typeface="+mn-lt"/>
              </a:endParaRPr>
            </a:p>
          </p:txBody>
        </p:sp>
        <p:grpSp>
          <p:nvGrpSpPr>
            <p:cNvPr id="31" name="组合 10"/>
            <p:cNvGrpSpPr/>
            <p:nvPr/>
          </p:nvGrpSpPr>
          <p:grpSpPr bwMode="auto">
            <a:xfrm>
              <a:off x="1611313" y="4416425"/>
              <a:ext cx="500062" cy="522288"/>
              <a:chOff x="7710221" y="2608730"/>
              <a:chExt cx="828208" cy="866128"/>
            </a:xfrm>
          </p:grpSpPr>
          <p:sp>
            <p:nvSpPr>
              <p:cNvPr id="32" name="任意多边形 6"/>
              <p:cNvSpPr/>
              <p:nvPr>
                <p:custDataLst>
                  <p:tags r:id="rId22"/>
                </p:custDataLst>
              </p:nvPr>
            </p:nvSpPr>
            <p:spPr>
              <a:xfrm>
                <a:off x="7710221" y="2608730"/>
                <a:ext cx="828208" cy="866128"/>
              </a:xfrm>
              <a:custGeom>
                <a:avLst/>
                <a:gdLst>
                  <a:gd name="connsiteX0" fmla="*/ 272960 w 895427"/>
                  <a:gd name="connsiteY0" fmla="*/ 0 h 751895"/>
                  <a:gd name="connsiteX1" fmla="*/ 595689 w 895427"/>
                  <a:gd name="connsiteY1" fmla="*/ 0 h 751895"/>
                  <a:gd name="connsiteX2" fmla="*/ 568795 w 895427"/>
                  <a:gd name="connsiteY2" fmla="*/ 457200 h 751895"/>
                  <a:gd name="connsiteX3" fmla="*/ 878077 w 895427"/>
                  <a:gd name="connsiteY3" fmla="*/ 672353 h 751895"/>
                  <a:gd name="connsiteX4" fmla="*/ 17465 w 895427"/>
                  <a:gd name="connsiteY4" fmla="*/ 739589 h 751895"/>
                  <a:gd name="connsiteX5" fmla="*/ 299854 w 895427"/>
                  <a:gd name="connsiteY5" fmla="*/ 443753 h 751895"/>
                  <a:gd name="connsiteX6" fmla="*/ 272960 w 895427"/>
                  <a:gd name="connsiteY6" fmla="*/ 0 h 751895"/>
                  <a:gd name="connsiteX0-1" fmla="*/ 272960 w 908267"/>
                  <a:gd name="connsiteY0-2" fmla="*/ 0 h 845792"/>
                  <a:gd name="connsiteX1-3" fmla="*/ 595689 w 908267"/>
                  <a:gd name="connsiteY1-4" fmla="*/ 0 h 845792"/>
                  <a:gd name="connsiteX2-5" fmla="*/ 568795 w 908267"/>
                  <a:gd name="connsiteY2-6" fmla="*/ 457200 h 845792"/>
                  <a:gd name="connsiteX3-7" fmla="*/ 891524 w 908267"/>
                  <a:gd name="connsiteY3-8" fmla="*/ 833718 h 845792"/>
                  <a:gd name="connsiteX4-9" fmla="*/ 17465 w 908267"/>
                  <a:gd name="connsiteY4-10" fmla="*/ 739589 h 845792"/>
                  <a:gd name="connsiteX5-11" fmla="*/ 299854 w 908267"/>
                  <a:gd name="connsiteY5-12" fmla="*/ 443753 h 845792"/>
                  <a:gd name="connsiteX6-13" fmla="*/ 272960 w 908267"/>
                  <a:gd name="connsiteY6-14" fmla="*/ 0 h 845792"/>
                  <a:gd name="connsiteX0-15" fmla="*/ 196651 w 828208"/>
                  <a:gd name="connsiteY0-16" fmla="*/ 0 h 866128"/>
                  <a:gd name="connsiteX1-17" fmla="*/ 519380 w 828208"/>
                  <a:gd name="connsiteY1-18" fmla="*/ 0 h 866128"/>
                  <a:gd name="connsiteX2-19" fmla="*/ 492486 w 828208"/>
                  <a:gd name="connsiteY2-20" fmla="*/ 457200 h 866128"/>
                  <a:gd name="connsiteX3-21" fmla="*/ 815215 w 828208"/>
                  <a:gd name="connsiteY3-22" fmla="*/ 833718 h 866128"/>
                  <a:gd name="connsiteX4-23" fmla="*/ 21839 w 828208"/>
                  <a:gd name="connsiteY4-24" fmla="*/ 820271 h 866128"/>
                  <a:gd name="connsiteX5-25" fmla="*/ 223545 w 828208"/>
                  <a:gd name="connsiteY5-26" fmla="*/ 443753 h 866128"/>
                  <a:gd name="connsiteX6-27" fmla="*/ 196651 w 828208"/>
                  <a:gd name="connsiteY6-28" fmla="*/ 0 h 866128"/>
                  <a:gd name="connsiteX0-29" fmla="*/ 196651 w 828208"/>
                  <a:gd name="connsiteY0-30" fmla="*/ 0 h 866128"/>
                  <a:gd name="connsiteX1-31" fmla="*/ 519380 w 828208"/>
                  <a:gd name="connsiteY1-32" fmla="*/ 0 h 866128"/>
                  <a:gd name="connsiteX2-33" fmla="*/ 492486 w 828208"/>
                  <a:gd name="connsiteY2-34" fmla="*/ 457200 h 866128"/>
                  <a:gd name="connsiteX3-35" fmla="*/ 815215 w 828208"/>
                  <a:gd name="connsiteY3-36" fmla="*/ 833718 h 866128"/>
                  <a:gd name="connsiteX4-37" fmla="*/ 21839 w 828208"/>
                  <a:gd name="connsiteY4-38" fmla="*/ 820271 h 866128"/>
                  <a:gd name="connsiteX5-39" fmla="*/ 223545 w 828208"/>
                  <a:gd name="connsiteY5-40" fmla="*/ 443753 h 866128"/>
                  <a:gd name="connsiteX6-41" fmla="*/ 196651 w 828208"/>
                  <a:gd name="connsiteY6-42" fmla="*/ 0 h 866128"/>
                </a:gdLst>
                <a:ahLst/>
                <a:cxnLst>
                  <a:cxn ang="0">
                    <a:pos x="connsiteX0-29" y="connsiteY0-30"/>
                  </a:cxn>
                  <a:cxn ang="0">
                    <a:pos x="connsiteX1-31" y="connsiteY1-32"/>
                  </a:cxn>
                  <a:cxn ang="0">
                    <a:pos x="connsiteX2-33" y="connsiteY2-34"/>
                  </a:cxn>
                  <a:cxn ang="0">
                    <a:pos x="connsiteX3-35" y="connsiteY3-36"/>
                  </a:cxn>
                  <a:cxn ang="0">
                    <a:pos x="connsiteX4-37" y="connsiteY4-38"/>
                  </a:cxn>
                  <a:cxn ang="0">
                    <a:pos x="connsiteX5-39" y="connsiteY5-40"/>
                  </a:cxn>
                  <a:cxn ang="0">
                    <a:pos x="connsiteX6-41" y="connsiteY6-42"/>
                  </a:cxn>
                </a:cxnLst>
                <a:rect l="l" t="t" r="r" b="b"/>
                <a:pathLst>
                  <a:path w="828208" h="866128">
                    <a:moveTo>
                      <a:pt x="196651" y="0"/>
                    </a:moveTo>
                    <a:lnTo>
                      <a:pt x="519380" y="0"/>
                    </a:lnTo>
                    <a:cubicBezTo>
                      <a:pt x="510415" y="152400"/>
                      <a:pt x="519380" y="266699"/>
                      <a:pt x="492486" y="457200"/>
                    </a:cubicBezTo>
                    <a:cubicBezTo>
                      <a:pt x="595580" y="528918"/>
                      <a:pt x="893656" y="773206"/>
                      <a:pt x="815215" y="833718"/>
                    </a:cubicBezTo>
                    <a:cubicBezTo>
                      <a:pt x="736774" y="894230"/>
                      <a:pt x="118209" y="858371"/>
                      <a:pt x="21839" y="820271"/>
                    </a:cubicBezTo>
                    <a:cubicBezTo>
                      <a:pt x="-74531" y="782171"/>
                      <a:pt x="176480" y="508747"/>
                      <a:pt x="223545" y="443753"/>
                    </a:cubicBezTo>
                    <a:lnTo>
                      <a:pt x="196651" y="0"/>
                    </a:lnTo>
                    <a:close/>
                  </a:path>
                </a:pathLst>
              </a:custGeom>
              <a:noFill/>
              <a:ln w="22225" cap="rnd" cmpd="sng" algn="ctr">
                <a:solidFill>
                  <a:sysClr val="windowText" lastClr="000000">
                    <a:lumMod val="65000"/>
                    <a:lumOff val="35000"/>
                  </a:sysClr>
                </a:solidFill>
                <a:prstDash val="solid"/>
                <a:roun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33" name="任意多边形 8"/>
              <p:cNvSpPr/>
              <p:nvPr>
                <p:custDataLst>
                  <p:tags r:id="rId23"/>
                </p:custDataLst>
              </p:nvPr>
            </p:nvSpPr>
            <p:spPr>
              <a:xfrm>
                <a:off x="7836424" y="3158945"/>
                <a:ext cx="512700" cy="26326"/>
              </a:xfrm>
              <a:custGeom>
                <a:avLst/>
                <a:gdLst>
                  <a:gd name="connsiteX0" fmla="*/ 0 w 510988"/>
                  <a:gd name="connsiteY0" fmla="*/ 27144 h 27144"/>
                  <a:gd name="connsiteX1" fmla="*/ 188259 w 510988"/>
                  <a:gd name="connsiteY1" fmla="*/ 250 h 27144"/>
                  <a:gd name="connsiteX2" fmla="*/ 349624 w 510988"/>
                  <a:gd name="connsiteY2" fmla="*/ 13697 h 27144"/>
                  <a:gd name="connsiteX3" fmla="*/ 510988 w 510988"/>
                  <a:gd name="connsiteY3" fmla="*/ 13697 h 27144"/>
                </a:gdLst>
                <a:ahLst/>
                <a:cxnLst>
                  <a:cxn ang="0">
                    <a:pos x="connsiteX0" y="connsiteY0"/>
                  </a:cxn>
                  <a:cxn ang="0">
                    <a:pos x="connsiteX1" y="connsiteY1"/>
                  </a:cxn>
                  <a:cxn ang="0">
                    <a:pos x="connsiteX2" y="connsiteY2"/>
                  </a:cxn>
                  <a:cxn ang="0">
                    <a:pos x="connsiteX3" y="connsiteY3"/>
                  </a:cxn>
                </a:cxnLst>
                <a:rect l="l" t="t" r="r" b="b"/>
                <a:pathLst>
                  <a:path w="510988" h="27144">
                    <a:moveTo>
                      <a:pt x="0" y="27144"/>
                    </a:moveTo>
                    <a:cubicBezTo>
                      <a:pt x="64994" y="14817"/>
                      <a:pt x="129988" y="2491"/>
                      <a:pt x="188259" y="250"/>
                    </a:cubicBezTo>
                    <a:cubicBezTo>
                      <a:pt x="246530" y="-1991"/>
                      <a:pt x="295836" y="11456"/>
                      <a:pt x="349624" y="13697"/>
                    </a:cubicBezTo>
                    <a:cubicBezTo>
                      <a:pt x="403412" y="15938"/>
                      <a:pt x="457200" y="14817"/>
                      <a:pt x="510988" y="13697"/>
                    </a:cubicBezTo>
                  </a:path>
                </a:pathLst>
              </a:custGeom>
              <a:noFill/>
              <a:ln w="22225" cap="rnd" cmpd="sng" algn="ctr">
                <a:solidFill>
                  <a:sysClr val="windowText" lastClr="000000">
                    <a:lumMod val="65000"/>
                    <a:lumOff val="35000"/>
                  </a:sysClr>
                </a:solidFill>
                <a:prstDash val="solid"/>
                <a:roun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35" name="椭圆 31"/>
              <p:cNvSpPr/>
              <p:nvPr>
                <p:custDataLst>
                  <p:tags r:id="rId24"/>
                </p:custDataLst>
              </p:nvPr>
            </p:nvSpPr>
            <p:spPr>
              <a:xfrm>
                <a:off x="7973144" y="3264250"/>
                <a:ext cx="47326" cy="47387"/>
              </a:xfrm>
              <a:custGeom>
                <a:avLst/>
                <a:gdLst>
                  <a:gd name="connsiteX0" fmla="*/ 0 w 656493"/>
                  <a:gd name="connsiteY0" fmla="*/ 316523 h 633046"/>
                  <a:gd name="connsiteX1" fmla="*/ 328247 w 656493"/>
                  <a:gd name="connsiteY1" fmla="*/ 0 h 633046"/>
                  <a:gd name="connsiteX2" fmla="*/ 656494 w 656493"/>
                  <a:gd name="connsiteY2" fmla="*/ 316523 h 633046"/>
                  <a:gd name="connsiteX3" fmla="*/ 328247 w 656493"/>
                  <a:gd name="connsiteY3" fmla="*/ 633046 h 633046"/>
                  <a:gd name="connsiteX4" fmla="*/ 0 w 656493"/>
                  <a:gd name="connsiteY4" fmla="*/ 316523 h 633046"/>
                  <a:gd name="connsiteX0-1" fmla="*/ 328247 w 656494"/>
                  <a:gd name="connsiteY0-2" fmla="*/ 0 h 633046"/>
                  <a:gd name="connsiteX1-3" fmla="*/ 656494 w 656494"/>
                  <a:gd name="connsiteY1-4" fmla="*/ 316523 h 633046"/>
                  <a:gd name="connsiteX2-5" fmla="*/ 328247 w 656494"/>
                  <a:gd name="connsiteY2-6" fmla="*/ 633046 h 633046"/>
                  <a:gd name="connsiteX3-7" fmla="*/ 0 w 656494"/>
                  <a:gd name="connsiteY3-8" fmla="*/ 316523 h 633046"/>
                  <a:gd name="connsiteX4-9" fmla="*/ 419687 w 656494"/>
                  <a:gd name="connsiteY4-10" fmla="*/ 91440 h 633046"/>
                  <a:gd name="connsiteX0-11" fmla="*/ 402964 w 731211"/>
                  <a:gd name="connsiteY0-12" fmla="*/ 0 h 633046"/>
                  <a:gd name="connsiteX1-13" fmla="*/ 731211 w 731211"/>
                  <a:gd name="connsiteY1-14" fmla="*/ 316523 h 633046"/>
                  <a:gd name="connsiteX2-15" fmla="*/ 402964 w 731211"/>
                  <a:gd name="connsiteY2-16" fmla="*/ 633046 h 633046"/>
                  <a:gd name="connsiteX3-17" fmla="*/ 74717 w 731211"/>
                  <a:gd name="connsiteY3-18" fmla="*/ 316523 h 633046"/>
                  <a:gd name="connsiteX4-19" fmla="*/ 161895 w 731211"/>
                  <a:gd name="connsiteY4-20" fmla="*/ 152400 h 633046"/>
                  <a:gd name="connsiteX0-21" fmla="*/ 353700 w 681947"/>
                  <a:gd name="connsiteY0-22" fmla="*/ 0 h 633046"/>
                  <a:gd name="connsiteX1-23" fmla="*/ 681947 w 681947"/>
                  <a:gd name="connsiteY1-24" fmla="*/ 316523 h 633046"/>
                  <a:gd name="connsiteX2-25" fmla="*/ 353700 w 681947"/>
                  <a:gd name="connsiteY2-26" fmla="*/ 633046 h 633046"/>
                  <a:gd name="connsiteX3-27" fmla="*/ 25453 w 681947"/>
                  <a:gd name="connsiteY3-28" fmla="*/ 316523 h 633046"/>
                  <a:gd name="connsiteX4-29" fmla="*/ 112631 w 681947"/>
                  <a:gd name="connsiteY4-30" fmla="*/ 152400 h 633046"/>
                  <a:gd name="connsiteX0-31" fmla="*/ 341249 w 669496"/>
                  <a:gd name="connsiteY0-32" fmla="*/ 0 h 633046"/>
                  <a:gd name="connsiteX1-33" fmla="*/ 669496 w 669496"/>
                  <a:gd name="connsiteY1-34" fmla="*/ 316523 h 633046"/>
                  <a:gd name="connsiteX2-35" fmla="*/ 341249 w 669496"/>
                  <a:gd name="connsiteY2-36" fmla="*/ 633046 h 633046"/>
                  <a:gd name="connsiteX3-37" fmla="*/ 13002 w 669496"/>
                  <a:gd name="connsiteY3-38" fmla="*/ 316523 h 633046"/>
                  <a:gd name="connsiteX4-39" fmla="*/ 100180 w 669496"/>
                  <a:gd name="connsiteY4-40" fmla="*/ 152400 h 633046"/>
                  <a:gd name="connsiteX0-41" fmla="*/ 347951 w 676198"/>
                  <a:gd name="connsiteY0-42" fmla="*/ 0 h 633046"/>
                  <a:gd name="connsiteX1-43" fmla="*/ 676198 w 676198"/>
                  <a:gd name="connsiteY1-44" fmla="*/ 316523 h 633046"/>
                  <a:gd name="connsiteX2-45" fmla="*/ 347951 w 676198"/>
                  <a:gd name="connsiteY2-46" fmla="*/ 633046 h 633046"/>
                  <a:gd name="connsiteX3-47" fmla="*/ 19704 w 676198"/>
                  <a:gd name="connsiteY3-48" fmla="*/ 316523 h 633046"/>
                  <a:gd name="connsiteX4-49" fmla="*/ 79173 w 676198"/>
                  <a:gd name="connsiteY4-50" fmla="*/ 113607 h 633046"/>
                  <a:gd name="connsiteX0-51" fmla="*/ 333371 w 661618"/>
                  <a:gd name="connsiteY0-52" fmla="*/ 0 h 633046"/>
                  <a:gd name="connsiteX1-53" fmla="*/ 661618 w 661618"/>
                  <a:gd name="connsiteY1-54" fmla="*/ 316523 h 633046"/>
                  <a:gd name="connsiteX2-55" fmla="*/ 333371 w 661618"/>
                  <a:gd name="connsiteY2-56" fmla="*/ 633046 h 633046"/>
                  <a:gd name="connsiteX3-57" fmla="*/ 5124 w 661618"/>
                  <a:gd name="connsiteY3-58" fmla="*/ 316523 h 633046"/>
                  <a:gd name="connsiteX4-59" fmla="*/ 64593 w 661618"/>
                  <a:gd name="connsiteY4-60" fmla="*/ 113607 h 633046"/>
                  <a:gd name="connsiteX0-61" fmla="*/ 178200 w 661618"/>
                  <a:gd name="connsiteY0-62" fmla="*/ 0 h 583170"/>
                  <a:gd name="connsiteX1-63" fmla="*/ 661618 w 661618"/>
                  <a:gd name="connsiteY1-64" fmla="*/ 266647 h 583170"/>
                  <a:gd name="connsiteX2-65" fmla="*/ 333371 w 661618"/>
                  <a:gd name="connsiteY2-66" fmla="*/ 583170 h 583170"/>
                  <a:gd name="connsiteX3-67" fmla="*/ 5124 w 661618"/>
                  <a:gd name="connsiteY3-68" fmla="*/ 266647 h 583170"/>
                  <a:gd name="connsiteX4-69" fmla="*/ 64593 w 661618"/>
                  <a:gd name="connsiteY4-70" fmla="*/ 63731 h 583170"/>
                  <a:gd name="connsiteX0-71" fmla="*/ 178200 w 662133"/>
                  <a:gd name="connsiteY0-72" fmla="*/ 66578 h 649748"/>
                  <a:gd name="connsiteX1-73" fmla="*/ 412660 w 662133"/>
                  <a:gd name="connsiteY1-74" fmla="*/ 10947 h 649748"/>
                  <a:gd name="connsiteX2-75" fmla="*/ 661618 w 662133"/>
                  <a:gd name="connsiteY2-76" fmla="*/ 333225 h 649748"/>
                  <a:gd name="connsiteX3-77" fmla="*/ 333371 w 662133"/>
                  <a:gd name="connsiteY3-78" fmla="*/ 649748 h 649748"/>
                  <a:gd name="connsiteX4-79" fmla="*/ 5124 w 662133"/>
                  <a:gd name="connsiteY4-80" fmla="*/ 333225 h 649748"/>
                  <a:gd name="connsiteX5" fmla="*/ 64593 w 662133"/>
                  <a:gd name="connsiteY5" fmla="*/ 130309 h 649748"/>
                  <a:gd name="connsiteX0-81" fmla="*/ 178200 w 662148"/>
                  <a:gd name="connsiteY0-82" fmla="*/ 66578 h 649748"/>
                  <a:gd name="connsiteX1-83" fmla="*/ 412660 w 662148"/>
                  <a:gd name="connsiteY1-84" fmla="*/ 10947 h 649748"/>
                  <a:gd name="connsiteX2-85" fmla="*/ 661618 w 662148"/>
                  <a:gd name="connsiteY2-86" fmla="*/ 333225 h 649748"/>
                  <a:gd name="connsiteX3-87" fmla="*/ 333371 w 662148"/>
                  <a:gd name="connsiteY3-88" fmla="*/ 649748 h 649748"/>
                  <a:gd name="connsiteX4-89" fmla="*/ 5124 w 662148"/>
                  <a:gd name="connsiteY4-90" fmla="*/ 333225 h 649748"/>
                  <a:gd name="connsiteX5-91" fmla="*/ 64593 w 662148"/>
                  <a:gd name="connsiteY5-92" fmla="*/ 130309 h 649748"/>
                  <a:gd name="connsiteX0-93" fmla="*/ 178200 w 662148"/>
                  <a:gd name="connsiteY0-94" fmla="*/ 61032 h 644202"/>
                  <a:gd name="connsiteX1-95" fmla="*/ 412660 w 662148"/>
                  <a:gd name="connsiteY1-96" fmla="*/ 5401 h 644202"/>
                  <a:gd name="connsiteX2-97" fmla="*/ 661618 w 662148"/>
                  <a:gd name="connsiteY2-98" fmla="*/ 327679 h 644202"/>
                  <a:gd name="connsiteX3-99" fmla="*/ 333371 w 662148"/>
                  <a:gd name="connsiteY3-100" fmla="*/ 644202 h 644202"/>
                  <a:gd name="connsiteX4-101" fmla="*/ 5124 w 662148"/>
                  <a:gd name="connsiteY4-102" fmla="*/ 327679 h 644202"/>
                  <a:gd name="connsiteX5-103" fmla="*/ 64593 w 662148"/>
                  <a:gd name="connsiteY5-104" fmla="*/ 124763 h 644202"/>
                  <a:gd name="connsiteX0-105" fmla="*/ 178200 w 662148"/>
                  <a:gd name="connsiteY0-106" fmla="*/ 75865 h 659035"/>
                  <a:gd name="connsiteX1-107" fmla="*/ 168819 w 662148"/>
                  <a:gd name="connsiteY1-108" fmla="*/ 31317 h 659035"/>
                  <a:gd name="connsiteX2-109" fmla="*/ 412660 w 662148"/>
                  <a:gd name="connsiteY2-110" fmla="*/ 20234 h 659035"/>
                  <a:gd name="connsiteX3-111" fmla="*/ 661618 w 662148"/>
                  <a:gd name="connsiteY3-112" fmla="*/ 342512 h 659035"/>
                  <a:gd name="connsiteX4-113" fmla="*/ 333371 w 662148"/>
                  <a:gd name="connsiteY4-114" fmla="*/ 659035 h 659035"/>
                  <a:gd name="connsiteX5-115" fmla="*/ 5124 w 662148"/>
                  <a:gd name="connsiteY5-116" fmla="*/ 342512 h 659035"/>
                  <a:gd name="connsiteX6" fmla="*/ 64593 w 662148"/>
                  <a:gd name="connsiteY6" fmla="*/ 139596 h 659035"/>
                  <a:gd name="connsiteX0-117" fmla="*/ 178200 w 662148"/>
                  <a:gd name="connsiteY0-118" fmla="*/ 68901 h 652071"/>
                  <a:gd name="connsiteX1-119" fmla="*/ 130026 w 662148"/>
                  <a:gd name="connsiteY1-120" fmla="*/ 68688 h 652071"/>
                  <a:gd name="connsiteX2-121" fmla="*/ 412660 w 662148"/>
                  <a:gd name="connsiteY2-122" fmla="*/ 13270 h 652071"/>
                  <a:gd name="connsiteX3-123" fmla="*/ 661618 w 662148"/>
                  <a:gd name="connsiteY3-124" fmla="*/ 335548 h 652071"/>
                  <a:gd name="connsiteX4-125" fmla="*/ 333371 w 662148"/>
                  <a:gd name="connsiteY4-126" fmla="*/ 652071 h 652071"/>
                  <a:gd name="connsiteX5-127" fmla="*/ 5124 w 662148"/>
                  <a:gd name="connsiteY5-128" fmla="*/ 335548 h 652071"/>
                  <a:gd name="connsiteX6-129" fmla="*/ 64593 w 662148"/>
                  <a:gd name="connsiteY6-130" fmla="*/ 132632 h 652071"/>
                  <a:gd name="connsiteX0-131" fmla="*/ 178200 w 662220"/>
                  <a:gd name="connsiteY0-132" fmla="*/ 68901 h 652071"/>
                  <a:gd name="connsiteX1-133" fmla="*/ 130026 w 662220"/>
                  <a:gd name="connsiteY1-134" fmla="*/ 68688 h 652071"/>
                  <a:gd name="connsiteX2-135" fmla="*/ 412660 w 662220"/>
                  <a:gd name="connsiteY2-136" fmla="*/ 13270 h 652071"/>
                  <a:gd name="connsiteX3-137" fmla="*/ 661618 w 662220"/>
                  <a:gd name="connsiteY3-138" fmla="*/ 335548 h 652071"/>
                  <a:gd name="connsiteX4-139" fmla="*/ 333371 w 662220"/>
                  <a:gd name="connsiteY4-140" fmla="*/ 652071 h 652071"/>
                  <a:gd name="connsiteX5-141" fmla="*/ 5124 w 662220"/>
                  <a:gd name="connsiteY5-142" fmla="*/ 335548 h 652071"/>
                  <a:gd name="connsiteX6-143" fmla="*/ 64593 w 662220"/>
                  <a:gd name="connsiteY6-144" fmla="*/ 132632 h 652071"/>
                  <a:gd name="connsiteX0-145" fmla="*/ 178200 w 662220"/>
                  <a:gd name="connsiteY0-146" fmla="*/ 58449 h 641619"/>
                  <a:gd name="connsiteX1-147" fmla="*/ 130026 w 662220"/>
                  <a:gd name="connsiteY1-148" fmla="*/ 58236 h 641619"/>
                  <a:gd name="connsiteX2-149" fmla="*/ 412660 w 662220"/>
                  <a:gd name="connsiteY2-150" fmla="*/ 2818 h 641619"/>
                  <a:gd name="connsiteX3-151" fmla="*/ 661618 w 662220"/>
                  <a:gd name="connsiteY3-152" fmla="*/ 325096 h 641619"/>
                  <a:gd name="connsiteX4-153" fmla="*/ 333371 w 662220"/>
                  <a:gd name="connsiteY4-154" fmla="*/ 641619 h 641619"/>
                  <a:gd name="connsiteX5-155" fmla="*/ 5124 w 662220"/>
                  <a:gd name="connsiteY5-156" fmla="*/ 325096 h 641619"/>
                  <a:gd name="connsiteX6-157" fmla="*/ 64593 w 662220"/>
                  <a:gd name="connsiteY6-158" fmla="*/ 122180 h 641619"/>
                  <a:gd name="connsiteX0-159" fmla="*/ 178200 w 662220"/>
                  <a:gd name="connsiteY0-160" fmla="*/ 58449 h 641619"/>
                  <a:gd name="connsiteX1-161" fmla="*/ 130026 w 662220"/>
                  <a:gd name="connsiteY1-162" fmla="*/ 58236 h 641619"/>
                  <a:gd name="connsiteX2-163" fmla="*/ 412660 w 662220"/>
                  <a:gd name="connsiteY2-164" fmla="*/ 2818 h 641619"/>
                  <a:gd name="connsiteX3-165" fmla="*/ 661618 w 662220"/>
                  <a:gd name="connsiteY3-166" fmla="*/ 325096 h 641619"/>
                  <a:gd name="connsiteX4-167" fmla="*/ 333371 w 662220"/>
                  <a:gd name="connsiteY4-168" fmla="*/ 641619 h 641619"/>
                  <a:gd name="connsiteX5-169" fmla="*/ 5124 w 662220"/>
                  <a:gd name="connsiteY5-170" fmla="*/ 325096 h 641619"/>
                  <a:gd name="connsiteX6-171" fmla="*/ 64593 w 662220"/>
                  <a:gd name="connsiteY6-172" fmla="*/ 122180 h 641619"/>
                  <a:gd name="connsiteX0-173" fmla="*/ 178200 w 662220"/>
                  <a:gd name="connsiteY0-174" fmla="*/ 58449 h 641619"/>
                  <a:gd name="connsiteX1-175" fmla="*/ 130026 w 662220"/>
                  <a:gd name="connsiteY1-176" fmla="*/ 58236 h 641619"/>
                  <a:gd name="connsiteX2-177" fmla="*/ 412660 w 662220"/>
                  <a:gd name="connsiteY2-178" fmla="*/ 2818 h 641619"/>
                  <a:gd name="connsiteX3-179" fmla="*/ 661618 w 662220"/>
                  <a:gd name="connsiteY3-180" fmla="*/ 325096 h 641619"/>
                  <a:gd name="connsiteX4-181" fmla="*/ 333371 w 662220"/>
                  <a:gd name="connsiteY4-182" fmla="*/ 641619 h 641619"/>
                  <a:gd name="connsiteX5-183" fmla="*/ 5124 w 662220"/>
                  <a:gd name="connsiteY5-184" fmla="*/ 325096 h 641619"/>
                  <a:gd name="connsiteX6-185" fmla="*/ 64593 w 662220"/>
                  <a:gd name="connsiteY6-186" fmla="*/ 122180 h 641619"/>
                  <a:gd name="connsiteX0-187" fmla="*/ 178200 w 662220"/>
                  <a:gd name="connsiteY0-188" fmla="*/ 58449 h 641619"/>
                  <a:gd name="connsiteX1-189" fmla="*/ 130026 w 662220"/>
                  <a:gd name="connsiteY1-190" fmla="*/ 58236 h 641619"/>
                  <a:gd name="connsiteX2-191" fmla="*/ 412660 w 662220"/>
                  <a:gd name="connsiteY2-192" fmla="*/ 2818 h 641619"/>
                  <a:gd name="connsiteX3-193" fmla="*/ 661618 w 662220"/>
                  <a:gd name="connsiteY3-194" fmla="*/ 325096 h 641619"/>
                  <a:gd name="connsiteX4-195" fmla="*/ 333371 w 662220"/>
                  <a:gd name="connsiteY4-196" fmla="*/ 641619 h 641619"/>
                  <a:gd name="connsiteX5-197" fmla="*/ 5124 w 662220"/>
                  <a:gd name="connsiteY5-198" fmla="*/ 325096 h 641619"/>
                  <a:gd name="connsiteX6-199" fmla="*/ 64593 w 662220"/>
                  <a:gd name="connsiteY6-200" fmla="*/ 122180 h 641619"/>
                  <a:gd name="connsiteX0-201" fmla="*/ 178200 w 662220"/>
                  <a:gd name="connsiteY0-202" fmla="*/ 58449 h 641619"/>
                  <a:gd name="connsiteX1-203" fmla="*/ 130026 w 662220"/>
                  <a:gd name="connsiteY1-204" fmla="*/ 58236 h 641619"/>
                  <a:gd name="connsiteX2-205" fmla="*/ 412660 w 662220"/>
                  <a:gd name="connsiteY2-206" fmla="*/ 2818 h 641619"/>
                  <a:gd name="connsiteX3-207" fmla="*/ 661618 w 662220"/>
                  <a:gd name="connsiteY3-208" fmla="*/ 325096 h 641619"/>
                  <a:gd name="connsiteX4-209" fmla="*/ 333371 w 662220"/>
                  <a:gd name="connsiteY4-210" fmla="*/ 641619 h 641619"/>
                  <a:gd name="connsiteX5-211" fmla="*/ 5124 w 662220"/>
                  <a:gd name="connsiteY5-212" fmla="*/ 325096 h 641619"/>
                  <a:gd name="connsiteX6-213" fmla="*/ 64593 w 662220"/>
                  <a:gd name="connsiteY6-214" fmla="*/ 122180 h 641619"/>
                  <a:gd name="connsiteX0-215" fmla="*/ 176252 w 660272"/>
                  <a:gd name="connsiteY0-216" fmla="*/ 58449 h 641619"/>
                  <a:gd name="connsiteX1-217" fmla="*/ 128078 w 660272"/>
                  <a:gd name="connsiteY1-218" fmla="*/ 58236 h 641619"/>
                  <a:gd name="connsiteX2-219" fmla="*/ 410712 w 660272"/>
                  <a:gd name="connsiteY2-220" fmla="*/ 2818 h 641619"/>
                  <a:gd name="connsiteX3-221" fmla="*/ 659670 w 660272"/>
                  <a:gd name="connsiteY3-222" fmla="*/ 325096 h 641619"/>
                  <a:gd name="connsiteX4-223" fmla="*/ 331423 w 660272"/>
                  <a:gd name="connsiteY4-224" fmla="*/ 641619 h 641619"/>
                  <a:gd name="connsiteX5-225" fmla="*/ 3176 w 660272"/>
                  <a:gd name="connsiteY5-226" fmla="*/ 325096 h 641619"/>
                  <a:gd name="connsiteX6-227" fmla="*/ 62645 w 660272"/>
                  <a:gd name="connsiteY6-228" fmla="*/ 122180 h 641619"/>
                  <a:gd name="connsiteX0-229" fmla="*/ 253837 w 660272"/>
                  <a:gd name="connsiteY0-230" fmla="*/ 30740 h 641619"/>
                  <a:gd name="connsiteX1-231" fmla="*/ 128078 w 660272"/>
                  <a:gd name="connsiteY1-232" fmla="*/ 58236 h 641619"/>
                  <a:gd name="connsiteX2-233" fmla="*/ 410712 w 660272"/>
                  <a:gd name="connsiteY2-234" fmla="*/ 2818 h 641619"/>
                  <a:gd name="connsiteX3-235" fmla="*/ 659670 w 660272"/>
                  <a:gd name="connsiteY3-236" fmla="*/ 325096 h 641619"/>
                  <a:gd name="connsiteX4-237" fmla="*/ 331423 w 660272"/>
                  <a:gd name="connsiteY4-238" fmla="*/ 641619 h 641619"/>
                  <a:gd name="connsiteX5-239" fmla="*/ 3176 w 660272"/>
                  <a:gd name="connsiteY5-240" fmla="*/ 325096 h 641619"/>
                  <a:gd name="connsiteX6-241" fmla="*/ 62645 w 660272"/>
                  <a:gd name="connsiteY6-242" fmla="*/ 122180 h 641619"/>
                  <a:gd name="connsiteX0-243" fmla="*/ 253837 w 660191"/>
                  <a:gd name="connsiteY0-244" fmla="*/ 41069 h 651948"/>
                  <a:gd name="connsiteX1-245" fmla="*/ 161329 w 660191"/>
                  <a:gd name="connsiteY1-246" fmla="*/ 63023 h 651948"/>
                  <a:gd name="connsiteX2-247" fmla="*/ 410712 w 660191"/>
                  <a:gd name="connsiteY2-248" fmla="*/ 13147 h 651948"/>
                  <a:gd name="connsiteX3-249" fmla="*/ 659670 w 660191"/>
                  <a:gd name="connsiteY3-250" fmla="*/ 335425 h 651948"/>
                  <a:gd name="connsiteX4-251" fmla="*/ 331423 w 660191"/>
                  <a:gd name="connsiteY4-252" fmla="*/ 651948 h 651948"/>
                  <a:gd name="connsiteX5-253" fmla="*/ 3176 w 660191"/>
                  <a:gd name="connsiteY5-254" fmla="*/ 335425 h 651948"/>
                  <a:gd name="connsiteX6-255" fmla="*/ 62645 w 660191"/>
                  <a:gd name="connsiteY6-256" fmla="*/ 132509 h 651948"/>
                  <a:gd name="connsiteX0-257" fmla="*/ 253837 w 660897"/>
                  <a:gd name="connsiteY0-258" fmla="*/ 45475 h 656354"/>
                  <a:gd name="connsiteX1-259" fmla="*/ 161329 w 660897"/>
                  <a:gd name="connsiteY1-260" fmla="*/ 67429 h 656354"/>
                  <a:gd name="connsiteX2-261" fmla="*/ 410712 w 660897"/>
                  <a:gd name="connsiteY2-262" fmla="*/ 17553 h 656354"/>
                  <a:gd name="connsiteX3-263" fmla="*/ 659670 w 660897"/>
                  <a:gd name="connsiteY3-264" fmla="*/ 339831 h 656354"/>
                  <a:gd name="connsiteX4-265" fmla="*/ 331423 w 660897"/>
                  <a:gd name="connsiteY4-266" fmla="*/ 656354 h 656354"/>
                  <a:gd name="connsiteX5-267" fmla="*/ 3176 w 660897"/>
                  <a:gd name="connsiteY5-268" fmla="*/ 339831 h 656354"/>
                  <a:gd name="connsiteX6-269" fmla="*/ 62645 w 660897"/>
                  <a:gd name="connsiteY6-270" fmla="*/ 136915 h 656354"/>
                  <a:gd name="connsiteX0-271" fmla="*/ 253837 w 660406"/>
                  <a:gd name="connsiteY0-272" fmla="*/ 41070 h 651949"/>
                  <a:gd name="connsiteX1-273" fmla="*/ 161329 w 660406"/>
                  <a:gd name="connsiteY1-274" fmla="*/ 63024 h 651949"/>
                  <a:gd name="connsiteX2-275" fmla="*/ 410712 w 660406"/>
                  <a:gd name="connsiteY2-276" fmla="*/ 13148 h 651949"/>
                  <a:gd name="connsiteX3-277" fmla="*/ 659670 w 660406"/>
                  <a:gd name="connsiteY3-278" fmla="*/ 335426 h 651949"/>
                  <a:gd name="connsiteX4-279" fmla="*/ 331423 w 660406"/>
                  <a:gd name="connsiteY4-280" fmla="*/ 651949 h 651949"/>
                  <a:gd name="connsiteX5-281" fmla="*/ 3176 w 660406"/>
                  <a:gd name="connsiteY5-282" fmla="*/ 335426 h 651949"/>
                  <a:gd name="connsiteX6-283" fmla="*/ 62645 w 660406"/>
                  <a:gd name="connsiteY6-284" fmla="*/ 132510 h 651949"/>
                  <a:gd name="connsiteX0-285" fmla="*/ 161329 w 660406"/>
                  <a:gd name="connsiteY0-286" fmla="*/ 63024 h 651949"/>
                  <a:gd name="connsiteX1-287" fmla="*/ 410712 w 660406"/>
                  <a:gd name="connsiteY1-288" fmla="*/ 13148 h 651949"/>
                  <a:gd name="connsiteX2-289" fmla="*/ 659670 w 660406"/>
                  <a:gd name="connsiteY2-290" fmla="*/ 335426 h 651949"/>
                  <a:gd name="connsiteX3-291" fmla="*/ 331423 w 660406"/>
                  <a:gd name="connsiteY3-292" fmla="*/ 651949 h 651949"/>
                  <a:gd name="connsiteX4-293" fmla="*/ 3176 w 660406"/>
                  <a:gd name="connsiteY4-294" fmla="*/ 335426 h 651949"/>
                  <a:gd name="connsiteX5-295" fmla="*/ 62645 w 660406"/>
                  <a:gd name="connsiteY5-296" fmla="*/ 132510 h 651949"/>
                  <a:gd name="connsiteX0-297" fmla="*/ 128078 w 660207"/>
                  <a:gd name="connsiteY0-298" fmla="*/ 63024 h 651949"/>
                  <a:gd name="connsiteX1-299" fmla="*/ 410712 w 660207"/>
                  <a:gd name="connsiteY1-300" fmla="*/ 13148 h 651949"/>
                  <a:gd name="connsiteX2-301" fmla="*/ 659670 w 660207"/>
                  <a:gd name="connsiteY2-302" fmla="*/ 335426 h 651949"/>
                  <a:gd name="connsiteX3-303" fmla="*/ 331423 w 660207"/>
                  <a:gd name="connsiteY3-304" fmla="*/ 651949 h 651949"/>
                  <a:gd name="connsiteX4-305" fmla="*/ 3176 w 660207"/>
                  <a:gd name="connsiteY4-306" fmla="*/ 335426 h 651949"/>
                  <a:gd name="connsiteX5-307" fmla="*/ 62645 w 660207"/>
                  <a:gd name="connsiteY5-308" fmla="*/ 132510 h 651949"/>
                  <a:gd name="connsiteX0-309" fmla="*/ 128078 w 660438"/>
                  <a:gd name="connsiteY0-310" fmla="*/ 60888 h 649813"/>
                  <a:gd name="connsiteX1-311" fmla="*/ 410712 w 660438"/>
                  <a:gd name="connsiteY1-312" fmla="*/ 11012 h 649813"/>
                  <a:gd name="connsiteX2-313" fmla="*/ 659670 w 660438"/>
                  <a:gd name="connsiteY2-314" fmla="*/ 333290 h 649813"/>
                  <a:gd name="connsiteX3-315" fmla="*/ 331423 w 660438"/>
                  <a:gd name="connsiteY3-316" fmla="*/ 649813 h 649813"/>
                  <a:gd name="connsiteX4-317" fmla="*/ 3176 w 660438"/>
                  <a:gd name="connsiteY4-318" fmla="*/ 333290 h 649813"/>
                  <a:gd name="connsiteX5-319" fmla="*/ 62645 w 660438"/>
                  <a:gd name="connsiteY5-320" fmla="*/ 130374 h 649813"/>
                  <a:gd name="connsiteX0-321" fmla="*/ 128078 w 660438"/>
                  <a:gd name="connsiteY0-322" fmla="*/ 64927 h 653852"/>
                  <a:gd name="connsiteX1-323" fmla="*/ 410712 w 660438"/>
                  <a:gd name="connsiteY1-324" fmla="*/ 15051 h 653852"/>
                  <a:gd name="connsiteX2-325" fmla="*/ 659670 w 660438"/>
                  <a:gd name="connsiteY2-326" fmla="*/ 337329 h 653852"/>
                  <a:gd name="connsiteX3-327" fmla="*/ 331423 w 660438"/>
                  <a:gd name="connsiteY3-328" fmla="*/ 653852 h 653852"/>
                  <a:gd name="connsiteX4-329" fmla="*/ 3176 w 660438"/>
                  <a:gd name="connsiteY4-330" fmla="*/ 337329 h 653852"/>
                  <a:gd name="connsiteX5-331" fmla="*/ 62645 w 660438"/>
                  <a:gd name="connsiteY5-332" fmla="*/ 134413 h 653852"/>
                </a:gdLst>
                <a:ahLst/>
                <a:cxnLst>
                  <a:cxn ang="0">
                    <a:pos x="connsiteX0-321" y="connsiteY0-322"/>
                  </a:cxn>
                  <a:cxn ang="0">
                    <a:pos x="connsiteX1-323" y="connsiteY1-324"/>
                  </a:cxn>
                  <a:cxn ang="0">
                    <a:pos x="connsiteX2-325" y="connsiteY2-326"/>
                  </a:cxn>
                  <a:cxn ang="0">
                    <a:pos x="connsiteX3-327" y="connsiteY3-328"/>
                  </a:cxn>
                  <a:cxn ang="0">
                    <a:pos x="connsiteX4-329" y="connsiteY4-330"/>
                  </a:cxn>
                  <a:cxn ang="0">
                    <a:pos x="connsiteX5-331" y="connsiteY5-332"/>
                  </a:cxn>
                </a:cxnLst>
                <a:rect l="l" t="t" r="r" b="b"/>
                <a:pathLst>
                  <a:path w="660438" h="653852">
                    <a:moveTo>
                      <a:pt x="128078" y="64927"/>
                    </a:moveTo>
                    <a:cubicBezTo>
                      <a:pt x="200406" y="22404"/>
                      <a:pt x="266694" y="-24807"/>
                      <a:pt x="410712" y="15051"/>
                    </a:cubicBezTo>
                    <a:cubicBezTo>
                      <a:pt x="554730" y="54909"/>
                      <a:pt x="671038" y="190221"/>
                      <a:pt x="659670" y="337329"/>
                    </a:cubicBezTo>
                    <a:cubicBezTo>
                      <a:pt x="648302" y="484437"/>
                      <a:pt x="512709" y="653852"/>
                      <a:pt x="331423" y="653852"/>
                    </a:cubicBezTo>
                    <a:cubicBezTo>
                      <a:pt x="150137" y="653852"/>
                      <a:pt x="14721" y="457153"/>
                      <a:pt x="3176" y="337329"/>
                    </a:cubicBezTo>
                    <a:cubicBezTo>
                      <a:pt x="-8369" y="217505"/>
                      <a:pt x="11590" y="209227"/>
                      <a:pt x="62645" y="134413"/>
                    </a:cubicBezTo>
                  </a:path>
                </a:pathLst>
              </a:custGeom>
              <a:noFill/>
              <a:ln w="12700" cap="rnd" cmpd="sng" algn="ctr">
                <a:solidFill>
                  <a:sysClr val="windowText" lastClr="000000">
                    <a:lumMod val="65000"/>
                    <a:lumOff val="35000"/>
                  </a:sysClr>
                </a:solidFill>
                <a:prstDash val="solid"/>
                <a:roun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7200" b="1" i="0" u="none" strike="noStrike" kern="0" cap="none" spc="0" normalizeH="0" baseline="0" noProof="0" dirty="0">
                  <a:ln>
                    <a:noFill/>
                  </a:ln>
                  <a:solidFill>
                    <a:srgbClr val="595959"/>
                  </a:solidFill>
                  <a:effectLst/>
                  <a:uLnTx/>
                  <a:uFillTx/>
                  <a:latin typeface="仓耳青禾体-谷力 W05"/>
                  <a:ea typeface="仓耳青禾体-谷力 W05"/>
                  <a:cs typeface="+mn-ea"/>
                  <a:sym typeface="+mn-lt"/>
                </a:endParaRPr>
              </a:p>
            </p:txBody>
          </p:sp>
          <p:sp>
            <p:nvSpPr>
              <p:cNvPr id="36" name="椭圆 31"/>
              <p:cNvSpPr/>
              <p:nvPr>
                <p:custDataLst>
                  <p:tags r:id="rId25"/>
                </p:custDataLst>
              </p:nvPr>
            </p:nvSpPr>
            <p:spPr>
              <a:xfrm>
                <a:off x="8125640" y="3211597"/>
                <a:ext cx="44696" cy="47387"/>
              </a:xfrm>
              <a:custGeom>
                <a:avLst/>
                <a:gdLst>
                  <a:gd name="connsiteX0" fmla="*/ 0 w 656493"/>
                  <a:gd name="connsiteY0" fmla="*/ 316523 h 633046"/>
                  <a:gd name="connsiteX1" fmla="*/ 328247 w 656493"/>
                  <a:gd name="connsiteY1" fmla="*/ 0 h 633046"/>
                  <a:gd name="connsiteX2" fmla="*/ 656494 w 656493"/>
                  <a:gd name="connsiteY2" fmla="*/ 316523 h 633046"/>
                  <a:gd name="connsiteX3" fmla="*/ 328247 w 656493"/>
                  <a:gd name="connsiteY3" fmla="*/ 633046 h 633046"/>
                  <a:gd name="connsiteX4" fmla="*/ 0 w 656493"/>
                  <a:gd name="connsiteY4" fmla="*/ 316523 h 633046"/>
                  <a:gd name="connsiteX0-1" fmla="*/ 328247 w 656494"/>
                  <a:gd name="connsiteY0-2" fmla="*/ 0 h 633046"/>
                  <a:gd name="connsiteX1-3" fmla="*/ 656494 w 656494"/>
                  <a:gd name="connsiteY1-4" fmla="*/ 316523 h 633046"/>
                  <a:gd name="connsiteX2-5" fmla="*/ 328247 w 656494"/>
                  <a:gd name="connsiteY2-6" fmla="*/ 633046 h 633046"/>
                  <a:gd name="connsiteX3-7" fmla="*/ 0 w 656494"/>
                  <a:gd name="connsiteY3-8" fmla="*/ 316523 h 633046"/>
                  <a:gd name="connsiteX4-9" fmla="*/ 419687 w 656494"/>
                  <a:gd name="connsiteY4-10" fmla="*/ 91440 h 633046"/>
                  <a:gd name="connsiteX0-11" fmla="*/ 402964 w 731211"/>
                  <a:gd name="connsiteY0-12" fmla="*/ 0 h 633046"/>
                  <a:gd name="connsiteX1-13" fmla="*/ 731211 w 731211"/>
                  <a:gd name="connsiteY1-14" fmla="*/ 316523 h 633046"/>
                  <a:gd name="connsiteX2-15" fmla="*/ 402964 w 731211"/>
                  <a:gd name="connsiteY2-16" fmla="*/ 633046 h 633046"/>
                  <a:gd name="connsiteX3-17" fmla="*/ 74717 w 731211"/>
                  <a:gd name="connsiteY3-18" fmla="*/ 316523 h 633046"/>
                  <a:gd name="connsiteX4-19" fmla="*/ 161895 w 731211"/>
                  <a:gd name="connsiteY4-20" fmla="*/ 152400 h 633046"/>
                  <a:gd name="connsiteX0-21" fmla="*/ 353700 w 681947"/>
                  <a:gd name="connsiteY0-22" fmla="*/ 0 h 633046"/>
                  <a:gd name="connsiteX1-23" fmla="*/ 681947 w 681947"/>
                  <a:gd name="connsiteY1-24" fmla="*/ 316523 h 633046"/>
                  <a:gd name="connsiteX2-25" fmla="*/ 353700 w 681947"/>
                  <a:gd name="connsiteY2-26" fmla="*/ 633046 h 633046"/>
                  <a:gd name="connsiteX3-27" fmla="*/ 25453 w 681947"/>
                  <a:gd name="connsiteY3-28" fmla="*/ 316523 h 633046"/>
                  <a:gd name="connsiteX4-29" fmla="*/ 112631 w 681947"/>
                  <a:gd name="connsiteY4-30" fmla="*/ 152400 h 633046"/>
                  <a:gd name="connsiteX0-31" fmla="*/ 341249 w 669496"/>
                  <a:gd name="connsiteY0-32" fmla="*/ 0 h 633046"/>
                  <a:gd name="connsiteX1-33" fmla="*/ 669496 w 669496"/>
                  <a:gd name="connsiteY1-34" fmla="*/ 316523 h 633046"/>
                  <a:gd name="connsiteX2-35" fmla="*/ 341249 w 669496"/>
                  <a:gd name="connsiteY2-36" fmla="*/ 633046 h 633046"/>
                  <a:gd name="connsiteX3-37" fmla="*/ 13002 w 669496"/>
                  <a:gd name="connsiteY3-38" fmla="*/ 316523 h 633046"/>
                  <a:gd name="connsiteX4-39" fmla="*/ 100180 w 669496"/>
                  <a:gd name="connsiteY4-40" fmla="*/ 152400 h 633046"/>
                  <a:gd name="connsiteX0-41" fmla="*/ 347951 w 676198"/>
                  <a:gd name="connsiteY0-42" fmla="*/ 0 h 633046"/>
                  <a:gd name="connsiteX1-43" fmla="*/ 676198 w 676198"/>
                  <a:gd name="connsiteY1-44" fmla="*/ 316523 h 633046"/>
                  <a:gd name="connsiteX2-45" fmla="*/ 347951 w 676198"/>
                  <a:gd name="connsiteY2-46" fmla="*/ 633046 h 633046"/>
                  <a:gd name="connsiteX3-47" fmla="*/ 19704 w 676198"/>
                  <a:gd name="connsiteY3-48" fmla="*/ 316523 h 633046"/>
                  <a:gd name="connsiteX4-49" fmla="*/ 79173 w 676198"/>
                  <a:gd name="connsiteY4-50" fmla="*/ 113607 h 633046"/>
                  <a:gd name="connsiteX0-51" fmla="*/ 333371 w 661618"/>
                  <a:gd name="connsiteY0-52" fmla="*/ 0 h 633046"/>
                  <a:gd name="connsiteX1-53" fmla="*/ 661618 w 661618"/>
                  <a:gd name="connsiteY1-54" fmla="*/ 316523 h 633046"/>
                  <a:gd name="connsiteX2-55" fmla="*/ 333371 w 661618"/>
                  <a:gd name="connsiteY2-56" fmla="*/ 633046 h 633046"/>
                  <a:gd name="connsiteX3-57" fmla="*/ 5124 w 661618"/>
                  <a:gd name="connsiteY3-58" fmla="*/ 316523 h 633046"/>
                  <a:gd name="connsiteX4-59" fmla="*/ 64593 w 661618"/>
                  <a:gd name="connsiteY4-60" fmla="*/ 113607 h 633046"/>
                  <a:gd name="connsiteX0-61" fmla="*/ 178200 w 661618"/>
                  <a:gd name="connsiteY0-62" fmla="*/ 0 h 583170"/>
                  <a:gd name="connsiteX1-63" fmla="*/ 661618 w 661618"/>
                  <a:gd name="connsiteY1-64" fmla="*/ 266647 h 583170"/>
                  <a:gd name="connsiteX2-65" fmla="*/ 333371 w 661618"/>
                  <a:gd name="connsiteY2-66" fmla="*/ 583170 h 583170"/>
                  <a:gd name="connsiteX3-67" fmla="*/ 5124 w 661618"/>
                  <a:gd name="connsiteY3-68" fmla="*/ 266647 h 583170"/>
                  <a:gd name="connsiteX4-69" fmla="*/ 64593 w 661618"/>
                  <a:gd name="connsiteY4-70" fmla="*/ 63731 h 583170"/>
                  <a:gd name="connsiteX0-71" fmla="*/ 178200 w 662133"/>
                  <a:gd name="connsiteY0-72" fmla="*/ 66578 h 649748"/>
                  <a:gd name="connsiteX1-73" fmla="*/ 412660 w 662133"/>
                  <a:gd name="connsiteY1-74" fmla="*/ 10947 h 649748"/>
                  <a:gd name="connsiteX2-75" fmla="*/ 661618 w 662133"/>
                  <a:gd name="connsiteY2-76" fmla="*/ 333225 h 649748"/>
                  <a:gd name="connsiteX3-77" fmla="*/ 333371 w 662133"/>
                  <a:gd name="connsiteY3-78" fmla="*/ 649748 h 649748"/>
                  <a:gd name="connsiteX4-79" fmla="*/ 5124 w 662133"/>
                  <a:gd name="connsiteY4-80" fmla="*/ 333225 h 649748"/>
                  <a:gd name="connsiteX5" fmla="*/ 64593 w 662133"/>
                  <a:gd name="connsiteY5" fmla="*/ 130309 h 649748"/>
                  <a:gd name="connsiteX0-81" fmla="*/ 178200 w 662148"/>
                  <a:gd name="connsiteY0-82" fmla="*/ 66578 h 649748"/>
                  <a:gd name="connsiteX1-83" fmla="*/ 412660 w 662148"/>
                  <a:gd name="connsiteY1-84" fmla="*/ 10947 h 649748"/>
                  <a:gd name="connsiteX2-85" fmla="*/ 661618 w 662148"/>
                  <a:gd name="connsiteY2-86" fmla="*/ 333225 h 649748"/>
                  <a:gd name="connsiteX3-87" fmla="*/ 333371 w 662148"/>
                  <a:gd name="connsiteY3-88" fmla="*/ 649748 h 649748"/>
                  <a:gd name="connsiteX4-89" fmla="*/ 5124 w 662148"/>
                  <a:gd name="connsiteY4-90" fmla="*/ 333225 h 649748"/>
                  <a:gd name="connsiteX5-91" fmla="*/ 64593 w 662148"/>
                  <a:gd name="connsiteY5-92" fmla="*/ 130309 h 649748"/>
                  <a:gd name="connsiteX0-93" fmla="*/ 178200 w 662148"/>
                  <a:gd name="connsiteY0-94" fmla="*/ 61032 h 644202"/>
                  <a:gd name="connsiteX1-95" fmla="*/ 412660 w 662148"/>
                  <a:gd name="connsiteY1-96" fmla="*/ 5401 h 644202"/>
                  <a:gd name="connsiteX2-97" fmla="*/ 661618 w 662148"/>
                  <a:gd name="connsiteY2-98" fmla="*/ 327679 h 644202"/>
                  <a:gd name="connsiteX3-99" fmla="*/ 333371 w 662148"/>
                  <a:gd name="connsiteY3-100" fmla="*/ 644202 h 644202"/>
                  <a:gd name="connsiteX4-101" fmla="*/ 5124 w 662148"/>
                  <a:gd name="connsiteY4-102" fmla="*/ 327679 h 644202"/>
                  <a:gd name="connsiteX5-103" fmla="*/ 64593 w 662148"/>
                  <a:gd name="connsiteY5-104" fmla="*/ 124763 h 644202"/>
                  <a:gd name="connsiteX0-105" fmla="*/ 178200 w 662148"/>
                  <a:gd name="connsiteY0-106" fmla="*/ 75865 h 659035"/>
                  <a:gd name="connsiteX1-107" fmla="*/ 168819 w 662148"/>
                  <a:gd name="connsiteY1-108" fmla="*/ 31317 h 659035"/>
                  <a:gd name="connsiteX2-109" fmla="*/ 412660 w 662148"/>
                  <a:gd name="connsiteY2-110" fmla="*/ 20234 h 659035"/>
                  <a:gd name="connsiteX3-111" fmla="*/ 661618 w 662148"/>
                  <a:gd name="connsiteY3-112" fmla="*/ 342512 h 659035"/>
                  <a:gd name="connsiteX4-113" fmla="*/ 333371 w 662148"/>
                  <a:gd name="connsiteY4-114" fmla="*/ 659035 h 659035"/>
                  <a:gd name="connsiteX5-115" fmla="*/ 5124 w 662148"/>
                  <a:gd name="connsiteY5-116" fmla="*/ 342512 h 659035"/>
                  <a:gd name="connsiteX6" fmla="*/ 64593 w 662148"/>
                  <a:gd name="connsiteY6" fmla="*/ 139596 h 659035"/>
                  <a:gd name="connsiteX0-117" fmla="*/ 178200 w 662148"/>
                  <a:gd name="connsiteY0-118" fmla="*/ 68901 h 652071"/>
                  <a:gd name="connsiteX1-119" fmla="*/ 130026 w 662148"/>
                  <a:gd name="connsiteY1-120" fmla="*/ 68688 h 652071"/>
                  <a:gd name="connsiteX2-121" fmla="*/ 412660 w 662148"/>
                  <a:gd name="connsiteY2-122" fmla="*/ 13270 h 652071"/>
                  <a:gd name="connsiteX3-123" fmla="*/ 661618 w 662148"/>
                  <a:gd name="connsiteY3-124" fmla="*/ 335548 h 652071"/>
                  <a:gd name="connsiteX4-125" fmla="*/ 333371 w 662148"/>
                  <a:gd name="connsiteY4-126" fmla="*/ 652071 h 652071"/>
                  <a:gd name="connsiteX5-127" fmla="*/ 5124 w 662148"/>
                  <a:gd name="connsiteY5-128" fmla="*/ 335548 h 652071"/>
                  <a:gd name="connsiteX6-129" fmla="*/ 64593 w 662148"/>
                  <a:gd name="connsiteY6-130" fmla="*/ 132632 h 652071"/>
                  <a:gd name="connsiteX0-131" fmla="*/ 178200 w 662220"/>
                  <a:gd name="connsiteY0-132" fmla="*/ 68901 h 652071"/>
                  <a:gd name="connsiteX1-133" fmla="*/ 130026 w 662220"/>
                  <a:gd name="connsiteY1-134" fmla="*/ 68688 h 652071"/>
                  <a:gd name="connsiteX2-135" fmla="*/ 412660 w 662220"/>
                  <a:gd name="connsiteY2-136" fmla="*/ 13270 h 652071"/>
                  <a:gd name="connsiteX3-137" fmla="*/ 661618 w 662220"/>
                  <a:gd name="connsiteY3-138" fmla="*/ 335548 h 652071"/>
                  <a:gd name="connsiteX4-139" fmla="*/ 333371 w 662220"/>
                  <a:gd name="connsiteY4-140" fmla="*/ 652071 h 652071"/>
                  <a:gd name="connsiteX5-141" fmla="*/ 5124 w 662220"/>
                  <a:gd name="connsiteY5-142" fmla="*/ 335548 h 652071"/>
                  <a:gd name="connsiteX6-143" fmla="*/ 64593 w 662220"/>
                  <a:gd name="connsiteY6-144" fmla="*/ 132632 h 652071"/>
                  <a:gd name="connsiteX0-145" fmla="*/ 178200 w 662220"/>
                  <a:gd name="connsiteY0-146" fmla="*/ 58449 h 641619"/>
                  <a:gd name="connsiteX1-147" fmla="*/ 130026 w 662220"/>
                  <a:gd name="connsiteY1-148" fmla="*/ 58236 h 641619"/>
                  <a:gd name="connsiteX2-149" fmla="*/ 412660 w 662220"/>
                  <a:gd name="connsiteY2-150" fmla="*/ 2818 h 641619"/>
                  <a:gd name="connsiteX3-151" fmla="*/ 661618 w 662220"/>
                  <a:gd name="connsiteY3-152" fmla="*/ 325096 h 641619"/>
                  <a:gd name="connsiteX4-153" fmla="*/ 333371 w 662220"/>
                  <a:gd name="connsiteY4-154" fmla="*/ 641619 h 641619"/>
                  <a:gd name="connsiteX5-155" fmla="*/ 5124 w 662220"/>
                  <a:gd name="connsiteY5-156" fmla="*/ 325096 h 641619"/>
                  <a:gd name="connsiteX6-157" fmla="*/ 64593 w 662220"/>
                  <a:gd name="connsiteY6-158" fmla="*/ 122180 h 641619"/>
                  <a:gd name="connsiteX0-159" fmla="*/ 178200 w 662220"/>
                  <a:gd name="connsiteY0-160" fmla="*/ 58449 h 641619"/>
                  <a:gd name="connsiteX1-161" fmla="*/ 130026 w 662220"/>
                  <a:gd name="connsiteY1-162" fmla="*/ 58236 h 641619"/>
                  <a:gd name="connsiteX2-163" fmla="*/ 412660 w 662220"/>
                  <a:gd name="connsiteY2-164" fmla="*/ 2818 h 641619"/>
                  <a:gd name="connsiteX3-165" fmla="*/ 661618 w 662220"/>
                  <a:gd name="connsiteY3-166" fmla="*/ 325096 h 641619"/>
                  <a:gd name="connsiteX4-167" fmla="*/ 333371 w 662220"/>
                  <a:gd name="connsiteY4-168" fmla="*/ 641619 h 641619"/>
                  <a:gd name="connsiteX5-169" fmla="*/ 5124 w 662220"/>
                  <a:gd name="connsiteY5-170" fmla="*/ 325096 h 641619"/>
                  <a:gd name="connsiteX6-171" fmla="*/ 64593 w 662220"/>
                  <a:gd name="connsiteY6-172" fmla="*/ 122180 h 641619"/>
                  <a:gd name="connsiteX0-173" fmla="*/ 178200 w 662220"/>
                  <a:gd name="connsiteY0-174" fmla="*/ 58449 h 641619"/>
                  <a:gd name="connsiteX1-175" fmla="*/ 130026 w 662220"/>
                  <a:gd name="connsiteY1-176" fmla="*/ 58236 h 641619"/>
                  <a:gd name="connsiteX2-177" fmla="*/ 412660 w 662220"/>
                  <a:gd name="connsiteY2-178" fmla="*/ 2818 h 641619"/>
                  <a:gd name="connsiteX3-179" fmla="*/ 661618 w 662220"/>
                  <a:gd name="connsiteY3-180" fmla="*/ 325096 h 641619"/>
                  <a:gd name="connsiteX4-181" fmla="*/ 333371 w 662220"/>
                  <a:gd name="connsiteY4-182" fmla="*/ 641619 h 641619"/>
                  <a:gd name="connsiteX5-183" fmla="*/ 5124 w 662220"/>
                  <a:gd name="connsiteY5-184" fmla="*/ 325096 h 641619"/>
                  <a:gd name="connsiteX6-185" fmla="*/ 64593 w 662220"/>
                  <a:gd name="connsiteY6-186" fmla="*/ 122180 h 641619"/>
                  <a:gd name="connsiteX0-187" fmla="*/ 178200 w 662220"/>
                  <a:gd name="connsiteY0-188" fmla="*/ 58449 h 641619"/>
                  <a:gd name="connsiteX1-189" fmla="*/ 130026 w 662220"/>
                  <a:gd name="connsiteY1-190" fmla="*/ 58236 h 641619"/>
                  <a:gd name="connsiteX2-191" fmla="*/ 412660 w 662220"/>
                  <a:gd name="connsiteY2-192" fmla="*/ 2818 h 641619"/>
                  <a:gd name="connsiteX3-193" fmla="*/ 661618 w 662220"/>
                  <a:gd name="connsiteY3-194" fmla="*/ 325096 h 641619"/>
                  <a:gd name="connsiteX4-195" fmla="*/ 333371 w 662220"/>
                  <a:gd name="connsiteY4-196" fmla="*/ 641619 h 641619"/>
                  <a:gd name="connsiteX5-197" fmla="*/ 5124 w 662220"/>
                  <a:gd name="connsiteY5-198" fmla="*/ 325096 h 641619"/>
                  <a:gd name="connsiteX6-199" fmla="*/ 64593 w 662220"/>
                  <a:gd name="connsiteY6-200" fmla="*/ 122180 h 641619"/>
                  <a:gd name="connsiteX0-201" fmla="*/ 178200 w 662220"/>
                  <a:gd name="connsiteY0-202" fmla="*/ 58449 h 641619"/>
                  <a:gd name="connsiteX1-203" fmla="*/ 130026 w 662220"/>
                  <a:gd name="connsiteY1-204" fmla="*/ 58236 h 641619"/>
                  <a:gd name="connsiteX2-205" fmla="*/ 412660 w 662220"/>
                  <a:gd name="connsiteY2-206" fmla="*/ 2818 h 641619"/>
                  <a:gd name="connsiteX3-207" fmla="*/ 661618 w 662220"/>
                  <a:gd name="connsiteY3-208" fmla="*/ 325096 h 641619"/>
                  <a:gd name="connsiteX4-209" fmla="*/ 333371 w 662220"/>
                  <a:gd name="connsiteY4-210" fmla="*/ 641619 h 641619"/>
                  <a:gd name="connsiteX5-211" fmla="*/ 5124 w 662220"/>
                  <a:gd name="connsiteY5-212" fmla="*/ 325096 h 641619"/>
                  <a:gd name="connsiteX6-213" fmla="*/ 64593 w 662220"/>
                  <a:gd name="connsiteY6-214" fmla="*/ 122180 h 641619"/>
                  <a:gd name="connsiteX0-215" fmla="*/ 176252 w 660272"/>
                  <a:gd name="connsiteY0-216" fmla="*/ 58449 h 641619"/>
                  <a:gd name="connsiteX1-217" fmla="*/ 128078 w 660272"/>
                  <a:gd name="connsiteY1-218" fmla="*/ 58236 h 641619"/>
                  <a:gd name="connsiteX2-219" fmla="*/ 410712 w 660272"/>
                  <a:gd name="connsiteY2-220" fmla="*/ 2818 h 641619"/>
                  <a:gd name="connsiteX3-221" fmla="*/ 659670 w 660272"/>
                  <a:gd name="connsiteY3-222" fmla="*/ 325096 h 641619"/>
                  <a:gd name="connsiteX4-223" fmla="*/ 331423 w 660272"/>
                  <a:gd name="connsiteY4-224" fmla="*/ 641619 h 641619"/>
                  <a:gd name="connsiteX5-225" fmla="*/ 3176 w 660272"/>
                  <a:gd name="connsiteY5-226" fmla="*/ 325096 h 641619"/>
                  <a:gd name="connsiteX6-227" fmla="*/ 62645 w 660272"/>
                  <a:gd name="connsiteY6-228" fmla="*/ 122180 h 641619"/>
                  <a:gd name="connsiteX0-229" fmla="*/ 253837 w 660272"/>
                  <a:gd name="connsiteY0-230" fmla="*/ 30740 h 641619"/>
                  <a:gd name="connsiteX1-231" fmla="*/ 128078 w 660272"/>
                  <a:gd name="connsiteY1-232" fmla="*/ 58236 h 641619"/>
                  <a:gd name="connsiteX2-233" fmla="*/ 410712 w 660272"/>
                  <a:gd name="connsiteY2-234" fmla="*/ 2818 h 641619"/>
                  <a:gd name="connsiteX3-235" fmla="*/ 659670 w 660272"/>
                  <a:gd name="connsiteY3-236" fmla="*/ 325096 h 641619"/>
                  <a:gd name="connsiteX4-237" fmla="*/ 331423 w 660272"/>
                  <a:gd name="connsiteY4-238" fmla="*/ 641619 h 641619"/>
                  <a:gd name="connsiteX5-239" fmla="*/ 3176 w 660272"/>
                  <a:gd name="connsiteY5-240" fmla="*/ 325096 h 641619"/>
                  <a:gd name="connsiteX6-241" fmla="*/ 62645 w 660272"/>
                  <a:gd name="connsiteY6-242" fmla="*/ 122180 h 641619"/>
                  <a:gd name="connsiteX0-243" fmla="*/ 253837 w 660191"/>
                  <a:gd name="connsiteY0-244" fmla="*/ 41069 h 651948"/>
                  <a:gd name="connsiteX1-245" fmla="*/ 161329 w 660191"/>
                  <a:gd name="connsiteY1-246" fmla="*/ 63023 h 651948"/>
                  <a:gd name="connsiteX2-247" fmla="*/ 410712 w 660191"/>
                  <a:gd name="connsiteY2-248" fmla="*/ 13147 h 651948"/>
                  <a:gd name="connsiteX3-249" fmla="*/ 659670 w 660191"/>
                  <a:gd name="connsiteY3-250" fmla="*/ 335425 h 651948"/>
                  <a:gd name="connsiteX4-251" fmla="*/ 331423 w 660191"/>
                  <a:gd name="connsiteY4-252" fmla="*/ 651948 h 651948"/>
                  <a:gd name="connsiteX5-253" fmla="*/ 3176 w 660191"/>
                  <a:gd name="connsiteY5-254" fmla="*/ 335425 h 651948"/>
                  <a:gd name="connsiteX6-255" fmla="*/ 62645 w 660191"/>
                  <a:gd name="connsiteY6-256" fmla="*/ 132509 h 651948"/>
                  <a:gd name="connsiteX0-257" fmla="*/ 253837 w 660897"/>
                  <a:gd name="connsiteY0-258" fmla="*/ 45475 h 656354"/>
                  <a:gd name="connsiteX1-259" fmla="*/ 161329 w 660897"/>
                  <a:gd name="connsiteY1-260" fmla="*/ 67429 h 656354"/>
                  <a:gd name="connsiteX2-261" fmla="*/ 410712 w 660897"/>
                  <a:gd name="connsiteY2-262" fmla="*/ 17553 h 656354"/>
                  <a:gd name="connsiteX3-263" fmla="*/ 659670 w 660897"/>
                  <a:gd name="connsiteY3-264" fmla="*/ 339831 h 656354"/>
                  <a:gd name="connsiteX4-265" fmla="*/ 331423 w 660897"/>
                  <a:gd name="connsiteY4-266" fmla="*/ 656354 h 656354"/>
                  <a:gd name="connsiteX5-267" fmla="*/ 3176 w 660897"/>
                  <a:gd name="connsiteY5-268" fmla="*/ 339831 h 656354"/>
                  <a:gd name="connsiteX6-269" fmla="*/ 62645 w 660897"/>
                  <a:gd name="connsiteY6-270" fmla="*/ 136915 h 656354"/>
                  <a:gd name="connsiteX0-271" fmla="*/ 253837 w 660406"/>
                  <a:gd name="connsiteY0-272" fmla="*/ 41070 h 651949"/>
                  <a:gd name="connsiteX1-273" fmla="*/ 161329 w 660406"/>
                  <a:gd name="connsiteY1-274" fmla="*/ 63024 h 651949"/>
                  <a:gd name="connsiteX2-275" fmla="*/ 410712 w 660406"/>
                  <a:gd name="connsiteY2-276" fmla="*/ 13148 h 651949"/>
                  <a:gd name="connsiteX3-277" fmla="*/ 659670 w 660406"/>
                  <a:gd name="connsiteY3-278" fmla="*/ 335426 h 651949"/>
                  <a:gd name="connsiteX4-279" fmla="*/ 331423 w 660406"/>
                  <a:gd name="connsiteY4-280" fmla="*/ 651949 h 651949"/>
                  <a:gd name="connsiteX5-281" fmla="*/ 3176 w 660406"/>
                  <a:gd name="connsiteY5-282" fmla="*/ 335426 h 651949"/>
                  <a:gd name="connsiteX6-283" fmla="*/ 62645 w 660406"/>
                  <a:gd name="connsiteY6-284" fmla="*/ 132510 h 651949"/>
                  <a:gd name="connsiteX0-285" fmla="*/ 161329 w 660406"/>
                  <a:gd name="connsiteY0-286" fmla="*/ 63024 h 651949"/>
                  <a:gd name="connsiteX1-287" fmla="*/ 410712 w 660406"/>
                  <a:gd name="connsiteY1-288" fmla="*/ 13148 h 651949"/>
                  <a:gd name="connsiteX2-289" fmla="*/ 659670 w 660406"/>
                  <a:gd name="connsiteY2-290" fmla="*/ 335426 h 651949"/>
                  <a:gd name="connsiteX3-291" fmla="*/ 331423 w 660406"/>
                  <a:gd name="connsiteY3-292" fmla="*/ 651949 h 651949"/>
                  <a:gd name="connsiteX4-293" fmla="*/ 3176 w 660406"/>
                  <a:gd name="connsiteY4-294" fmla="*/ 335426 h 651949"/>
                  <a:gd name="connsiteX5-295" fmla="*/ 62645 w 660406"/>
                  <a:gd name="connsiteY5-296" fmla="*/ 132510 h 651949"/>
                  <a:gd name="connsiteX0-297" fmla="*/ 128078 w 660207"/>
                  <a:gd name="connsiteY0-298" fmla="*/ 63024 h 651949"/>
                  <a:gd name="connsiteX1-299" fmla="*/ 410712 w 660207"/>
                  <a:gd name="connsiteY1-300" fmla="*/ 13148 h 651949"/>
                  <a:gd name="connsiteX2-301" fmla="*/ 659670 w 660207"/>
                  <a:gd name="connsiteY2-302" fmla="*/ 335426 h 651949"/>
                  <a:gd name="connsiteX3-303" fmla="*/ 331423 w 660207"/>
                  <a:gd name="connsiteY3-304" fmla="*/ 651949 h 651949"/>
                  <a:gd name="connsiteX4-305" fmla="*/ 3176 w 660207"/>
                  <a:gd name="connsiteY4-306" fmla="*/ 335426 h 651949"/>
                  <a:gd name="connsiteX5-307" fmla="*/ 62645 w 660207"/>
                  <a:gd name="connsiteY5-308" fmla="*/ 132510 h 651949"/>
                  <a:gd name="connsiteX0-309" fmla="*/ 128078 w 660438"/>
                  <a:gd name="connsiteY0-310" fmla="*/ 60888 h 649813"/>
                  <a:gd name="connsiteX1-311" fmla="*/ 410712 w 660438"/>
                  <a:gd name="connsiteY1-312" fmla="*/ 11012 h 649813"/>
                  <a:gd name="connsiteX2-313" fmla="*/ 659670 w 660438"/>
                  <a:gd name="connsiteY2-314" fmla="*/ 333290 h 649813"/>
                  <a:gd name="connsiteX3-315" fmla="*/ 331423 w 660438"/>
                  <a:gd name="connsiteY3-316" fmla="*/ 649813 h 649813"/>
                  <a:gd name="connsiteX4-317" fmla="*/ 3176 w 660438"/>
                  <a:gd name="connsiteY4-318" fmla="*/ 333290 h 649813"/>
                  <a:gd name="connsiteX5-319" fmla="*/ 62645 w 660438"/>
                  <a:gd name="connsiteY5-320" fmla="*/ 130374 h 649813"/>
                  <a:gd name="connsiteX0-321" fmla="*/ 128078 w 660438"/>
                  <a:gd name="connsiteY0-322" fmla="*/ 64927 h 653852"/>
                  <a:gd name="connsiteX1-323" fmla="*/ 410712 w 660438"/>
                  <a:gd name="connsiteY1-324" fmla="*/ 15051 h 653852"/>
                  <a:gd name="connsiteX2-325" fmla="*/ 659670 w 660438"/>
                  <a:gd name="connsiteY2-326" fmla="*/ 337329 h 653852"/>
                  <a:gd name="connsiteX3-327" fmla="*/ 331423 w 660438"/>
                  <a:gd name="connsiteY3-328" fmla="*/ 653852 h 653852"/>
                  <a:gd name="connsiteX4-329" fmla="*/ 3176 w 660438"/>
                  <a:gd name="connsiteY4-330" fmla="*/ 337329 h 653852"/>
                  <a:gd name="connsiteX5-331" fmla="*/ 62645 w 660438"/>
                  <a:gd name="connsiteY5-332" fmla="*/ 134413 h 653852"/>
                </a:gdLst>
                <a:ahLst/>
                <a:cxnLst>
                  <a:cxn ang="0">
                    <a:pos x="connsiteX0-321" y="connsiteY0-322"/>
                  </a:cxn>
                  <a:cxn ang="0">
                    <a:pos x="connsiteX1-323" y="connsiteY1-324"/>
                  </a:cxn>
                  <a:cxn ang="0">
                    <a:pos x="connsiteX2-325" y="connsiteY2-326"/>
                  </a:cxn>
                  <a:cxn ang="0">
                    <a:pos x="connsiteX3-327" y="connsiteY3-328"/>
                  </a:cxn>
                  <a:cxn ang="0">
                    <a:pos x="connsiteX4-329" y="connsiteY4-330"/>
                  </a:cxn>
                  <a:cxn ang="0">
                    <a:pos x="connsiteX5-331" y="connsiteY5-332"/>
                  </a:cxn>
                </a:cxnLst>
                <a:rect l="l" t="t" r="r" b="b"/>
                <a:pathLst>
                  <a:path w="660438" h="653852">
                    <a:moveTo>
                      <a:pt x="128078" y="64927"/>
                    </a:moveTo>
                    <a:cubicBezTo>
                      <a:pt x="200406" y="22404"/>
                      <a:pt x="266694" y="-24807"/>
                      <a:pt x="410712" y="15051"/>
                    </a:cubicBezTo>
                    <a:cubicBezTo>
                      <a:pt x="554730" y="54909"/>
                      <a:pt x="671038" y="190221"/>
                      <a:pt x="659670" y="337329"/>
                    </a:cubicBezTo>
                    <a:cubicBezTo>
                      <a:pt x="648302" y="484437"/>
                      <a:pt x="512709" y="653852"/>
                      <a:pt x="331423" y="653852"/>
                    </a:cubicBezTo>
                    <a:cubicBezTo>
                      <a:pt x="150137" y="653852"/>
                      <a:pt x="14721" y="457153"/>
                      <a:pt x="3176" y="337329"/>
                    </a:cubicBezTo>
                    <a:cubicBezTo>
                      <a:pt x="-8369" y="217505"/>
                      <a:pt x="11590" y="209227"/>
                      <a:pt x="62645" y="134413"/>
                    </a:cubicBezTo>
                  </a:path>
                </a:pathLst>
              </a:custGeom>
              <a:noFill/>
              <a:ln w="12700" cap="rnd" cmpd="sng" algn="ctr">
                <a:solidFill>
                  <a:sysClr val="windowText" lastClr="000000">
                    <a:lumMod val="65000"/>
                    <a:lumOff val="35000"/>
                  </a:sysClr>
                </a:solidFill>
                <a:prstDash val="solid"/>
                <a:roun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7200" b="1" i="0" u="none" strike="noStrike" kern="0" cap="none" spc="0" normalizeH="0" baseline="0" noProof="0" dirty="0">
                  <a:ln>
                    <a:noFill/>
                  </a:ln>
                  <a:solidFill>
                    <a:srgbClr val="595959"/>
                  </a:solidFill>
                  <a:effectLst/>
                  <a:uLnTx/>
                  <a:uFillTx/>
                  <a:latin typeface="仓耳青禾体-谷力 W05"/>
                  <a:ea typeface="仓耳青禾体-谷力 W05"/>
                  <a:cs typeface="+mn-ea"/>
                  <a:sym typeface="+mn-lt"/>
                </a:endParaRPr>
              </a:p>
            </p:txBody>
          </p:sp>
          <p:sp>
            <p:nvSpPr>
              <p:cNvPr id="37" name="椭圆 31"/>
              <p:cNvSpPr/>
              <p:nvPr>
                <p:custDataLst>
                  <p:tags r:id="rId26"/>
                </p:custDataLst>
              </p:nvPr>
            </p:nvSpPr>
            <p:spPr>
              <a:xfrm>
                <a:off x="8094089" y="3337963"/>
                <a:ext cx="76247" cy="76345"/>
              </a:xfrm>
              <a:custGeom>
                <a:avLst/>
                <a:gdLst>
                  <a:gd name="connsiteX0" fmla="*/ 0 w 656493"/>
                  <a:gd name="connsiteY0" fmla="*/ 316523 h 633046"/>
                  <a:gd name="connsiteX1" fmla="*/ 328247 w 656493"/>
                  <a:gd name="connsiteY1" fmla="*/ 0 h 633046"/>
                  <a:gd name="connsiteX2" fmla="*/ 656494 w 656493"/>
                  <a:gd name="connsiteY2" fmla="*/ 316523 h 633046"/>
                  <a:gd name="connsiteX3" fmla="*/ 328247 w 656493"/>
                  <a:gd name="connsiteY3" fmla="*/ 633046 h 633046"/>
                  <a:gd name="connsiteX4" fmla="*/ 0 w 656493"/>
                  <a:gd name="connsiteY4" fmla="*/ 316523 h 633046"/>
                  <a:gd name="connsiteX0-1" fmla="*/ 328247 w 656494"/>
                  <a:gd name="connsiteY0-2" fmla="*/ 0 h 633046"/>
                  <a:gd name="connsiteX1-3" fmla="*/ 656494 w 656494"/>
                  <a:gd name="connsiteY1-4" fmla="*/ 316523 h 633046"/>
                  <a:gd name="connsiteX2-5" fmla="*/ 328247 w 656494"/>
                  <a:gd name="connsiteY2-6" fmla="*/ 633046 h 633046"/>
                  <a:gd name="connsiteX3-7" fmla="*/ 0 w 656494"/>
                  <a:gd name="connsiteY3-8" fmla="*/ 316523 h 633046"/>
                  <a:gd name="connsiteX4-9" fmla="*/ 419687 w 656494"/>
                  <a:gd name="connsiteY4-10" fmla="*/ 91440 h 633046"/>
                  <a:gd name="connsiteX0-11" fmla="*/ 402964 w 731211"/>
                  <a:gd name="connsiteY0-12" fmla="*/ 0 h 633046"/>
                  <a:gd name="connsiteX1-13" fmla="*/ 731211 w 731211"/>
                  <a:gd name="connsiteY1-14" fmla="*/ 316523 h 633046"/>
                  <a:gd name="connsiteX2-15" fmla="*/ 402964 w 731211"/>
                  <a:gd name="connsiteY2-16" fmla="*/ 633046 h 633046"/>
                  <a:gd name="connsiteX3-17" fmla="*/ 74717 w 731211"/>
                  <a:gd name="connsiteY3-18" fmla="*/ 316523 h 633046"/>
                  <a:gd name="connsiteX4-19" fmla="*/ 161895 w 731211"/>
                  <a:gd name="connsiteY4-20" fmla="*/ 152400 h 633046"/>
                  <a:gd name="connsiteX0-21" fmla="*/ 353700 w 681947"/>
                  <a:gd name="connsiteY0-22" fmla="*/ 0 h 633046"/>
                  <a:gd name="connsiteX1-23" fmla="*/ 681947 w 681947"/>
                  <a:gd name="connsiteY1-24" fmla="*/ 316523 h 633046"/>
                  <a:gd name="connsiteX2-25" fmla="*/ 353700 w 681947"/>
                  <a:gd name="connsiteY2-26" fmla="*/ 633046 h 633046"/>
                  <a:gd name="connsiteX3-27" fmla="*/ 25453 w 681947"/>
                  <a:gd name="connsiteY3-28" fmla="*/ 316523 h 633046"/>
                  <a:gd name="connsiteX4-29" fmla="*/ 112631 w 681947"/>
                  <a:gd name="connsiteY4-30" fmla="*/ 152400 h 633046"/>
                  <a:gd name="connsiteX0-31" fmla="*/ 341249 w 669496"/>
                  <a:gd name="connsiteY0-32" fmla="*/ 0 h 633046"/>
                  <a:gd name="connsiteX1-33" fmla="*/ 669496 w 669496"/>
                  <a:gd name="connsiteY1-34" fmla="*/ 316523 h 633046"/>
                  <a:gd name="connsiteX2-35" fmla="*/ 341249 w 669496"/>
                  <a:gd name="connsiteY2-36" fmla="*/ 633046 h 633046"/>
                  <a:gd name="connsiteX3-37" fmla="*/ 13002 w 669496"/>
                  <a:gd name="connsiteY3-38" fmla="*/ 316523 h 633046"/>
                  <a:gd name="connsiteX4-39" fmla="*/ 100180 w 669496"/>
                  <a:gd name="connsiteY4-40" fmla="*/ 152400 h 633046"/>
                  <a:gd name="connsiteX0-41" fmla="*/ 347951 w 676198"/>
                  <a:gd name="connsiteY0-42" fmla="*/ 0 h 633046"/>
                  <a:gd name="connsiteX1-43" fmla="*/ 676198 w 676198"/>
                  <a:gd name="connsiteY1-44" fmla="*/ 316523 h 633046"/>
                  <a:gd name="connsiteX2-45" fmla="*/ 347951 w 676198"/>
                  <a:gd name="connsiteY2-46" fmla="*/ 633046 h 633046"/>
                  <a:gd name="connsiteX3-47" fmla="*/ 19704 w 676198"/>
                  <a:gd name="connsiteY3-48" fmla="*/ 316523 h 633046"/>
                  <a:gd name="connsiteX4-49" fmla="*/ 79173 w 676198"/>
                  <a:gd name="connsiteY4-50" fmla="*/ 113607 h 633046"/>
                  <a:gd name="connsiteX0-51" fmla="*/ 333371 w 661618"/>
                  <a:gd name="connsiteY0-52" fmla="*/ 0 h 633046"/>
                  <a:gd name="connsiteX1-53" fmla="*/ 661618 w 661618"/>
                  <a:gd name="connsiteY1-54" fmla="*/ 316523 h 633046"/>
                  <a:gd name="connsiteX2-55" fmla="*/ 333371 w 661618"/>
                  <a:gd name="connsiteY2-56" fmla="*/ 633046 h 633046"/>
                  <a:gd name="connsiteX3-57" fmla="*/ 5124 w 661618"/>
                  <a:gd name="connsiteY3-58" fmla="*/ 316523 h 633046"/>
                  <a:gd name="connsiteX4-59" fmla="*/ 64593 w 661618"/>
                  <a:gd name="connsiteY4-60" fmla="*/ 113607 h 633046"/>
                  <a:gd name="connsiteX0-61" fmla="*/ 178200 w 661618"/>
                  <a:gd name="connsiteY0-62" fmla="*/ 0 h 583170"/>
                  <a:gd name="connsiteX1-63" fmla="*/ 661618 w 661618"/>
                  <a:gd name="connsiteY1-64" fmla="*/ 266647 h 583170"/>
                  <a:gd name="connsiteX2-65" fmla="*/ 333371 w 661618"/>
                  <a:gd name="connsiteY2-66" fmla="*/ 583170 h 583170"/>
                  <a:gd name="connsiteX3-67" fmla="*/ 5124 w 661618"/>
                  <a:gd name="connsiteY3-68" fmla="*/ 266647 h 583170"/>
                  <a:gd name="connsiteX4-69" fmla="*/ 64593 w 661618"/>
                  <a:gd name="connsiteY4-70" fmla="*/ 63731 h 583170"/>
                  <a:gd name="connsiteX0-71" fmla="*/ 178200 w 662133"/>
                  <a:gd name="connsiteY0-72" fmla="*/ 66578 h 649748"/>
                  <a:gd name="connsiteX1-73" fmla="*/ 412660 w 662133"/>
                  <a:gd name="connsiteY1-74" fmla="*/ 10947 h 649748"/>
                  <a:gd name="connsiteX2-75" fmla="*/ 661618 w 662133"/>
                  <a:gd name="connsiteY2-76" fmla="*/ 333225 h 649748"/>
                  <a:gd name="connsiteX3-77" fmla="*/ 333371 w 662133"/>
                  <a:gd name="connsiteY3-78" fmla="*/ 649748 h 649748"/>
                  <a:gd name="connsiteX4-79" fmla="*/ 5124 w 662133"/>
                  <a:gd name="connsiteY4-80" fmla="*/ 333225 h 649748"/>
                  <a:gd name="connsiteX5" fmla="*/ 64593 w 662133"/>
                  <a:gd name="connsiteY5" fmla="*/ 130309 h 649748"/>
                  <a:gd name="connsiteX0-81" fmla="*/ 178200 w 662148"/>
                  <a:gd name="connsiteY0-82" fmla="*/ 66578 h 649748"/>
                  <a:gd name="connsiteX1-83" fmla="*/ 412660 w 662148"/>
                  <a:gd name="connsiteY1-84" fmla="*/ 10947 h 649748"/>
                  <a:gd name="connsiteX2-85" fmla="*/ 661618 w 662148"/>
                  <a:gd name="connsiteY2-86" fmla="*/ 333225 h 649748"/>
                  <a:gd name="connsiteX3-87" fmla="*/ 333371 w 662148"/>
                  <a:gd name="connsiteY3-88" fmla="*/ 649748 h 649748"/>
                  <a:gd name="connsiteX4-89" fmla="*/ 5124 w 662148"/>
                  <a:gd name="connsiteY4-90" fmla="*/ 333225 h 649748"/>
                  <a:gd name="connsiteX5-91" fmla="*/ 64593 w 662148"/>
                  <a:gd name="connsiteY5-92" fmla="*/ 130309 h 649748"/>
                  <a:gd name="connsiteX0-93" fmla="*/ 178200 w 662148"/>
                  <a:gd name="connsiteY0-94" fmla="*/ 61032 h 644202"/>
                  <a:gd name="connsiteX1-95" fmla="*/ 412660 w 662148"/>
                  <a:gd name="connsiteY1-96" fmla="*/ 5401 h 644202"/>
                  <a:gd name="connsiteX2-97" fmla="*/ 661618 w 662148"/>
                  <a:gd name="connsiteY2-98" fmla="*/ 327679 h 644202"/>
                  <a:gd name="connsiteX3-99" fmla="*/ 333371 w 662148"/>
                  <a:gd name="connsiteY3-100" fmla="*/ 644202 h 644202"/>
                  <a:gd name="connsiteX4-101" fmla="*/ 5124 w 662148"/>
                  <a:gd name="connsiteY4-102" fmla="*/ 327679 h 644202"/>
                  <a:gd name="connsiteX5-103" fmla="*/ 64593 w 662148"/>
                  <a:gd name="connsiteY5-104" fmla="*/ 124763 h 644202"/>
                  <a:gd name="connsiteX0-105" fmla="*/ 178200 w 662148"/>
                  <a:gd name="connsiteY0-106" fmla="*/ 75865 h 659035"/>
                  <a:gd name="connsiteX1-107" fmla="*/ 168819 w 662148"/>
                  <a:gd name="connsiteY1-108" fmla="*/ 31317 h 659035"/>
                  <a:gd name="connsiteX2-109" fmla="*/ 412660 w 662148"/>
                  <a:gd name="connsiteY2-110" fmla="*/ 20234 h 659035"/>
                  <a:gd name="connsiteX3-111" fmla="*/ 661618 w 662148"/>
                  <a:gd name="connsiteY3-112" fmla="*/ 342512 h 659035"/>
                  <a:gd name="connsiteX4-113" fmla="*/ 333371 w 662148"/>
                  <a:gd name="connsiteY4-114" fmla="*/ 659035 h 659035"/>
                  <a:gd name="connsiteX5-115" fmla="*/ 5124 w 662148"/>
                  <a:gd name="connsiteY5-116" fmla="*/ 342512 h 659035"/>
                  <a:gd name="connsiteX6" fmla="*/ 64593 w 662148"/>
                  <a:gd name="connsiteY6" fmla="*/ 139596 h 659035"/>
                  <a:gd name="connsiteX0-117" fmla="*/ 178200 w 662148"/>
                  <a:gd name="connsiteY0-118" fmla="*/ 68901 h 652071"/>
                  <a:gd name="connsiteX1-119" fmla="*/ 130026 w 662148"/>
                  <a:gd name="connsiteY1-120" fmla="*/ 68688 h 652071"/>
                  <a:gd name="connsiteX2-121" fmla="*/ 412660 w 662148"/>
                  <a:gd name="connsiteY2-122" fmla="*/ 13270 h 652071"/>
                  <a:gd name="connsiteX3-123" fmla="*/ 661618 w 662148"/>
                  <a:gd name="connsiteY3-124" fmla="*/ 335548 h 652071"/>
                  <a:gd name="connsiteX4-125" fmla="*/ 333371 w 662148"/>
                  <a:gd name="connsiteY4-126" fmla="*/ 652071 h 652071"/>
                  <a:gd name="connsiteX5-127" fmla="*/ 5124 w 662148"/>
                  <a:gd name="connsiteY5-128" fmla="*/ 335548 h 652071"/>
                  <a:gd name="connsiteX6-129" fmla="*/ 64593 w 662148"/>
                  <a:gd name="connsiteY6-130" fmla="*/ 132632 h 652071"/>
                  <a:gd name="connsiteX0-131" fmla="*/ 178200 w 662220"/>
                  <a:gd name="connsiteY0-132" fmla="*/ 68901 h 652071"/>
                  <a:gd name="connsiteX1-133" fmla="*/ 130026 w 662220"/>
                  <a:gd name="connsiteY1-134" fmla="*/ 68688 h 652071"/>
                  <a:gd name="connsiteX2-135" fmla="*/ 412660 w 662220"/>
                  <a:gd name="connsiteY2-136" fmla="*/ 13270 h 652071"/>
                  <a:gd name="connsiteX3-137" fmla="*/ 661618 w 662220"/>
                  <a:gd name="connsiteY3-138" fmla="*/ 335548 h 652071"/>
                  <a:gd name="connsiteX4-139" fmla="*/ 333371 w 662220"/>
                  <a:gd name="connsiteY4-140" fmla="*/ 652071 h 652071"/>
                  <a:gd name="connsiteX5-141" fmla="*/ 5124 w 662220"/>
                  <a:gd name="connsiteY5-142" fmla="*/ 335548 h 652071"/>
                  <a:gd name="connsiteX6-143" fmla="*/ 64593 w 662220"/>
                  <a:gd name="connsiteY6-144" fmla="*/ 132632 h 652071"/>
                  <a:gd name="connsiteX0-145" fmla="*/ 178200 w 662220"/>
                  <a:gd name="connsiteY0-146" fmla="*/ 58449 h 641619"/>
                  <a:gd name="connsiteX1-147" fmla="*/ 130026 w 662220"/>
                  <a:gd name="connsiteY1-148" fmla="*/ 58236 h 641619"/>
                  <a:gd name="connsiteX2-149" fmla="*/ 412660 w 662220"/>
                  <a:gd name="connsiteY2-150" fmla="*/ 2818 h 641619"/>
                  <a:gd name="connsiteX3-151" fmla="*/ 661618 w 662220"/>
                  <a:gd name="connsiteY3-152" fmla="*/ 325096 h 641619"/>
                  <a:gd name="connsiteX4-153" fmla="*/ 333371 w 662220"/>
                  <a:gd name="connsiteY4-154" fmla="*/ 641619 h 641619"/>
                  <a:gd name="connsiteX5-155" fmla="*/ 5124 w 662220"/>
                  <a:gd name="connsiteY5-156" fmla="*/ 325096 h 641619"/>
                  <a:gd name="connsiteX6-157" fmla="*/ 64593 w 662220"/>
                  <a:gd name="connsiteY6-158" fmla="*/ 122180 h 641619"/>
                  <a:gd name="connsiteX0-159" fmla="*/ 178200 w 662220"/>
                  <a:gd name="connsiteY0-160" fmla="*/ 58449 h 641619"/>
                  <a:gd name="connsiteX1-161" fmla="*/ 130026 w 662220"/>
                  <a:gd name="connsiteY1-162" fmla="*/ 58236 h 641619"/>
                  <a:gd name="connsiteX2-163" fmla="*/ 412660 w 662220"/>
                  <a:gd name="connsiteY2-164" fmla="*/ 2818 h 641619"/>
                  <a:gd name="connsiteX3-165" fmla="*/ 661618 w 662220"/>
                  <a:gd name="connsiteY3-166" fmla="*/ 325096 h 641619"/>
                  <a:gd name="connsiteX4-167" fmla="*/ 333371 w 662220"/>
                  <a:gd name="connsiteY4-168" fmla="*/ 641619 h 641619"/>
                  <a:gd name="connsiteX5-169" fmla="*/ 5124 w 662220"/>
                  <a:gd name="connsiteY5-170" fmla="*/ 325096 h 641619"/>
                  <a:gd name="connsiteX6-171" fmla="*/ 64593 w 662220"/>
                  <a:gd name="connsiteY6-172" fmla="*/ 122180 h 641619"/>
                  <a:gd name="connsiteX0-173" fmla="*/ 178200 w 662220"/>
                  <a:gd name="connsiteY0-174" fmla="*/ 58449 h 641619"/>
                  <a:gd name="connsiteX1-175" fmla="*/ 130026 w 662220"/>
                  <a:gd name="connsiteY1-176" fmla="*/ 58236 h 641619"/>
                  <a:gd name="connsiteX2-177" fmla="*/ 412660 w 662220"/>
                  <a:gd name="connsiteY2-178" fmla="*/ 2818 h 641619"/>
                  <a:gd name="connsiteX3-179" fmla="*/ 661618 w 662220"/>
                  <a:gd name="connsiteY3-180" fmla="*/ 325096 h 641619"/>
                  <a:gd name="connsiteX4-181" fmla="*/ 333371 w 662220"/>
                  <a:gd name="connsiteY4-182" fmla="*/ 641619 h 641619"/>
                  <a:gd name="connsiteX5-183" fmla="*/ 5124 w 662220"/>
                  <a:gd name="connsiteY5-184" fmla="*/ 325096 h 641619"/>
                  <a:gd name="connsiteX6-185" fmla="*/ 64593 w 662220"/>
                  <a:gd name="connsiteY6-186" fmla="*/ 122180 h 641619"/>
                  <a:gd name="connsiteX0-187" fmla="*/ 178200 w 662220"/>
                  <a:gd name="connsiteY0-188" fmla="*/ 58449 h 641619"/>
                  <a:gd name="connsiteX1-189" fmla="*/ 130026 w 662220"/>
                  <a:gd name="connsiteY1-190" fmla="*/ 58236 h 641619"/>
                  <a:gd name="connsiteX2-191" fmla="*/ 412660 w 662220"/>
                  <a:gd name="connsiteY2-192" fmla="*/ 2818 h 641619"/>
                  <a:gd name="connsiteX3-193" fmla="*/ 661618 w 662220"/>
                  <a:gd name="connsiteY3-194" fmla="*/ 325096 h 641619"/>
                  <a:gd name="connsiteX4-195" fmla="*/ 333371 w 662220"/>
                  <a:gd name="connsiteY4-196" fmla="*/ 641619 h 641619"/>
                  <a:gd name="connsiteX5-197" fmla="*/ 5124 w 662220"/>
                  <a:gd name="connsiteY5-198" fmla="*/ 325096 h 641619"/>
                  <a:gd name="connsiteX6-199" fmla="*/ 64593 w 662220"/>
                  <a:gd name="connsiteY6-200" fmla="*/ 122180 h 641619"/>
                  <a:gd name="connsiteX0-201" fmla="*/ 178200 w 662220"/>
                  <a:gd name="connsiteY0-202" fmla="*/ 58449 h 641619"/>
                  <a:gd name="connsiteX1-203" fmla="*/ 130026 w 662220"/>
                  <a:gd name="connsiteY1-204" fmla="*/ 58236 h 641619"/>
                  <a:gd name="connsiteX2-205" fmla="*/ 412660 w 662220"/>
                  <a:gd name="connsiteY2-206" fmla="*/ 2818 h 641619"/>
                  <a:gd name="connsiteX3-207" fmla="*/ 661618 w 662220"/>
                  <a:gd name="connsiteY3-208" fmla="*/ 325096 h 641619"/>
                  <a:gd name="connsiteX4-209" fmla="*/ 333371 w 662220"/>
                  <a:gd name="connsiteY4-210" fmla="*/ 641619 h 641619"/>
                  <a:gd name="connsiteX5-211" fmla="*/ 5124 w 662220"/>
                  <a:gd name="connsiteY5-212" fmla="*/ 325096 h 641619"/>
                  <a:gd name="connsiteX6-213" fmla="*/ 64593 w 662220"/>
                  <a:gd name="connsiteY6-214" fmla="*/ 122180 h 641619"/>
                  <a:gd name="connsiteX0-215" fmla="*/ 176252 w 660272"/>
                  <a:gd name="connsiteY0-216" fmla="*/ 58449 h 641619"/>
                  <a:gd name="connsiteX1-217" fmla="*/ 128078 w 660272"/>
                  <a:gd name="connsiteY1-218" fmla="*/ 58236 h 641619"/>
                  <a:gd name="connsiteX2-219" fmla="*/ 410712 w 660272"/>
                  <a:gd name="connsiteY2-220" fmla="*/ 2818 h 641619"/>
                  <a:gd name="connsiteX3-221" fmla="*/ 659670 w 660272"/>
                  <a:gd name="connsiteY3-222" fmla="*/ 325096 h 641619"/>
                  <a:gd name="connsiteX4-223" fmla="*/ 331423 w 660272"/>
                  <a:gd name="connsiteY4-224" fmla="*/ 641619 h 641619"/>
                  <a:gd name="connsiteX5-225" fmla="*/ 3176 w 660272"/>
                  <a:gd name="connsiteY5-226" fmla="*/ 325096 h 641619"/>
                  <a:gd name="connsiteX6-227" fmla="*/ 62645 w 660272"/>
                  <a:gd name="connsiteY6-228" fmla="*/ 122180 h 641619"/>
                  <a:gd name="connsiteX0-229" fmla="*/ 253837 w 660272"/>
                  <a:gd name="connsiteY0-230" fmla="*/ 30740 h 641619"/>
                  <a:gd name="connsiteX1-231" fmla="*/ 128078 w 660272"/>
                  <a:gd name="connsiteY1-232" fmla="*/ 58236 h 641619"/>
                  <a:gd name="connsiteX2-233" fmla="*/ 410712 w 660272"/>
                  <a:gd name="connsiteY2-234" fmla="*/ 2818 h 641619"/>
                  <a:gd name="connsiteX3-235" fmla="*/ 659670 w 660272"/>
                  <a:gd name="connsiteY3-236" fmla="*/ 325096 h 641619"/>
                  <a:gd name="connsiteX4-237" fmla="*/ 331423 w 660272"/>
                  <a:gd name="connsiteY4-238" fmla="*/ 641619 h 641619"/>
                  <a:gd name="connsiteX5-239" fmla="*/ 3176 w 660272"/>
                  <a:gd name="connsiteY5-240" fmla="*/ 325096 h 641619"/>
                  <a:gd name="connsiteX6-241" fmla="*/ 62645 w 660272"/>
                  <a:gd name="connsiteY6-242" fmla="*/ 122180 h 641619"/>
                  <a:gd name="connsiteX0-243" fmla="*/ 253837 w 660191"/>
                  <a:gd name="connsiteY0-244" fmla="*/ 41069 h 651948"/>
                  <a:gd name="connsiteX1-245" fmla="*/ 161329 w 660191"/>
                  <a:gd name="connsiteY1-246" fmla="*/ 63023 h 651948"/>
                  <a:gd name="connsiteX2-247" fmla="*/ 410712 w 660191"/>
                  <a:gd name="connsiteY2-248" fmla="*/ 13147 h 651948"/>
                  <a:gd name="connsiteX3-249" fmla="*/ 659670 w 660191"/>
                  <a:gd name="connsiteY3-250" fmla="*/ 335425 h 651948"/>
                  <a:gd name="connsiteX4-251" fmla="*/ 331423 w 660191"/>
                  <a:gd name="connsiteY4-252" fmla="*/ 651948 h 651948"/>
                  <a:gd name="connsiteX5-253" fmla="*/ 3176 w 660191"/>
                  <a:gd name="connsiteY5-254" fmla="*/ 335425 h 651948"/>
                  <a:gd name="connsiteX6-255" fmla="*/ 62645 w 660191"/>
                  <a:gd name="connsiteY6-256" fmla="*/ 132509 h 651948"/>
                  <a:gd name="connsiteX0-257" fmla="*/ 253837 w 660897"/>
                  <a:gd name="connsiteY0-258" fmla="*/ 45475 h 656354"/>
                  <a:gd name="connsiteX1-259" fmla="*/ 161329 w 660897"/>
                  <a:gd name="connsiteY1-260" fmla="*/ 67429 h 656354"/>
                  <a:gd name="connsiteX2-261" fmla="*/ 410712 w 660897"/>
                  <a:gd name="connsiteY2-262" fmla="*/ 17553 h 656354"/>
                  <a:gd name="connsiteX3-263" fmla="*/ 659670 w 660897"/>
                  <a:gd name="connsiteY3-264" fmla="*/ 339831 h 656354"/>
                  <a:gd name="connsiteX4-265" fmla="*/ 331423 w 660897"/>
                  <a:gd name="connsiteY4-266" fmla="*/ 656354 h 656354"/>
                  <a:gd name="connsiteX5-267" fmla="*/ 3176 w 660897"/>
                  <a:gd name="connsiteY5-268" fmla="*/ 339831 h 656354"/>
                  <a:gd name="connsiteX6-269" fmla="*/ 62645 w 660897"/>
                  <a:gd name="connsiteY6-270" fmla="*/ 136915 h 656354"/>
                  <a:gd name="connsiteX0-271" fmla="*/ 253837 w 660406"/>
                  <a:gd name="connsiteY0-272" fmla="*/ 41070 h 651949"/>
                  <a:gd name="connsiteX1-273" fmla="*/ 161329 w 660406"/>
                  <a:gd name="connsiteY1-274" fmla="*/ 63024 h 651949"/>
                  <a:gd name="connsiteX2-275" fmla="*/ 410712 w 660406"/>
                  <a:gd name="connsiteY2-276" fmla="*/ 13148 h 651949"/>
                  <a:gd name="connsiteX3-277" fmla="*/ 659670 w 660406"/>
                  <a:gd name="connsiteY3-278" fmla="*/ 335426 h 651949"/>
                  <a:gd name="connsiteX4-279" fmla="*/ 331423 w 660406"/>
                  <a:gd name="connsiteY4-280" fmla="*/ 651949 h 651949"/>
                  <a:gd name="connsiteX5-281" fmla="*/ 3176 w 660406"/>
                  <a:gd name="connsiteY5-282" fmla="*/ 335426 h 651949"/>
                  <a:gd name="connsiteX6-283" fmla="*/ 62645 w 660406"/>
                  <a:gd name="connsiteY6-284" fmla="*/ 132510 h 651949"/>
                  <a:gd name="connsiteX0-285" fmla="*/ 161329 w 660406"/>
                  <a:gd name="connsiteY0-286" fmla="*/ 63024 h 651949"/>
                  <a:gd name="connsiteX1-287" fmla="*/ 410712 w 660406"/>
                  <a:gd name="connsiteY1-288" fmla="*/ 13148 h 651949"/>
                  <a:gd name="connsiteX2-289" fmla="*/ 659670 w 660406"/>
                  <a:gd name="connsiteY2-290" fmla="*/ 335426 h 651949"/>
                  <a:gd name="connsiteX3-291" fmla="*/ 331423 w 660406"/>
                  <a:gd name="connsiteY3-292" fmla="*/ 651949 h 651949"/>
                  <a:gd name="connsiteX4-293" fmla="*/ 3176 w 660406"/>
                  <a:gd name="connsiteY4-294" fmla="*/ 335426 h 651949"/>
                  <a:gd name="connsiteX5-295" fmla="*/ 62645 w 660406"/>
                  <a:gd name="connsiteY5-296" fmla="*/ 132510 h 651949"/>
                  <a:gd name="connsiteX0-297" fmla="*/ 128078 w 660207"/>
                  <a:gd name="connsiteY0-298" fmla="*/ 63024 h 651949"/>
                  <a:gd name="connsiteX1-299" fmla="*/ 410712 w 660207"/>
                  <a:gd name="connsiteY1-300" fmla="*/ 13148 h 651949"/>
                  <a:gd name="connsiteX2-301" fmla="*/ 659670 w 660207"/>
                  <a:gd name="connsiteY2-302" fmla="*/ 335426 h 651949"/>
                  <a:gd name="connsiteX3-303" fmla="*/ 331423 w 660207"/>
                  <a:gd name="connsiteY3-304" fmla="*/ 651949 h 651949"/>
                  <a:gd name="connsiteX4-305" fmla="*/ 3176 w 660207"/>
                  <a:gd name="connsiteY4-306" fmla="*/ 335426 h 651949"/>
                  <a:gd name="connsiteX5-307" fmla="*/ 62645 w 660207"/>
                  <a:gd name="connsiteY5-308" fmla="*/ 132510 h 651949"/>
                  <a:gd name="connsiteX0-309" fmla="*/ 128078 w 660438"/>
                  <a:gd name="connsiteY0-310" fmla="*/ 60888 h 649813"/>
                  <a:gd name="connsiteX1-311" fmla="*/ 410712 w 660438"/>
                  <a:gd name="connsiteY1-312" fmla="*/ 11012 h 649813"/>
                  <a:gd name="connsiteX2-313" fmla="*/ 659670 w 660438"/>
                  <a:gd name="connsiteY2-314" fmla="*/ 333290 h 649813"/>
                  <a:gd name="connsiteX3-315" fmla="*/ 331423 w 660438"/>
                  <a:gd name="connsiteY3-316" fmla="*/ 649813 h 649813"/>
                  <a:gd name="connsiteX4-317" fmla="*/ 3176 w 660438"/>
                  <a:gd name="connsiteY4-318" fmla="*/ 333290 h 649813"/>
                  <a:gd name="connsiteX5-319" fmla="*/ 62645 w 660438"/>
                  <a:gd name="connsiteY5-320" fmla="*/ 130374 h 649813"/>
                  <a:gd name="connsiteX0-321" fmla="*/ 128078 w 660438"/>
                  <a:gd name="connsiteY0-322" fmla="*/ 64927 h 653852"/>
                  <a:gd name="connsiteX1-323" fmla="*/ 410712 w 660438"/>
                  <a:gd name="connsiteY1-324" fmla="*/ 15051 h 653852"/>
                  <a:gd name="connsiteX2-325" fmla="*/ 659670 w 660438"/>
                  <a:gd name="connsiteY2-326" fmla="*/ 337329 h 653852"/>
                  <a:gd name="connsiteX3-327" fmla="*/ 331423 w 660438"/>
                  <a:gd name="connsiteY3-328" fmla="*/ 653852 h 653852"/>
                  <a:gd name="connsiteX4-329" fmla="*/ 3176 w 660438"/>
                  <a:gd name="connsiteY4-330" fmla="*/ 337329 h 653852"/>
                  <a:gd name="connsiteX5-331" fmla="*/ 62645 w 660438"/>
                  <a:gd name="connsiteY5-332" fmla="*/ 134413 h 653852"/>
                </a:gdLst>
                <a:ahLst/>
                <a:cxnLst>
                  <a:cxn ang="0">
                    <a:pos x="connsiteX0-321" y="connsiteY0-322"/>
                  </a:cxn>
                  <a:cxn ang="0">
                    <a:pos x="connsiteX1-323" y="connsiteY1-324"/>
                  </a:cxn>
                  <a:cxn ang="0">
                    <a:pos x="connsiteX2-325" y="connsiteY2-326"/>
                  </a:cxn>
                  <a:cxn ang="0">
                    <a:pos x="connsiteX3-327" y="connsiteY3-328"/>
                  </a:cxn>
                  <a:cxn ang="0">
                    <a:pos x="connsiteX4-329" y="connsiteY4-330"/>
                  </a:cxn>
                  <a:cxn ang="0">
                    <a:pos x="connsiteX5-331" y="connsiteY5-332"/>
                  </a:cxn>
                </a:cxnLst>
                <a:rect l="l" t="t" r="r" b="b"/>
                <a:pathLst>
                  <a:path w="660438" h="653852">
                    <a:moveTo>
                      <a:pt x="128078" y="64927"/>
                    </a:moveTo>
                    <a:cubicBezTo>
                      <a:pt x="200406" y="22404"/>
                      <a:pt x="266694" y="-24807"/>
                      <a:pt x="410712" y="15051"/>
                    </a:cubicBezTo>
                    <a:cubicBezTo>
                      <a:pt x="554730" y="54909"/>
                      <a:pt x="671038" y="190221"/>
                      <a:pt x="659670" y="337329"/>
                    </a:cubicBezTo>
                    <a:cubicBezTo>
                      <a:pt x="648302" y="484437"/>
                      <a:pt x="512709" y="653852"/>
                      <a:pt x="331423" y="653852"/>
                    </a:cubicBezTo>
                    <a:cubicBezTo>
                      <a:pt x="150137" y="653852"/>
                      <a:pt x="14721" y="457153"/>
                      <a:pt x="3176" y="337329"/>
                    </a:cubicBezTo>
                    <a:cubicBezTo>
                      <a:pt x="-8369" y="217505"/>
                      <a:pt x="11590" y="209227"/>
                      <a:pt x="62645" y="134413"/>
                    </a:cubicBezTo>
                  </a:path>
                </a:pathLst>
              </a:custGeom>
              <a:noFill/>
              <a:ln w="12700" cap="rnd" cmpd="sng" algn="ctr">
                <a:solidFill>
                  <a:sysClr val="windowText" lastClr="000000">
                    <a:lumMod val="65000"/>
                    <a:lumOff val="35000"/>
                  </a:sysClr>
                </a:solidFill>
                <a:prstDash val="solid"/>
                <a:roun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7200" b="1" i="0" u="none" strike="noStrike" kern="0" cap="none" spc="0" normalizeH="0" baseline="0" noProof="0" dirty="0">
                  <a:ln>
                    <a:noFill/>
                  </a:ln>
                  <a:solidFill>
                    <a:srgbClr val="595959"/>
                  </a:solidFill>
                  <a:effectLst/>
                  <a:uLnTx/>
                  <a:uFillTx/>
                  <a:latin typeface="仓耳青禾体-谷力 W05"/>
                  <a:ea typeface="仓耳青禾体-谷力 W05"/>
                  <a:cs typeface="+mn-ea"/>
                  <a:sym typeface="+mn-lt"/>
                </a:endParaRPr>
              </a:p>
            </p:txBody>
          </p:sp>
        </p:grpSp>
      </p:grpSp>
      <p:sp>
        <p:nvSpPr>
          <p:cNvPr id="38" name="文本框 37"/>
          <p:cNvSpPr txBox="1"/>
          <p:nvPr/>
        </p:nvSpPr>
        <p:spPr>
          <a:xfrm>
            <a:off x="942975" y="4425950"/>
            <a:ext cx="3975100" cy="368300"/>
          </a:xfrm>
          <a:prstGeom prst="rect">
            <a:avLst/>
          </a:prstGeom>
          <a:noFill/>
        </p:spPr>
        <p:txBody>
          <a:bodyPr wrap="square" rtlCol="0" anchor="t">
            <a:spAutoFit/>
          </a:bodyPr>
          <a:p>
            <a:r>
              <a:rPr lang="en-US" altLang="zh-CN">
                <a:solidFill>
                  <a:schemeClr val="tx1">
                    <a:lumMod val="65000"/>
                    <a:lumOff val="35000"/>
                  </a:schemeClr>
                </a:solidFill>
              </a:rPr>
              <a:t>Pending tasks to be executed</a:t>
            </a:r>
            <a:endParaRPr lang="en-US" altLang="zh-CN">
              <a:solidFill>
                <a:schemeClr val="tx1">
                  <a:lumMod val="65000"/>
                  <a:lumOff val="35000"/>
                </a:schemeClr>
              </a:solidFill>
            </a:endParaRPr>
          </a:p>
        </p:txBody>
      </p:sp>
      <p:sp>
        <p:nvSpPr>
          <p:cNvPr id="39" name="文本框 38"/>
          <p:cNvSpPr txBox="1"/>
          <p:nvPr/>
        </p:nvSpPr>
        <p:spPr>
          <a:xfrm>
            <a:off x="1624330" y="4954270"/>
            <a:ext cx="7882890" cy="645160"/>
          </a:xfrm>
          <a:prstGeom prst="rect">
            <a:avLst/>
          </a:prstGeom>
          <a:noFill/>
        </p:spPr>
        <p:txBody>
          <a:bodyPr wrap="square" rtlCol="0" anchor="t">
            <a:spAutoFit/>
          </a:bodyPr>
          <a:p>
            <a:r>
              <a:rPr lang="en-US" altLang="zh-CN">
                <a:solidFill>
                  <a:schemeClr val="tx1">
                    <a:lumMod val="65000"/>
                    <a:lumOff val="35000"/>
                  </a:schemeClr>
                </a:solidFill>
              </a:rPr>
              <a:t>The animation production for the third remaining undetermined scene has not yet been initiated.</a:t>
            </a:r>
            <a:endParaRPr lang="en-US" altLang="zh-CN">
              <a:solidFill>
                <a:schemeClr val="tx1">
                  <a:lumMod val="65000"/>
                  <a:lumOff val="35000"/>
                </a:schemeClr>
              </a:solidFill>
            </a:endParaRPr>
          </a:p>
        </p:txBody>
      </p:sp>
      <p:sp>
        <p:nvSpPr>
          <p:cNvPr id="40" name="文本框 39"/>
          <p:cNvSpPr txBox="1"/>
          <p:nvPr/>
        </p:nvSpPr>
        <p:spPr>
          <a:xfrm>
            <a:off x="1664335" y="5871210"/>
            <a:ext cx="6096000" cy="368300"/>
          </a:xfrm>
          <a:prstGeom prst="rect">
            <a:avLst/>
          </a:prstGeom>
          <a:noFill/>
        </p:spPr>
        <p:txBody>
          <a:bodyPr wrap="square" rtlCol="0" anchor="t">
            <a:spAutoFit/>
          </a:bodyPr>
          <a:p>
            <a:r>
              <a:rPr lang="en-US" altLang="zh-CN">
                <a:solidFill>
                  <a:schemeClr val="tx1">
                    <a:lumMod val="65000"/>
                    <a:lumOff val="35000"/>
                  </a:schemeClr>
                </a:solidFill>
              </a:rPr>
              <a:t>The final rendering work for the three animation scenes</a:t>
            </a:r>
            <a:endParaRPr lang="en-US" altLang="zh-CN">
              <a:solidFill>
                <a:schemeClr val="tx1">
                  <a:lumMod val="65000"/>
                  <a:lumOff val="35000"/>
                </a:schemeClr>
              </a:solidFill>
            </a:endParaRPr>
          </a:p>
        </p:txBody>
      </p:sp>
      <p:sp>
        <p:nvSpPr>
          <p:cNvPr id="91" name="Freeform 5"/>
          <p:cNvSpPr>
            <a:spLocks noChangeArrowheads="1"/>
          </p:cNvSpPr>
          <p:nvPr>
            <p:custDataLst>
              <p:tags r:id="rId27"/>
            </p:custDataLst>
          </p:nvPr>
        </p:nvSpPr>
        <p:spPr bwMode="auto">
          <a:xfrm>
            <a:off x="924027" y="1281514"/>
            <a:ext cx="3224212" cy="79375"/>
          </a:xfrm>
          <a:custGeom>
            <a:avLst/>
            <a:gdLst>
              <a:gd name="T0" fmla="*/ 1 w 2288"/>
              <a:gd name="T1" fmla="*/ 2 h 38"/>
              <a:gd name="T2" fmla="*/ 2 w 2288"/>
              <a:gd name="T3" fmla="*/ 6 h 38"/>
              <a:gd name="T4" fmla="*/ 152 w 2288"/>
              <a:gd name="T5" fmla="*/ 19 h 38"/>
              <a:gd name="T6" fmla="*/ 199 w 2288"/>
              <a:gd name="T7" fmla="*/ 17 h 38"/>
              <a:gd name="T8" fmla="*/ 566 w 2288"/>
              <a:gd name="T9" fmla="*/ 25 h 38"/>
              <a:gd name="T10" fmla="*/ 710 w 2288"/>
              <a:gd name="T11" fmla="*/ 29 h 38"/>
              <a:gd name="T12" fmla="*/ 1040 w 2288"/>
              <a:gd name="T13" fmla="*/ 31 h 38"/>
              <a:gd name="T14" fmla="*/ 1426 w 2288"/>
              <a:gd name="T15" fmla="*/ 34 h 38"/>
              <a:gd name="T16" fmla="*/ 1706 w 2288"/>
              <a:gd name="T17" fmla="*/ 35 h 38"/>
              <a:gd name="T18" fmla="*/ 1898 w 2288"/>
              <a:gd name="T19" fmla="*/ 34 h 38"/>
              <a:gd name="T20" fmla="*/ 2020 w 2288"/>
              <a:gd name="T21" fmla="*/ 31 h 38"/>
              <a:gd name="T22" fmla="*/ 2182 w 2288"/>
              <a:gd name="T23" fmla="*/ 29 h 38"/>
              <a:gd name="T24" fmla="*/ 2210 w 2288"/>
              <a:gd name="T25" fmla="*/ 31 h 38"/>
              <a:gd name="T26" fmla="*/ 2286 w 2288"/>
              <a:gd name="T27" fmla="*/ 28 h 38"/>
              <a:gd name="T28" fmla="*/ 2287 w 2288"/>
              <a:gd name="T29" fmla="*/ 24 h 38"/>
              <a:gd name="T30" fmla="*/ 2283 w 2288"/>
              <a:gd name="T31" fmla="*/ 23 h 38"/>
              <a:gd name="T32" fmla="*/ 2210 w 2288"/>
              <a:gd name="T33" fmla="*/ 25 h 38"/>
              <a:gd name="T34" fmla="*/ 2183 w 2288"/>
              <a:gd name="T35" fmla="*/ 23 h 38"/>
              <a:gd name="T36" fmla="*/ 2020 w 2288"/>
              <a:gd name="T37" fmla="*/ 25 h 38"/>
              <a:gd name="T38" fmla="*/ 1898 w 2288"/>
              <a:gd name="T39" fmla="*/ 28 h 38"/>
              <a:gd name="T40" fmla="*/ 1706 w 2288"/>
              <a:gd name="T41" fmla="*/ 29 h 38"/>
              <a:gd name="T42" fmla="*/ 1426 w 2288"/>
              <a:gd name="T43" fmla="*/ 28 h 38"/>
              <a:gd name="T44" fmla="*/ 1040 w 2288"/>
              <a:gd name="T45" fmla="*/ 25 h 38"/>
              <a:gd name="T46" fmla="*/ 710 w 2288"/>
              <a:gd name="T47" fmla="*/ 23 h 38"/>
              <a:gd name="T48" fmla="*/ 567 w 2288"/>
              <a:gd name="T49" fmla="*/ 19 h 38"/>
              <a:gd name="T50" fmla="*/ 199 w 2288"/>
              <a:gd name="T51" fmla="*/ 11 h 38"/>
              <a:gd name="T52" fmla="*/ 152 w 2288"/>
              <a:gd name="T53" fmla="*/ 13 h 38"/>
              <a:gd name="T54" fmla="*/ 5 w 2288"/>
              <a:gd name="T55" fmla="*/ 1 h 38"/>
              <a:gd name="T56" fmla="*/ 1 w 2288"/>
              <a:gd name="T57" fmla="*/ 2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288" h="38">
                <a:moveTo>
                  <a:pt x="1" y="2"/>
                </a:moveTo>
                <a:cubicBezTo>
                  <a:pt x="0" y="3"/>
                  <a:pt x="1" y="5"/>
                  <a:pt x="2" y="6"/>
                </a:cubicBezTo>
                <a:cubicBezTo>
                  <a:pt x="39" y="25"/>
                  <a:pt x="99" y="22"/>
                  <a:pt x="152" y="19"/>
                </a:cubicBezTo>
                <a:cubicBezTo>
                  <a:pt x="169" y="18"/>
                  <a:pt x="185" y="17"/>
                  <a:pt x="199" y="17"/>
                </a:cubicBezTo>
                <a:cubicBezTo>
                  <a:pt x="322" y="17"/>
                  <a:pt x="446" y="21"/>
                  <a:pt x="566" y="25"/>
                </a:cubicBezTo>
                <a:cubicBezTo>
                  <a:pt x="710" y="29"/>
                  <a:pt x="710" y="29"/>
                  <a:pt x="710" y="29"/>
                </a:cubicBezTo>
                <a:cubicBezTo>
                  <a:pt x="820" y="32"/>
                  <a:pt x="932" y="31"/>
                  <a:pt x="1040" y="31"/>
                </a:cubicBezTo>
                <a:cubicBezTo>
                  <a:pt x="1167" y="30"/>
                  <a:pt x="1297" y="29"/>
                  <a:pt x="1426" y="34"/>
                </a:cubicBezTo>
                <a:cubicBezTo>
                  <a:pt x="1519" y="37"/>
                  <a:pt x="1614" y="36"/>
                  <a:pt x="1706" y="35"/>
                </a:cubicBezTo>
                <a:cubicBezTo>
                  <a:pt x="1769" y="34"/>
                  <a:pt x="1834" y="34"/>
                  <a:pt x="1898" y="34"/>
                </a:cubicBezTo>
                <a:cubicBezTo>
                  <a:pt x="1939" y="35"/>
                  <a:pt x="1980" y="33"/>
                  <a:pt x="2020" y="31"/>
                </a:cubicBezTo>
                <a:cubicBezTo>
                  <a:pt x="2073" y="28"/>
                  <a:pt x="2128" y="26"/>
                  <a:pt x="2182" y="29"/>
                </a:cubicBezTo>
                <a:cubicBezTo>
                  <a:pt x="2191" y="29"/>
                  <a:pt x="2200" y="30"/>
                  <a:pt x="2210" y="31"/>
                </a:cubicBezTo>
                <a:cubicBezTo>
                  <a:pt x="2236" y="34"/>
                  <a:pt x="2266" y="38"/>
                  <a:pt x="2286" y="28"/>
                </a:cubicBezTo>
                <a:cubicBezTo>
                  <a:pt x="2287" y="28"/>
                  <a:pt x="2288" y="26"/>
                  <a:pt x="2287" y="24"/>
                </a:cubicBezTo>
                <a:cubicBezTo>
                  <a:pt x="2286" y="23"/>
                  <a:pt x="2285" y="22"/>
                  <a:pt x="2283" y="23"/>
                </a:cubicBezTo>
                <a:cubicBezTo>
                  <a:pt x="2265" y="32"/>
                  <a:pt x="2236" y="28"/>
                  <a:pt x="2210" y="25"/>
                </a:cubicBezTo>
                <a:cubicBezTo>
                  <a:pt x="2200" y="24"/>
                  <a:pt x="2191" y="23"/>
                  <a:pt x="2183" y="23"/>
                </a:cubicBezTo>
                <a:cubicBezTo>
                  <a:pt x="2128" y="20"/>
                  <a:pt x="2073" y="22"/>
                  <a:pt x="2020" y="25"/>
                </a:cubicBezTo>
                <a:cubicBezTo>
                  <a:pt x="1980" y="27"/>
                  <a:pt x="1938" y="29"/>
                  <a:pt x="1898" y="28"/>
                </a:cubicBezTo>
                <a:cubicBezTo>
                  <a:pt x="1834" y="28"/>
                  <a:pt x="1769" y="28"/>
                  <a:pt x="1706" y="29"/>
                </a:cubicBezTo>
                <a:cubicBezTo>
                  <a:pt x="1614" y="30"/>
                  <a:pt x="1519" y="32"/>
                  <a:pt x="1426" y="28"/>
                </a:cubicBezTo>
                <a:cubicBezTo>
                  <a:pt x="1297" y="23"/>
                  <a:pt x="1167" y="24"/>
                  <a:pt x="1040" y="25"/>
                </a:cubicBezTo>
                <a:cubicBezTo>
                  <a:pt x="932" y="25"/>
                  <a:pt x="820" y="26"/>
                  <a:pt x="710" y="23"/>
                </a:cubicBezTo>
                <a:cubicBezTo>
                  <a:pt x="567" y="19"/>
                  <a:pt x="567" y="19"/>
                  <a:pt x="567" y="19"/>
                </a:cubicBezTo>
                <a:cubicBezTo>
                  <a:pt x="446" y="15"/>
                  <a:pt x="322" y="11"/>
                  <a:pt x="199" y="11"/>
                </a:cubicBezTo>
                <a:cubicBezTo>
                  <a:pt x="185" y="11"/>
                  <a:pt x="169" y="12"/>
                  <a:pt x="152" y="13"/>
                </a:cubicBezTo>
                <a:cubicBezTo>
                  <a:pt x="100" y="16"/>
                  <a:pt x="40" y="19"/>
                  <a:pt x="5" y="1"/>
                </a:cubicBezTo>
                <a:cubicBezTo>
                  <a:pt x="4" y="0"/>
                  <a:pt x="2" y="0"/>
                  <a:pt x="1" y="2"/>
                </a:cubicBezTo>
                <a:close/>
              </a:path>
            </a:pathLst>
          </a:custGeom>
          <a:solidFill>
            <a:srgbClr val="595959"/>
          </a:solidFill>
          <a:ln>
            <a:noFill/>
          </a:ln>
          <a:extLst>
            <a:ext uri="{91240B29-F687-4F45-9708-019B960494DF}">
              <a14:hiddenLine xmlns:a14="http://schemas.microsoft.com/office/drawing/2010/main" w="9525">
                <a:solidFill>
                  <a:srgbClr val="000000"/>
                </a:solidFill>
                <a:round/>
              </a14:hiddenLine>
            </a:ext>
          </a:extLst>
        </p:spPr>
        <p:txBody>
          <a:bodyPr/>
          <a:lstStyle/>
          <a:p>
            <a:endParaRPr lang="zh-CN" altLang="en-US" dirty="0">
              <a:solidFill>
                <a:prstClr val="black"/>
              </a:solidFill>
              <a:latin typeface="仓耳青禾体-谷力 W05"/>
              <a:ea typeface="仓耳青禾体-谷力 W05"/>
              <a:cs typeface="+mn-ea"/>
              <a:sym typeface="+mn-lt"/>
            </a:endParaRPr>
          </a:p>
        </p:txBody>
      </p:sp>
      <p:sp>
        <p:nvSpPr>
          <p:cNvPr id="41" name="Freeform 5"/>
          <p:cNvSpPr>
            <a:spLocks noChangeArrowheads="1"/>
          </p:cNvSpPr>
          <p:nvPr>
            <p:custDataLst>
              <p:tags r:id="rId28"/>
            </p:custDataLst>
          </p:nvPr>
        </p:nvSpPr>
        <p:spPr bwMode="auto">
          <a:xfrm>
            <a:off x="1026897" y="4815289"/>
            <a:ext cx="3224212" cy="79375"/>
          </a:xfrm>
          <a:custGeom>
            <a:avLst/>
            <a:gdLst>
              <a:gd name="T0" fmla="*/ 1 w 2288"/>
              <a:gd name="T1" fmla="*/ 2 h 38"/>
              <a:gd name="T2" fmla="*/ 2 w 2288"/>
              <a:gd name="T3" fmla="*/ 6 h 38"/>
              <a:gd name="T4" fmla="*/ 152 w 2288"/>
              <a:gd name="T5" fmla="*/ 19 h 38"/>
              <a:gd name="T6" fmla="*/ 199 w 2288"/>
              <a:gd name="T7" fmla="*/ 17 h 38"/>
              <a:gd name="T8" fmla="*/ 566 w 2288"/>
              <a:gd name="T9" fmla="*/ 25 h 38"/>
              <a:gd name="T10" fmla="*/ 710 w 2288"/>
              <a:gd name="T11" fmla="*/ 29 h 38"/>
              <a:gd name="T12" fmla="*/ 1040 w 2288"/>
              <a:gd name="T13" fmla="*/ 31 h 38"/>
              <a:gd name="T14" fmla="*/ 1426 w 2288"/>
              <a:gd name="T15" fmla="*/ 34 h 38"/>
              <a:gd name="T16" fmla="*/ 1706 w 2288"/>
              <a:gd name="T17" fmla="*/ 35 h 38"/>
              <a:gd name="T18" fmla="*/ 1898 w 2288"/>
              <a:gd name="T19" fmla="*/ 34 h 38"/>
              <a:gd name="T20" fmla="*/ 2020 w 2288"/>
              <a:gd name="T21" fmla="*/ 31 h 38"/>
              <a:gd name="T22" fmla="*/ 2182 w 2288"/>
              <a:gd name="T23" fmla="*/ 29 h 38"/>
              <a:gd name="T24" fmla="*/ 2210 w 2288"/>
              <a:gd name="T25" fmla="*/ 31 h 38"/>
              <a:gd name="T26" fmla="*/ 2286 w 2288"/>
              <a:gd name="T27" fmla="*/ 28 h 38"/>
              <a:gd name="T28" fmla="*/ 2287 w 2288"/>
              <a:gd name="T29" fmla="*/ 24 h 38"/>
              <a:gd name="T30" fmla="*/ 2283 w 2288"/>
              <a:gd name="T31" fmla="*/ 23 h 38"/>
              <a:gd name="T32" fmla="*/ 2210 w 2288"/>
              <a:gd name="T33" fmla="*/ 25 h 38"/>
              <a:gd name="T34" fmla="*/ 2183 w 2288"/>
              <a:gd name="T35" fmla="*/ 23 h 38"/>
              <a:gd name="T36" fmla="*/ 2020 w 2288"/>
              <a:gd name="T37" fmla="*/ 25 h 38"/>
              <a:gd name="T38" fmla="*/ 1898 w 2288"/>
              <a:gd name="T39" fmla="*/ 28 h 38"/>
              <a:gd name="T40" fmla="*/ 1706 w 2288"/>
              <a:gd name="T41" fmla="*/ 29 h 38"/>
              <a:gd name="T42" fmla="*/ 1426 w 2288"/>
              <a:gd name="T43" fmla="*/ 28 h 38"/>
              <a:gd name="T44" fmla="*/ 1040 w 2288"/>
              <a:gd name="T45" fmla="*/ 25 h 38"/>
              <a:gd name="T46" fmla="*/ 710 w 2288"/>
              <a:gd name="T47" fmla="*/ 23 h 38"/>
              <a:gd name="T48" fmla="*/ 567 w 2288"/>
              <a:gd name="T49" fmla="*/ 19 h 38"/>
              <a:gd name="T50" fmla="*/ 199 w 2288"/>
              <a:gd name="T51" fmla="*/ 11 h 38"/>
              <a:gd name="T52" fmla="*/ 152 w 2288"/>
              <a:gd name="T53" fmla="*/ 13 h 38"/>
              <a:gd name="T54" fmla="*/ 5 w 2288"/>
              <a:gd name="T55" fmla="*/ 1 h 38"/>
              <a:gd name="T56" fmla="*/ 1 w 2288"/>
              <a:gd name="T57" fmla="*/ 2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288" h="38">
                <a:moveTo>
                  <a:pt x="1" y="2"/>
                </a:moveTo>
                <a:cubicBezTo>
                  <a:pt x="0" y="3"/>
                  <a:pt x="1" y="5"/>
                  <a:pt x="2" y="6"/>
                </a:cubicBezTo>
                <a:cubicBezTo>
                  <a:pt x="39" y="25"/>
                  <a:pt x="99" y="22"/>
                  <a:pt x="152" y="19"/>
                </a:cubicBezTo>
                <a:cubicBezTo>
                  <a:pt x="169" y="18"/>
                  <a:pt x="185" y="17"/>
                  <a:pt x="199" y="17"/>
                </a:cubicBezTo>
                <a:cubicBezTo>
                  <a:pt x="322" y="17"/>
                  <a:pt x="446" y="21"/>
                  <a:pt x="566" y="25"/>
                </a:cubicBezTo>
                <a:cubicBezTo>
                  <a:pt x="710" y="29"/>
                  <a:pt x="710" y="29"/>
                  <a:pt x="710" y="29"/>
                </a:cubicBezTo>
                <a:cubicBezTo>
                  <a:pt x="820" y="32"/>
                  <a:pt x="932" y="31"/>
                  <a:pt x="1040" y="31"/>
                </a:cubicBezTo>
                <a:cubicBezTo>
                  <a:pt x="1167" y="30"/>
                  <a:pt x="1297" y="29"/>
                  <a:pt x="1426" y="34"/>
                </a:cubicBezTo>
                <a:cubicBezTo>
                  <a:pt x="1519" y="37"/>
                  <a:pt x="1614" y="36"/>
                  <a:pt x="1706" y="35"/>
                </a:cubicBezTo>
                <a:cubicBezTo>
                  <a:pt x="1769" y="34"/>
                  <a:pt x="1834" y="34"/>
                  <a:pt x="1898" y="34"/>
                </a:cubicBezTo>
                <a:cubicBezTo>
                  <a:pt x="1939" y="35"/>
                  <a:pt x="1980" y="33"/>
                  <a:pt x="2020" y="31"/>
                </a:cubicBezTo>
                <a:cubicBezTo>
                  <a:pt x="2073" y="28"/>
                  <a:pt x="2128" y="26"/>
                  <a:pt x="2182" y="29"/>
                </a:cubicBezTo>
                <a:cubicBezTo>
                  <a:pt x="2191" y="29"/>
                  <a:pt x="2200" y="30"/>
                  <a:pt x="2210" y="31"/>
                </a:cubicBezTo>
                <a:cubicBezTo>
                  <a:pt x="2236" y="34"/>
                  <a:pt x="2266" y="38"/>
                  <a:pt x="2286" y="28"/>
                </a:cubicBezTo>
                <a:cubicBezTo>
                  <a:pt x="2287" y="28"/>
                  <a:pt x="2288" y="26"/>
                  <a:pt x="2287" y="24"/>
                </a:cubicBezTo>
                <a:cubicBezTo>
                  <a:pt x="2286" y="23"/>
                  <a:pt x="2285" y="22"/>
                  <a:pt x="2283" y="23"/>
                </a:cubicBezTo>
                <a:cubicBezTo>
                  <a:pt x="2265" y="32"/>
                  <a:pt x="2236" y="28"/>
                  <a:pt x="2210" y="25"/>
                </a:cubicBezTo>
                <a:cubicBezTo>
                  <a:pt x="2200" y="24"/>
                  <a:pt x="2191" y="23"/>
                  <a:pt x="2183" y="23"/>
                </a:cubicBezTo>
                <a:cubicBezTo>
                  <a:pt x="2128" y="20"/>
                  <a:pt x="2073" y="22"/>
                  <a:pt x="2020" y="25"/>
                </a:cubicBezTo>
                <a:cubicBezTo>
                  <a:pt x="1980" y="27"/>
                  <a:pt x="1938" y="29"/>
                  <a:pt x="1898" y="28"/>
                </a:cubicBezTo>
                <a:cubicBezTo>
                  <a:pt x="1834" y="28"/>
                  <a:pt x="1769" y="28"/>
                  <a:pt x="1706" y="29"/>
                </a:cubicBezTo>
                <a:cubicBezTo>
                  <a:pt x="1614" y="30"/>
                  <a:pt x="1519" y="32"/>
                  <a:pt x="1426" y="28"/>
                </a:cubicBezTo>
                <a:cubicBezTo>
                  <a:pt x="1297" y="23"/>
                  <a:pt x="1167" y="24"/>
                  <a:pt x="1040" y="25"/>
                </a:cubicBezTo>
                <a:cubicBezTo>
                  <a:pt x="932" y="25"/>
                  <a:pt x="820" y="26"/>
                  <a:pt x="710" y="23"/>
                </a:cubicBezTo>
                <a:cubicBezTo>
                  <a:pt x="567" y="19"/>
                  <a:pt x="567" y="19"/>
                  <a:pt x="567" y="19"/>
                </a:cubicBezTo>
                <a:cubicBezTo>
                  <a:pt x="446" y="15"/>
                  <a:pt x="322" y="11"/>
                  <a:pt x="199" y="11"/>
                </a:cubicBezTo>
                <a:cubicBezTo>
                  <a:pt x="185" y="11"/>
                  <a:pt x="169" y="12"/>
                  <a:pt x="152" y="13"/>
                </a:cubicBezTo>
                <a:cubicBezTo>
                  <a:pt x="100" y="16"/>
                  <a:pt x="40" y="19"/>
                  <a:pt x="5" y="1"/>
                </a:cubicBezTo>
                <a:cubicBezTo>
                  <a:pt x="4" y="0"/>
                  <a:pt x="2" y="0"/>
                  <a:pt x="1" y="2"/>
                </a:cubicBezTo>
                <a:close/>
              </a:path>
            </a:pathLst>
          </a:custGeom>
          <a:solidFill>
            <a:srgbClr val="595959"/>
          </a:solidFill>
          <a:ln>
            <a:noFill/>
          </a:ln>
          <a:extLst>
            <a:ext uri="{91240B29-F687-4F45-9708-019B960494DF}">
              <a14:hiddenLine xmlns:a14="http://schemas.microsoft.com/office/drawing/2010/main" w="9525">
                <a:solidFill>
                  <a:srgbClr val="000000"/>
                </a:solidFill>
                <a:round/>
              </a14:hiddenLine>
            </a:ext>
          </a:extLst>
        </p:spPr>
        <p:txBody>
          <a:bodyPr/>
          <a:lstStyle/>
          <a:p>
            <a:endParaRPr lang="zh-CN" altLang="en-US" dirty="0">
              <a:solidFill>
                <a:prstClr val="black"/>
              </a:solidFill>
              <a:latin typeface="仓耳青禾体-谷力 W05"/>
              <a:ea typeface="仓耳青禾体-谷力 W05"/>
              <a:cs typeface="+mn-ea"/>
              <a:sym typeface="+mn-lt"/>
            </a:endParaRPr>
          </a:p>
        </p:txBody>
      </p:sp>
    </p:spTree>
    <p:custDataLst>
      <p:tags r:id="rId29"/>
    </p:custData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100"/>
                                  </p:stCondLst>
                                  <p:childTnLst>
                                    <p:set>
                                      <p:cBhvr>
                                        <p:cTn id="6" dur="1" fill="hold">
                                          <p:stCondLst>
                                            <p:cond delay="0"/>
                                          </p:stCondLst>
                                        </p:cTn>
                                        <p:tgtEl>
                                          <p:spTgt spid="63"/>
                                        </p:tgtEl>
                                        <p:attrNameLst>
                                          <p:attrName>style.visibility</p:attrName>
                                        </p:attrNameLst>
                                      </p:cBhvr>
                                      <p:to>
                                        <p:strVal val="visible"/>
                                      </p:to>
                                    </p:set>
                                    <p:anim calcmode="lin" valueType="num">
                                      <p:cBhvr>
                                        <p:cTn id="7" dur="500" fill="hold"/>
                                        <p:tgtEl>
                                          <p:spTgt spid="63"/>
                                        </p:tgtEl>
                                        <p:attrNameLst>
                                          <p:attrName>ppt_w</p:attrName>
                                        </p:attrNameLst>
                                      </p:cBhvr>
                                      <p:tavLst>
                                        <p:tav tm="0">
                                          <p:val>
                                            <p:fltVal val="0"/>
                                          </p:val>
                                        </p:tav>
                                        <p:tav tm="100000">
                                          <p:val>
                                            <p:strVal val="#ppt_w"/>
                                          </p:val>
                                        </p:tav>
                                      </p:tavLst>
                                    </p:anim>
                                    <p:anim calcmode="lin" valueType="num">
                                      <p:cBhvr>
                                        <p:cTn id="8" dur="500" fill="hold"/>
                                        <p:tgtEl>
                                          <p:spTgt spid="63"/>
                                        </p:tgtEl>
                                        <p:attrNameLst>
                                          <p:attrName>ppt_h</p:attrName>
                                        </p:attrNameLst>
                                      </p:cBhvr>
                                      <p:tavLst>
                                        <p:tav tm="0">
                                          <p:val>
                                            <p:fltVal val="0"/>
                                          </p:val>
                                        </p:tav>
                                        <p:tav tm="100000">
                                          <p:val>
                                            <p:strVal val="#ppt_h"/>
                                          </p:val>
                                        </p:tav>
                                      </p:tavLst>
                                    </p:anim>
                                    <p:animEffect transition="in" filter="fade">
                                      <p:cBhvr>
                                        <p:cTn id="9" dur="500"/>
                                        <p:tgtEl>
                                          <p:spTgt spid="63"/>
                                        </p:tgtEl>
                                      </p:cBhvr>
                                    </p:animEffect>
                                  </p:childTnLst>
                                </p:cTn>
                              </p:par>
                              <p:par>
                                <p:cTn id="10" presetID="53" presetClass="entr" presetSubtype="16" fill="hold" nodeType="withEffect">
                                  <p:stCondLst>
                                    <p:cond delay="100"/>
                                  </p:stCondLst>
                                  <p:childTnLst>
                                    <p:set>
                                      <p:cBhvr>
                                        <p:cTn id="11" dur="1" fill="hold">
                                          <p:stCondLst>
                                            <p:cond delay="0"/>
                                          </p:stCondLst>
                                        </p:cTn>
                                        <p:tgtEl>
                                          <p:spTgt spid="12"/>
                                        </p:tgtEl>
                                        <p:attrNameLst>
                                          <p:attrName>style.visibility</p:attrName>
                                        </p:attrNameLst>
                                      </p:cBhvr>
                                      <p:to>
                                        <p:strVal val="visible"/>
                                      </p:to>
                                    </p:set>
                                    <p:anim calcmode="lin" valueType="num">
                                      <p:cBhvr>
                                        <p:cTn id="12" dur="500" fill="hold"/>
                                        <p:tgtEl>
                                          <p:spTgt spid="12"/>
                                        </p:tgtEl>
                                        <p:attrNameLst>
                                          <p:attrName>ppt_w</p:attrName>
                                        </p:attrNameLst>
                                      </p:cBhvr>
                                      <p:tavLst>
                                        <p:tav tm="0">
                                          <p:val>
                                            <p:fltVal val="0"/>
                                          </p:val>
                                        </p:tav>
                                        <p:tav tm="100000">
                                          <p:val>
                                            <p:strVal val="#ppt_w"/>
                                          </p:val>
                                        </p:tav>
                                      </p:tavLst>
                                    </p:anim>
                                    <p:anim calcmode="lin" valueType="num">
                                      <p:cBhvr>
                                        <p:cTn id="13" dur="500" fill="hold"/>
                                        <p:tgtEl>
                                          <p:spTgt spid="12"/>
                                        </p:tgtEl>
                                        <p:attrNameLst>
                                          <p:attrName>ppt_h</p:attrName>
                                        </p:attrNameLst>
                                      </p:cBhvr>
                                      <p:tavLst>
                                        <p:tav tm="0">
                                          <p:val>
                                            <p:fltVal val="0"/>
                                          </p:val>
                                        </p:tav>
                                        <p:tav tm="100000">
                                          <p:val>
                                            <p:strVal val="#ppt_h"/>
                                          </p:val>
                                        </p:tav>
                                      </p:tavLst>
                                    </p:anim>
                                    <p:animEffect transition="in" filter="fade">
                                      <p:cBhvr>
                                        <p:cTn id="14" dur="500"/>
                                        <p:tgtEl>
                                          <p:spTgt spid="12"/>
                                        </p:tgtEl>
                                      </p:cBhvr>
                                    </p:animEffect>
                                  </p:childTnLst>
                                </p:cTn>
                              </p:par>
                              <p:par>
                                <p:cTn id="15" presetID="53" presetClass="entr" presetSubtype="16" fill="hold" nodeType="withEffect">
                                  <p:stCondLst>
                                    <p:cond delay="100"/>
                                  </p:stCondLst>
                                  <p:childTnLst>
                                    <p:set>
                                      <p:cBhvr>
                                        <p:cTn id="16" dur="1" fill="hold">
                                          <p:stCondLst>
                                            <p:cond delay="0"/>
                                          </p:stCondLst>
                                        </p:cTn>
                                        <p:tgtEl>
                                          <p:spTgt spid="28"/>
                                        </p:tgtEl>
                                        <p:attrNameLst>
                                          <p:attrName>style.visibility</p:attrName>
                                        </p:attrNameLst>
                                      </p:cBhvr>
                                      <p:to>
                                        <p:strVal val="visible"/>
                                      </p:to>
                                    </p:set>
                                    <p:anim calcmode="lin" valueType="num">
                                      <p:cBhvr>
                                        <p:cTn id="17" dur="500" fill="hold"/>
                                        <p:tgtEl>
                                          <p:spTgt spid="28"/>
                                        </p:tgtEl>
                                        <p:attrNameLst>
                                          <p:attrName>ppt_w</p:attrName>
                                        </p:attrNameLst>
                                      </p:cBhvr>
                                      <p:tavLst>
                                        <p:tav tm="0">
                                          <p:val>
                                            <p:fltVal val="0"/>
                                          </p:val>
                                        </p:tav>
                                        <p:tav tm="100000">
                                          <p:val>
                                            <p:strVal val="#ppt_w"/>
                                          </p:val>
                                        </p:tav>
                                      </p:tavLst>
                                    </p:anim>
                                    <p:anim calcmode="lin" valueType="num">
                                      <p:cBhvr>
                                        <p:cTn id="18" dur="500" fill="hold"/>
                                        <p:tgtEl>
                                          <p:spTgt spid="28"/>
                                        </p:tgtEl>
                                        <p:attrNameLst>
                                          <p:attrName>ppt_h</p:attrName>
                                        </p:attrNameLst>
                                      </p:cBhvr>
                                      <p:tavLst>
                                        <p:tav tm="0">
                                          <p:val>
                                            <p:fltVal val="0"/>
                                          </p:val>
                                        </p:tav>
                                        <p:tav tm="100000">
                                          <p:val>
                                            <p:strVal val="#ppt_h"/>
                                          </p:val>
                                        </p:tav>
                                      </p:tavLst>
                                    </p:anim>
                                    <p:animEffect transition="in" filter="fade">
                                      <p:cBhvr>
                                        <p:cTn id="19" dur="500"/>
                                        <p:tgtEl>
                                          <p:spTgt spid="28"/>
                                        </p:tgtEl>
                                      </p:cBhvr>
                                    </p:animEffect>
                                  </p:childTnLst>
                                </p:cTn>
                              </p:par>
                              <p:par>
                                <p:cTn id="20" presetID="22" presetClass="entr" presetSubtype="8" fill="hold" grpId="0" nodeType="withEffect">
                                  <p:stCondLst>
                                    <p:cond delay="0"/>
                                  </p:stCondLst>
                                  <p:childTnLst>
                                    <p:set>
                                      <p:cBhvr>
                                        <p:cTn id="21" dur="1" fill="hold">
                                          <p:stCondLst>
                                            <p:cond delay="0"/>
                                          </p:stCondLst>
                                        </p:cTn>
                                        <p:tgtEl>
                                          <p:spTgt spid="91"/>
                                        </p:tgtEl>
                                        <p:attrNameLst>
                                          <p:attrName>style.visibility</p:attrName>
                                        </p:attrNameLst>
                                      </p:cBhvr>
                                      <p:to>
                                        <p:strVal val="visible"/>
                                      </p:to>
                                    </p:set>
                                    <p:animEffect transition="in" filter="wipe(left)">
                                      <p:cBhvr>
                                        <p:cTn id="22" dur="500"/>
                                        <p:tgtEl>
                                          <p:spTgt spid="91"/>
                                        </p:tgtEl>
                                      </p:cBhvr>
                                    </p:animEffect>
                                  </p:childTnLst>
                                </p:cTn>
                              </p:par>
                              <p:par>
                                <p:cTn id="23" presetID="22" presetClass="entr" presetSubtype="8" fill="hold" grpId="0" nodeType="withEffect">
                                  <p:stCondLst>
                                    <p:cond delay="0"/>
                                  </p:stCondLst>
                                  <p:childTnLst>
                                    <p:set>
                                      <p:cBhvr>
                                        <p:cTn id="24" dur="1" fill="hold">
                                          <p:stCondLst>
                                            <p:cond delay="0"/>
                                          </p:stCondLst>
                                        </p:cTn>
                                        <p:tgtEl>
                                          <p:spTgt spid="41"/>
                                        </p:tgtEl>
                                        <p:attrNameLst>
                                          <p:attrName>style.visibility</p:attrName>
                                        </p:attrNameLst>
                                      </p:cBhvr>
                                      <p:to>
                                        <p:strVal val="visible"/>
                                      </p:to>
                                    </p:set>
                                    <p:animEffect transition="in" filter="wipe(left)">
                                      <p:cBhvr>
                                        <p:cTn id="25" dur="5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1" grpId="0" bldLvl="0" animBg="1"/>
      <p:bldP spid="41" grpId="0" bldLvl="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1"/>
          <a:stretch>
            <a:fillRect/>
          </a:stretch>
        </a:blipFill>
        <a:effectLst/>
      </p:bgPr>
    </p:bg>
    <p:spTree>
      <p:nvGrpSpPr>
        <p:cNvPr id="1" name=""/>
        <p:cNvGrpSpPr/>
        <p:nvPr/>
      </p:nvGrpSpPr>
      <p:grpSpPr/>
      <p:sp>
        <p:nvSpPr>
          <p:cNvPr id="5" name="文本框 7"/>
          <p:cNvSpPr txBox="1">
            <a:spLocks noChangeArrowheads="1"/>
          </p:cNvSpPr>
          <p:nvPr/>
        </p:nvSpPr>
        <p:spPr bwMode="auto">
          <a:xfrm>
            <a:off x="2881476" y="2651204"/>
            <a:ext cx="5372100" cy="31381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marL="0" marR="0" lvl="0" indent="0" algn="ctr" defTabSz="914400" rtl="0" eaLnBrk="1" fontAlgn="base" latinLnBrk="0" hangingPunct="1">
              <a:lnSpc>
                <a:spcPct val="100000"/>
              </a:lnSpc>
              <a:spcBef>
                <a:spcPct val="0"/>
              </a:spcBef>
              <a:spcAft>
                <a:spcPct val="0"/>
              </a:spcAft>
              <a:buClrTx/>
              <a:buSzTx/>
              <a:buFontTx/>
              <a:buNone/>
              <a:defRPr/>
            </a:pPr>
            <a:r>
              <a:rPr lang="en-US" altLang="zh-CN" sz="6600" dirty="0">
                <a:solidFill>
                  <a:srgbClr val="595959"/>
                </a:solidFill>
                <a:latin typeface="Centaur" panose="02030504050205020304" charset="0"/>
                <a:ea typeface="仓耳青禾体-谷力 W05"/>
                <a:cs typeface="Centaur" panose="02030504050205020304" charset="0"/>
                <a:sym typeface="+mn-lt"/>
              </a:rPr>
              <a:t>Character Role Asset Presentation</a:t>
            </a:r>
            <a:endParaRPr kumimoji="0" lang="zh-CN" altLang="en-US" sz="6600" b="0" i="0" u="none" strike="noStrike" kern="1200" cap="none" spc="0" normalizeH="0" baseline="0" noProof="0" dirty="0">
              <a:ln>
                <a:noFill/>
              </a:ln>
              <a:solidFill>
                <a:srgbClr val="595959"/>
              </a:solidFill>
              <a:effectLst/>
              <a:uLnTx/>
              <a:uFillTx/>
              <a:latin typeface="仓耳青禾体-谷力 W05"/>
              <a:ea typeface="仓耳青禾体-谷力 W05"/>
              <a:cs typeface="+mn-ea"/>
              <a:sym typeface="+mn-lt"/>
            </a:endParaRPr>
          </a:p>
        </p:txBody>
      </p:sp>
      <p:sp>
        <p:nvSpPr>
          <p:cNvPr id="6" name="文本框 5"/>
          <p:cNvSpPr txBox="1"/>
          <p:nvPr/>
        </p:nvSpPr>
        <p:spPr>
          <a:xfrm>
            <a:off x="4752085" y="649163"/>
            <a:ext cx="1957588" cy="2215991"/>
          </a:xfrm>
          <a:prstGeom prst="rect">
            <a:avLst/>
          </a:prstGeom>
          <a:noFill/>
        </p:spPr>
        <p:txBody>
          <a:bodyPr wrap="none" rtlCol="0">
            <a:spAutoFit/>
          </a:bodyPr>
          <a:lstStyle/>
          <a:p>
            <a:pPr marL="0" marR="0" lvl="0" indent="0" algn="ctr" defTabSz="914400" rtl="0" eaLnBrk="1" fontAlgn="base" latinLnBrk="0" hangingPunct="1">
              <a:lnSpc>
                <a:spcPct val="100000"/>
              </a:lnSpc>
              <a:spcBef>
                <a:spcPct val="0"/>
              </a:spcBef>
              <a:spcAft>
                <a:spcPct val="0"/>
              </a:spcAft>
              <a:buClrTx/>
              <a:buSzTx/>
              <a:buFontTx/>
              <a:buNone/>
              <a:defRPr/>
            </a:pPr>
            <a:r>
              <a:rPr kumimoji="0" lang="en-US" altLang="zh-CN" sz="13800" b="1" i="0" u="none" strike="noStrike" kern="1200" cap="none" spc="0" normalizeH="0" baseline="0" noProof="0" dirty="0">
                <a:ln>
                  <a:noFill/>
                </a:ln>
                <a:solidFill>
                  <a:prstClr val="black">
                    <a:lumMod val="75000"/>
                    <a:lumOff val="25000"/>
                  </a:prstClr>
                </a:solidFill>
                <a:effectLst/>
                <a:uLnTx/>
                <a:uFillTx/>
                <a:latin typeface="仓耳青禾体-谷力 W05"/>
                <a:ea typeface="仓耳青禾体-谷力 W05"/>
                <a:cs typeface="+mn-ea"/>
                <a:sym typeface="+mn-lt"/>
              </a:rPr>
              <a:t>02</a:t>
            </a:r>
            <a:endParaRPr kumimoji="0" lang="en-US" altLang="zh-CN" sz="13800" b="1" i="0" u="none" strike="noStrike" kern="1200" cap="none" spc="0" normalizeH="0" baseline="0" noProof="0" dirty="0">
              <a:ln>
                <a:noFill/>
              </a:ln>
              <a:solidFill>
                <a:prstClr val="black">
                  <a:lumMod val="75000"/>
                  <a:lumOff val="25000"/>
                </a:prstClr>
              </a:solidFill>
              <a:effectLst/>
              <a:uLnTx/>
              <a:uFillTx/>
              <a:latin typeface="仓耳青禾体-谷力 W05"/>
              <a:ea typeface="仓耳青禾体-谷力 W05"/>
              <a:cs typeface="+mn-ea"/>
              <a:sym typeface="+mn-lt"/>
            </a:endParaRPr>
          </a:p>
        </p:txBody>
      </p:sp>
      <p:sp>
        <p:nvSpPr>
          <p:cNvPr id="7" name="Freeform 5"/>
          <p:cNvSpPr>
            <a:spLocks noChangeArrowheads="1"/>
          </p:cNvSpPr>
          <p:nvPr/>
        </p:nvSpPr>
        <p:spPr bwMode="auto">
          <a:xfrm>
            <a:off x="3163201" y="2517767"/>
            <a:ext cx="5317589" cy="133437"/>
          </a:xfrm>
          <a:custGeom>
            <a:avLst/>
            <a:gdLst>
              <a:gd name="T0" fmla="*/ 1 w 2288"/>
              <a:gd name="T1" fmla="*/ 2 h 38"/>
              <a:gd name="T2" fmla="*/ 2 w 2288"/>
              <a:gd name="T3" fmla="*/ 6 h 38"/>
              <a:gd name="T4" fmla="*/ 152 w 2288"/>
              <a:gd name="T5" fmla="*/ 19 h 38"/>
              <a:gd name="T6" fmla="*/ 199 w 2288"/>
              <a:gd name="T7" fmla="*/ 17 h 38"/>
              <a:gd name="T8" fmla="*/ 566 w 2288"/>
              <a:gd name="T9" fmla="*/ 25 h 38"/>
              <a:gd name="T10" fmla="*/ 710 w 2288"/>
              <a:gd name="T11" fmla="*/ 29 h 38"/>
              <a:gd name="T12" fmla="*/ 1040 w 2288"/>
              <a:gd name="T13" fmla="*/ 31 h 38"/>
              <a:gd name="T14" fmla="*/ 1426 w 2288"/>
              <a:gd name="T15" fmla="*/ 34 h 38"/>
              <a:gd name="T16" fmla="*/ 1706 w 2288"/>
              <a:gd name="T17" fmla="*/ 35 h 38"/>
              <a:gd name="T18" fmla="*/ 1898 w 2288"/>
              <a:gd name="T19" fmla="*/ 34 h 38"/>
              <a:gd name="T20" fmla="*/ 2020 w 2288"/>
              <a:gd name="T21" fmla="*/ 31 h 38"/>
              <a:gd name="T22" fmla="*/ 2182 w 2288"/>
              <a:gd name="T23" fmla="*/ 29 h 38"/>
              <a:gd name="T24" fmla="*/ 2210 w 2288"/>
              <a:gd name="T25" fmla="*/ 31 h 38"/>
              <a:gd name="T26" fmla="*/ 2286 w 2288"/>
              <a:gd name="T27" fmla="*/ 28 h 38"/>
              <a:gd name="T28" fmla="*/ 2287 w 2288"/>
              <a:gd name="T29" fmla="*/ 24 h 38"/>
              <a:gd name="T30" fmla="*/ 2283 w 2288"/>
              <a:gd name="T31" fmla="*/ 23 h 38"/>
              <a:gd name="T32" fmla="*/ 2210 w 2288"/>
              <a:gd name="T33" fmla="*/ 25 h 38"/>
              <a:gd name="T34" fmla="*/ 2183 w 2288"/>
              <a:gd name="T35" fmla="*/ 23 h 38"/>
              <a:gd name="T36" fmla="*/ 2020 w 2288"/>
              <a:gd name="T37" fmla="*/ 25 h 38"/>
              <a:gd name="T38" fmla="*/ 1898 w 2288"/>
              <a:gd name="T39" fmla="*/ 28 h 38"/>
              <a:gd name="T40" fmla="*/ 1706 w 2288"/>
              <a:gd name="T41" fmla="*/ 29 h 38"/>
              <a:gd name="T42" fmla="*/ 1426 w 2288"/>
              <a:gd name="T43" fmla="*/ 28 h 38"/>
              <a:gd name="T44" fmla="*/ 1040 w 2288"/>
              <a:gd name="T45" fmla="*/ 25 h 38"/>
              <a:gd name="T46" fmla="*/ 710 w 2288"/>
              <a:gd name="T47" fmla="*/ 23 h 38"/>
              <a:gd name="T48" fmla="*/ 567 w 2288"/>
              <a:gd name="T49" fmla="*/ 19 h 38"/>
              <a:gd name="T50" fmla="*/ 199 w 2288"/>
              <a:gd name="T51" fmla="*/ 11 h 38"/>
              <a:gd name="T52" fmla="*/ 152 w 2288"/>
              <a:gd name="T53" fmla="*/ 13 h 38"/>
              <a:gd name="T54" fmla="*/ 5 w 2288"/>
              <a:gd name="T55" fmla="*/ 1 h 38"/>
              <a:gd name="T56" fmla="*/ 1 w 2288"/>
              <a:gd name="T57" fmla="*/ 2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288" h="38">
                <a:moveTo>
                  <a:pt x="1" y="2"/>
                </a:moveTo>
                <a:cubicBezTo>
                  <a:pt x="0" y="3"/>
                  <a:pt x="1" y="5"/>
                  <a:pt x="2" y="6"/>
                </a:cubicBezTo>
                <a:cubicBezTo>
                  <a:pt x="39" y="25"/>
                  <a:pt x="99" y="22"/>
                  <a:pt x="152" y="19"/>
                </a:cubicBezTo>
                <a:cubicBezTo>
                  <a:pt x="169" y="18"/>
                  <a:pt x="185" y="17"/>
                  <a:pt x="199" y="17"/>
                </a:cubicBezTo>
                <a:cubicBezTo>
                  <a:pt x="322" y="17"/>
                  <a:pt x="446" y="21"/>
                  <a:pt x="566" y="25"/>
                </a:cubicBezTo>
                <a:cubicBezTo>
                  <a:pt x="710" y="29"/>
                  <a:pt x="710" y="29"/>
                  <a:pt x="710" y="29"/>
                </a:cubicBezTo>
                <a:cubicBezTo>
                  <a:pt x="820" y="32"/>
                  <a:pt x="932" y="31"/>
                  <a:pt x="1040" y="31"/>
                </a:cubicBezTo>
                <a:cubicBezTo>
                  <a:pt x="1167" y="30"/>
                  <a:pt x="1297" y="29"/>
                  <a:pt x="1426" y="34"/>
                </a:cubicBezTo>
                <a:cubicBezTo>
                  <a:pt x="1519" y="37"/>
                  <a:pt x="1614" y="36"/>
                  <a:pt x="1706" y="35"/>
                </a:cubicBezTo>
                <a:cubicBezTo>
                  <a:pt x="1769" y="34"/>
                  <a:pt x="1834" y="34"/>
                  <a:pt x="1898" y="34"/>
                </a:cubicBezTo>
                <a:cubicBezTo>
                  <a:pt x="1939" y="35"/>
                  <a:pt x="1980" y="33"/>
                  <a:pt x="2020" y="31"/>
                </a:cubicBezTo>
                <a:cubicBezTo>
                  <a:pt x="2073" y="28"/>
                  <a:pt x="2128" y="26"/>
                  <a:pt x="2182" y="29"/>
                </a:cubicBezTo>
                <a:cubicBezTo>
                  <a:pt x="2191" y="29"/>
                  <a:pt x="2200" y="30"/>
                  <a:pt x="2210" y="31"/>
                </a:cubicBezTo>
                <a:cubicBezTo>
                  <a:pt x="2236" y="34"/>
                  <a:pt x="2266" y="38"/>
                  <a:pt x="2286" y="28"/>
                </a:cubicBezTo>
                <a:cubicBezTo>
                  <a:pt x="2287" y="28"/>
                  <a:pt x="2288" y="26"/>
                  <a:pt x="2287" y="24"/>
                </a:cubicBezTo>
                <a:cubicBezTo>
                  <a:pt x="2286" y="23"/>
                  <a:pt x="2285" y="22"/>
                  <a:pt x="2283" y="23"/>
                </a:cubicBezTo>
                <a:cubicBezTo>
                  <a:pt x="2265" y="32"/>
                  <a:pt x="2236" y="28"/>
                  <a:pt x="2210" y="25"/>
                </a:cubicBezTo>
                <a:cubicBezTo>
                  <a:pt x="2200" y="24"/>
                  <a:pt x="2191" y="23"/>
                  <a:pt x="2183" y="23"/>
                </a:cubicBezTo>
                <a:cubicBezTo>
                  <a:pt x="2128" y="20"/>
                  <a:pt x="2073" y="22"/>
                  <a:pt x="2020" y="25"/>
                </a:cubicBezTo>
                <a:cubicBezTo>
                  <a:pt x="1980" y="27"/>
                  <a:pt x="1938" y="29"/>
                  <a:pt x="1898" y="28"/>
                </a:cubicBezTo>
                <a:cubicBezTo>
                  <a:pt x="1834" y="28"/>
                  <a:pt x="1769" y="28"/>
                  <a:pt x="1706" y="29"/>
                </a:cubicBezTo>
                <a:cubicBezTo>
                  <a:pt x="1614" y="30"/>
                  <a:pt x="1519" y="32"/>
                  <a:pt x="1426" y="28"/>
                </a:cubicBezTo>
                <a:cubicBezTo>
                  <a:pt x="1297" y="23"/>
                  <a:pt x="1167" y="24"/>
                  <a:pt x="1040" y="25"/>
                </a:cubicBezTo>
                <a:cubicBezTo>
                  <a:pt x="932" y="25"/>
                  <a:pt x="820" y="26"/>
                  <a:pt x="710" y="23"/>
                </a:cubicBezTo>
                <a:cubicBezTo>
                  <a:pt x="567" y="19"/>
                  <a:pt x="567" y="19"/>
                  <a:pt x="567" y="19"/>
                </a:cubicBezTo>
                <a:cubicBezTo>
                  <a:pt x="446" y="15"/>
                  <a:pt x="322" y="11"/>
                  <a:pt x="199" y="11"/>
                </a:cubicBezTo>
                <a:cubicBezTo>
                  <a:pt x="185" y="11"/>
                  <a:pt x="169" y="12"/>
                  <a:pt x="152" y="13"/>
                </a:cubicBezTo>
                <a:cubicBezTo>
                  <a:pt x="100" y="16"/>
                  <a:pt x="40" y="19"/>
                  <a:pt x="5" y="1"/>
                </a:cubicBezTo>
                <a:cubicBezTo>
                  <a:pt x="4" y="0"/>
                  <a:pt x="2" y="0"/>
                  <a:pt x="1" y="2"/>
                </a:cubicBezTo>
                <a:close/>
              </a:path>
            </a:pathLst>
          </a:custGeom>
          <a:solidFill>
            <a:srgbClr val="595959"/>
          </a:solid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dirty="0">
              <a:ln>
                <a:noFill/>
              </a:ln>
              <a:solidFill>
                <a:prstClr val="black"/>
              </a:solidFill>
              <a:effectLst/>
              <a:uLnTx/>
              <a:uFillTx/>
              <a:latin typeface="仓耳青禾体-谷力 W05"/>
              <a:ea typeface="仓耳青禾体-谷力 W05"/>
              <a:cs typeface="+mn-ea"/>
              <a:sym typeface="+mn-lt"/>
            </a:endParaRPr>
          </a:p>
        </p:txBody>
      </p:sp>
      <p:cxnSp>
        <p:nvCxnSpPr>
          <p:cNvPr id="18" name="直接连接符 17"/>
          <p:cNvCxnSpPr/>
          <p:nvPr/>
        </p:nvCxnSpPr>
        <p:spPr>
          <a:xfrm>
            <a:off x="9390710" y="1113875"/>
            <a:ext cx="0" cy="2020824"/>
          </a:xfrm>
          <a:prstGeom prst="line">
            <a:avLst/>
          </a:prstGeom>
          <a:ln w="22225">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grpSp>
        <p:nvGrpSpPr>
          <p:cNvPr id="19" name="组合 18"/>
          <p:cNvGrpSpPr/>
          <p:nvPr/>
        </p:nvGrpSpPr>
        <p:grpSpPr>
          <a:xfrm rot="10800000">
            <a:off x="8476945" y="3134699"/>
            <a:ext cx="1958079" cy="1956816"/>
            <a:chOff x="5045075" y="739776"/>
            <a:chExt cx="2462212" cy="2460624"/>
          </a:xfrm>
        </p:grpSpPr>
        <p:sp>
          <p:nvSpPr>
            <p:cNvPr id="20" name="Freeform 11"/>
            <p:cNvSpPr>
              <a:spLocks noEditPoints="1"/>
            </p:cNvSpPr>
            <p:nvPr/>
          </p:nvSpPr>
          <p:spPr bwMode="auto">
            <a:xfrm>
              <a:off x="5536459" y="1271437"/>
              <a:ext cx="1563687" cy="1468437"/>
            </a:xfrm>
            <a:custGeom>
              <a:avLst/>
              <a:gdLst>
                <a:gd name="T0" fmla="*/ 694 w 710"/>
                <a:gd name="T1" fmla="*/ 221 h 666"/>
                <a:gd name="T2" fmla="*/ 681 w 710"/>
                <a:gd name="T3" fmla="*/ 166 h 666"/>
                <a:gd name="T4" fmla="*/ 627 w 710"/>
                <a:gd name="T5" fmla="*/ 134 h 666"/>
                <a:gd name="T6" fmla="*/ 632 w 710"/>
                <a:gd name="T7" fmla="*/ 87 h 666"/>
                <a:gd name="T8" fmla="*/ 562 w 710"/>
                <a:gd name="T9" fmla="*/ 33 h 666"/>
                <a:gd name="T10" fmla="*/ 478 w 710"/>
                <a:gd name="T11" fmla="*/ 11 h 666"/>
                <a:gd name="T12" fmla="*/ 418 w 710"/>
                <a:gd name="T13" fmla="*/ 19 h 666"/>
                <a:gd name="T14" fmla="*/ 366 w 710"/>
                <a:gd name="T15" fmla="*/ 29 h 666"/>
                <a:gd name="T16" fmla="*/ 320 w 710"/>
                <a:gd name="T17" fmla="*/ 29 h 666"/>
                <a:gd name="T18" fmla="*/ 330 w 710"/>
                <a:gd name="T19" fmla="*/ 90 h 666"/>
                <a:gd name="T20" fmla="*/ 220 w 710"/>
                <a:gd name="T21" fmla="*/ 61 h 666"/>
                <a:gd name="T22" fmla="*/ 167 w 710"/>
                <a:gd name="T23" fmla="*/ 57 h 666"/>
                <a:gd name="T24" fmla="*/ 147 w 710"/>
                <a:gd name="T25" fmla="*/ 92 h 666"/>
                <a:gd name="T26" fmla="*/ 252 w 710"/>
                <a:gd name="T27" fmla="*/ 227 h 666"/>
                <a:gd name="T28" fmla="*/ 97 w 710"/>
                <a:gd name="T29" fmla="*/ 167 h 666"/>
                <a:gd name="T30" fmla="*/ 124 w 710"/>
                <a:gd name="T31" fmla="*/ 227 h 666"/>
                <a:gd name="T32" fmla="*/ 48 w 710"/>
                <a:gd name="T33" fmla="*/ 219 h 666"/>
                <a:gd name="T34" fmla="*/ 16 w 710"/>
                <a:gd name="T35" fmla="*/ 270 h 666"/>
                <a:gd name="T36" fmla="*/ 42 w 710"/>
                <a:gd name="T37" fmla="*/ 312 h 666"/>
                <a:gd name="T38" fmla="*/ 46 w 710"/>
                <a:gd name="T39" fmla="*/ 353 h 666"/>
                <a:gd name="T40" fmla="*/ 59 w 710"/>
                <a:gd name="T41" fmla="*/ 396 h 666"/>
                <a:gd name="T42" fmla="*/ 84 w 710"/>
                <a:gd name="T43" fmla="*/ 447 h 666"/>
                <a:gd name="T44" fmla="*/ 126 w 710"/>
                <a:gd name="T45" fmla="*/ 514 h 666"/>
                <a:gd name="T46" fmla="*/ 201 w 710"/>
                <a:gd name="T47" fmla="*/ 587 h 666"/>
                <a:gd name="T48" fmla="*/ 223 w 710"/>
                <a:gd name="T49" fmla="*/ 608 h 666"/>
                <a:gd name="T50" fmla="*/ 305 w 710"/>
                <a:gd name="T51" fmla="*/ 637 h 666"/>
                <a:gd name="T52" fmla="*/ 332 w 710"/>
                <a:gd name="T53" fmla="*/ 630 h 666"/>
                <a:gd name="T54" fmla="*/ 399 w 710"/>
                <a:gd name="T55" fmla="*/ 640 h 666"/>
                <a:gd name="T56" fmla="*/ 440 w 710"/>
                <a:gd name="T57" fmla="*/ 631 h 666"/>
                <a:gd name="T58" fmla="*/ 455 w 710"/>
                <a:gd name="T59" fmla="*/ 619 h 666"/>
                <a:gd name="T60" fmla="*/ 456 w 710"/>
                <a:gd name="T61" fmla="*/ 571 h 666"/>
                <a:gd name="T62" fmla="*/ 461 w 710"/>
                <a:gd name="T63" fmla="*/ 571 h 666"/>
                <a:gd name="T64" fmla="*/ 417 w 710"/>
                <a:gd name="T65" fmla="*/ 492 h 666"/>
                <a:gd name="T66" fmla="*/ 492 w 710"/>
                <a:gd name="T67" fmla="*/ 487 h 666"/>
                <a:gd name="T68" fmla="*/ 560 w 710"/>
                <a:gd name="T69" fmla="*/ 527 h 666"/>
                <a:gd name="T70" fmla="*/ 379 w 710"/>
                <a:gd name="T71" fmla="*/ 359 h 666"/>
                <a:gd name="T72" fmla="*/ 557 w 710"/>
                <a:gd name="T73" fmla="*/ 455 h 666"/>
                <a:gd name="T74" fmla="*/ 622 w 710"/>
                <a:gd name="T75" fmla="*/ 452 h 666"/>
                <a:gd name="T76" fmla="*/ 632 w 710"/>
                <a:gd name="T77" fmla="*/ 411 h 666"/>
                <a:gd name="T78" fmla="*/ 585 w 710"/>
                <a:gd name="T79" fmla="*/ 339 h 666"/>
                <a:gd name="T80" fmla="*/ 645 w 710"/>
                <a:gd name="T81" fmla="*/ 333 h 666"/>
                <a:gd name="T82" fmla="*/ 675 w 710"/>
                <a:gd name="T83" fmla="*/ 304 h 666"/>
                <a:gd name="T84" fmla="*/ 667 w 710"/>
                <a:gd name="T85" fmla="*/ 297 h 666"/>
                <a:gd name="T86" fmla="*/ 684 w 710"/>
                <a:gd name="T87" fmla="*/ 259 h 666"/>
                <a:gd name="T88" fmla="*/ 396 w 710"/>
                <a:gd name="T89" fmla="*/ 260 h 666"/>
                <a:gd name="T90" fmla="*/ 531 w 710"/>
                <a:gd name="T91" fmla="*/ 352 h 6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710" h="666">
                  <a:moveTo>
                    <a:pt x="684" y="259"/>
                  </a:moveTo>
                  <a:cubicBezTo>
                    <a:pt x="701" y="258"/>
                    <a:pt x="710" y="233"/>
                    <a:pt x="694" y="221"/>
                  </a:cubicBezTo>
                  <a:cubicBezTo>
                    <a:pt x="669" y="203"/>
                    <a:pt x="669" y="203"/>
                    <a:pt x="669" y="203"/>
                  </a:cubicBezTo>
                  <a:cubicBezTo>
                    <a:pt x="688" y="205"/>
                    <a:pt x="701" y="177"/>
                    <a:pt x="681" y="166"/>
                  </a:cubicBezTo>
                  <a:cubicBezTo>
                    <a:pt x="676" y="163"/>
                    <a:pt x="671" y="160"/>
                    <a:pt x="666" y="158"/>
                  </a:cubicBezTo>
                  <a:cubicBezTo>
                    <a:pt x="653" y="150"/>
                    <a:pt x="640" y="142"/>
                    <a:pt x="627" y="134"/>
                  </a:cubicBezTo>
                  <a:cubicBezTo>
                    <a:pt x="645" y="137"/>
                    <a:pt x="661" y="117"/>
                    <a:pt x="646" y="101"/>
                  </a:cubicBezTo>
                  <a:cubicBezTo>
                    <a:pt x="641" y="96"/>
                    <a:pt x="636" y="91"/>
                    <a:pt x="632" y="87"/>
                  </a:cubicBezTo>
                  <a:cubicBezTo>
                    <a:pt x="633" y="81"/>
                    <a:pt x="631" y="76"/>
                    <a:pt x="625" y="71"/>
                  </a:cubicBezTo>
                  <a:cubicBezTo>
                    <a:pt x="605" y="56"/>
                    <a:pt x="585" y="43"/>
                    <a:pt x="562" y="33"/>
                  </a:cubicBezTo>
                  <a:cubicBezTo>
                    <a:pt x="549" y="27"/>
                    <a:pt x="537" y="34"/>
                    <a:pt x="533" y="44"/>
                  </a:cubicBezTo>
                  <a:cubicBezTo>
                    <a:pt x="515" y="34"/>
                    <a:pt x="496" y="23"/>
                    <a:pt x="478" y="11"/>
                  </a:cubicBezTo>
                  <a:cubicBezTo>
                    <a:pt x="460" y="0"/>
                    <a:pt x="442" y="21"/>
                    <a:pt x="450" y="37"/>
                  </a:cubicBezTo>
                  <a:cubicBezTo>
                    <a:pt x="439" y="31"/>
                    <a:pt x="428" y="25"/>
                    <a:pt x="418" y="19"/>
                  </a:cubicBezTo>
                  <a:cubicBezTo>
                    <a:pt x="400" y="9"/>
                    <a:pt x="385" y="27"/>
                    <a:pt x="389" y="42"/>
                  </a:cubicBezTo>
                  <a:cubicBezTo>
                    <a:pt x="381" y="38"/>
                    <a:pt x="374" y="33"/>
                    <a:pt x="366" y="29"/>
                  </a:cubicBezTo>
                  <a:cubicBezTo>
                    <a:pt x="353" y="22"/>
                    <a:pt x="340" y="30"/>
                    <a:pt x="337" y="41"/>
                  </a:cubicBezTo>
                  <a:cubicBezTo>
                    <a:pt x="331" y="37"/>
                    <a:pt x="325" y="33"/>
                    <a:pt x="320" y="29"/>
                  </a:cubicBezTo>
                  <a:cubicBezTo>
                    <a:pt x="301" y="16"/>
                    <a:pt x="278" y="46"/>
                    <a:pt x="296" y="61"/>
                  </a:cubicBezTo>
                  <a:cubicBezTo>
                    <a:pt x="307" y="70"/>
                    <a:pt x="318" y="80"/>
                    <a:pt x="330" y="90"/>
                  </a:cubicBezTo>
                  <a:cubicBezTo>
                    <a:pt x="302" y="71"/>
                    <a:pt x="275" y="52"/>
                    <a:pt x="247" y="33"/>
                  </a:cubicBezTo>
                  <a:cubicBezTo>
                    <a:pt x="230" y="21"/>
                    <a:pt x="211" y="45"/>
                    <a:pt x="220" y="61"/>
                  </a:cubicBezTo>
                  <a:cubicBezTo>
                    <a:pt x="210" y="59"/>
                    <a:pt x="200" y="68"/>
                    <a:pt x="198" y="77"/>
                  </a:cubicBezTo>
                  <a:cubicBezTo>
                    <a:pt x="188" y="71"/>
                    <a:pt x="178" y="64"/>
                    <a:pt x="167" y="57"/>
                  </a:cubicBezTo>
                  <a:cubicBezTo>
                    <a:pt x="148" y="44"/>
                    <a:pt x="127" y="73"/>
                    <a:pt x="143" y="88"/>
                  </a:cubicBezTo>
                  <a:cubicBezTo>
                    <a:pt x="145" y="90"/>
                    <a:pt x="146" y="91"/>
                    <a:pt x="147" y="92"/>
                  </a:cubicBezTo>
                  <a:cubicBezTo>
                    <a:pt x="140" y="99"/>
                    <a:pt x="138" y="110"/>
                    <a:pt x="147" y="120"/>
                  </a:cubicBezTo>
                  <a:cubicBezTo>
                    <a:pt x="180" y="157"/>
                    <a:pt x="215" y="193"/>
                    <a:pt x="252" y="227"/>
                  </a:cubicBezTo>
                  <a:cubicBezTo>
                    <a:pt x="210" y="200"/>
                    <a:pt x="168" y="173"/>
                    <a:pt x="127" y="144"/>
                  </a:cubicBezTo>
                  <a:cubicBezTo>
                    <a:pt x="111" y="134"/>
                    <a:pt x="93" y="152"/>
                    <a:pt x="97" y="167"/>
                  </a:cubicBezTo>
                  <a:cubicBezTo>
                    <a:pt x="88" y="173"/>
                    <a:pt x="84" y="186"/>
                    <a:pt x="94" y="197"/>
                  </a:cubicBezTo>
                  <a:cubicBezTo>
                    <a:pt x="104" y="207"/>
                    <a:pt x="114" y="217"/>
                    <a:pt x="124" y="227"/>
                  </a:cubicBezTo>
                  <a:cubicBezTo>
                    <a:pt x="109" y="216"/>
                    <a:pt x="94" y="205"/>
                    <a:pt x="78" y="196"/>
                  </a:cubicBezTo>
                  <a:cubicBezTo>
                    <a:pt x="62" y="186"/>
                    <a:pt x="43" y="204"/>
                    <a:pt x="48" y="219"/>
                  </a:cubicBezTo>
                  <a:cubicBezTo>
                    <a:pt x="42" y="222"/>
                    <a:pt x="37" y="229"/>
                    <a:pt x="36" y="236"/>
                  </a:cubicBezTo>
                  <a:cubicBezTo>
                    <a:pt x="19" y="230"/>
                    <a:pt x="0" y="257"/>
                    <a:pt x="16" y="270"/>
                  </a:cubicBezTo>
                  <a:cubicBezTo>
                    <a:pt x="24" y="276"/>
                    <a:pt x="32" y="282"/>
                    <a:pt x="39" y="288"/>
                  </a:cubicBezTo>
                  <a:cubicBezTo>
                    <a:pt x="34" y="295"/>
                    <a:pt x="33" y="304"/>
                    <a:pt x="42" y="312"/>
                  </a:cubicBezTo>
                  <a:cubicBezTo>
                    <a:pt x="45" y="315"/>
                    <a:pt x="49" y="318"/>
                    <a:pt x="52" y="321"/>
                  </a:cubicBezTo>
                  <a:cubicBezTo>
                    <a:pt x="41" y="326"/>
                    <a:pt x="34" y="341"/>
                    <a:pt x="46" y="353"/>
                  </a:cubicBezTo>
                  <a:cubicBezTo>
                    <a:pt x="51" y="357"/>
                    <a:pt x="56" y="362"/>
                    <a:pt x="61" y="367"/>
                  </a:cubicBezTo>
                  <a:cubicBezTo>
                    <a:pt x="53" y="374"/>
                    <a:pt x="49" y="388"/>
                    <a:pt x="59" y="396"/>
                  </a:cubicBezTo>
                  <a:cubicBezTo>
                    <a:pt x="68" y="404"/>
                    <a:pt x="77" y="411"/>
                    <a:pt x="85" y="418"/>
                  </a:cubicBezTo>
                  <a:cubicBezTo>
                    <a:pt x="78" y="426"/>
                    <a:pt x="75" y="438"/>
                    <a:pt x="84" y="447"/>
                  </a:cubicBezTo>
                  <a:cubicBezTo>
                    <a:pt x="97" y="459"/>
                    <a:pt x="110" y="471"/>
                    <a:pt x="123" y="482"/>
                  </a:cubicBezTo>
                  <a:cubicBezTo>
                    <a:pt x="115" y="491"/>
                    <a:pt x="114" y="505"/>
                    <a:pt x="126" y="514"/>
                  </a:cubicBezTo>
                  <a:cubicBezTo>
                    <a:pt x="149" y="529"/>
                    <a:pt x="172" y="545"/>
                    <a:pt x="194" y="561"/>
                  </a:cubicBezTo>
                  <a:cubicBezTo>
                    <a:pt x="190" y="569"/>
                    <a:pt x="191" y="580"/>
                    <a:pt x="201" y="587"/>
                  </a:cubicBezTo>
                  <a:cubicBezTo>
                    <a:pt x="205" y="590"/>
                    <a:pt x="210" y="593"/>
                    <a:pt x="214" y="596"/>
                  </a:cubicBezTo>
                  <a:cubicBezTo>
                    <a:pt x="215" y="600"/>
                    <a:pt x="218" y="605"/>
                    <a:pt x="223" y="608"/>
                  </a:cubicBezTo>
                  <a:cubicBezTo>
                    <a:pt x="280" y="642"/>
                    <a:pt x="280" y="642"/>
                    <a:pt x="280" y="642"/>
                  </a:cubicBezTo>
                  <a:cubicBezTo>
                    <a:pt x="290" y="648"/>
                    <a:pt x="300" y="644"/>
                    <a:pt x="305" y="637"/>
                  </a:cubicBezTo>
                  <a:cubicBezTo>
                    <a:pt x="307" y="638"/>
                    <a:pt x="309" y="639"/>
                    <a:pt x="310" y="639"/>
                  </a:cubicBezTo>
                  <a:cubicBezTo>
                    <a:pt x="321" y="643"/>
                    <a:pt x="329" y="638"/>
                    <a:pt x="332" y="630"/>
                  </a:cubicBezTo>
                  <a:cubicBezTo>
                    <a:pt x="345" y="639"/>
                    <a:pt x="357" y="648"/>
                    <a:pt x="369" y="657"/>
                  </a:cubicBezTo>
                  <a:cubicBezTo>
                    <a:pt x="382" y="666"/>
                    <a:pt x="398" y="653"/>
                    <a:pt x="399" y="640"/>
                  </a:cubicBezTo>
                  <a:cubicBezTo>
                    <a:pt x="403" y="642"/>
                    <a:pt x="407" y="644"/>
                    <a:pt x="410" y="647"/>
                  </a:cubicBezTo>
                  <a:cubicBezTo>
                    <a:pt x="425" y="656"/>
                    <a:pt x="439" y="644"/>
                    <a:pt x="440" y="631"/>
                  </a:cubicBezTo>
                  <a:cubicBezTo>
                    <a:pt x="444" y="626"/>
                    <a:pt x="447" y="620"/>
                    <a:pt x="447" y="614"/>
                  </a:cubicBezTo>
                  <a:cubicBezTo>
                    <a:pt x="450" y="615"/>
                    <a:pt x="452" y="617"/>
                    <a:pt x="455" y="619"/>
                  </a:cubicBezTo>
                  <a:cubicBezTo>
                    <a:pt x="477" y="633"/>
                    <a:pt x="497" y="599"/>
                    <a:pt x="475" y="584"/>
                  </a:cubicBezTo>
                  <a:cubicBezTo>
                    <a:pt x="469" y="580"/>
                    <a:pt x="463" y="576"/>
                    <a:pt x="456" y="571"/>
                  </a:cubicBezTo>
                  <a:cubicBezTo>
                    <a:pt x="457" y="571"/>
                    <a:pt x="458" y="571"/>
                    <a:pt x="459" y="571"/>
                  </a:cubicBezTo>
                  <a:cubicBezTo>
                    <a:pt x="460" y="571"/>
                    <a:pt x="461" y="571"/>
                    <a:pt x="461" y="571"/>
                  </a:cubicBezTo>
                  <a:cubicBezTo>
                    <a:pt x="484" y="580"/>
                    <a:pt x="494" y="547"/>
                    <a:pt x="477" y="535"/>
                  </a:cubicBezTo>
                  <a:cubicBezTo>
                    <a:pt x="456" y="521"/>
                    <a:pt x="437" y="507"/>
                    <a:pt x="417" y="492"/>
                  </a:cubicBezTo>
                  <a:cubicBezTo>
                    <a:pt x="435" y="502"/>
                    <a:pt x="453" y="512"/>
                    <a:pt x="472" y="522"/>
                  </a:cubicBezTo>
                  <a:cubicBezTo>
                    <a:pt x="494" y="534"/>
                    <a:pt x="514" y="501"/>
                    <a:pt x="492" y="487"/>
                  </a:cubicBezTo>
                  <a:cubicBezTo>
                    <a:pt x="465" y="471"/>
                    <a:pt x="438" y="453"/>
                    <a:pt x="413" y="434"/>
                  </a:cubicBezTo>
                  <a:cubicBezTo>
                    <a:pt x="460" y="468"/>
                    <a:pt x="509" y="499"/>
                    <a:pt x="560" y="527"/>
                  </a:cubicBezTo>
                  <a:cubicBezTo>
                    <a:pt x="583" y="540"/>
                    <a:pt x="602" y="506"/>
                    <a:pt x="580" y="493"/>
                  </a:cubicBezTo>
                  <a:cubicBezTo>
                    <a:pt x="512" y="450"/>
                    <a:pt x="445" y="405"/>
                    <a:pt x="379" y="359"/>
                  </a:cubicBezTo>
                  <a:cubicBezTo>
                    <a:pt x="367" y="350"/>
                    <a:pt x="356" y="341"/>
                    <a:pt x="344" y="332"/>
                  </a:cubicBezTo>
                  <a:cubicBezTo>
                    <a:pt x="414" y="375"/>
                    <a:pt x="485" y="416"/>
                    <a:pt x="557" y="455"/>
                  </a:cubicBezTo>
                  <a:cubicBezTo>
                    <a:pt x="574" y="464"/>
                    <a:pt x="590" y="447"/>
                    <a:pt x="587" y="433"/>
                  </a:cubicBezTo>
                  <a:cubicBezTo>
                    <a:pt x="598" y="439"/>
                    <a:pt x="610" y="446"/>
                    <a:pt x="622" y="452"/>
                  </a:cubicBezTo>
                  <a:cubicBezTo>
                    <a:pt x="645" y="464"/>
                    <a:pt x="665" y="430"/>
                    <a:pt x="642" y="417"/>
                  </a:cubicBezTo>
                  <a:cubicBezTo>
                    <a:pt x="639" y="415"/>
                    <a:pt x="635" y="413"/>
                    <a:pt x="632" y="411"/>
                  </a:cubicBezTo>
                  <a:cubicBezTo>
                    <a:pt x="646" y="407"/>
                    <a:pt x="653" y="385"/>
                    <a:pt x="637" y="374"/>
                  </a:cubicBezTo>
                  <a:cubicBezTo>
                    <a:pt x="620" y="363"/>
                    <a:pt x="602" y="351"/>
                    <a:pt x="585" y="339"/>
                  </a:cubicBezTo>
                  <a:cubicBezTo>
                    <a:pt x="595" y="344"/>
                    <a:pt x="605" y="350"/>
                    <a:pt x="615" y="355"/>
                  </a:cubicBezTo>
                  <a:cubicBezTo>
                    <a:pt x="632" y="363"/>
                    <a:pt x="647" y="347"/>
                    <a:pt x="645" y="333"/>
                  </a:cubicBezTo>
                  <a:cubicBezTo>
                    <a:pt x="648" y="335"/>
                    <a:pt x="651" y="337"/>
                    <a:pt x="655" y="339"/>
                  </a:cubicBezTo>
                  <a:cubicBezTo>
                    <a:pt x="677" y="352"/>
                    <a:pt x="696" y="319"/>
                    <a:pt x="675" y="304"/>
                  </a:cubicBezTo>
                  <a:cubicBezTo>
                    <a:pt x="669" y="300"/>
                    <a:pt x="662" y="295"/>
                    <a:pt x="656" y="291"/>
                  </a:cubicBezTo>
                  <a:cubicBezTo>
                    <a:pt x="659" y="293"/>
                    <a:pt x="663" y="295"/>
                    <a:pt x="667" y="297"/>
                  </a:cubicBezTo>
                  <a:cubicBezTo>
                    <a:pt x="687" y="308"/>
                    <a:pt x="706" y="282"/>
                    <a:pt x="691" y="266"/>
                  </a:cubicBezTo>
                  <a:cubicBezTo>
                    <a:pt x="689" y="263"/>
                    <a:pt x="687" y="261"/>
                    <a:pt x="684" y="259"/>
                  </a:cubicBezTo>
                  <a:close/>
                  <a:moveTo>
                    <a:pt x="531" y="352"/>
                  </a:moveTo>
                  <a:cubicBezTo>
                    <a:pt x="485" y="324"/>
                    <a:pt x="439" y="293"/>
                    <a:pt x="396" y="260"/>
                  </a:cubicBezTo>
                  <a:cubicBezTo>
                    <a:pt x="463" y="305"/>
                    <a:pt x="463" y="305"/>
                    <a:pt x="463" y="305"/>
                  </a:cubicBezTo>
                  <a:cubicBezTo>
                    <a:pt x="485" y="321"/>
                    <a:pt x="508" y="337"/>
                    <a:pt x="531" y="352"/>
                  </a:cubicBez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sp>
          <p:nvSpPr>
            <p:cNvPr id="21" name="Freeform 12"/>
            <p:cNvSpPr>
              <a:spLocks noEditPoints="1"/>
            </p:cNvSpPr>
            <p:nvPr/>
          </p:nvSpPr>
          <p:spPr bwMode="auto">
            <a:xfrm>
              <a:off x="5618163" y="1284288"/>
              <a:ext cx="1427162" cy="1916112"/>
            </a:xfrm>
            <a:custGeom>
              <a:avLst/>
              <a:gdLst>
                <a:gd name="T0" fmla="*/ 158 w 648"/>
                <a:gd name="T1" fmla="*/ 52 h 869"/>
                <a:gd name="T2" fmla="*/ 100 w 648"/>
                <a:gd name="T3" fmla="*/ 490 h 869"/>
                <a:gd name="T4" fmla="*/ 248 w 648"/>
                <a:gd name="T5" fmla="*/ 653 h 869"/>
                <a:gd name="T6" fmla="*/ 240 w 648"/>
                <a:gd name="T7" fmla="*/ 697 h 869"/>
                <a:gd name="T8" fmla="*/ 240 w 648"/>
                <a:gd name="T9" fmla="*/ 743 h 869"/>
                <a:gd name="T10" fmla="*/ 256 w 648"/>
                <a:gd name="T11" fmla="*/ 811 h 869"/>
                <a:gd name="T12" fmla="*/ 394 w 648"/>
                <a:gd name="T13" fmla="*/ 821 h 869"/>
                <a:gd name="T14" fmla="*/ 420 w 648"/>
                <a:gd name="T15" fmla="*/ 808 h 869"/>
                <a:gd name="T16" fmla="*/ 413 w 648"/>
                <a:gd name="T17" fmla="*/ 705 h 869"/>
                <a:gd name="T18" fmla="*/ 411 w 648"/>
                <a:gd name="T19" fmla="*/ 655 h 869"/>
                <a:gd name="T20" fmla="*/ 413 w 648"/>
                <a:gd name="T21" fmla="*/ 645 h 869"/>
                <a:gd name="T22" fmla="*/ 620 w 648"/>
                <a:gd name="T23" fmla="*/ 354 h 869"/>
                <a:gd name="T24" fmla="*/ 254 w 648"/>
                <a:gd name="T25" fmla="*/ 660 h 869"/>
                <a:gd name="T26" fmla="*/ 348 w 648"/>
                <a:gd name="T27" fmla="*/ 667 h 869"/>
                <a:gd name="T28" fmla="*/ 401 w 648"/>
                <a:gd name="T29" fmla="*/ 669 h 869"/>
                <a:gd name="T30" fmla="*/ 385 w 648"/>
                <a:gd name="T31" fmla="*/ 694 h 869"/>
                <a:gd name="T32" fmla="*/ 323 w 648"/>
                <a:gd name="T33" fmla="*/ 699 h 869"/>
                <a:gd name="T34" fmla="*/ 254 w 648"/>
                <a:gd name="T35" fmla="*/ 660 h 869"/>
                <a:gd name="T36" fmla="*/ 298 w 648"/>
                <a:gd name="T37" fmla="*/ 649 h 869"/>
                <a:gd name="T38" fmla="*/ 190 w 648"/>
                <a:gd name="T39" fmla="*/ 400 h 869"/>
                <a:gd name="T40" fmla="*/ 321 w 648"/>
                <a:gd name="T41" fmla="*/ 329 h 869"/>
                <a:gd name="T42" fmla="*/ 380 w 648"/>
                <a:gd name="T43" fmla="*/ 431 h 869"/>
                <a:gd name="T44" fmla="*/ 361 w 648"/>
                <a:gd name="T45" fmla="*/ 651 h 869"/>
                <a:gd name="T46" fmla="*/ 271 w 648"/>
                <a:gd name="T47" fmla="*/ 816 h 869"/>
                <a:gd name="T48" fmla="*/ 379 w 648"/>
                <a:gd name="T49" fmla="*/ 818 h 869"/>
                <a:gd name="T50" fmla="*/ 317 w 648"/>
                <a:gd name="T51" fmla="*/ 850 h 869"/>
                <a:gd name="T52" fmla="*/ 370 w 648"/>
                <a:gd name="T53" fmla="*/ 802 h 869"/>
                <a:gd name="T54" fmla="*/ 266 w 648"/>
                <a:gd name="T55" fmla="*/ 798 h 869"/>
                <a:gd name="T56" fmla="*/ 315 w 648"/>
                <a:gd name="T57" fmla="*/ 764 h 869"/>
                <a:gd name="T58" fmla="*/ 403 w 648"/>
                <a:gd name="T59" fmla="*/ 759 h 869"/>
                <a:gd name="T60" fmla="*/ 396 w 648"/>
                <a:gd name="T61" fmla="*/ 743 h 869"/>
                <a:gd name="T62" fmla="*/ 323 w 648"/>
                <a:gd name="T63" fmla="*/ 748 h 869"/>
                <a:gd name="T64" fmla="*/ 249 w 648"/>
                <a:gd name="T65" fmla="*/ 704 h 869"/>
                <a:gd name="T66" fmla="*/ 381 w 648"/>
                <a:gd name="T67" fmla="*/ 711 h 869"/>
                <a:gd name="T68" fmla="*/ 399 w 648"/>
                <a:gd name="T69" fmla="*/ 714 h 869"/>
                <a:gd name="T70" fmla="*/ 601 w 648"/>
                <a:gd name="T71" fmla="*/ 355 h 869"/>
                <a:gd name="T72" fmla="*/ 484 w 648"/>
                <a:gd name="T73" fmla="*/ 509 h 869"/>
                <a:gd name="T74" fmla="*/ 396 w 648"/>
                <a:gd name="T75" fmla="*/ 649 h 869"/>
                <a:gd name="T76" fmla="*/ 377 w 648"/>
                <a:gd name="T77" fmla="*/ 544 h 869"/>
                <a:gd name="T78" fmla="*/ 423 w 648"/>
                <a:gd name="T79" fmla="*/ 362 h 869"/>
                <a:gd name="T80" fmla="*/ 484 w 648"/>
                <a:gd name="T81" fmla="*/ 345 h 869"/>
                <a:gd name="T82" fmla="*/ 454 w 648"/>
                <a:gd name="T83" fmla="*/ 347 h 869"/>
                <a:gd name="T84" fmla="*/ 435 w 648"/>
                <a:gd name="T85" fmla="*/ 334 h 869"/>
                <a:gd name="T86" fmla="*/ 478 w 648"/>
                <a:gd name="T87" fmla="*/ 230 h 869"/>
                <a:gd name="T88" fmla="*/ 413 w 648"/>
                <a:gd name="T89" fmla="*/ 340 h 869"/>
                <a:gd name="T90" fmla="*/ 257 w 648"/>
                <a:gd name="T91" fmla="*/ 308 h 869"/>
                <a:gd name="T92" fmla="*/ 142 w 648"/>
                <a:gd name="T93" fmla="*/ 329 h 869"/>
                <a:gd name="T94" fmla="*/ 152 w 648"/>
                <a:gd name="T95" fmla="*/ 371 h 869"/>
                <a:gd name="T96" fmla="*/ 141 w 648"/>
                <a:gd name="T97" fmla="*/ 419 h 869"/>
                <a:gd name="T98" fmla="*/ 164 w 648"/>
                <a:gd name="T99" fmla="*/ 390 h 869"/>
                <a:gd name="T100" fmla="*/ 219 w 648"/>
                <a:gd name="T101" fmla="*/ 490 h 869"/>
                <a:gd name="T102" fmla="*/ 255 w 648"/>
                <a:gd name="T103" fmla="*/ 649 h 869"/>
                <a:gd name="T104" fmla="*/ 255 w 648"/>
                <a:gd name="T105" fmla="*/ 647 h 869"/>
                <a:gd name="T106" fmla="*/ 45 w 648"/>
                <a:gd name="T107" fmla="*/ 390 h 869"/>
                <a:gd name="T108" fmla="*/ 468 w 648"/>
                <a:gd name="T109" fmla="*/ 56 h 8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648" h="869">
                  <a:moveTo>
                    <a:pt x="503" y="51"/>
                  </a:moveTo>
                  <a:cubicBezTo>
                    <a:pt x="401" y="0"/>
                    <a:pt x="261" y="4"/>
                    <a:pt x="158" y="52"/>
                  </a:cubicBezTo>
                  <a:cubicBezTo>
                    <a:pt x="54" y="101"/>
                    <a:pt x="0" y="213"/>
                    <a:pt x="11" y="327"/>
                  </a:cubicBezTo>
                  <a:cubicBezTo>
                    <a:pt x="18" y="393"/>
                    <a:pt x="51" y="445"/>
                    <a:pt x="100" y="490"/>
                  </a:cubicBezTo>
                  <a:cubicBezTo>
                    <a:pt x="155" y="539"/>
                    <a:pt x="209" y="586"/>
                    <a:pt x="246" y="651"/>
                  </a:cubicBezTo>
                  <a:cubicBezTo>
                    <a:pt x="246" y="652"/>
                    <a:pt x="247" y="653"/>
                    <a:pt x="248" y="653"/>
                  </a:cubicBezTo>
                  <a:cubicBezTo>
                    <a:pt x="231" y="653"/>
                    <a:pt x="228" y="678"/>
                    <a:pt x="236" y="691"/>
                  </a:cubicBezTo>
                  <a:cubicBezTo>
                    <a:pt x="237" y="693"/>
                    <a:pt x="239" y="695"/>
                    <a:pt x="240" y="697"/>
                  </a:cubicBezTo>
                  <a:cubicBezTo>
                    <a:pt x="230" y="704"/>
                    <a:pt x="227" y="720"/>
                    <a:pt x="233" y="733"/>
                  </a:cubicBezTo>
                  <a:cubicBezTo>
                    <a:pt x="235" y="737"/>
                    <a:pt x="237" y="740"/>
                    <a:pt x="240" y="743"/>
                  </a:cubicBezTo>
                  <a:cubicBezTo>
                    <a:pt x="225" y="757"/>
                    <a:pt x="225" y="782"/>
                    <a:pt x="238" y="798"/>
                  </a:cubicBezTo>
                  <a:cubicBezTo>
                    <a:pt x="243" y="804"/>
                    <a:pt x="249" y="808"/>
                    <a:pt x="256" y="811"/>
                  </a:cubicBezTo>
                  <a:cubicBezTo>
                    <a:pt x="266" y="840"/>
                    <a:pt x="288" y="863"/>
                    <a:pt x="319" y="866"/>
                  </a:cubicBezTo>
                  <a:cubicBezTo>
                    <a:pt x="344" y="869"/>
                    <a:pt x="389" y="848"/>
                    <a:pt x="394" y="821"/>
                  </a:cubicBezTo>
                  <a:cubicBezTo>
                    <a:pt x="395" y="819"/>
                    <a:pt x="394" y="818"/>
                    <a:pt x="394" y="816"/>
                  </a:cubicBezTo>
                  <a:cubicBezTo>
                    <a:pt x="403" y="815"/>
                    <a:pt x="413" y="813"/>
                    <a:pt x="420" y="808"/>
                  </a:cubicBezTo>
                  <a:cubicBezTo>
                    <a:pt x="439" y="793"/>
                    <a:pt x="433" y="767"/>
                    <a:pt x="418" y="752"/>
                  </a:cubicBezTo>
                  <a:cubicBezTo>
                    <a:pt x="434" y="740"/>
                    <a:pt x="425" y="717"/>
                    <a:pt x="413" y="705"/>
                  </a:cubicBezTo>
                  <a:cubicBezTo>
                    <a:pt x="416" y="704"/>
                    <a:pt x="419" y="702"/>
                    <a:pt x="421" y="699"/>
                  </a:cubicBezTo>
                  <a:cubicBezTo>
                    <a:pt x="437" y="684"/>
                    <a:pt x="428" y="663"/>
                    <a:pt x="411" y="655"/>
                  </a:cubicBezTo>
                  <a:cubicBezTo>
                    <a:pt x="411" y="654"/>
                    <a:pt x="411" y="652"/>
                    <a:pt x="410" y="651"/>
                  </a:cubicBezTo>
                  <a:cubicBezTo>
                    <a:pt x="412" y="650"/>
                    <a:pt x="413" y="648"/>
                    <a:pt x="413" y="645"/>
                  </a:cubicBezTo>
                  <a:cubicBezTo>
                    <a:pt x="417" y="577"/>
                    <a:pt x="479" y="537"/>
                    <a:pt x="526" y="498"/>
                  </a:cubicBezTo>
                  <a:cubicBezTo>
                    <a:pt x="571" y="460"/>
                    <a:pt x="605" y="411"/>
                    <a:pt x="620" y="354"/>
                  </a:cubicBezTo>
                  <a:cubicBezTo>
                    <a:pt x="648" y="247"/>
                    <a:pt x="608" y="103"/>
                    <a:pt x="503" y="51"/>
                  </a:cubicBezTo>
                  <a:close/>
                  <a:moveTo>
                    <a:pt x="254" y="660"/>
                  </a:moveTo>
                  <a:cubicBezTo>
                    <a:pt x="254" y="660"/>
                    <a:pt x="255" y="660"/>
                    <a:pt x="255" y="660"/>
                  </a:cubicBezTo>
                  <a:cubicBezTo>
                    <a:pt x="286" y="665"/>
                    <a:pt x="317" y="666"/>
                    <a:pt x="348" y="667"/>
                  </a:cubicBezTo>
                  <a:cubicBezTo>
                    <a:pt x="363" y="668"/>
                    <a:pt x="381" y="671"/>
                    <a:pt x="397" y="665"/>
                  </a:cubicBezTo>
                  <a:cubicBezTo>
                    <a:pt x="397" y="667"/>
                    <a:pt x="399" y="668"/>
                    <a:pt x="401" y="669"/>
                  </a:cubicBezTo>
                  <a:cubicBezTo>
                    <a:pt x="407" y="684"/>
                    <a:pt x="405" y="692"/>
                    <a:pt x="396" y="693"/>
                  </a:cubicBezTo>
                  <a:cubicBezTo>
                    <a:pt x="392" y="693"/>
                    <a:pt x="389" y="694"/>
                    <a:pt x="385" y="694"/>
                  </a:cubicBezTo>
                  <a:cubicBezTo>
                    <a:pt x="380" y="695"/>
                    <a:pt x="375" y="696"/>
                    <a:pt x="370" y="696"/>
                  </a:cubicBezTo>
                  <a:cubicBezTo>
                    <a:pt x="354" y="698"/>
                    <a:pt x="339" y="698"/>
                    <a:pt x="323" y="699"/>
                  </a:cubicBezTo>
                  <a:cubicBezTo>
                    <a:pt x="310" y="699"/>
                    <a:pt x="297" y="699"/>
                    <a:pt x="285" y="698"/>
                  </a:cubicBezTo>
                  <a:cubicBezTo>
                    <a:pt x="272" y="697"/>
                    <a:pt x="225" y="683"/>
                    <a:pt x="254" y="660"/>
                  </a:cubicBezTo>
                  <a:close/>
                  <a:moveTo>
                    <a:pt x="361" y="651"/>
                  </a:moveTo>
                  <a:cubicBezTo>
                    <a:pt x="340" y="652"/>
                    <a:pt x="319" y="650"/>
                    <a:pt x="298" y="649"/>
                  </a:cubicBezTo>
                  <a:cubicBezTo>
                    <a:pt x="285" y="592"/>
                    <a:pt x="260" y="535"/>
                    <a:pt x="234" y="482"/>
                  </a:cubicBezTo>
                  <a:cubicBezTo>
                    <a:pt x="220" y="454"/>
                    <a:pt x="206" y="427"/>
                    <a:pt x="190" y="400"/>
                  </a:cubicBezTo>
                  <a:cubicBezTo>
                    <a:pt x="185" y="392"/>
                    <a:pt x="181" y="383"/>
                    <a:pt x="176" y="374"/>
                  </a:cubicBezTo>
                  <a:cubicBezTo>
                    <a:pt x="210" y="333"/>
                    <a:pt x="264" y="316"/>
                    <a:pt x="321" y="329"/>
                  </a:cubicBezTo>
                  <a:cubicBezTo>
                    <a:pt x="350" y="335"/>
                    <a:pt x="377" y="348"/>
                    <a:pt x="406" y="357"/>
                  </a:cubicBezTo>
                  <a:cubicBezTo>
                    <a:pt x="396" y="381"/>
                    <a:pt x="387" y="406"/>
                    <a:pt x="380" y="431"/>
                  </a:cubicBezTo>
                  <a:cubicBezTo>
                    <a:pt x="370" y="466"/>
                    <a:pt x="363" y="503"/>
                    <a:pt x="360" y="540"/>
                  </a:cubicBezTo>
                  <a:cubicBezTo>
                    <a:pt x="356" y="576"/>
                    <a:pt x="353" y="616"/>
                    <a:pt x="361" y="651"/>
                  </a:cubicBezTo>
                  <a:close/>
                  <a:moveTo>
                    <a:pt x="317" y="850"/>
                  </a:moveTo>
                  <a:cubicBezTo>
                    <a:pt x="296" y="847"/>
                    <a:pt x="282" y="833"/>
                    <a:pt x="271" y="816"/>
                  </a:cubicBezTo>
                  <a:cubicBezTo>
                    <a:pt x="289" y="819"/>
                    <a:pt x="310" y="818"/>
                    <a:pt x="326" y="819"/>
                  </a:cubicBezTo>
                  <a:cubicBezTo>
                    <a:pt x="343" y="820"/>
                    <a:pt x="361" y="820"/>
                    <a:pt x="379" y="818"/>
                  </a:cubicBezTo>
                  <a:cubicBezTo>
                    <a:pt x="380" y="818"/>
                    <a:pt x="380" y="818"/>
                    <a:pt x="380" y="818"/>
                  </a:cubicBezTo>
                  <a:cubicBezTo>
                    <a:pt x="366" y="836"/>
                    <a:pt x="341" y="853"/>
                    <a:pt x="317" y="850"/>
                  </a:cubicBezTo>
                  <a:close/>
                  <a:moveTo>
                    <a:pt x="403" y="798"/>
                  </a:moveTo>
                  <a:cubicBezTo>
                    <a:pt x="394" y="801"/>
                    <a:pt x="379" y="801"/>
                    <a:pt x="370" y="802"/>
                  </a:cubicBezTo>
                  <a:cubicBezTo>
                    <a:pt x="353" y="803"/>
                    <a:pt x="336" y="803"/>
                    <a:pt x="319" y="802"/>
                  </a:cubicBezTo>
                  <a:cubicBezTo>
                    <a:pt x="302" y="801"/>
                    <a:pt x="283" y="802"/>
                    <a:pt x="266" y="798"/>
                  </a:cubicBezTo>
                  <a:cubicBezTo>
                    <a:pt x="242" y="791"/>
                    <a:pt x="241" y="769"/>
                    <a:pt x="248" y="750"/>
                  </a:cubicBezTo>
                  <a:cubicBezTo>
                    <a:pt x="267" y="762"/>
                    <a:pt x="294" y="763"/>
                    <a:pt x="315" y="764"/>
                  </a:cubicBezTo>
                  <a:cubicBezTo>
                    <a:pt x="333" y="765"/>
                    <a:pt x="352" y="765"/>
                    <a:pt x="370" y="764"/>
                  </a:cubicBezTo>
                  <a:cubicBezTo>
                    <a:pt x="380" y="763"/>
                    <a:pt x="392" y="762"/>
                    <a:pt x="403" y="759"/>
                  </a:cubicBezTo>
                  <a:cubicBezTo>
                    <a:pt x="414" y="771"/>
                    <a:pt x="425" y="787"/>
                    <a:pt x="403" y="798"/>
                  </a:cubicBezTo>
                  <a:close/>
                  <a:moveTo>
                    <a:pt x="396" y="743"/>
                  </a:moveTo>
                  <a:cubicBezTo>
                    <a:pt x="390" y="746"/>
                    <a:pt x="381" y="746"/>
                    <a:pt x="375" y="747"/>
                  </a:cubicBezTo>
                  <a:cubicBezTo>
                    <a:pt x="357" y="749"/>
                    <a:pt x="340" y="749"/>
                    <a:pt x="323" y="748"/>
                  </a:cubicBezTo>
                  <a:cubicBezTo>
                    <a:pt x="306" y="747"/>
                    <a:pt x="288" y="747"/>
                    <a:pt x="272" y="743"/>
                  </a:cubicBezTo>
                  <a:cubicBezTo>
                    <a:pt x="254" y="738"/>
                    <a:pt x="236" y="720"/>
                    <a:pt x="249" y="704"/>
                  </a:cubicBezTo>
                  <a:cubicBezTo>
                    <a:pt x="270" y="718"/>
                    <a:pt x="303" y="715"/>
                    <a:pt x="326" y="715"/>
                  </a:cubicBezTo>
                  <a:cubicBezTo>
                    <a:pt x="344" y="715"/>
                    <a:pt x="363" y="713"/>
                    <a:pt x="381" y="711"/>
                  </a:cubicBezTo>
                  <a:cubicBezTo>
                    <a:pt x="386" y="711"/>
                    <a:pt x="391" y="710"/>
                    <a:pt x="396" y="709"/>
                  </a:cubicBezTo>
                  <a:cubicBezTo>
                    <a:pt x="396" y="711"/>
                    <a:pt x="397" y="713"/>
                    <a:pt x="399" y="714"/>
                  </a:cubicBezTo>
                  <a:cubicBezTo>
                    <a:pt x="414" y="726"/>
                    <a:pt x="412" y="737"/>
                    <a:pt x="396" y="743"/>
                  </a:cubicBezTo>
                  <a:close/>
                  <a:moveTo>
                    <a:pt x="601" y="355"/>
                  </a:moveTo>
                  <a:cubicBezTo>
                    <a:pt x="592" y="386"/>
                    <a:pt x="577" y="415"/>
                    <a:pt x="558" y="440"/>
                  </a:cubicBezTo>
                  <a:cubicBezTo>
                    <a:pt x="537" y="467"/>
                    <a:pt x="510" y="488"/>
                    <a:pt x="484" y="509"/>
                  </a:cubicBezTo>
                  <a:cubicBezTo>
                    <a:pt x="441" y="544"/>
                    <a:pt x="398" y="586"/>
                    <a:pt x="395" y="645"/>
                  </a:cubicBezTo>
                  <a:cubicBezTo>
                    <a:pt x="395" y="646"/>
                    <a:pt x="395" y="647"/>
                    <a:pt x="396" y="649"/>
                  </a:cubicBezTo>
                  <a:cubicBezTo>
                    <a:pt x="388" y="650"/>
                    <a:pt x="380" y="651"/>
                    <a:pt x="372" y="651"/>
                  </a:cubicBezTo>
                  <a:cubicBezTo>
                    <a:pt x="375" y="615"/>
                    <a:pt x="373" y="579"/>
                    <a:pt x="377" y="544"/>
                  </a:cubicBezTo>
                  <a:cubicBezTo>
                    <a:pt x="380" y="507"/>
                    <a:pt x="387" y="471"/>
                    <a:pt x="397" y="436"/>
                  </a:cubicBezTo>
                  <a:cubicBezTo>
                    <a:pt x="404" y="411"/>
                    <a:pt x="413" y="386"/>
                    <a:pt x="423" y="362"/>
                  </a:cubicBezTo>
                  <a:cubicBezTo>
                    <a:pt x="424" y="362"/>
                    <a:pt x="425" y="362"/>
                    <a:pt x="426" y="363"/>
                  </a:cubicBezTo>
                  <a:cubicBezTo>
                    <a:pt x="446" y="367"/>
                    <a:pt x="476" y="368"/>
                    <a:pt x="484" y="345"/>
                  </a:cubicBezTo>
                  <a:cubicBezTo>
                    <a:pt x="486" y="339"/>
                    <a:pt x="479" y="334"/>
                    <a:pt x="474" y="337"/>
                  </a:cubicBezTo>
                  <a:cubicBezTo>
                    <a:pt x="467" y="340"/>
                    <a:pt x="462" y="345"/>
                    <a:pt x="454" y="347"/>
                  </a:cubicBezTo>
                  <a:cubicBezTo>
                    <a:pt x="446" y="348"/>
                    <a:pt x="438" y="347"/>
                    <a:pt x="430" y="345"/>
                  </a:cubicBezTo>
                  <a:cubicBezTo>
                    <a:pt x="432" y="341"/>
                    <a:pt x="434" y="337"/>
                    <a:pt x="435" y="334"/>
                  </a:cubicBezTo>
                  <a:cubicBezTo>
                    <a:pt x="451" y="301"/>
                    <a:pt x="474" y="272"/>
                    <a:pt x="490" y="240"/>
                  </a:cubicBezTo>
                  <a:cubicBezTo>
                    <a:pt x="493" y="232"/>
                    <a:pt x="485" y="223"/>
                    <a:pt x="478" y="230"/>
                  </a:cubicBezTo>
                  <a:cubicBezTo>
                    <a:pt x="453" y="255"/>
                    <a:pt x="436" y="292"/>
                    <a:pt x="420" y="324"/>
                  </a:cubicBezTo>
                  <a:cubicBezTo>
                    <a:pt x="418" y="329"/>
                    <a:pt x="415" y="335"/>
                    <a:pt x="413" y="340"/>
                  </a:cubicBezTo>
                  <a:cubicBezTo>
                    <a:pt x="398" y="336"/>
                    <a:pt x="384" y="330"/>
                    <a:pt x="370" y="325"/>
                  </a:cubicBezTo>
                  <a:cubicBezTo>
                    <a:pt x="334" y="312"/>
                    <a:pt x="295" y="302"/>
                    <a:pt x="257" y="308"/>
                  </a:cubicBezTo>
                  <a:cubicBezTo>
                    <a:pt x="222" y="314"/>
                    <a:pt x="190" y="333"/>
                    <a:pt x="168" y="360"/>
                  </a:cubicBezTo>
                  <a:cubicBezTo>
                    <a:pt x="160" y="348"/>
                    <a:pt x="152" y="336"/>
                    <a:pt x="142" y="329"/>
                  </a:cubicBezTo>
                  <a:cubicBezTo>
                    <a:pt x="137" y="325"/>
                    <a:pt x="130" y="330"/>
                    <a:pt x="132" y="336"/>
                  </a:cubicBezTo>
                  <a:cubicBezTo>
                    <a:pt x="135" y="349"/>
                    <a:pt x="144" y="360"/>
                    <a:pt x="152" y="371"/>
                  </a:cubicBezTo>
                  <a:cubicBezTo>
                    <a:pt x="153" y="374"/>
                    <a:pt x="155" y="376"/>
                    <a:pt x="156" y="378"/>
                  </a:cubicBezTo>
                  <a:cubicBezTo>
                    <a:pt x="149" y="391"/>
                    <a:pt x="143" y="405"/>
                    <a:pt x="141" y="419"/>
                  </a:cubicBezTo>
                  <a:cubicBezTo>
                    <a:pt x="140" y="424"/>
                    <a:pt x="147" y="425"/>
                    <a:pt x="149" y="421"/>
                  </a:cubicBezTo>
                  <a:cubicBezTo>
                    <a:pt x="153" y="410"/>
                    <a:pt x="158" y="400"/>
                    <a:pt x="164" y="390"/>
                  </a:cubicBezTo>
                  <a:cubicBezTo>
                    <a:pt x="168" y="397"/>
                    <a:pt x="172" y="404"/>
                    <a:pt x="176" y="411"/>
                  </a:cubicBezTo>
                  <a:cubicBezTo>
                    <a:pt x="191" y="437"/>
                    <a:pt x="205" y="463"/>
                    <a:pt x="219" y="490"/>
                  </a:cubicBezTo>
                  <a:cubicBezTo>
                    <a:pt x="244" y="542"/>
                    <a:pt x="263" y="596"/>
                    <a:pt x="286" y="649"/>
                  </a:cubicBezTo>
                  <a:cubicBezTo>
                    <a:pt x="276" y="649"/>
                    <a:pt x="266" y="649"/>
                    <a:pt x="255" y="649"/>
                  </a:cubicBezTo>
                  <a:cubicBezTo>
                    <a:pt x="255" y="649"/>
                    <a:pt x="255" y="649"/>
                    <a:pt x="255" y="649"/>
                  </a:cubicBezTo>
                  <a:cubicBezTo>
                    <a:pt x="255" y="648"/>
                    <a:pt x="255" y="648"/>
                    <a:pt x="255" y="647"/>
                  </a:cubicBezTo>
                  <a:cubicBezTo>
                    <a:pt x="230" y="595"/>
                    <a:pt x="198" y="553"/>
                    <a:pt x="156" y="515"/>
                  </a:cubicBezTo>
                  <a:cubicBezTo>
                    <a:pt x="114" y="477"/>
                    <a:pt x="68" y="443"/>
                    <a:pt x="45" y="390"/>
                  </a:cubicBezTo>
                  <a:cubicBezTo>
                    <a:pt x="0" y="285"/>
                    <a:pt x="40" y="144"/>
                    <a:pt x="137" y="84"/>
                  </a:cubicBezTo>
                  <a:cubicBezTo>
                    <a:pt x="232" y="25"/>
                    <a:pt x="366" y="19"/>
                    <a:pt x="468" y="56"/>
                  </a:cubicBezTo>
                  <a:cubicBezTo>
                    <a:pt x="585" y="97"/>
                    <a:pt x="634" y="242"/>
                    <a:pt x="601" y="355"/>
                  </a:cubicBezTo>
                  <a:close/>
                </a:path>
              </a:pathLst>
            </a:custGeom>
            <a:solidFill>
              <a:srgbClr val="3C3C3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sp>
          <p:nvSpPr>
            <p:cNvPr id="22" name="Freeform 13"/>
            <p:cNvSpPr/>
            <p:nvPr/>
          </p:nvSpPr>
          <p:spPr bwMode="auto">
            <a:xfrm>
              <a:off x="5461000" y="2530476"/>
              <a:ext cx="254000" cy="130175"/>
            </a:xfrm>
            <a:custGeom>
              <a:avLst/>
              <a:gdLst>
                <a:gd name="T0" fmla="*/ 104 w 115"/>
                <a:gd name="T1" fmla="*/ 2 h 59"/>
                <a:gd name="T2" fmla="*/ 10 w 115"/>
                <a:gd name="T3" fmla="*/ 38 h 59"/>
                <a:gd name="T4" fmla="*/ 17 w 115"/>
                <a:gd name="T5" fmla="*/ 54 h 59"/>
                <a:gd name="T6" fmla="*/ 108 w 115"/>
                <a:gd name="T7" fmla="*/ 14 h 59"/>
                <a:gd name="T8" fmla="*/ 104 w 115"/>
                <a:gd name="T9" fmla="*/ 2 h 59"/>
              </a:gdLst>
              <a:ahLst/>
              <a:cxnLst>
                <a:cxn ang="0">
                  <a:pos x="T0" y="T1"/>
                </a:cxn>
                <a:cxn ang="0">
                  <a:pos x="T2" y="T3"/>
                </a:cxn>
                <a:cxn ang="0">
                  <a:pos x="T4" y="T5"/>
                </a:cxn>
                <a:cxn ang="0">
                  <a:pos x="T6" y="T7"/>
                </a:cxn>
                <a:cxn ang="0">
                  <a:pos x="T8" y="T9"/>
                </a:cxn>
              </a:cxnLst>
              <a:rect l="0" t="0" r="r" b="b"/>
              <a:pathLst>
                <a:path w="115" h="59">
                  <a:moveTo>
                    <a:pt x="104" y="2"/>
                  </a:moveTo>
                  <a:cubicBezTo>
                    <a:pt x="72" y="10"/>
                    <a:pt x="40" y="24"/>
                    <a:pt x="10" y="38"/>
                  </a:cubicBezTo>
                  <a:cubicBezTo>
                    <a:pt x="0" y="41"/>
                    <a:pt x="5" y="59"/>
                    <a:pt x="17" y="54"/>
                  </a:cubicBezTo>
                  <a:cubicBezTo>
                    <a:pt x="47" y="41"/>
                    <a:pt x="79" y="29"/>
                    <a:pt x="108" y="14"/>
                  </a:cubicBezTo>
                  <a:cubicBezTo>
                    <a:pt x="115" y="11"/>
                    <a:pt x="112" y="0"/>
                    <a:pt x="104" y="2"/>
                  </a:cubicBezTo>
                  <a:close/>
                </a:path>
              </a:pathLst>
            </a:custGeom>
            <a:solidFill>
              <a:srgbClr val="3C3C3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sp>
          <p:nvSpPr>
            <p:cNvPr id="23" name="Freeform 14"/>
            <p:cNvSpPr/>
            <p:nvPr/>
          </p:nvSpPr>
          <p:spPr bwMode="auto">
            <a:xfrm>
              <a:off x="6804025" y="2552701"/>
              <a:ext cx="227012" cy="187325"/>
            </a:xfrm>
            <a:custGeom>
              <a:avLst/>
              <a:gdLst>
                <a:gd name="T0" fmla="*/ 98 w 103"/>
                <a:gd name="T1" fmla="*/ 71 h 85"/>
                <a:gd name="T2" fmla="*/ 21 w 103"/>
                <a:gd name="T3" fmla="*/ 6 h 85"/>
                <a:gd name="T4" fmla="*/ 11 w 103"/>
                <a:gd name="T5" fmla="*/ 20 h 85"/>
                <a:gd name="T6" fmla="*/ 90 w 103"/>
                <a:gd name="T7" fmla="*/ 81 h 85"/>
                <a:gd name="T8" fmla="*/ 98 w 103"/>
                <a:gd name="T9" fmla="*/ 71 h 85"/>
              </a:gdLst>
              <a:ahLst/>
              <a:cxnLst>
                <a:cxn ang="0">
                  <a:pos x="T0" y="T1"/>
                </a:cxn>
                <a:cxn ang="0">
                  <a:pos x="T2" y="T3"/>
                </a:cxn>
                <a:cxn ang="0">
                  <a:pos x="T4" y="T5"/>
                </a:cxn>
                <a:cxn ang="0">
                  <a:pos x="T6" y="T7"/>
                </a:cxn>
                <a:cxn ang="0">
                  <a:pos x="T8" y="T9"/>
                </a:cxn>
              </a:cxnLst>
              <a:rect l="0" t="0" r="r" b="b"/>
              <a:pathLst>
                <a:path w="103" h="85">
                  <a:moveTo>
                    <a:pt x="98" y="71"/>
                  </a:moveTo>
                  <a:cubicBezTo>
                    <a:pt x="75" y="47"/>
                    <a:pt x="48" y="26"/>
                    <a:pt x="21" y="6"/>
                  </a:cubicBezTo>
                  <a:cubicBezTo>
                    <a:pt x="13" y="0"/>
                    <a:pt x="0" y="12"/>
                    <a:pt x="11" y="20"/>
                  </a:cubicBezTo>
                  <a:cubicBezTo>
                    <a:pt x="37" y="40"/>
                    <a:pt x="62" y="63"/>
                    <a:pt x="90" y="81"/>
                  </a:cubicBezTo>
                  <a:cubicBezTo>
                    <a:pt x="96" y="85"/>
                    <a:pt x="103" y="77"/>
                    <a:pt x="98" y="71"/>
                  </a:cubicBezTo>
                  <a:close/>
                </a:path>
              </a:pathLst>
            </a:custGeom>
            <a:solidFill>
              <a:srgbClr val="3C3C3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sp>
          <p:nvSpPr>
            <p:cNvPr id="24" name="Freeform 15"/>
            <p:cNvSpPr/>
            <p:nvPr/>
          </p:nvSpPr>
          <p:spPr bwMode="auto">
            <a:xfrm>
              <a:off x="5045075" y="1385888"/>
              <a:ext cx="438150" cy="174625"/>
            </a:xfrm>
            <a:custGeom>
              <a:avLst/>
              <a:gdLst>
                <a:gd name="T0" fmla="*/ 194 w 199"/>
                <a:gd name="T1" fmla="*/ 68 h 79"/>
                <a:gd name="T2" fmla="*/ 116 w 199"/>
                <a:gd name="T3" fmla="*/ 37 h 79"/>
                <a:gd name="T4" fmla="*/ 15 w 199"/>
                <a:gd name="T5" fmla="*/ 4 h 79"/>
                <a:gd name="T6" fmla="*/ 10 w 199"/>
                <a:gd name="T7" fmla="*/ 20 h 79"/>
                <a:gd name="T8" fmla="*/ 105 w 199"/>
                <a:gd name="T9" fmla="*/ 51 h 79"/>
                <a:gd name="T10" fmla="*/ 188 w 199"/>
                <a:gd name="T11" fmla="*/ 77 h 79"/>
                <a:gd name="T12" fmla="*/ 194 w 199"/>
                <a:gd name="T13" fmla="*/ 68 h 79"/>
              </a:gdLst>
              <a:ahLst/>
              <a:cxnLst>
                <a:cxn ang="0">
                  <a:pos x="T0" y="T1"/>
                </a:cxn>
                <a:cxn ang="0">
                  <a:pos x="T2" y="T3"/>
                </a:cxn>
                <a:cxn ang="0">
                  <a:pos x="T4" y="T5"/>
                </a:cxn>
                <a:cxn ang="0">
                  <a:pos x="T6" y="T7"/>
                </a:cxn>
                <a:cxn ang="0">
                  <a:pos x="T8" y="T9"/>
                </a:cxn>
                <a:cxn ang="0">
                  <a:pos x="T10" y="T11"/>
                </a:cxn>
                <a:cxn ang="0">
                  <a:pos x="T12" y="T13"/>
                </a:cxn>
              </a:cxnLst>
              <a:rect l="0" t="0" r="r" b="b"/>
              <a:pathLst>
                <a:path w="199" h="79">
                  <a:moveTo>
                    <a:pt x="194" y="68"/>
                  </a:moveTo>
                  <a:cubicBezTo>
                    <a:pt x="174" y="49"/>
                    <a:pt x="143" y="43"/>
                    <a:pt x="116" y="37"/>
                  </a:cubicBezTo>
                  <a:cubicBezTo>
                    <a:pt x="82" y="28"/>
                    <a:pt x="49" y="16"/>
                    <a:pt x="15" y="4"/>
                  </a:cubicBezTo>
                  <a:cubicBezTo>
                    <a:pt x="5" y="0"/>
                    <a:pt x="0" y="16"/>
                    <a:pt x="10" y="20"/>
                  </a:cubicBezTo>
                  <a:cubicBezTo>
                    <a:pt x="39" y="34"/>
                    <a:pt x="72" y="43"/>
                    <a:pt x="105" y="51"/>
                  </a:cubicBezTo>
                  <a:cubicBezTo>
                    <a:pt x="134" y="58"/>
                    <a:pt x="160" y="68"/>
                    <a:pt x="188" y="77"/>
                  </a:cubicBezTo>
                  <a:cubicBezTo>
                    <a:pt x="193" y="79"/>
                    <a:pt x="199" y="72"/>
                    <a:pt x="194" y="68"/>
                  </a:cubicBezTo>
                  <a:close/>
                </a:path>
              </a:pathLst>
            </a:custGeom>
            <a:solidFill>
              <a:srgbClr val="3C3C3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sp>
          <p:nvSpPr>
            <p:cNvPr id="25" name="Freeform 16"/>
            <p:cNvSpPr/>
            <p:nvPr/>
          </p:nvSpPr>
          <p:spPr bwMode="auto">
            <a:xfrm>
              <a:off x="5940425" y="739776"/>
              <a:ext cx="133350" cy="431800"/>
            </a:xfrm>
            <a:custGeom>
              <a:avLst/>
              <a:gdLst>
                <a:gd name="T0" fmla="*/ 59 w 60"/>
                <a:gd name="T1" fmla="*/ 185 h 196"/>
                <a:gd name="T2" fmla="*/ 38 w 60"/>
                <a:gd name="T3" fmla="*/ 92 h 196"/>
                <a:gd name="T4" fmla="*/ 13 w 60"/>
                <a:gd name="T5" fmla="*/ 6 h 196"/>
                <a:gd name="T6" fmla="*/ 0 w 60"/>
                <a:gd name="T7" fmla="*/ 10 h 196"/>
                <a:gd name="T8" fmla="*/ 22 w 60"/>
                <a:gd name="T9" fmla="*/ 97 h 196"/>
                <a:gd name="T10" fmla="*/ 48 w 60"/>
                <a:gd name="T11" fmla="*/ 189 h 196"/>
                <a:gd name="T12" fmla="*/ 59 w 60"/>
                <a:gd name="T13" fmla="*/ 185 h 196"/>
              </a:gdLst>
              <a:ahLst/>
              <a:cxnLst>
                <a:cxn ang="0">
                  <a:pos x="T0" y="T1"/>
                </a:cxn>
                <a:cxn ang="0">
                  <a:pos x="T2" y="T3"/>
                </a:cxn>
                <a:cxn ang="0">
                  <a:pos x="T4" y="T5"/>
                </a:cxn>
                <a:cxn ang="0">
                  <a:pos x="T6" y="T7"/>
                </a:cxn>
                <a:cxn ang="0">
                  <a:pos x="T8" y="T9"/>
                </a:cxn>
                <a:cxn ang="0">
                  <a:pos x="T10" y="T11"/>
                </a:cxn>
                <a:cxn ang="0">
                  <a:pos x="T12" y="T13"/>
                </a:cxn>
              </a:cxnLst>
              <a:rect l="0" t="0" r="r" b="b"/>
              <a:pathLst>
                <a:path w="60" h="196">
                  <a:moveTo>
                    <a:pt x="59" y="185"/>
                  </a:moveTo>
                  <a:cubicBezTo>
                    <a:pt x="55" y="154"/>
                    <a:pt x="46" y="123"/>
                    <a:pt x="38" y="92"/>
                  </a:cubicBezTo>
                  <a:cubicBezTo>
                    <a:pt x="31" y="65"/>
                    <a:pt x="27" y="31"/>
                    <a:pt x="13" y="6"/>
                  </a:cubicBezTo>
                  <a:cubicBezTo>
                    <a:pt x="9" y="0"/>
                    <a:pt x="0" y="3"/>
                    <a:pt x="0" y="10"/>
                  </a:cubicBezTo>
                  <a:cubicBezTo>
                    <a:pt x="1" y="38"/>
                    <a:pt x="15" y="69"/>
                    <a:pt x="22" y="97"/>
                  </a:cubicBezTo>
                  <a:cubicBezTo>
                    <a:pt x="31" y="127"/>
                    <a:pt x="38" y="159"/>
                    <a:pt x="48" y="189"/>
                  </a:cubicBezTo>
                  <a:cubicBezTo>
                    <a:pt x="51" y="196"/>
                    <a:pt x="60" y="193"/>
                    <a:pt x="59" y="185"/>
                  </a:cubicBezTo>
                  <a:close/>
                </a:path>
              </a:pathLst>
            </a:custGeom>
            <a:solidFill>
              <a:srgbClr val="3C3C3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sp>
          <p:nvSpPr>
            <p:cNvPr id="26" name="Freeform 17"/>
            <p:cNvSpPr/>
            <p:nvPr/>
          </p:nvSpPr>
          <p:spPr bwMode="auto">
            <a:xfrm>
              <a:off x="6769100" y="808038"/>
              <a:ext cx="100012" cy="360362"/>
            </a:xfrm>
            <a:custGeom>
              <a:avLst/>
              <a:gdLst>
                <a:gd name="T0" fmla="*/ 31 w 45"/>
                <a:gd name="T1" fmla="*/ 7 h 163"/>
                <a:gd name="T2" fmla="*/ 14 w 45"/>
                <a:gd name="T3" fmla="*/ 81 h 163"/>
                <a:gd name="T4" fmla="*/ 1 w 45"/>
                <a:gd name="T5" fmla="*/ 156 h 163"/>
                <a:gd name="T6" fmla="*/ 11 w 45"/>
                <a:gd name="T7" fmla="*/ 158 h 163"/>
                <a:gd name="T8" fmla="*/ 30 w 45"/>
                <a:gd name="T9" fmla="*/ 82 h 163"/>
                <a:gd name="T10" fmla="*/ 45 w 45"/>
                <a:gd name="T11" fmla="*/ 10 h 163"/>
                <a:gd name="T12" fmla="*/ 31 w 45"/>
                <a:gd name="T13" fmla="*/ 7 h 163"/>
              </a:gdLst>
              <a:ahLst/>
              <a:cxnLst>
                <a:cxn ang="0">
                  <a:pos x="T0" y="T1"/>
                </a:cxn>
                <a:cxn ang="0">
                  <a:pos x="T2" y="T3"/>
                </a:cxn>
                <a:cxn ang="0">
                  <a:pos x="T4" y="T5"/>
                </a:cxn>
                <a:cxn ang="0">
                  <a:pos x="T6" y="T7"/>
                </a:cxn>
                <a:cxn ang="0">
                  <a:pos x="T8" y="T9"/>
                </a:cxn>
                <a:cxn ang="0">
                  <a:pos x="T10" y="T11"/>
                </a:cxn>
                <a:cxn ang="0">
                  <a:pos x="T12" y="T13"/>
                </a:cxn>
              </a:cxnLst>
              <a:rect l="0" t="0" r="r" b="b"/>
              <a:pathLst>
                <a:path w="45" h="163">
                  <a:moveTo>
                    <a:pt x="31" y="7"/>
                  </a:moveTo>
                  <a:cubicBezTo>
                    <a:pt x="22" y="30"/>
                    <a:pt x="19" y="57"/>
                    <a:pt x="14" y="81"/>
                  </a:cubicBezTo>
                  <a:cubicBezTo>
                    <a:pt x="9" y="106"/>
                    <a:pt x="4" y="131"/>
                    <a:pt x="1" y="156"/>
                  </a:cubicBezTo>
                  <a:cubicBezTo>
                    <a:pt x="0" y="163"/>
                    <a:pt x="10" y="163"/>
                    <a:pt x="11" y="158"/>
                  </a:cubicBezTo>
                  <a:cubicBezTo>
                    <a:pt x="18" y="133"/>
                    <a:pt x="24" y="107"/>
                    <a:pt x="30" y="82"/>
                  </a:cubicBezTo>
                  <a:cubicBezTo>
                    <a:pt x="35" y="58"/>
                    <a:pt x="44" y="34"/>
                    <a:pt x="45" y="10"/>
                  </a:cubicBezTo>
                  <a:cubicBezTo>
                    <a:pt x="45" y="3"/>
                    <a:pt x="34" y="0"/>
                    <a:pt x="31" y="7"/>
                  </a:cubicBezTo>
                  <a:close/>
                </a:path>
              </a:pathLst>
            </a:custGeom>
            <a:solidFill>
              <a:srgbClr val="3C3C3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sp>
          <p:nvSpPr>
            <p:cNvPr id="27" name="Freeform 18"/>
            <p:cNvSpPr/>
            <p:nvPr/>
          </p:nvSpPr>
          <p:spPr bwMode="auto">
            <a:xfrm>
              <a:off x="7153275" y="2155826"/>
              <a:ext cx="349250" cy="138112"/>
            </a:xfrm>
            <a:custGeom>
              <a:avLst/>
              <a:gdLst>
                <a:gd name="T0" fmla="*/ 6 w 159"/>
                <a:gd name="T1" fmla="*/ 14 h 63"/>
                <a:gd name="T2" fmla="*/ 78 w 159"/>
                <a:gd name="T3" fmla="*/ 40 h 63"/>
                <a:gd name="T4" fmla="*/ 151 w 159"/>
                <a:gd name="T5" fmla="*/ 62 h 63"/>
                <a:gd name="T6" fmla="*/ 154 w 159"/>
                <a:gd name="T7" fmla="*/ 51 h 63"/>
                <a:gd name="T8" fmla="*/ 80 w 159"/>
                <a:gd name="T9" fmla="*/ 24 h 63"/>
                <a:gd name="T10" fmla="*/ 11 w 159"/>
                <a:gd name="T11" fmla="*/ 1 h 63"/>
                <a:gd name="T12" fmla="*/ 6 w 159"/>
                <a:gd name="T13" fmla="*/ 14 h 63"/>
              </a:gdLst>
              <a:ahLst/>
              <a:cxnLst>
                <a:cxn ang="0">
                  <a:pos x="T0" y="T1"/>
                </a:cxn>
                <a:cxn ang="0">
                  <a:pos x="T2" y="T3"/>
                </a:cxn>
                <a:cxn ang="0">
                  <a:pos x="T4" y="T5"/>
                </a:cxn>
                <a:cxn ang="0">
                  <a:pos x="T6" y="T7"/>
                </a:cxn>
                <a:cxn ang="0">
                  <a:pos x="T8" y="T9"/>
                </a:cxn>
                <a:cxn ang="0">
                  <a:pos x="T10" y="T11"/>
                </a:cxn>
                <a:cxn ang="0">
                  <a:pos x="T12" y="T13"/>
                </a:cxn>
              </a:cxnLst>
              <a:rect l="0" t="0" r="r" b="b"/>
              <a:pathLst>
                <a:path w="159" h="63">
                  <a:moveTo>
                    <a:pt x="6" y="14"/>
                  </a:moveTo>
                  <a:cubicBezTo>
                    <a:pt x="28" y="26"/>
                    <a:pt x="54" y="32"/>
                    <a:pt x="78" y="40"/>
                  </a:cubicBezTo>
                  <a:cubicBezTo>
                    <a:pt x="102" y="48"/>
                    <a:pt x="127" y="56"/>
                    <a:pt x="151" y="62"/>
                  </a:cubicBezTo>
                  <a:cubicBezTo>
                    <a:pt x="157" y="63"/>
                    <a:pt x="159" y="54"/>
                    <a:pt x="154" y="51"/>
                  </a:cubicBezTo>
                  <a:cubicBezTo>
                    <a:pt x="130" y="41"/>
                    <a:pt x="105" y="33"/>
                    <a:pt x="80" y="24"/>
                  </a:cubicBezTo>
                  <a:cubicBezTo>
                    <a:pt x="58" y="16"/>
                    <a:pt x="35" y="5"/>
                    <a:pt x="11" y="1"/>
                  </a:cubicBezTo>
                  <a:cubicBezTo>
                    <a:pt x="5" y="0"/>
                    <a:pt x="0" y="10"/>
                    <a:pt x="6" y="14"/>
                  </a:cubicBezTo>
                  <a:close/>
                </a:path>
              </a:pathLst>
            </a:custGeom>
            <a:solidFill>
              <a:srgbClr val="3C3C3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sp>
          <p:nvSpPr>
            <p:cNvPr id="28" name="Freeform 19"/>
            <p:cNvSpPr/>
            <p:nvPr/>
          </p:nvSpPr>
          <p:spPr bwMode="auto">
            <a:xfrm>
              <a:off x="5091113" y="1998663"/>
              <a:ext cx="347662" cy="149225"/>
            </a:xfrm>
            <a:custGeom>
              <a:avLst/>
              <a:gdLst>
                <a:gd name="T0" fmla="*/ 10 w 158"/>
                <a:gd name="T1" fmla="*/ 67 h 68"/>
                <a:gd name="T2" fmla="*/ 82 w 158"/>
                <a:gd name="T3" fmla="*/ 41 h 68"/>
                <a:gd name="T4" fmla="*/ 152 w 158"/>
                <a:gd name="T5" fmla="*/ 11 h 68"/>
                <a:gd name="T6" fmla="*/ 148 w 158"/>
                <a:gd name="T7" fmla="*/ 1 h 68"/>
                <a:gd name="T8" fmla="*/ 74 w 158"/>
                <a:gd name="T9" fmla="*/ 27 h 68"/>
                <a:gd name="T10" fmla="*/ 6 w 158"/>
                <a:gd name="T11" fmla="*/ 53 h 68"/>
                <a:gd name="T12" fmla="*/ 10 w 158"/>
                <a:gd name="T13" fmla="*/ 67 h 68"/>
              </a:gdLst>
              <a:ahLst/>
              <a:cxnLst>
                <a:cxn ang="0">
                  <a:pos x="T0" y="T1"/>
                </a:cxn>
                <a:cxn ang="0">
                  <a:pos x="T2" y="T3"/>
                </a:cxn>
                <a:cxn ang="0">
                  <a:pos x="T4" y="T5"/>
                </a:cxn>
                <a:cxn ang="0">
                  <a:pos x="T6" y="T7"/>
                </a:cxn>
                <a:cxn ang="0">
                  <a:pos x="T8" y="T9"/>
                </a:cxn>
                <a:cxn ang="0">
                  <a:pos x="T10" y="T11"/>
                </a:cxn>
                <a:cxn ang="0">
                  <a:pos x="T12" y="T13"/>
                </a:cxn>
              </a:cxnLst>
              <a:rect l="0" t="0" r="r" b="b"/>
              <a:pathLst>
                <a:path w="158" h="68">
                  <a:moveTo>
                    <a:pt x="10" y="67"/>
                  </a:moveTo>
                  <a:cubicBezTo>
                    <a:pt x="34" y="62"/>
                    <a:pt x="59" y="50"/>
                    <a:pt x="82" y="41"/>
                  </a:cubicBezTo>
                  <a:cubicBezTo>
                    <a:pt x="106" y="32"/>
                    <a:pt x="129" y="22"/>
                    <a:pt x="152" y="11"/>
                  </a:cubicBezTo>
                  <a:cubicBezTo>
                    <a:pt x="158" y="8"/>
                    <a:pt x="153" y="0"/>
                    <a:pt x="148" y="1"/>
                  </a:cubicBezTo>
                  <a:cubicBezTo>
                    <a:pt x="123" y="9"/>
                    <a:pt x="98" y="18"/>
                    <a:pt x="74" y="27"/>
                  </a:cubicBezTo>
                  <a:cubicBezTo>
                    <a:pt x="51" y="35"/>
                    <a:pt x="26" y="41"/>
                    <a:pt x="6" y="53"/>
                  </a:cubicBezTo>
                  <a:cubicBezTo>
                    <a:pt x="0" y="57"/>
                    <a:pt x="3" y="68"/>
                    <a:pt x="10" y="67"/>
                  </a:cubicBezTo>
                  <a:close/>
                </a:path>
              </a:pathLst>
            </a:custGeom>
            <a:solidFill>
              <a:srgbClr val="3C3C3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sp>
          <p:nvSpPr>
            <p:cNvPr id="29" name="Freeform 20"/>
            <p:cNvSpPr/>
            <p:nvPr/>
          </p:nvSpPr>
          <p:spPr bwMode="auto">
            <a:xfrm>
              <a:off x="7153275" y="1323976"/>
              <a:ext cx="354012" cy="298450"/>
            </a:xfrm>
            <a:custGeom>
              <a:avLst/>
              <a:gdLst>
                <a:gd name="T0" fmla="*/ 144 w 161"/>
                <a:gd name="T1" fmla="*/ 6 h 135"/>
                <a:gd name="T2" fmla="*/ 77 w 161"/>
                <a:gd name="T3" fmla="*/ 67 h 135"/>
                <a:gd name="T4" fmla="*/ 6 w 161"/>
                <a:gd name="T5" fmla="*/ 123 h 135"/>
                <a:gd name="T6" fmla="*/ 12 w 161"/>
                <a:gd name="T7" fmla="*/ 132 h 135"/>
                <a:gd name="T8" fmla="*/ 149 w 161"/>
                <a:gd name="T9" fmla="*/ 25 h 135"/>
                <a:gd name="T10" fmla="*/ 152 w 161"/>
                <a:gd name="T11" fmla="*/ 23 h 135"/>
                <a:gd name="T12" fmla="*/ 155 w 161"/>
                <a:gd name="T13" fmla="*/ 19 h 135"/>
                <a:gd name="T14" fmla="*/ 144 w 161"/>
                <a:gd name="T15" fmla="*/ 6 h 13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1" h="135">
                  <a:moveTo>
                    <a:pt x="144" y="6"/>
                  </a:moveTo>
                  <a:cubicBezTo>
                    <a:pt x="122" y="27"/>
                    <a:pt x="100" y="48"/>
                    <a:pt x="77" y="67"/>
                  </a:cubicBezTo>
                  <a:cubicBezTo>
                    <a:pt x="54" y="86"/>
                    <a:pt x="29" y="104"/>
                    <a:pt x="6" y="123"/>
                  </a:cubicBezTo>
                  <a:cubicBezTo>
                    <a:pt x="0" y="127"/>
                    <a:pt x="6" y="135"/>
                    <a:pt x="12" y="132"/>
                  </a:cubicBezTo>
                  <a:cubicBezTo>
                    <a:pt x="62" y="104"/>
                    <a:pt x="109" y="65"/>
                    <a:pt x="149" y="25"/>
                  </a:cubicBezTo>
                  <a:cubicBezTo>
                    <a:pt x="150" y="24"/>
                    <a:pt x="151" y="24"/>
                    <a:pt x="152" y="23"/>
                  </a:cubicBezTo>
                  <a:cubicBezTo>
                    <a:pt x="153" y="21"/>
                    <a:pt x="154" y="20"/>
                    <a:pt x="155" y="19"/>
                  </a:cubicBezTo>
                  <a:cubicBezTo>
                    <a:pt x="161" y="11"/>
                    <a:pt x="151" y="0"/>
                    <a:pt x="144" y="6"/>
                  </a:cubicBezTo>
                  <a:close/>
                </a:path>
              </a:pathLst>
            </a:custGeom>
            <a:solidFill>
              <a:srgbClr val="3C3C3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grpSp>
    </p:spTree>
    <p:custDataLst>
      <p:tags r:id="rId2"/>
    </p:custData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2" presetClass="entr" presetSubtype="8" fill="hold" grpId="0"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wipe(left)">
                                      <p:cBhvr>
                                        <p:cTn id="13" dur="500"/>
                                        <p:tgtEl>
                                          <p:spTgt spid="7"/>
                                        </p:tgtEl>
                                      </p:cBhvr>
                                    </p:animEffect>
                                  </p:childTnLst>
                                </p:cTn>
                              </p:par>
                              <p:par>
                                <p:cTn id="14" presetID="2" presetClass="entr" presetSubtype="2" fill="hold" grpId="0" nodeType="withEffect">
                                  <p:stCondLst>
                                    <p:cond delay="0"/>
                                  </p:stCondLst>
                                  <p:iterate type="lt">
                                    <p:tmPct val="10000"/>
                                  </p:iterate>
                                  <p:childTnLst>
                                    <p:set>
                                      <p:cBhvr>
                                        <p:cTn id="15" dur="1" fill="hold">
                                          <p:stCondLst>
                                            <p:cond delay="0"/>
                                          </p:stCondLst>
                                        </p:cTn>
                                        <p:tgtEl>
                                          <p:spTgt spid="5"/>
                                        </p:tgtEl>
                                        <p:attrNameLst>
                                          <p:attrName>style.visibility</p:attrName>
                                        </p:attrNameLst>
                                      </p:cBhvr>
                                      <p:to>
                                        <p:strVal val="visible"/>
                                      </p:to>
                                    </p:set>
                                    <p:anim calcmode="lin" valueType="num">
                                      <p:cBhvr additive="base">
                                        <p:cTn id="16" dur="500" fill="hold"/>
                                        <p:tgtEl>
                                          <p:spTgt spid="5"/>
                                        </p:tgtEl>
                                        <p:attrNameLst>
                                          <p:attrName>ppt_x</p:attrName>
                                        </p:attrNameLst>
                                      </p:cBhvr>
                                      <p:tavLst>
                                        <p:tav tm="0">
                                          <p:val>
                                            <p:strVal val="1+#ppt_w/2"/>
                                          </p:val>
                                        </p:tav>
                                        <p:tav tm="100000">
                                          <p:val>
                                            <p:strVal val="#ppt_x"/>
                                          </p:val>
                                        </p:tav>
                                      </p:tavLst>
                                    </p:anim>
                                    <p:anim calcmode="lin" valueType="num">
                                      <p:cBhvr additive="base">
                                        <p:cTn id="17" dur="500" fill="hold"/>
                                        <p:tgtEl>
                                          <p:spTgt spid="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bldLvl="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1"/>
          <a:stretch>
            <a:fillRect/>
          </a:stretch>
        </a:blipFill>
        <a:effectLst/>
      </p:bgPr>
    </p:bg>
    <p:spTree>
      <p:nvGrpSpPr>
        <p:cNvPr id="1" name=""/>
        <p:cNvGrpSpPr/>
        <p:nvPr/>
      </p:nvGrpSpPr>
      <p:grpSpPr/>
      <p:sp>
        <p:nvSpPr>
          <p:cNvPr id="2" name="文本框 1"/>
          <p:cNvSpPr txBox="1"/>
          <p:nvPr/>
        </p:nvSpPr>
        <p:spPr>
          <a:xfrm>
            <a:off x="720725" y="517525"/>
            <a:ext cx="9418320" cy="460375"/>
          </a:xfrm>
          <a:prstGeom prst="rect">
            <a:avLst/>
          </a:prstGeom>
          <a:noFill/>
        </p:spPr>
        <p:txBody>
          <a:bodyPr wrap="square" rtlCol="0" anchor="t">
            <a:spAutoFit/>
          </a:bodyPr>
          <a:p>
            <a:r>
              <a:rPr lang="en-US" altLang="zh-CN" sz="2400"/>
              <a:t>Character modeling, binding and texture mapping results</a:t>
            </a:r>
            <a:endParaRPr lang="en-US" altLang="zh-CN" sz="2400"/>
          </a:p>
        </p:txBody>
      </p:sp>
      <p:grpSp>
        <p:nvGrpSpPr>
          <p:cNvPr id="23" name="组合 22"/>
          <p:cNvGrpSpPr/>
          <p:nvPr>
            <p:custDataLst>
              <p:tags r:id="rId2"/>
            </p:custDataLst>
          </p:nvPr>
        </p:nvGrpSpPr>
        <p:grpSpPr>
          <a:xfrm>
            <a:off x="901066" y="887730"/>
            <a:ext cx="4846954" cy="3446780"/>
            <a:chOff x="1042073" y="1851025"/>
            <a:chExt cx="3102890" cy="2206625"/>
          </a:xfrm>
        </p:grpSpPr>
        <p:sp>
          <p:nvSpPr>
            <p:cNvPr id="24" name="任意多边形 2"/>
            <p:cNvSpPr/>
            <p:nvPr>
              <p:custDataLst>
                <p:tags r:id="rId3"/>
              </p:custDataLst>
            </p:nvPr>
          </p:nvSpPr>
          <p:spPr>
            <a:xfrm>
              <a:off x="1341438" y="2135188"/>
              <a:ext cx="2803525" cy="1922462"/>
            </a:xfrm>
            <a:custGeom>
              <a:avLst/>
              <a:gdLst>
                <a:gd name="connsiteX0" fmla="*/ 135734 w 5735830"/>
                <a:gd name="connsiteY0" fmla="*/ 360201 h 4633519"/>
                <a:gd name="connsiteX1" fmla="*/ 250034 w 5735830"/>
                <a:gd name="connsiteY1" fmla="*/ 1666487 h 4633519"/>
                <a:gd name="connsiteX2" fmla="*/ 201049 w 5735830"/>
                <a:gd name="connsiteY2" fmla="*/ 4262730 h 4633519"/>
                <a:gd name="connsiteX3" fmla="*/ 1376706 w 5735830"/>
                <a:gd name="connsiteY3" fmla="*/ 4475001 h 4633519"/>
                <a:gd name="connsiteX4" fmla="*/ 5344549 w 5735830"/>
                <a:gd name="connsiteY4" fmla="*/ 4491330 h 4633519"/>
                <a:gd name="connsiteX5" fmla="*/ 5360877 w 5735830"/>
                <a:gd name="connsiteY5" fmla="*/ 2613544 h 4633519"/>
                <a:gd name="connsiteX6" fmla="*/ 5507834 w 5735830"/>
                <a:gd name="connsiteY6" fmla="*/ 278558 h 4633519"/>
                <a:gd name="connsiteX7" fmla="*/ 1899220 w 5735830"/>
                <a:gd name="connsiteY7" fmla="*/ 294887 h 4633519"/>
                <a:gd name="connsiteX8" fmla="*/ 152063 w 5735830"/>
                <a:gd name="connsiteY8" fmla="*/ 972 h 4633519"/>
                <a:gd name="connsiteX9" fmla="*/ 86749 w 5735830"/>
                <a:gd name="connsiteY9" fmla="*/ 409187 h 4633519"/>
                <a:gd name="connsiteX10" fmla="*/ 135734 w 5735830"/>
                <a:gd name="connsiteY10" fmla="*/ 360201 h 4633519"/>
                <a:gd name="connsiteX0-1" fmla="*/ 92877 w 5741958"/>
                <a:gd name="connsiteY0-2" fmla="*/ 409187 h 4633519"/>
                <a:gd name="connsiteX1-3" fmla="*/ 256162 w 5741958"/>
                <a:gd name="connsiteY1-4" fmla="*/ 1666487 h 4633519"/>
                <a:gd name="connsiteX2-5" fmla="*/ 207177 w 5741958"/>
                <a:gd name="connsiteY2-6" fmla="*/ 4262730 h 4633519"/>
                <a:gd name="connsiteX3-7" fmla="*/ 1382834 w 5741958"/>
                <a:gd name="connsiteY3-8" fmla="*/ 4475001 h 4633519"/>
                <a:gd name="connsiteX4-9" fmla="*/ 5350677 w 5741958"/>
                <a:gd name="connsiteY4-10" fmla="*/ 4491330 h 4633519"/>
                <a:gd name="connsiteX5-11" fmla="*/ 5367005 w 5741958"/>
                <a:gd name="connsiteY5-12" fmla="*/ 2613544 h 4633519"/>
                <a:gd name="connsiteX6-13" fmla="*/ 5513962 w 5741958"/>
                <a:gd name="connsiteY6-14" fmla="*/ 278558 h 4633519"/>
                <a:gd name="connsiteX7-15" fmla="*/ 1905348 w 5741958"/>
                <a:gd name="connsiteY7-16" fmla="*/ 294887 h 4633519"/>
                <a:gd name="connsiteX8-17" fmla="*/ 158191 w 5741958"/>
                <a:gd name="connsiteY8-18" fmla="*/ 972 h 4633519"/>
                <a:gd name="connsiteX9-19" fmla="*/ 92877 w 5741958"/>
                <a:gd name="connsiteY9-20" fmla="*/ 409187 h 4633519"/>
                <a:gd name="connsiteX0-21" fmla="*/ 92877 w 5741958"/>
                <a:gd name="connsiteY0-22" fmla="*/ 768415 h 4633519"/>
                <a:gd name="connsiteX1-23" fmla="*/ 256162 w 5741958"/>
                <a:gd name="connsiteY1-24" fmla="*/ 1666487 h 4633519"/>
                <a:gd name="connsiteX2-25" fmla="*/ 207177 w 5741958"/>
                <a:gd name="connsiteY2-26" fmla="*/ 4262730 h 4633519"/>
                <a:gd name="connsiteX3-27" fmla="*/ 1382834 w 5741958"/>
                <a:gd name="connsiteY3-28" fmla="*/ 4475001 h 4633519"/>
                <a:gd name="connsiteX4-29" fmla="*/ 5350677 w 5741958"/>
                <a:gd name="connsiteY4-30" fmla="*/ 4491330 h 4633519"/>
                <a:gd name="connsiteX5-31" fmla="*/ 5367005 w 5741958"/>
                <a:gd name="connsiteY5-32" fmla="*/ 2613544 h 4633519"/>
                <a:gd name="connsiteX6-33" fmla="*/ 5513962 w 5741958"/>
                <a:gd name="connsiteY6-34" fmla="*/ 278558 h 4633519"/>
                <a:gd name="connsiteX7-35" fmla="*/ 1905348 w 5741958"/>
                <a:gd name="connsiteY7-36" fmla="*/ 294887 h 4633519"/>
                <a:gd name="connsiteX8-37" fmla="*/ 158191 w 5741958"/>
                <a:gd name="connsiteY8-38" fmla="*/ 972 h 4633519"/>
                <a:gd name="connsiteX9-39" fmla="*/ 92877 w 5741958"/>
                <a:gd name="connsiteY9-40" fmla="*/ 768415 h 4633519"/>
                <a:gd name="connsiteX0-41" fmla="*/ 3451 w 5652532"/>
                <a:gd name="connsiteY0-42" fmla="*/ 654617 h 4519721"/>
                <a:gd name="connsiteX1-43" fmla="*/ 166736 w 5652532"/>
                <a:gd name="connsiteY1-44" fmla="*/ 1552689 h 4519721"/>
                <a:gd name="connsiteX2-45" fmla="*/ 117751 w 5652532"/>
                <a:gd name="connsiteY2-46" fmla="*/ 4148932 h 4519721"/>
                <a:gd name="connsiteX3-47" fmla="*/ 1293408 w 5652532"/>
                <a:gd name="connsiteY3-48" fmla="*/ 4361203 h 4519721"/>
                <a:gd name="connsiteX4-49" fmla="*/ 5261251 w 5652532"/>
                <a:gd name="connsiteY4-50" fmla="*/ 4377532 h 4519721"/>
                <a:gd name="connsiteX5-51" fmla="*/ 5277579 w 5652532"/>
                <a:gd name="connsiteY5-52" fmla="*/ 2499746 h 4519721"/>
                <a:gd name="connsiteX6-53" fmla="*/ 5424536 w 5652532"/>
                <a:gd name="connsiteY6-54" fmla="*/ 164760 h 4519721"/>
                <a:gd name="connsiteX7-55" fmla="*/ 1815922 w 5652532"/>
                <a:gd name="connsiteY7-56" fmla="*/ 181089 h 4519721"/>
                <a:gd name="connsiteX8-57" fmla="*/ 346351 w 5652532"/>
                <a:gd name="connsiteY8-58" fmla="*/ 1474 h 4519721"/>
                <a:gd name="connsiteX9-59" fmla="*/ 3451 w 5652532"/>
                <a:gd name="connsiteY9-60" fmla="*/ 654617 h 4519721"/>
                <a:gd name="connsiteX0-61" fmla="*/ 3451 w 5613197"/>
                <a:gd name="connsiteY0-62" fmla="*/ 698621 h 4563725"/>
                <a:gd name="connsiteX1-63" fmla="*/ 166736 w 5613197"/>
                <a:gd name="connsiteY1-64" fmla="*/ 1596693 h 4563725"/>
                <a:gd name="connsiteX2-65" fmla="*/ 117751 w 5613197"/>
                <a:gd name="connsiteY2-66" fmla="*/ 4192936 h 4563725"/>
                <a:gd name="connsiteX3-67" fmla="*/ 1293408 w 5613197"/>
                <a:gd name="connsiteY3-68" fmla="*/ 4405207 h 4563725"/>
                <a:gd name="connsiteX4-69" fmla="*/ 5261251 w 5613197"/>
                <a:gd name="connsiteY4-70" fmla="*/ 4421536 h 4563725"/>
                <a:gd name="connsiteX5-71" fmla="*/ 5277579 w 5613197"/>
                <a:gd name="connsiteY5-72" fmla="*/ 2543750 h 4563725"/>
                <a:gd name="connsiteX6-73" fmla="*/ 5424536 w 5613197"/>
                <a:gd name="connsiteY6-74" fmla="*/ 208764 h 4563725"/>
                <a:gd name="connsiteX7-75" fmla="*/ 2354765 w 5613197"/>
                <a:gd name="connsiteY7-76" fmla="*/ 94464 h 4563725"/>
                <a:gd name="connsiteX8-77" fmla="*/ 346351 w 5613197"/>
                <a:gd name="connsiteY8-78" fmla="*/ 45478 h 4563725"/>
                <a:gd name="connsiteX9-79" fmla="*/ 3451 w 5613197"/>
                <a:gd name="connsiteY9-80" fmla="*/ 698621 h 4563725"/>
                <a:gd name="connsiteX0-81" fmla="*/ 3451 w 5554564"/>
                <a:gd name="connsiteY0-82" fmla="*/ 677467 h 4542571"/>
                <a:gd name="connsiteX1-83" fmla="*/ 166736 w 5554564"/>
                <a:gd name="connsiteY1-84" fmla="*/ 1575539 h 4542571"/>
                <a:gd name="connsiteX2-85" fmla="*/ 117751 w 5554564"/>
                <a:gd name="connsiteY2-86" fmla="*/ 4171782 h 4542571"/>
                <a:gd name="connsiteX3-87" fmla="*/ 1293408 w 5554564"/>
                <a:gd name="connsiteY3-88" fmla="*/ 4384053 h 4542571"/>
                <a:gd name="connsiteX4-89" fmla="*/ 5261251 w 5554564"/>
                <a:gd name="connsiteY4-90" fmla="*/ 4400382 h 4542571"/>
                <a:gd name="connsiteX5-91" fmla="*/ 5277579 w 5554564"/>
                <a:gd name="connsiteY5-92" fmla="*/ 2522596 h 4542571"/>
                <a:gd name="connsiteX6-93" fmla="*/ 5424536 w 5554564"/>
                <a:gd name="connsiteY6-94" fmla="*/ 187610 h 4542571"/>
                <a:gd name="connsiteX7-95" fmla="*/ 2354765 w 5554564"/>
                <a:gd name="connsiteY7-96" fmla="*/ 73310 h 4542571"/>
                <a:gd name="connsiteX8-97" fmla="*/ 346351 w 5554564"/>
                <a:gd name="connsiteY8-98" fmla="*/ 24324 h 4542571"/>
                <a:gd name="connsiteX9-99" fmla="*/ 3451 w 5554564"/>
                <a:gd name="connsiteY9-100" fmla="*/ 677467 h 4542571"/>
                <a:gd name="connsiteX0-101" fmla="*/ 3451 w 5682000"/>
                <a:gd name="connsiteY0-102" fmla="*/ 700982 h 4563669"/>
                <a:gd name="connsiteX1-103" fmla="*/ 166736 w 5682000"/>
                <a:gd name="connsiteY1-104" fmla="*/ 1599054 h 4563669"/>
                <a:gd name="connsiteX2-105" fmla="*/ 117751 w 5682000"/>
                <a:gd name="connsiteY2-106" fmla="*/ 4195297 h 4563669"/>
                <a:gd name="connsiteX3-107" fmla="*/ 1293408 w 5682000"/>
                <a:gd name="connsiteY3-108" fmla="*/ 4407568 h 4563669"/>
                <a:gd name="connsiteX4-109" fmla="*/ 5261251 w 5682000"/>
                <a:gd name="connsiteY4-110" fmla="*/ 4423897 h 4563669"/>
                <a:gd name="connsiteX5-111" fmla="*/ 5489850 w 5682000"/>
                <a:gd name="connsiteY5-112" fmla="*/ 2578768 h 4563669"/>
                <a:gd name="connsiteX6-113" fmla="*/ 5424536 w 5682000"/>
                <a:gd name="connsiteY6-114" fmla="*/ 211125 h 4563669"/>
                <a:gd name="connsiteX7-115" fmla="*/ 2354765 w 5682000"/>
                <a:gd name="connsiteY7-116" fmla="*/ 96825 h 4563669"/>
                <a:gd name="connsiteX8-117" fmla="*/ 346351 w 5682000"/>
                <a:gd name="connsiteY8-118" fmla="*/ 47839 h 4563669"/>
                <a:gd name="connsiteX9-119" fmla="*/ 3451 w 5682000"/>
                <a:gd name="connsiteY9-120" fmla="*/ 700982 h 4563669"/>
                <a:gd name="connsiteX0-121" fmla="*/ 3451 w 5687062"/>
                <a:gd name="connsiteY0-122" fmla="*/ 700982 h 4602114"/>
                <a:gd name="connsiteX1-123" fmla="*/ 166736 w 5687062"/>
                <a:gd name="connsiteY1-124" fmla="*/ 1599054 h 4602114"/>
                <a:gd name="connsiteX2-125" fmla="*/ 117751 w 5687062"/>
                <a:gd name="connsiteY2-126" fmla="*/ 4195297 h 4602114"/>
                <a:gd name="connsiteX3-127" fmla="*/ 1293408 w 5687062"/>
                <a:gd name="connsiteY3-128" fmla="*/ 4407568 h 4602114"/>
                <a:gd name="connsiteX4-129" fmla="*/ 5146951 w 5687062"/>
                <a:gd name="connsiteY4-130" fmla="*/ 4472883 h 4602114"/>
                <a:gd name="connsiteX5-131" fmla="*/ 5489850 w 5687062"/>
                <a:gd name="connsiteY5-132" fmla="*/ 2578768 h 4602114"/>
                <a:gd name="connsiteX6-133" fmla="*/ 5424536 w 5687062"/>
                <a:gd name="connsiteY6-134" fmla="*/ 211125 h 4602114"/>
                <a:gd name="connsiteX7-135" fmla="*/ 2354765 w 5687062"/>
                <a:gd name="connsiteY7-136" fmla="*/ 96825 h 4602114"/>
                <a:gd name="connsiteX8-137" fmla="*/ 346351 w 5687062"/>
                <a:gd name="connsiteY8-138" fmla="*/ 47839 h 4602114"/>
                <a:gd name="connsiteX9-139" fmla="*/ 3451 w 5687062"/>
                <a:gd name="connsiteY9-140" fmla="*/ 700982 h 4602114"/>
                <a:gd name="connsiteX0-141" fmla="*/ 3451 w 5687062"/>
                <a:gd name="connsiteY0-142" fmla="*/ 700982 h 4630183"/>
                <a:gd name="connsiteX1-143" fmla="*/ 166736 w 5687062"/>
                <a:gd name="connsiteY1-144" fmla="*/ 1599054 h 4630183"/>
                <a:gd name="connsiteX2-145" fmla="*/ 117751 w 5687062"/>
                <a:gd name="connsiteY2-146" fmla="*/ 4195297 h 4630183"/>
                <a:gd name="connsiteX3-147" fmla="*/ 1750608 w 5687062"/>
                <a:gd name="connsiteY3-148" fmla="*/ 4489211 h 4630183"/>
                <a:gd name="connsiteX4-149" fmla="*/ 5146951 w 5687062"/>
                <a:gd name="connsiteY4-150" fmla="*/ 4472883 h 4630183"/>
                <a:gd name="connsiteX5-151" fmla="*/ 5489850 w 5687062"/>
                <a:gd name="connsiteY5-152" fmla="*/ 2578768 h 4630183"/>
                <a:gd name="connsiteX6-153" fmla="*/ 5424536 w 5687062"/>
                <a:gd name="connsiteY6-154" fmla="*/ 211125 h 4630183"/>
                <a:gd name="connsiteX7-155" fmla="*/ 2354765 w 5687062"/>
                <a:gd name="connsiteY7-156" fmla="*/ 96825 h 4630183"/>
                <a:gd name="connsiteX8-157" fmla="*/ 346351 w 5687062"/>
                <a:gd name="connsiteY8-158" fmla="*/ 47839 h 4630183"/>
                <a:gd name="connsiteX9-159" fmla="*/ 3451 w 5687062"/>
                <a:gd name="connsiteY9-160" fmla="*/ 700982 h 4630183"/>
                <a:gd name="connsiteX0-161" fmla="*/ 39466 w 5723077"/>
                <a:gd name="connsiteY0-162" fmla="*/ 700982 h 4630183"/>
                <a:gd name="connsiteX1-163" fmla="*/ 55794 w 5723077"/>
                <a:gd name="connsiteY1-164" fmla="*/ 1958282 h 4630183"/>
                <a:gd name="connsiteX2-165" fmla="*/ 153766 w 5723077"/>
                <a:gd name="connsiteY2-166" fmla="*/ 4195297 h 4630183"/>
                <a:gd name="connsiteX3-167" fmla="*/ 1786623 w 5723077"/>
                <a:gd name="connsiteY3-168" fmla="*/ 4489211 h 4630183"/>
                <a:gd name="connsiteX4-169" fmla="*/ 5182966 w 5723077"/>
                <a:gd name="connsiteY4-170" fmla="*/ 4472883 h 4630183"/>
                <a:gd name="connsiteX5-171" fmla="*/ 5525865 w 5723077"/>
                <a:gd name="connsiteY5-172" fmla="*/ 2578768 h 4630183"/>
                <a:gd name="connsiteX6-173" fmla="*/ 5460551 w 5723077"/>
                <a:gd name="connsiteY6-174" fmla="*/ 211125 h 4630183"/>
                <a:gd name="connsiteX7-175" fmla="*/ 2390780 w 5723077"/>
                <a:gd name="connsiteY7-176" fmla="*/ 96825 h 4630183"/>
                <a:gd name="connsiteX8-177" fmla="*/ 382366 w 5723077"/>
                <a:gd name="connsiteY8-178" fmla="*/ 47839 h 4630183"/>
                <a:gd name="connsiteX9-179" fmla="*/ 39466 w 5723077"/>
                <a:gd name="connsiteY9-180" fmla="*/ 700982 h 4630183"/>
                <a:gd name="connsiteX0-181" fmla="*/ 39466 w 5723077"/>
                <a:gd name="connsiteY0-182" fmla="*/ 700982 h 4598647"/>
                <a:gd name="connsiteX1-183" fmla="*/ 55794 w 5723077"/>
                <a:gd name="connsiteY1-184" fmla="*/ 1958282 h 4598647"/>
                <a:gd name="connsiteX2-185" fmla="*/ 153766 w 5723077"/>
                <a:gd name="connsiteY2-186" fmla="*/ 4195297 h 4598647"/>
                <a:gd name="connsiteX3-187" fmla="*/ 1786623 w 5723077"/>
                <a:gd name="connsiteY3-188" fmla="*/ 4489211 h 4598647"/>
                <a:gd name="connsiteX4-189" fmla="*/ 5182966 w 5723077"/>
                <a:gd name="connsiteY4-190" fmla="*/ 4472883 h 4598647"/>
                <a:gd name="connsiteX5-191" fmla="*/ 5525865 w 5723077"/>
                <a:gd name="connsiteY5-192" fmla="*/ 2578768 h 4598647"/>
                <a:gd name="connsiteX6-193" fmla="*/ 5460551 w 5723077"/>
                <a:gd name="connsiteY6-194" fmla="*/ 211125 h 4598647"/>
                <a:gd name="connsiteX7-195" fmla="*/ 2390780 w 5723077"/>
                <a:gd name="connsiteY7-196" fmla="*/ 96825 h 4598647"/>
                <a:gd name="connsiteX8-197" fmla="*/ 382366 w 5723077"/>
                <a:gd name="connsiteY8-198" fmla="*/ 47839 h 4598647"/>
                <a:gd name="connsiteX9-199" fmla="*/ 39466 w 5723077"/>
                <a:gd name="connsiteY9-200" fmla="*/ 700982 h 4598647"/>
                <a:gd name="connsiteX0-201" fmla="*/ 39466 w 5716643"/>
                <a:gd name="connsiteY0-202" fmla="*/ 700982 h 4625148"/>
                <a:gd name="connsiteX1-203" fmla="*/ 55794 w 5716643"/>
                <a:gd name="connsiteY1-204" fmla="*/ 1958282 h 4625148"/>
                <a:gd name="connsiteX2-205" fmla="*/ 153766 w 5716643"/>
                <a:gd name="connsiteY2-206" fmla="*/ 4195297 h 4625148"/>
                <a:gd name="connsiteX3-207" fmla="*/ 1786623 w 5716643"/>
                <a:gd name="connsiteY3-208" fmla="*/ 4489211 h 4625148"/>
                <a:gd name="connsiteX4-209" fmla="*/ 5328776 w 5716643"/>
                <a:gd name="connsiteY4-210" fmla="*/ 4508802 h 4625148"/>
                <a:gd name="connsiteX5-211" fmla="*/ 5525865 w 5716643"/>
                <a:gd name="connsiteY5-212" fmla="*/ 2578768 h 4625148"/>
                <a:gd name="connsiteX6-213" fmla="*/ 5460551 w 5716643"/>
                <a:gd name="connsiteY6-214" fmla="*/ 211125 h 4625148"/>
                <a:gd name="connsiteX7-215" fmla="*/ 2390780 w 5716643"/>
                <a:gd name="connsiteY7-216" fmla="*/ 96825 h 4625148"/>
                <a:gd name="connsiteX8-217" fmla="*/ 382366 w 5716643"/>
                <a:gd name="connsiteY8-218" fmla="*/ 47839 h 4625148"/>
                <a:gd name="connsiteX9-219" fmla="*/ 39466 w 5716643"/>
                <a:gd name="connsiteY9-220" fmla="*/ 700982 h 4625148"/>
                <a:gd name="connsiteX0-221" fmla="*/ 39466 w 5715854"/>
                <a:gd name="connsiteY0-222" fmla="*/ 700982 h 4573748"/>
                <a:gd name="connsiteX1-223" fmla="*/ 55794 w 5715854"/>
                <a:gd name="connsiteY1-224" fmla="*/ 1958282 h 4573748"/>
                <a:gd name="connsiteX2-225" fmla="*/ 153766 w 5715854"/>
                <a:gd name="connsiteY2-226" fmla="*/ 4195297 h 4573748"/>
                <a:gd name="connsiteX3-227" fmla="*/ 1786623 w 5715854"/>
                <a:gd name="connsiteY3-228" fmla="*/ 4489211 h 4573748"/>
                <a:gd name="connsiteX4-229" fmla="*/ 5347003 w 5715854"/>
                <a:gd name="connsiteY4-230" fmla="*/ 4436964 h 4573748"/>
                <a:gd name="connsiteX5-231" fmla="*/ 5525865 w 5715854"/>
                <a:gd name="connsiteY5-232" fmla="*/ 2578768 h 4573748"/>
                <a:gd name="connsiteX6-233" fmla="*/ 5460551 w 5715854"/>
                <a:gd name="connsiteY6-234" fmla="*/ 211125 h 4573748"/>
                <a:gd name="connsiteX7-235" fmla="*/ 2390780 w 5715854"/>
                <a:gd name="connsiteY7-236" fmla="*/ 96825 h 4573748"/>
                <a:gd name="connsiteX8-237" fmla="*/ 382366 w 5715854"/>
                <a:gd name="connsiteY8-238" fmla="*/ 47839 h 4573748"/>
                <a:gd name="connsiteX9-239" fmla="*/ 39466 w 5715854"/>
                <a:gd name="connsiteY9-240" fmla="*/ 700982 h 4573748"/>
                <a:gd name="connsiteX0-241" fmla="*/ 39466 w 5628110"/>
                <a:gd name="connsiteY0-242" fmla="*/ 658040 h 4530806"/>
                <a:gd name="connsiteX1-243" fmla="*/ 55794 w 5628110"/>
                <a:gd name="connsiteY1-244" fmla="*/ 1915340 h 4530806"/>
                <a:gd name="connsiteX2-245" fmla="*/ 153766 w 5628110"/>
                <a:gd name="connsiteY2-246" fmla="*/ 4152355 h 4530806"/>
                <a:gd name="connsiteX3-247" fmla="*/ 1786623 w 5628110"/>
                <a:gd name="connsiteY3-248" fmla="*/ 4446269 h 4530806"/>
                <a:gd name="connsiteX4-249" fmla="*/ 5347003 w 5628110"/>
                <a:gd name="connsiteY4-250" fmla="*/ 4394022 h 4530806"/>
                <a:gd name="connsiteX5-251" fmla="*/ 5525865 w 5628110"/>
                <a:gd name="connsiteY5-252" fmla="*/ 2535826 h 4530806"/>
                <a:gd name="connsiteX6-253" fmla="*/ 5460551 w 5628110"/>
                <a:gd name="connsiteY6-254" fmla="*/ 168183 h 4530806"/>
                <a:gd name="connsiteX7-255" fmla="*/ 2390780 w 5628110"/>
                <a:gd name="connsiteY7-256" fmla="*/ 53883 h 4530806"/>
                <a:gd name="connsiteX8-257" fmla="*/ 382366 w 5628110"/>
                <a:gd name="connsiteY8-258" fmla="*/ 4897 h 4530806"/>
                <a:gd name="connsiteX9-259" fmla="*/ 39466 w 5628110"/>
                <a:gd name="connsiteY9-260" fmla="*/ 658040 h 4530806"/>
                <a:gd name="connsiteX0-261" fmla="*/ 39466 w 5628110"/>
                <a:gd name="connsiteY0-262" fmla="*/ 658040 h 4530806"/>
                <a:gd name="connsiteX1-263" fmla="*/ 55794 w 5628110"/>
                <a:gd name="connsiteY1-264" fmla="*/ 1915340 h 4530806"/>
                <a:gd name="connsiteX2-265" fmla="*/ 153766 w 5628110"/>
                <a:gd name="connsiteY2-266" fmla="*/ 4152355 h 4530806"/>
                <a:gd name="connsiteX3-267" fmla="*/ 1786623 w 5628110"/>
                <a:gd name="connsiteY3-268" fmla="*/ 4446269 h 4530806"/>
                <a:gd name="connsiteX4-269" fmla="*/ 5347003 w 5628110"/>
                <a:gd name="connsiteY4-270" fmla="*/ 4394022 h 4530806"/>
                <a:gd name="connsiteX5-271" fmla="*/ 5525865 w 5628110"/>
                <a:gd name="connsiteY5-272" fmla="*/ 2535826 h 4530806"/>
                <a:gd name="connsiteX6-273" fmla="*/ 5460551 w 5628110"/>
                <a:gd name="connsiteY6-274" fmla="*/ 168183 h 4530806"/>
                <a:gd name="connsiteX7-275" fmla="*/ 2390780 w 5628110"/>
                <a:gd name="connsiteY7-276" fmla="*/ 53883 h 4530806"/>
                <a:gd name="connsiteX8-277" fmla="*/ 473498 w 5628110"/>
                <a:gd name="connsiteY8-278" fmla="*/ 4897 h 4530806"/>
                <a:gd name="connsiteX9-279" fmla="*/ 39466 w 5628110"/>
                <a:gd name="connsiteY9-280" fmla="*/ 658040 h 4530806"/>
                <a:gd name="connsiteX0-281" fmla="*/ 39466 w 5628110"/>
                <a:gd name="connsiteY0-282" fmla="*/ 658040 h 4530806"/>
                <a:gd name="connsiteX1-283" fmla="*/ 55794 w 5628110"/>
                <a:gd name="connsiteY1-284" fmla="*/ 1915340 h 4530806"/>
                <a:gd name="connsiteX2-285" fmla="*/ 153766 w 5628110"/>
                <a:gd name="connsiteY2-286" fmla="*/ 4152355 h 4530806"/>
                <a:gd name="connsiteX3-287" fmla="*/ 1786623 w 5628110"/>
                <a:gd name="connsiteY3-288" fmla="*/ 4446269 h 4530806"/>
                <a:gd name="connsiteX4-289" fmla="*/ 5347003 w 5628110"/>
                <a:gd name="connsiteY4-290" fmla="*/ 4394022 h 4530806"/>
                <a:gd name="connsiteX5-291" fmla="*/ 5525865 w 5628110"/>
                <a:gd name="connsiteY5-292" fmla="*/ 2535826 h 4530806"/>
                <a:gd name="connsiteX6-293" fmla="*/ 5460551 w 5628110"/>
                <a:gd name="connsiteY6-294" fmla="*/ 168183 h 4530806"/>
                <a:gd name="connsiteX7-295" fmla="*/ 2390780 w 5628110"/>
                <a:gd name="connsiteY7-296" fmla="*/ 53883 h 4530806"/>
                <a:gd name="connsiteX8-297" fmla="*/ 473498 w 5628110"/>
                <a:gd name="connsiteY8-298" fmla="*/ 4897 h 4530806"/>
                <a:gd name="connsiteX9-299" fmla="*/ 277859 w 5628110"/>
                <a:gd name="connsiteY9-300" fmla="*/ 887092 h 4530806"/>
                <a:gd name="connsiteX0-301" fmla="*/ 39466 w 5628110"/>
                <a:gd name="connsiteY0-302" fmla="*/ 658040 h 4530806"/>
                <a:gd name="connsiteX1-303" fmla="*/ 55794 w 5628110"/>
                <a:gd name="connsiteY1-304" fmla="*/ 1915340 h 4530806"/>
                <a:gd name="connsiteX2-305" fmla="*/ 153766 w 5628110"/>
                <a:gd name="connsiteY2-306" fmla="*/ 4152355 h 4530806"/>
                <a:gd name="connsiteX3-307" fmla="*/ 1786623 w 5628110"/>
                <a:gd name="connsiteY3-308" fmla="*/ 4446269 h 4530806"/>
                <a:gd name="connsiteX4-309" fmla="*/ 5347003 w 5628110"/>
                <a:gd name="connsiteY4-310" fmla="*/ 4394022 h 4530806"/>
                <a:gd name="connsiteX5-311" fmla="*/ 5525865 w 5628110"/>
                <a:gd name="connsiteY5-312" fmla="*/ 2535826 h 4530806"/>
                <a:gd name="connsiteX6-313" fmla="*/ 5460551 w 5628110"/>
                <a:gd name="connsiteY6-314" fmla="*/ 168183 h 4530806"/>
                <a:gd name="connsiteX7-315" fmla="*/ 2390780 w 5628110"/>
                <a:gd name="connsiteY7-316" fmla="*/ 53883 h 4530806"/>
                <a:gd name="connsiteX8-317" fmla="*/ 473498 w 5628110"/>
                <a:gd name="connsiteY8-318" fmla="*/ 4897 h 4530806"/>
                <a:gd name="connsiteX0-319" fmla="*/ 39466 w 5628110"/>
                <a:gd name="connsiteY0-320" fmla="*/ 896635 h 4530806"/>
                <a:gd name="connsiteX1-321" fmla="*/ 55794 w 5628110"/>
                <a:gd name="connsiteY1-322" fmla="*/ 1915340 h 4530806"/>
                <a:gd name="connsiteX2-323" fmla="*/ 153766 w 5628110"/>
                <a:gd name="connsiteY2-324" fmla="*/ 4152355 h 4530806"/>
                <a:gd name="connsiteX3-325" fmla="*/ 1786623 w 5628110"/>
                <a:gd name="connsiteY3-326" fmla="*/ 4446269 h 4530806"/>
                <a:gd name="connsiteX4-327" fmla="*/ 5347003 w 5628110"/>
                <a:gd name="connsiteY4-328" fmla="*/ 4394022 h 4530806"/>
                <a:gd name="connsiteX5-329" fmla="*/ 5525865 w 5628110"/>
                <a:gd name="connsiteY5-330" fmla="*/ 2535826 h 4530806"/>
                <a:gd name="connsiteX6-331" fmla="*/ 5460551 w 5628110"/>
                <a:gd name="connsiteY6-332" fmla="*/ 168183 h 4530806"/>
                <a:gd name="connsiteX7-333" fmla="*/ 2390780 w 5628110"/>
                <a:gd name="connsiteY7-334" fmla="*/ 53883 h 4530806"/>
                <a:gd name="connsiteX8-335" fmla="*/ 473498 w 5628110"/>
                <a:gd name="connsiteY8-336" fmla="*/ 4897 h 4530806"/>
                <a:gd name="connsiteX0-337" fmla="*/ 39466 w 5628110"/>
                <a:gd name="connsiteY0-338" fmla="*/ 896635 h 4530806"/>
                <a:gd name="connsiteX1-339" fmla="*/ 55794 w 5628110"/>
                <a:gd name="connsiteY1-340" fmla="*/ 1915340 h 4530806"/>
                <a:gd name="connsiteX2-341" fmla="*/ 153766 w 5628110"/>
                <a:gd name="connsiteY2-342" fmla="*/ 4152355 h 4530806"/>
                <a:gd name="connsiteX3-343" fmla="*/ 1786623 w 5628110"/>
                <a:gd name="connsiteY3-344" fmla="*/ 4446269 h 4530806"/>
                <a:gd name="connsiteX4-345" fmla="*/ 5347003 w 5628110"/>
                <a:gd name="connsiteY4-346" fmla="*/ 4394022 h 4530806"/>
                <a:gd name="connsiteX5-347" fmla="*/ 5525865 w 5628110"/>
                <a:gd name="connsiteY5-348" fmla="*/ 2535826 h 4530806"/>
                <a:gd name="connsiteX6-349" fmla="*/ 5460551 w 5628110"/>
                <a:gd name="connsiteY6-350" fmla="*/ 168183 h 4530806"/>
                <a:gd name="connsiteX7-351" fmla="*/ 2390780 w 5628110"/>
                <a:gd name="connsiteY7-352" fmla="*/ 53883 h 4530806"/>
                <a:gd name="connsiteX8-353" fmla="*/ 845987 w 5628110"/>
                <a:gd name="connsiteY8-354" fmla="*/ 4897 h 4530806"/>
              </a:gdLst>
              <a:ahLst/>
              <a:cxnLst>
                <a:cxn ang="0">
                  <a:pos x="connsiteX0-337" y="connsiteY0-338"/>
                </a:cxn>
                <a:cxn ang="0">
                  <a:pos x="connsiteX1-339" y="connsiteY1-340"/>
                </a:cxn>
                <a:cxn ang="0">
                  <a:pos x="connsiteX2-341" y="connsiteY2-342"/>
                </a:cxn>
                <a:cxn ang="0">
                  <a:pos x="connsiteX3-343" y="connsiteY3-344"/>
                </a:cxn>
                <a:cxn ang="0">
                  <a:pos x="connsiteX4-345" y="connsiteY4-346"/>
                </a:cxn>
                <a:cxn ang="0">
                  <a:pos x="connsiteX5-347" y="connsiteY5-348"/>
                </a:cxn>
                <a:cxn ang="0">
                  <a:pos x="connsiteX6-349" y="connsiteY6-350"/>
                </a:cxn>
                <a:cxn ang="0">
                  <a:pos x="connsiteX7-351" y="connsiteY7-352"/>
                </a:cxn>
                <a:cxn ang="0">
                  <a:pos x="connsiteX8-353" y="connsiteY8-354"/>
                </a:cxn>
              </a:cxnLst>
              <a:rect l="l" t="t" r="r" b="b"/>
              <a:pathLst>
                <a:path w="5628110" h="4530806">
                  <a:moveTo>
                    <a:pt x="39466" y="896635"/>
                  </a:moveTo>
                  <a:cubicBezTo>
                    <a:pt x="-30151" y="1215042"/>
                    <a:pt x="36744" y="1372720"/>
                    <a:pt x="55794" y="1915340"/>
                  </a:cubicBezTo>
                  <a:cubicBezTo>
                    <a:pt x="74844" y="2457960"/>
                    <a:pt x="-134706" y="3730534"/>
                    <a:pt x="153766" y="4152355"/>
                  </a:cubicBezTo>
                  <a:cubicBezTo>
                    <a:pt x="442238" y="4574177"/>
                    <a:pt x="921084" y="4405991"/>
                    <a:pt x="1786623" y="4446269"/>
                  </a:cubicBezTo>
                  <a:cubicBezTo>
                    <a:pt x="2652162" y="4486547"/>
                    <a:pt x="4942512" y="4640591"/>
                    <a:pt x="5347003" y="4394022"/>
                  </a:cubicBezTo>
                  <a:cubicBezTo>
                    <a:pt x="5751494" y="4147453"/>
                    <a:pt x="5506940" y="3240133"/>
                    <a:pt x="5525865" y="2535826"/>
                  </a:cubicBezTo>
                  <a:cubicBezTo>
                    <a:pt x="5544790" y="1831520"/>
                    <a:pt x="5782574" y="438161"/>
                    <a:pt x="5460551" y="168183"/>
                  </a:cubicBezTo>
                  <a:cubicBezTo>
                    <a:pt x="5138528" y="-101795"/>
                    <a:pt x="3221955" y="81097"/>
                    <a:pt x="2390780" y="53883"/>
                  </a:cubicBezTo>
                  <a:cubicBezTo>
                    <a:pt x="1559605" y="26669"/>
                    <a:pt x="1148065" y="-14153"/>
                    <a:pt x="845987" y="4897"/>
                  </a:cubicBezTo>
                </a:path>
              </a:pathLst>
            </a:custGeom>
            <a:noFill/>
            <a:ln w="25400" cap="rnd" cmpd="sng" algn="ctr">
              <a:solidFill>
                <a:sysClr val="windowText" lastClr="000000">
                  <a:lumMod val="65000"/>
                  <a:lumOff val="35000"/>
                </a:sysClr>
              </a:solidFill>
              <a:prstDash val="solid"/>
              <a:roun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25" name="文本框 24"/>
            <p:cNvSpPr txBox="1"/>
            <p:nvPr>
              <p:custDataLst>
                <p:tags r:id="rId4"/>
              </p:custDataLst>
            </p:nvPr>
          </p:nvSpPr>
          <p:spPr>
            <a:xfrm>
              <a:off x="1042073" y="1851025"/>
              <a:ext cx="556106" cy="1476910"/>
            </a:xfrm>
            <a:prstGeom prst="rect">
              <a:avLst/>
            </a:prstGeom>
            <a:noFill/>
          </p:spPr>
          <p:txBody>
            <a:bodyPr wrap="square">
              <a:spAutoFit/>
            </a:bodyPr>
            <a:lstStyle/>
            <a:p>
              <a:pPr marL="0" marR="0" lvl="0" indent="0" algn="ctr" defTabSz="914400" eaLnBrk="1" fontAlgn="auto" latinLnBrk="0" hangingPunct="1">
                <a:lnSpc>
                  <a:spcPct val="100000"/>
                </a:lnSpc>
                <a:spcBef>
                  <a:spcPts val="0"/>
                </a:spcBef>
                <a:spcAft>
                  <a:spcPts val="0"/>
                </a:spcAft>
                <a:buClrTx/>
                <a:buSzTx/>
                <a:buFontTx/>
                <a:buNone/>
                <a:defRPr/>
              </a:pPr>
              <a:r>
                <a:rPr kumimoji="0" lang="en-US" altLang="zh-CN" sz="7200" b="1" i="0" u="none" strike="noStrike" kern="0" cap="none" spc="0" normalizeH="0" baseline="0" noProof="0" dirty="0">
                  <a:ln>
                    <a:noFill/>
                  </a:ln>
                  <a:solidFill>
                    <a:srgbClr val="595959"/>
                  </a:solidFill>
                  <a:effectLst/>
                  <a:uLnTx/>
                  <a:uFillTx/>
                  <a:latin typeface="仓耳青禾体-谷力 W05"/>
                  <a:ea typeface="仓耳青禾体-谷力 W05"/>
                  <a:cs typeface="+mn-ea"/>
                  <a:sym typeface="+mn-lt"/>
                </a:rPr>
                <a:t>01</a:t>
              </a:r>
              <a:endParaRPr kumimoji="0" lang="zh-CN" altLang="en-US" sz="7200" b="1" i="0" u="none" strike="noStrike" kern="0" cap="none" spc="0" normalizeH="0" baseline="0" noProof="0" dirty="0">
                <a:ln>
                  <a:noFill/>
                </a:ln>
                <a:solidFill>
                  <a:srgbClr val="595959"/>
                </a:solidFill>
                <a:effectLst/>
                <a:uLnTx/>
                <a:uFillTx/>
                <a:latin typeface="仓耳青禾体-谷力 W05"/>
                <a:ea typeface="仓耳青禾体-谷力 W05"/>
                <a:cs typeface="+mn-ea"/>
                <a:sym typeface="+mn-lt"/>
              </a:endParaRPr>
            </a:p>
          </p:txBody>
        </p:sp>
      </p:grpSp>
      <p:pic>
        <p:nvPicPr>
          <p:cNvPr id="3" name="图片 2" descr="083d66ce1e9b61826d2cae5f66d686a4"/>
          <p:cNvPicPr>
            <a:picLocks noChangeAspect="1"/>
          </p:cNvPicPr>
          <p:nvPr/>
        </p:nvPicPr>
        <p:blipFill>
          <a:blip r:embed="rId5"/>
          <a:stretch>
            <a:fillRect/>
          </a:stretch>
        </p:blipFill>
        <p:spPr>
          <a:xfrm>
            <a:off x="1644650" y="1770380"/>
            <a:ext cx="3827145" cy="2203450"/>
          </a:xfrm>
          <a:prstGeom prst="rect">
            <a:avLst/>
          </a:prstGeom>
        </p:spPr>
      </p:pic>
      <p:sp>
        <p:nvSpPr>
          <p:cNvPr id="5" name="文本框 4"/>
          <p:cNvSpPr txBox="1"/>
          <p:nvPr/>
        </p:nvSpPr>
        <p:spPr>
          <a:xfrm>
            <a:off x="1156335" y="4334510"/>
            <a:ext cx="2601595" cy="368300"/>
          </a:xfrm>
          <a:prstGeom prst="rect">
            <a:avLst/>
          </a:prstGeom>
          <a:noFill/>
        </p:spPr>
        <p:txBody>
          <a:bodyPr wrap="square" rtlCol="0" anchor="t">
            <a:spAutoFit/>
          </a:bodyPr>
          <a:p>
            <a:r>
              <a:rPr lang="en-US" altLang="zh-CN">
                <a:solidFill>
                  <a:schemeClr val="tx1">
                    <a:lumMod val="65000"/>
                    <a:lumOff val="35000"/>
                  </a:schemeClr>
                </a:solidFill>
              </a:rPr>
              <a:t>Modeling white model</a:t>
            </a:r>
            <a:endParaRPr lang="en-US" altLang="zh-CN">
              <a:solidFill>
                <a:schemeClr val="tx1">
                  <a:lumMod val="65000"/>
                  <a:lumOff val="35000"/>
                </a:schemeClr>
              </a:solidFill>
            </a:endParaRPr>
          </a:p>
        </p:txBody>
      </p:sp>
      <p:sp>
        <p:nvSpPr>
          <p:cNvPr id="6" name="任意多边形 2"/>
          <p:cNvSpPr/>
          <p:nvPr>
            <p:custDataLst>
              <p:tags r:id="rId6"/>
            </p:custDataLst>
          </p:nvPr>
        </p:nvSpPr>
        <p:spPr>
          <a:xfrm>
            <a:off x="6778897" y="1402717"/>
            <a:ext cx="4379323" cy="3002913"/>
          </a:xfrm>
          <a:custGeom>
            <a:avLst/>
            <a:gdLst>
              <a:gd name="connsiteX0" fmla="*/ 135734 w 5735830"/>
              <a:gd name="connsiteY0" fmla="*/ 360201 h 4633519"/>
              <a:gd name="connsiteX1" fmla="*/ 250034 w 5735830"/>
              <a:gd name="connsiteY1" fmla="*/ 1666487 h 4633519"/>
              <a:gd name="connsiteX2" fmla="*/ 201049 w 5735830"/>
              <a:gd name="connsiteY2" fmla="*/ 4262730 h 4633519"/>
              <a:gd name="connsiteX3" fmla="*/ 1376706 w 5735830"/>
              <a:gd name="connsiteY3" fmla="*/ 4475001 h 4633519"/>
              <a:gd name="connsiteX4" fmla="*/ 5344549 w 5735830"/>
              <a:gd name="connsiteY4" fmla="*/ 4491330 h 4633519"/>
              <a:gd name="connsiteX5" fmla="*/ 5360877 w 5735830"/>
              <a:gd name="connsiteY5" fmla="*/ 2613544 h 4633519"/>
              <a:gd name="connsiteX6" fmla="*/ 5507834 w 5735830"/>
              <a:gd name="connsiteY6" fmla="*/ 278558 h 4633519"/>
              <a:gd name="connsiteX7" fmla="*/ 1899220 w 5735830"/>
              <a:gd name="connsiteY7" fmla="*/ 294887 h 4633519"/>
              <a:gd name="connsiteX8" fmla="*/ 152063 w 5735830"/>
              <a:gd name="connsiteY8" fmla="*/ 972 h 4633519"/>
              <a:gd name="connsiteX9" fmla="*/ 86749 w 5735830"/>
              <a:gd name="connsiteY9" fmla="*/ 409187 h 4633519"/>
              <a:gd name="connsiteX10" fmla="*/ 135734 w 5735830"/>
              <a:gd name="connsiteY10" fmla="*/ 360201 h 4633519"/>
              <a:gd name="connsiteX0-1" fmla="*/ 92877 w 5741958"/>
              <a:gd name="connsiteY0-2" fmla="*/ 409187 h 4633519"/>
              <a:gd name="connsiteX1-3" fmla="*/ 256162 w 5741958"/>
              <a:gd name="connsiteY1-4" fmla="*/ 1666487 h 4633519"/>
              <a:gd name="connsiteX2-5" fmla="*/ 207177 w 5741958"/>
              <a:gd name="connsiteY2-6" fmla="*/ 4262730 h 4633519"/>
              <a:gd name="connsiteX3-7" fmla="*/ 1382834 w 5741958"/>
              <a:gd name="connsiteY3-8" fmla="*/ 4475001 h 4633519"/>
              <a:gd name="connsiteX4-9" fmla="*/ 5350677 w 5741958"/>
              <a:gd name="connsiteY4-10" fmla="*/ 4491330 h 4633519"/>
              <a:gd name="connsiteX5-11" fmla="*/ 5367005 w 5741958"/>
              <a:gd name="connsiteY5-12" fmla="*/ 2613544 h 4633519"/>
              <a:gd name="connsiteX6-13" fmla="*/ 5513962 w 5741958"/>
              <a:gd name="connsiteY6-14" fmla="*/ 278558 h 4633519"/>
              <a:gd name="connsiteX7-15" fmla="*/ 1905348 w 5741958"/>
              <a:gd name="connsiteY7-16" fmla="*/ 294887 h 4633519"/>
              <a:gd name="connsiteX8-17" fmla="*/ 158191 w 5741958"/>
              <a:gd name="connsiteY8-18" fmla="*/ 972 h 4633519"/>
              <a:gd name="connsiteX9-19" fmla="*/ 92877 w 5741958"/>
              <a:gd name="connsiteY9-20" fmla="*/ 409187 h 4633519"/>
              <a:gd name="connsiteX0-21" fmla="*/ 92877 w 5741958"/>
              <a:gd name="connsiteY0-22" fmla="*/ 768415 h 4633519"/>
              <a:gd name="connsiteX1-23" fmla="*/ 256162 w 5741958"/>
              <a:gd name="connsiteY1-24" fmla="*/ 1666487 h 4633519"/>
              <a:gd name="connsiteX2-25" fmla="*/ 207177 w 5741958"/>
              <a:gd name="connsiteY2-26" fmla="*/ 4262730 h 4633519"/>
              <a:gd name="connsiteX3-27" fmla="*/ 1382834 w 5741958"/>
              <a:gd name="connsiteY3-28" fmla="*/ 4475001 h 4633519"/>
              <a:gd name="connsiteX4-29" fmla="*/ 5350677 w 5741958"/>
              <a:gd name="connsiteY4-30" fmla="*/ 4491330 h 4633519"/>
              <a:gd name="connsiteX5-31" fmla="*/ 5367005 w 5741958"/>
              <a:gd name="connsiteY5-32" fmla="*/ 2613544 h 4633519"/>
              <a:gd name="connsiteX6-33" fmla="*/ 5513962 w 5741958"/>
              <a:gd name="connsiteY6-34" fmla="*/ 278558 h 4633519"/>
              <a:gd name="connsiteX7-35" fmla="*/ 1905348 w 5741958"/>
              <a:gd name="connsiteY7-36" fmla="*/ 294887 h 4633519"/>
              <a:gd name="connsiteX8-37" fmla="*/ 158191 w 5741958"/>
              <a:gd name="connsiteY8-38" fmla="*/ 972 h 4633519"/>
              <a:gd name="connsiteX9-39" fmla="*/ 92877 w 5741958"/>
              <a:gd name="connsiteY9-40" fmla="*/ 768415 h 4633519"/>
              <a:gd name="connsiteX0-41" fmla="*/ 3451 w 5652532"/>
              <a:gd name="connsiteY0-42" fmla="*/ 654617 h 4519721"/>
              <a:gd name="connsiteX1-43" fmla="*/ 166736 w 5652532"/>
              <a:gd name="connsiteY1-44" fmla="*/ 1552689 h 4519721"/>
              <a:gd name="connsiteX2-45" fmla="*/ 117751 w 5652532"/>
              <a:gd name="connsiteY2-46" fmla="*/ 4148932 h 4519721"/>
              <a:gd name="connsiteX3-47" fmla="*/ 1293408 w 5652532"/>
              <a:gd name="connsiteY3-48" fmla="*/ 4361203 h 4519721"/>
              <a:gd name="connsiteX4-49" fmla="*/ 5261251 w 5652532"/>
              <a:gd name="connsiteY4-50" fmla="*/ 4377532 h 4519721"/>
              <a:gd name="connsiteX5-51" fmla="*/ 5277579 w 5652532"/>
              <a:gd name="connsiteY5-52" fmla="*/ 2499746 h 4519721"/>
              <a:gd name="connsiteX6-53" fmla="*/ 5424536 w 5652532"/>
              <a:gd name="connsiteY6-54" fmla="*/ 164760 h 4519721"/>
              <a:gd name="connsiteX7-55" fmla="*/ 1815922 w 5652532"/>
              <a:gd name="connsiteY7-56" fmla="*/ 181089 h 4519721"/>
              <a:gd name="connsiteX8-57" fmla="*/ 346351 w 5652532"/>
              <a:gd name="connsiteY8-58" fmla="*/ 1474 h 4519721"/>
              <a:gd name="connsiteX9-59" fmla="*/ 3451 w 5652532"/>
              <a:gd name="connsiteY9-60" fmla="*/ 654617 h 4519721"/>
              <a:gd name="connsiteX0-61" fmla="*/ 3451 w 5613197"/>
              <a:gd name="connsiteY0-62" fmla="*/ 698621 h 4563725"/>
              <a:gd name="connsiteX1-63" fmla="*/ 166736 w 5613197"/>
              <a:gd name="connsiteY1-64" fmla="*/ 1596693 h 4563725"/>
              <a:gd name="connsiteX2-65" fmla="*/ 117751 w 5613197"/>
              <a:gd name="connsiteY2-66" fmla="*/ 4192936 h 4563725"/>
              <a:gd name="connsiteX3-67" fmla="*/ 1293408 w 5613197"/>
              <a:gd name="connsiteY3-68" fmla="*/ 4405207 h 4563725"/>
              <a:gd name="connsiteX4-69" fmla="*/ 5261251 w 5613197"/>
              <a:gd name="connsiteY4-70" fmla="*/ 4421536 h 4563725"/>
              <a:gd name="connsiteX5-71" fmla="*/ 5277579 w 5613197"/>
              <a:gd name="connsiteY5-72" fmla="*/ 2543750 h 4563725"/>
              <a:gd name="connsiteX6-73" fmla="*/ 5424536 w 5613197"/>
              <a:gd name="connsiteY6-74" fmla="*/ 208764 h 4563725"/>
              <a:gd name="connsiteX7-75" fmla="*/ 2354765 w 5613197"/>
              <a:gd name="connsiteY7-76" fmla="*/ 94464 h 4563725"/>
              <a:gd name="connsiteX8-77" fmla="*/ 346351 w 5613197"/>
              <a:gd name="connsiteY8-78" fmla="*/ 45478 h 4563725"/>
              <a:gd name="connsiteX9-79" fmla="*/ 3451 w 5613197"/>
              <a:gd name="connsiteY9-80" fmla="*/ 698621 h 4563725"/>
              <a:gd name="connsiteX0-81" fmla="*/ 3451 w 5554564"/>
              <a:gd name="connsiteY0-82" fmla="*/ 677467 h 4542571"/>
              <a:gd name="connsiteX1-83" fmla="*/ 166736 w 5554564"/>
              <a:gd name="connsiteY1-84" fmla="*/ 1575539 h 4542571"/>
              <a:gd name="connsiteX2-85" fmla="*/ 117751 w 5554564"/>
              <a:gd name="connsiteY2-86" fmla="*/ 4171782 h 4542571"/>
              <a:gd name="connsiteX3-87" fmla="*/ 1293408 w 5554564"/>
              <a:gd name="connsiteY3-88" fmla="*/ 4384053 h 4542571"/>
              <a:gd name="connsiteX4-89" fmla="*/ 5261251 w 5554564"/>
              <a:gd name="connsiteY4-90" fmla="*/ 4400382 h 4542571"/>
              <a:gd name="connsiteX5-91" fmla="*/ 5277579 w 5554564"/>
              <a:gd name="connsiteY5-92" fmla="*/ 2522596 h 4542571"/>
              <a:gd name="connsiteX6-93" fmla="*/ 5424536 w 5554564"/>
              <a:gd name="connsiteY6-94" fmla="*/ 187610 h 4542571"/>
              <a:gd name="connsiteX7-95" fmla="*/ 2354765 w 5554564"/>
              <a:gd name="connsiteY7-96" fmla="*/ 73310 h 4542571"/>
              <a:gd name="connsiteX8-97" fmla="*/ 346351 w 5554564"/>
              <a:gd name="connsiteY8-98" fmla="*/ 24324 h 4542571"/>
              <a:gd name="connsiteX9-99" fmla="*/ 3451 w 5554564"/>
              <a:gd name="connsiteY9-100" fmla="*/ 677467 h 4542571"/>
              <a:gd name="connsiteX0-101" fmla="*/ 3451 w 5682000"/>
              <a:gd name="connsiteY0-102" fmla="*/ 700982 h 4563669"/>
              <a:gd name="connsiteX1-103" fmla="*/ 166736 w 5682000"/>
              <a:gd name="connsiteY1-104" fmla="*/ 1599054 h 4563669"/>
              <a:gd name="connsiteX2-105" fmla="*/ 117751 w 5682000"/>
              <a:gd name="connsiteY2-106" fmla="*/ 4195297 h 4563669"/>
              <a:gd name="connsiteX3-107" fmla="*/ 1293408 w 5682000"/>
              <a:gd name="connsiteY3-108" fmla="*/ 4407568 h 4563669"/>
              <a:gd name="connsiteX4-109" fmla="*/ 5261251 w 5682000"/>
              <a:gd name="connsiteY4-110" fmla="*/ 4423897 h 4563669"/>
              <a:gd name="connsiteX5-111" fmla="*/ 5489850 w 5682000"/>
              <a:gd name="connsiteY5-112" fmla="*/ 2578768 h 4563669"/>
              <a:gd name="connsiteX6-113" fmla="*/ 5424536 w 5682000"/>
              <a:gd name="connsiteY6-114" fmla="*/ 211125 h 4563669"/>
              <a:gd name="connsiteX7-115" fmla="*/ 2354765 w 5682000"/>
              <a:gd name="connsiteY7-116" fmla="*/ 96825 h 4563669"/>
              <a:gd name="connsiteX8-117" fmla="*/ 346351 w 5682000"/>
              <a:gd name="connsiteY8-118" fmla="*/ 47839 h 4563669"/>
              <a:gd name="connsiteX9-119" fmla="*/ 3451 w 5682000"/>
              <a:gd name="connsiteY9-120" fmla="*/ 700982 h 4563669"/>
              <a:gd name="connsiteX0-121" fmla="*/ 3451 w 5687062"/>
              <a:gd name="connsiteY0-122" fmla="*/ 700982 h 4602114"/>
              <a:gd name="connsiteX1-123" fmla="*/ 166736 w 5687062"/>
              <a:gd name="connsiteY1-124" fmla="*/ 1599054 h 4602114"/>
              <a:gd name="connsiteX2-125" fmla="*/ 117751 w 5687062"/>
              <a:gd name="connsiteY2-126" fmla="*/ 4195297 h 4602114"/>
              <a:gd name="connsiteX3-127" fmla="*/ 1293408 w 5687062"/>
              <a:gd name="connsiteY3-128" fmla="*/ 4407568 h 4602114"/>
              <a:gd name="connsiteX4-129" fmla="*/ 5146951 w 5687062"/>
              <a:gd name="connsiteY4-130" fmla="*/ 4472883 h 4602114"/>
              <a:gd name="connsiteX5-131" fmla="*/ 5489850 w 5687062"/>
              <a:gd name="connsiteY5-132" fmla="*/ 2578768 h 4602114"/>
              <a:gd name="connsiteX6-133" fmla="*/ 5424536 w 5687062"/>
              <a:gd name="connsiteY6-134" fmla="*/ 211125 h 4602114"/>
              <a:gd name="connsiteX7-135" fmla="*/ 2354765 w 5687062"/>
              <a:gd name="connsiteY7-136" fmla="*/ 96825 h 4602114"/>
              <a:gd name="connsiteX8-137" fmla="*/ 346351 w 5687062"/>
              <a:gd name="connsiteY8-138" fmla="*/ 47839 h 4602114"/>
              <a:gd name="connsiteX9-139" fmla="*/ 3451 w 5687062"/>
              <a:gd name="connsiteY9-140" fmla="*/ 700982 h 4602114"/>
              <a:gd name="connsiteX0-141" fmla="*/ 3451 w 5687062"/>
              <a:gd name="connsiteY0-142" fmla="*/ 700982 h 4630183"/>
              <a:gd name="connsiteX1-143" fmla="*/ 166736 w 5687062"/>
              <a:gd name="connsiteY1-144" fmla="*/ 1599054 h 4630183"/>
              <a:gd name="connsiteX2-145" fmla="*/ 117751 w 5687062"/>
              <a:gd name="connsiteY2-146" fmla="*/ 4195297 h 4630183"/>
              <a:gd name="connsiteX3-147" fmla="*/ 1750608 w 5687062"/>
              <a:gd name="connsiteY3-148" fmla="*/ 4489211 h 4630183"/>
              <a:gd name="connsiteX4-149" fmla="*/ 5146951 w 5687062"/>
              <a:gd name="connsiteY4-150" fmla="*/ 4472883 h 4630183"/>
              <a:gd name="connsiteX5-151" fmla="*/ 5489850 w 5687062"/>
              <a:gd name="connsiteY5-152" fmla="*/ 2578768 h 4630183"/>
              <a:gd name="connsiteX6-153" fmla="*/ 5424536 w 5687062"/>
              <a:gd name="connsiteY6-154" fmla="*/ 211125 h 4630183"/>
              <a:gd name="connsiteX7-155" fmla="*/ 2354765 w 5687062"/>
              <a:gd name="connsiteY7-156" fmla="*/ 96825 h 4630183"/>
              <a:gd name="connsiteX8-157" fmla="*/ 346351 w 5687062"/>
              <a:gd name="connsiteY8-158" fmla="*/ 47839 h 4630183"/>
              <a:gd name="connsiteX9-159" fmla="*/ 3451 w 5687062"/>
              <a:gd name="connsiteY9-160" fmla="*/ 700982 h 4630183"/>
              <a:gd name="connsiteX0-161" fmla="*/ 39466 w 5723077"/>
              <a:gd name="connsiteY0-162" fmla="*/ 700982 h 4630183"/>
              <a:gd name="connsiteX1-163" fmla="*/ 55794 w 5723077"/>
              <a:gd name="connsiteY1-164" fmla="*/ 1958282 h 4630183"/>
              <a:gd name="connsiteX2-165" fmla="*/ 153766 w 5723077"/>
              <a:gd name="connsiteY2-166" fmla="*/ 4195297 h 4630183"/>
              <a:gd name="connsiteX3-167" fmla="*/ 1786623 w 5723077"/>
              <a:gd name="connsiteY3-168" fmla="*/ 4489211 h 4630183"/>
              <a:gd name="connsiteX4-169" fmla="*/ 5182966 w 5723077"/>
              <a:gd name="connsiteY4-170" fmla="*/ 4472883 h 4630183"/>
              <a:gd name="connsiteX5-171" fmla="*/ 5525865 w 5723077"/>
              <a:gd name="connsiteY5-172" fmla="*/ 2578768 h 4630183"/>
              <a:gd name="connsiteX6-173" fmla="*/ 5460551 w 5723077"/>
              <a:gd name="connsiteY6-174" fmla="*/ 211125 h 4630183"/>
              <a:gd name="connsiteX7-175" fmla="*/ 2390780 w 5723077"/>
              <a:gd name="connsiteY7-176" fmla="*/ 96825 h 4630183"/>
              <a:gd name="connsiteX8-177" fmla="*/ 382366 w 5723077"/>
              <a:gd name="connsiteY8-178" fmla="*/ 47839 h 4630183"/>
              <a:gd name="connsiteX9-179" fmla="*/ 39466 w 5723077"/>
              <a:gd name="connsiteY9-180" fmla="*/ 700982 h 4630183"/>
              <a:gd name="connsiteX0-181" fmla="*/ 39466 w 5723077"/>
              <a:gd name="connsiteY0-182" fmla="*/ 700982 h 4598647"/>
              <a:gd name="connsiteX1-183" fmla="*/ 55794 w 5723077"/>
              <a:gd name="connsiteY1-184" fmla="*/ 1958282 h 4598647"/>
              <a:gd name="connsiteX2-185" fmla="*/ 153766 w 5723077"/>
              <a:gd name="connsiteY2-186" fmla="*/ 4195297 h 4598647"/>
              <a:gd name="connsiteX3-187" fmla="*/ 1786623 w 5723077"/>
              <a:gd name="connsiteY3-188" fmla="*/ 4489211 h 4598647"/>
              <a:gd name="connsiteX4-189" fmla="*/ 5182966 w 5723077"/>
              <a:gd name="connsiteY4-190" fmla="*/ 4472883 h 4598647"/>
              <a:gd name="connsiteX5-191" fmla="*/ 5525865 w 5723077"/>
              <a:gd name="connsiteY5-192" fmla="*/ 2578768 h 4598647"/>
              <a:gd name="connsiteX6-193" fmla="*/ 5460551 w 5723077"/>
              <a:gd name="connsiteY6-194" fmla="*/ 211125 h 4598647"/>
              <a:gd name="connsiteX7-195" fmla="*/ 2390780 w 5723077"/>
              <a:gd name="connsiteY7-196" fmla="*/ 96825 h 4598647"/>
              <a:gd name="connsiteX8-197" fmla="*/ 382366 w 5723077"/>
              <a:gd name="connsiteY8-198" fmla="*/ 47839 h 4598647"/>
              <a:gd name="connsiteX9-199" fmla="*/ 39466 w 5723077"/>
              <a:gd name="connsiteY9-200" fmla="*/ 700982 h 4598647"/>
              <a:gd name="connsiteX0-201" fmla="*/ 39466 w 5716643"/>
              <a:gd name="connsiteY0-202" fmla="*/ 700982 h 4625148"/>
              <a:gd name="connsiteX1-203" fmla="*/ 55794 w 5716643"/>
              <a:gd name="connsiteY1-204" fmla="*/ 1958282 h 4625148"/>
              <a:gd name="connsiteX2-205" fmla="*/ 153766 w 5716643"/>
              <a:gd name="connsiteY2-206" fmla="*/ 4195297 h 4625148"/>
              <a:gd name="connsiteX3-207" fmla="*/ 1786623 w 5716643"/>
              <a:gd name="connsiteY3-208" fmla="*/ 4489211 h 4625148"/>
              <a:gd name="connsiteX4-209" fmla="*/ 5328776 w 5716643"/>
              <a:gd name="connsiteY4-210" fmla="*/ 4508802 h 4625148"/>
              <a:gd name="connsiteX5-211" fmla="*/ 5525865 w 5716643"/>
              <a:gd name="connsiteY5-212" fmla="*/ 2578768 h 4625148"/>
              <a:gd name="connsiteX6-213" fmla="*/ 5460551 w 5716643"/>
              <a:gd name="connsiteY6-214" fmla="*/ 211125 h 4625148"/>
              <a:gd name="connsiteX7-215" fmla="*/ 2390780 w 5716643"/>
              <a:gd name="connsiteY7-216" fmla="*/ 96825 h 4625148"/>
              <a:gd name="connsiteX8-217" fmla="*/ 382366 w 5716643"/>
              <a:gd name="connsiteY8-218" fmla="*/ 47839 h 4625148"/>
              <a:gd name="connsiteX9-219" fmla="*/ 39466 w 5716643"/>
              <a:gd name="connsiteY9-220" fmla="*/ 700982 h 4625148"/>
              <a:gd name="connsiteX0-221" fmla="*/ 39466 w 5715854"/>
              <a:gd name="connsiteY0-222" fmla="*/ 700982 h 4573748"/>
              <a:gd name="connsiteX1-223" fmla="*/ 55794 w 5715854"/>
              <a:gd name="connsiteY1-224" fmla="*/ 1958282 h 4573748"/>
              <a:gd name="connsiteX2-225" fmla="*/ 153766 w 5715854"/>
              <a:gd name="connsiteY2-226" fmla="*/ 4195297 h 4573748"/>
              <a:gd name="connsiteX3-227" fmla="*/ 1786623 w 5715854"/>
              <a:gd name="connsiteY3-228" fmla="*/ 4489211 h 4573748"/>
              <a:gd name="connsiteX4-229" fmla="*/ 5347003 w 5715854"/>
              <a:gd name="connsiteY4-230" fmla="*/ 4436964 h 4573748"/>
              <a:gd name="connsiteX5-231" fmla="*/ 5525865 w 5715854"/>
              <a:gd name="connsiteY5-232" fmla="*/ 2578768 h 4573748"/>
              <a:gd name="connsiteX6-233" fmla="*/ 5460551 w 5715854"/>
              <a:gd name="connsiteY6-234" fmla="*/ 211125 h 4573748"/>
              <a:gd name="connsiteX7-235" fmla="*/ 2390780 w 5715854"/>
              <a:gd name="connsiteY7-236" fmla="*/ 96825 h 4573748"/>
              <a:gd name="connsiteX8-237" fmla="*/ 382366 w 5715854"/>
              <a:gd name="connsiteY8-238" fmla="*/ 47839 h 4573748"/>
              <a:gd name="connsiteX9-239" fmla="*/ 39466 w 5715854"/>
              <a:gd name="connsiteY9-240" fmla="*/ 700982 h 4573748"/>
              <a:gd name="connsiteX0-241" fmla="*/ 39466 w 5628110"/>
              <a:gd name="connsiteY0-242" fmla="*/ 658040 h 4530806"/>
              <a:gd name="connsiteX1-243" fmla="*/ 55794 w 5628110"/>
              <a:gd name="connsiteY1-244" fmla="*/ 1915340 h 4530806"/>
              <a:gd name="connsiteX2-245" fmla="*/ 153766 w 5628110"/>
              <a:gd name="connsiteY2-246" fmla="*/ 4152355 h 4530806"/>
              <a:gd name="connsiteX3-247" fmla="*/ 1786623 w 5628110"/>
              <a:gd name="connsiteY3-248" fmla="*/ 4446269 h 4530806"/>
              <a:gd name="connsiteX4-249" fmla="*/ 5347003 w 5628110"/>
              <a:gd name="connsiteY4-250" fmla="*/ 4394022 h 4530806"/>
              <a:gd name="connsiteX5-251" fmla="*/ 5525865 w 5628110"/>
              <a:gd name="connsiteY5-252" fmla="*/ 2535826 h 4530806"/>
              <a:gd name="connsiteX6-253" fmla="*/ 5460551 w 5628110"/>
              <a:gd name="connsiteY6-254" fmla="*/ 168183 h 4530806"/>
              <a:gd name="connsiteX7-255" fmla="*/ 2390780 w 5628110"/>
              <a:gd name="connsiteY7-256" fmla="*/ 53883 h 4530806"/>
              <a:gd name="connsiteX8-257" fmla="*/ 382366 w 5628110"/>
              <a:gd name="connsiteY8-258" fmla="*/ 4897 h 4530806"/>
              <a:gd name="connsiteX9-259" fmla="*/ 39466 w 5628110"/>
              <a:gd name="connsiteY9-260" fmla="*/ 658040 h 4530806"/>
              <a:gd name="connsiteX0-261" fmla="*/ 39466 w 5628110"/>
              <a:gd name="connsiteY0-262" fmla="*/ 658040 h 4530806"/>
              <a:gd name="connsiteX1-263" fmla="*/ 55794 w 5628110"/>
              <a:gd name="connsiteY1-264" fmla="*/ 1915340 h 4530806"/>
              <a:gd name="connsiteX2-265" fmla="*/ 153766 w 5628110"/>
              <a:gd name="connsiteY2-266" fmla="*/ 4152355 h 4530806"/>
              <a:gd name="connsiteX3-267" fmla="*/ 1786623 w 5628110"/>
              <a:gd name="connsiteY3-268" fmla="*/ 4446269 h 4530806"/>
              <a:gd name="connsiteX4-269" fmla="*/ 5347003 w 5628110"/>
              <a:gd name="connsiteY4-270" fmla="*/ 4394022 h 4530806"/>
              <a:gd name="connsiteX5-271" fmla="*/ 5525865 w 5628110"/>
              <a:gd name="connsiteY5-272" fmla="*/ 2535826 h 4530806"/>
              <a:gd name="connsiteX6-273" fmla="*/ 5460551 w 5628110"/>
              <a:gd name="connsiteY6-274" fmla="*/ 168183 h 4530806"/>
              <a:gd name="connsiteX7-275" fmla="*/ 2390780 w 5628110"/>
              <a:gd name="connsiteY7-276" fmla="*/ 53883 h 4530806"/>
              <a:gd name="connsiteX8-277" fmla="*/ 473498 w 5628110"/>
              <a:gd name="connsiteY8-278" fmla="*/ 4897 h 4530806"/>
              <a:gd name="connsiteX9-279" fmla="*/ 39466 w 5628110"/>
              <a:gd name="connsiteY9-280" fmla="*/ 658040 h 4530806"/>
              <a:gd name="connsiteX0-281" fmla="*/ 39466 w 5628110"/>
              <a:gd name="connsiteY0-282" fmla="*/ 658040 h 4530806"/>
              <a:gd name="connsiteX1-283" fmla="*/ 55794 w 5628110"/>
              <a:gd name="connsiteY1-284" fmla="*/ 1915340 h 4530806"/>
              <a:gd name="connsiteX2-285" fmla="*/ 153766 w 5628110"/>
              <a:gd name="connsiteY2-286" fmla="*/ 4152355 h 4530806"/>
              <a:gd name="connsiteX3-287" fmla="*/ 1786623 w 5628110"/>
              <a:gd name="connsiteY3-288" fmla="*/ 4446269 h 4530806"/>
              <a:gd name="connsiteX4-289" fmla="*/ 5347003 w 5628110"/>
              <a:gd name="connsiteY4-290" fmla="*/ 4394022 h 4530806"/>
              <a:gd name="connsiteX5-291" fmla="*/ 5525865 w 5628110"/>
              <a:gd name="connsiteY5-292" fmla="*/ 2535826 h 4530806"/>
              <a:gd name="connsiteX6-293" fmla="*/ 5460551 w 5628110"/>
              <a:gd name="connsiteY6-294" fmla="*/ 168183 h 4530806"/>
              <a:gd name="connsiteX7-295" fmla="*/ 2390780 w 5628110"/>
              <a:gd name="connsiteY7-296" fmla="*/ 53883 h 4530806"/>
              <a:gd name="connsiteX8-297" fmla="*/ 473498 w 5628110"/>
              <a:gd name="connsiteY8-298" fmla="*/ 4897 h 4530806"/>
              <a:gd name="connsiteX9-299" fmla="*/ 277859 w 5628110"/>
              <a:gd name="connsiteY9-300" fmla="*/ 887092 h 4530806"/>
              <a:gd name="connsiteX0-301" fmla="*/ 39466 w 5628110"/>
              <a:gd name="connsiteY0-302" fmla="*/ 658040 h 4530806"/>
              <a:gd name="connsiteX1-303" fmla="*/ 55794 w 5628110"/>
              <a:gd name="connsiteY1-304" fmla="*/ 1915340 h 4530806"/>
              <a:gd name="connsiteX2-305" fmla="*/ 153766 w 5628110"/>
              <a:gd name="connsiteY2-306" fmla="*/ 4152355 h 4530806"/>
              <a:gd name="connsiteX3-307" fmla="*/ 1786623 w 5628110"/>
              <a:gd name="connsiteY3-308" fmla="*/ 4446269 h 4530806"/>
              <a:gd name="connsiteX4-309" fmla="*/ 5347003 w 5628110"/>
              <a:gd name="connsiteY4-310" fmla="*/ 4394022 h 4530806"/>
              <a:gd name="connsiteX5-311" fmla="*/ 5525865 w 5628110"/>
              <a:gd name="connsiteY5-312" fmla="*/ 2535826 h 4530806"/>
              <a:gd name="connsiteX6-313" fmla="*/ 5460551 w 5628110"/>
              <a:gd name="connsiteY6-314" fmla="*/ 168183 h 4530806"/>
              <a:gd name="connsiteX7-315" fmla="*/ 2390780 w 5628110"/>
              <a:gd name="connsiteY7-316" fmla="*/ 53883 h 4530806"/>
              <a:gd name="connsiteX8-317" fmla="*/ 473498 w 5628110"/>
              <a:gd name="connsiteY8-318" fmla="*/ 4897 h 4530806"/>
              <a:gd name="connsiteX0-319" fmla="*/ 39466 w 5628110"/>
              <a:gd name="connsiteY0-320" fmla="*/ 896635 h 4530806"/>
              <a:gd name="connsiteX1-321" fmla="*/ 55794 w 5628110"/>
              <a:gd name="connsiteY1-322" fmla="*/ 1915340 h 4530806"/>
              <a:gd name="connsiteX2-323" fmla="*/ 153766 w 5628110"/>
              <a:gd name="connsiteY2-324" fmla="*/ 4152355 h 4530806"/>
              <a:gd name="connsiteX3-325" fmla="*/ 1786623 w 5628110"/>
              <a:gd name="connsiteY3-326" fmla="*/ 4446269 h 4530806"/>
              <a:gd name="connsiteX4-327" fmla="*/ 5347003 w 5628110"/>
              <a:gd name="connsiteY4-328" fmla="*/ 4394022 h 4530806"/>
              <a:gd name="connsiteX5-329" fmla="*/ 5525865 w 5628110"/>
              <a:gd name="connsiteY5-330" fmla="*/ 2535826 h 4530806"/>
              <a:gd name="connsiteX6-331" fmla="*/ 5460551 w 5628110"/>
              <a:gd name="connsiteY6-332" fmla="*/ 168183 h 4530806"/>
              <a:gd name="connsiteX7-333" fmla="*/ 2390780 w 5628110"/>
              <a:gd name="connsiteY7-334" fmla="*/ 53883 h 4530806"/>
              <a:gd name="connsiteX8-335" fmla="*/ 473498 w 5628110"/>
              <a:gd name="connsiteY8-336" fmla="*/ 4897 h 4530806"/>
              <a:gd name="connsiteX0-337" fmla="*/ 39466 w 5628110"/>
              <a:gd name="connsiteY0-338" fmla="*/ 896635 h 4530806"/>
              <a:gd name="connsiteX1-339" fmla="*/ 55794 w 5628110"/>
              <a:gd name="connsiteY1-340" fmla="*/ 1915340 h 4530806"/>
              <a:gd name="connsiteX2-341" fmla="*/ 153766 w 5628110"/>
              <a:gd name="connsiteY2-342" fmla="*/ 4152355 h 4530806"/>
              <a:gd name="connsiteX3-343" fmla="*/ 1786623 w 5628110"/>
              <a:gd name="connsiteY3-344" fmla="*/ 4446269 h 4530806"/>
              <a:gd name="connsiteX4-345" fmla="*/ 5347003 w 5628110"/>
              <a:gd name="connsiteY4-346" fmla="*/ 4394022 h 4530806"/>
              <a:gd name="connsiteX5-347" fmla="*/ 5525865 w 5628110"/>
              <a:gd name="connsiteY5-348" fmla="*/ 2535826 h 4530806"/>
              <a:gd name="connsiteX6-349" fmla="*/ 5460551 w 5628110"/>
              <a:gd name="connsiteY6-350" fmla="*/ 168183 h 4530806"/>
              <a:gd name="connsiteX7-351" fmla="*/ 2390780 w 5628110"/>
              <a:gd name="connsiteY7-352" fmla="*/ 53883 h 4530806"/>
              <a:gd name="connsiteX8-353" fmla="*/ 845987 w 5628110"/>
              <a:gd name="connsiteY8-354" fmla="*/ 4897 h 4530806"/>
            </a:gdLst>
            <a:ahLst/>
            <a:cxnLst>
              <a:cxn ang="0">
                <a:pos x="connsiteX0-337" y="connsiteY0-338"/>
              </a:cxn>
              <a:cxn ang="0">
                <a:pos x="connsiteX1-339" y="connsiteY1-340"/>
              </a:cxn>
              <a:cxn ang="0">
                <a:pos x="connsiteX2-341" y="connsiteY2-342"/>
              </a:cxn>
              <a:cxn ang="0">
                <a:pos x="connsiteX3-343" y="connsiteY3-344"/>
              </a:cxn>
              <a:cxn ang="0">
                <a:pos x="connsiteX4-345" y="connsiteY4-346"/>
              </a:cxn>
              <a:cxn ang="0">
                <a:pos x="connsiteX5-347" y="connsiteY5-348"/>
              </a:cxn>
              <a:cxn ang="0">
                <a:pos x="connsiteX6-349" y="connsiteY6-350"/>
              </a:cxn>
              <a:cxn ang="0">
                <a:pos x="connsiteX7-351" y="connsiteY7-352"/>
              </a:cxn>
              <a:cxn ang="0">
                <a:pos x="connsiteX8-353" y="connsiteY8-354"/>
              </a:cxn>
            </a:cxnLst>
            <a:rect l="l" t="t" r="r" b="b"/>
            <a:pathLst>
              <a:path w="5628110" h="4530806">
                <a:moveTo>
                  <a:pt x="39466" y="896635"/>
                </a:moveTo>
                <a:cubicBezTo>
                  <a:pt x="-30151" y="1215042"/>
                  <a:pt x="36744" y="1372720"/>
                  <a:pt x="55794" y="1915340"/>
                </a:cubicBezTo>
                <a:cubicBezTo>
                  <a:pt x="74844" y="2457960"/>
                  <a:pt x="-134706" y="3730534"/>
                  <a:pt x="153766" y="4152355"/>
                </a:cubicBezTo>
                <a:cubicBezTo>
                  <a:pt x="442238" y="4574177"/>
                  <a:pt x="921084" y="4405991"/>
                  <a:pt x="1786623" y="4446269"/>
                </a:cubicBezTo>
                <a:cubicBezTo>
                  <a:pt x="2652162" y="4486547"/>
                  <a:pt x="4942512" y="4640591"/>
                  <a:pt x="5347003" y="4394022"/>
                </a:cubicBezTo>
                <a:cubicBezTo>
                  <a:pt x="5751494" y="4147453"/>
                  <a:pt x="5506940" y="3240133"/>
                  <a:pt x="5525865" y="2535826"/>
                </a:cubicBezTo>
                <a:cubicBezTo>
                  <a:pt x="5544790" y="1831520"/>
                  <a:pt x="5782574" y="438161"/>
                  <a:pt x="5460551" y="168183"/>
                </a:cubicBezTo>
                <a:cubicBezTo>
                  <a:pt x="5138528" y="-101795"/>
                  <a:pt x="3221955" y="81097"/>
                  <a:pt x="2390780" y="53883"/>
                </a:cubicBezTo>
                <a:cubicBezTo>
                  <a:pt x="1559605" y="26669"/>
                  <a:pt x="1148065" y="-14153"/>
                  <a:pt x="845987" y="4897"/>
                </a:cubicBezTo>
              </a:path>
            </a:pathLst>
          </a:custGeom>
          <a:noFill/>
          <a:ln w="25400" cap="rnd" cmpd="sng" algn="ctr">
            <a:solidFill>
              <a:sysClr val="windowText" lastClr="000000">
                <a:lumMod val="65000"/>
                <a:lumOff val="35000"/>
              </a:sysClr>
            </a:solidFill>
            <a:prstDash val="solid"/>
            <a:roun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7" name="文本框 6"/>
          <p:cNvSpPr txBox="1"/>
          <p:nvPr>
            <p:custDataLst>
              <p:tags r:id="rId7"/>
            </p:custDataLst>
          </p:nvPr>
        </p:nvSpPr>
        <p:spPr>
          <a:xfrm>
            <a:off x="6422390" y="1122045"/>
            <a:ext cx="868681" cy="2306955"/>
          </a:xfrm>
          <a:prstGeom prst="rect">
            <a:avLst/>
          </a:prstGeom>
          <a:noFill/>
        </p:spPr>
        <p:txBody>
          <a:bodyPr wrap="square">
            <a:spAutoFit/>
          </a:bodyPr>
          <a:lstStyle/>
          <a:p>
            <a:pPr marL="0" marR="0" lvl="0" indent="0" algn="ctr" defTabSz="914400" eaLnBrk="1" fontAlgn="auto" latinLnBrk="0" hangingPunct="1">
              <a:lnSpc>
                <a:spcPct val="100000"/>
              </a:lnSpc>
              <a:spcBef>
                <a:spcPts val="0"/>
              </a:spcBef>
              <a:spcAft>
                <a:spcPts val="0"/>
              </a:spcAft>
              <a:buClrTx/>
              <a:buSzTx/>
              <a:buFontTx/>
              <a:buNone/>
              <a:defRPr/>
            </a:pPr>
            <a:r>
              <a:rPr kumimoji="0" lang="en-US" altLang="zh-CN" sz="7200" b="1" i="0" u="none" strike="noStrike" kern="0" cap="none" spc="0" normalizeH="0" baseline="0" noProof="0" dirty="0">
                <a:ln>
                  <a:noFill/>
                </a:ln>
                <a:solidFill>
                  <a:srgbClr val="595959"/>
                </a:solidFill>
                <a:effectLst/>
                <a:uLnTx/>
                <a:uFillTx/>
                <a:latin typeface="仓耳青禾体-谷力 W05"/>
                <a:ea typeface="仓耳青禾体-谷力 W05"/>
                <a:cs typeface="+mn-ea"/>
                <a:sym typeface="+mn-lt"/>
              </a:rPr>
              <a:t>02</a:t>
            </a:r>
            <a:endParaRPr kumimoji="0" lang="zh-CN" altLang="en-US" sz="7200" b="1" i="0" u="none" strike="noStrike" kern="0" cap="none" spc="0" normalizeH="0" baseline="0" noProof="0" dirty="0">
              <a:ln>
                <a:noFill/>
              </a:ln>
              <a:solidFill>
                <a:srgbClr val="595959"/>
              </a:solidFill>
              <a:effectLst/>
              <a:uLnTx/>
              <a:uFillTx/>
              <a:latin typeface="仓耳青禾体-谷力 W05"/>
              <a:ea typeface="仓耳青禾体-谷力 W05"/>
              <a:cs typeface="+mn-ea"/>
              <a:sym typeface="+mn-lt"/>
            </a:endParaRPr>
          </a:p>
        </p:txBody>
      </p:sp>
      <p:pic>
        <p:nvPicPr>
          <p:cNvPr id="8" name="图片 7" descr="591b1a8169d20ed28453392285cf00c8"/>
          <p:cNvPicPr>
            <a:picLocks noChangeAspect="1"/>
          </p:cNvPicPr>
          <p:nvPr/>
        </p:nvPicPr>
        <p:blipFill>
          <a:blip r:embed="rId8"/>
          <a:stretch>
            <a:fillRect/>
          </a:stretch>
        </p:blipFill>
        <p:spPr>
          <a:xfrm>
            <a:off x="7134225" y="1689735"/>
            <a:ext cx="3811270" cy="2284095"/>
          </a:xfrm>
          <a:prstGeom prst="rect">
            <a:avLst/>
          </a:prstGeom>
        </p:spPr>
      </p:pic>
      <p:sp>
        <p:nvSpPr>
          <p:cNvPr id="9" name="文本框 8"/>
          <p:cNvSpPr txBox="1"/>
          <p:nvPr/>
        </p:nvSpPr>
        <p:spPr>
          <a:xfrm>
            <a:off x="9284335" y="4551045"/>
            <a:ext cx="1873885" cy="368300"/>
          </a:xfrm>
          <a:prstGeom prst="rect">
            <a:avLst/>
          </a:prstGeom>
          <a:noFill/>
        </p:spPr>
        <p:txBody>
          <a:bodyPr wrap="square" rtlCol="0" anchor="t">
            <a:spAutoFit/>
          </a:bodyPr>
          <a:p>
            <a:r>
              <a:rPr lang="en-US" altLang="zh-CN">
                <a:solidFill>
                  <a:schemeClr val="tx1">
                    <a:lumMod val="65000"/>
                    <a:lumOff val="35000"/>
                  </a:schemeClr>
                </a:solidFill>
              </a:rPr>
              <a:t>Material Texture</a:t>
            </a:r>
            <a:endParaRPr lang="en-US" altLang="zh-CN">
              <a:solidFill>
                <a:schemeClr val="tx1">
                  <a:lumMod val="65000"/>
                  <a:lumOff val="35000"/>
                </a:schemeClr>
              </a:solidFill>
            </a:endParaRPr>
          </a:p>
        </p:txBody>
      </p:sp>
      <p:grpSp>
        <p:nvGrpSpPr>
          <p:cNvPr id="10" name="组合 9"/>
          <p:cNvGrpSpPr/>
          <p:nvPr>
            <p:custDataLst>
              <p:tags r:id="rId9"/>
            </p:custDataLst>
          </p:nvPr>
        </p:nvGrpSpPr>
        <p:grpSpPr>
          <a:xfrm>
            <a:off x="4162697" y="3690622"/>
            <a:ext cx="4744450" cy="3167378"/>
            <a:chOff x="1341438" y="2135188"/>
            <a:chExt cx="3037270" cy="2027752"/>
          </a:xfrm>
        </p:grpSpPr>
        <p:sp>
          <p:nvSpPr>
            <p:cNvPr id="11" name="任意多边形 2"/>
            <p:cNvSpPr/>
            <p:nvPr>
              <p:custDataLst>
                <p:tags r:id="rId10"/>
              </p:custDataLst>
            </p:nvPr>
          </p:nvSpPr>
          <p:spPr>
            <a:xfrm rot="10800000">
              <a:off x="1341438" y="2135188"/>
              <a:ext cx="2803525" cy="1922462"/>
            </a:xfrm>
            <a:custGeom>
              <a:avLst/>
              <a:gdLst>
                <a:gd name="connsiteX0" fmla="*/ 135734 w 5735830"/>
                <a:gd name="connsiteY0" fmla="*/ 360201 h 4633519"/>
                <a:gd name="connsiteX1" fmla="*/ 250034 w 5735830"/>
                <a:gd name="connsiteY1" fmla="*/ 1666487 h 4633519"/>
                <a:gd name="connsiteX2" fmla="*/ 201049 w 5735830"/>
                <a:gd name="connsiteY2" fmla="*/ 4262730 h 4633519"/>
                <a:gd name="connsiteX3" fmla="*/ 1376706 w 5735830"/>
                <a:gd name="connsiteY3" fmla="*/ 4475001 h 4633519"/>
                <a:gd name="connsiteX4" fmla="*/ 5344549 w 5735830"/>
                <a:gd name="connsiteY4" fmla="*/ 4491330 h 4633519"/>
                <a:gd name="connsiteX5" fmla="*/ 5360877 w 5735830"/>
                <a:gd name="connsiteY5" fmla="*/ 2613544 h 4633519"/>
                <a:gd name="connsiteX6" fmla="*/ 5507834 w 5735830"/>
                <a:gd name="connsiteY6" fmla="*/ 278558 h 4633519"/>
                <a:gd name="connsiteX7" fmla="*/ 1899220 w 5735830"/>
                <a:gd name="connsiteY7" fmla="*/ 294887 h 4633519"/>
                <a:gd name="connsiteX8" fmla="*/ 152063 w 5735830"/>
                <a:gd name="connsiteY8" fmla="*/ 972 h 4633519"/>
                <a:gd name="connsiteX9" fmla="*/ 86749 w 5735830"/>
                <a:gd name="connsiteY9" fmla="*/ 409187 h 4633519"/>
                <a:gd name="connsiteX10" fmla="*/ 135734 w 5735830"/>
                <a:gd name="connsiteY10" fmla="*/ 360201 h 4633519"/>
                <a:gd name="connsiteX0-1" fmla="*/ 92877 w 5741958"/>
                <a:gd name="connsiteY0-2" fmla="*/ 409187 h 4633519"/>
                <a:gd name="connsiteX1-3" fmla="*/ 256162 w 5741958"/>
                <a:gd name="connsiteY1-4" fmla="*/ 1666487 h 4633519"/>
                <a:gd name="connsiteX2-5" fmla="*/ 207177 w 5741958"/>
                <a:gd name="connsiteY2-6" fmla="*/ 4262730 h 4633519"/>
                <a:gd name="connsiteX3-7" fmla="*/ 1382834 w 5741958"/>
                <a:gd name="connsiteY3-8" fmla="*/ 4475001 h 4633519"/>
                <a:gd name="connsiteX4-9" fmla="*/ 5350677 w 5741958"/>
                <a:gd name="connsiteY4-10" fmla="*/ 4491330 h 4633519"/>
                <a:gd name="connsiteX5-11" fmla="*/ 5367005 w 5741958"/>
                <a:gd name="connsiteY5-12" fmla="*/ 2613544 h 4633519"/>
                <a:gd name="connsiteX6-13" fmla="*/ 5513962 w 5741958"/>
                <a:gd name="connsiteY6-14" fmla="*/ 278558 h 4633519"/>
                <a:gd name="connsiteX7-15" fmla="*/ 1905348 w 5741958"/>
                <a:gd name="connsiteY7-16" fmla="*/ 294887 h 4633519"/>
                <a:gd name="connsiteX8-17" fmla="*/ 158191 w 5741958"/>
                <a:gd name="connsiteY8-18" fmla="*/ 972 h 4633519"/>
                <a:gd name="connsiteX9-19" fmla="*/ 92877 w 5741958"/>
                <a:gd name="connsiteY9-20" fmla="*/ 409187 h 4633519"/>
                <a:gd name="connsiteX0-21" fmla="*/ 92877 w 5741958"/>
                <a:gd name="connsiteY0-22" fmla="*/ 768415 h 4633519"/>
                <a:gd name="connsiteX1-23" fmla="*/ 256162 w 5741958"/>
                <a:gd name="connsiteY1-24" fmla="*/ 1666487 h 4633519"/>
                <a:gd name="connsiteX2-25" fmla="*/ 207177 w 5741958"/>
                <a:gd name="connsiteY2-26" fmla="*/ 4262730 h 4633519"/>
                <a:gd name="connsiteX3-27" fmla="*/ 1382834 w 5741958"/>
                <a:gd name="connsiteY3-28" fmla="*/ 4475001 h 4633519"/>
                <a:gd name="connsiteX4-29" fmla="*/ 5350677 w 5741958"/>
                <a:gd name="connsiteY4-30" fmla="*/ 4491330 h 4633519"/>
                <a:gd name="connsiteX5-31" fmla="*/ 5367005 w 5741958"/>
                <a:gd name="connsiteY5-32" fmla="*/ 2613544 h 4633519"/>
                <a:gd name="connsiteX6-33" fmla="*/ 5513962 w 5741958"/>
                <a:gd name="connsiteY6-34" fmla="*/ 278558 h 4633519"/>
                <a:gd name="connsiteX7-35" fmla="*/ 1905348 w 5741958"/>
                <a:gd name="connsiteY7-36" fmla="*/ 294887 h 4633519"/>
                <a:gd name="connsiteX8-37" fmla="*/ 158191 w 5741958"/>
                <a:gd name="connsiteY8-38" fmla="*/ 972 h 4633519"/>
                <a:gd name="connsiteX9-39" fmla="*/ 92877 w 5741958"/>
                <a:gd name="connsiteY9-40" fmla="*/ 768415 h 4633519"/>
                <a:gd name="connsiteX0-41" fmla="*/ 3451 w 5652532"/>
                <a:gd name="connsiteY0-42" fmla="*/ 654617 h 4519721"/>
                <a:gd name="connsiteX1-43" fmla="*/ 166736 w 5652532"/>
                <a:gd name="connsiteY1-44" fmla="*/ 1552689 h 4519721"/>
                <a:gd name="connsiteX2-45" fmla="*/ 117751 w 5652532"/>
                <a:gd name="connsiteY2-46" fmla="*/ 4148932 h 4519721"/>
                <a:gd name="connsiteX3-47" fmla="*/ 1293408 w 5652532"/>
                <a:gd name="connsiteY3-48" fmla="*/ 4361203 h 4519721"/>
                <a:gd name="connsiteX4-49" fmla="*/ 5261251 w 5652532"/>
                <a:gd name="connsiteY4-50" fmla="*/ 4377532 h 4519721"/>
                <a:gd name="connsiteX5-51" fmla="*/ 5277579 w 5652532"/>
                <a:gd name="connsiteY5-52" fmla="*/ 2499746 h 4519721"/>
                <a:gd name="connsiteX6-53" fmla="*/ 5424536 w 5652532"/>
                <a:gd name="connsiteY6-54" fmla="*/ 164760 h 4519721"/>
                <a:gd name="connsiteX7-55" fmla="*/ 1815922 w 5652532"/>
                <a:gd name="connsiteY7-56" fmla="*/ 181089 h 4519721"/>
                <a:gd name="connsiteX8-57" fmla="*/ 346351 w 5652532"/>
                <a:gd name="connsiteY8-58" fmla="*/ 1474 h 4519721"/>
                <a:gd name="connsiteX9-59" fmla="*/ 3451 w 5652532"/>
                <a:gd name="connsiteY9-60" fmla="*/ 654617 h 4519721"/>
                <a:gd name="connsiteX0-61" fmla="*/ 3451 w 5613197"/>
                <a:gd name="connsiteY0-62" fmla="*/ 698621 h 4563725"/>
                <a:gd name="connsiteX1-63" fmla="*/ 166736 w 5613197"/>
                <a:gd name="connsiteY1-64" fmla="*/ 1596693 h 4563725"/>
                <a:gd name="connsiteX2-65" fmla="*/ 117751 w 5613197"/>
                <a:gd name="connsiteY2-66" fmla="*/ 4192936 h 4563725"/>
                <a:gd name="connsiteX3-67" fmla="*/ 1293408 w 5613197"/>
                <a:gd name="connsiteY3-68" fmla="*/ 4405207 h 4563725"/>
                <a:gd name="connsiteX4-69" fmla="*/ 5261251 w 5613197"/>
                <a:gd name="connsiteY4-70" fmla="*/ 4421536 h 4563725"/>
                <a:gd name="connsiteX5-71" fmla="*/ 5277579 w 5613197"/>
                <a:gd name="connsiteY5-72" fmla="*/ 2543750 h 4563725"/>
                <a:gd name="connsiteX6-73" fmla="*/ 5424536 w 5613197"/>
                <a:gd name="connsiteY6-74" fmla="*/ 208764 h 4563725"/>
                <a:gd name="connsiteX7-75" fmla="*/ 2354765 w 5613197"/>
                <a:gd name="connsiteY7-76" fmla="*/ 94464 h 4563725"/>
                <a:gd name="connsiteX8-77" fmla="*/ 346351 w 5613197"/>
                <a:gd name="connsiteY8-78" fmla="*/ 45478 h 4563725"/>
                <a:gd name="connsiteX9-79" fmla="*/ 3451 w 5613197"/>
                <a:gd name="connsiteY9-80" fmla="*/ 698621 h 4563725"/>
                <a:gd name="connsiteX0-81" fmla="*/ 3451 w 5554564"/>
                <a:gd name="connsiteY0-82" fmla="*/ 677467 h 4542571"/>
                <a:gd name="connsiteX1-83" fmla="*/ 166736 w 5554564"/>
                <a:gd name="connsiteY1-84" fmla="*/ 1575539 h 4542571"/>
                <a:gd name="connsiteX2-85" fmla="*/ 117751 w 5554564"/>
                <a:gd name="connsiteY2-86" fmla="*/ 4171782 h 4542571"/>
                <a:gd name="connsiteX3-87" fmla="*/ 1293408 w 5554564"/>
                <a:gd name="connsiteY3-88" fmla="*/ 4384053 h 4542571"/>
                <a:gd name="connsiteX4-89" fmla="*/ 5261251 w 5554564"/>
                <a:gd name="connsiteY4-90" fmla="*/ 4400382 h 4542571"/>
                <a:gd name="connsiteX5-91" fmla="*/ 5277579 w 5554564"/>
                <a:gd name="connsiteY5-92" fmla="*/ 2522596 h 4542571"/>
                <a:gd name="connsiteX6-93" fmla="*/ 5424536 w 5554564"/>
                <a:gd name="connsiteY6-94" fmla="*/ 187610 h 4542571"/>
                <a:gd name="connsiteX7-95" fmla="*/ 2354765 w 5554564"/>
                <a:gd name="connsiteY7-96" fmla="*/ 73310 h 4542571"/>
                <a:gd name="connsiteX8-97" fmla="*/ 346351 w 5554564"/>
                <a:gd name="connsiteY8-98" fmla="*/ 24324 h 4542571"/>
                <a:gd name="connsiteX9-99" fmla="*/ 3451 w 5554564"/>
                <a:gd name="connsiteY9-100" fmla="*/ 677467 h 4542571"/>
                <a:gd name="connsiteX0-101" fmla="*/ 3451 w 5682000"/>
                <a:gd name="connsiteY0-102" fmla="*/ 700982 h 4563669"/>
                <a:gd name="connsiteX1-103" fmla="*/ 166736 w 5682000"/>
                <a:gd name="connsiteY1-104" fmla="*/ 1599054 h 4563669"/>
                <a:gd name="connsiteX2-105" fmla="*/ 117751 w 5682000"/>
                <a:gd name="connsiteY2-106" fmla="*/ 4195297 h 4563669"/>
                <a:gd name="connsiteX3-107" fmla="*/ 1293408 w 5682000"/>
                <a:gd name="connsiteY3-108" fmla="*/ 4407568 h 4563669"/>
                <a:gd name="connsiteX4-109" fmla="*/ 5261251 w 5682000"/>
                <a:gd name="connsiteY4-110" fmla="*/ 4423897 h 4563669"/>
                <a:gd name="connsiteX5-111" fmla="*/ 5489850 w 5682000"/>
                <a:gd name="connsiteY5-112" fmla="*/ 2578768 h 4563669"/>
                <a:gd name="connsiteX6-113" fmla="*/ 5424536 w 5682000"/>
                <a:gd name="connsiteY6-114" fmla="*/ 211125 h 4563669"/>
                <a:gd name="connsiteX7-115" fmla="*/ 2354765 w 5682000"/>
                <a:gd name="connsiteY7-116" fmla="*/ 96825 h 4563669"/>
                <a:gd name="connsiteX8-117" fmla="*/ 346351 w 5682000"/>
                <a:gd name="connsiteY8-118" fmla="*/ 47839 h 4563669"/>
                <a:gd name="connsiteX9-119" fmla="*/ 3451 w 5682000"/>
                <a:gd name="connsiteY9-120" fmla="*/ 700982 h 4563669"/>
                <a:gd name="connsiteX0-121" fmla="*/ 3451 w 5687062"/>
                <a:gd name="connsiteY0-122" fmla="*/ 700982 h 4602114"/>
                <a:gd name="connsiteX1-123" fmla="*/ 166736 w 5687062"/>
                <a:gd name="connsiteY1-124" fmla="*/ 1599054 h 4602114"/>
                <a:gd name="connsiteX2-125" fmla="*/ 117751 w 5687062"/>
                <a:gd name="connsiteY2-126" fmla="*/ 4195297 h 4602114"/>
                <a:gd name="connsiteX3-127" fmla="*/ 1293408 w 5687062"/>
                <a:gd name="connsiteY3-128" fmla="*/ 4407568 h 4602114"/>
                <a:gd name="connsiteX4-129" fmla="*/ 5146951 w 5687062"/>
                <a:gd name="connsiteY4-130" fmla="*/ 4472883 h 4602114"/>
                <a:gd name="connsiteX5-131" fmla="*/ 5489850 w 5687062"/>
                <a:gd name="connsiteY5-132" fmla="*/ 2578768 h 4602114"/>
                <a:gd name="connsiteX6-133" fmla="*/ 5424536 w 5687062"/>
                <a:gd name="connsiteY6-134" fmla="*/ 211125 h 4602114"/>
                <a:gd name="connsiteX7-135" fmla="*/ 2354765 w 5687062"/>
                <a:gd name="connsiteY7-136" fmla="*/ 96825 h 4602114"/>
                <a:gd name="connsiteX8-137" fmla="*/ 346351 w 5687062"/>
                <a:gd name="connsiteY8-138" fmla="*/ 47839 h 4602114"/>
                <a:gd name="connsiteX9-139" fmla="*/ 3451 w 5687062"/>
                <a:gd name="connsiteY9-140" fmla="*/ 700982 h 4602114"/>
                <a:gd name="connsiteX0-141" fmla="*/ 3451 w 5687062"/>
                <a:gd name="connsiteY0-142" fmla="*/ 700982 h 4630183"/>
                <a:gd name="connsiteX1-143" fmla="*/ 166736 w 5687062"/>
                <a:gd name="connsiteY1-144" fmla="*/ 1599054 h 4630183"/>
                <a:gd name="connsiteX2-145" fmla="*/ 117751 w 5687062"/>
                <a:gd name="connsiteY2-146" fmla="*/ 4195297 h 4630183"/>
                <a:gd name="connsiteX3-147" fmla="*/ 1750608 w 5687062"/>
                <a:gd name="connsiteY3-148" fmla="*/ 4489211 h 4630183"/>
                <a:gd name="connsiteX4-149" fmla="*/ 5146951 w 5687062"/>
                <a:gd name="connsiteY4-150" fmla="*/ 4472883 h 4630183"/>
                <a:gd name="connsiteX5-151" fmla="*/ 5489850 w 5687062"/>
                <a:gd name="connsiteY5-152" fmla="*/ 2578768 h 4630183"/>
                <a:gd name="connsiteX6-153" fmla="*/ 5424536 w 5687062"/>
                <a:gd name="connsiteY6-154" fmla="*/ 211125 h 4630183"/>
                <a:gd name="connsiteX7-155" fmla="*/ 2354765 w 5687062"/>
                <a:gd name="connsiteY7-156" fmla="*/ 96825 h 4630183"/>
                <a:gd name="connsiteX8-157" fmla="*/ 346351 w 5687062"/>
                <a:gd name="connsiteY8-158" fmla="*/ 47839 h 4630183"/>
                <a:gd name="connsiteX9-159" fmla="*/ 3451 w 5687062"/>
                <a:gd name="connsiteY9-160" fmla="*/ 700982 h 4630183"/>
                <a:gd name="connsiteX0-161" fmla="*/ 39466 w 5723077"/>
                <a:gd name="connsiteY0-162" fmla="*/ 700982 h 4630183"/>
                <a:gd name="connsiteX1-163" fmla="*/ 55794 w 5723077"/>
                <a:gd name="connsiteY1-164" fmla="*/ 1958282 h 4630183"/>
                <a:gd name="connsiteX2-165" fmla="*/ 153766 w 5723077"/>
                <a:gd name="connsiteY2-166" fmla="*/ 4195297 h 4630183"/>
                <a:gd name="connsiteX3-167" fmla="*/ 1786623 w 5723077"/>
                <a:gd name="connsiteY3-168" fmla="*/ 4489211 h 4630183"/>
                <a:gd name="connsiteX4-169" fmla="*/ 5182966 w 5723077"/>
                <a:gd name="connsiteY4-170" fmla="*/ 4472883 h 4630183"/>
                <a:gd name="connsiteX5-171" fmla="*/ 5525865 w 5723077"/>
                <a:gd name="connsiteY5-172" fmla="*/ 2578768 h 4630183"/>
                <a:gd name="connsiteX6-173" fmla="*/ 5460551 w 5723077"/>
                <a:gd name="connsiteY6-174" fmla="*/ 211125 h 4630183"/>
                <a:gd name="connsiteX7-175" fmla="*/ 2390780 w 5723077"/>
                <a:gd name="connsiteY7-176" fmla="*/ 96825 h 4630183"/>
                <a:gd name="connsiteX8-177" fmla="*/ 382366 w 5723077"/>
                <a:gd name="connsiteY8-178" fmla="*/ 47839 h 4630183"/>
                <a:gd name="connsiteX9-179" fmla="*/ 39466 w 5723077"/>
                <a:gd name="connsiteY9-180" fmla="*/ 700982 h 4630183"/>
                <a:gd name="connsiteX0-181" fmla="*/ 39466 w 5723077"/>
                <a:gd name="connsiteY0-182" fmla="*/ 700982 h 4598647"/>
                <a:gd name="connsiteX1-183" fmla="*/ 55794 w 5723077"/>
                <a:gd name="connsiteY1-184" fmla="*/ 1958282 h 4598647"/>
                <a:gd name="connsiteX2-185" fmla="*/ 153766 w 5723077"/>
                <a:gd name="connsiteY2-186" fmla="*/ 4195297 h 4598647"/>
                <a:gd name="connsiteX3-187" fmla="*/ 1786623 w 5723077"/>
                <a:gd name="connsiteY3-188" fmla="*/ 4489211 h 4598647"/>
                <a:gd name="connsiteX4-189" fmla="*/ 5182966 w 5723077"/>
                <a:gd name="connsiteY4-190" fmla="*/ 4472883 h 4598647"/>
                <a:gd name="connsiteX5-191" fmla="*/ 5525865 w 5723077"/>
                <a:gd name="connsiteY5-192" fmla="*/ 2578768 h 4598647"/>
                <a:gd name="connsiteX6-193" fmla="*/ 5460551 w 5723077"/>
                <a:gd name="connsiteY6-194" fmla="*/ 211125 h 4598647"/>
                <a:gd name="connsiteX7-195" fmla="*/ 2390780 w 5723077"/>
                <a:gd name="connsiteY7-196" fmla="*/ 96825 h 4598647"/>
                <a:gd name="connsiteX8-197" fmla="*/ 382366 w 5723077"/>
                <a:gd name="connsiteY8-198" fmla="*/ 47839 h 4598647"/>
                <a:gd name="connsiteX9-199" fmla="*/ 39466 w 5723077"/>
                <a:gd name="connsiteY9-200" fmla="*/ 700982 h 4598647"/>
                <a:gd name="connsiteX0-201" fmla="*/ 39466 w 5716643"/>
                <a:gd name="connsiteY0-202" fmla="*/ 700982 h 4625148"/>
                <a:gd name="connsiteX1-203" fmla="*/ 55794 w 5716643"/>
                <a:gd name="connsiteY1-204" fmla="*/ 1958282 h 4625148"/>
                <a:gd name="connsiteX2-205" fmla="*/ 153766 w 5716643"/>
                <a:gd name="connsiteY2-206" fmla="*/ 4195297 h 4625148"/>
                <a:gd name="connsiteX3-207" fmla="*/ 1786623 w 5716643"/>
                <a:gd name="connsiteY3-208" fmla="*/ 4489211 h 4625148"/>
                <a:gd name="connsiteX4-209" fmla="*/ 5328776 w 5716643"/>
                <a:gd name="connsiteY4-210" fmla="*/ 4508802 h 4625148"/>
                <a:gd name="connsiteX5-211" fmla="*/ 5525865 w 5716643"/>
                <a:gd name="connsiteY5-212" fmla="*/ 2578768 h 4625148"/>
                <a:gd name="connsiteX6-213" fmla="*/ 5460551 w 5716643"/>
                <a:gd name="connsiteY6-214" fmla="*/ 211125 h 4625148"/>
                <a:gd name="connsiteX7-215" fmla="*/ 2390780 w 5716643"/>
                <a:gd name="connsiteY7-216" fmla="*/ 96825 h 4625148"/>
                <a:gd name="connsiteX8-217" fmla="*/ 382366 w 5716643"/>
                <a:gd name="connsiteY8-218" fmla="*/ 47839 h 4625148"/>
                <a:gd name="connsiteX9-219" fmla="*/ 39466 w 5716643"/>
                <a:gd name="connsiteY9-220" fmla="*/ 700982 h 4625148"/>
                <a:gd name="connsiteX0-221" fmla="*/ 39466 w 5715854"/>
                <a:gd name="connsiteY0-222" fmla="*/ 700982 h 4573748"/>
                <a:gd name="connsiteX1-223" fmla="*/ 55794 w 5715854"/>
                <a:gd name="connsiteY1-224" fmla="*/ 1958282 h 4573748"/>
                <a:gd name="connsiteX2-225" fmla="*/ 153766 w 5715854"/>
                <a:gd name="connsiteY2-226" fmla="*/ 4195297 h 4573748"/>
                <a:gd name="connsiteX3-227" fmla="*/ 1786623 w 5715854"/>
                <a:gd name="connsiteY3-228" fmla="*/ 4489211 h 4573748"/>
                <a:gd name="connsiteX4-229" fmla="*/ 5347003 w 5715854"/>
                <a:gd name="connsiteY4-230" fmla="*/ 4436964 h 4573748"/>
                <a:gd name="connsiteX5-231" fmla="*/ 5525865 w 5715854"/>
                <a:gd name="connsiteY5-232" fmla="*/ 2578768 h 4573748"/>
                <a:gd name="connsiteX6-233" fmla="*/ 5460551 w 5715854"/>
                <a:gd name="connsiteY6-234" fmla="*/ 211125 h 4573748"/>
                <a:gd name="connsiteX7-235" fmla="*/ 2390780 w 5715854"/>
                <a:gd name="connsiteY7-236" fmla="*/ 96825 h 4573748"/>
                <a:gd name="connsiteX8-237" fmla="*/ 382366 w 5715854"/>
                <a:gd name="connsiteY8-238" fmla="*/ 47839 h 4573748"/>
                <a:gd name="connsiteX9-239" fmla="*/ 39466 w 5715854"/>
                <a:gd name="connsiteY9-240" fmla="*/ 700982 h 4573748"/>
                <a:gd name="connsiteX0-241" fmla="*/ 39466 w 5628110"/>
                <a:gd name="connsiteY0-242" fmla="*/ 658040 h 4530806"/>
                <a:gd name="connsiteX1-243" fmla="*/ 55794 w 5628110"/>
                <a:gd name="connsiteY1-244" fmla="*/ 1915340 h 4530806"/>
                <a:gd name="connsiteX2-245" fmla="*/ 153766 w 5628110"/>
                <a:gd name="connsiteY2-246" fmla="*/ 4152355 h 4530806"/>
                <a:gd name="connsiteX3-247" fmla="*/ 1786623 w 5628110"/>
                <a:gd name="connsiteY3-248" fmla="*/ 4446269 h 4530806"/>
                <a:gd name="connsiteX4-249" fmla="*/ 5347003 w 5628110"/>
                <a:gd name="connsiteY4-250" fmla="*/ 4394022 h 4530806"/>
                <a:gd name="connsiteX5-251" fmla="*/ 5525865 w 5628110"/>
                <a:gd name="connsiteY5-252" fmla="*/ 2535826 h 4530806"/>
                <a:gd name="connsiteX6-253" fmla="*/ 5460551 w 5628110"/>
                <a:gd name="connsiteY6-254" fmla="*/ 168183 h 4530806"/>
                <a:gd name="connsiteX7-255" fmla="*/ 2390780 w 5628110"/>
                <a:gd name="connsiteY7-256" fmla="*/ 53883 h 4530806"/>
                <a:gd name="connsiteX8-257" fmla="*/ 382366 w 5628110"/>
                <a:gd name="connsiteY8-258" fmla="*/ 4897 h 4530806"/>
                <a:gd name="connsiteX9-259" fmla="*/ 39466 w 5628110"/>
                <a:gd name="connsiteY9-260" fmla="*/ 658040 h 4530806"/>
                <a:gd name="connsiteX0-261" fmla="*/ 39466 w 5628110"/>
                <a:gd name="connsiteY0-262" fmla="*/ 658040 h 4530806"/>
                <a:gd name="connsiteX1-263" fmla="*/ 55794 w 5628110"/>
                <a:gd name="connsiteY1-264" fmla="*/ 1915340 h 4530806"/>
                <a:gd name="connsiteX2-265" fmla="*/ 153766 w 5628110"/>
                <a:gd name="connsiteY2-266" fmla="*/ 4152355 h 4530806"/>
                <a:gd name="connsiteX3-267" fmla="*/ 1786623 w 5628110"/>
                <a:gd name="connsiteY3-268" fmla="*/ 4446269 h 4530806"/>
                <a:gd name="connsiteX4-269" fmla="*/ 5347003 w 5628110"/>
                <a:gd name="connsiteY4-270" fmla="*/ 4394022 h 4530806"/>
                <a:gd name="connsiteX5-271" fmla="*/ 5525865 w 5628110"/>
                <a:gd name="connsiteY5-272" fmla="*/ 2535826 h 4530806"/>
                <a:gd name="connsiteX6-273" fmla="*/ 5460551 w 5628110"/>
                <a:gd name="connsiteY6-274" fmla="*/ 168183 h 4530806"/>
                <a:gd name="connsiteX7-275" fmla="*/ 2390780 w 5628110"/>
                <a:gd name="connsiteY7-276" fmla="*/ 53883 h 4530806"/>
                <a:gd name="connsiteX8-277" fmla="*/ 473498 w 5628110"/>
                <a:gd name="connsiteY8-278" fmla="*/ 4897 h 4530806"/>
                <a:gd name="connsiteX9-279" fmla="*/ 39466 w 5628110"/>
                <a:gd name="connsiteY9-280" fmla="*/ 658040 h 4530806"/>
                <a:gd name="connsiteX0-281" fmla="*/ 39466 w 5628110"/>
                <a:gd name="connsiteY0-282" fmla="*/ 658040 h 4530806"/>
                <a:gd name="connsiteX1-283" fmla="*/ 55794 w 5628110"/>
                <a:gd name="connsiteY1-284" fmla="*/ 1915340 h 4530806"/>
                <a:gd name="connsiteX2-285" fmla="*/ 153766 w 5628110"/>
                <a:gd name="connsiteY2-286" fmla="*/ 4152355 h 4530806"/>
                <a:gd name="connsiteX3-287" fmla="*/ 1786623 w 5628110"/>
                <a:gd name="connsiteY3-288" fmla="*/ 4446269 h 4530806"/>
                <a:gd name="connsiteX4-289" fmla="*/ 5347003 w 5628110"/>
                <a:gd name="connsiteY4-290" fmla="*/ 4394022 h 4530806"/>
                <a:gd name="connsiteX5-291" fmla="*/ 5525865 w 5628110"/>
                <a:gd name="connsiteY5-292" fmla="*/ 2535826 h 4530806"/>
                <a:gd name="connsiteX6-293" fmla="*/ 5460551 w 5628110"/>
                <a:gd name="connsiteY6-294" fmla="*/ 168183 h 4530806"/>
                <a:gd name="connsiteX7-295" fmla="*/ 2390780 w 5628110"/>
                <a:gd name="connsiteY7-296" fmla="*/ 53883 h 4530806"/>
                <a:gd name="connsiteX8-297" fmla="*/ 473498 w 5628110"/>
                <a:gd name="connsiteY8-298" fmla="*/ 4897 h 4530806"/>
                <a:gd name="connsiteX9-299" fmla="*/ 277859 w 5628110"/>
                <a:gd name="connsiteY9-300" fmla="*/ 887092 h 4530806"/>
                <a:gd name="connsiteX0-301" fmla="*/ 39466 w 5628110"/>
                <a:gd name="connsiteY0-302" fmla="*/ 658040 h 4530806"/>
                <a:gd name="connsiteX1-303" fmla="*/ 55794 w 5628110"/>
                <a:gd name="connsiteY1-304" fmla="*/ 1915340 h 4530806"/>
                <a:gd name="connsiteX2-305" fmla="*/ 153766 w 5628110"/>
                <a:gd name="connsiteY2-306" fmla="*/ 4152355 h 4530806"/>
                <a:gd name="connsiteX3-307" fmla="*/ 1786623 w 5628110"/>
                <a:gd name="connsiteY3-308" fmla="*/ 4446269 h 4530806"/>
                <a:gd name="connsiteX4-309" fmla="*/ 5347003 w 5628110"/>
                <a:gd name="connsiteY4-310" fmla="*/ 4394022 h 4530806"/>
                <a:gd name="connsiteX5-311" fmla="*/ 5525865 w 5628110"/>
                <a:gd name="connsiteY5-312" fmla="*/ 2535826 h 4530806"/>
                <a:gd name="connsiteX6-313" fmla="*/ 5460551 w 5628110"/>
                <a:gd name="connsiteY6-314" fmla="*/ 168183 h 4530806"/>
                <a:gd name="connsiteX7-315" fmla="*/ 2390780 w 5628110"/>
                <a:gd name="connsiteY7-316" fmla="*/ 53883 h 4530806"/>
                <a:gd name="connsiteX8-317" fmla="*/ 473498 w 5628110"/>
                <a:gd name="connsiteY8-318" fmla="*/ 4897 h 4530806"/>
                <a:gd name="connsiteX0-319" fmla="*/ 39466 w 5628110"/>
                <a:gd name="connsiteY0-320" fmla="*/ 896635 h 4530806"/>
                <a:gd name="connsiteX1-321" fmla="*/ 55794 w 5628110"/>
                <a:gd name="connsiteY1-322" fmla="*/ 1915340 h 4530806"/>
                <a:gd name="connsiteX2-323" fmla="*/ 153766 w 5628110"/>
                <a:gd name="connsiteY2-324" fmla="*/ 4152355 h 4530806"/>
                <a:gd name="connsiteX3-325" fmla="*/ 1786623 w 5628110"/>
                <a:gd name="connsiteY3-326" fmla="*/ 4446269 h 4530806"/>
                <a:gd name="connsiteX4-327" fmla="*/ 5347003 w 5628110"/>
                <a:gd name="connsiteY4-328" fmla="*/ 4394022 h 4530806"/>
                <a:gd name="connsiteX5-329" fmla="*/ 5525865 w 5628110"/>
                <a:gd name="connsiteY5-330" fmla="*/ 2535826 h 4530806"/>
                <a:gd name="connsiteX6-331" fmla="*/ 5460551 w 5628110"/>
                <a:gd name="connsiteY6-332" fmla="*/ 168183 h 4530806"/>
                <a:gd name="connsiteX7-333" fmla="*/ 2390780 w 5628110"/>
                <a:gd name="connsiteY7-334" fmla="*/ 53883 h 4530806"/>
                <a:gd name="connsiteX8-335" fmla="*/ 473498 w 5628110"/>
                <a:gd name="connsiteY8-336" fmla="*/ 4897 h 4530806"/>
                <a:gd name="connsiteX0-337" fmla="*/ 39466 w 5628110"/>
                <a:gd name="connsiteY0-338" fmla="*/ 896635 h 4530806"/>
                <a:gd name="connsiteX1-339" fmla="*/ 55794 w 5628110"/>
                <a:gd name="connsiteY1-340" fmla="*/ 1915340 h 4530806"/>
                <a:gd name="connsiteX2-341" fmla="*/ 153766 w 5628110"/>
                <a:gd name="connsiteY2-342" fmla="*/ 4152355 h 4530806"/>
                <a:gd name="connsiteX3-343" fmla="*/ 1786623 w 5628110"/>
                <a:gd name="connsiteY3-344" fmla="*/ 4446269 h 4530806"/>
                <a:gd name="connsiteX4-345" fmla="*/ 5347003 w 5628110"/>
                <a:gd name="connsiteY4-346" fmla="*/ 4394022 h 4530806"/>
                <a:gd name="connsiteX5-347" fmla="*/ 5525865 w 5628110"/>
                <a:gd name="connsiteY5-348" fmla="*/ 2535826 h 4530806"/>
                <a:gd name="connsiteX6-349" fmla="*/ 5460551 w 5628110"/>
                <a:gd name="connsiteY6-350" fmla="*/ 168183 h 4530806"/>
                <a:gd name="connsiteX7-351" fmla="*/ 2390780 w 5628110"/>
                <a:gd name="connsiteY7-352" fmla="*/ 53883 h 4530806"/>
                <a:gd name="connsiteX8-353" fmla="*/ 845987 w 5628110"/>
                <a:gd name="connsiteY8-354" fmla="*/ 4897 h 4530806"/>
              </a:gdLst>
              <a:ahLst/>
              <a:cxnLst>
                <a:cxn ang="0">
                  <a:pos x="connsiteX0-337" y="connsiteY0-338"/>
                </a:cxn>
                <a:cxn ang="0">
                  <a:pos x="connsiteX1-339" y="connsiteY1-340"/>
                </a:cxn>
                <a:cxn ang="0">
                  <a:pos x="connsiteX2-341" y="connsiteY2-342"/>
                </a:cxn>
                <a:cxn ang="0">
                  <a:pos x="connsiteX3-343" y="connsiteY3-344"/>
                </a:cxn>
                <a:cxn ang="0">
                  <a:pos x="connsiteX4-345" y="connsiteY4-346"/>
                </a:cxn>
                <a:cxn ang="0">
                  <a:pos x="connsiteX5-347" y="connsiteY5-348"/>
                </a:cxn>
                <a:cxn ang="0">
                  <a:pos x="connsiteX6-349" y="connsiteY6-350"/>
                </a:cxn>
                <a:cxn ang="0">
                  <a:pos x="connsiteX7-351" y="connsiteY7-352"/>
                </a:cxn>
                <a:cxn ang="0">
                  <a:pos x="connsiteX8-353" y="connsiteY8-354"/>
                </a:cxn>
              </a:cxnLst>
              <a:rect l="l" t="t" r="r" b="b"/>
              <a:pathLst>
                <a:path w="5628110" h="4530806">
                  <a:moveTo>
                    <a:pt x="39466" y="896635"/>
                  </a:moveTo>
                  <a:cubicBezTo>
                    <a:pt x="-30151" y="1215042"/>
                    <a:pt x="36744" y="1372720"/>
                    <a:pt x="55794" y="1915340"/>
                  </a:cubicBezTo>
                  <a:cubicBezTo>
                    <a:pt x="74844" y="2457960"/>
                    <a:pt x="-134706" y="3730534"/>
                    <a:pt x="153766" y="4152355"/>
                  </a:cubicBezTo>
                  <a:cubicBezTo>
                    <a:pt x="442238" y="4574177"/>
                    <a:pt x="921084" y="4405991"/>
                    <a:pt x="1786623" y="4446269"/>
                  </a:cubicBezTo>
                  <a:cubicBezTo>
                    <a:pt x="2652162" y="4486547"/>
                    <a:pt x="4942512" y="4640591"/>
                    <a:pt x="5347003" y="4394022"/>
                  </a:cubicBezTo>
                  <a:cubicBezTo>
                    <a:pt x="5751494" y="4147453"/>
                    <a:pt x="5506940" y="3240133"/>
                    <a:pt x="5525865" y="2535826"/>
                  </a:cubicBezTo>
                  <a:cubicBezTo>
                    <a:pt x="5544790" y="1831520"/>
                    <a:pt x="5782574" y="438161"/>
                    <a:pt x="5460551" y="168183"/>
                  </a:cubicBezTo>
                  <a:cubicBezTo>
                    <a:pt x="5138528" y="-101795"/>
                    <a:pt x="3221955" y="81097"/>
                    <a:pt x="2390780" y="53883"/>
                  </a:cubicBezTo>
                  <a:cubicBezTo>
                    <a:pt x="1559605" y="26669"/>
                    <a:pt x="1148065" y="-14153"/>
                    <a:pt x="845987" y="4897"/>
                  </a:cubicBezTo>
                </a:path>
              </a:pathLst>
            </a:custGeom>
            <a:noFill/>
            <a:ln w="25400" cap="rnd" cmpd="sng" algn="ctr">
              <a:solidFill>
                <a:sysClr val="windowText" lastClr="000000">
                  <a:lumMod val="65000"/>
                  <a:lumOff val="35000"/>
                </a:sysClr>
              </a:solidFill>
              <a:prstDash val="solid"/>
              <a:roun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
          <p:nvSpPr>
            <p:cNvPr id="12" name="文本框 11"/>
            <p:cNvSpPr txBox="1"/>
            <p:nvPr>
              <p:custDataLst>
                <p:tags r:id="rId11"/>
              </p:custDataLst>
            </p:nvPr>
          </p:nvSpPr>
          <p:spPr>
            <a:xfrm>
              <a:off x="3822602" y="2686030"/>
              <a:ext cx="556106" cy="1476910"/>
            </a:xfrm>
            <a:prstGeom prst="rect">
              <a:avLst/>
            </a:prstGeom>
            <a:noFill/>
          </p:spPr>
          <p:txBody>
            <a:bodyPr wrap="square">
              <a:spAutoFit/>
            </a:bodyPr>
            <a:lstStyle/>
            <a:p>
              <a:pPr marL="0" marR="0" lvl="0" indent="0" algn="ctr" defTabSz="914400" eaLnBrk="1" fontAlgn="auto" latinLnBrk="0" hangingPunct="1">
                <a:lnSpc>
                  <a:spcPct val="100000"/>
                </a:lnSpc>
                <a:spcBef>
                  <a:spcPts val="0"/>
                </a:spcBef>
                <a:spcAft>
                  <a:spcPts val="0"/>
                </a:spcAft>
                <a:buClrTx/>
                <a:buSzTx/>
                <a:buFontTx/>
                <a:buNone/>
                <a:defRPr/>
              </a:pPr>
              <a:r>
                <a:rPr kumimoji="0" lang="en-US" altLang="zh-CN" sz="7200" b="1" i="0" u="none" strike="noStrike" kern="0" cap="none" spc="0" normalizeH="0" baseline="0" noProof="0" dirty="0">
                  <a:ln>
                    <a:noFill/>
                  </a:ln>
                  <a:solidFill>
                    <a:srgbClr val="595959"/>
                  </a:solidFill>
                  <a:effectLst/>
                  <a:uLnTx/>
                  <a:uFillTx/>
                  <a:latin typeface="仓耳青禾体-谷力 W05"/>
                  <a:ea typeface="仓耳青禾体-谷力 W05"/>
                  <a:cs typeface="+mn-ea"/>
                  <a:sym typeface="+mn-lt"/>
                </a:rPr>
                <a:t>03</a:t>
              </a:r>
              <a:endParaRPr kumimoji="0" lang="zh-CN" altLang="en-US" sz="7200" b="1" i="0" u="none" strike="noStrike" kern="0" cap="none" spc="0" normalizeH="0" baseline="0" noProof="0" dirty="0">
                <a:ln>
                  <a:noFill/>
                </a:ln>
                <a:solidFill>
                  <a:srgbClr val="595959"/>
                </a:solidFill>
                <a:effectLst/>
                <a:uLnTx/>
                <a:uFillTx/>
                <a:latin typeface="仓耳青禾体-谷力 W05"/>
                <a:ea typeface="仓耳青禾体-谷力 W05"/>
                <a:cs typeface="+mn-ea"/>
                <a:sym typeface="+mn-lt"/>
              </a:endParaRPr>
            </a:p>
          </p:txBody>
        </p:sp>
      </p:grpSp>
      <p:pic>
        <p:nvPicPr>
          <p:cNvPr id="14" name="图片 13" descr="a348b9c193b1b21b28ccbc6546225b6d"/>
          <p:cNvPicPr>
            <a:picLocks noChangeAspect="1"/>
          </p:cNvPicPr>
          <p:nvPr/>
        </p:nvPicPr>
        <p:blipFill>
          <a:blip r:embed="rId12"/>
          <a:stretch>
            <a:fillRect/>
          </a:stretch>
        </p:blipFill>
        <p:spPr>
          <a:xfrm>
            <a:off x="4279900" y="4054475"/>
            <a:ext cx="4144645" cy="2387600"/>
          </a:xfrm>
          <a:prstGeom prst="rect">
            <a:avLst/>
          </a:prstGeom>
        </p:spPr>
      </p:pic>
      <p:sp>
        <p:nvSpPr>
          <p:cNvPr id="15" name="文本框 14"/>
          <p:cNvSpPr txBox="1"/>
          <p:nvPr/>
        </p:nvSpPr>
        <p:spPr>
          <a:xfrm>
            <a:off x="2065655" y="5242560"/>
            <a:ext cx="1772285" cy="368300"/>
          </a:xfrm>
          <a:prstGeom prst="rect">
            <a:avLst/>
          </a:prstGeom>
          <a:noFill/>
        </p:spPr>
        <p:txBody>
          <a:bodyPr wrap="square" rtlCol="0" anchor="t">
            <a:spAutoFit/>
          </a:bodyPr>
          <a:p>
            <a:r>
              <a:rPr lang="en-US" altLang="zh-CN">
                <a:solidFill>
                  <a:schemeClr val="tx1">
                    <a:lumMod val="65000"/>
                    <a:lumOff val="35000"/>
                  </a:schemeClr>
                </a:solidFill>
              </a:rPr>
              <a:t>Bone Binding</a:t>
            </a:r>
            <a:endParaRPr lang="en-US" altLang="zh-CN">
              <a:solidFill>
                <a:schemeClr val="tx1">
                  <a:lumMod val="65000"/>
                  <a:lumOff val="35000"/>
                </a:schemeClr>
              </a:solidFill>
            </a:endParaRPr>
          </a:p>
        </p:txBody>
      </p:sp>
    </p:spTree>
    <p:custDataLst>
      <p:tags r:id="rId13"/>
    </p:custData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fade">
                                      <p:cBhvr>
                                        <p:cTn id="7" dur="1000"/>
                                        <p:tgtEl>
                                          <p:spTgt spid="23"/>
                                        </p:tgtEl>
                                      </p:cBhvr>
                                    </p:animEffect>
                                    <p:anim calcmode="lin" valueType="num">
                                      <p:cBhvr>
                                        <p:cTn id="8" dur="1000" fill="hold"/>
                                        <p:tgtEl>
                                          <p:spTgt spid="23"/>
                                        </p:tgtEl>
                                        <p:attrNameLst>
                                          <p:attrName>ppt_x</p:attrName>
                                        </p:attrNameLst>
                                      </p:cBhvr>
                                      <p:tavLst>
                                        <p:tav tm="0">
                                          <p:val>
                                            <p:strVal val="#ppt_x"/>
                                          </p:val>
                                        </p:tav>
                                        <p:tav tm="100000">
                                          <p:val>
                                            <p:strVal val="#ppt_x"/>
                                          </p:val>
                                        </p:tav>
                                      </p:tavLst>
                                    </p:anim>
                                    <p:anim calcmode="lin" valueType="num">
                                      <p:cBhvr>
                                        <p:cTn id="9" dur="1000" fill="hold"/>
                                        <p:tgtEl>
                                          <p:spTgt spid="23"/>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fade">
                                      <p:cBhvr>
                                        <p:cTn id="13" dur="1000"/>
                                        <p:tgtEl>
                                          <p:spTgt spid="10"/>
                                        </p:tgtEl>
                                      </p:cBhvr>
                                    </p:animEffect>
                                    <p:anim calcmode="lin" valueType="num">
                                      <p:cBhvr>
                                        <p:cTn id="14" dur="1000" fill="hold"/>
                                        <p:tgtEl>
                                          <p:spTgt spid="10"/>
                                        </p:tgtEl>
                                        <p:attrNameLst>
                                          <p:attrName>ppt_x</p:attrName>
                                        </p:attrNameLst>
                                      </p:cBhvr>
                                      <p:tavLst>
                                        <p:tav tm="0">
                                          <p:val>
                                            <p:strVal val="#ppt_x"/>
                                          </p:val>
                                        </p:tav>
                                        <p:tav tm="100000">
                                          <p:val>
                                            <p:strVal val="#ppt_x"/>
                                          </p:val>
                                        </p:tav>
                                      </p:tavLst>
                                    </p:anim>
                                    <p:anim calcmode="lin" valueType="num">
                                      <p:cBhvr>
                                        <p:cTn id="15"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1"/>
          <a:stretch>
            <a:fillRect/>
          </a:stretch>
        </a:blipFill>
        <a:effectLst/>
      </p:bgPr>
    </p:bg>
    <p:spTree>
      <p:nvGrpSpPr>
        <p:cNvPr id="1" name=""/>
        <p:cNvGrpSpPr/>
        <p:nvPr/>
      </p:nvGrpSpPr>
      <p:grpSpPr/>
      <p:sp>
        <p:nvSpPr>
          <p:cNvPr id="2" name="文本框 1"/>
          <p:cNvSpPr txBox="1"/>
          <p:nvPr/>
        </p:nvSpPr>
        <p:spPr>
          <a:xfrm>
            <a:off x="708025" y="3144520"/>
            <a:ext cx="4647565" cy="3082925"/>
          </a:xfrm>
          <a:prstGeom prst="rect">
            <a:avLst/>
          </a:prstGeom>
          <a:noFill/>
        </p:spPr>
        <p:txBody>
          <a:bodyPr wrap="square" rtlCol="0" anchor="t">
            <a:noAutofit/>
          </a:bodyPr>
          <a:p>
            <a:r>
              <a:rPr lang="en-US" altLang="zh-CN">
                <a:solidFill>
                  <a:schemeClr val="tx1">
                    <a:lumMod val="65000"/>
                    <a:lumOff val="35000"/>
                  </a:schemeClr>
                </a:solidFill>
              </a:rPr>
              <a:t>During the character asset stage, the wiring topology of the facial and joint areas was optimized to ensure smooth transitions during animation deformation; in the material mapping stage, emphasis was placed on texture presentation; during the binding process, extreme motion tests were conducted to ensure there was no severe occlusion during limb movement, providing a solid foundation for scene animation.</a:t>
            </a:r>
            <a:endParaRPr lang="en-US" altLang="zh-CN">
              <a:solidFill>
                <a:schemeClr val="tx1">
                  <a:lumMod val="65000"/>
                  <a:lumOff val="35000"/>
                </a:schemeClr>
              </a:solidFill>
            </a:endParaRPr>
          </a:p>
        </p:txBody>
      </p:sp>
      <p:pic>
        <p:nvPicPr>
          <p:cNvPr id="3" name="图片 2" descr="66cda637c4dc5599212836c5639b009a"/>
          <p:cNvPicPr>
            <a:picLocks noChangeAspect="1"/>
          </p:cNvPicPr>
          <p:nvPr/>
        </p:nvPicPr>
        <p:blipFill>
          <a:blip r:embed="rId2"/>
          <a:stretch>
            <a:fillRect/>
          </a:stretch>
        </p:blipFill>
        <p:spPr>
          <a:xfrm>
            <a:off x="6179185" y="1831975"/>
            <a:ext cx="5209540" cy="3019425"/>
          </a:xfrm>
          <a:prstGeom prst="rect">
            <a:avLst/>
          </a:prstGeom>
        </p:spPr>
      </p:pic>
      <p:grpSp>
        <p:nvGrpSpPr>
          <p:cNvPr id="25" name="组合 24"/>
          <p:cNvGrpSpPr/>
          <p:nvPr/>
        </p:nvGrpSpPr>
        <p:grpSpPr>
          <a:xfrm>
            <a:off x="2512060" y="944245"/>
            <a:ext cx="1309370" cy="1872615"/>
            <a:chOff x="1289955" y="1628061"/>
            <a:chExt cx="3921407" cy="5174701"/>
          </a:xfrm>
        </p:grpSpPr>
        <p:sp>
          <p:nvSpPr>
            <p:cNvPr id="26" name="Shape 209"/>
            <p:cNvSpPr/>
            <p:nvPr/>
          </p:nvSpPr>
          <p:spPr>
            <a:xfrm rot="3758493">
              <a:off x="2701655" y="4293055"/>
              <a:ext cx="2954498" cy="2064916"/>
            </a:xfrm>
            <a:custGeom>
              <a:avLst/>
              <a:gdLst/>
              <a:ahLst/>
              <a:cxnLst>
                <a:cxn ang="0">
                  <a:pos x="wd2" y="hd2"/>
                </a:cxn>
                <a:cxn ang="5400000">
                  <a:pos x="wd2" y="hd2"/>
                </a:cxn>
                <a:cxn ang="10800000">
                  <a:pos x="wd2" y="hd2"/>
                </a:cxn>
                <a:cxn ang="16200000">
                  <a:pos x="wd2" y="hd2"/>
                </a:cxn>
              </a:cxnLst>
              <a:rect l="0" t="0" r="r" b="b"/>
              <a:pathLst>
                <a:path w="21600" h="21014" extrusionOk="0">
                  <a:moveTo>
                    <a:pt x="0" y="11730"/>
                  </a:moveTo>
                  <a:cubicBezTo>
                    <a:pt x="550" y="11385"/>
                    <a:pt x="818" y="11200"/>
                    <a:pt x="1446" y="10869"/>
                  </a:cubicBezTo>
                  <a:cubicBezTo>
                    <a:pt x="3278" y="9905"/>
                    <a:pt x="4075" y="10600"/>
                    <a:pt x="4893" y="12949"/>
                  </a:cubicBezTo>
                  <a:cubicBezTo>
                    <a:pt x="5476" y="14623"/>
                    <a:pt x="6411" y="21325"/>
                    <a:pt x="8440" y="21003"/>
                  </a:cubicBezTo>
                  <a:cubicBezTo>
                    <a:pt x="10807" y="20628"/>
                    <a:pt x="9528" y="13017"/>
                    <a:pt x="9431" y="11082"/>
                  </a:cubicBezTo>
                  <a:cubicBezTo>
                    <a:pt x="9316" y="8800"/>
                    <a:pt x="8806" y="3250"/>
                    <a:pt x="11582" y="4352"/>
                  </a:cubicBezTo>
                  <a:cubicBezTo>
                    <a:pt x="13589" y="5149"/>
                    <a:pt x="14535" y="10567"/>
                    <a:pt x="16445" y="10863"/>
                  </a:cubicBezTo>
                  <a:cubicBezTo>
                    <a:pt x="18644" y="11204"/>
                    <a:pt x="17737" y="6638"/>
                    <a:pt x="17704" y="4600"/>
                  </a:cubicBezTo>
                  <a:cubicBezTo>
                    <a:pt x="17639" y="584"/>
                    <a:pt x="18794" y="-275"/>
                    <a:pt x="21600" y="69"/>
                  </a:cubicBezTo>
                </a:path>
              </a:pathLst>
            </a:custGeom>
            <a:noFill/>
            <a:ln w="38100" cap="flat">
              <a:solidFill>
                <a:sysClr val="windowText" lastClr="000000">
                  <a:lumMod val="75000"/>
                  <a:lumOff val="25000"/>
                </a:sysClr>
              </a:solidFill>
              <a:prstDash val="solid"/>
              <a:miter lim="400000"/>
            </a:ln>
            <a:effectLst/>
          </p:spPr>
          <p:txBody>
            <a:bodyPr wrap="square" lIns="38100" tIns="38100" rIns="38100" bIns="38100" numCol="1" anchor="ctr">
              <a:noAutofit/>
            </a:bodyPr>
            <a:lstStyle/>
            <a:p>
              <a:pPr marL="0" marR="0" lvl="0" indent="0" defTabSz="457200" eaLnBrk="1" fontAlgn="auto" latinLnBrk="0" hangingPunct="1">
                <a:lnSpc>
                  <a:spcPct val="100000"/>
                </a:lnSpc>
                <a:spcBef>
                  <a:spcPts val="0"/>
                </a:spcBef>
                <a:spcAft>
                  <a:spcPts val="0"/>
                </a:spcAft>
                <a:buClrTx/>
                <a:buSzTx/>
                <a:buFontTx/>
                <a:buNone/>
                <a:defRPr sz="3000">
                  <a:solidFill>
                    <a:srgbClr val="FFFFFF"/>
                  </a:solidFill>
                  <a:effectLst>
                    <a:outerShdw blurRad="38100" dist="12700" dir="5400000" rotWithShape="0">
                      <a:srgbClr val="000000">
                        <a:alpha val="50000"/>
                      </a:srgbClr>
                    </a:outerShdw>
                  </a:effectLst>
                </a:defRPr>
              </a:pPr>
              <a:endParaRPr kumimoji="0" sz="3000" b="0" i="0" u="none" strike="noStrike" kern="0" cap="none" spc="0" normalizeH="0" baseline="0" noProof="0">
                <a:ln>
                  <a:noFill/>
                </a:ln>
                <a:solidFill>
                  <a:srgbClr val="FFFFFF"/>
                </a:solidFill>
                <a:effectLst>
                  <a:outerShdw blurRad="38100" dist="12700" dir="5400000" rotWithShape="0">
                    <a:srgbClr val="000000">
                      <a:alpha val="50000"/>
                    </a:srgbClr>
                  </a:outerShdw>
                </a:effectLst>
                <a:uLnTx/>
                <a:uFillTx/>
                <a:latin typeface="仓耳青禾体-谷力 W05"/>
                <a:ea typeface="仓耳青禾体-谷力 W05"/>
                <a:cs typeface="+mn-ea"/>
                <a:sym typeface="+mn-lt"/>
              </a:endParaRPr>
            </a:p>
          </p:txBody>
        </p:sp>
        <p:grpSp>
          <p:nvGrpSpPr>
            <p:cNvPr id="27" name="组 13"/>
            <p:cNvGrpSpPr/>
            <p:nvPr/>
          </p:nvGrpSpPr>
          <p:grpSpPr>
            <a:xfrm>
              <a:off x="1289955" y="1628061"/>
              <a:ext cx="2187025" cy="2569107"/>
              <a:chOff x="5943842" y="1013911"/>
              <a:chExt cx="2187025" cy="2569107"/>
            </a:xfrm>
          </p:grpSpPr>
          <p:sp>
            <p:nvSpPr>
              <p:cNvPr id="28" name="Shape 202"/>
              <p:cNvSpPr/>
              <p:nvPr/>
            </p:nvSpPr>
            <p:spPr>
              <a:xfrm rot="3758493">
                <a:off x="6440283" y="1924630"/>
                <a:ext cx="1816414" cy="510440"/>
              </a:xfrm>
              <a:custGeom>
                <a:avLst/>
                <a:gdLst/>
                <a:ahLst/>
                <a:cxnLst>
                  <a:cxn ang="0">
                    <a:pos x="wd2" y="hd2"/>
                  </a:cxn>
                  <a:cxn ang="5400000">
                    <a:pos x="wd2" y="hd2"/>
                  </a:cxn>
                  <a:cxn ang="10800000">
                    <a:pos x="wd2" y="hd2"/>
                  </a:cxn>
                  <a:cxn ang="16200000">
                    <a:pos x="wd2" y="hd2"/>
                  </a:cxn>
                </a:cxnLst>
                <a:rect l="0" t="0" r="r" b="b"/>
                <a:pathLst>
                  <a:path w="21600" h="20522" extrusionOk="0">
                    <a:moveTo>
                      <a:pt x="21600" y="743"/>
                    </a:moveTo>
                    <a:cubicBezTo>
                      <a:pt x="19799" y="-786"/>
                      <a:pt x="18140" y="461"/>
                      <a:pt x="16279" y="823"/>
                    </a:cubicBezTo>
                    <a:cubicBezTo>
                      <a:pt x="10853" y="1876"/>
                      <a:pt x="5372" y="1461"/>
                      <a:pt x="0" y="4698"/>
                    </a:cubicBezTo>
                    <a:lnTo>
                      <a:pt x="0" y="20521"/>
                    </a:lnTo>
                    <a:lnTo>
                      <a:pt x="1843" y="19747"/>
                    </a:lnTo>
                    <a:cubicBezTo>
                      <a:pt x="4727" y="19759"/>
                      <a:pt x="13025" y="19305"/>
                      <a:pt x="15903" y="19016"/>
                    </a:cubicBezTo>
                    <a:cubicBezTo>
                      <a:pt x="17715" y="18834"/>
                      <a:pt x="19629" y="20814"/>
                      <a:pt x="21376" y="20485"/>
                    </a:cubicBezTo>
                  </a:path>
                </a:pathLst>
              </a:custGeom>
              <a:solidFill>
                <a:schemeClr val="accent3">
                  <a:lumMod val="40000"/>
                  <a:lumOff val="60000"/>
                </a:schemeClr>
              </a:solidFill>
              <a:ln w="38100" cap="flat">
                <a:solidFill>
                  <a:sysClr val="windowText" lastClr="000000">
                    <a:lumMod val="75000"/>
                    <a:lumOff val="25000"/>
                  </a:sysClr>
                </a:solidFill>
                <a:prstDash val="solid"/>
                <a:miter lim="400000"/>
              </a:ln>
              <a:effectLst/>
            </p:spPr>
            <p:txBody>
              <a:bodyPr wrap="square" lIns="38100" tIns="38100" rIns="38100" bIns="38100" numCol="1" anchor="ctr">
                <a:noAutofit/>
              </a:bodyPr>
              <a:lstStyle/>
              <a:p>
                <a:pPr marL="0" marR="0" lvl="0" indent="0" defTabSz="457200" eaLnBrk="1" fontAlgn="auto" latinLnBrk="0" hangingPunct="1">
                  <a:lnSpc>
                    <a:spcPct val="100000"/>
                  </a:lnSpc>
                  <a:spcBef>
                    <a:spcPts val="0"/>
                  </a:spcBef>
                  <a:spcAft>
                    <a:spcPts val="0"/>
                  </a:spcAft>
                  <a:buClrTx/>
                  <a:buSzTx/>
                  <a:buFontTx/>
                  <a:buNone/>
                  <a:defRPr sz="3000">
                    <a:solidFill>
                      <a:srgbClr val="FFFFFF"/>
                    </a:solidFill>
                    <a:effectLst>
                      <a:outerShdw blurRad="38100" dist="12700" dir="5400000" rotWithShape="0">
                        <a:srgbClr val="000000">
                          <a:alpha val="50000"/>
                        </a:srgbClr>
                      </a:outerShdw>
                    </a:effectLst>
                  </a:defRPr>
                </a:pPr>
                <a:endParaRPr kumimoji="0" sz="3000" b="0" i="0" u="none" strike="noStrike" kern="0" cap="none" spc="0" normalizeH="0" baseline="0" noProof="0">
                  <a:ln>
                    <a:noFill/>
                  </a:ln>
                  <a:solidFill>
                    <a:srgbClr val="FFFFFF"/>
                  </a:solidFill>
                  <a:effectLst>
                    <a:outerShdw blurRad="38100" dist="12700" dir="5400000" rotWithShape="0">
                      <a:srgbClr val="000000">
                        <a:alpha val="50000"/>
                      </a:srgbClr>
                    </a:outerShdw>
                  </a:effectLst>
                  <a:uLnTx/>
                  <a:uFillTx/>
                  <a:latin typeface="仓耳青禾体-谷力 W05"/>
                  <a:ea typeface="仓耳青禾体-谷力 W05"/>
                  <a:cs typeface="+mn-ea"/>
                  <a:sym typeface="+mn-lt"/>
                </a:endParaRPr>
              </a:p>
            </p:txBody>
          </p:sp>
          <p:sp>
            <p:nvSpPr>
              <p:cNvPr id="29" name="Shape 203"/>
              <p:cNvSpPr/>
              <p:nvPr/>
            </p:nvSpPr>
            <p:spPr>
              <a:xfrm rot="3758493">
                <a:off x="7743128" y="2715926"/>
                <a:ext cx="42879" cy="488621"/>
              </a:xfrm>
              <a:custGeom>
                <a:avLst/>
                <a:gdLst/>
                <a:ahLst/>
                <a:cxnLst>
                  <a:cxn ang="0">
                    <a:pos x="wd2" y="hd2"/>
                  </a:cxn>
                  <a:cxn ang="5400000">
                    <a:pos x="wd2" y="hd2"/>
                  </a:cxn>
                  <a:cxn ang="10800000">
                    <a:pos x="wd2" y="hd2"/>
                  </a:cxn>
                  <a:cxn ang="16200000">
                    <a:pos x="wd2" y="hd2"/>
                  </a:cxn>
                </a:cxnLst>
                <a:rect l="0" t="0" r="r" b="b"/>
                <a:pathLst>
                  <a:path w="17274" h="21600" extrusionOk="0">
                    <a:moveTo>
                      <a:pt x="0" y="0"/>
                    </a:moveTo>
                    <a:cubicBezTo>
                      <a:pt x="21600" y="2677"/>
                      <a:pt x="19974" y="16418"/>
                      <a:pt x="11161" y="21600"/>
                    </a:cubicBezTo>
                  </a:path>
                </a:pathLst>
              </a:custGeom>
              <a:noFill/>
              <a:ln w="38100" cap="flat">
                <a:solidFill>
                  <a:sysClr val="windowText" lastClr="000000">
                    <a:lumMod val="75000"/>
                    <a:lumOff val="25000"/>
                  </a:sysClr>
                </a:solidFill>
                <a:prstDash val="solid"/>
                <a:miter lim="400000"/>
              </a:ln>
              <a:effectLst/>
            </p:spPr>
            <p:txBody>
              <a:bodyPr wrap="square" lIns="38100" tIns="38100" rIns="38100" bIns="38100" numCol="1" anchor="ctr">
                <a:noAutofit/>
              </a:bodyPr>
              <a:lstStyle/>
              <a:p>
                <a:pPr marL="0" marR="0" lvl="0" indent="0" defTabSz="457200" eaLnBrk="1" fontAlgn="auto" latinLnBrk="0" hangingPunct="1">
                  <a:lnSpc>
                    <a:spcPct val="100000"/>
                  </a:lnSpc>
                  <a:spcBef>
                    <a:spcPts val="0"/>
                  </a:spcBef>
                  <a:spcAft>
                    <a:spcPts val="0"/>
                  </a:spcAft>
                  <a:buClrTx/>
                  <a:buSzTx/>
                  <a:buFontTx/>
                  <a:buNone/>
                  <a:defRPr sz="3000">
                    <a:solidFill>
                      <a:srgbClr val="FFFFFF"/>
                    </a:solidFill>
                    <a:effectLst>
                      <a:outerShdw blurRad="38100" dist="12700" dir="5400000" rotWithShape="0">
                        <a:srgbClr val="000000">
                          <a:alpha val="50000"/>
                        </a:srgbClr>
                      </a:outerShdw>
                    </a:effectLst>
                  </a:defRPr>
                </a:pPr>
                <a:endParaRPr kumimoji="0" sz="3000" b="0" i="0" u="none" strike="noStrike" kern="0" cap="none" spc="0" normalizeH="0" baseline="0" noProof="0">
                  <a:ln>
                    <a:noFill/>
                  </a:ln>
                  <a:solidFill>
                    <a:srgbClr val="FFFFFF"/>
                  </a:solidFill>
                  <a:effectLst>
                    <a:outerShdw blurRad="38100" dist="12700" dir="5400000" rotWithShape="0">
                      <a:srgbClr val="000000">
                        <a:alpha val="50000"/>
                      </a:srgbClr>
                    </a:outerShdw>
                  </a:effectLst>
                  <a:uLnTx/>
                  <a:uFillTx/>
                  <a:latin typeface="仓耳青禾体-谷力 W05"/>
                  <a:ea typeface="仓耳青禾体-谷力 W05"/>
                  <a:cs typeface="+mn-ea"/>
                  <a:sym typeface="+mn-lt"/>
                </a:endParaRPr>
              </a:p>
            </p:txBody>
          </p:sp>
          <p:sp>
            <p:nvSpPr>
              <p:cNvPr id="30" name="Shape 204"/>
              <p:cNvSpPr/>
              <p:nvPr/>
            </p:nvSpPr>
            <p:spPr>
              <a:xfrm rot="3758493">
                <a:off x="6688919" y="1820269"/>
                <a:ext cx="124286" cy="341787"/>
              </a:xfrm>
              <a:custGeom>
                <a:avLst/>
                <a:gdLst/>
                <a:ahLst/>
                <a:cxnLst>
                  <a:cxn ang="0">
                    <a:pos x="wd2" y="hd2"/>
                  </a:cxn>
                  <a:cxn ang="5400000">
                    <a:pos x="wd2" y="hd2"/>
                  </a:cxn>
                  <a:cxn ang="10800000">
                    <a:pos x="wd2" y="hd2"/>
                  </a:cxn>
                  <a:cxn ang="16200000">
                    <a:pos x="wd2" y="hd2"/>
                  </a:cxn>
                </a:cxnLst>
                <a:rect l="0" t="0" r="r" b="b"/>
                <a:pathLst>
                  <a:path w="21600" h="21600" extrusionOk="0">
                    <a:moveTo>
                      <a:pt x="21600" y="21600"/>
                    </a:moveTo>
                    <a:cubicBezTo>
                      <a:pt x="9761" y="15753"/>
                      <a:pt x="1840" y="7112"/>
                      <a:pt x="0" y="0"/>
                    </a:cubicBezTo>
                  </a:path>
                </a:pathLst>
              </a:custGeom>
              <a:noFill/>
              <a:ln w="38100" cap="flat">
                <a:solidFill>
                  <a:sysClr val="windowText" lastClr="000000">
                    <a:lumMod val="75000"/>
                    <a:lumOff val="25000"/>
                  </a:sysClr>
                </a:solidFill>
                <a:prstDash val="solid"/>
                <a:miter lim="400000"/>
              </a:ln>
              <a:effectLst/>
            </p:spPr>
            <p:txBody>
              <a:bodyPr wrap="square" lIns="38100" tIns="38100" rIns="38100" bIns="38100" numCol="1" anchor="ctr">
                <a:noAutofit/>
              </a:bodyPr>
              <a:lstStyle/>
              <a:p>
                <a:pPr marL="0" marR="0" lvl="0" indent="0" defTabSz="457200" eaLnBrk="1" fontAlgn="auto" latinLnBrk="0" hangingPunct="1">
                  <a:lnSpc>
                    <a:spcPct val="100000"/>
                  </a:lnSpc>
                  <a:spcBef>
                    <a:spcPts val="0"/>
                  </a:spcBef>
                  <a:spcAft>
                    <a:spcPts val="0"/>
                  </a:spcAft>
                  <a:buClrTx/>
                  <a:buSzTx/>
                  <a:buFontTx/>
                  <a:buNone/>
                  <a:defRPr sz="3000">
                    <a:solidFill>
                      <a:srgbClr val="FFFFFF"/>
                    </a:solidFill>
                    <a:effectLst>
                      <a:outerShdw blurRad="38100" dist="12700" dir="5400000" rotWithShape="0">
                        <a:srgbClr val="000000">
                          <a:alpha val="50000"/>
                        </a:srgbClr>
                      </a:outerShdw>
                    </a:effectLst>
                  </a:defRPr>
                </a:pPr>
                <a:endParaRPr kumimoji="0" sz="3000" b="0" i="0" u="none" strike="noStrike" kern="0" cap="none" spc="0" normalizeH="0" baseline="0" noProof="0">
                  <a:ln>
                    <a:noFill/>
                  </a:ln>
                  <a:solidFill>
                    <a:srgbClr val="FFFFFF"/>
                  </a:solidFill>
                  <a:effectLst>
                    <a:outerShdw blurRad="38100" dist="12700" dir="5400000" rotWithShape="0">
                      <a:srgbClr val="000000">
                        <a:alpha val="50000"/>
                      </a:srgbClr>
                    </a:outerShdw>
                  </a:effectLst>
                  <a:uLnTx/>
                  <a:uFillTx/>
                  <a:latin typeface="仓耳青禾体-谷力 W05"/>
                  <a:ea typeface="仓耳青禾体-谷力 W05"/>
                  <a:cs typeface="+mn-ea"/>
                  <a:sym typeface="+mn-lt"/>
                </a:endParaRPr>
              </a:p>
            </p:txBody>
          </p:sp>
          <p:sp>
            <p:nvSpPr>
              <p:cNvPr id="31" name="Shape 205"/>
              <p:cNvSpPr/>
              <p:nvPr/>
            </p:nvSpPr>
            <p:spPr>
              <a:xfrm rot="3758493">
                <a:off x="6847335" y="1900060"/>
                <a:ext cx="869668" cy="1031590"/>
              </a:xfrm>
              <a:custGeom>
                <a:avLst/>
                <a:gdLst/>
                <a:ahLst/>
                <a:cxnLst>
                  <a:cxn ang="0">
                    <a:pos x="wd2" y="hd2"/>
                  </a:cxn>
                  <a:cxn ang="5400000">
                    <a:pos x="wd2" y="hd2"/>
                  </a:cxn>
                  <a:cxn ang="10800000">
                    <a:pos x="wd2" y="hd2"/>
                  </a:cxn>
                  <a:cxn ang="16200000">
                    <a:pos x="wd2" y="hd2"/>
                  </a:cxn>
                </a:cxnLst>
                <a:rect l="0" t="0" r="r" b="b"/>
                <a:pathLst>
                  <a:path w="19469" h="16954" extrusionOk="0">
                    <a:moveTo>
                      <a:pt x="0" y="11121"/>
                    </a:moveTo>
                    <a:cubicBezTo>
                      <a:pt x="167" y="10786"/>
                      <a:pt x="-956" y="-4646"/>
                      <a:pt x="4852" y="2248"/>
                    </a:cubicBezTo>
                    <a:cubicBezTo>
                      <a:pt x="5261" y="461"/>
                      <a:pt x="6192" y="-121"/>
                      <a:pt x="7478" y="78"/>
                    </a:cubicBezTo>
                    <a:cubicBezTo>
                      <a:pt x="8279" y="78"/>
                      <a:pt x="9110" y="711"/>
                      <a:pt x="9174" y="2178"/>
                    </a:cubicBezTo>
                    <a:cubicBezTo>
                      <a:pt x="10318" y="734"/>
                      <a:pt x="10808" y="-213"/>
                      <a:pt x="12478" y="41"/>
                    </a:cubicBezTo>
                    <a:cubicBezTo>
                      <a:pt x="13434" y="0"/>
                      <a:pt x="13608" y="1386"/>
                      <a:pt x="13442" y="1960"/>
                    </a:cubicBezTo>
                    <a:cubicBezTo>
                      <a:pt x="19959" y="-3583"/>
                      <a:pt x="20644" y="13929"/>
                      <a:pt x="18086" y="16954"/>
                    </a:cubicBezTo>
                  </a:path>
                </a:pathLst>
              </a:custGeom>
              <a:solidFill>
                <a:srgbClr val="FCFDFD"/>
              </a:solidFill>
              <a:ln w="38100" cap="flat">
                <a:solidFill>
                  <a:sysClr val="windowText" lastClr="000000">
                    <a:lumMod val="75000"/>
                    <a:lumOff val="25000"/>
                  </a:sysClr>
                </a:solidFill>
                <a:prstDash val="solid"/>
                <a:miter lim="400000"/>
              </a:ln>
              <a:effectLst/>
            </p:spPr>
            <p:txBody>
              <a:bodyPr wrap="square" lIns="38100" tIns="38100" rIns="38100" bIns="38100" numCol="1" anchor="ctr">
                <a:noAutofit/>
              </a:bodyPr>
              <a:lstStyle/>
              <a:p>
                <a:pPr marL="0" marR="0" lvl="0" indent="0" defTabSz="457200" eaLnBrk="1" fontAlgn="auto" latinLnBrk="0" hangingPunct="1">
                  <a:lnSpc>
                    <a:spcPct val="100000"/>
                  </a:lnSpc>
                  <a:spcBef>
                    <a:spcPts val="0"/>
                  </a:spcBef>
                  <a:spcAft>
                    <a:spcPts val="0"/>
                  </a:spcAft>
                  <a:buClrTx/>
                  <a:buSzTx/>
                  <a:buFontTx/>
                  <a:buNone/>
                  <a:defRPr sz="3000">
                    <a:solidFill>
                      <a:srgbClr val="FFFFFF"/>
                    </a:solidFill>
                    <a:effectLst>
                      <a:outerShdw blurRad="38100" dist="12700" dir="5400000" rotWithShape="0">
                        <a:srgbClr val="000000">
                          <a:alpha val="50000"/>
                        </a:srgbClr>
                      </a:outerShdw>
                    </a:effectLst>
                  </a:defRPr>
                </a:pPr>
                <a:endParaRPr kumimoji="0" sz="3000" b="0" i="0" u="none" strike="noStrike" kern="0" cap="none" spc="0" normalizeH="0" baseline="0" noProof="0">
                  <a:ln>
                    <a:noFill/>
                  </a:ln>
                  <a:solidFill>
                    <a:srgbClr val="FFFFFF"/>
                  </a:solidFill>
                  <a:effectLst>
                    <a:outerShdw blurRad="38100" dist="12700" dir="5400000" rotWithShape="0">
                      <a:srgbClr val="000000">
                        <a:alpha val="50000"/>
                      </a:srgbClr>
                    </a:outerShdw>
                  </a:effectLst>
                  <a:uLnTx/>
                  <a:uFillTx/>
                  <a:latin typeface="仓耳青禾体-谷力 W05"/>
                  <a:ea typeface="仓耳青禾体-谷力 W05"/>
                  <a:cs typeface="+mn-ea"/>
                  <a:sym typeface="+mn-lt"/>
                </a:endParaRPr>
              </a:p>
            </p:txBody>
          </p:sp>
          <p:sp>
            <p:nvSpPr>
              <p:cNvPr id="32" name="Shape 206"/>
              <p:cNvSpPr/>
              <p:nvPr/>
            </p:nvSpPr>
            <p:spPr>
              <a:xfrm rot="3758493">
                <a:off x="6164716" y="2541971"/>
                <a:ext cx="1046419" cy="281861"/>
              </a:xfrm>
              <a:custGeom>
                <a:avLst/>
                <a:gdLst/>
                <a:ahLst/>
                <a:cxnLst>
                  <a:cxn ang="0">
                    <a:pos x="wd2" y="hd2"/>
                  </a:cxn>
                  <a:cxn ang="5400000">
                    <a:pos x="wd2" y="hd2"/>
                  </a:cxn>
                  <a:cxn ang="10800000">
                    <a:pos x="wd2" y="hd2"/>
                  </a:cxn>
                  <a:cxn ang="16200000">
                    <a:pos x="wd2" y="hd2"/>
                  </a:cxn>
                </a:cxnLst>
                <a:rect l="0" t="0" r="r" b="b"/>
                <a:pathLst>
                  <a:path w="21600" h="21574" extrusionOk="0">
                    <a:moveTo>
                      <a:pt x="1076" y="12061"/>
                    </a:moveTo>
                    <a:cubicBezTo>
                      <a:pt x="497" y="8498"/>
                      <a:pt x="228" y="3669"/>
                      <a:pt x="0" y="0"/>
                    </a:cubicBezTo>
                    <a:cubicBezTo>
                      <a:pt x="6860" y="545"/>
                      <a:pt x="13608" y="-26"/>
                      <a:pt x="20206" y="3388"/>
                    </a:cubicBezTo>
                    <a:cubicBezTo>
                      <a:pt x="20298" y="9884"/>
                      <a:pt x="21430" y="15807"/>
                      <a:pt x="21600" y="21574"/>
                    </a:cubicBezTo>
                  </a:path>
                </a:pathLst>
              </a:custGeom>
              <a:solidFill>
                <a:srgbClr val="E7E4EA"/>
              </a:solidFill>
              <a:ln w="38100" cap="flat">
                <a:solidFill>
                  <a:sysClr val="windowText" lastClr="000000">
                    <a:lumMod val="75000"/>
                    <a:lumOff val="25000"/>
                  </a:sysClr>
                </a:solidFill>
                <a:prstDash val="solid"/>
                <a:miter lim="400000"/>
              </a:ln>
              <a:effectLst/>
            </p:spPr>
            <p:txBody>
              <a:bodyPr wrap="square" lIns="38100" tIns="38100" rIns="38100" bIns="38100" numCol="1" anchor="ctr">
                <a:noAutofit/>
              </a:bodyPr>
              <a:lstStyle/>
              <a:p>
                <a:pPr marL="0" marR="0" lvl="0" indent="0" defTabSz="457200" eaLnBrk="1" fontAlgn="auto" latinLnBrk="0" hangingPunct="1">
                  <a:lnSpc>
                    <a:spcPct val="100000"/>
                  </a:lnSpc>
                  <a:spcBef>
                    <a:spcPts val="0"/>
                  </a:spcBef>
                  <a:spcAft>
                    <a:spcPts val="0"/>
                  </a:spcAft>
                  <a:buClrTx/>
                  <a:buSzTx/>
                  <a:buFontTx/>
                  <a:buNone/>
                  <a:defRPr sz="3000">
                    <a:solidFill>
                      <a:srgbClr val="FFFFFF"/>
                    </a:solidFill>
                    <a:effectLst>
                      <a:outerShdw blurRad="38100" dist="12700" dir="5400000" rotWithShape="0">
                        <a:srgbClr val="000000">
                          <a:alpha val="50000"/>
                        </a:srgbClr>
                      </a:outerShdw>
                    </a:effectLst>
                  </a:defRPr>
                </a:pPr>
                <a:endParaRPr kumimoji="0" sz="3000" b="0" i="0" u="none" strike="noStrike" kern="0" cap="none" spc="0" normalizeH="0" baseline="0" noProof="0">
                  <a:ln>
                    <a:noFill/>
                  </a:ln>
                  <a:solidFill>
                    <a:srgbClr val="FFFFFF"/>
                  </a:solidFill>
                  <a:effectLst>
                    <a:outerShdw blurRad="38100" dist="12700" dir="5400000" rotWithShape="0">
                      <a:srgbClr val="000000">
                        <a:alpha val="50000"/>
                      </a:srgbClr>
                    </a:outerShdw>
                  </a:effectLst>
                  <a:uLnTx/>
                  <a:uFillTx/>
                  <a:latin typeface="仓耳青禾体-谷力 W05"/>
                  <a:ea typeface="仓耳青禾体-谷力 W05"/>
                  <a:cs typeface="+mn-ea"/>
                  <a:sym typeface="+mn-lt"/>
                </a:endParaRPr>
              </a:p>
            </p:txBody>
          </p:sp>
          <p:sp>
            <p:nvSpPr>
              <p:cNvPr id="33" name="Shape 207"/>
              <p:cNvSpPr/>
              <p:nvPr/>
            </p:nvSpPr>
            <p:spPr>
              <a:xfrm rot="3758493">
                <a:off x="5742745" y="2584036"/>
                <a:ext cx="1200079" cy="797886"/>
              </a:xfrm>
              <a:custGeom>
                <a:avLst/>
                <a:gdLst/>
                <a:ahLst/>
                <a:cxnLst>
                  <a:cxn ang="0">
                    <a:pos x="wd2" y="hd2"/>
                  </a:cxn>
                  <a:cxn ang="5400000">
                    <a:pos x="wd2" y="hd2"/>
                  </a:cxn>
                  <a:cxn ang="10800000">
                    <a:pos x="wd2" y="hd2"/>
                  </a:cxn>
                  <a:cxn ang="16200000">
                    <a:pos x="wd2" y="hd2"/>
                  </a:cxn>
                </a:cxnLst>
                <a:rect l="0" t="0" r="r" b="b"/>
                <a:pathLst>
                  <a:path w="21600" h="20676" extrusionOk="0">
                    <a:moveTo>
                      <a:pt x="1467" y="19871"/>
                    </a:moveTo>
                    <a:cubicBezTo>
                      <a:pt x="2596" y="15187"/>
                      <a:pt x="1342" y="5194"/>
                      <a:pt x="0" y="486"/>
                    </a:cubicBezTo>
                    <a:cubicBezTo>
                      <a:pt x="6032" y="-924"/>
                      <a:pt x="11979" y="1155"/>
                      <a:pt x="18133" y="1422"/>
                    </a:cubicBezTo>
                    <a:cubicBezTo>
                      <a:pt x="19277" y="7634"/>
                      <a:pt x="21219" y="14259"/>
                      <a:pt x="21600" y="20676"/>
                    </a:cubicBezTo>
                  </a:path>
                </a:pathLst>
              </a:custGeom>
              <a:noFill/>
              <a:ln w="38100" cap="flat">
                <a:solidFill>
                  <a:sysClr val="windowText" lastClr="000000">
                    <a:lumMod val="75000"/>
                    <a:lumOff val="25000"/>
                  </a:sysClr>
                </a:solidFill>
                <a:prstDash val="solid"/>
                <a:miter lim="400000"/>
              </a:ln>
              <a:effectLst/>
            </p:spPr>
            <p:txBody>
              <a:bodyPr wrap="square" lIns="38100" tIns="38100" rIns="38100" bIns="38100" numCol="1" anchor="ctr">
                <a:noAutofit/>
              </a:bodyPr>
              <a:lstStyle/>
              <a:p>
                <a:pPr marL="0" marR="0" lvl="0" indent="0" defTabSz="457200" eaLnBrk="1" fontAlgn="auto" latinLnBrk="0" hangingPunct="1">
                  <a:lnSpc>
                    <a:spcPct val="100000"/>
                  </a:lnSpc>
                  <a:spcBef>
                    <a:spcPts val="0"/>
                  </a:spcBef>
                  <a:spcAft>
                    <a:spcPts val="0"/>
                  </a:spcAft>
                  <a:buClrTx/>
                  <a:buSzTx/>
                  <a:buFontTx/>
                  <a:buNone/>
                  <a:defRPr sz="3000">
                    <a:solidFill>
                      <a:srgbClr val="FFFFFF"/>
                    </a:solidFill>
                    <a:effectLst>
                      <a:outerShdw blurRad="38100" dist="12700" dir="5400000" rotWithShape="0">
                        <a:srgbClr val="000000">
                          <a:alpha val="50000"/>
                        </a:srgbClr>
                      </a:outerShdw>
                    </a:effectLst>
                  </a:defRPr>
                </a:pPr>
                <a:endParaRPr kumimoji="0" sz="3000" b="0" i="0" u="none" strike="noStrike" kern="0" cap="none" spc="0" normalizeH="0" baseline="0" noProof="0">
                  <a:ln>
                    <a:noFill/>
                  </a:ln>
                  <a:solidFill>
                    <a:srgbClr val="FFFFFF"/>
                  </a:solidFill>
                  <a:effectLst>
                    <a:outerShdw blurRad="38100" dist="12700" dir="5400000" rotWithShape="0">
                      <a:srgbClr val="000000">
                        <a:alpha val="50000"/>
                      </a:srgbClr>
                    </a:outerShdw>
                  </a:effectLst>
                  <a:uLnTx/>
                  <a:uFillTx/>
                  <a:latin typeface="仓耳青禾体-谷力 W05"/>
                  <a:ea typeface="仓耳青禾体-谷力 W05"/>
                  <a:cs typeface="+mn-ea"/>
                  <a:sym typeface="+mn-lt"/>
                </a:endParaRPr>
              </a:p>
            </p:txBody>
          </p:sp>
          <p:sp>
            <p:nvSpPr>
              <p:cNvPr id="34" name="Shape 208"/>
              <p:cNvSpPr/>
              <p:nvPr/>
            </p:nvSpPr>
            <p:spPr>
              <a:xfrm rot="3758493">
                <a:off x="6601321" y="998391"/>
                <a:ext cx="383966" cy="415006"/>
              </a:xfrm>
              <a:custGeom>
                <a:avLst/>
                <a:gdLst/>
                <a:ahLst/>
                <a:cxnLst>
                  <a:cxn ang="0">
                    <a:pos x="wd2" y="hd2"/>
                  </a:cxn>
                  <a:cxn ang="5400000">
                    <a:pos x="wd2" y="hd2"/>
                  </a:cxn>
                  <a:cxn ang="10800000">
                    <a:pos x="wd2" y="hd2"/>
                  </a:cxn>
                  <a:cxn ang="16200000">
                    <a:pos x="wd2" y="hd2"/>
                  </a:cxn>
                </a:cxnLst>
                <a:rect l="0" t="0" r="r" b="b"/>
                <a:pathLst>
                  <a:path w="21399" h="21600" extrusionOk="0">
                    <a:moveTo>
                      <a:pt x="21399" y="0"/>
                    </a:moveTo>
                    <a:cubicBezTo>
                      <a:pt x="14641" y="0"/>
                      <a:pt x="6540" y="886"/>
                      <a:pt x="325" y="1003"/>
                    </a:cubicBezTo>
                    <a:cubicBezTo>
                      <a:pt x="-42" y="7726"/>
                      <a:pt x="-201" y="14997"/>
                      <a:pt x="411" y="21600"/>
                    </a:cubicBezTo>
                    <a:cubicBezTo>
                      <a:pt x="6724" y="20829"/>
                      <a:pt x="13779" y="19988"/>
                      <a:pt x="20126" y="20284"/>
                    </a:cubicBezTo>
                  </a:path>
                </a:pathLst>
              </a:custGeom>
              <a:noFill/>
              <a:ln w="38100" cap="flat">
                <a:solidFill>
                  <a:sysClr val="windowText" lastClr="000000">
                    <a:lumMod val="75000"/>
                    <a:lumOff val="25000"/>
                  </a:sysClr>
                </a:solidFill>
                <a:prstDash val="solid"/>
                <a:miter lim="400000"/>
              </a:ln>
              <a:effectLst/>
            </p:spPr>
            <p:txBody>
              <a:bodyPr wrap="square" lIns="38100" tIns="38100" rIns="38100" bIns="38100" numCol="1" anchor="ctr">
                <a:noAutofit/>
              </a:bodyPr>
              <a:lstStyle/>
              <a:p>
                <a:pPr marL="0" marR="0" lvl="0" indent="0" defTabSz="457200" eaLnBrk="1" fontAlgn="auto" latinLnBrk="0" hangingPunct="1">
                  <a:lnSpc>
                    <a:spcPct val="100000"/>
                  </a:lnSpc>
                  <a:spcBef>
                    <a:spcPts val="0"/>
                  </a:spcBef>
                  <a:spcAft>
                    <a:spcPts val="0"/>
                  </a:spcAft>
                  <a:buClrTx/>
                  <a:buSzTx/>
                  <a:buFontTx/>
                  <a:buNone/>
                  <a:defRPr sz="3000">
                    <a:solidFill>
                      <a:srgbClr val="FFFFFF"/>
                    </a:solidFill>
                    <a:effectLst>
                      <a:outerShdw blurRad="38100" dist="12700" dir="5400000" rotWithShape="0">
                        <a:srgbClr val="000000">
                          <a:alpha val="50000"/>
                        </a:srgbClr>
                      </a:outerShdw>
                    </a:effectLst>
                  </a:defRPr>
                </a:pPr>
                <a:endParaRPr kumimoji="0" sz="3000" b="0" i="0" u="none" strike="noStrike" kern="0" cap="none" spc="0" normalizeH="0" baseline="0" noProof="0">
                  <a:ln>
                    <a:noFill/>
                  </a:ln>
                  <a:solidFill>
                    <a:srgbClr val="FFFFFF"/>
                  </a:solidFill>
                  <a:effectLst>
                    <a:outerShdw blurRad="38100" dist="12700" dir="5400000" rotWithShape="0">
                      <a:srgbClr val="000000">
                        <a:alpha val="50000"/>
                      </a:srgbClr>
                    </a:outerShdw>
                  </a:effectLst>
                  <a:uLnTx/>
                  <a:uFillTx/>
                  <a:latin typeface="仓耳青禾体-谷力 W05"/>
                  <a:ea typeface="仓耳青禾体-谷力 W05"/>
                  <a:cs typeface="+mn-ea"/>
                  <a:sym typeface="+mn-lt"/>
                </a:endParaRPr>
              </a:p>
            </p:txBody>
          </p:sp>
          <p:sp>
            <p:nvSpPr>
              <p:cNvPr id="35" name="Shape 210"/>
              <p:cNvSpPr/>
              <p:nvPr/>
            </p:nvSpPr>
            <p:spPr>
              <a:xfrm rot="3758493">
                <a:off x="7598750" y="2950768"/>
                <a:ext cx="573187" cy="491046"/>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cubicBezTo>
                      <a:pt x="7302" y="21128"/>
                      <a:pt x="15635" y="15045"/>
                      <a:pt x="21600" y="9996"/>
                    </a:cubicBezTo>
                    <a:cubicBezTo>
                      <a:pt x="14594" y="7013"/>
                      <a:pt x="7961" y="2130"/>
                      <a:pt x="709" y="0"/>
                    </a:cubicBezTo>
                  </a:path>
                </a:pathLst>
              </a:custGeom>
              <a:noFill/>
              <a:ln w="38100" cap="flat">
                <a:solidFill>
                  <a:sysClr val="windowText" lastClr="000000">
                    <a:lumMod val="75000"/>
                    <a:lumOff val="25000"/>
                  </a:sysClr>
                </a:solidFill>
                <a:prstDash val="solid"/>
                <a:miter lim="400000"/>
              </a:ln>
              <a:effectLst/>
            </p:spPr>
            <p:txBody>
              <a:bodyPr wrap="square" lIns="38100" tIns="38100" rIns="38100" bIns="38100" numCol="1" anchor="ctr">
                <a:noAutofit/>
              </a:bodyPr>
              <a:lstStyle/>
              <a:p>
                <a:pPr marL="0" marR="0" lvl="0" indent="0" defTabSz="457200" eaLnBrk="1" fontAlgn="auto" latinLnBrk="0" hangingPunct="1">
                  <a:lnSpc>
                    <a:spcPct val="100000"/>
                  </a:lnSpc>
                  <a:spcBef>
                    <a:spcPts val="0"/>
                  </a:spcBef>
                  <a:spcAft>
                    <a:spcPts val="0"/>
                  </a:spcAft>
                  <a:buClrTx/>
                  <a:buSzTx/>
                  <a:buFontTx/>
                  <a:buNone/>
                  <a:defRPr sz="3000">
                    <a:solidFill>
                      <a:srgbClr val="FFFFFF"/>
                    </a:solidFill>
                    <a:effectLst>
                      <a:outerShdw blurRad="38100" dist="12700" dir="5400000" rotWithShape="0">
                        <a:srgbClr val="000000">
                          <a:alpha val="50000"/>
                        </a:srgbClr>
                      </a:outerShdw>
                    </a:effectLst>
                  </a:defRPr>
                </a:pPr>
                <a:endParaRPr kumimoji="0" sz="3000" b="0" i="0" u="none" strike="noStrike" kern="0" cap="none" spc="0" normalizeH="0" baseline="0" noProof="0">
                  <a:ln>
                    <a:noFill/>
                  </a:ln>
                  <a:solidFill>
                    <a:srgbClr val="FFFFFF"/>
                  </a:solidFill>
                  <a:effectLst>
                    <a:outerShdw blurRad="38100" dist="12700" dir="5400000" rotWithShape="0">
                      <a:srgbClr val="000000">
                        <a:alpha val="50000"/>
                      </a:srgbClr>
                    </a:outerShdw>
                  </a:effectLst>
                  <a:uLnTx/>
                  <a:uFillTx/>
                  <a:latin typeface="仓耳青禾体-谷力 W05"/>
                  <a:ea typeface="仓耳青禾体-谷力 W05"/>
                  <a:cs typeface="+mn-ea"/>
                  <a:sym typeface="+mn-lt"/>
                </a:endParaRPr>
              </a:p>
            </p:txBody>
          </p:sp>
        </p:grpSp>
      </p:grpSp>
      <p:sp>
        <p:nvSpPr>
          <p:cNvPr id="61" name="椭圆 31"/>
          <p:cNvSpPr/>
          <p:nvPr>
            <p:custDataLst>
              <p:tags r:id="rId3"/>
            </p:custDataLst>
          </p:nvPr>
        </p:nvSpPr>
        <p:spPr>
          <a:xfrm>
            <a:off x="5864225" y="1487805"/>
            <a:ext cx="5912485" cy="3895725"/>
          </a:xfrm>
          <a:custGeom>
            <a:avLst/>
            <a:gdLst>
              <a:gd name="connsiteX0" fmla="*/ 0 w 656493"/>
              <a:gd name="connsiteY0" fmla="*/ 316523 h 633046"/>
              <a:gd name="connsiteX1" fmla="*/ 328247 w 656493"/>
              <a:gd name="connsiteY1" fmla="*/ 0 h 633046"/>
              <a:gd name="connsiteX2" fmla="*/ 656494 w 656493"/>
              <a:gd name="connsiteY2" fmla="*/ 316523 h 633046"/>
              <a:gd name="connsiteX3" fmla="*/ 328247 w 656493"/>
              <a:gd name="connsiteY3" fmla="*/ 633046 h 633046"/>
              <a:gd name="connsiteX4" fmla="*/ 0 w 656493"/>
              <a:gd name="connsiteY4" fmla="*/ 316523 h 633046"/>
              <a:gd name="connsiteX0-1" fmla="*/ 328247 w 656494"/>
              <a:gd name="connsiteY0-2" fmla="*/ 0 h 633046"/>
              <a:gd name="connsiteX1-3" fmla="*/ 656494 w 656494"/>
              <a:gd name="connsiteY1-4" fmla="*/ 316523 h 633046"/>
              <a:gd name="connsiteX2-5" fmla="*/ 328247 w 656494"/>
              <a:gd name="connsiteY2-6" fmla="*/ 633046 h 633046"/>
              <a:gd name="connsiteX3-7" fmla="*/ 0 w 656494"/>
              <a:gd name="connsiteY3-8" fmla="*/ 316523 h 633046"/>
              <a:gd name="connsiteX4-9" fmla="*/ 419687 w 656494"/>
              <a:gd name="connsiteY4-10" fmla="*/ 91440 h 633046"/>
              <a:gd name="connsiteX0-11" fmla="*/ 402964 w 731211"/>
              <a:gd name="connsiteY0-12" fmla="*/ 0 h 633046"/>
              <a:gd name="connsiteX1-13" fmla="*/ 731211 w 731211"/>
              <a:gd name="connsiteY1-14" fmla="*/ 316523 h 633046"/>
              <a:gd name="connsiteX2-15" fmla="*/ 402964 w 731211"/>
              <a:gd name="connsiteY2-16" fmla="*/ 633046 h 633046"/>
              <a:gd name="connsiteX3-17" fmla="*/ 74717 w 731211"/>
              <a:gd name="connsiteY3-18" fmla="*/ 316523 h 633046"/>
              <a:gd name="connsiteX4-19" fmla="*/ 161895 w 731211"/>
              <a:gd name="connsiteY4-20" fmla="*/ 152400 h 633046"/>
              <a:gd name="connsiteX0-21" fmla="*/ 353700 w 681947"/>
              <a:gd name="connsiteY0-22" fmla="*/ 0 h 633046"/>
              <a:gd name="connsiteX1-23" fmla="*/ 681947 w 681947"/>
              <a:gd name="connsiteY1-24" fmla="*/ 316523 h 633046"/>
              <a:gd name="connsiteX2-25" fmla="*/ 353700 w 681947"/>
              <a:gd name="connsiteY2-26" fmla="*/ 633046 h 633046"/>
              <a:gd name="connsiteX3-27" fmla="*/ 25453 w 681947"/>
              <a:gd name="connsiteY3-28" fmla="*/ 316523 h 633046"/>
              <a:gd name="connsiteX4-29" fmla="*/ 112631 w 681947"/>
              <a:gd name="connsiteY4-30" fmla="*/ 152400 h 633046"/>
              <a:gd name="connsiteX0-31" fmla="*/ 341249 w 669496"/>
              <a:gd name="connsiteY0-32" fmla="*/ 0 h 633046"/>
              <a:gd name="connsiteX1-33" fmla="*/ 669496 w 669496"/>
              <a:gd name="connsiteY1-34" fmla="*/ 316523 h 633046"/>
              <a:gd name="connsiteX2-35" fmla="*/ 341249 w 669496"/>
              <a:gd name="connsiteY2-36" fmla="*/ 633046 h 633046"/>
              <a:gd name="connsiteX3-37" fmla="*/ 13002 w 669496"/>
              <a:gd name="connsiteY3-38" fmla="*/ 316523 h 633046"/>
              <a:gd name="connsiteX4-39" fmla="*/ 100180 w 669496"/>
              <a:gd name="connsiteY4-40" fmla="*/ 152400 h 633046"/>
              <a:gd name="connsiteX0-41" fmla="*/ 347951 w 676198"/>
              <a:gd name="connsiteY0-42" fmla="*/ 0 h 633046"/>
              <a:gd name="connsiteX1-43" fmla="*/ 676198 w 676198"/>
              <a:gd name="connsiteY1-44" fmla="*/ 316523 h 633046"/>
              <a:gd name="connsiteX2-45" fmla="*/ 347951 w 676198"/>
              <a:gd name="connsiteY2-46" fmla="*/ 633046 h 633046"/>
              <a:gd name="connsiteX3-47" fmla="*/ 19704 w 676198"/>
              <a:gd name="connsiteY3-48" fmla="*/ 316523 h 633046"/>
              <a:gd name="connsiteX4-49" fmla="*/ 79173 w 676198"/>
              <a:gd name="connsiteY4-50" fmla="*/ 113607 h 633046"/>
              <a:gd name="connsiteX0-51" fmla="*/ 333371 w 661618"/>
              <a:gd name="connsiteY0-52" fmla="*/ 0 h 633046"/>
              <a:gd name="connsiteX1-53" fmla="*/ 661618 w 661618"/>
              <a:gd name="connsiteY1-54" fmla="*/ 316523 h 633046"/>
              <a:gd name="connsiteX2-55" fmla="*/ 333371 w 661618"/>
              <a:gd name="connsiteY2-56" fmla="*/ 633046 h 633046"/>
              <a:gd name="connsiteX3-57" fmla="*/ 5124 w 661618"/>
              <a:gd name="connsiteY3-58" fmla="*/ 316523 h 633046"/>
              <a:gd name="connsiteX4-59" fmla="*/ 64593 w 661618"/>
              <a:gd name="connsiteY4-60" fmla="*/ 113607 h 633046"/>
              <a:gd name="connsiteX0-61" fmla="*/ 178200 w 661618"/>
              <a:gd name="connsiteY0-62" fmla="*/ 0 h 583170"/>
              <a:gd name="connsiteX1-63" fmla="*/ 661618 w 661618"/>
              <a:gd name="connsiteY1-64" fmla="*/ 266647 h 583170"/>
              <a:gd name="connsiteX2-65" fmla="*/ 333371 w 661618"/>
              <a:gd name="connsiteY2-66" fmla="*/ 583170 h 583170"/>
              <a:gd name="connsiteX3-67" fmla="*/ 5124 w 661618"/>
              <a:gd name="connsiteY3-68" fmla="*/ 266647 h 583170"/>
              <a:gd name="connsiteX4-69" fmla="*/ 64593 w 661618"/>
              <a:gd name="connsiteY4-70" fmla="*/ 63731 h 583170"/>
              <a:gd name="connsiteX0-71" fmla="*/ 178200 w 662133"/>
              <a:gd name="connsiteY0-72" fmla="*/ 66578 h 649748"/>
              <a:gd name="connsiteX1-73" fmla="*/ 412660 w 662133"/>
              <a:gd name="connsiteY1-74" fmla="*/ 10947 h 649748"/>
              <a:gd name="connsiteX2-75" fmla="*/ 661618 w 662133"/>
              <a:gd name="connsiteY2-76" fmla="*/ 333225 h 649748"/>
              <a:gd name="connsiteX3-77" fmla="*/ 333371 w 662133"/>
              <a:gd name="connsiteY3-78" fmla="*/ 649748 h 649748"/>
              <a:gd name="connsiteX4-79" fmla="*/ 5124 w 662133"/>
              <a:gd name="connsiteY4-80" fmla="*/ 333225 h 649748"/>
              <a:gd name="connsiteX5" fmla="*/ 64593 w 662133"/>
              <a:gd name="connsiteY5" fmla="*/ 130309 h 649748"/>
              <a:gd name="connsiteX0-81" fmla="*/ 178200 w 662148"/>
              <a:gd name="connsiteY0-82" fmla="*/ 66578 h 649748"/>
              <a:gd name="connsiteX1-83" fmla="*/ 412660 w 662148"/>
              <a:gd name="connsiteY1-84" fmla="*/ 10947 h 649748"/>
              <a:gd name="connsiteX2-85" fmla="*/ 661618 w 662148"/>
              <a:gd name="connsiteY2-86" fmla="*/ 333225 h 649748"/>
              <a:gd name="connsiteX3-87" fmla="*/ 333371 w 662148"/>
              <a:gd name="connsiteY3-88" fmla="*/ 649748 h 649748"/>
              <a:gd name="connsiteX4-89" fmla="*/ 5124 w 662148"/>
              <a:gd name="connsiteY4-90" fmla="*/ 333225 h 649748"/>
              <a:gd name="connsiteX5-91" fmla="*/ 64593 w 662148"/>
              <a:gd name="connsiteY5-92" fmla="*/ 130309 h 649748"/>
              <a:gd name="connsiteX0-93" fmla="*/ 178200 w 662148"/>
              <a:gd name="connsiteY0-94" fmla="*/ 61032 h 644202"/>
              <a:gd name="connsiteX1-95" fmla="*/ 412660 w 662148"/>
              <a:gd name="connsiteY1-96" fmla="*/ 5401 h 644202"/>
              <a:gd name="connsiteX2-97" fmla="*/ 661618 w 662148"/>
              <a:gd name="connsiteY2-98" fmla="*/ 327679 h 644202"/>
              <a:gd name="connsiteX3-99" fmla="*/ 333371 w 662148"/>
              <a:gd name="connsiteY3-100" fmla="*/ 644202 h 644202"/>
              <a:gd name="connsiteX4-101" fmla="*/ 5124 w 662148"/>
              <a:gd name="connsiteY4-102" fmla="*/ 327679 h 644202"/>
              <a:gd name="connsiteX5-103" fmla="*/ 64593 w 662148"/>
              <a:gd name="connsiteY5-104" fmla="*/ 124763 h 644202"/>
              <a:gd name="connsiteX0-105" fmla="*/ 178200 w 662148"/>
              <a:gd name="connsiteY0-106" fmla="*/ 75865 h 659035"/>
              <a:gd name="connsiteX1-107" fmla="*/ 168819 w 662148"/>
              <a:gd name="connsiteY1-108" fmla="*/ 31317 h 659035"/>
              <a:gd name="connsiteX2-109" fmla="*/ 412660 w 662148"/>
              <a:gd name="connsiteY2-110" fmla="*/ 20234 h 659035"/>
              <a:gd name="connsiteX3-111" fmla="*/ 661618 w 662148"/>
              <a:gd name="connsiteY3-112" fmla="*/ 342512 h 659035"/>
              <a:gd name="connsiteX4-113" fmla="*/ 333371 w 662148"/>
              <a:gd name="connsiteY4-114" fmla="*/ 659035 h 659035"/>
              <a:gd name="connsiteX5-115" fmla="*/ 5124 w 662148"/>
              <a:gd name="connsiteY5-116" fmla="*/ 342512 h 659035"/>
              <a:gd name="connsiteX6" fmla="*/ 64593 w 662148"/>
              <a:gd name="connsiteY6" fmla="*/ 139596 h 659035"/>
              <a:gd name="connsiteX0-117" fmla="*/ 178200 w 662148"/>
              <a:gd name="connsiteY0-118" fmla="*/ 68901 h 652071"/>
              <a:gd name="connsiteX1-119" fmla="*/ 130026 w 662148"/>
              <a:gd name="connsiteY1-120" fmla="*/ 68688 h 652071"/>
              <a:gd name="connsiteX2-121" fmla="*/ 412660 w 662148"/>
              <a:gd name="connsiteY2-122" fmla="*/ 13270 h 652071"/>
              <a:gd name="connsiteX3-123" fmla="*/ 661618 w 662148"/>
              <a:gd name="connsiteY3-124" fmla="*/ 335548 h 652071"/>
              <a:gd name="connsiteX4-125" fmla="*/ 333371 w 662148"/>
              <a:gd name="connsiteY4-126" fmla="*/ 652071 h 652071"/>
              <a:gd name="connsiteX5-127" fmla="*/ 5124 w 662148"/>
              <a:gd name="connsiteY5-128" fmla="*/ 335548 h 652071"/>
              <a:gd name="connsiteX6-129" fmla="*/ 64593 w 662148"/>
              <a:gd name="connsiteY6-130" fmla="*/ 132632 h 652071"/>
              <a:gd name="connsiteX0-131" fmla="*/ 178200 w 662220"/>
              <a:gd name="connsiteY0-132" fmla="*/ 68901 h 652071"/>
              <a:gd name="connsiteX1-133" fmla="*/ 130026 w 662220"/>
              <a:gd name="connsiteY1-134" fmla="*/ 68688 h 652071"/>
              <a:gd name="connsiteX2-135" fmla="*/ 412660 w 662220"/>
              <a:gd name="connsiteY2-136" fmla="*/ 13270 h 652071"/>
              <a:gd name="connsiteX3-137" fmla="*/ 661618 w 662220"/>
              <a:gd name="connsiteY3-138" fmla="*/ 335548 h 652071"/>
              <a:gd name="connsiteX4-139" fmla="*/ 333371 w 662220"/>
              <a:gd name="connsiteY4-140" fmla="*/ 652071 h 652071"/>
              <a:gd name="connsiteX5-141" fmla="*/ 5124 w 662220"/>
              <a:gd name="connsiteY5-142" fmla="*/ 335548 h 652071"/>
              <a:gd name="connsiteX6-143" fmla="*/ 64593 w 662220"/>
              <a:gd name="connsiteY6-144" fmla="*/ 132632 h 652071"/>
              <a:gd name="connsiteX0-145" fmla="*/ 178200 w 662220"/>
              <a:gd name="connsiteY0-146" fmla="*/ 58449 h 641619"/>
              <a:gd name="connsiteX1-147" fmla="*/ 130026 w 662220"/>
              <a:gd name="connsiteY1-148" fmla="*/ 58236 h 641619"/>
              <a:gd name="connsiteX2-149" fmla="*/ 412660 w 662220"/>
              <a:gd name="connsiteY2-150" fmla="*/ 2818 h 641619"/>
              <a:gd name="connsiteX3-151" fmla="*/ 661618 w 662220"/>
              <a:gd name="connsiteY3-152" fmla="*/ 325096 h 641619"/>
              <a:gd name="connsiteX4-153" fmla="*/ 333371 w 662220"/>
              <a:gd name="connsiteY4-154" fmla="*/ 641619 h 641619"/>
              <a:gd name="connsiteX5-155" fmla="*/ 5124 w 662220"/>
              <a:gd name="connsiteY5-156" fmla="*/ 325096 h 641619"/>
              <a:gd name="connsiteX6-157" fmla="*/ 64593 w 662220"/>
              <a:gd name="connsiteY6-158" fmla="*/ 122180 h 641619"/>
              <a:gd name="connsiteX0-159" fmla="*/ 178200 w 662220"/>
              <a:gd name="connsiteY0-160" fmla="*/ 58449 h 641619"/>
              <a:gd name="connsiteX1-161" fmla="*/ 130026 w 662220"/>
              <a:gd name="connsiteY1-162" fmla="*/ 58236 h 641619"/>
              <a:gd name="connsiteX2-163" fmla="*/ 412660 w 662220"/>
              <a:gd name="connsiteY2-164" fmla="*/ 2818 h 641619"/>
              <a:gd name="connsiteX3-165" fmla="*/ 661618 w 662220"/>
              <a:gd name="connsiteY3-166" fmla="*/ 325096 h 641619"/>
              <a:gd name="connsiteX4-167" fmla="*/ 333371 w 662220"/>
              <a:gd name="connsiteY4-168" fmla="*/ 641619 h 641619"/>
              <a:gd name="connsiteX5-169" fmla="*/ 5124 w 662220"/>
              <a:gd name="connsiteY5-170" fmla="*/ 325096 h 641619"/>
              <a:gd name="connsiteX6-171" fmla="*/ 64593 w 662220"/>
              <a:gd name="connsiteY6-172" fmla="*/ 122180 h 641619"/>
              <a:gd name="connsiteX0-173" fmla="*/ 178200 w 662220"/>
              <a:gd name="connsiteY0-174" fmla="*/ 58449 h 641619"/>
              <a:gd name="connsiteX1-175" fmla="*/ 130026 w 662220"/>
              <a:gd name="connsiteY1-176" fmla="*/ 58236 h 641619"/>
              <a:gd name="connsiteX2-177" fmla="*/ 412660 w 662220"/>
              <a:gd name="connsiteY2-178" fmla="*/ 2818 h 641619"/>
              <a:gd name="connsiteX3-179" fmla="*/ 661618 w 662220"/>
              <a:gd name="connsiteY3-180" fmla="*/ 325096 h 641619"/>
              <a:gd name="connsiteX4-181" fmla="*/ 333371 w 662220"/>
              <a:gd name="connsiteY4-182" fmla="*/ 641619 h 641619"/>
              <a:gd name="connsiteX5-183" fmla="*/ 5124 w 662220"/>
              <a:gd name="connsiteY5-184" fmla="*/ 325096 h 641619"/>
              <a:gd name="connsiteX6-185" fmla="*/ 64593 w 662220"/>
              <a:gd name="connsiteY6-186" fmla="*/ 122180 h 641619"/>
              <a:gd name="connsiteX0-187" fmla="*/ 178200 w 662220"/>
              <a:gd name="connsiteY0-188" fmla="*/ 58449 h 641619"/>
              <a:gd name="connsiteX1-189" fmla="*/ 130026 w 662220"/>
              <a:gd name="connsiteY1-190" fmla="*/ 58236 h 641619"/>
              <a:gd name="connsiteX2-191" fmla="*/ 412660 w 662220"/>
              <a:gd name="connsiteY2-192" fmla="*/ 2818 h 641619"/>
              <a:gd name="connsiteX3-193" fmla="*/ 661618 w 662220"/>
              <a:gd name="connsiteY3-194" fmla="*/ 325096 h 641619"/>
              <a:gd name="connsiteX4-195" fmla="*/ 333371 w 662220"/>
              <a:gd name="connsiteY4-196" fmla="*/ 641619 h 641619"/>
              <a:gd name="connsiteX5-197" fmla="*/ 5124 w 662220"/>
              <a:gd name="connsiteY5-198" fmla="*/ 325096 h 641619"/>
              <a:gd name="connsiteX6-199" fmla="*/ 64593 w 662220"/>
              <a:gd name="connsiteY6-200" fmla="*/ 122180 h 641619"/>
              <a:gd name="connsiteX0-201" fmla="*/ 178200 w 662220"/>
              <a:gd name="connsiteY0-202" fmla="*/ 58449 h 641619"/>
              <a:gd name="connsiteX1-203" fmla="*/ 130026 w 662220"/>
              <a:gd name="connsiteY1-204" fmla="*/ 58236 h 641619"/>
              <a:gd name="connsiteX2-205" fmla="*/ 412660 w 662220"/>
              <a:gd name="connsiteY2-206" fmla="*/ 2818 h 641619"/>
              <a:gd name="connsiteX3-207" fmla="*/ 661618 w 662220"/>
              <a:gd name="connsiteY3-208" fmla="*/ 325096 h 641619"/>
              <a:gd name="connsiteX4-209" fmla="*/ 333371 w 662220"/>
              <a:gd name="connsiteY4-210" fmla="*/ 641619 h 641619"/>
              <a:gd name="connsiteX5-211" fmla="*/ 5124 w 662220"/>
              <a:gd name="connsiteY5-212" fmla="*/ 325096 h 641619"/>
              <a:gd name="connsiteX6-213" fmla="*/ 64593 w 662220"/>
              <a:gd name="connsiteY6-214" fmla="*/ 122180 h 641619"/>
              <a:gd name="connsiteX0-215" fmla="*/ 176252 w 660272"/>
              <a:gd name="connsiteY0-216" fmla="*/ 58449 h 641619"/>
              <a:gd name="connsiteX1-217" fmla="*/ 128078 w 660272"/>
              <a:gd name="connsiteY1-218" fmla="*/ 58236 h 641619"/>
              <a:gd name="connsiteX2-219" fmla="*/ 410712 w 660272"/>
              <a:gd name="connsiteY2-220" fmla="*/ 2818 h 641619"/>
              <a:gd name="connsiteX3-221" fmla="*/ 659670 w 660272"/>
              <a:gd name="connsiteY3-222" fmla="*/ 325096 h 641619"/>
              <a:gd name="connsiteX4-223" fmla="*/ 331423 w 660272"/>
              <a:gd name="connsiteY4-224" fmla="*/ 641619 h 641619"/>
              <a:gd name="connsiteX5-225" fmla="*/ 3176 w 660272"/>
              <a:gd name="connsiteY5-226" fmla="*/ 325096 h 641619"/>
              <a:gd name="connsiteX6-227" fmla="*/ 62645 w 660272"/>
              <a:gd name="connsiteY6-228" fmla="*/ 122180 h 641619"/>
              <a:gd name="connsiteX0-229" fmla="*/ 253837 w 660272"/>
              <a:gd name="connsiteY0-230" fmla="*/ 30740 h 641619"/>
              <a:gd name="connsiteX1-231" fmla="*/ 128078 w 660272"/>
              <a:gd name="connsiteY1-232" fmla="*/ 58236 h 641619"/>
              <a:gd name="connsiteX2-233" fmla="*/ 410712 w 660272"/>
              <a:gd name="connsiteY2-234" fmla="*/ 2818 h 641619"/>
              <a:gd name="connsiteX3-235" fmla="*/ 659670 w 660272"/>
              <a:gd name="connsiteY3-236" fmla="*/ 325096 h 641619"/>
              <a:gd name="connsiteX4-237" fmla="*/ 331423 w 660272"/>
              <a:gd name="connsiteY4-238" fmla="*/ 641619 h 641619"/>
              <a:gd name="connsiteX5-239" fmla="*/ 3176 w 660272"/>
              <a:gd name="connsiteY5-240" fmla="*/ 325096 h 641619"/>
              <a:gd name="connsiteX6-241" fmla="*/ 62645 w 660272"/>
              <a:gd name="connsiteY6-242" fmla="*/ 122180 h 641619"/>
              <a:gd name="connsiteX0-243" fmla="*/ 253837 w 660191"/>
              <a:gd name="connsiteY0-244" fmla="*/ 41069 h 651948"/>
              <a:gd name="connsiteX1-245" fmla="*/ 161329 w 660191"/>
              <a:gd name="connsiteY1-246" fmla="*/ 63023 h 651948"/>
              <a:gd name="connsiteX2-247" fmla="*/ 410712 w 660191"/>
              <a:gd name="connsiteY2-248" fmla="*/ 13147 h 651948"/>
              <a:gd name="connsiteX3-249" fmla="*/ 659670 w 660191"/>
              <a:gd name="connsiteY3-250" fmla="*/ 335425 h 651948"/>
              <a:gd name="connsiteX4-251" fmla="*/ 331423 w 660191"/>
              <a:gd name="connsiteY4-252" fmla="*/ 651948 h 651948"/>
              <a:gd name="connsiteX5-253" fmla="*/ 3176 w 660191"/>
              <a:gd name="connsiteY5-254" fmla="*/ 335425 h 651948"/>
              <a:gd name="connsiteX6-255" fmla="*/ 62645 w 660191"/>
              <a:gd name="connsiteY6-256" fmla="*/ 132509 h 651948"/>
              <a:gd name="connsiteX0-257" fmla="*/ 253837 w 660897"/>
              <a:gd name="connsiteY0-258" fmla="*/ 45475 h 656354"/>
              <a:gd name="connsiteX1-259" fmla="*/ 161329 w 660897"/>
              <a:gd name="connsiteY1-260" fmla="*/ 67429 h 656354"/>
              <a:gd name="connsiteX2-261" fmla="*/ 410712 w 660897"/>
              <a:gd name="connsiteY2-262" fmla="*/ 17553 h 656354"/>
              <a:gd name="connsiteX3-263" fmla="*/ 659670 w 660897"/>
              <a:gd name="connsiteY3-264" fmla="*/ 339831 h 656354"/>
              <a:gd name="connsiteX4-265" fmla="*/ 331423 w 660897"/>
              <a:gd name="connsiteY4-266" fmla="*/ 656354 h 656354"/>
              <a:gd name="connsiteX5-267" fmla="*/ 3176 w 660897"/>
              <a:gd name="connsiteY5-268" fmla="*/ 339831 h 656354"/>
              <a:gd name="connsiteX6-269" fmla="*/ 62645 w 660897"/>
              <a:gd name="connsiteY6-270" fmla="*/ 136915 h 656354"/>
              <a:gd name="connsiteX0-271" fmla="*/ 253837 w 660406"/>
              <a:gd name="connsiteY0-272" fmla="*/ 41070 h 651949"/>
              <a:gd name="connsiteX1-273" fmla="*/ 161329 w 660406"/>
              <a:gd name="connsiteY1-274" fmla="*/ 63024 h 651949"/>
              <a:gd name="connsiteX2-275" fmla="*/ 410712 w 660406"/>
              <a:gd name="connsiteY2-276" fmla="*/ 13148 h 651949"/>
              <a:gd name="connsiteX3-277" fmla="*/ 659670 w 660406"/>
              <a:gd name="connsiteY3-278" fmla="*/ 335426 h 651949"/>
              <a:gd name="connsiteX4-279" fmla="*/ 331423 w 660406"/>
              <a:gd name="connsiteY4-280" fmla="*/ 651949 h 651949"/>
              <a:gd name="connsiteX5-281" fmla="*/ 3176 w 660406"/>
              <a:gd name="connsiteY5-282" fmla="*/ 335426 h 651949"/>
              <a:gd name="connsiteX6-283" fmla="*/ 62645 w 660406"/>
              <a:gd name="connsiteY6-284" fmla="*/ 132510 h 651949"/>
              <a:gd name="connsiteX0-285" fmla="*/ 161329 w 660406"/>
              <a:gd name="connsiteY0-286" fmla="*/ 63024 h 651949"/>
              <a:gd name="connsiteX1-287" fmla="*/ 410712 w 660406"/>
              <a:gd name="connsiteY1-288" fmla="*/ 13148 h 651949"/>
              <a:gd name="connsiteX2-289" fmla="*/ 659670 w 660406"/>
              <a:gd name="connsiteY2-290" fmla="*/ 335426 h 651949"/>
              <a:gd name="connsiteX3-291" fmla="*/ 331423 w 660406"/>
              <a:gd name="connsiteY3-292" fmla="*/ 651949 h 651949"/>
              <a:gd name="connsiteX4-293" fmla="*/ 3176 w 660406"/>
              <a:gd name="connsiteY4-294" fmla="*/ 335426 h 651949"/>
              <a:gd name="connsiteX5-295" fmla="*/ 62645 w 660406"/>
              <a:gd name="connsiteY5-296" fmla="*/ 132510 h 651949"/>
              <a:gd name="connsiteX0-297" fmla="*/ 128078 w 660207"/>
              <a:gd name="connsiteY0-298" fmla="*/ 63024 h 651949"/>
              <a:gd name="connsiteX1-299" fmla="*/ 410712 w 660207"/>
              <a:gd name="connsiteY1-300" fmla="*/ 13148 h 651949"/>
              <a:gd name="connsiteX2-301" fmla="*/ 659670 w 660207"/>
              <a:gd name="connsiteY2-302" fmla="*/ 335426 h 651949"/>
              <a:gd name="connsiteX3-303" fmla="*/ 331423 w 660207"/>
              <a:gd name="connsiteY3-304" fmla="*/ 651949 h 651949"/>
              <a:gd name="connsiteX4-305" fmla="*/ 3176 w 660207"/>
              <a:gd name="connsiteY4-306" fmla="*/ 335426 h 651949"/>
              <a:gd name="connsiteX5-307" fmla="*/ 62645 w 660207"/>
              <a:gd name="connsiteY5-308" fmla="*/ 132510 h 651949"/>
              <a:gd name="connsiteX0-309" fmla="*/ 128078 w 660438"/>
              <a:gd name="connsiteY0-310" fmla="*/ 60888 h 649813"/>
              <a:gd name="connsiteX1-311" fmla="*/ 410712 w 660438"/>
              <a:gd name="connsiteY1-312" fmla="*/ 11012 h 649813"/>
              <a:gd name="connsiteX2-313" fmla="*/ 659670 w 660438"/>
              <a:gd name="connsiteY2-314" fmla="*/ 333290 h 649813"/>
              <a:gd name="connsiteX3-315" fmla="*/ 331423 w 660438"/>
              <a:gd name="connsiteY3-316" fmla="*/ 649813 h 649813"/>
              <a:gd name="connsiteX4-317" fmla="*/ 3176 w 660438"/>
              <a:gd name="connsiteY4-318" fmla="*/ 333290 h 649813"/>
              <a:gd name="connsiteX5-319" fmla="*/ 62645 w 660438"/>
              <a:gd name="connsiteY5-320" fmla="*/ 130374 h 649813"/>
              <a:gd name="connsiteX0-321" fmla="*/ 128078 w 660438"/>
              <a:gd name="connsiteY0-322" fmla="*/ 64927 h 653852"/>
              <a:gd name="connsiteX1-323" fmla="*/ 410712 w 660438"/>
              <a:gd name="connsiteY1-324" fmla="*/ 15051 h 653852"/>
              <a:gd name="connsiteX2-325" fmla="*/ 659670 w 660438"/>
              <a:gd name="connsiteY2-326" fmla="*/ 337329 h 653852"/>
              <a:gd name="connsiteX3-327" fmla="*/ 331423 w 660438"/>
              <a:gd name="connsiteY3-328" fmla="*/ 653852 h 653852"/>
              <a:gd name="connsiteX4-329" fmla="*/ 3176 w 660438"/>
              <a:gd name="connsiteY4-330" fmla="*/ 337329 h 653852"/>
              <a:gd name="connsiteX5-331" fmla="*/ 62645 w 660438"/>
              <a:gd name="connsiteY5-332" fmla="*/ 134413 h 653852"/>
              <a:gd name="connsiteX0-333" fmla="*/ 128078 w 687378"/>
              <a:gd name="connsiteY0-334" fmla="*/ 58090 h 647015"/>
              <a:gd name="connsiteX1-335" fmla="*/ 571432 w 687378"/>
              <a:gd name="connsiteY1-336" fmla="*/ 16673 h 647015"/>
              <a:gd name="connsiteX2-337" fmla="*/ 659670 w 687378"/>
              <a:gd name="connsiteY2-338" fmla="*/ 330492 h 647015"/>
              <a:gd name="connsiteX3-339" fmla="*/ 331423 w 687378"/>
              <a:gd name="connsiteY3-340" fmla="*/ 647015 h 647015"/>
              <a:gd name="connsiteX4-341" fmla="*/ 3176 w 687378"/>
              <a:gd name="connsiteY4-342" fmla="*/ 330492 h 647015"/>
              <a:gd name="connsiteX5-343" fmla="*/ 62645 w 687378"/>
              <a:gd name="connsiteY5-344" fmla="*/ 127576 h 647015"/>
              <a:gd name="connsiteX0-345" fmla="*/ 128078 w 677145"/>
              <a:gd name="connsiteY0-346" fmla="*/ 58090 h 663933"/>
              <a:gd name="connsiteX1-347" fmla="*/ 571432 w 677145"/>
              <a:gd name="connsiteY1-348" fmla="*/ 16673 h 663933"/>
              <a:gd name="connsiteX2-349" fmla="*/ 659670 w 677145"/>
              <a:gd name="connsiteY2-350" fmla="*/ 330492 h 663933"/>
              <a:gd name="connsiteX3-351" fmla="*/ 559815 w 677145"/>
              <a:gd name="connsiteY3-352" fmla="*/ 663933 h 663933"/>
              <a:gd name="connsiteX4-353" fmla="*/ 3176 w 677145"/>
              <a:gd name="connsiteY4-354" fmla="*/ 330492 h 663933"/>
              <a:gd name="connsiteX5-355" fmla="*/ 62645 w 677145"/>
              <a:gd name="connsiteY5-356" fmla="*/ 127576 h 663933"/>
              <a:gd name="connsiteX0-357" fmla="*/ 101940 w 644966"/>
              <a:gd name="connsiteY0-358" fmla="*/ 58090 h 685888"/>
              <a:gd name="connsiteX1-359" fmla="*/ 545294 w 644966"/>
              <a:gd name="connsiteY1-360" fmla="*/ 16673 h 685888"/>
              <a:gd name="connsiteX2-361" fmla="*/ 633532 w 644966"/>
              <a:gd name="connsiteY2-362" fmla="*/ 330492 h 685888"/>
              <a:gd name="connsiteX3-363" fmla="*/ 533677 w 644966"/>
              <a:gd name="connsiteY3-364" fmla="*/ 663933 h 685888"/>
              <a:gd name="connsiteX4-365" fmla="*/ 10874 w 644966"/>
              <a:gd name="connsiteY4-366" fmla="*/ 575801 h 685888"/>
              <a:gd name="connsiteX5-367" fmla="*/ 36507 w 644966"/>
              <a:gd name="connsiteY5-368" fmla="*/ 127576 h 685888"/>
              <a:gd name="connsiteX0-369" fmla="*/ 101940 w 642626"/>
              <a:gd name="connsiteY0-370" fmla="*/ 58090 h 654766"/>
              <a:gd name="connsiteX1-371" fmla="*/ 545294 w 642626"/>
              <a:gd name="connsiteY1-372" fmla="*/ 16673 h 654766"/>
              <a:gd name="connsiteX2-373" fmla="*/ 633532 w 642626"/>
              <a:gd name="connsiteY2-374" fmla="*/ 330492 h 654766"/>
              <a:gd name="connsiteX3-375" fmla="*/ 567513 w 642626"/>
              <a:gd name="connsiteY3-376" fmla="*/ 613179 h 654766"/>
              <a:gd name="connsiteX4-377" fmla="*/ 10874 w 642626"/>
              <a:gd name="connsiteY4-378" fmla="*/ 575801 h 654766"/>
              <a:gd name="connsiteX5-379" fmla="*/ 36507 w 642626"/>
              <a:gd name="connsiteY5-380" fmla="*/ 127576 h 654766"/>
              <a:gd name="connsiteX0-381" fmla="*/ 101940 w 642626"/>
              <a:gd name="connsiteY0-382" fmla="*/ 30477 h 627153"/>
              <a:gd name="connsiteX1-383" fmla="*/ 545294 w 642626"/>
              <a:gd name="connsiteY1-384" fmla="*/ 31354 h 627153"/>
              <a:gd name="connsiteX2-385" fmla="*/ 633532 w 642626"/>
              <a:gd name="connsiteY2-386" fmla="*/ 302879 h 627153"/>
              <a:gd name="connsiteX3-387" fmla="*/ 567513 w 642626"/>
              <a:gd name="connsiteY3-388" fmla="*/ 585566 h 627153"/>
              <a:gd name="connsiteX4-389" fmla="*/ 10874 w 642626"/>
              <a:gd name="connsiteY4-390" fmla="*/ 548188 h 627153"/>
              <a:gd name="connsiteX5-391" fmla="*/ 36507 w 642626"/>
              <a:gd name="connsiteY5-392" fmla="*/ 99963 h 627153"/>
              <a:gd name="connsiteX0-393" fmla="*/ 101940 w 641803"/>
              <a:gd name="connsiteY0-394" fmla="*/ 32533 h 629209"/>
              <a:gd name="connsiteX1-395" fmla="*/ 545294 w 641803"/>
              <a:gd name="connsiteY1-396" fmla="*/ 33410 h 629209"/>
              <a:gd name="connsiteX2-397" fmla="*/ 633532 w 641803"/>
              <a:gd name="connsiteY2-398" fmla="*/ 304935 h 629209"/>
              <a:gd name="connsiteX3-399" fmla="*/ 567513 w 641803"/>
              <a:gd name="connsiteY3-400" fmla="*/ 587622 h 629209"/>
              <a:gd name="connsiteX4-401" fmla="*/ 10874 w 641803"/>
              <a:gd name="connsiteY4-402" fmla="*/ 550244 h 629209"/>
              <a:gd name="connsiteX5-403" fmla="*/ 36507 w 641803"/>
              <a:gd name="connsiteY5-404" fmla="*/ 102019 h 629209"/>
              <a:gd name="connsiteX0-405" fmla="*/ 93785 w 633648"/>
              <a:gd name="connsiteY0-406" fmla="*/ 32533 h 629209"/>
              <a:gd name="connsiteX1-407" fmla="*/ 537139 w 633648"/>
              <a:gd name="connsiteY1-408" fmla="*/ 33410 h 629209"/>
              <a:gd name="connsiteX2-409" fmla="*/ 625377 w 633648"/>
              <a:gd name="connsiteY2-410" fmla="*/ 304935 h 629209"/>
              <a:gd name="connsiteX3-411" fmla="*/ 559358 w 633648"/>
              <a:gd name="connsiteY3-412" fmla="*/ 587622 h 629209"/>
              <a:gd name="connsiteX4-413" fmla="*/ 2719 w 633648"/>
              <a:gd name="connsiteY4-414" fmla="*/ 550244 h 629209"/>
              <a:gd name="connsiteX5-415" fmla="*/ 28352 w 633648"/>
              <a:gd name="connsiteY5-416" fmla="*/ 102019 h 629209"/>
              <a:gd name="connsiteX0-417" fmla="*/ 103603 w 643466"/>
              <a:gd name="connsiteY0-418" fmla="*/ 32533 h 629209"/>
              <a:gd name="connsiteX1-419" fmla="*/ 546957 w 643466"/>
              <a:gd name="connsiteY1-420" fmla="*/ 33410 h 629209"/>
              <a:gd name="connsiteX2-421" fmla="*/ 635195 w 643466"/>
              <a:gd name="connsiteY2-422" fmla="*/ 304935 h 629209"/>
              <a:gd name="connsiteX3-423" fmla="*/ 569176 w 643466"/>
              <a:gd name="connsiteY3-424" fmla="*/ 587622 h 629209"/>
              <a:gd name="connsiteX4-425" fmla="*/ 12537 w 643466"/>
              <a:gd name="connsiteY4-426" fmla="*/ 550244 h 629209"/>
              <a:gd name="connsiteX5-427" fmla="*/ 4334 w 643466"/>
              <a:gd name="connsiteY5-428" fmla="*/ 102019 h 629209"/>
              <a:gd name="connsiteX0-429" fmla="*/ 103603 w 643466"/>
              <a:gd name="connsiteY0-430" fmla="*/ 32533 h 613248"/>
              <a:gd name="connsiteX1-431" fmla="*/ 546957 w 643466"/>
              <a:gd name="connsiteY1-432" fmla="*/ 33410 h 613248"/>
              <a:gd name="connsiteX2-433" fmla="*/ 635195 w 643466"/>
              <a:gd name="connsiteY2-434" fmla="*/ 304935 h 613248"/>
              <a:gd name="connsiteX3-435" fmla="*/ 569176 w 643466"/>
              <a:gd name="connsiteY3-436" fmla="*/ 587622 h 613248"/>
              <a:gd name="connsiteX4-437" fmla="*/ 12537 w 643466"/>
              <a:gd name="connsiteY4-438" fmla="*/ 518643 h 613248"/>
              <a:gd name="connsiteX5-439" fmla="*/ 4334 w 643466"/>
              <a:gd name="connsiteY5-440" fmla="*/ 102019 h 613248"/>
              <a:gd name="connsiteX0-441" fmla="*/ 103603 w 622280"/>
              <a:gd name="connsiteY0-442" fmla="*/ 51723 h 632438"/>
              <a:gd name="connsiteX1-443" fmla="*/ 546957 w 622280"/>
              <a:gd name="connsiteY1-444" fmla="*/ 52600 h 632438"/>
              <a:gd name="connsiteX2-445" fmla="*/ 569176 w 622280"/>
              <a:gd name="connsiteY2-446" fmla="*/ 606812 h 632438"/>
              <a:gd name="connsiteX3-447" fmla="*/ 12537 w 622280"/>
              <a:gd name="connsiteY3-448" fmla="*/ 537833 h 632438"/>
              <a:gd name="connsiteX4-449" fmla="*/ 4334 w 622280"/>
              <a:gd name="connsiteY4-450" fmla="*/ 121209 h 632438"/>
              <a:gd name="connsiteX0-451" fmla="*/ 103603 w 640916"/>
              <a:gd name="connsiteY0-452" fmla="*/ 51277 h 628066"/>
              <a:gd name="connsiteX1-453" fmla="*/ 546957 w 640916"/>
              <a:gd name="connsiteY1-454" fmla="*/ 52154 h 628066"/>
              <a:gd name="connsiteX2-455" fmla="*/ 595444 w 640916"/>
              <a:gd name="connsiteY2-456" fmla="*/ 600046 h 628066"/>
              <a:gd name="connsiteX3-457" fmla="*/ 12537 w 640916"/>
              <a:gd name="connsiteY3-458" fmla="*/ 537387 h 628066"/>
              <a:gd name="connsiteX4-459" fmla="*/ 4334 w 640916"/>
              <a:gd name="connsiteY4-460" fmla="*/ 120763 h 628066"/>
              <a:gd name="connsiteX0-461" fmla="*/ 103603 w 629940"/>
              <a:gd name="connsiteY0-462" fmla="*/ 26437 h 603226"/>
              <a:gd name="connsiteX1-463" fmla="*/ 546957 w 629940"/>
              <a:gd name="connsiteY1-464" fmla="*/ 27314 h 603226"/>
              <a:gd name="connsiteX2-465" fmla="*/ 595444 w 629940"/>
              <a:gd name="connsiteY2-466" fmla="*/ 575206 h 603226"/>
              <a:gd name="connsiteX3-467" fmla="*/ 12537 w 629940"/>
              <a:gd name="connsiteY3-468" fmla="*/ 512547 h 603226"/>
              <a:gd name="connsiteX4-469" fmla="*/ 4334 w 629940"/>
              <a:gd name="connsiteY4-470" fmla="*/ 95923 h 603226"/>
              <a:gd name="connsiteX0-471" fmla="*/ 103603 w 651443"/>
              <a:gd name="connsiteY0-472" fmla="*/ 20041 h 614843"/>
              <a:gd name="connsiteX1-473" fmla="*/ 608249 w 651443"/>
              <a:gd name="connsiteY1-474" fmla="*/ 39879 h 614843"/>
              <a:gd name="connsiteX2-475" fmla="*/ 595444 w 651443"/>
              <a:gd name="connsiteY2-476" fmla="*/ 568810 h 614843"/>
              <a:gd name="connsiteX3-477" fmla="*/ 12537 w 651443"/>
              <a:gd name="connsiteY3-478" fmla="*/ 506151 h 614843"/>
              <a:gd name="connsiteX4-479" fmla="*/ 4334 w 651443"/>
              <a:gd name="connsiteY4-480" fmla="*/ 89527 h 614843"/>
              <a:gd name="connsiteX0-481" fmla="*/ 103603 w 640788"/>
              <a:gd name="connsiteY0-482" fmla="*/ 20041 h 614843"/>
              <a:gd name="connsiteX1-483" fmla="*/ 581981 w 640788"/>
              <a:gd name="connsiteY1-484" fmla="*/ 39879 h 614843"/>
              <a:gd name="connsiteX2-485" fmla="*/ 595444 w 640788"/>
              <a:gd name="connsiteY2-486" fmla="*/ 568810 h 614843"/>
              <a:gd name="connsiteX3-487" fmla="*/ 12537 w 640788"/>
              <a:gd name="connsiteY3-488" fmla="*/ 506151 h 614843"/>
              <a:gd name="connsiteX4-489" fmla="*/ 4334 w 640788"/>
              <a:gd name="connsiteY4-490" fmla="*/ 89527 h 614843"/>
              <a:gd name="connsiteX0-491" fmla="*/ 103603 w 673655"/>
              <a:gd name="connsiteY0-492" fmla="*/ 38763 h 618146"/>
              <a:gd name="connsiteX1-493" fmla="*/ 581981 w 673655"/>
              <a:gd name="connsiteY1-494" fmla="*/ 58601 h 618146"/>
              <a:gd name="connsiteX2-495" fmla="*/ 621713 w 673655"/>
              <a:gd name="connsiteY2-496" fmla="*/ 562250 h 618146"/>
              <a:gd name="connsiteX3-497" fmla="*/ 12537 w 673655"/>
              <a:gd name="connsiteY3-498" fmla="*/ 524873 h 618146"/>
              <a:gd name="connsiteX4-499" fmla="*/ 4334 w 673655"/>
              <a:gd name="connsiteY4-500" fmla="*/ 108249 h 618146"/>
              <a:gd name="connsiteX0-501" fmla="*/ 103603 w 654750"/>
              <a:gd name="connsiteY0-502" fmla="*/ 38763 h 605787"/>
              <a:gd name="connsiteX1-503" fmla="*/ 581981 w 654750"/>
              <a:gd name="connsiteY1-504" fmla="*/ 58601 h 605787"/>
              <a:gd name="connsiteX2-505" fmla="*/ 621713 w 654750"/>
              <a:gd name="connsiteY2-506" fmla="*/ 562250 h 605787"/>
              <a:gd name="connsiteX3-507" fmla="*/ 12537 w 654750"/>
              <a:gd name="connsiteY3-508" fmla="*/ 524873 h 605787"/>
              <a:gd name="connsiteX4-509" fmla="*/ 4334 w 654750"/>
              <a:gd name="connsiteY4-510" fmla="*/ 108249 h 605787"/>
              <a:gd name="connsiteX0-511" fmla="*/ 103603 w 643734"/>
              <a:gd name="connsiteY0-512" fmla="*/ 31800 h 598824"/>
              <a:gd name="connsiteX1-513" fmla="*/ 581981 w 643734"/>
              <a:gd name="connsiteY1-514" fmla="*/ 51638 h 598824"/>
              <a:gd name="connsiteX2-515" fmla="*/ 621713 w 643734"/>
              <a:gd name="connsiteY2-516" fmla="*/ 555287 h 598824"/>
              <a:gd name="connsiteX3-517" fmla="*/ 12537 w 643734"/>
              <a:gd name="connsiteY3-518" fmla="*/ 517910 h 598824"/>
              <a:gd name="connsiteX4-519" fmla="*/ 4334 w 643734"/>
              <a:gd name="connsiteY4-520" fmla="*/ 101286 h 598824"/>
              <a:gd name="connsiteX0-521" fmla="*/ 103603 w 643734"/>
              <a:gd name="connsiteY0-522" fmla="*/ 24551 h 591575"/>
              <a:gd name="connsiteX1-523" fmla="*/ 581981 w 643734"/>
              <a:gd name="connsiteY1-524" fmla="*/ 44389 h 591575"/>
              <a:gd name="connsiteX2-525" fmla="*/ 621713 w 643734"/>
              <a:gd name="connsiteY2-526" fmla="*/ 548038 h 591575"/>
              <a:gd name="connsiteX3-527" fmla="*/ 12537 w 643734"/>
              <a:gd name="connsiteY3-528" fmla="*/ 510661 h 591575"/>
              <a:gd name="connsiteX4-529" fmla="*/ 4334 w 643734"/>
              <a:gd name="connsiteY4-530" fmla="*/ 94037 h 591575"/>
              <a:gd name="connsiteX0-531" fmla="*/ 103603 w 643734"/>
              <a:gd name="connsiteY0-532" fmla="*/ 20135 h 587159"/>
              <a:gd name="connsiteX1-533" fmla="*/ 581981 w 643734"/>
              <a:gd name="connsiteY1-534" fmla="*/ 39973 h 587159"/>
              <a:gd name="connsiteX2-535" fmla="*/ 621713 w 643734"/>
              <a:gd name="connsiteY2-536" fmla="*/ 543622 h 587159"/>
              <a:gd name="connsiteX3-537" fmla="*/ 12537 w 643734"/>
              <a:gd name="connsiteY3-538" fmla="*/ 506245 h 587159"/>
              <a:gd name="connsiteX4-539" fmla="*/ 4334 w 643734"/>
              <a:gd name="connsiteY4-540" fmla="*/ 89621 h 587159"/>
              <a:gd name="connsiteX0-541" fmla="*/ 51067 w 657504"/>
              <a:gd name="connsiteY0-542" fmla="*/ 31623 h 592327"/>
              <a:gd name="connsiteX1-543" fmla="*/ 581981 w 657504"/>
              <a:gd name="connsiteY1-544" fmla="*/ 45141 h 592327"/>
              <a:gd name="connsiteX2-545" fmla="*/ 621713 w 657504"/>
              <a:gd name="connsiteY2-546" fmla="*/ 548790 h 592327"/>
              <a:gd name="connsiteX3-547" fmla="*/ 12537 w 657504"/>
              <a:gd name="connsiteY3-548" fmla="*/ 511413 h 592327"/>
              <a:gd name="connsiteX4-549" fmla="*/ 4334 w 657504"/>
              <a:gd name="connsiteY4-550" fmla="*/ 94789 h 592327"/>
              <a:gd name="connsiteX0-551" fmla="*/ 51067 w 676118"/>
              <a:gd name="connsiteY0-552" fmla="*/ 31623 h 604686"/>
              <a:gd name="connsiteX1-553" fmla="*/ 581981 w 676118"/>
              <a:gd name="connsiteY1-554" fmla="*/ 45141 h 604686"/>
              <a:gd name="connsiteX2-555" fmla="*/ 621713 w 676118"/>
              <a:gd name="connsiteY2-556" fmla="*/ 548790 h 604686"/>
              <a:gd name="connsiteX3-557" fmla="*/ 12537 w 676118"/>
              <a:gd name="connsiteY3-558" fmla="*/ 511413 h 604686"/>
              <a:gd name="connsiteX4-559" fmla="*/ 4334 w 676118"/>
              <a:gd name="connsiteY4-560" fmla="*/ 94789 h 604686"/>
              <a:gd name="connsiteX0-561" fmla="*/ 51067 w 659741"/>
              <a:gd name="connsiteY0-562" fmla="*/ 18182 h 591245"/>
              <a:gd name="connsiteX1-563" fmla="*/ 581981 w 659741"/>
              <a:gd name="connsiteY1-564" fmla="*/ 31700 h 591245"/>
              <a:gd name="connsiteX2-565" fmla="*/ 621713 w 659741"/>
              <a:gd name="connsiteY2-566" fmla="*/ 535349 h 591245"/>
              <a:gd name="connsiteX3-567" fmla="*/ 12537 w 659741"/>
              <a:gd name="connsiteY3-568" fmla="*/ 497972 h 591245"/>
              <a:gd name="connsiteX4-569" fmla="*/ 4334 w 659741"/>
              <a:gd name="connsiteY4-570" fmla="*/ 81348 h 591245"/>
              <a:gd name="connsiteX0-571" fmla="*/ 51067 w 671131"/>
              <a:gd name="connsiteY0-572" fmla="*/ 18182 h 591245"/>
              <a:gd name="connsiteX1-573" fmla="*/ 617005 w 671131"/>
              <a:gd name="connsiteY1-574" fmla="*/ 31700 h 591245"/>
              <a:gd name="connsiteX2-575" fmla="*/ 621713 w 671131"/>
              <a:gd name="connsiteY2-576" fmla="*/ 535349 h 591245"/>
              <a:gd name="connsiteX3-577" fmla="*/ 12537 w 671131"/>
              <a:gd name="connsiteY3-578" fmla="*/ 497972 h 591245"/>
              <a:gd name="connsiteX4-579" fmla="*/ 4334 w 671131"/>
              <a:gd name="connsiteY4-580" fmla="*/ 81348 h 591245"/>
              <a:gd name="connsiteX0-581" fmla="*/ 51067 w 648099"/>
              <a:gd name="connsiteY0-582" fmla="*/ 18182 h 578886"/>
              <a:gd name="connsiteX1-583" fmla="*/ 617005 w 648099"/>
              <a:gd name="connsiteY1-584" fmla="*/ 31700 h 578886"/>
              <a:gd name="connsiteX2-585" fmla="*/ 621713 w 648099"/>
              <a:gd name="connsiteY2-586" fmla="*/ 535349 h 578886"/>
              <a:gd name="connsiteX3-587" fmla="*/ 12537 w 648099"/>
              <a:gd name="connsiteY3-588" fmla="*/ 497972 h 578886"/>
              <a:gd name="connsiteX4-589" fmla="*/ 4334 w 648099"/>
              <a:gd name="connsiteY4-590" fmla="*/ 81348 h 578886"/>
              <a:gd name="connsiteX0-591" fmla="*/ 51067 w 648099"/>
              <a:gd name="connsiteY0-592" fmla="*/ 18182 h 565791"/>
              <a:gd name="connsiteX1-593" fmla="*/ 617005 w 648099"/>
              <a:gd name="connsiteY1-594" fmla="*/ 31700 h 565791"/>
              <a:gd name="connsiteX2-595" fmla="*/ 621713 w 648099"/>
              <a:gd name="connsiteY2-596" fmla="*/ 535349 h 565791"/>
              <a:gd name="connsiteX3-597" fmla="*/ 12537 w 648099"/>
              <a:gd name="connsiteY3-598" fmla="*/ 497972 h 565791"/>
              <a:gd name="connsiteX4-599" fmla="*/ 4334 w 648099"/>
              <a:gd name="connsiteY4-600" fmla="*/ 81348 h 565791"/>
            </a:gdLst>
            <a:ahLst/>
            <a:cxnLst>
              <a:cxn ang="0">
                <a:pos x="connsiteX0-591" y="connsiteY0-592"/>
              </a:cxn>
              <a:cxn ang="0">
                <a:pos x="connsiteX1-593" y="connsiteY1-594"/>
              </a:cxn>
              <a:cxn ang="0">
                <a:pos x="connsiteX2-595" y="connsiteY2-596"/>
              </a:cxn>
              <a:cxn ang="0">
                <a:pos x="connsiteX3-597" y="connsiteY3-598"/>
              </a:cxn>
              <a:cxn ang="0">
                <a:pos x="connsiteX4-599" y="connsiteY4-600"/>
              </a:cxn>
            </a:cxnLst>
            <a:rect l="l" t="t" r="r" b="b"/>
            <a:pathLst>
              <a:path w="648099" h="565791">
                <a:moveTo>
                  <a:pt x="51067" y="18182"/>
                </a:moveTo>
                <a:cubicBezTo>
                  <a:pt x="281003" y="7261"/>
                  <a:pt x="591945" y="-22893"/>
                  <a:pt x="617005" y="31700"/>
                </a:cubicBezTo>
                <a:cubicBezTo>
                  <a:pt x="642065" y="86293"/>
                  <a:pt x="669922" y="489239"/>
                  <a:pt x="621713" y="535349"/>
                </a:cubicBezTo>
                <a:cubicBezTo>
                  <a:pt x="573504" y="581459"/>
                  <a:pt x="32838" y="579874"/>
                  <a:pt x="12537" y="497972"/>
                </a:cubicBezTo>
                <a:cubicBezTo>
                  <a:pt x="992" y="378148"/>
                  <a:pt x="-4426" y="189998"/>
                  <a:pt x="4334" y="81348"/>
                </a:cubicBezTo>
              </a:path>
            </a:pathLst>
          </a:custGeom>
          <a:noFill/>
          <a:ln w="25400" cap="rnd" cmpd="sng" algn="ctr">
            <a:solidFill>
              <a:sysClr val="windowText" lastClr="000000">
                <a:lumMod val="65000"/>
                <a:lumOff val="35000"/>
              </a:sysClr>
            </a:solidFill>
            <a:prstDash val="solid"/>
            <a:roun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050" b="0" i="0" u="none" strike="noStrike" kern="0" cap="none" spc="0" normalizeH="0" baseline="0" noProof="1">
              <a:ln>
                <a:noFill/>
              </a:ln>
              <a:solidFill>
                <a:prstClr val="black">
                  <a:lumMod val="65000"/>
                  <a:lumOff val="35000"/>
                </a:prstClr>
              </a:solidFill>
              <a:effectLst/>
              <a:uLnTx/>
              <a:uFillTx/>
              <a:latin typeface="仓耳青禾体-谷力 W05"/>
              <a:ea typeface="仓耳青禾体-谷力 W05"/>
              <a:cs typeface="+mn-ea"/>
              <a:sym typeface="+mn-lt"/>
            </a:endParaRPr>
          </a:p>
        </p:txBody>
      </p:sp>
    </p:spTree>
    <p:custDataLst>
      <p:tags r:id="rId4"/>
    </p:custData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1"/>
          <a:stretch>
            <a:fillRect/>
          </a:stretch>
        </a:blipFill>
        <a:effectLst/>
      </p:bgPr>
    </p:bg>
    <p:spTree>
      <p:nvGrpSpPr>
        <p:cNvPr id="1" name=""/>
        <p:cNvGrpSpPr/>
        <p:nvPr/>
      </p:nvGrpSpPr>
      <p:grpSpPr/>
      <p:sp>
        <p:nvSpPr>
          <p:cNvPr id="5" name="文本框 7"/>
          <p:cNvSpPr txBox="1">
            <a:spLocks noChangeArrowheads="1"/>
          </p:cNvSpPr>
          <p:nvPr/>
        </p:nvSpPr>
        <p:spPr bwMode="auto">
          <a:xfrm>
            <a:off x="2576830" y="2651125"/>
            <a:ext cx="6613525" cy="31381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l">
              <a:buClrTx/>
              <a:buSzTx/>
              <a:buFontTx/>
            </a:pPr>
            <a:r>
              <a:rPr lang="en-US" altLang="zh-CN" sz="6600" dirty="0">
                <a:solidFill>
                  <a:srgbClr val="595959"/>
                </a:solidFill>
                <a:latin typeface="Centaur" panose="02030504050205020304" charset="0"/>
                <a:ea typeface="仓耳青禾体-谷力 W05"/>
                <a:cs typeface="Centaur" panose="02030504050205020304" charset="0"/>
                <a:sym typeface="+mn-lt"/>
              </a:rPr>
              <a:t>Animation storyboard design and planning</a:t>
            </a:r>
            <a:endParaRPr kumimoji="0" lang="zh-CN" altLang="en-US" sz="6600" b="0" i="0" u="none" strike="noStrike" kern="1200" cap="none" spc="0" normalizeH="0" baseline="0" noProof="0" dirty="0">
              <a:ln>
                <a:noFill/>
              </a:ln>
              <a:solidFill>
                <a:srgbClr val="595959"/>
              </a:solidFill>
              <a:effectLst/>
              <a:uLnTx/>
              <a:uFillTx/>
              <a:latin typeface="仓耳青禾体-谷力 W05"/>
              <a:ea typeface="仓耳青禾体-谷力 W05"/>
              <a:cs typeface="+mn-ea"/>
              <a:sym typeface="+mn-lt"/>
            </a:endParaRPr>
          </a:p>
        </p:txBody>
      </p:sp>
      <p:sp>
        <p:nvSpPr>
          <p:cNvPr id="6" name="文本框 5"/>
          <p:cNvSpPr txBox="1"/>
          <p:nvPr/>
        </p:nvSpPr>
        <p:spPr>
          <a:xfrm>
            <a:off x="4197989" y="649163"/>
            <a:ext cx="2132330" cy="2214880"/>
          </a:xfrm>
          <a:prstGeom prst="rect">
            <a:avLst/>
          </a:prstGeom>
          <a:noFill/>
        </p:spPr>
        <p:txBody>
          <a:bodyPr wrap="none" rtlCol="0">
            <a:spAutoFit/>
          </a:bodyPr>
          <a:lstStyle/>
          <a:p>
            <a:pPr marL="0" marR="0" lvl="0" indent="0" algn="ctr" defTabSz="914400" rtl="0" eaLnBrk="1" fontAlgn="base" latinLnBrk="0" hangingPunct="1">
              <a:lnSpc>
                <a:spcPct val="100000"/>
              </a:lnSpc>
              <a:spcBef>
                <a:spcPct val="0"/>
              </a:spcBef>
              <a:spcAft>
                <a:spcPct val="0"/>
              </a:spcAft>
              <a:buClrTx/>
              <a:buSzTx/>
              <a:buFontTx/>
              <a:buNone/>
              <a:defRPr/>
            </a:pPr>
            <a:r>
              <a:rPr kumimoji="0" lang="en-US" altLang="zh-CN" sz="13800" b="1" i="0" u="none" strike="noStrike" kern="1200" cap="none" spc="0" normalizeH="0" baseline="0" noProof="0" dirty="0">
                <a:ln>
                  <a:noFill/>
                </a:ln>
                <a:solidFill>
                  <a:prstClr val="black">
                    <a:lumMod val="75000"/>
                    <a:lumOff val="25000"/>
                  </a:prstClr>
                </a:solidFill>
                <a:effectLst/>
                <a:uLnTx/>
                <a:uFillTx/>
                <a:latin typeface="仓耳青禾体-谷力 W05"/>
                <a:ea typeface="仓耳青禾体-谷力 W05"/>
                <a:cs typeface="+mn-ea"/>
                <a:sym typeface="+mn-lt"/>
              </a:rPr>
              <a:t>03</a:t>
            </a:r>
            <a:endParaRPr kumimoji="0" lang="en-US" altLang="zh-CN" sz="13800" b="1" i="0" u="none" strike="noStrike" kern="1200" cap="none" spc="0" normalizeH="0" baseline="0" noProof="0" dirty="0">
              <a:ln>
                <a:noFill/>
              </a:ln>
              <a:solidFill>
                <a:prstClr val="black">
                  <a:lumMod val="75000"/>
                  <a:lumOff val="25000"/>
                </a:prstClr>
              </a:solidFill>
              <a:effectLst/>
              <a:uLnTx/>
              <a:uFillTx/>
              <a:latin typeface="仓耳青禾体-谷力 W05"/>
              <a:ea typeface="仓耳青禾体-谷力 W05"/>
              <a:cs typeface="+mn-ea"/>
              <a:sym typeface="+mn-lt"/>
            </a:endParaRPr>
          </a:p>
        </p:txBody>
      </p:sp>
      <p:sp>
        <p:nvSpPr>
          <p:cNvPr id="7" name="Freeform 5"/>
          <p:cNvSpPr>
            <a:spLocks noChangeArrowheads="1"/>
          </p:cNvSpPr>
          <p:nvPr/>
        </p:nvSpPr>
        <p:spPr bwMode="auto">
          <a:xfrm>
            <a:off x="2667901" y="2517767"/>
            <a:ext cx="5317589" cy="133437"/>
          </a:xfrm>
          <a:custGeom>
            <a:avLst/>
            <a:gdLst>
              <a:gd name="T0" fmla="*/ 1 w 2288"/>
              <a:gd name="T1" fmla="*/ 2 h 38"/>
              <a:gd name="T2" fmla="*/ 2 w 2288"/>
              <a:gd name="T3" fmla="*/ 6 h 38"/>
              <a:gd name="T4" fmla="*/ 152 w 2288"/>
              <a:gd name="T5" fmla="*/ 19 h 38"/>
              <a:gd name="T6" fmla="*/ 199 w 2288"/>
              <a:gd name="T7" fmla="*/ 17 h 38"/>
              <a:gd name="T8" fmla="*/ 566 w 2288"/>
              <a:gd name="T9" fmla="*/ 25 h 38"/>
              <a:gd name="T10" fmla="*/ 710 w 2288"/>
              <a:gd name="T11" fmla="*/ 29 h 38"/>
              <a:gd name="T12" fmla="*/ 1040 w 2288"/>
              <a:gd name="T13" fmla="*/ 31 h 38"/>
              <a:gd name="T14" fmla="*/ 1426 w 2288"/>
              <a:gd name="T15" fmla="*/ 34 h 38"/>
              <a:gd name="T16" fmla="*/ 1706 w 2288"/>
              <a:gd name="T17" fmla="*/ 35 h 38"/>
              <a:gd name="T18" fmla="*/ 1898 w 2288"/>
              <a:gd name="T19" fmla="*/ 34 h 38"/>
              <a:gd name="T20" fmla="*/ 2020 w 2288"/>
              <a:gd name="T21" fmla="*/ 31 h 38"/>
              <a:gd name="T22" fmla="*/ 2182 w 2288"/>
              <a:gd name="T23" fmla="*/ 29 h 38"/>
              <a:gd name="T24" fmla="*/ 2210 w 2288"/>
              <a:gd name="T25" fmla="*/ 31 h 38"/>
              <a:gd name="T26" fmla="*/ 2286 w 2288"/>
              <a:gd name="T27" fmla="*/ 28 h 38"/>
              <a:gd name="T28" fmla="*/ 2287 w 2288"/>
              <a:gd name="T29" fmla="*/ 24 h 38"/>
              <a:gd name="T30" fmla="*/ 2283 w 2288"/>
              <a:gd name="T31" fmla="*/ 23 h 38"/>
              <a:gd name="T32" fmla="*/ 2210 w 2288"/>
              <a:gd name="T33" fmla="*/ 25 h 38"/>
              <a:gd name="T34" fmla="*/ 2183 w 2288"/>
              <a:gd name="T35" fmla="*/ 23 h 38"/>
              <a:gd name="T36" fmla="*/ 2020 w 2288"/>
              <a:gd name="T37" fmla="*/ 25 h 38"/>
              <a:gd name="T38" fmla="*/ 1898 w 2288"/>
              <a:gd name="T39" fmla="*/ 28 h 38"/>
              <a:gd name="T40" fmla="*/ 1706 w 2288"/>
              <a:gd name="T41" fmla="*/ 29 h 38"/>
              <a:gd name="T42" fmla="*/ 1426 w 2288"/>
              <a:gd name="T43" fmla="*/ 28 h 38"/>
              <a:gd name="T44" fmla="*/ 1040 w 2288"/>
              <a:gd name="T45" fmla="*/ 25 h 38"/>
              <a:gd name="T46" fmla="*/ 710 w 2288"/>
              <a:gd name="T47" fmla="*/ 23 h 38"/>
              <a:gd name="T48" fmla="*/ 567 w 2288"/>
              <a:gd name="T49" fmla="*/ 19 h 38"/>
              <a:gd name="T50" fmla="*/ 199 w 2288"/>
              <a:gd name="T51" fmla="*/ 11 h 38"/>
              <a:gd name="T52" fmla="*/ 152 w 2288"/>
              <a:gd name="T53" fmla="*/ 13 h 38"/>
              <a:gd name="T54" fmla="*/ 5 w 2288"/>
              <a:gd name="T55" fmla="*/ 1 h 38"/>
              <a:gd name="T56" fmla="*/ 1 w 2288"/>
              <a:gd name="T57" fmla="*/ 2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288" h="38">
                <a:moveTo>
                  <a:pt x="1" y="2"/>
                </a:moveTo>
                <a:cubicBezTo>
                  <a:pt x="0" y="3"/>
                  <a:pt x="1" y="5"/>
                  <a:pt x="2" y="6"/>
                </a:cubicBezTo>
                <a:cubicBezTo>
                  <a:pt x="39" y="25"/>
                  <a:pt x="99" y="22"/>
                  <a:pt x="152" y="19"/>
                </a:cubicBezTo>
                <a:cubicBezTo>
                  <a:pt x="169" y="18"/>
                  <a:pt x="185" y="17"/>
                  <a:pt x="199" y="17"/>
                </a:cubicBezTo>
                <a:cubicBezTo>
                  <a:pt x="322" y="17"/>
                  <a:pt x="446" y="21"/>
                  <a:pt x="566" y="25"/>
                </a:cubicBezTo>
                <a:cubicBezTo>
                  <a:pt x="710" y="29"/>
                  <a:pt x="710" y="29"/>
                  <a:pt x="710" y="29"/>
                </a:cubicBezTo>
                <a:cubicBezTo>
                  <a:pt x="820" y="32"/>
                  <a:pt x="932" y="31"/>
                  <a:pt x="1040" y="31"/>
                </a:cubicBezTo>
                <a:cubicBezTo>
                  <a:pt x="1167" y="30"/>
                  <a:pt x="1297" y="29"/>
                  <a:pt x="1426" y="34"/>
                </a:cubicBezTo>
                <a:cubicBezTo>
                  <a:pt x="1519" y="37"/>
                  <a:pt x="1614" y="36"/>
                  <a:pt x="1706" y="35"/>
                </a:cubicBezTo>
                <a:cubicBezTo>
                  <a:pt x="1769" y="34"/>
                  <a:pt x="1834" y="34"/>
                  <a:pt x="1898" y="34"/>
                </a:cubicBezTo>
                <a:cubicBezTo>
                  <a:pt x="1939" y="35"/>
                  <a:pt x="1980" y="33"/>
                  <a:pt x="2020" y="31"/>
                </a:cubicBezTo>
                <a:cubicBezTo>
                  <a:pt x="2073" y="28"/>
                  <a:pt x="2128" y="26"/>
                  <a:pt x="2182" y="29"/>
                </a:cubicBezTo>
                <a:cubicBezTo>
                  <a:pt x="2191" y="29"/>
                  <a:pt x="2200" y="30"/>
                  <a:pt x="2210" y="31"/>
                </a:cubicBezTo>
                <a:cubicBezTo>
                  <a:pt x="2236" y="34"/>
                  <a:pt x="2266" y="38"/>
                  <a:pt x="2286" y="28"/>
                </a:cubicBezTo>
                <a:cubicBezTo>
                  <a:pt x="2287" y="28"/>
                  <a:pt x="2288" y="26"/>
                  <a:pt x="2287" y="24"/>
                </a:cubicBezTo>
                <a:cubicBezTo>
                  <a:pt x="2286" y="23"/>
                  <a:pt x="2285" y="22"/>
                  <a:pt x="2283" y="23"/>
                </a:cubicBezTo>
                <a:cubicBezTo>
                  <a:pt x="2265" y="32"/>
                  <a:pt x="2236" y="28"/>
                  <a:pt x="2210" y="25"/>
                </a:cubicBezTo>
                <a:cubicBezTo>
                  <a:pt x="2200" y="24"/>
                  <a:pt x="2191" y="23"/>
                  <a:pt x="2183" y="23"/>
                </a:cubicBezTo>
                <a:cubicBezTo>
                  <a:pt x="2128" y="20"/>
                  <a:pt x="2073" y="22"/>
                  <a:pt x="2020" y="25"/>
                </a:cubicBezTo>
                <a:cubicBezTo>
                  <a:pt x="1980" y="27"/>
                  <a:pt x="1938" y="29"/>
                  <a:pt x="1898" y="28"/>
                </a:cubicBezTo>
                <a:cubicBezTo>
                  <a:pt x="1834" y="28"/>
                  <a:pt x="1769" y="28"/>
                  <a:pt x="1706" y="29"/>
                </a:cubicBezTo>
                <a:cubicBezTo>
                  <a:pt x="1614" y="30"/>
                  <a:pt x="1519" y="32"/>
                  <a:pt x="1426" y="28"/>
                </a:cubicBezTo>
                <a:cubicBezTo>
                  <a:pt x="1297" y="23"/>
                  <a:pt x="1167" y="24"/>
                  <a:pt x="1040" y="25"/>
                </a:cubicBezTo>
                <a:cubicBezTo>
                  <a:pt x="932" y="25"/>
                  <a:pt x="820" y="26"/>
                  <a:pt x="710" y="23"/>
                </a:cubicBezTo>
                <a:cubicBezTo>
                  <a:pt x="567" y="19"/>
                  <a:pt x="567" y="19"/>
                  <a:pt x="567" y="19"/>
                </a:cubicBezTo>
                <a:cubicBezTo>
                  <a:pt x="446" y="15"/>
                  <a:pt x="322" y="11"/>
                  <a:pt x="199" y="11"/>
                </a:cubicBezTo>
                <a:cubicBezTo>
                  <a:pt x="185" y="11"/>
                  <a:pt x="169" y="12"/>
                  <a:pt x="152" y="13"/>
                </a:cubicBezTo>
                <a:cubicBezTo>
                  <a:pt x="100" y="16"/>
                  <a:pt x="40" y="19"/>
                  <a:pt x="5" y="1"/>
                </a:cubicBezTo>
                <a:cubicBezTo>
                  <a:pt x="4" y="0"/>
                  <a:pt x="2" y="0"/>
                  <a:pt x="1" y="2"/>
                </a:cubicBezTo>
                <a:close/>
              </a:path>
            </a:pathLst>
          </a:custGeom>
          <a:solidFill>
            <a:srgbClr val="595959"/>
          </a:solid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dirty="0">
              <a:ln>
                <a:noFill/>
              </a:ln>
              <a:solidFill>
                <a:prstClr val="black"/>
              </a:solidFill>
              <a:effectLst/>
              <a:uLnTx/>
              <a:uFillTx/>
              <a:latin typeface="仓耳青禾体-谷力 W05"/>
              <a:ea typeface="仓耳青禾体-谷力 W05"/>
              <a:cs typeface="+mn-ea"/>
              <a:sym typeface="+mn-lt"/>
            </a:endParaRPr>
          </a:p>
        </p:txBody>
      </p:sp>
      <p:cxnSp>
        <p:nvCxnSpPr>
          <p:cNvPr id="18" name="直接连接符 17"/>
          <p:cNvCxnSpPr/>
          <p:nvPr/>
        </p:nvCxnSpPr>
        <p:spPr>
          <a:xfrm>
            <a:off x="9390710" y="1113875"/>
            <a:ext cx="0" cy="2020824"/>
          </a:xfrm>
          <a:prstGeom prst="line">
            <a:avLst/>
          </a:prstGeom>
          <a:ln w="22225">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grpSp>
        <p:nvGrpSpPr>
          <p:cNvPr id="19" name="组合 18"/>
          <p:cNvGrpSpPr/>
          <p:nvPr/>
        </p:nvGrpSpPr>
        <p:grpSpPr>
          <a:xfrm rot="10800000">
            <a:off x="8476945" y="3134699"/>
            <a:ext cx="1958079" cy="1956816"/>
            <a:chOff x="5045075" y="739776"/>
            <a:chExt cx="2462212" cy="2460624"/>
          </a:xfrm>
        </p:grpSpPr>
        <p:sp>
          <p:nvSpPr>
            <p:cNvPr id="20" name="Freeform 11"/>
            <p:cNvSpPr>
              <a:spLocks noEditPoints="1"/>
            </p:cNvSpPr>
            <p:nvPr/>
          </p:nvSpPr>
          <p:spPr bwMode="auto">
            <a:xfrm>
              <a:off x="5536459" y="1271437"/>
              <a:ext cx="1563687" cy="1468437"/>
            </a:xfrm>
            <a:custGeom>
              <a:avLst/>
              <a:gdLst>
                <a:gd name="T0" fmla="*/ 694 w 710"/>
                <a:gd name="T1" fmla="*/ 221 h 666"/>
                <a:gd name="T2" fmla="*/ 681 w 710"/>
                <a:gd name="T3" fmla="*/ 166 h 666"/>
                <a:gd name="T4" fmla="*/ 627 w 710"/>
                <a:gd name="T5" fmla="*/ 134 h 666"/>
                <a:gd name="T6" fmla="*/ 632 w 710"/>
                <a:gd name="T7" fmla="*/ 87 h 666"/>
                <a:gd name="T8" fmla="*/ 562 w 710"/>
                <a:gd name="T9" fmla="*/ 33 h 666"/>
                <a:gd name="T10" fmla="*/ 478 w 710"/>
                <a:gd name="T11" fmla="*/ 11 h 666"/>
                <a:gd name="T12" fmla="*/ 418 w 710"/>
                <a:gd name="T13" fmla="*/ 19 h 666"/>
                <a:gd name="T14" fmla="*/ 366 w 710"/>
                <a:gd name="T15" fmla="*/ 29 h 666"/>
                <a:gd name="T16" fmla="*/ 320 w 710"/>
                <a:gd name="T17" fmla="*/ 29 h 666"/>
                <a:gd name="T18" fmla="*/ 330 w 710"/>
                <a:gd name="T19" fmla="*/ 90 h 666"/>
                <a:gd name="T20" fmla="*/ 220 w 710"/>
                <a:gd name="T21" fmla="*/ 61 h 666"/>
                <a:gd name="T22" fmla="*/ 167 w 710"/>
                <a:gd name="T23" fmla="*/ 57 h 666"/>
                <a:gd name="T24" fmla="*/ 147 w 710"/>
                <a:gd name="T25" fmla="*/ 92 h 666"/>
                <a:gd name="T26" fmla="*/ 252 w 710"/>
                <a:gd name="T27" fmla="*/ 227 h 666"/>
                <a:gd name="T28" fmla="*/ 97 w 710"/>
                <a:gd name="T29" fmla="*/ 167 h 666"/>
                <a:gd name="T30" fmla="*/ 124 w 710"/>
                <a:gd name="T31" fmla="*/ 227 h 666"/>
                <a:gd name="T32" fmla="*/ 48 w 710"/>
                <a:gd name="T33" fmla="*/ 219 h 666"/>
                <a:gd name="T34" fmla="*/ 16 w 710"/>
                <a:gd name="T35" fmla="*/ 270 h 666"/>
                <a:gd name="T36" fmla="*/ 42 w 710"/>
                <a:gd name="T37" fmla="*/ 312 h 666"/>
                <a:gd name="T38" fmla="*/ 46 w 710"/>
                <a:gd name="T39" fmla="*/ 353 h 666"/>
                <a:gd name="T40" fmla="*/ 59 w 710"/>
                <a:gd name="T41" fmla="*/ 396 h 666"/>
                <a:gd name="T42" fmla="*/ 84 w 710"/>
                <a:gd name="T43" fmla="*/ 447 h 666"/>
                <a:gd name="T44" fmla="*/ 126 w 710"/>
                <a:gd name="T45" fmla="*/ 514 h 666"/>
                <a:gd name="T46" fmla="*/ 201 w 710"/>
                <a:gd name="T47" fmla="*/ 587 h 666"/>
                <a:gd name="T48" fmla="*/ 223 w 710"/>
                <a:gd name="T49" fmla="*/ 608 h 666"/>
                <a:gd name="T50" fmla="*/ 305 w 710"/>
                <a:gd name="T51" fmla="*/ 637 h 666"/>
                <a:gd name="T52" fmla="*/ 332 w 710"/>
                <a:gd name="T53" fmla="*/ 630 h 666"/>
                <a:gd name="T54" fmla="*/ 399 w 710"/>
                <a:gd name="T55" fmla="*/ 640 h 666"/>
                <a:gd name="T56" fmla="*/ 440 w 710"/>
                <a:gd name="T57" fmla="*/ 631 h 666"/>
                <a:gd name="T58" fmla="*/ 455 w 710"/>
                <a:gd name="T59" fmla="*/ 619 h 666"/>
                <a:gd name="T60" fmla="*/ 456 w 710"/>
                <a:gd name="T61" fmla="*/ 571 h 666"/>
                <a:gd name="T62" fmla="*/ 461 w 710"/>
                <a:gd name="T63" fmla="*/ 571 h 666"/>
                <a:gd name="T64" fmla="*/ 417 w 710"/>
                <a:gd name="T65" fmla="*/ 492 h 666"/>
                <a:gd name="T66" fmla="*/ 492 w 710"/>
                <a:gd name="T67" fmla="*/ 487 h 666"/>
                <a:gd name="T68" fmla="*/ 560 w 710"/>
                <a:gd name="T69" fmla="*/ 527 h 666"/>
                <a:gd name="T70" fmla="*/ 379 w 710"/>
                <a:gd name="T71" fmla="*/ 359 h 666"/>
                <a:gd name="T72" fmla="*/ 557 w 710"/>
                <a:gd name="T73" fmla="*/ 455 h 666"/>
                <a:gd name="T74" fmla="*/ 622 w 710"/>
                <a:gd name="T75" fmla="*/ 452 h 666"/>
                <a:gd name="T76" fmla="*/ 632 w 710"/>
                <a:gd name="T77" fmla="*/ 411 h 666"/>
                <a:gd name="T78" fmla="*/ 585 w 710"/>
                <a:gd name="T79" fmla="*/ 339 h 666"/>
                <a:gd name="T80" fmla="*/ 645 w 710"/>
                <a:gd name="T81" fmla="*/ 333 h 666"/>
                <a:gd name="T82" fmla="*/ 675 w 710"/>
                <a:gd name="T83" fmla="*/ 304 h 666"/>
                <a:gd name="T84" fmla="*/ 667 w 710"/>
                <a:gd name="T85" fmla="*/ 297 h 666"/>
                <a:gd name="T86" fmla="*/ 684 w 710"/>
                <a:gd name="T87" fmla="*/ 259 h 666"/>
                <a:gd name="T88" fmla="*/ 396 w 710"/>
                <a:gd name="T89" fmla="*/ 260 h 666"/>
                <a:gd name="T90" fmla="*/ 531 w 710"/>
                <a:gd name="T91" fmla="*/ 352 h 6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710" h="666">
                  <a:moveTo>
                    <a:pt x="684" y="259"/>
                  </a:moveTo>
                  <a:cubicBezTo>
                    <a:pt x="701" y="258"/>
                    <a:pt x="710" y="233"/>
                    <a:pt x="694" y="221"/>
                  </a:cubicBezTo>
                  <a:cubicBezTo>
                    <a:pt x="669" y="203"/>
                    <a:pt x="669" y="203"/>
                    <a:pt x="669" y="203"/>
                  </a:cubicBezTo>
                  <a:cubicBezTo>
                    <a:pt x="688" y="205"/>
                    <a:pt x="701" y="177"/>
                    <a:pt x="681" y="166"/>
                  </a:cubicBezTo>
                  <a:cubicBezTo>
                    <a:pt x="676" y="163"/>
                    <a:pt x="671" y="160"/>
                    <a:pt x="666" y="158"/>
                  </a:cubicBezTo>
                  <a:cubicBezTo>
                    <a:pt x="653" y="150"/>
                    <a:pt x="640" y="142"/>
                    <a:pt x="627" y="134"/>
                  </a:cubicBezTo>
                  <a:cubicBezTo>
                    <a:pt x="645" y="137"/>
                    <a:pt x="661" y="117"/>
                    <a:pt x="646" y="101"/>
                  </a:cubicBezTo>
                  <a:cubicBezTo>
                    <a:pt x="641" y="96"/>
                    <a:pt x="636" y="91"/>
                    <a:pt x="632" y="87"/>
                  </a:cubicBezTo>
                  <a:cubicBezTo>
                    <a:pt x="633" y="81"/>
                    <a:pt x="631" y="76"/>
                    <a:pt x="625" y="71"/>
                  </a:cubicBezTo>
                  <a:cubicBezTo>
                    <a:pt x="605" y="56"/>
                    <a:pt x="585" y="43"/>
                    <a:pt x="562" y="33"/>
                  </a:cubicBezTo>
                  <a:cubicBezTo>
                    <a:pt x="549" y="27"/>
                    <a:pt x="537" y="34"/>
                    <a:pt x="533" y="44"/>
                  </a:cubicBezTo>
                  <a:cubicBezTo>
                    <a:pt x="515" y="34"/>
                    <a:pt x="496" y="23"/>
                    <a:pt x="478" y="11"/>
                  </a:cubicBezTo>
                  <a:cubicBezTo>
                    <a:pt x="460" y="0"/>
                    <a:pt x="442" y="21"/>
                    <a:pt x="450" y="37"/>
                  </a:cubicBezTo>
                  <a:cubicBezTo>
                    <a:pt x="439" y="31"/>
                    <a:pt x="428" y="25"/>
                    <a:pt x="418" y="19"/>
                  </a:cubicBezTo>
                  <a:cubicBezTo>
                    <a:pt x="400" y="9"/>
                    <a:pt x="385" y="27"/>
                    <a:pt x="389" y="42"/>
                  </a:cubicBezTo>
                  <a:cubicBezTo>
                    <a:pt x="381" y="38"/>
                    <a:pt x="374" y="33"/>
                    <a:pt x="366" y="29"/>
                  </a:cubicBezTo>
                  <a:cubicBezTo>
                    <a:pt x="353" y="22"/>
                    <a:pt x="340" y="30"/>
                    <a:pt x="337" y="41"/>
                  </a:cubicBezTo>
                  <a:cubicBezTo>
                    <a:pt x="331" y="37"/>
                    <a:pt x="325" y="33"/>
                    <a:pt x="320" y="29"/>
                  </a:cubicBezTo>
                  <a:cubicBezTo>
                    <a:pt x="301" y="16"/>
                    <a:pt x="278" y="46"/>
                    <a:pt x="296" y="61"/>
                  </a:cubicBezTo>
                  <a:cubicBezTo>
                    <a:pt x="307" y="70"/>
                    <a:pt x="318" y="80"/>
                    <a:pt x="330" y="90"/>
                  </a:cubicBezTo>
                  <a:cubicBezTo>
                    <a:pt x="302" y="71"/>
                    <a:pt x="275" y="52"/>
                    <a:pt x="247" y="33"/>
                  </a:cubicBezTo>
                  <a:cubicBezTo>
                    <a:pt x="230" y="21"/>
                    <a:pt x="211" y="45"/>
                    <a:pt x="220" y="61"/>
                  </a:cubicBezTo>
                  <a:cubicBezTo>
                    <a:pt x="210" y="59"/>
                    <a:pt x="200" y="68"/>
                    <a:pt x="198" y="77"/>
                  </a:cubicBezTo>
                  <a:cubicBezTo>
                    <a:pt x="188" y="71"/>
                    <a:pt x="178" y="64"/>
                    <a:pt x="167" y="57"/>
                  </a:cubicBezTo>
                  <a:cubicBezTo>
                    <a:pt x="148" y="44"/>
                    <a:pt x="127" y="73"/>
                    <a:pt x="143" y="88"/>
                  </a:cubicBezTo>
                  <a:cubicBezTo>
                    <a:pt x="145" y="90"/>
                    <a:pt x="146" y="91"/>
                    <a:pt x="147" y="92"/>
                  </a:cubicBezTo>
                  <a:cubicBezTo>
                    <a:pt x="140" y="99"/>
                    <a:pt x="138" y="110"/>
                    <a:pt x="147" y="120"/>
                  </a:cubicBezTo>
                  <a:cubicBezTo>
                    <a:pt x="180" y="157"/>
                    <a:pt x="215" y="193"/>
                    <a:pt x="252" y="227"/>
                  </a:cubicBezTo>
                  <a:cubicBezTo>
                    <a:pt x="210" y="200"/>
                    <a:pt x="168" y="173"/>
                    <a:pt x="127" y="144"/>
                  </a:cubicBezTo>
                  <a:cubicBezTo>
                    <a:pt x="111" y="134"/>
                    <a:pt x="93" y="152"/>
                    <a:pt x="97" y="167"/>
                  </a:cubicBezTo>
                  <a:cubicBezTo>
                    <a:pt x="88" y="173"/>
                    <a:pt x="84" y="186"/>
                    <a:pt x="94" y="197"/>
                  </a:cubicBezTo>
                  <a:cubicBezTo>
                    <a:pt x="104" y="207"/>
                    <a:pt x="114" y="217"/>
                    <a:pt x="124" y="227"/>
                  </a:cubicBezTo>
                  <a:cubicBezTo>
                    <a:pt x="109" y="216"/>
                    <a:pt x="94" y="205"/>
                    <a:pt x="78" y="196"/>
                  </a:cubicBezTo>
                  <a:cubicBezTo>
                    <a:pt x="62" y="186"/>
                    <a:pt x="43" y="204"/>
                    <a:pt x="48" y="219"/>
                  </a:cubicBezTo>
                  <a:cubicBezTo>
                    <a:pt x="42" y="222"/>
                    <a:pt x="37" y="229"/>
                    <a:pt x="36" y="236"/>
                  </a:cubicBezTo>
                  <a:cubicBezTo>
                    <a:pt x="19" y="230"/>
                    <a:pt x="0" y="257"/>
                    <a:pt x="16" y="270"/>
                  </a:cubicBezTo>
                  <a:cubicBezTo>
                    <a:pt x="24" y="276"/>
                    <a:pt x="32" y="282"/>
                    <a:pt x="39" y="288"/>
                  </a:cubicBezTo>
                  <a:cubicBezTo>
                    <a:pt x="34" y="295"/>
                    <a:pt x="33" y="304"/>
                    <a:pt x="42" y="312"/>
                  </a:cubicBezTo>
                  <a:cubicBezTo>
                    <a:pt x="45" y="315"/>
                    <a:pt x="49" y="318"/>
                    <a:pt x="52" y="321"/>
                  </a:cubicBezTo>
                  <a:cubicBezTo>
                    <a:pt x="41" y="326"/>
                    <a:pt x="34" y="341"/>
                    <a:pt x="46" y="353"/>
                  </a:cubicBezTo>
                  <a:cubicBezTo>
                    <a:pt x="51" y="357"/>
                    <a:pt x="56" y="362"/>
                    <a:pt x="61" y="367"/>
                  </a:cubicBezTo>
                  <a:cubicBezTo>
                    <a:pt x="53" y="374"/>
                    <a:pt x="49" y="388"/>
                    <a:pt x="59" y="396"/>
                  </a:cubicBezTo>
                  <a:cubicBezTo>
                    <a:pt x="68" y="404"/>
                    <a:pt x="77" y="411"/>
                    <a:pt x="85" y="418"/>
                  </a:cubicBezTo>
                  <a:cubicBezTo>
                    <a:pt x="78" y="426"/>
                    <a:pt x="75" y="438"/>
                    <a:pt x="84" y="447"/>
                  </a:cubicBezTo>
                  <a:cubicBezTo>
                    <a:pt x="97" y="459"/>
                    <a:pt x="110" y="471"/>
                    <a:pt x="123" y="482"/>
                  </a:cubicBezTo>
                  <a:cubicBezTo>
                    <a:pt x="115" y="491"/>
                    <a:pt x="114" y="505"/>
                    <a:pt x="126" y="514"/>
                  </a:cubicBezTo>
                  <a:cubicBezTo>
                    <a:pt x="149" y="529"/>
                    <a:pt x="172" y="545"/>
                    <a:pt x="194" y="561"/>
                  </a:cubicBezTo>
                  <a:cubicBezTo>
                    <a:pt x="190" y="569"/>
                    <a:pt x="191" y="580"/>
                    <a:pt x="201" y="587"/>
                  </a:cubicBezTo>
                  <a:cubicBezTo>
                    <a:pt x="205" y="590"/>
                    <a:pt x="210" y="593"/>
                    <a:pt x="214" y="596"/>
                  </a:cubicBezTo>
                  <a:cubicBezTo>
                    <a:pt x="215" y="600"/>
                    <a:pt x="218" y="605"/>
                    <a:pt x="223" y="608"/>
                  </a:cubicBezTo>
                  <a:cubicBezTo>
                    <a:pt x="280" y="642"/>
                    <a:pt x="280" y="642"/>
                    <a:pt x="280" y="642"/>
                  </a:cubicBezTo>
                  <a:cubicBezTo>
                    <a:pt x="290" y="648"/>
                    <a:pt x="300" y="644"/>
                    <a:pt x="305" y="637"/>
                  </a:cubicBezTo>
                  <a:cubicBezTo>
                    <a:pt x="307" y="638"/>
                    <a:pt x="309" y="639"/>
                    <a:pt x="310" y="639"/>
                  </a:cubicBezTo>
                  <a:cubicBezTo>
                    <a:pt x="321" y="643"/>
                    <a:pt x="329" y="638"/>
                    <a:pt x="332" y="630"/>
                  </a:cubicBezTo>
                  <a:cubicBezTo>
                    <a:pt x="345" y="639"/>
                    <a:pt x="357" y="648"/>
                    <a:pt x="369" y="657"/>
                  </a:cubicBezTo>
                  <a:cubicBezTo>
                    <a:pt x="382" y="666"/>
                    <a:pt x="398" y="653"/>
                    <a:pt x="399" y="640"/>
                  </a:cubicBezTo>
                  <a:cubicBezTo>
                    <a:pt x="403" y="642"/>
                    <a:pt x="407" y="644"/>
                    <a:pt x="410" y="647"/>
                  </a:cubicBezTo>
                  <a:cubicBezTo>
                    <a:pt x="425" y="656"/>
                    <a:pt x="439" y="644"/>
                    <a:pt x="440" y="631"/>
                  </a:cubicBezTo>
                  <a:cubicBezTo>
                    <a:pt x="444" y="626"/>
                    <a:pt x="447" y="620"/>
                    <a:pt x="447" y="614"/>
                  </a:cubicBezTo>
                  <a:cubicBezTo>
                    <a:pt x="450" y="615"/>
                    <a:pt x="452" y="617"/>
                    <a:pt x="455" y="619"/>
                  </a:cubicBezTo>
                  <a:cubicBezTo>
                    <a:pt x="477" y="633"/>
                    <a:pt x="497" y="599"/>
                    <a:pt x="475" y="584"/>
                  </a:cubicBezTo>
                  <a:cubicBezTo>
                    <a:pt x="469" y="580"/>
                    <a:pt x="463" y="576"/>
                    <a:pt x="456" y="571"/>
                  </a:cubicBezTo>
                  <a:cubicBezTo>
                    <a:pt x="457" y="571"/>
                    <a:pt x="458" y="571"/>
                    <a:pt x="459" y="571"/>
                  </a:cubicBezTo>
                  <a:cubicBezTo>
                    <a:pt x="460" y="571"/>
                    <a:pt x="461" y="571"/>
                    <a:pt x="461" y="571"/>
                  </a:cubicBezTo>
                  <a:cubicBezTo>
                    <a:pt x="484" y="580"/>
                    <a:pt x="494" y="547"/>
                    <a:pt x="477" y="535"/>
                  </a:cubicBezTo>
                  <a:cubicBezTo>
                    <a:pt x="456" y="521"/>
                    <a:pt x="437" y="507"/>
                    <a:pt x="417" y="492"/>
                  </a:cubicBezTo>
                  <a:cubicBezTo>
                    <a:pt x="435" y="502"/>
                    <a:pt x="453" y="512"/>
                    <a:pt x="472" y="522"/>
                  </a:cubicBezTo>
                  <a:cubicBezTo>
                    <a:pt x="494" y="534"/>
                    <a:pt x="514" y="501"/>
                    <a:pt x="492" y="487"/>
                  </a:cubicBezTo>
                  <a:cubicBezTo>
                    <a:pt x="465" y="471"/>
                    <a:pt x="438" y="453"/>
                    <a:pt x="413" y="434"/>
                  </a:cubicBezTo>
                  <a:cubicBezTo>
                    <a:pt x="460" y="468"/>
                    <a:pt x="509" y="499"/>
                    <a:pt x="560" y="527"/>
                  </a:cubicBezTo>
                  <a:cubicBezTo>
                    <a:pt x="583" y="540"/>
                    <a:pt x="602" y="506"/>
                    <a:pt x="580" y="493"/>
                  </a:cubicBezTo>
                  <a:cubicBezTo>
                    <a:pt x="512" y="450"/>
                    <a:pt x="445" y="405"/>
                    <a:pt x="379" y="359"/>
                  </a:cubicBezTo>
                  <a:cubicBezTo>
                    <a:pt x="367" y="350"/>
                    <a:pt x="356" y="341"/>
                    <a:pt x="344" y="332"/>
                  </a:cubicBezTo>
                  <a:cubicBezTo>
                    <a:pt x="414" y="375"/>
                    <a:pt x="485" y="416"/>
                    <a:pt x="557" y="455"/>
                  </a:cubicBezTo>
                  <a:cubicBezTo>
                    <a:pt x="574" y="464"/>
                    <a:pt x="590" y="447"/>
                    <a:pt x="587" y="433"/>
                  </a:cubicBezTo>
                  <a:cubicBezTo>
                    <a:pt x="598" y="439"/>
                    <a:pt x="610" y="446"/>
                    <a:pt x="622" y="452"/>
                  </a:cubicBezTo>
                  <a:cubicBezTo>
                    <a:pt x="645" y="464"/>
                    <a:pt x="665" y="430"/>
                    <a:pt x="642" y="417"/>
                  </a:cubicBezTo>
                  <a:cubicBezTo>
                    <a:pt x="639" y="415"/>
                    <a:pt x="635" y="413"/>
                    <a:pt x="632" y="411"/>
                  </a:cubicBezTo>
                  <a:cubicBezTo>
                    <a:pt x="646" y="407"/>
                    <a:pt x="653" y="385"/>
                    <a:pt x="637" y="374"/>
                  </a:cubicBezTo>
                  <a:cubicBezTo>
                    <a:pt x="620" y="363"/>
                    <a:pt x="602" y="351"/>
                    <a:pt x="585" y="339"/>
                  </a:cubicBezTo>
                  <a:cubicBezTo>
                    <a:pt x="595" y="344"/>
                    <a:pt x="605" y="350"/>
                    <a:pt x="615" y="355"/>
                  </a:cubicBezTo>
                  <a:cubicBezTo>
                    <a:pt x="632" y="363"/>
                    <a:pt x="647" y="347"/>
                    <a:pt x="645" y="333"/>
                  </a:cubicBezTo>
                  <a:cubicBezTo>
                    <a:pt x="648" y="335"/>
                    <a:pt x="651" y="337"/>
                    <a:pt x="655" y="339"/>
                  </a:cubicBezTo>
                  <a:cubicBezTo>
                    <a:pt x="677" y="352"/>
                    <a:pt x="696" y="319"/>
                    <a:pt x="675" y="304"/>
                  </a:cubicBezTo>
                  <a:cubicBezTo>
                    <a:pt x="669" y="300"/>
                    <a:pt x="662" y="295"/>
                    <a:pt x="656" y="291"/>
                  </a:cubicBezTo>
                  <a:cubicBezTo>
                    <a:pt x="659" y="293"/>
                    <a:pt x="663" y="295"/>
                    <a:pt x="667" y="297"/>
                  </a:cubicBezTo>
                  <a:cubicBezTo>
                    <a:pt x="687" y="308"/>
                    <a:pt x="706" y="282"/>
                    <a:pt x="691" y="266"/>
                  </a:cubicBezTo>
                  <a:cubicBezTo>
                    <a:pt x="689" y="263"/>
                    <a:pt x="687" y="261"/>
                    <a:pt x="684" y="259"/>
                  </a:cubicBezTo>
                  <a:close/>
                  <a:moveTo>
                    <a:pt x="531" y="352"/>
                  </a:moveTo>
                  <a:cubicBezTo>
                    <a:pt x="485" y="324"/>
                    <a:pt x="439" y="293"/>
                    <a:pt x="396" y="260"/>
                  </a:cubicBezTo>
                  <a:cubicBezTo>
                    <a:pt x="463" y="305"/>
                    <a:pt x="463" y="305"/>
                    <a:pt x="463" y="305"/>
                  </a:cubicBezTo>
                  <a:cubicBezTo>
                    <a:pt x="485" y="321"/>
                    <a:pt x="508" y="337"/>
                    <a:pt x="531" y="352"/>
                  </a:cubicBez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sp>
          <p:nvSpPr>
            <p:cNvPr id="21" name="Freeform 12"/>
            <p:cNvSpPr>
              <a:spLocks noEditPoints="1"/>
            </p:cNvSpPr>
            <p:nvPr/>
          </p:nvSpPr>
          <p:spPr bwMode="auto">
            <a:xfrm>
              <a:off x="5618163" y="1284288"/>
              <a:ext cx="1427162" cy="1916112"/>
            </a:xfrm>
            <a:custGeom>
              <a:avLst/>
              <a:gdLst>
                <a:gd name="T0" fmla="*/ 158 w 648"/>
                <a:gd name="T1" fmla="*/ 52 h 869"/>
                <a:gd name="T2" fmla="*/ 100 w 648"/>
                <a:gd name="T3" fmla="*/ 490 h 869"/>
                <a:gd name="T4" fmla="*/ 248 w 648"/>
                <a:gd name="T5" fmla="*/ 653 h 869"/>
                <a:gd name="T6" fmla="*/ 240 w 648"/>
                <a:gd name="T7" fmla="*/ 697 h 869"/>
                <a:gd name="T8" fmla="*/ 240 w 648"/>
                <a:gd name="T9" fmla="*/ 743 h 869"/>
                <a:gd name="T10" fmla="*/ 256 w 648"/>
                <a:gd name="T11" fmla="*/ 811 h 869"/>
                <a:gd name="T12" fmla="*/ 394 w 648"/>
                <a:gd name="T13" fmla="*/ 821 h 869"/>
                <a:gd name="T14" fmla="*/ 420 w 648"/>
                <a:gd name="T15" fmla="*/ 808 h 869"/>
                <a:gd name="T16" fmla="*/ 413 w 648"/>
                <a:gd name="T17" fmla="*/ 705 h 869"/>
                <a:gd name="T18" fmla="*/ 411 w 648"/>
                <a:gd name="T19" fmla="*/ 655 h 869"/>
                <a:gd name="T20" fmla="*/ 413 w 648"/>
                <a:gd name="T21" fmla="*/ 645 h 869"/>
                <a:gd name="T22" fmla="*/ 620 w 648"/>
                <a:gd name="T23" fmla="*/ 354 h 869"/>
                <a:gd name="T24" fmla="*/ 254 w 648"/>
                <a:gd name="T25" fmla="*/ 660 h 869"/>
                <a:gd name="T26" fmla="*/ 348 w 648"/>
                <a:gd name="T27" fmla="*/ 667 h 869"/>
                <a:gd name="T28" fmla="*/ 401 w 648"/>
                <a:gd name="T29" fmla="*/ 669 h 869"/>
                <a:gd name="T30" fmla="*/ 385 w 648"/>
                <a:gd name="T31" fmla="*/ 694 h 869"/>
                <a:gd name="T32" fmla="*/ 323 w 648"/>
                <a:gd name="T33" fmla="*/ 699 h 869"/>
                <a:gd name="T34" fmla="*/ 254 w 648"/>
                <a:gd name="T35" fmla="*/ 660 h 869"/>
                <a:gd name="T36" fmla="*/ 298 w 648"/>
                <a:gd name="T37" fmla="*/ 649 h 869"/>
                <a:gd name="T38" fmla="*/ 190 w 648"/>
                <a:gd name="T39" fmla="*/ 400 h 869"/>
                <a:gd name="T40" fmla="*/ 321 w 648"/>
                <a:gd name="T41" fmla="*/ 329 h 869"/>
                <a:gd name="T42" fmla="*/ 380 w 648"/>
                <a:gd name="T43" fmla="*/ 431 h 869"/>
                <a:gd name="T44" fmla="*/ 361 w 648"/>
                <a:gd name="T45" fmla="*/ 651 h 869"/>
                <a:gd name="T46" fmla="*/ 271 w 648"/>
                <a:gd name="T47" fmla="*/ 816 h 869"/>
                <a:gd name="T48" fmla="*/ 379 w 648"/>
                <a:gd name="T49" fmla="*/ 818 h 869"/>
                <a:gd name="T50" fmla="*/ 317 w 648"/>
                <a:gd name="T51" fmla="*/ 850 h 869"/>
                <a:gd name="T52" fmla="*/ 370 w 648"/>
                <a:gd name="T53" fmla="*/ 802 h 869"/>
                <a:gd name="T54" fmla="*/ 266 w 648"/>
                <a:gd name="T55" fmla="*/ 798 h 869"/>
                <a:gd name="T56" fmla="*/ 315 w 648"/>
                <a:gd name="T57" fmla="*/ 764 h 869"/>
                <a:gd name="T58" fmla="*/ 403 w 648"/>
                <a:gd name="T59" fmla="*/ 759 h 869"/>
                <a:gd name="T60" fmla="*/ 396 w 648"/>
                <a:gd name="T61" fmla="*/ 743 h 869"/>
                <a:gd name="T62" fmla="*/ 323 w 648"/>
                <a:gd name="T63" fmla="*/ 748 h 869"/>
                <a:gd name="T64" fmla="*/ 249 w 648"/>
                <a:gd name="T65" fmla="*/ 704 h 869"/>
                <a:gd name="T66" fmla="*/ 381 w 648"/>
                <a:gd name="T67" fmla="*/ 711 h 869"/>
                <a:gd name="T68" fmla="*/ 399 w 648"/>
                <a:gd name="T69" fmla="*/ 714 h 869"/>
                <a:gd name="T70" fmla="*/ 601 w 648"/>
                <a:gd name="T71" fmla="*/ 355 h 869"/>
                <a:gd name="T72" fmla="*/ 484 w 648"/>
                <a:gd name="T73" fmla="*/ 509 h 869"/>
                <a:gd name="T74" fmla="*/ 396 w 648"/>
                <a:gd name="T75" fmla="*/ 649 h 869"/>
                <a:gd name="T76" fmla="*/ 377 w 648"/>
                <a:gd name="T77" fmla="*/ 544 h 869"/>
                <a:gd name="T78" fmla="*/ 423 w 648"/>
                <a:gd name="T79" fmla="*/ 362 h 869"/>
                <a:gd name="T80" fmla="*/ 484 w 648"/>
                <a:gd name="T81" fmla="*/ 345 h 869"/>
                <a:gd name="T82" fmla="*/ 454 w 648"/>
                <a:gd name="T83" fmla="*/ 347 h 869"/>
                <a:gd name="T84" fmla="*/ 435 w 648"/>
                <a:gd name="T85" fmla="*/ 334 h 869"/>
                <a:gd name="T86" fmla="*/ 478 w 648"/>
                <a:gd name="T87" fmla="*/ 230 h 869"/>
                <a:gd name="T88" fmla="*/ 413 w 648"/>
                <a:gd name="T89" fmla="*/ 340 h 869"/>
                <a:gd name="T90" fmla="*/ 257 w 648"/>
                <a:gd name="T91" fmla="*/ 308 h 869"/>
                <a:gd name="T92" fmla="*/ 142 w 648"/>
                <a:gd name="T93" fmla="*/ 329 h 869"/>
                <a:gd name="T94" fmla="*/ 152 w 648"/>
                <a:gd name="T95" fmla="*/ 371 h 869"/>
                <a:gd name="T96" fmla="*/ 141 w 648"/>
                <a:gd name="T97" fmla="*/ 419 h 869"/>
                <a:gd name="T98" fmla="*/ 164 w 648"/>
                <a:gd name="T99" fmla="*/ 390 h 869"/>
                <a:gd name="T100" fmla="*/ 219 w 648"/>
                <a:gd name="T101" fmla="*/ 490 h 869"/>
                <a:gd name="T102" fmla="*/ 255 w 648"/>
                <a:gd name="T103" fmla="*/ 649 h 869"/>
                <a:gd name="T104" fmla="*/ 255 w 648"/>
                <a:gd name="T105" fmla="*/ 647 h 869"/>
                <a:gd name="T106" fmla="*/ 45 w 648"/>
                <a:gd name="T107" fmla="*/ 390 h 869"/>
                <a:gd name="T108" fmla="*/ 468 w 648"/>
                <a:gd name="T109" fmla="*/ 56 h 8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648" h="869">
                  <a:moveTo>
                    <a:pt x="503" y="51"/>
                  </a:moveTo>
                  <a:cubicBezTo>
                    <a:pt x="401" y="0"/>
                    <a:pt x="261" y="4"/>
                    <a:pt x="158" y="52"/>
                  </a:cubicBezTo>
                  <a:cubicBezTo>
                    <a:pt x="54" y="101"/>
                    <a:pt x="0" y="213"/>
                    <a:pt x="11" y="327"/>
                  </a:cubicBezTo>
                  <a:cubicBezTo>
                    <a:pt x="18" y="393"/>
                    <a:pt x="51" y="445"/>
                    <a:pt x="100" y="490"/>
                  </a:cubicBezTo>
                  <a:cubicBezTo>
                    <a:pt x="155" y="539"/>
                    <a:pt x="209" y="586"/>
                    <a:pt x="246" y="651"/>
                  </a:cubicBezTo>
                  <a:cubicBezTo>
                    <a:pt x="246" y="652"/>
                    <a:pt x="247" y="653"/>
                    <a:pt x="248" y="653"/>
                  </a:cubicBezTo>
                  <a:cubicBezTo>
                    <a:pt x="231" y="653"/>
                    <a:pt x="228" y="678"/>
                    <a:pt x="236" y="691"/>
                  </a:cubicBezTo>
                  <a:cubicBezTo>
                    <a:pt x="237" y="693"/>
                    <a:pt x="239" y="695"/>
                    <a:pt x="240" y="697"/>
                  </a:cubicBezTo>
                  <a:cubicBezTo>
                    <a:pt x="230" y="704"/>
                    <a:pt x="227" y="720"/>
                    <a:pt x="233" y="733"/>
                  </a:cubicBezTo>
                  <a:cubicBezTo>
                    <a:pt x="235" y="737"/>
                    <a:pt x="237" y="740"/>
                    <a:pt x="240" y="743"/>
                  </a:cubicBezTo>
                  <a:cubicBezTo>
                    <a:pt x="225" y="757"/>
                    <a:pt x="225" y="782"/>
                    <a:pt x="238" y="798"/>
                  </a:cubicBezTo>
                  <a:cubicBezTo>
                    <a:pt x="243" y="804"/>
                    <a:pt x="249" y="808"/>
                    <a:pt x="256" y="811"/>
                  </a:cubicBezTo>
                  <a:cubicBezTo>
                    <a:pt x="266" y="840"/>
                    <a:pt x="288" y="863"/>
                    <a:pt x="319" y="866"/>
                  </a:cubicBezTo>
                  <a:cubicBezTo>
                    <a:pt x="344" y="869"/>
                    <a:pt x="389" y="848"/>
                    <a:pt x="394" y="821"/>
                  </a:cubicBezTo>
                  <a:cubicBezTo>
                    <a:pt x="395" y="819"/>
                    <a:pt x="394" y="818"/>
                    <a:pt x="394" y="816"/>
                  </a:cubicBezTo>
                  <a:cubicBezTo>
                    <a:pt x="403" y="815"/>
                    <a:pt x="413" y="813"/>
                    <a:pt x="420" y="808"/>
                  </a:cubicBezTo>
                  <a:cubicBezTo>
                    <a:pt x="439" y="793"/>
                    <a:pt x="433" y="767"/>
                    <a:pt x="418" y="752"/>
                  </a:cubicBezTo>
                  <a:cubicBezTo>
                    <a:pt x="434" y="740"/>
                    <a:pt x="425" y="717"/>
                    <a:pt x="413" y="705"/>
                  </a:cubicBezTo>
                  <a:cubicBezTo>
                    <a:pt x="416" y="704"/>
                    <a:pt x="419" y="702"/>
                    <a:pt x="421" y="699"/>
                  </a:cubicBezTo>
                  <a:cubicBezTo>
                    <a:pt x="437" y="684"/>
                    <a:pt x="428" y="663"/>
                    <a:pt x="411" y="655"/>
                  </a:cubicBezTo>
                  <a:cubicBezTo>
                    <a:pt x="411" y="654"/>
                    <a:pt x="411" y="652"/>
                    <a:pt x="410" y="651"/>
                  </a:cubicBezTo>
                  <a:cubicBezTo>
                    <a:pt x="412" y="650"/>
                    <a:pt x="413" y="648"/>
                    <a:pt x="413" y="645"/>
                  </a:cubicBezTo>
                  <a:cubicBezTo>
                    <a:pt x="417" y="577"/>
                    <a:pt x="479" y="537"/>
                    <a:pt x="526" y="498"/>
                  </a:cubicBezTo>
                  <a:cubicBezTo>
                    <a:pt x="571" y="460"/>
                    <a:pt x="605" y="411"/>
                    <a:pt x="620" y="354"/>
                  </a:cubicBezTo>
                  <a:cubicBezTo>
                    <a:pt x="648" y="247"/>
                    <a:pt x="608" y="103"/>
                    <a:pt x="503" y="51"/>
                  </a:cubicBezTo>
                  <a:close/>
                  <a:moveTo>
                    <a:pt x="254" y="660"/>
                  </a:moveTo>
                  <a:cubicBezTo>
                    <a:pt x="254" y="660"/>
                    <a:pt x="255" y="660"/>
                    <a:pt x="255" y="660"/>
                  </a:cubicBezTo>
                  <a:cubicBezTo>
                    <a:pt x="286" y="665"/>
                    <a:pt x="317" y="666"/>
                    <a:pt x="348" y="667"/>
                  </a:cubicBezTo>
                  <a:cubicBezTo>
                    <a:pt x="363" y="668"/>
                    <a:pt x="381" y="671"/>
                    <a:pt x="397" y="665"/>
                  </a:cubicBezTo>
                  <a:cubicBezTo>
                    <a:pt x="397" y="667"/>
                    <a:pt x="399" y="668"/>
                    <a:pt x="401" y="669"/>
                  </a:cubicBezTo>
                  <a:cubicBezTo>
                    <a:pt x="407" y="684"/>
                    <a:pt x="405" y="692"/>
                    <a:pt x="396" y="693"/>
                  </a:cubicBezTo>
                  <a:cubicBezTo>
                    <a:pt x="392" y="693"/>
                    <a:pt x="389" y="694"/>
                    <a:pt x="385" y="694"/>
                  </a:cubicBezTo>
                  <a:cubicBezTo>
                    <a:pt x="380" y="695"/>
                    <a:pt x="375" y="696"/>
                    <a:pt x="370" y="696"/>
                  </a:cubicBezTo>
                  <a:cubicBezTo>
                    <a:pt x="354" y="698"/>
                    <a:pt x="339" y="698"/>
                    <a:pt x="323" y="699"/>
                  </a:cubicBezTo>
                  <a:cubicBezTo>
                    <a:pt x="310" y="699"/>
                    <a:pt x="297" y="699"/>
                    <a:pt x="285" y="698"/>
                  </a:cubicBezTo>
                  <a:cubicBezTo>
                    <a:pt x="272" y="697"/>
                    <a:pt x="225" y="683"/>
                    <a:pt x="254" y="660"/>
                  </a:cubicBezTo>
                  <a:close/>
                  <a:moveTo>
                    <a:pt x="361" y="651"/>
                  </a:moveTo>
                  <a:cubicBezTo>
                    <a:pt x="340" y="652"/>
                    <a:pt x="319" y="650"/>
                    <a:pt x="298" y="649"/>
                  </a:cubicBezTo>
                  <a:cubicBezTo>
                    <a:pt x="285" y="592"/>
                    <a:pt x="260" y="535"/>
                    <a:pt x="234" y="482"/>
                  </a:cubicBezTo>
                  <a:cubicBezTo>
                    <a:pt x="220" y="454"/>
                    <a:pt x="206" y="427"/>
                    <a:pt x="190" y="400"/>
                  </a:cubicBezTo>
                  <a:cubicBezTo>
                    <a:pt x="185" y="392"/>
                    <a:pt x="181" y="383"/>
                    <a:pt x="176" y="374"/>
                  </a:cubicBezTo>
                  <a:cubicBezTo>
                    <a:pt x="210" y="333"/>
                    <a:pt x="264" y="316"/>
                    <a:pt x="321" y="329"/>
                  </a:cubicBezTo>
                  <a:cubicBezTo>
                    <a:pt x="350" y="335"/>
                    <a:pt x="377" y="348"/>
                    <a:pt x="406" y="357"/>
                  </a:cubicBezTo>
                  <a:cubicBezTo>
                    <a:pt x="396" y="381"/>
                    <a:pt x="387" y="406"/>
                    <a:pt x="380" y="431"/>
                  </a:cubicBezTo>
                  <a:cubicBezTo>
                    <a:pt x="370" y="466"/>
                    <a:pt x="363" y="503"/>
                    <a:pt x="360" y="540"/>
                  </a:cubicBezTo>
                  <a:cubicBezTo>
                    <a:pt x="356" y="576"/>
                    <a:pt x="353" y="616"/>
                    <a:pt x="361" y="651"/>
                  </a:cubicBezTo>
                  <a:close/>
                  <a:moveTo>
                    <a:pt x="317" y="850"/>
                  </a:moveTo>
                  <a:cubicBezTo>
                    <a:pt x="296" y="847"/>
                    <a:pt x="282" y="833"/>
                    <a:pt x="271" y="816"/>
                  </a:cubicBezTo>
                  <a:cubicBezTo>
                    <a:pt x="289" y="819"/>
                    <a:pt x="310" y="818"/>
                    <a:pt x="326" y="819"/>
                  </a:cubicBezTo>
                  <a:cubicBezTo>
                    <a:pt x="343" y="820"/>
                    <a:pt x="361" y="820"/>
                    <a:pt x="379" y="818"/>
                  </a:cubicBezTo>
                  <a:cubicBezTo>
                    <a:pt x="380" y="818"/>
                    <a:pt x="380" y="818"/>
                    <a:pt x="380" y="818"/>
                  </a:cubicBezTo>
                  <a:cubicBezTo>
                    <a:pt x="366" y="836"/>
                    <a:pt x="341" y="853"/>
                    <a:pt x="317" y="850"/>
                  </a:cubicBezTo>
                  <a:close/>
                  <a:moveTo>
                    <a:pt x="403" y="798"/>
                  </a:moveTo>
                  <a:cubicBezTo>
                    <a:pt x="394" y="801"/>
                    <a:pt x="379" y="801"/>
                    <a:pt x="370" y="802"/>
                  </a:cubicBezTo>
                  <a:cubicBezTo>
                    <a:pt x="353" y="803"/>
                    <a:pt x="336" y="803"/>
                    <a:pt x="319" y="802"/>
                  </a:cubicBezTo>
                  <a:cubicBezTo>
                    <a:pt x="302" y="801"/>
                    <a:pt x="283" y="802"/>
                    <a:pt x="266" y="798"/>
                  </a:cubicBezTo>
                  <a:cubicBezTo>
                    <a:pt x="242" y="791"/>
                    <a:pt x="241" y="769"/>
                    <a:pt x="248" y="750"/>
                  </a:cubicBezTo>
                  <a:cubicBezTo>
                    <a:pt x="267" y="762"/>
                    <a:pt x="294" y="763"/>
                    <a:pt x="315" y="764"/>
                  </a:cubicBezTo>
                  <a:cubicBezTo>
                    <a:pt x="333" y="765"/>
                    <a:pt x="352" y="765"/>
                    <a:pt x="370" y="764"/>
                  </a:cubicBezTo>
                  <a:cubicBezTo>
                    <a:pt x="380" y="763"/>
                    <a:pt x="392" y="762"/>
                    <a:pt x="403" y="759"/>
                  </a:cubicBezTo>
                  <a:cubicBezTo>
                    <a:pt x="414" y="771"/>
                    <a:pt x="425" y="787"/>
                    <a:pt x="403" y="798"/>
                  </a:cubicBezTo>
                  <a:close/>
                  <a:moveTo>
                    <a:pt x="396" y="743"/>
                  </a:moveTo>
                  <a:cubicBezTo>
                    <a:pt x="390" y="746"/>
                    <a:pt x="381" y="746"/>
                    <a:pt x="375" y="747"/>
                  </a:cubicBezTo>
                  <a:cubicBezTo>
                    <a:pt x="357" y="749"/>
                    <a:pt x="340" y="749"/>
                    <a:pt x="323" y="748"/>
                  </a:cubicBezTo>
                  <a:cubicBezTo>
                    <a:pt x="306" y="747"/>
                    <a:pt x="288" y="747"/>
                    <a:pt x="272" y="743"/>
                  </a:cubicBezTo>
                  <a:cubicBezTo>
                    <a:pt x="254" y="738"/>
                    <a:pt x="236" y="720"/>
                    <a:pt x="249" y="704"/>
                  </a:cubicBezTo>
                  <a:cubicBezTo>
                    <a:pt x="270" y="718"/>
                    <a:pt x="303" y="715"/>
                    <a:pt x="326" y="715"/>
                  </a:cubicBezTo>
                  <a:cubicBezTo>
                    <a:pt x="344" y="715"/>
                    <a:pt x="363" y="713"/>
                    <a:pt x="381" y="711"/>
                  </a:cubicBezTo>
                  <a:cubicBezTo>
                    <a:pt x="386" y="711"/>
                    <a:pt x="391" y="710"/>
                    <a:pt x="396" y="709"/>
                  </a:cubicBezTo>
                  <a:cubicBezTo>
                    <a:pt x="396" y="711"/>
                    <a:pt x="397" y="713"/>
                    <a:pt x="399" y="714"/>
                  </a:cubicBezTo>
                  <a:cubicBezTo>
                    <a:pt x="414" y="726"/>
                    <a:pt x="412" y="737"/>
                    <a:pt x="396" y="743"/>
                  </a:cubicBezTo>
                  <a:close/>
                  <a:moveTo>
                    <a:pt x="601" y="355"/>
                  </a:moveTo>
                  <a:cubicBezTo>
                    <a:pt x="592" y="386"/>
                    <a:pt x="577" y="415"/>
                    <a:pt x="558" y="440"/>
                  </a:cubicBezTo>
                  <a:cubicBezTo>
                    <a:pt x="537" y="467"/>
                    <a:pt x="510" y="488"/>
                    <a:pt x="484" y="509"/>
                  </a:cubicBezTo>
                  <a:cubicBezTo>
                    <a:pt x="441" y="544"/>
                    <a:pt x="398" y="586"/>
                    <a:pt x="395" y="645"/>
                  </a:cubicBezTo>
                  <a:cubicBezTo>
                    <a:pt x="395" y="646"/>
                    <a:pt x="395" y="647"/>
                    <a:pt x="396" y="649"/>
                  </a:cubicBezTo>
                  <a:cubicBezTo>
                    <a:pt x="388" y="650"/>
                    <a:pt x="380" y="651"/>
                    <a:pt x="372" y="651"/>
                  </a:cubicBezTo>
                  <a:cubicBezTo>
                    <a:pt x="375" y="615"/>
                    <a:pt x="373" y="579"/>
                    <a:pt x="377" y="544"/>
                  </a:cubicBezTo>
                  <a:cubicBezTo>
                    <a:pt x="380" y="507"/>
                    <a:pt x="387" y="471"/>
                    <a:pt x="397" y="436"/>
                  </a:cubicBezTo>
                  <a:cubicBezTo>
                    <a:pt x="404" y="411"/>
                    <a:pt x="413" y="386"/>
                    <a:pt x="423" y="362"/>
                  </a:cubicBezTo>
                  <a:cubicBezTo>
                    <a:pt x="424" y="362"/>
                    <a:pt x="425" y="362"/>
                    <a:pt x="426" y="363"/>
                  </a:cubicBezTo>
                  <a:cubicBezTo>
                    <a:pt x="446" y="367"/>
                    <a:pt x="476" y="368"/>
                    <a:pt x="484" y="345"/>
                  </a:cubicBezTo>
                  <a:cubicBezTo>
                    <a:pt x="486" y="339"/>
                    <a:pt x="479" y="334"/>
                    <a:pt x="474" y="337"/>
                  </a:cubicBezTo>
                  <a:cubicBezTo>
                    <a:pt x="467" y="340"/>
                    <a:pt x="462" y="345"/>
                    <a:pt x="454" y="347"/>
                  </a:cubicBezTo>
                  <a:cubicBezTo>
                    <a:pt x="446" y="348"/>
                    <a:pt x="438" y="347"/>
                    <a:pt x="430" y="345"/>
                  </a:cubicBezTo>
                  <a:cubicBezTo>
                    <a:pt x="432" y="341"/>
                    <a:pt x="434" y="337"/>
                    <a:pt x="435" y="334"/>
                  </a:cubicBezTo>
                  <a:cubicBezTo>
                    <a:pt x="451" y="301"/>
                    <a:pt x="474" y="272"/>
                    <a:pt x="490" y="240"/>
                  </a:cubicBezTo>
                  <a:cubicBezTo>
                    <a:pt x="493" y="232"/>
                    <a:pt x="485" y="223"/>
                    <a:pt x="478" y="230"/>
                  </a:cubicBezTo>
                  <a:cubicBezTo>
                    <a:pt x="453" y="255"/>
                    <a:pt x="436" y="292"/>
                    <a:pt x="420" y="324"/>
                  </a:cubicBezTo>
                  <a:cubicBezTo>
                    <a:pt x="418" y="329"/>
                    <a:pt x="415" y="335"/>
                    <a:pt x="413" y="340"/>
                  </a:cubicBezTo>
                  <a:cubicBezTo>
                    <a:pt x="398" y="336"/>
                    <a:pt x="384" y="330"/>
                    <a:pt x="370" y="325"/>
                  </a:cubicBezTo>
                  <a:cubicBezTo>
                    <a:pt x="334" y="312"/>
                    <a:pt x="295" y="302"/>
                    <a:pt x="257" y="308"/>
                  </a:cubicBezTo>
                  <a:cubicBezTo>
                    <a:pt x="222" y="314"/>
                    <a:pt x="190" y="333"/>
                    <a:pt x="168" y="360"/>
                  </a:cubicBezTo>
                  <a:cubicBezTo>
                    <a:pt x="160" y="348"/>
                    <a:pt x="152" y="336"/>
                    <a:pt x="142" y="329"/>
                  </a:cubicBezTo>
                  <a:cubicBezTo>
                    <a:pt x="137" y="325"/>
                    <a:pt x="130" y="330"/>
                    <a:pt x="132" y="336"/>
                  </a:cubicBezTo>
                  <a:cubicBezTo>
                    <a:pt x="135" y="349"/>
                    <a:pt x="144" y="360"/>
                    <a:pt x="152" y="371"/>
                  </a:cubicBezTo>
                  <a:cubicBezTo>
                    <a:pt x="153" y="374"/>
                    <a:pt x="155" y="376"/>
                    <a:pt x="156" y="378"/>
                  </a:cubicBezTo>
                  <a:cubicBezTo>
                    <a:pt x="149" y="391"/>
                    <a:pt x="143" y="405"/>
                    <a:pt x="141" y="419"/>
                  </a:cubicBezTo>
                  <a:cubicBezTo>
                    <a:pt x="140" y="424"/>
                    <a:pt x="147" y="425"/>
                    <a:pt x="149" y="421"/>
                  </a:cubicBezTo>
                  <a:cubicBezTo>
                    <a:pt x="153" y="410"/>
                    <a:pt x="158" y="400"/>
                    <a:pt x="164" y="390"/>
                  </a:cubicBezTo>
                  <a:cubicBezTo>
                    <a:pt x="168" y="397"/>
                    <a:pt x="172" y="404"/>
                    <a:pt x="176" y="411"/>
                  </a:cubicBezTo>
                  <a:cubicBezTo>
                    <a:pt x="191" y="437"/>
                    <a:pt x="205" y="463"/>
                    <a:pt x="219" y="490"/>
                  </a:cubicBezTo>
                  <a:cubicBezTo>
                    <a:pt x="244" y="542"/>
                    <a:pt x="263" y="596"/>
                    <a:pt x="286" y="649"/>
                  </a:cubicBezTo>
                  <a:cubicBezTo>
                    <a:pt x="276" y="649"/>
                    <a:pt x="266" y="649"/>
                    <a:pt x="255" y="649"/>
                  </a:cubicBezTo>
                  <a:cubicBezTo>
                    <a:pt x="255" y="649"/>
                    <a:pt x="255" y="649"/>
                    <a:pt x="255" y="649"/>
                  </a:cubicBezTo>
                  <a:cubicBezTo>
                    <a:pt x="255" y="648"/>
                    <a:pt x="255" y="648"/>
                    <a:pt x="255" y="647"/>
                  </a:cubicBezTo>
                  <a:cubicBezTo>
                    <a:pt x="230" y="595"/>
                    <a:pt x="198" y="553"/>
                    <a:pt x="156" y="515"/>
                  </a:cubicBezTo>
                  <a:cubicBezTo>
                    <a:pt x="114" y="477"/>
                    <a:pt x="68" y="443"/>
                    <a:pt x="45" y="390"/>
                  </a:cubicBezTo>
                  <a:cubicBezTo>
                    <a:pt x="0" y="285"/>
                    <a:pt x="40" y="144"/>
                    <a:pt x="137" y="84"/>
                  </a:cubicBezTo>
                  <a:cubicBezTo>
                    <a:pt x="232" y="25"/>
                    <a:pt x="366" y="19"/>
                    <a:pt x="468" y="56"/>
                  </a:cubicBezTo>
                  <a:cubicBezTo>
                    <a:pt x="585" y="97"/>
                    <a:pt x="634" y="242"/>
                    <a:pt x="601" y="355"/>
                  </a:cubicBezTo>
                  <a:close/>
                </a:path>
              </a:pathLst>
            </a:custGeom>
            <a:solidFill>
              <a:srgbClr val="3C3C3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sp>
          <p:nvSpPr>
            <p:cNvPr id="22" name="Freeform 13"/>
            <p:cNvSpPr/>
            <p:nvPr/>
          </p:nvSpPr>
          <p:spPr bwMode="auto">
            <a:xfrm>
              <a:off x="5461000" y="2530476"/>
              <a:ext cx="254000" cy="130175"/>
            </a:xfrm>
            <a:custGeom>
              <a:avLst/>
              <a:gdLst>
                <a:gd name="T0" fmla="*/ 104 w 115"/>
                <a:gd name="T1" fmla="*/ 2 h 59"/>
                <a:gd name="T2" fmla="*/ 10 w 115"/>
                <a:gd name="T3" fmla="*/ 38 h 59"/>
                <a:gd name="T4" fmla="*/ 17 w 115"/>
                <a:gd name="T5" fmla="*/ 54 h 59"/>
                <a:gd name="T6" fmla="*/ 108 w 115"/>
                <a:gd name="T7" fmla="*/ 14 h 59"/>
                <a:gd name="T8" fmla="*/ 104 w 115"/>
                <a:gd name="T9" fmla="*/ 2 h 59"/>
              </a:gdLst>
              <a:ahLst/>
              <a:cxnLst>
                <a:cxn ang="0">
                  <a:pos x="T0" y="T1"/>
                </a:cxn>
                <a:cxn ang="0">
                  <a:pos x="T2" y="T3"/>
                </a:cxn>
                <a:cxn ang="0">
                  <a:pos x="T4" y="T5"/>
                </a:cxn>
                <a:cxn ang="0">
                  <a:pos x="T6" y="T7"/>
                </a:cxn>
                <a:cxn ang="0">
                  <a:pos x="T8" y="T9"/>
                </a:cxn>
              </a:cxnLst>
              <a:rect l="0" t="0" r="r" b="b"/>
              <a:pathLst>
                <a:path w="115" h="59">
                  <a:moveTo>
                    <a:pt x="104" y="2"/>
                  </a:moveTo>
                  <a:cubicBezTo>
                    <a:pt x="72" y="10"/>
                    <a:pt x="40" y="24"/>
                    <a:pt x="10" y="38"/>
                  </a:cubicBezTo>
                  <a:cubicBezTo>
                    <a:pt x="0" y="41"/>
                    <a:pt x="5" y="59"/>
                    <a:pt x="17" y="54"/>
                  </a:cubicBezTo>
                  <a:cubicBezTo>
                    <a:pt x="47" y="41"/>
                    <a:pt x="79" y="29"/>
                    <a:pt x="108" y="14"/>
                  </a:cubicBezTo>
                  <a:cubicBezTo>
                    <a:pt x="115" y="11"/>
                    <a:pt x="112" y="0"/>
                    <a:pt x="104" y="2"/>
                  </a:cubicBezTo>
                  <a:close/>
                </a:path>
              </a:pathLst>
            </a:custGeom>
            <a:solidFill>
              <a:srgbClr val="3C3C3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sp>
          <p:nvSpPr>
            <p:cNvPr id="23" name="Freeform 14"/>
            <p:cNvSpPr/>
            <p:nvPr/>
          </p:nvSpPr>
          <p:spPr bwMode="auto">
            <a:xfrm>
              <a:off x="6804025" y="2552701"/>
              <a:ext cx="227012" cy="187325"/>
            </a:xfrm>
            <a:custGeom>
              <a:avLst/>
              <a:gdLst>
                <a:gd name="T0" fmla="*/ 98 w 103"/>
                <a:gd name="T1" fmla="*/ 71 h 85"/>
                <a:gd name="T2" fmla="*/ 21 w 103"/>
                <a:gd name="T3" fmla="*/ 6 h 85"/>
                <a:gd name="T4" fmla="*/ 11 w 103"/>
                <a:gd name="T5" fmla="*/ 20 h 85"/>
                <a:gd name="T6" fmla="*/ 90 w 103"/>
                <a:gd name="T7" fmla="*/ 81 h 85"/>
                <a:gd name="T8" fmla="*/ 98 w 103"/>
                <a:gd name="T9" fmla="*/ 71 h 85"/>
              </a:gdLst>
              <a:ahLst/>
              <a:cxnLst>
                <a:cxn ang="0">
                  <a:pos x="T0" y="T1"/>
                </a:cxn>
                <a:cxn ang="0">
                  <a:pos x="T2" y="T3"/>
                </a:cxn>
                <a:cxn ang="0">
                  <a:pos x="T4" y="T5"/>
                </a:cxn>
                <a:cxn ang="0">
                  <a:pos x="T6" y="T7"/>
                </a:cxn>
                <a:cxn ang="0">
                  <a:pos x="T8" y="T9"/>
                </a:cxn>
              </a:cxnLst>
              <a:rect l="0" t="0" r="r" b="b"/>
              <a:pathLst>
                <a:path w="103" h="85">
                  <a:moveTo>
                    <a:pt x="98" y="71"/>
                  </a:moveTo>
                  <a:cubicBezTo>
                    <a:pt x="75" y="47"/>
                    <a:pt x="48" y="26"/>
                    <a:pt x="21" y="6"/>
                  </a:cubicBezTo>
                  <a:cubicBezTo>
                    <a:pt x="13" y="0"/>
                    <a:pt x="0" y="12"/>
                    <a:pt x="11" y="20"/>
                  </a:cubicBezTo>
                  <a:cubicBezTo>
                    <a:pt x="37" y="40"/>
                    <a:pt x="62" y="63"/>
                    <a:pt x="90" y="81"/>
                  </a:cubicBezTo>
                  <a:cubicBezTo>
                    <a:pt x="96" y="85"/>
                    <a:pt x="103" y="77"/>
                    <a:pt x="98" y="71"/>
                  </a:cubicBezTo>
                  <a:close/>
                </a:path>
              </a:pathLst>
            </a:custGeom>
            <a:solidFill>
              <a:srgbClr val="3C3C3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sp>
          <p:nvSpPr>
            <p:cNvPr id="24" name="Freeform 15"/>
            <p:cNvSpPr/>
            <p:nvPr/>
          </p:nvSpPr>
          <p:spPr bwMode="auto">
            <a:xfrm>
              <a:off x="5045075" y="1385888"/>
              <a:ext cx="438150" cy="174625"/>
            </a:xfrm>
            <a:custGeom>
              <a:avLst/>
              <a:gdLst>
                <a:gd name="T0" fmla="*/ 194 w 199"/>
                <a:gd name="T1" fmla="*/ 68 h 79"/>
                <a:gd name="T2" fmla="*/ 116 w 199"/>
                <a:gd name="T3" fmla="*/ 37 h 79"/>
                <a:gd name="T4" fmla="*/ 15 w 199"/>
                <a:gd name="T5" fmla="*/ 4 h 79"/>
                <a:gd name="T6" fmla="*/ 10 w 199"/>
                <a:gd name="T7" fmla="*/ 20 h 79"/>
                <a:gd name="T8" fmla="*/ 105 w 199"/>
                <a:gd name="T9" fmla="*/ 51 h 79"/>
                <a:gd name="T10" fmla="*/ 188 w 199"/>
                <a:gd name="T11" fmla="*/ 77 h 79"/>
                <a:gd name="T12" fmla="*/ 194 w 199"/>
                <a:gd name="T13" fmla="*/ 68 h 79"/>
              </a:gdLst>
              <a:ahLst/>
              <a:cxnLst>
                <a:cxn ang="0">
                  <a:pos x="T0" y="T1"/>
                </a:cxn>
                <a:cxn ang="0">
                  <a:pos x="T2" y="T3"/>
                </a:cxn>
                <a:cxn ang="0">
                  <a:pos x="T4" y="T5"/>
                </a:cxn>
                <a:cxn ang="0">
                  <a:pos x="T6" y="T7"/>
                </a:cxn>
                <a:cxn ang="0">
                  <a:pos x="T8" y="T9"/>
                </a:cxn>
                <a:cxn ang="0">
                  <a:pos x="T10" y="T11"/>
                </a:cxn>
                <a:cxn ang="0">
                  <a:pos x="T12" y="T13"/>
                </a:cxn>
              </a:cxnLst>
              <a:rect l="0" t="0" r="r" b="b"/>
              <a:pathLst>
                <a:path w="199" h="79">
                  <a:moveTo>
                    <a:pt x="194" y="68"/>
                  </a:moveTo>
                  <a:cubicBezTo>
                    <a:pt x="174" y="49"/>
                    <a:pt x="143" y="43"/>
                    <a:pt x="116" y="37"/>
                  </a:cubicBezTo>
                  <a:cubicBezTo>
                    <a:pt x="82" y="28"/>
                    <a:pt x="49" y="16"/>
                    <a:pt x="15" y="4"/>
                  </a:cubicBezTo>
                  <a:cubicBezTo>
                    <a:pt x="5" y="0"/>
                    <a:pt x="0" y="16"/>
                    <a:pt x="10" y="20"/>
                  </a:cubicBezTo>
                  <a:cubicBezTo>
                    <a:pt x="39" y="34"/>
                    <a:pt x="72" y="43"/>
                    <a:pt x="105" y="51"/>
                  </a:cubicBezTo>
                  <a:cubicBezTo>
                    <a:pt x="134" y="58"/>
                    <a:pt x="160" y="68"/>
                    <a:pt x="188" y="77"/>
                  </a:cubicBezTo>
                  <a:cubicBezTo>
                    <a:pt x="193" y="79"/>
                    <a:pt x="199" y="72"/>
                    <a:pt x="194" y="68"/>
                  </a:cubicBezTo>
                  <a:close/>
                </a:path>
              </a:pathLst>
            </a:custGeom>
            <a:solidFill>
              <a:srgbClr val="3C3C3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sp>
          <p:nvSpPr>
            <p:cNvPr id="25" name="Freeform 16"/>
            <p:cNvSpPr/>
            <p:nvPr/>
          </p:nvSpPr>
          <p:spPr bwMode="auto">
            <a:xfrm>
              <a:off x="5940425" y="739776"/>
              <a:ext cx="133350" cy="431800"/>
            </a:xfrm>
            <a:custGeom>
              <a:avLst/>
              <a:gdLst>
                <a:gd name="T0" fmla="*/ 59 w 60"/>
                <a:gd name="T1" fmla="*/ 185 h 196"/>
                <a:gd name="T2" fmla="*/ 38 w 60"/>
                <a:gd name="T3" fmla="*/ 92 h 196"/>
                <a:gd name="T4" fmla="*/ 13 w 60"/>
                <a:gd name="T5" fmla="*/ 6 h 196"/>
                <a:gd name="T6" fmla="*/ 0 w 60"/>
                <a:gd name="T7" fmla="*/ 10 h 196"/>
                <a:gd name="T8" fmla="*/ 22 w 60"/>
                <a:gd name="T9" fmla="*/ 97 h 196"/>
                <a:gd name="T10" fmla="*/ 48 w 60"/>
                <a:gd name="T11" fmla="*/ 189 h 196"/>
                <a:gd name="T12" fmla="*/ 59 w 60"/>
                <a:gd name="T13" fmla="*/ 185 h 196"/>
              </a:gdLst>
              <a:ahLst/>
              <a:cxnLst>
                <a:cxn ang="0">
                  <a:pos x="T0" y="T1"/>
                </a:cxn>
                <a:cxn ang="0">
                  <a:pos x="T2" y="T3"/>
                </a:cxn>
                <a:cxn ang="0">
                  <a:pos x="T4" y="T5"/>
                </a:cxn>
                <a:cxn ang="0">
                  <a:pos x="T6" y="T7"/>
                </a:cxn>
                <a:cxn ang="0">
                  <a:pos x="T8" y="T9"/>
                </a:cxn>
                <a:cxn ang="0">
                  <a:pos x="T10" y="T11"/>
                </a:cxn>
                <a:cxn ang="0">
                  <a:pos x="T12" y="T13"/>
                </a:cxn>
              </a:cxnLst>
              <a:rect l="0" t="0" r="r" b="b"/>
              <a:pathLst>
                <a:path w="60" h="196">
                  <a:moveTo>
                    <a:pt x="59" y="185"/>
                  </a:moveTo>
                  <a:cubicBezTo>
                    <a:pt x="55" y="154"/>
                    <a:pt x="46" y="123"/>
                    <a:pt x="38" y="92"/>
                  </a:cubicBezTo>
                  <a:cubicBezTo>
                    <a:pt x="31" y="65"/>
                    <a:pt x="27" y="31"/>
                    <a:pt x="13" y="6"/>
                  </a:cubicBezTo>
                  <a:cubicBezTo>
                    <a:pt x="9" y="0"/>
                    <a:pt x="0" y="3"/>
                    <a:pt x="0" y="10"/>
                  </a:cubicBezTo>
                  <a:cubicBezTo>
                    <a:pt x="1" y="38"/>
                    <a:pt x="15" y="69"/>
                    <a:pt x="22" y="97"/>
                  </a:cubicBezTo>
                  <a:cubicBezTo>
                    <a:pt x="31" y="127"/>
                    <a:pt x="38" y="159"/>
                    <a:pt x="48" y="189"/>
                  </a:cubicBezTo>
                  <a:cubicBezTo>
                    <a:pt x="51" y="196"/>
                    <a:pt x="60" y="193"/>
                    <a:pt x="59" y="185"/>
                  </a:cubicBezTo>
                  <a:close/>
                </a:path>
              </a:pathLst>
            </a:custGeom>
            <a:solidFill>
              <a:srgbClr val="3C3C3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sp>
          <p:nvSpPr>
            <p:cNvPr id="26" name="Freeform 17"/>
            <p:cNvSpPr/>
            <p:nvPr/>
          </p:nvSpPr>
          <p:spPr bwMode="auto">
            <a:xfrm>
              <a:off x="6769100" y="808038"/>
              <a:ext cx="100012" cy="360362"/>
            </a:xfrm>
            <a:custGeom>
              <a:avLst/>
              <a:gdLst>
                <a:gd name="T0" fmla="*/ 31 w 45"/>
                <a:gd name="T1" fmla="*/ 7 h 163"/>
                <a:gd name="T2" fmla="*/ 14 w 45"/>
                <a:gd name="T3" fmla="*/ 81 h 163"/>
                <a:gd name="T4" fmla="*/ 1 w 45"/>
                <a:gd name="T5" fmla="*/ 156 h 163"/>
                <a:gd name="T6" fmla="*/ 11 w 45"/>
                <a:gd name="T7" fmla="*/ 158 h 163"/>
                <a:gd name="T8" fmla="*/ 30 w 45"/>
                <a:gd name="T9" fmla="*/ 82 h 163"/>
                <a:gd name="T10" fmla="*/ 45 w 45"/>
                <a:gd name="T11" fmla="*/ 10 h 163"/>
                <a:gd name="T12" fmla="*/ 31 w 45"/>
                <a:gd name="T13" fmla="*/ 7 h 163"/>
              </a:gdLst>
              <a:ahLst/>
              <a:cxnLst>
                <a:cxn ang="0">
                  <a:pos x="T0" y="T1"/>
                </a:cxn>
                <a:cxn ang="0">
                  <a:pos x="T2" y="T3"/>
                </a:cxn>
                <a:cxn ang="0">
                  <a:pos x="T4" y="T5"/>
                </a:cxn>
                <a:cxn ang="0">
                  <a:pos x="T6" y="T7"/>
                </a:cxn>
                <a:cxn ang="0">
                  <a:pos x="T8" y="T9"/>
                </a:cxn>
                <a:cxn ang="0">
                  <a:pos x="T10" y="T11"/>
                </a:cxn>
                <a:cxn ang="0">
                  <a:pos x="T12" y="T13"/>
                </a:cxn>
              </a:cxnLst>
              <a:rect l="0" t="0" r="r" b="b"/>
              <a:pathLst>
                <a:path w="45" h="163">
                  <a:moveTo>
                    <a:pt x="31" y="7"/>
                  </a:moveTo>
                  <a:cubicBezTo>
                    <a:pt x="22" y="30"/>
                    <a:pt x="19" y="57"/>
                    <a:pt x="14" y="81"/>
                  </a:cubicBezTo>
                  <a:cubicBezTo>
                    <a:pt x="9" y="106"/>
                    <a:pt x="4" y="131"/>
                    <a:pt x="1" y="156"/>
                  </a:cubicBezTo>
                  <a:cubicBezTo>
                    <a:pt x="0" y="163"/>
                    <a:pt x="10" y="163"/>
                    <a:pt x="11" y="158"/>
                  </a:cubicBezTo>
                  <a:cubicBezTo>
                    <a:pt x="18" y="133"/>
                    <a:pt x="24" y="107"/>
                    <a:pt x="30" y="82"/>
                  </a:cubicBezTo>
                  <a:cubicBezTo>
                    <a:pt x="35" y="58"/>
                    <a:pt x="44" y="34"/>
                    <a:pt x="45" y="10"/>
                  </a:cubicBezTo>
                  <a:cubicBezTo>
                    <a:pt x="45" y="3"/>
                    <a:pt x="34" y="0"/>
                    <a:pt x="31" y="7"/>
                  </a:cubicBezTo>
                  <a:close/>
                </a:path>
              </a:pathLst>
            </a:custGeom>
            <a:solidFill>
              <a:srgbClr val="3C3C3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sp>
          <p:nvSpPr>
            <p:cNvPr id="27" name="Freeform 18"/>
            <p:cNvSpPr/>
            <p:nvPr/>
          </p:nvSpPr>
          <p:spPr bwMode="auto">
            <a:xfrm>
              <a:off x="7153275" y="2155826"/>
              <a:ext cx="349250" cy="138112"/>
            </a:xfrm>
            <a:custGeom>
              <a:avLst/>
              <a:gdLst>
                <a:gd name="T0" fmla="*/ 6 w 159"/>
                <a:gd name="T1" fmla="*/ 14 h 63"/>
                <a:gd name="T2" fmla="*/ 78 w 159"/>
                <a:gd name="T3" fmla="*/ 40 h 63"/>
                <a:gd name="T4" fmla="*/ 151 w 159"/>
                <a:gd name="T5" fmla="*/ 62 h 63"/>
                <a:gd name="T6" fmla="*/ 154 w 159"/>
                <a:gd name="T7" fmla="*/ 51 h 63"/>
                <a:gd name="T8" fmla="*/ 80 w 159"/>
                <a:gd name="T9" fmla="*/ 24 h 63"/>
                <a:gd name="T10" fmla="*/ 11 w 159"/>
                <a:gd name="T11" fmla="*/ 1 h 63"/>
                <a:gd name="T12" fmla="*/ 6 w 159"/>
                <a:gd name="T13" fmla="*/ 14 h 63"/>
              </a:gdLst>
              <a:ahLst/>
              <a:cxnLst>
                <a:cxn ang="0">
                  <a:pos x="T0" y="T1"/>
                </a:cxn>
                <a:cxn ang="0">
                  <a:pos x="T2" y="T3"/>
                </a:cxn>
                <a:cxn ang="0">
                  <a:pos x="T4" y="T5"/>
                </a:cxn>
                <a:cxn ang="0">
                  <a:pos x="T6" y="T7"/>
                </a:cxn>
                <a:cxn ang="0">
                  <a:pos x="T8" y="T9"/>
                </a:cxn>
                <a:cxn ang="0">
                  <a:pos x="T10" y="T11"/>
                </a:cxn>
                <a:cxn ang="0">
                  <a:pos x="T12" y="T13"/>
                </a:cxn>
              </a:cxnLst>
              <a:rect l="0" t="0" r="r" b="b"/>
              <a:pathLst>
                <a:path w="159" h="63">
                  <a:moveTo>
                    <a:pt x="6" y="14"/>
                  </a:moveTo>
                  <a:cubicBezTo>
                    <a:pt x="28" y="26"/>
                    <a:pt x="54" y="32"/>
                    <a:pt x="78" y="40"/>
                  </a:cubicBezTo>
                  <a:cubicBezTo>
                    <a:pt x="102" y="48"/>
                    <a:pt x="127" y="56"/>
                    <a:pt x="151" y="62"/>
                  </a:cubicBezTo>
                  <a:cubicBezTo>
                    <a:pt x="157" y="63"/>
                    <a:pt x="159" y="54"/>
                    <a:pt x="154" y="51"/>
                  </a:cubicBezTo>
                  <a:cubicBezTo>
                    <a:pt x="130" y="41"/>
                    <a:pt x="105" y="33"/>
                    <a:pt x="80" y="24"/>
                  </a:cubicBezTo>
                  <a:cubicBezTo>
                    <a:pt x="58" y="16"/>
                    <a:pt x="35" y="5"/>
                    <a:pt x="11" y="1"/>
                  </a:cubicBezTo>
                  <a:cubicBezTo>
                    <a:pt x="5" y="0"/>
                    <a:pt x="0" y="10"/>
                    <a:pt x="6" y="14"/>
                  </a:cubicBezTo>
                  <a:close/>
                </a:path>
              </a:pathLst>
            </a:custGeom>
            <a:solidFill>
              <a:srgbClr val="3C3C3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sp>
          <p:nvSpPr>
            <p:cNvPr id="28" name="Freeform 19"/>
            <p:cNvSpPr/>
            <p:nvPr/>
          </p:nvSpPr>
          <p:spPr bwMode="auto">
            <a:xfrm>
              <a:off x="5091113" y="1998663"/>
              <a:ext cx="347662" cy="149225"/>
            </a:xfrm>
            <a:custGeom>
              <a:avLst/>
              <a:gdLst>
                <a:gd name="T0" fmla="*/ 10 w 158"/>
                <a:gd name="T1" fmla="*/ 67 h 68"/>
                <a:gd name="T2" fmla="*/ 82 w 158"/>
                <a:gd name="T3" fmla="*/ 41 h 68"/>
                <a:gd name="T4" fmla="*/ 152 w 158"/>
                <a:gd name="T5" fmla="*/ 11 h 68"/>
                <a:gd name="T6" fmla="*/ 148 w 158"/>
                <a:gd name="T7" fmla="*/ 1 h 68"/>
                <a:gd name="T8" fmla="*/ 74 w 158"/>
                <a:gd name="T9" fmla="*/ 27 h 68"/>
                <a:gd name="T10" fmla="*/ 6 w 158"/>
                <a:gd name="T11" fmla="*/ 53 h 68"/>
                <a:gd name="T12" fmla="*/ 10 w 158"/>
                <a:gd name="T13" fmla="*/ 67 h 68"/>
              </a:gdLst>
              <a:ahLst/>
              <a:cxnLst>
                <a:cxn ang="0">
                  <a:pos x="T0" y="T1"/>
                </a:cxn>
                <a:cxn ang="0">
                  <a:pos x="T2" y="T3"/>
                </a:cxn>
                <a:cxn ang="0">
                  <a:pos x="T4" y="T5"/>
                </a:cxn>
                <a:cxn ang="0">
                  <a:pos x="T6" y="T7"/>
                </a:cxn>
                <a:cxn ang="0">
                  <a:pos x="T8" y="T9"/>
                </a:cxn>
                <a:cxn ang="0">
                  <a:pos x="T10" y="T11"/>
                </a:cxn>
                <a:cxn ang="0">
                  <a:pos x="T12" y="T13"/>
                </a:cxn>
              </a:cxnLst>
              <a:rect l="0" t="0" r="r" b="b"/>
              <a:pathLst>
                <a:path w="158" h="68">
                  <a:moveTo>
                    <a:pt x="10" y="67"/>
                  </a:moveTo>
                  <a:cubicBezTo>
                    <a:pt x="34" y="62"/>
                    <a:pt x="59" y="50"/>
                    <a:pt x="82" y="41"/>
                  </a:cubicBezTo>
                  <a:cubicBezTo>
                    <a:pt x="106" y="32"/>
                    <a:pt x="129" y="22"/>
                    <a:pt x="152" y="11"/>
                  </a:cubicBezTo>
                  <a:cubicBezTo>
                    <a:pt x="158" y="8"/>
                    <a:pt x="153" y="0"/>
                    <a:pt x="148" y="1"/>
                  </a:cubicBezTo>
                  <a:cubicBezTo>
                    <a:pt x="123" y="9"/>
                    <a:pt x="98" y="18"/>
                    <a:pt x="74" y="27"/>
                  </a:cubicBezTo>
                  <a:cubicBezTo>
                    <a:pt x="51" y="35"/>
                    <a:pt x="26" y="41"/>
                    <a:pt x="6" y="53"/>
                  </a:cubicBezTo>
                  <a:cubicBezTo>
                    <a:pt x="0" y="57"/>
                    <a:pt x="3" y="68"/>
                    <a:pt x="10" y="67"/>
                  </a:cubicBezTo>
                  <a:close/>
                </a:path>
              </a:pathLst>
            </a:custGeom>
            <a:solidFill>
              <a:srgbClr val="3C3C3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sp>
          <p:nvSpPr>
            <p:cNvPr id="29" name="Freeform 20"/>
            <p:cNvSpPr/>
            <p:nvPr/>
          </p:nvSpPr>
          <p:spPr bwMode="auto">
            <a:xfrm>
              <a:off x="7153275" y="1323976"/>
              <a:ext cx="354012" cy="298450"/>
            </a:xfrm>
            <a:custGeom>
              <a:avLst/>
              <a:gdLst>
                <a:gd name="T0" fmla="*/ 144 w 161"/>
                <a:gd name="T1" fmla="*/ 6 h 135"/>
                <a:gd name="T2" fmla="*/ 77 w 161"/>
                <a:gd name="T3" fmla="*/ 67 h 135"/>
                <a:gd name="T4" fmla="*/ 6 w 161"/>
                <a:gd name="T5" fmla="*/ 123 h 135"/>
                <a:gd name="T6" fmla="*/ 12 w 161"/>
                <a:gd name="T7" fmla="*/ 132 h 135"/>
                <a:gd name="T8" fmla="*/ 149 w 161"/>
                <a:gd name="T9" fmla="*/ 25 h 135"/>
                <a:gd name="T10" fmla="*/ 152 w 161"/>
                <a:gd name="T11" fmla="*/ 23 h 135"/>
                <a:gd name="T12" fmla="*/ 155 w 161"/>
                <a:gd name="T13" fmla="*/ 19 h 135"/>
                <a:gd name="T14" fmla="*/ 144 w 161"/>
                <a:gd name="T15" fmla="*/ 6 h 13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1" h="135">
                  <a:moveTo>
                    <a:pt x="144" y="6"/>
                  </a:moveTo>
                  <a:cubicBezTo>
                    <a:pt x="122" y="27"/>
                    <a:pt x="100" y="48"/>
                    <a:pt x="77" y="67"/>
                  </a:cubicBezTo>
                  <a:cubicBezTo>
                    <a:pt x="54" y="86"/>
                    <a:pt x="29" y="104"/>
                    <a:pt x="6" y="123"/>
                  </a:cubicBezTo>
                  <a:cubicBezTo>
                    <a:pt x="0" y="127"/>
                    <a:pt x="6" y="135"/>
                    <a:pt x="12" y="132"/>
                  </a:cubicBezTo>
                  <a:cubicBezTo>
                    <a:pt x="62" y="104"/>
                    <a:pt x="109" y="65"/>
                    <a:pt x="149" y="25"/>
                  </a:cubicBezTo>
                  <a:cubicBezTo>
                    <a:pt x="150" y="24"/>
                    <a:pt x="151" y="24"/>
                    <a:pt x="152" y="23"/>
                  </a:cubicBezTo>
                  <a:cubicBezTo>
                    <a:pt x="153" y="21"/>
                    <a:pt x="154" y="20"/>
                    <a:pt x="155" y="19"/>
                  </a:cubicBezTo>
                  <a:cubicBezTo>
                    <a:pt x="161" y="11"/>
                    <a:pt x="151" y="0"/>
                    <a:pt x="144" y="6"/>
                  </a:cubicBezTo>
                  <a:close/>
                </a:path>
              </a:pathLst>
            </a:custGeom>
            <a:solidFill>
              <a:srgbClr val="3C3C3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grpSp>
    </p:spTree>
    <p:custDataLst>
      <p:tags r:id="rId2"/>
    </p:custData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2" presetClass="entr" presetSubtype="8" fill="hold" grpId="0"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wipe(left)">
                                      <p:cBhvr>
                                        <p:cTn id="13" dur="500"/>
                                        <p:tgtEl>
                                          <p:spTgt spid="7"/>
                                        </p:tgtEl>
                                      </p:cBhvr>
                                    </p:animEffect>
                                  </p:childTnLst>
                                </p:cTn>
                              </p:par>
                              <p:par>
                                <p:cTn id="14" presetID="2" presetClass="entr" presetSubtype="2" fill="hold" grpId="0" nodeType="withEffect">
                                  <p:stCondLst>
                                    <p:cond delay="0"/>
                                  </p:stCondLst>
                                  <p:iterate type="lt">
                                    <p:tmPct val="10000"/>
                                  </p:iterate>
                                  <p:childTnLst>
                                    <p:set>
                                      <p:cBhvr>
                                        <p:cTn id="15" dur="1" fill="hold">
                                          <p:stCondLst>
                                            <p:cond delay="0"/>
                                          </p:stCondLst>
                                        </p:cTn>
                                        <p:tgtEl>
                                          <p:spTgt spid="5"/>
                                        </p:tgtEl>
                                        <p:attrNameLst>
                                          <p:attrName>style.visibility</p:attrName>
                                        </p:attrNameLst>
                                      </p:cBhvr>
                                      <p:to>
                                        <p:strVal val="visible"/>
                                      </p:to>
                                    </p:set>
                                    <p:anim calcmode="lin" valueType="num">
                                      <p:cBhvr additive="base">
                                        <p:cTn id="16" dur="500" fill="hold"/>
                                        <p:tgtEl>
                                          <p:spTgt spid="5"/>
                                        </p:tgtEl>
                                        <p:attrNameLst>
                                          <p:attrName>ppt_x</p:attrName>
                                        </p:attrNameLst>
                                      </p:cBhvr>
                                      <p:tavLst>
                                        <p:tav tm="0">
                                          <p:val>
                                            <p:strVal val="1+#ppt_w/2"/>
                                          </p:val>
                                        </p:tav>
                                        <p:tav tm="100000">
                                          <p:val>
                                            <p:strVal val="#ppt_x"/>
                                          </p:val>
                                        </p:tav>
                                      </p:tavLst>
                                    </p:anim>
                                    <p:anim calcmode="lin" valueType="num">
                                      <p:cBhvr additive="base">
                                        <p:cTn id="17" dur="500" fill="hold"/>
                                        <p:tgtEl>
                                          <p:spTgt spid="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bldLvl="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1"/>
          <a:stretch>
            <a:fillRect/>
          </a:stretch>
        </a:blipFill>
        <a:effectLst/>
      </p:bgPr>
    </p:bg>
    <p:spTree>
      <p:nvGrpSpPr>
        <p:cNvPr id="1" name=""/>
        <p:cNvGrpSpPr/>
        <p:nvPr/>
      </p:nvGrpSpPr>
      <p:grpSpPr/>
      <p:pic>
        <p:nvPicPr>
          <p:cNvPr id="6" name="图片 5" descr="32bbe412102f627e234c75ff9ce2d73d"/>
          <p:cNvPicPr>
            <a:picLocks noChangeAspect="1"/>
          </p:cNvPicPr>
          <p:nvPr/>
        </p:nvPicPr>
        <p:blipFill>
          <a:blip r:embed="rId2"/>
          <a:stretch>
            <a:fillRect/>
          </a:stretch>
        </p:blipFill>
        <p:spPr>
          <a:xfrm rot="16200000">
            <a:off x="3359150" y="-1015365"/>
            <a:ext cx="5753100" cy="9169400"/>
          </a:xfrm>
          <a:prstGeom prst="rect">
            <a:avLst/>
          </a:prstGeom>
        </p:spPr>
      </p:pic>
      <p:sp>
        <p:nvSpPr>
          <p:cNvPr id="2" name="文本框 1"/>
          <p:cNvSpPr txBox="1"/>
          <p:nvPr/>
        </p:nvSpPr>
        <p:spPr>
          <a:xfrm>
            <a:off x="914400" y="232410"/>
            <a:ext cx="6096000" cy="460375"/>
          </a:xfrm>
          <a:prstGeom prst="rect">
            <a:avLst/>
          </a:prstGeom>
          <a:noFill/>
        </p:spPr>
        <p:txBody>
          <a:bodyPr wrap="square" rtlCol="0" anchor="t">
            <a:spAutoFit/>
          </a:bodyPr>
          <a:p>
            <a:r>
              <a:rPr lang="en-US" altLang="zh-CN" sz="2400"/>
              <a:t>Storyboard draft</a:t>
            </a:r>
            <a:endParaRPr lang="en-US" altLang="zh-CN" sz="2400"/>
          </a:p>
        </p:txBody>
      </p:sp>
    </p:spTree>
    <p:custDataLst>
      <p:tags r:id="rId3"/>
    </p:custData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1"/>
          <a:stretch>
            <a:fillRect/>
          </a:stretch>
        </a:blipFill>
        <a:effectLst/>
      </p:bgPr>
    </p:bg>
    <p:spTree>
      <p:nvGrpSpPr>
        <p:cNvPr id="1" name=""/>
        <p:cNvGrpSpPr/>
        <p:nvPr/>
      </p:nvGrpSpPr>
      <p:grpSpPr/>
      <p:pic>
        <p:nvPicPr>
          <p:cNvPr id="2" name="图片 1" descr="dbb8e809d06bae95c441d74dc8e0e3a0"/>
          <p:cNvPicPr>
            <a:picLocks noChangeAspect="1"/>
          </p:cNvPicPr>
          <p:nvPr/>
        </p:nvPicPr>
        <p:blipFill>
          <a:blip r:embed="rId2"/>
          <a:stretch>
            <a:fillRect/>
          </a:stretch>
        </p:blipFill>
        <p:spPr>
          <a:xfrm rot="16200000">
            <a:off x="3370580" y="-796290"/>
            <a:ext cx="5951220" cy="8400415"/>
          </a:xfrm>
          <a:prstGeom prst="rect">
            <a:avLst/>
          </a:prstGeom>
        </p:spPr>
      </p:pic>
      <p:sp>
        <p:nvSpPr>
          <p:cNvPr id="5" name="文本框 4"/>
          <p:cNvSpPr txBox="1"/>
          <p:nvPr/>
        </p:nvSpPr>
        <p:spPr>
          <a:xfrm>
            <a:off x="914400" y="232410"/>
            <a:ext cx="6096000" cy="460375"/>
          </a:xfrm>
          <a:prstGeom prst="rect">
            <a:avLst/>
          </a:prstGeom>
          <a:noFill/>
        </p:spPr>
        <p:txBody>
          <a:bodyPr wrap="square" rtlCol="0" anchor="t">
            <a:spAutoFit/>
          </a:bodyPr>
          <a:p>
            <a:r>
              <a:rPr lang="en-US" altLang="zh-CN" sz="2400"/>
              <a:t>Storyboard draft</a:t>
            </a:r>
            <a:endParaRPr lang="en-US" altLang="zh-CN" sz="2400"/>
          </a:p>
        </p:txBody>
      </p:sp>
    </p:spTree>
    <p:custDataLst>
      <p:tags r:id="rId3"/>
    </p:custData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1"/>
          <a:stretch>
            <a:fillRect/>
          </a:stretch>
        </a:blipFill>
        <a:effectLst/>
      </p:bgPr>
    </p:bg>
    <p:spTree>
      <p:nvGrpSpPr>
        <p:cNvPr id="1" name=""/>
        <p:cNvGrpSpPr/>
        <p:nvPr/>
      </p:nvGrpSpPr>
      <p:grpSpPr/>
      <p:sp>
        <p:nvSpPr>
          <p:cNvPr id="2" name="文本框 1"/>
          <p:cNvSpPr txBox="1"/>
          <p:nvPr/>
        </p:nvSpPr>
        <p:spPr>
          <a:xfrm>
            <a:off x="947420" y="1017270"/>
            <a:ext cx="7574280" cy="2710180"/>
          </a:xfrm>
          <a:prstGeom prst="rect">
            <a:avLst/>
          </a:prstGeom>
          <a:noFill/>
        </p:spPr>
        <p:txBody>
          <a:bodyPr wrap="square" rtlCol="0" anchor="t">
            <a:noAutofit/>
          </a:bodyPr>
          <a:p>
            <a:r>
              <a:rPr lang="en-US" altLang="zh-CN" sz="1600">
                <a:solidFill>
                  <a:schemeClr val="tx1">
                    <a:lumMod val="65000"/>
                    <a:lumOff val="35000"/>
                  </a:schemeClr>
                </a:solidFill>
              </a:rPr>
              <a:t>To ensure the efficiency of the 3D production and the expressive power of the shots, we had already planned the shots in advance through storyboarding. However, due to the adjustments in the post-production process, there were some discrepancies between the scenes and the storyboard. We focused on designing the push-pull transitions of the shot sizes, the trajectory of the camera movement, and the key emotional turns of the characters, and established the overall visual tone of the road and hospital scenes.</a:t>
            </a:r>
            <a:endParaRPr lang="en-US" altLang="zh-CN" sz="1600">
              <a:solidFill>
                <a:schemeClr val="tx1">
                  <a:lumMod val="65000"/>
                  <a:lumOff val="35000"/>
                </a:schemeClr>
              </a:solidFill>
            </a:endParaRPr>
          </a:p>
        </p:txBody>
      </p:sp>
      <p:sp>
        <p:nvSpPr>
          <p:cNvPr id="3" name="文本框 2"/>
          <p:cNvSpPr txBox="1"/>
          <p:nvPr/>
        </p:nvSpPr>
        <p:spPr>
          <a:xfrm>
            <a:off x="947420" y="473710"/>
            <a:ext cx="6096000" cy="460375"/>
          </a:xfrm>
          <a:prstGeom prst="rect">
            <a:avLst/>
          </a:prstGeom>
          <a:noFill/>
        </p:spPr>
        <p:txBody>
          <a:bodyPr wrap="square" rtlCol="0" anchor="t">
            <a:spAutoFit/>
          </a:bodyPr>
          <a:p>
            <a:r>
              <a:rPr lang="en-US" altLang="zh-CN" sz="2400"/>
              <a:t>Scene animation storyboard design</a:t>
            </a:r>
            <a:endParaRPr lang="en-US" altLang="zh-CN" sz="2400"/>
          </a:p>
        </p:txBody>
      </p:sp>
      <p:grpSp>
        <p:nvGrpSpPr>
          <p:cNvPr id="23" name="组合 22"/>
          <p:cNvGrpSpPr/>
          <p:nvPr>
            <p:custDataLst>
              <p:tags r:id="rId2"/>
            </p:custDataLst>
          </p:nvPr>
        </p:nvGrpSpPr>
        <p:grpSpPr>
          <a:xfrm>
            <a:off x="9230360" y="970915"/>
            <a:ext cx="1964055" cy="1959610"/>
            <a:chOff x="4519752" y="2142104"/>
            <a:chExt cx="2393679" cy="2387511"/>
          </a:xfrm>
          <a:noFill/>
        </p:grpSpPr>
        <p:sp>
          <p:nvSpPr>
            <p:cNvPr id="24" name="Freeform 68"/>
            <p:cNvSpPr/>
            <p:nvPr>
              <p:custDataLst>
                <p:tags r:id="rId3"/>
              </p:custDataLst>
            </p:nvPr>
          </p:nvSpPr>
          <p:spPr bwMode="auto">
            <a:xfrm>
              <a:off x="4593783" y="2142104"/>
              <a:ext cx="2319648" cy="2319648"/>
            </a:xfrm>
            <a:custGeom>
              <a:avLst/>
              <a:gdLst>
                <a:gd name="T0" fmla="*/ 150 w 159"/>
                <a:gd name="T1" fmla="*/ 9 h 159"/>
                <a:gd name="T2" fmla="*/ 60 w 159"/>
                <a:gd name="T3" fmla="*/ 67 h 159"/>
                <a:gd name="T4" fmla="*/ 0 w 159"/>
                <a:gd name="T5" fmla="*/ 149 h 159"/>
                <a:gd name="T6" fmla="*/ 10 w 159"/>
                <a:gd name="T7" fmla="*/ 159 h 159"/>
                <a:gd name="T8" fmla="*/ 92 w 159"/>
                <a:gd name="T9" fmla="*/ 100 h 159"/>
                <a:gd name="T10" fmla="*/ 150 w 159"/>
                <a:gd name="T11" fmla="*/ 9 h 159"/>
              </a:gdLst>
              <a:ahLst/>
              <a:cxnLst>
                <a:cxn ang="0">
                  <a:pos x="T0" y="T1"/>
                </a:cxn>
                <a:cxn ang="0">
                  <a:pos x="T2" y="T3"/>
                </a:cxn>
                <a:cxn ang="0">
                  <a:pos x="T4" y="T5"/>
                </a:cxn>
                <a:cxn ang="0">
                  <a:pos x="T6" y="T7"/>
                </a:cxn>
                <a:cxn ang="0">
                  <a:pos x="T8" y="T9"/>
                </a:cxn>
                <a:cxn ang="0">
                  <a:pos x="T10" y="T11"/>
                </a:cxn>
              </a:cxnLst>
              <a:rect l="0" t="0" r="r" b="b"/>
              <a:pathLst>
                <a:path w="159" h="159">
                  <a:moveTo>
                    <a:pt x="150" y="9"/>
                  </a:moveTo>
                  <a:cubicBezTo>
                    <a:pt x="141" y="0"/>
                    <a:pt x="101" y="26"/>
                    <a:pt x="60" y="67"/>
                  </a:cubicBezTo>
                  <a:cubicBezTo>
                    <a:pt x="27" y="100"/>
                    <a:pt x="3" y="133"/>
                    <a:pt x="0" y="149"/>
                  </a:cubicBezTo>
                  <a:cubicBezTo>
                    <a:pt x="10" y="159"/>
                    <a:pt x="10" y="159"/>
                    <a:pt x="10" y="159"/>
                  </a:cubicBezTo>
                  <a:cubicBezTo>
                    <a:pt x="26" y="156"/>
                    <a:pt x="59" y="133"/>
                    <a:pt x="92" y="100"/>
                  </a:cubicBezTo>
                  <a:cubicBezTo>
                    <a:pt x="133" y="59"/>
                    <a:pt x="159" y="18"/>
                    <a:pt x="150" y="9"/>
                  </a:cubicBezTo>
                  <a:close/>
                </a:path>
              </a:pathLst>
            </a:custGeom>
            <a:grpFill/>
            <a:ln w="25400" cap="rnd">
              <a:solidFill>
                <a:sysClr val="windowText" lastClr="000000">
                  <a:lumMod val="75000"/>
                  <a:lumOff val="25000"/>
                </a:sysClr>
              </a:solidFill>
              <a:prstDash val="solid"/>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black"/>
                </a:solidFill>
                <a:effectLst/>
                <a:uLnTx/>
                <a:uFillTx/>
                <a:latin typeface="仓耳青禾体-谷力 W05"/>
                <a:ea typeface="仓耳青禾体-谷力 W05"/>
                <a:cs typeface="+mn-ea"/>
                <a:sym typeface="+mn-lt"/>
              </a:endParaRPr>
            </a:p>
          </p:txBody>
        </p:sp>
        <p:sp>
          <p:nvSpPr>
            <p:cNvPr id="25" name="Line 69"/>
            <p:cNvSpPr>
              <a:spLocks noChangeShapeType="1"/>
            </p:cNvSpPr>
            <p:nvPr>
              <p:custDataLst>
                <p:tags r:id="rId4"/>
              </p:custDataLst>
            </p:nvPr>
          </p:nvSpPr>
          <p:spPr bwMode="auto">
            <a:xfrm flipH="1">
              <a:off x="4519752" y="4400058"/>
              <a:ext cx="148063" cy="129557"/>
            </a:xfrm>
            <a:prstGeom prst="line">
              <a:avLst/>
            </a:prstGeom>
            <a:grpFill/>
            <a:ln w="30163" cap="rnd">
              <a:solidFill>
                <a:sysClr val="windowText" lastClr="000000">
                  <a:lumMod val="75000"/>
                  <a:lumOff val="25000"/>
                </a:sysClr>
              </a:solidFill>
              <a:prstDash val="solid"/>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black"/>
                </a:solidFill>
                <a:effectLst/>
                <a:uLnTx/>
                <a:uFillTx/>
                <a:latin typeface="仓耳青禾体-谷力 W05"/>
                <a:ea typeface="仓耳青禾体-谷力 W05"/>
                <a:cs typeface="+mn-ea"/>
                <a:sym typeface="+mn-lt"/>
              </a:endParaRPr>
            </a:p>
          </p:txBody>
        </p:sp>
        <p:sp>
          <p:nvSpPr>
            <p:cNvPr id="26" name="Freeform 70"/>
            <p:cNvSpPr/>
            <p:nvPr>
              <p:custDataLst>
                <p:tags r:id="rId5"/>
              </p:custDataLst>
            </p:nvPr>
          </p:nvSpPr>
          <p:spPr bwMode="auto">
            <a:xfrm>
              <a:off x="5513003" y="2142104"/>
              <a:ext cx="1209179" cy="641605"/>
            </a:xfrm>
            <a:custGeom>
              <a:avLst/>
              <a:gdLst>
                <a:gd name="T0" fmla="*/ 0 w 83"/>
                <a:gd name="T1" fmla="*/ 44 h 44"/>
                <a:gd name="T2" fmla="*/ 65 w 83"/>
                <a:gd name="T3" fmla="*/ 13 h 44"/>
                <a:gd name="T4" fmla="*/ 83 w 83"/>
                <a:gd name="T5" fmla="*/ 31 h 44"/>
              </a:gdLst>
              <a:ahLst/>
              <a:cxnLst>
                <a:cxn ang="0">
                  <a:pos x="T0" y="T1"/>
                </a:cxn>
                <a:cxn ang="0">
                  <a:pos x="T2" y="T3"/>
                </a:cxn>
                <a:cxn ang="0">
                  <a:pos x="T4" y="T5"/>
                </a:cxn>
              </a:cxnLst>
              <a:rect l="0" t="0" r="r" b="b"/>
              <a:pathLst>
                <a:path w="83" h="44">
                  <a:moveTo>
                    <a:pt x="0" y="44"/>
                  </a:moveTo>
                  <a:cubicBezTo>
                    <a:pt x="46" y="0"/>
                    <a:pt x="65" y="13"/>
                    <a:pt x="65" y="13"/>
                  </a:cubicBezTo>
                  <a:cubicBezTo>
                    <a:pt x="74" y="22"/>
                    <a:pt x="83" y="31"/>
                    <a:pt x="83" y="31"/>
                  </a:cubicBezTo>
                </a:path>
              </a:pathLst>
            </a:custGeom>
            <a:grpFill/>
            <a:ln w="25400" cap="rnd">
              <a:solidFill>
                <a:sysClr val="windowText" lastClr="000000">
                  <a:lumMod val="75000"/>
                  <a:lumOff val="25000"/>
                </a:sysClr>
              </a:solidFill>
              <a:prstDash val="solid"/>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black"/>
                </a:solidFill>
                <a:effectLst/>
                <a:uLnTx/>
                <a:uFillTx/>
                <a:latin typeface="仓耳青禾体-谷力 W05"/>
                <a:ea typeface="仓耳青禾体-谷力 W05"/>
                <a:cs typeface="+mn-ea"/>
                <a:sym typeface="+mn-lt"/>
              </a:endParaRPr>
            </a:p>
          </p:txBody>
        </p:sp>
        <p:sp>
          <p:nvSpPr>
            <p:cNvPr id="27" name="Line 66"/>
            <p:cNvSpPr>
              <a:spLocks noChangeShapeType="1"/>
            </p:cNvSpPr>
            <p:nvPr>
              <p:custDataLst>
                <p:tags r:id="rId6"/>
              </p:custDataLst>
            </p:nvPr>
          </p:nvSpPr>
          <p:spPr bwMode="auto">
            <a:xfrm>
              <a:off x="5093490" y="3567208"/>
              <a:ext cx="388666" cy="394834"/>
            </a:xfrm>
            <a:prstGeom prst="line">
              <a:avLst/>
            </a:prstGeom>
            <a:grpFill/>
            <a:ln w="14288" cap="rnd">
              <a:solidFill>
                <a:sysClr val="windowText" lastClr="000000">
                  <a:lumMod val="75000"/>
                  <a:lumOff val="25000"/>
                </a:sysClr>
              </a:solidFill>
              <a:prstDash val="solid"/>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black"/>
                </a:solidFill>
                <a:effectLst/>
                <a:uLnTx/>
                <a:uFillTx/>
                <a:latin typeface="仓耳青禾体-谷力 W05"/>
                <a:ea typeface="仓耳青禾体-谷力 W05"/>
                <a:cs typeface="+mn-ea"/>
                <a:sym typeface="+mn-lt"/>
              </a:endParaRPr>
            </a:p>
          </p:txBody>
        </p:sp>
        <p:sp>
          <p:nvSpPr>
            <p:cNvPr id="28" name="Line 67"/>
            <p:cNvSpPr>
              <a:spLocks noChangeShapeType="1"/>
            </p:cNvSpPr>
            <p:nvPr>
              <p:custDataLst>
                <p:tags r:id="rId7"/>
              </p:custDataLst>
            </p:nvPr>
          </p:nvSpPr>
          <p:spPr bwMode="auto">
            <a:xfrm>
              <a:off x="5192197" y="3468496"/>
              <a:ext cx="394833" cy="394834"/>
            </a:xfrm>
            <a:prstGeom prst="line">
              <a:avLst/>
            </a:prstGeom>
            <a:grpFill/>
            <a:ln w="19050" cap="rnd">
              <a:solidFill>
                <a:sysClr val="windowText" lastClr="000000">
                  <a:lumMod val="75000"/>
                  <a:lumOff val="25000"/>
                </a:sysClr>
              </a:solidFill>
              <a:prstDash val="solid"/>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black"/>
                </a:solidFill>
                <a:effectLst/>
                <a:uLnTx/>
                <a:uFillTx/>
                <a:latin typeface="仓耳青禾体-谷力 W05"/>
                <a:ea typeface="仓耳青禾体-谷力 W05"/>
                <a:cs typeface="+mn-ea"/>
                <a:sym typeface="+mn-lt"/>
              </a:endParaRPr>
            </a:p>
          </p:txBody>
        </p:sp>
      </p:grpSp>
      <p:grpSp>
        <p:nvGrpSpPr>
          <p:cNvPr id="35" name="组合 34"/>
          <p:cNvGrpSpPr/>
          <p:nvPr>
            <p:custDataLst>
              <p:tags r:id="rId8"/>
            </p:custDataLst>
          </p:nvPr>
        </p:nvGrpSpPr>
        <p:grpSpPr>
          <a:xfrm rot="0" flipH="1">
            <a:off x="5401191" y="2836583"/>
            <a:ext cx="4354605" cy="562338"/>
            <a:chOff x="7466120" y="2089105"/>
            <a:chExt cx="3063132" cy="365525"/>
          </a:xfrm>
        </p:grpSpPr>
        <p:cxnSp>
          <p:nvCxnSpPr>
            <p:cNvPr id="36" name="直接连接符 35"/>
            <p:cNvCxnSpPr/>
            <p:nvPr>
              <p:custDataLst>
                <p:tags r:id="rId9"/>
              </p:custDataLst>
            </p:nvPr>
          </p:nvCxnSpPr>
          <p:spPr>
            <a:xfrm flipV="1">
              <a:off x="7466120" y="2089106"/>
              <a:ext cx="747941" cy="365524"/>
            </a:xfrm>
            <a:prstGeom prst="line">
              <a:avLst/>
            </a:prstGeom>
            <a:noFill/>
            <a:ln w="0" cap="flat" cmpd="sng" algn="ctr">
              <a:solidFill>
                <a:sysClr val="windowText" lastClr="000000">
                  <a:lumMod val="75000"/>
                  <a:lumOff val="25000"/>
                </a:sysClr>
              </a:solidFill>
              <a:prstDash val="solid"/>
              <a:miter lim="800000"/>
            </a:ln>
            <a:effectLst/>
          </p:spPr>
        </p:cxnSp>
        <p:cxnSp>
          <p:nvCxnSpPr>
            <p:cNvPr id="37" name="直接连接符 36"/>
            <p:cNvCxnSpPr/>
            <p:nvPr>
              <p:custDataLst>
                <p:tags r:id="rId10"/>
              </p:custDataLst>
            </p:nvPr>
          </p:nvCxnSpPr>
          <p:spPr>
            <a:xfrm>
              <a:off x="8214061" y="2089105"/>
              <a:ext cx="2315191" cy="0"/>
            </a:xfrm>
            <a:prstGeom prst="line">
              <a:avLst/>
            </a:prstGeom>
            <a:noFill/>
            <a:ln w="0" cap="flat" cmpd="sng" algn="ctr">
              <a:solidFill>
                <a:sysClr val="windowText" lastClr="000000">
                  <a:lumMod val="75000"/>
                  <a:lumOff val="25000"/>
                </a:sysClr>
              </a:solidFill>
              <a:prstDash val="solid"/>
              <a:miter lim="800000"/>
            </a:ln>
            <a:effectLst/>
          </p:spPr>
        </p:cxnSp>
      </p:grpSp>
      <p:pic>
        <p:nvPicPr>
          <p:cNvPr id="7" name="图片 6" descr="723a4823d6a9d6b86c7b5fbb171c135a"/>
          <p:cNvPicPr>
            <a:picLocks noChangeAspect="1"/>
          </p:cNvPicPr>
          <p:nvPr/>
        </p:nvPicPr>
        <p:blipFill>
          <a:blip r:embed="rId11"/>
          <a:srcRect l="13083" r="13925"/>
          <a:stretch>
            <a:fillRect/>
          </a:stretch>
        </p:blipFill>
        <p:spPr>
          <a:xfrm rot="16200000">
            <a:off x="3813175" y="1379220"/>
            <a:ext cx="3582035" cy="6896100"/>
          </a:xfrm>
          <a:prstGeom prst="rect">
            <a:avLst/>
          </a:prstGeom>
        </p:spPr>
      </p:pic>
    </p:spTree>
    <p:custDataLst>
      <p:tags r:id="rId12"/>
    </p:custData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2" presetClass="entr" presetSubtype="0" fill="hold" nodeType="afterEffect">
                                  <p:stCondLst>
                                    <p:cond delay="0"/>
                                  </p:stCondLst>
                                  <p:childTnLst>
                                    <p:set>
                                      <p:cBhvr>
                                        <p:cTn id="6" dur="1" fill="hold">
                                          <p:stCondLst>
                                            <p:cond delay="0"/>
                                          </p:stCondLst>
                                        </p:cTn>
                                        <p:tgtEl>
                                          <p:spTgt spid="23"/>
                                        </p:tgtEl>
                                        <p:attrNameLst>
                                          <p:attrName>style.visibility</p:attrName>
                                        </p:attrNameLst>
                                      </p:cBhvr>
                                      <p:to>
                                        <p:strVal val="visible"/>
                                      </p:to>
                                    </p:set>
                                    <p:animScale>
                                      <p:cBhvr>
                                        <p:cTn id="7" dur="1000" decel="50000" fill="hold">
                                          <p:stCondLst>
                                            <p:cond delay="0"/>
                                          </p:stCondLst>
                                        </p:cTn>
                                        <p:tgtEl>
                                          <p:spTgt spid="23"/>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23"/>
                                        </p:tgtEl>
                                        <p:attrNameLst>
                                          <p:attrName>ppt_x</p:attrName>
                                          <p:attrName>ppt_y</p:attrName>
                                        </p:attrNameLst>
                                      </p:cBhvr>
                                    </p:animMotion>
                                    <p:animEffect transition="in" filter="fade">
                                      <p:cBhvr>
                                        <p:cTn id="9" dur="1000"/>
                                        <p:tgtEl>
                                          <p:spTgt spid="23"/>
                                        </p:tgtEl>
                                      </p:cBhvr>
                                    </p:animEffect>
                                  </p:childTnLst>
                                </p:cTn>
                              </p:par>
                            </p:childTnLst>
                          </p:cTn>
                        </p:par>
                        <p:par>
                          <p:cTn id="10" fill="hold">
                            <p:stCondLst>
                              <p:cond delay="1000"/>
                            </p:stCondLst>
                            <p:childTnLst>
                              <p:par>
                                <p:cTn id="11" presetID="22" presetClass="entr" presetSubtype="2" fill="hold" nodeType="afterEffect">
                                  <p:stCondLst>
                                    <p:cond delay="0"/>
                                  </p:stCondLst>
                                  <p:childTnLst>
                                    <p:set>
                                      <p:cBhvr>
                                        <p:cTn id="12" dur="1" fill="hold">
                                          <p:stCondLst>
                                            <p:cond delay="0"/>
                                          </p:stCondLst>
                                        </p:cTn>
                                        <p:tgtEl>
                                          <p:spTgt spid="35"/>
                                        </p:tgtEl>
                                        <p:attrNameLst>
                                          <p:attrName>style.visibility</p:attrName>
                                        </p:attrNameLst>
                                      </p:cBhvr>
                                      <p:to>
                                        <p:strVal val="visible"/>
                                      </p:to>
                                    </p:set>
                                    <p:animEffect transition="in" filter="wipe(right)">
                                      <p:cBhvr>
                                        <p:cTn id="13"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1"/>
          <a:stretch>
            <a:fillRect/>
          </a:stretch>
        </a:blipFill>
        <a:effectLst/>
      </p:bgPr>
    </p:bg>
    <p:spTree>
      <p:nvGrpSpPr>
        <p:cNvPr id="1" name=""/>
        <p:cNvGrpSpPr/>
        <p:nvPr/>
      </p:nvGrpSpPr>
      <p:grpSpPr/>
      <p:sp>
        <p:nvSpPr>
          <p:cNvPr id="5" name="文本框 7"/>
          <p:cNvSpPr txBox="1">
            <a:spLocks noChangeArrowheads="1"/>
          </p:cNvSpPr>
          <p:nvPr/>
        </p:nvSpPr>
        <p:spPr bwMode="auto">
          <a:xfrm>
            <a:off x="2576830" y="2651125"/>
            <a:ext cx="6613525" cy="31381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l">
              <a:buClrTx/>
              <a:buSzTx/>
              <a:buFontTx/>
            </a:pPr>
            <a:r>
              <a:rPr lang="en-US" altLang="zh-CN" sz="6600" dirty="0">
                <a:solidFill>
                  <a:srgbClr val="595959"/>
                </a:solidFill>
                <a:latin typeface="Centaur" panose="02030504050205020304" charset="0"/>
                <a:ea typeface="仓耳青禾体-谷力 W05"/>
                <a:cs typeface="Centaur" panose="02030504050205020304" charset="0"/>
                <a:sym typeface="+mn-lt"/>
              </a:rPr>
              <a:t>Progress of scene animation production</a:t>
            </a:r>
            <a:endParaRPr kumimoji="0" lang="zh-CN" altLang="en-US" sz="6600" b="0" i="0" u="none" strike="noStrike" kern="1200" cap="none" spc="0" normalizeH="0" baseline="0" noProof="0" dirty="0">
              <a:ln>
                <a:noFill/>
              </a:ln>
              <a:solidFill>
                <a:srgbClr val="595959"/>
              </a:solidFill>
              <a:effectLst/>
              <a:uLnTx/>
              <a:uFillTx/>
              <a:latin typeface="仓耳青禾体-谷力 W05"/>
              <a:ea typeface="仓耳青禾体-谷力 W05"/>
              <a:cs typeface="+mn-ea"/>
              <a:sym typeface="+mn-lt"/>
            </a:endParaRPr>
          </a:p>
        </p:txBody>
      </p:sp>
      <p:sp>
        <p:nvSpPr>
          <p:cNvPr id="6" name="文本框 5"/>
          <p:cNvSpPr txBox="1"/>
          <p:nvPr/>
        </p:nvSpPr>
        <p:spPr>
          <a:xfrm>
            <a:off x="4197989" y="649163"/>
            <a:ext cx="2132330" cy="2214880"/>
          </a:xfrm>
          <a:prstGeom prst="rect">
            <a:avLst/>
          </a:prstGeom>
          <a:noFill/>
        </p:spPr>
        <p:txBody>
          <a:bodyPr wrap="none" rtlCol="0">
            <a:spAutoFit/>
          </a:bodyPr>
          <a:lstStyle/>
          <a:p>
            <a:pPr marL="0" marR="0" lvl="0" indent="0" algn="ctr" defTabSz="914400" rtl="0" eaLnBrk="1" fontAlgn="base" latinLnBrk="0" hangingPunct="1">
              <a:lnSpc>
                <a:spcPct val="100000"/>
              </a:lnSpc>
              <a:spcBef>
                <a:spcPct val="0"/>
              </a:spcBef>
              <a:spcAft>
                <a:spcPct val="0"/>
              </a:spcAft>
              <a:buClrTx/>
              <a:buSzTx/>
              <a:buFontTx/>
              <a:buNone/>
              <a:defRPr/>
            </a:pPr>
            <a:r>
              <a:rPr kumimoji="0" lang="en-US" altLang="zh-CN" sz="13800" b="1" i="0" u="none" strike="noStrike" kern="1200" cap="none" spc="0" normalizeH="0" baseline="0" noProof="0" dirty="0">
                <a:ln>
                  <a:noFill/>
                </a:ln>
                <a:solidFill>
                  <a:prstClr val="black">
                    <a:lumMod val="75000"/>
                    <a:lumOff val="25000"/>
                  </a:prstClr>
                </a:solidFill>
                <a:effectLst/>
                <a:uLnTx/>
                <a:uFillTx/>
                <a:latin typeface="仓耳青禾体-谷力 W05"/>
                <a:ea typeface="仓耳青禾体-谷力 W05"/>
                <a:cs typeface="+mn-ea"/>
                <a:sym typeface="+mn-lt"/>
              </a:rPr>
              <a:t>04</a:t>
            </a:r>
            <a:endParaRPr kumimoji="0" lang="en-US" altLang="zh-CN" sz="13800" b="1" i="0" u="none" strike="noStrike" kern="1200" cap="none" spc="0" normalizeH="0" baseline="0" noProof="0" dirty="0">
              <a:ln>
                <a:noFill/>
              </a:ln>
              <a:solidFill>
                <a:prstClr val="black">
                  <a:lumMod val="75000"/>
                  <a:lumOff val="25000"/>
                </a:prstClr>
              </a:solidFill>
              <a:effectLst/>
              <a:uLnTx/>
              <a:uFillTx/>
              <a:latin typeface="仓耳青禾体-谷力 W05"/>
              <a:ea typeface="仓耳青禾体-谷力 W05"/>
              <a:cs typeface="+mn-ea"/>
              <a:sym typeface="+mn-lt"/>
            </a:endParaRPr>
          </a:p>
        </p:txBody>
      </p:sp>
      <p:sp>
        <p:nvSpPr>
          <p:cNvPr id="7" name="Freeform 5"/>
          <p:cNvSpPr>
            <a:spLocks noChangeArrowheads="1"/>
          </p:cNvSpPr>
          <p:nvPr/>
        </p:nvSpPr>
        <p:spPr bwMode="auto">
          <a:xfrm>
            <a:off x="2667901" y="2517767"/>
            <a:ext cx="5317589" cy="133437"/>
          </a:xfrm>
          <a:custGeom>
            <a:avLst/>
            <a:gdLst>
              <a:gd name="T0" fmla="*/ 1 w 2288"/>
              <a:gd name="T1" fmla="*/ 2 h 38"/>
              <a:gd name="T2" fmla="*/ 2 w 2288"/>
              <a:gd name="T3" fmla="*/ 6 h 38"/>
              <a:gd name="T4" fmla="*/ 152 w 2288"/>
              <a:gd name="T5" fmla="*/ 19 h 38"/>
              <a:gd name="T6" fmla="*/ 199 w 2288"/>
              <a:gd name="T7" fmla="*/ 17 h 38"/>
              <a:gd name="T8" fmla="*/ 566 w 2288"/>
              <a:gd name="T9" fmla="*/ 25 h 38"/>
              <a:gd name="T10" fmla="*/ 710 w 2288"/>
              <a:gd name="T11" fmla="*/ 29 h 38"/>
              <a:gd name="T12" fmla="*/ 1040 w 2288"/>
              <a:gd name="T13" fmla="*/ 31 h 38"/>
              <a:gd name="T14" fmla="*/ 1426 w 2288"/>
              <a:gd name="T15" fmla="*/ 34 h 38"/>
              <a:gd name="T16" fmla="*/ 1706 w 2288"/>
              <a:gd name="T17" fmla="*/ 35 h 38"/>
              <a:gd name="T18" fmla="*/ 1898 w 2288"/>
              <a:gd name="T19" fmla="*/ 34 h 38"/>
              <a:gd name="T20" fmla="*/ 2020 w 2288"/>
              <a:gd name="T21" fmla="*/ 31 h 38"/>
              <a:gd name="T22" fmla="*/ 2182 w 2288"/>
              <a:gd name="T23" fmla="*/ 29 h 38"/>
              <a:gd name="T24" fmla="*/ 2210 w 2288"/>
              <a:gd name="T25" fmla="*/ 31 h 38"/>
              <a:gd name="T26" fmla="*/ 2286 w 2288"/>
              <a:gd name="T27" fmla="*/ 28 h 38"/>
              <a:gd name="T28" fmla="*/ 2287 w 2288"/>
              <a:gd name="T29" fmla="*/ 24 h 38"/>
              <a:gd name="T30" fmla="*/ 2283 w 2288"/>
              <a:gd name="T31" fmla="*/ 23 h 38"/>
              <a:gd name="T32" fmla="*/ 2210 w 2288"/>
              <a:gd name="T33" fmla="*/ 25 h 38"/>
              <a:gd name="T34" fmla="*/ 2183 w 2288"/>
              <a:gd name="T35" fmla="*/ 23 h 38"/>
              <a:gd name="T36" fmla="*/ 2020 w 2288"/>
              <a:gd name="T37" fmla="*/ 25 h 38"/>
              <a:gd name="T38" fmla="*/ 1898 w 2288"/>
              <a:gd name="T39" fmla="*/ 28 h 38"/>
              <a:gd name="T40" fmla="*/ 1706 w 2288"/>
              <a:gd name="T41" fmla="*/ 29 h 38"/>
              <a:gd name="T42" fmla="*/ 1426 w 2288"/>
              <a:gd name="T43" fmla="*/ 28 h 38"/>
              <a:gd name="T44" fmla="*/ 1040 w 2288"/>
              <a:gd name="T45" fmla="*/ 25 h 38"/>
              <a:gd name="T46" fmla="*/ 710 w 2288"/>
              <a:gd name="T47" fmla="*/ 23 h 38"/>
              <a:gd name="T48" fmla="*/ 567 w 2288"/>
              <a:gd name="T49" fmla="*/ 19 h 38"/>
              <a:gd name="T50" fmla="*/ 199 w 2288"/>
              <a:gd name="T51" fmla="*/ 11 h 38"/>
              <a:gd name="T52" fmla="*/ 152 w 2288"/>
              <a:gd name="T53" fmla="*/ 13 h 38"/>
              <a:gd name="T54" fmla="*/ 5 w 2288"/>
              <a:gd name="T55" fmla="*/ 1 h 38"/>
              <a:gd name="T56" fmla="*/ 1 w 2288"/>
              <a:gd name="T57" fmla="*/ 2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288" h="38">
                <a:moveTo>
                  <a:pt x="1" y="2"/>
                </a:moveTo>
                <a:cubicBezTo>
                  <a:pt x="0" y="3"/>
                  <a:pt x="1" y="5"/>
                  <a:pt x="2" y="6"/>
                </a:cubicBezTo>
                <a:cubicBezTo>
                  <a:pt x="39" y="25"/>
                  <a:pt x="99" y="22"/>
                  <a:pt x="152" y="19"/>
                </a:cubicBezTo>
                <a:cubicBezTo>
                  <a:pt x="169" y="18"/>
                  <a:pt x="185" y="17"/>
                  <a:pt x="199" y="17"/>
                </a:cubicBezTo>
                <a:cubicBezTo>
                  <a:pt x="322" y="17"/>
                  <a:pt x="446" y="21"/>
                  <a:pt x="566" y="25"/>
                </a:cubicBezTo>
                <a:cubicBezTo>
                  <a:pt x="710" y="29"/>
                  <a:pt x="710" y="29"/>
                  <a:pt x="710" y="29"/>
                </a:cubicBezTo>
                <a:cubicBezTo>
                  <a:pt x="820" y="32"/>
                  <a:pt x="932" y="31"/>
                  <a:pt x="1040" y="31"/>
                </a:cubicBezTo>
                <a:cubicBezTo>
                  <a:pt x="1167" y="30"/>
                  <a:pt x="1297" y="29"/>
                  <a:pt x="1426" y="34"/>
                </a:cubicBezTo>
                <a:cubicBezTo>
                  <a:pt x="1519" y="37"/>
                  <a:pt x="1614" y="36"/>
                  <a:pt x="1706" y="35"/>
                </a:cubicBezTo>
                <a:cubicBezTo>
                  <a:pt x="1769" y="34"/>
                  <a:pt x="1834" y="34"/>
                  <a:pt x="1898" y="34"/>
                </a:cubicBezTo>
                <a:cubicBezTo>
                  <a:pt x="1939" y="35"/>
                  <a:pt x="1980" y="33"/>
                  <a:pt x="2020" y="31"/>
                </a:cubicBezTo>
                <a:cubicBezTo>
                  <a:pt x="2073" y="28"/>
                  <a:pt x="2128" y="26"/>
                  <a:pt x="2182" y="29"/>
                </a:cubicBezTo>
                <a:cubicBezTo>
                  <a:pt x="2191" y="29"/>
                  <a:pt x="2200" y="30"/>
                  <a:pt x="2210" y="31"/>
                </a:cubicBezTo>
                <a:cubicBezTo>
                  <a:pt x="2236" y="34"/>
                  <a:pt x="2266" y="38"/>
                  <a:pt x="2286" y="28"/>
                </a:cubicBezTo>
                <a:cubicBezTo>
                  <a:pt x="2287" y="28"/>
                  <a:pt x="2288" y="26"/>
                  <a:pt x="2287" y="24"/>
                </a:cubicBezTo>
                <a:cubicBezTo>
                  <a:pt x="2286" y="23"/>
                  <a:pt x="2285" y="22"/>
                  <a:pt x="2283" y="23"/>
                </a:cubicBezTo>
                <a:cubicBezTo>
                  <a:pt x="2265" y="32"/>
                  <a:pt x="2236" y="28"/>
                  <a:pt x="2210" y="25"/>
                </a:cubicBezTo>
                <a:cubicBezTo>
                  <a:pt x="2200" y="24"/>
                  <a:pt x="2191" y="23"/>
                  <a:pt x="2183" y="23"/>
                </a:cubicBezTo>
                <a:cubicBezTo>
                  <a:pt x="2128" y="20"/>
                  <a:pt x="2073" y="22"/>
                  <a:pt x="2020" y="25"/>
                </a:cubicBezTo>
                <a:cubicBezTo>
                  <a:pt x="1980" y="27"/>
                  <a:pt x="1938" y="29"/>
                  <a:pt x="1898" y="28"/>
                </a:cubicBezTo>
                <a:cubicBezTo>
                  <a:pt x="1834" y="28"/>
                  <a:pt x="1769" y="28"/>
                  <a:pt x="1706" y="29"/>
                </a:cubicBezTo>
                <a:cubicBezTo>
                  <a:pt x="1614" y="30"/>
                  <a:pt x="1519" y="32"/>
                  <a:pt x="1426" y="28"/>
                </a:cubicBezTo>
                <a:cubicBezTo>
                  <a:pt x="1297" y="23"/>
                  <a:pt x="1167" y="24"/>
                  <a:pt x="1040" y="25"/>
                </a:cubicBezTo>
                <a:cubicBezTo>
                  <a:pt x="932" y="25"/>
                  <a:pt x="820" y="26"/>
                  <a:pt x="710" y="23"/>
                </a:cubicBezTo>
                <a:cubicBezTo>
                  <a:pt x="567" y="19"/>
                  <a:pt x="567" y="19"/>
                  <a:pt x="567" y="19"/>
                </a:cubicBezTo>
                <a:cubicBezTo>
                  <a:pt x="446" y="15"/>
                  <a:pt x="322" y="11"/>
                  <a:pt x="199" y="11"/>
                </a:cubicBezTo>
                <a:cubicBezTo>
                  <a:pt x="185" y="11"/>
                  <a:pt x="169" y="12"/>
                  <a:pt x="152" y="13"/>
                </a:cubicBezTo>
                <a:cubicBezTo>
                  <a:pt x="100" y="16"/>
                  <a:pt x="40" y="19"/>
                  <a:pt x="5" y="1"/>
                </a:cubicBezTo>
                <a:cubicBezTo>
                  <a:pt x="4" y="0"/>
                  <a:pt x="2" y="0"/>
                  <a:pt x="1" y="2"/>
                </a:cubicBezTo>
                <a:close/>
              </a:path>
            </a:pathLst>
          </a:custGeom>
          <a:solidFill>
            <a:srgbClr val="595959"/>
          </a:solid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dirty="0">
              <a:ln>
                <a:noFill/>
              </a:ln>
              <a:solidFill>
                <a:prstClr val="black"/>
              </a:solidFill>
              <a:effectLst/>
              <a:uLnTx/>
              <a:uFillTx/>
              <a:latin typeface="仓耳青禾体-谷力 W05"/>
              <a:ea typeface="仓耳青禾体-谷力 W05"/>
              <a:cs typeface="+mn-ea"/>
              <a:sym typeface="+mn-lt"/>
            </a:endParaRPr>
          </a:p>
        </p:txBody>
      </p:sp>
      <p:cxnSp>
        <p:nvCxnSpPr>
          <p:cNvPr id="18" name="直接连接符 17"/>
          <p:cNvCxnSpPr/>
          <p:nvPr/>
        </p:nvCxnSpPr>
        <p:spPr>
          <a:xfrm>
            <a:off x="9390710" y="1113875"/>
            <a:ext cx="0" cy="2020824"/>
          </a:xfrm>
          <a:prstGeom prst="line">
            <a:avLst/>
          </a:prstGeom>
          <a:ln w="22225">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grpSp>
        <p:nvGrpSpPr>
          <p:cNvPr id="19" name="组合 18"/>
          <p:cNvGrpSpPr/>
          <p:nvPr/>
        </p:nvGrpSpPr>
        <p:grpSpPr>
          <a:xfrm rot="10800000">
            <a:off x="8476945" y="3134699"/>
            <a:ext cx="1958079" cy="1956816"/>
            <a:chOff x="5045075" y="739776"/>
            <a:chExt cx="2462212" cy="2460624"/>
          </a:xfrm>
        </p:grpSpPr>
        <p:sp>
          <p:nvSpPr>
            <p:cNvPr id="20" name="Freeform 11"/>
            <p:cNvSpPr>
              <a:spLocks noEditPoints="1"/>
            </p:cNvSpPr>
            <p:nvPr/>
          </p:nvSpPr>
          <p:spPr bwMode="auto">
            <a:xfrm>
              <a:off x="5536459" y="1271437"/>
              <a:ext cx="1563687" cy="1468437"/>
            </a:xfrm>
            <a:custGeom>
              <a:avLst/>
              <a:gdLst>
                <a:gd name="T0" fmla="*/ 694 w 710"/>
                <a:gd name="T1" fmla="*/ 221 h 666"/>
                <a:gd name="T2" fmla="*/ 681 w 710"/>
                <a:gd name="T3" fmla="*/ 166 h 666"/>
                <a:gd name="T4" fmla="*/ 627 w 710"/>
                <a:gd name="T5" fmla="*/ 134 h 666"/>
                <a:gd name="T6" fmla="*/ 632 w 710"/>
                <a:gd name="T7" fmla="*/ 87 h 666"/>
                <a:gd name="T8" fmla="*/ 562 w 710"/>
                <a:gd name="T9" fmla="*/ 33 h 666"/>
                <a:gd name="T10" fmla="*/ 478 w 710"/>
                <a:gd name="T11" fmla="*/ 11 h 666"/>
                <a:gd name="T12" fmla="*/ 418 w 710"/>
                <a:gd name="T13" fmla="*/ 19 h 666"/>
                <a:gd name="T14" fmla="*/ 366 w 710"/>
                <a:gd name="T15" fmla="*/ 29 h 666"/>
                <a:gd name="T16" fmla="*/ 320 w 710"/>
                <a:gd name="T17" fmla="*/ 29 h 666"/>
                <a:gd name="T18" fmla="*/ 330 w 710"/>
                <a:gd name="T19" fmla="*/ 90 h 666"/>
                <a:gd name="T20" fmla="*/ 220 w 710"/>
                <a:gd name="T21" fmla="*/ 61 h 666"/>
                <a:gd name="T22" fmla="*/ 167 w 710"/>
                <a:gd name="T23" fmla="*/ 57 h 666"/>
                <a:gd name="T24" fmla="*/ 147 w 710"/>
                <a:gd name="T25" fmla="*/ 92 h 666"/>
                <a:gd name="T26" fmla="*/ 252 w 710"/>
                <a:gd name="T27" fmla="*/ 227 h 666"/>
                <a:gd name="T28" fmla="*/ 97 w 710"/>
                <a:gd name="T29" fmla="*/ 167 h 666"/>
                <a:gd name="T30" fmla="*/ 124 w 710"/>
                <a:gd name="T31" fmla="*/ 227 h 666"/>
                <a:gd name="T32" fmla="*/ 48 w 710"/>
                <a:gd name="T33" fmla="*/ 219 h 666"/>
                <a:gd name="T34" fmla="*/ 16 w 710"/>
                <a:gd name="T35" fmla="*/ 270 h 666"/>
                <a:gd name="T36" fmla="*/ 42 w 710"/>
                <a:gd name="T37" fmla="*/ 312 h 666"/>
                <a:gd name="T38" fmla="*/ 46 w 710"/>
                <a:gd name="T39" fmla="*/ 353 h 666"/>
                <a:gd name="T40" fmla="*/ 59 w 710"/>
                <a:gd name="T41" fmla="*/ 396 h 666"/>
                <a:gd name="T42" fmla="*/ 84 w 710"/>
                <a:gd name="T43" fmla="*/ 447 h 666"/>
                <a:gd name="T44" fmla="*/ 126 w 710"/>
                <a:gd name="T45" fmla="*/ 514 h 666"/>
                <a:gd name="T46" fmla="*/ 201 w 710"/>
                <a:gd name="T47" fmla="*/ 587 h 666"/>
                <a:gd name="T48" fmla="*/ 223 w 710"/>
                <a:gd name="T49" fmla="*/ 608 h 666"/>
                <a:gd name="T50" fmla="*/ 305 w 710"/>
                <a:gd name="T51" fmla="*/ 637 h 666"/>
                <a:gd name="T52" fmla="*/ 332 w 710"/>
                <a:gd name="T53" fmla="*/ 630 h 666"/>
                <a:gd name="T54" fmla="*/ 399 w 710"/>
                <a:gd name="T55" fmla="*/ 640 h 666"/>
                <a:gd name="T56" fmla="*/ 440 w 710"/>
                <a:gd name="T57" fmla="*/ 631 h 666"/>
                <a:gd name="T58" fmla="*/ 455 w 710"/>
                <a:gd name="T59" fmla="*/ 619 h 666"/>
                <a:gd name="T60" fmla="*/ 456 w 710"/>
                <a:gd name="T61" fmla="*/ 571 h 666"/>
                <a:gd name="T62" fmla="*/ 461 w 710"/>
                <a:gd name="T63" fmla="*/ 571 h 666"/>
                <a:gd name="T64" fmla="*/ 417 w 710"/>
                <a:gd name="T65" fmla="*/ 492 h 666"/>
                <a:gd name="T66" fmla="*/ 492 w 710"/>
                <a:gd name="T67" fmla="*/ 487 h 666"/>
                <a:gd name="T68" fmla="*/ 560 w 710"/>
                <a:gd name="T69" fmla="*/ 527 h 666"/>
                <a:gd name="T70" fmla="*/ 379 w 710"/>
                <a:gd name="T71" fmla="*/ 359 h 666"/>
                <a:gd name="T72" fmla="*/ 557 w 710"/>
                <a:gd name="T73" fmla="*/ 455 h 666"/>
                <a:gd name="T74" fmla="*/ 622 w 710"/>
                <a:gd name="T75" fmla="*/ 452 h 666"/>
                <a:gd name="T76" fmla="*/ 632 w 710"/>
                <a:gd name="T77" fmla="*/ 411 h 666"/>
                <a:gd name="T78" fmla="*/ 585 w 710"/>
                <a:gd name="T79" fmla="*/ 339 h 666"/>
                <a:gd name="T80" fmla="*/ 645 w 710"/>
                <a:gd name="T81" fmla="*/ 333 h 666"/>
                <a:gd name="T82" fmla="*/ 675 w 710"/>
                <a:gd name="T83" fmla="*/ 304 h 666"/>
                <a:gd name="T84" fmla="*/ 667 w 710"/>
                <a:gd name="T85" fmla="*/ 297 h 666"/>
                <a:gd name="T86" fmla="*/ 684 w 710"/>
                <a:gd name="T87" fmla="*/ 259 h 666"/>
                <a:gd name="T88" fmla="*/ 396 w 710"/>
                <a:gd name="T89" fmla="*/ 260 h 666"/>
                <a:gd name="T90" fmla="*/ 531 w 710"/>
                <a:gd name="T91" fmla="*/ 352 h 6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710" h="666">
                  <a:moveTo>
                    <a:pt x="684" y="259"/>
                  </a:moveTo>
                  <a:cubicBezTo>
                    <a:pt x="701" y="258"/>
                    <a:pt x="710" y="233"/>
                    <a:pt x="694" y="221"/>
                  </a:cubicBezTo>
                  <a:cubicBezTo>
                    <a:pt x="669" y="203"/>
                    <a:pt x="669" y="203"/>
                    <a:pt x="669" y="203"/>
                  </a:cubicBezTo>
                  <a:cubicBezTo>
                    <a:pt x="688" y="205"/>
                    <a:pt x="701" y="177"/>
                    <a:pt x="681" y="166"/>
                  </a:cubicBezTo>
                  <a:cubicBezTo>
                    <a:pt x="676" y="163"/>
                    <a:pt x="671" y="160"/>
                    <a:pt x="666" y="158"/>
                  </a:cubicBezTo>
                  <a:cubicBezTo>
                    <a:pt x="653" y="150"/>
                    <a:pt x="640" y="142"/>
                    <a:pt x="627" y="134"/>
                  </a:cubicBezTo>
                  <a:cubicBezTo>
                    <a:pt x="645" y="137"/>
                    <a:pt x="661" y="117"/>
                    <a:pt x="646" y="101"/>
                  </a:cubicBezTo>
                  <a:cubicBezTo>
                    <a:pt x="641" y="96"/>
                    <a:pt x="636" y="91"/>
                    <a:pt x="632" y="87"/>
                  </a:cubicBezTo>
                  <a:cubicBezTo>
                    <a:pt x="633" y="81"/>
                    <a:pt x="631" y="76"/>
                    <a:pt x="625" y="71"/>
                  </a:cubicBezTo>
                  <a:cubicBezTo>
                    <a:pt x="605" y="56"/>
                    <a:pt x="585" y="43"/>
                    <a:pt x="562" y="33"/>
                  </a:cubicBezTo>
                  <a:cubicBezTo>
                    <a:pt x="549" y="27"/>
                    <a:pt x="537" y="34"/>
                    <a:pt x="533" y="44"/>
                  </a:cubicBezTo>
                  <a:cubicBezTo>
                    <a:pt x="515" y="34"/>
                    <a:pt x="496" y="23"/>
                    <a:pt x="478" y="11"/>
                  </a:cubicBezTo>
                  <a:cubicBezTo>
                    <a:pt x="460" y="0"/>
                    <a:pt x="442" y="21"/>
                    <a:pt x="450" y="37"/>
                  </a:cubicBezTo>
                  <a:cubicBezTo>
                    <a:pt x="439" y="31"/>
                    <a:pt x="428" y="25"/>
                    <a:pt x="418" y="19"/>
                  </a:cubicBezTo>
                  <a:cubicBezTo>
                    <a:pt x="400" y="9"/>
                    <a:pt x="385" y="27"/>
                    <a:pt x="389" y="42"/>
                  </a:cubicBezTo>
                  <a:cubicBezTo>
                    <a:pt x="381" y="38"/>
                    <a:pt x="374" y="33"/>
                    <a:pt x="366" y="29"/>
                  </a:cubicBezTo>
                  <a:cubicBezTo>
                    <a:pt x="353" y="22"/>
                    <a:pt x="340" y="30"/>
                    <a:pt x="337" y="41"/>
                  </a:cubicBezTo>
                  <a:cubicBezTo>
                    <a:pt x="331" y="37"/>
                    <a:pt x="325" y="33"/>
                    <a:pt x="320" y="29"/>
                  </a:cubicBezTo>
                  <a:cubicBezTo>
                    <a:pt x="301" y="16"/>
                    <a:pt x="278" y="46"/>
                    <a:pt x="296" y="61"/>
                  </a:cubicBezTo>
                  <a:cubicBezTo>
                    <a:pt x="307" y="70"/>
                    <a:pt x="318" y="80"/>
                    <a:pt x="330" y="90"/>
                  </a:cubicBezTo>
                  <a:cubicBezTo>
                    <a:pt x="302" y="71"/>
                    <a:pt x="275" y="52"/>
                    <a:pt x="247" y="33"/>
                  </a:cubicBezTo>
                  <a:cubicBezTo>
                    <a:pt x="230" y="21"/>
                    <a:pt x="211" y="45"/>
                    <a:pt x="220" y="61"/>
                  </a:cubicBezTo>
                  <a:cubicBezTo>
                    <a:pt x="210" y="59"/>
                    <a:pt x="200" y="68"/>
                    <a:pt x="198" y="77"/>
                  </a:cubicBezTo>
                  <a:cubicBezTo>
                    <a:pt x="188" y="71"/>
                    <a:pt x="178" y="64"/>
                    <a:pt x="167" y="57"/>
                  </a:cubicBezTo>
                  <a:cubicBezTo>
                    <a:pt x="148" y="44"/>
                    <a:pt x="127" y="73"/>
                    <a:pt x="143" y="88"/>
                  </a:cubicBezTo>
                  <a:cubicBezTo>
                    <a:pt x="145" y="90"/>
                    <a:pt x="146" y="91"/>
                    <a:pt x="147" y="92"/>
                  </a:cubicBezTo>
                  <a:cubicBezTo>
                    <a:pt x="140" y="99"/>
                    <a:pt x="138" y="110"/>
                    <a:pt x="147" y="120"/>
                  </a:cubicBezTo>
                  <a:cubicBezTo>
                    <a:pt x="180" y="157"/>
                    <a:pt x="215" y="193"/>
                    <a:pt x="252" y="227"/>
                  </a:cubicBezTo>
                  <a:cubicBezTo>
                    <a:pt x="210" y="200"/>
                    <a:pt x="168" y="173"/>
                    <a:pt x="127" y="144"/>
                  </a:cubicBezTo>
                  <a:cubicBezTo>
                    <a:pt x="111" y="134"/>
                    <a:pt x="93" y="152"/>
                    <a:pt x="97" y="167"/>
                  </a:cubicBezTo>
                  <a:cubicBezTo>
                    <a:pt x="88" y="173"/>
                    <a:pt x="84" y="186"/>
                    <a:pt x="94" y="197"/>
                  </a:cubicBezTo>
                  <a:cubicBezTo>
                    <a:pt x="104" y="207"/>
                    <a:pt x="114" y="217"/>
                    <a:pt x="124" y="227"/>
                  </a:cubicBezTo>
                  <a:cubicBezTo>
                    <a:pt x="109" y="216"/>
                    <a:pt x="94" y="205"/>
                    <a:pt x="78" y="196"/>
                  </a:cubicBezTo>
                  <a:cubicBezTo>
                    <a:pt x="62" y="186"/>
                    <a:pt x="43" y="204"/>
                    <a:pt x="48" y="219"/>
                  </a:cubicBezTo>
                  <a:cubicBezTo>
                    <a:pt x="42" y="222"/>
                    <a:pt x="37" y="229"/>
                    <a:pt x="36" y="236"/>
                  </a:cubicBezTo>
                  <a:cubicBezTo>
                    <a:pt x="19" y="230"/>
                    <a:pt x="0" y="257"/>
                    <a:pt x="16" y="270"/>
                  </a:cubicBezTo>
                  <a:cubicBezTo>
                    <a:pt x="24" y="276"/>
                    <a:pt x="32" y="282"/>
                    <a:pt x="39" y="288"/>
                  </a:cubicBezTo>
                  <a:cubicBezTo>
                    <a:pt x="34" y="295"/>
                    <a:pt x="33" y="304"/>
                    <a:pt x="42" y="312"/>
                  </a:cubicBezTo>
                  <a:cubicBezTo>
                    <a:pt x="45" y="315"/>
                    <a:pt x="49" y="318"/>
                    <a:pt x="52" y="321"/>
                  </a:cubicBezTo>
                  <a:cubicBezTo>
                    <a:pt x="41" y="326"/>
                    <a:pt x="34" y="341"/>
                    <a:pt x="46" y="353"/>
                  </a:cubicBezTo>
                  <a:cubicBezTo>
                    <a:pt x="51" y="357"/>
                    <a:pt x="56" y="362"/>
                    <a:pt x="61" y="367"/>
                  </a:cubicBezTo>
                  <a:cubicBezTo>
                    <a:pt x="53" y="374"/>
                    <a:pt x="49" y="388"/>
                    <a:pt x="59" y="396"/>
                  </a:cubicBezTo>
                  <a:cubicBezTo>
                    <a:pt x="68" y="404"/>
                    <a:pt x="77" y="411"/>
                    <a:pt x="85" y="418"/>
                  </a:cubicBezTo>
                  <a:cubicBezTo>
                    <a:pt x="78" y="426"/>
                    <a:pt x="75" y="438"/>
                    <a:pt x="84" y="447"/>
                  </a:cubicBezTo>
                  <a:cubicBezTo>
                    <a:pt x="97" y="459"/>
                    <a:pt x="110" y="471"/>
                    <a:pt x="123" y="482"/>
                  </a:cubicBezTo>
                  <a:cubicBezTo>
                    <a:pt x="115" y="491"/>
                    <a:pt x="114" y="505"/>
                    <a:pt x="126" y="514"/>
                  </a:cubicBezTo>
                  <a:cubicBezTo>
                    <a:pt x="149" y="529"/>
                    <a:pt x="172" y="545"/>
                    <a:pt x="194" y="561"/>
                  </a:cubicBezTo>
                  <a:cubicBezTo>
                    <a:pt x="190" y="569"/>
                    <a:pt x="191" y="580"/>
                    <a:pt x="201" y="587"/>
                  </a:cubicBezTo>
                  <a:cubicBezTo>
                    <a:pt x="205" y="590"/>
                    <a:pt x="210" y="593"/>
                    <a:pt x="214" y="596"/>
                  </a:cubicBezTo>
                  <a:cubicBezTo>
                    <a:pt x="215" y="600"/>
                    <a:pt x="218" y="605"/>
                    <a:pt x="223" y="608"/>
                  </a:cubicBezTo>
                  <a:cubicBezTo>
                    <a:pt x="280" y="642"/>
                    <a:pt x="280" y="642"/>
                    <a:pt x="280" y="642"/>
                  </a:cubicBezTo>
                  <a:cubicBezTo>
                    <a:pt x="290" y="648"/>
                    <a:pt x="300" y="644"/>
                    <a:pt x="305" y="637"/>
                  </a:cubicBezTo>
                  <a:cubicBezTo>
                    <a:pt x="307" y="638"/>
                    <a:pt x="309" y="639"/>
                    <a:pt x="310" y="639"/>
                  </a:cubicBezTo>
                  <a:cubicBezTo>
                    <a:pt x="321" y="643"/>
                    <a:pt x="329" y="638"/>
                    <a:pt x="332" y="630"/>
                  </a:cubicBezTo>
                  <a:cubicBezTo>
                    <a:pt x="345" y="639"/>
                    <a:pt x="357" y="648"/>
                    <a:pt x="369" y="657"/>
                  </a:cubicBezTo>
                  <a:cubicBezTo>
                    <a:pt x="382" y="666"/>
                    <a:pt x="398" y="653"/>
                    <a:pt x="399" y="640"/>
                  </a:cubicBezTo>
                  <a:cubicBezTo>
                    <a:pt x="403" y="642"/>
                    <a:pt x="407" y="644"/>
                    <a:pt x="410" y="647"/>
                  </a:cubicBezTo>
                  <a:cubicBezTo>
                    <a:pt x="425" y="656"/>
                    <a:pt x="439" y="644"/>
                    <a:pt x="440" y="631"/>
                  </a:cubicBezTo>
                  <a:cubicBezTo>
                    <a:pt x="444" y="626"/>
                    <a:pt x="447" y="620"/>
                    <a:pt x="447" y="614"/>
                  </a:cubicBezTo>
                  <a:cubicBezTo>
                    <a:pt x="450" y="615"/>
                    <a:pt x="452" y="617"/>
                    <a:pt x="455" y="619"/>
                  </a:cubicBezTo>
                  <a:cubicBezTo>
                    <a:pt x="477" y="633"/>
                    <a:pt x="497" y="599"/>
                    <a:pt x="475" y="584"/>
                  </a:cubicBezTo>
                  <a:cubicBezTo>
                    <a:pt x="469" y="580"/>
                    <a:pt x="463" y="576"/>
                    <a:pt x="456" y="571"/>
                  </a:cubicBezTo>
                  <a:cubicBezTo>
                    <a:pt x="457" y="571"/>
                    <a:pt x="458" y="571"/>
                    <a:pt x="459" y="571"/>
                  </a:cubicBezTo>
                  <a:cubicBezTo>
                    <a:pt x="460" y="571"/>
                    <a:pt x="461" y="571"/>
                    <a:pt x="461" y="571"/>
                  </a:cubicBezTo>
                  <a:cubicBezTo>
                    <a:pt x="484" y="580"/>
                    <a:pt x="494" y="547"/>
                    <a:pt x="477" y="535"/>
                  </a:cubicBezTo>
                  <a:cubicBezTo>
                    <a:pt x="456" y="521"/>
                    <a:pt x="437" y="507"/>
                    <a:pt x="417" y="492"/>
                  </a:cubicBezTo>
                  <a:cubicBezTo>
                    <a:pt x="435" y="502"/>
                    <a:pt x="453" y="512"/>
                    <a:pt x="472" y="522"/>
                  </a:cubicBezTo>
                  <a:cubicBezTo>
                    <a:pt x="494" y="534"/>
                    <a:pt x="514" y="501"/>
                    <a:pt x="492" y="487"/>
                  </a:cubicBezTo>
                  <a:cubicBezTo>
                    <a:pt x="465" y="471"/>
                    <a:pt x="438" y="453"/>
                    <a:pt x="413" y="434"/>
                  </a:cubicBezTo>
                  <a:cubicBezTo>
                    <a:pt x="460" y="468"/>
                    <a:pt x="509" y="499"/>
                    <a:pt x="560" y="527"/>
                  </a:cubicBezTo>
                  <a:cubicBezTo>
                    <a:pt x="583" y="540"/>
                    <a:pt x="602" y="506"/>
                    <a:pt x="580" y="493"/>
                  </a:cubicBezTo>
                  <a:cubicBezTo>
                    <a:pt x="512" y="450"/>
                    <a:pt x="445" y="405"/>
                    <a:pt x="379" y="359"/>
                  </a:cubicBezTo>
                  <a:cubicBezTo>
                    <a:pt x="367" y="350"/>
                    <a:pt x="356" y="341"/>
                    <a:pt x="344" y="332"/>
                  </a:cubicBezTo>
                  <a:cubicBezTo>
                    <a:pt x="414" y="375"/>
                    <a:pt x="485" y="416"/>
                    <a:pt x="557" y="455"/>
                  </a:cubicBezTo>
                  <a:cubicBezTo>
                    <a:pt x="574" y="464"/>
                    <a:pt x="590" y="447"/>
                    <a:pt x="587" y="433"/>
                  </a:cubicBezTo>
                  <a:cubicBezTo>
                    <a:pt x="598" y="439"/>
                    <a:pt x="610" y="446"/>
                    <a:pt x="622" y="452"/>
                  </a:cubicBezTo>
                  <a:cubicBezTo>
                    <a:pt x="645" y="464"/>
                    <a:pt x="665" y="430"/>
                    <a:pt x="642" y="417"/>
                  </a:cubicBezTo>
                  <a:cubicBezTo>
                    <a:pt x="639" y="415"/>
                    <a:pt x="635" y="413"/>
                    <a:pt x="632" y="411"/>
                  </a:cubicBezTo>
                  <a:cubicBezTo>
                    <a:pt x="646" y="407"/>
                    <a:pt x="653" y="385"/>
                    <a:pt x="637" y="374"/>
                  </a:cubicBezTo>
                  <a:cubicBezTo>
                    <a:pt x="620" y="363"/>
                    <a:pt x="602" y="351"/>
                    <a:pt x="585" y="339"/>
                  </a:cubicBezTo>
                  <a:cubicBezTo>
                    <a:pt x="595" y="344"/>
                    <a:pt x="605" y="350"/>
                    <a:pt x="615" y="355"/>
                  </a:cubicBezTo>
                  <a:cubicBezTo>
                    <a:pt x="632" y="363"/>
                    <a:pt x="647" y="347"/>
                    <a:pt x="645" y="333"/>
                  </a:cubicBezTo>
                  <a:cubicBezTo>
                    <a:pt x="648" y="335"/>
                    <a:pt x="651" y="337"/>
                    <a:pt x="655" y="339"/>
                  </a:cubicBezTo>
                  <a:cubicBezTo>
                    <a:pt x="677" y="352"/>
                    <a:pt x="696" y="319"/>
                    <a:pt x="675" y="304"/>
                  </a:cubicBezTo>
                  <a:cubicBezTo>
                    <a:pt x="669" y="300"/>
                    <a:pt x="662" y="295"/>
                    <a:pt x="656" y="291"/>
                  </a:cubicBezTo>
                  <a:cubicBezTo>
                    <a:pt x="659" y="293"/>
                    <a:pt x="663" y="295"/>
                    <a:pt x="667" y="297"/>
                  </a:cubicBezTo>
                  <a:cubicBezTo>
                    <a:pt x="687" y="308"/>
                    <a:pt x="706" y="282"/>
                    <a:pt x="691" y="266"/>
                  </a:cubicBezTo>
                  <a:cubicBezTo>
                    <a:pt x="689" y="263"/>
                    <a:pt x="687" y="261"/>
                    <a:pt x="684" y="259"/>
                  </a:cubicBezTo>
                  <a:close/>
                  <a:moveTo>
                    <a:pt x="531" y="352"/>
                  </a:moveTo>
                  <a:cubicBezTo>
                    <a:pt x="485" y="324"/>
                    <a:pt x="439" y="293"/>
                    <a:pt x="396" y="260"/>
                  </a:cubicBezTo>
                  <a:cubicBezTo>
                    <a:pt x="463" y="305"/>
                    <a:pt x="463" y="305"/>
                    <a:pt x="463" y="305"/>
                  </a:cubicBezTo>
                  <a:cubicBezTo>
                    <a:pt x="485" y="321"/>
                    <a:pt x="508" y="337"/>
                    <a:pt x="531" y="352"/>
                  </a:cubicBez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sp>
          <p:nvSpPr>
            <p:cNvPr id="21" name="Freeform 12"/>
            <p:cNvSpPr>
              <a:spLocks noEditPoints="1"/>
            </p:cNvSpPr>
            <p:nvPr/>
          </p:nvSpPr>
          <p:spPr bwMode="auto">
            <a:xfrm>
              <a:off x="5618163" y="1284288"/>
              <a:ext cx="1427162" cy="1916112"/>
            </a:xfrm>
            <a:custGeom>
              <a:avLst/>
              <a:gdLst>
                <a:gd name="T0" fmla="*/ 158 w 648"/>
                <a:gd name="T1" fmla="*/ 52 h 869"/>
                <a:gd name="T2" fmla="*/ 100 w 648"/>
                <a:gd name="T3" fmla="*/ 490 h 869"/>
                <a:gd name="T4" fmla="*/ 248 w 648"/>
                <a:gd name="T5" fmla="*/ 653 h 869"/>
                <a:gd name="T6" fmla="*/ 240 w 648"/>
                <a:gd name="T7" fmla="*/ 697 h 869"/>
                <a:gd name="T8" fmla="*/ 240 w 648"/>
                <a:gd name="T9" fmla="*/ 743 h 869"/>
                <a:gd name="T10" fmla="*/ 256 w 648"/>
                <a:gd name="T11" fmla="*/ 811 h 869"/>
                <a:gd name="T12" fmla="*/ 394 w 648"/>
                <a:gd name="T13" fmla="*/ 821 h 869"/>
                <a:gd name="T14" fmla="*/ 420 w 648"/>
                <a:gd name="T15" fmla="*/ 808 h 869"/>
                <a:gd name="T16" fmla="*/ 413 w 648"/>
                <a:gd name="T17" fmla="*/ 705 h 869"/>
                <a:gd name="T18" fmla="*/ 411 w 648"/>
                <a:gd name="T19" fmla="*/ 655 h 869"/>
                <a:gd name="T20" fmla="*/ 413 w 648"/>
                <a:gd name="T21" fmla="*/ 645 h 869"/>
                <a:gd name="T22" fmla="*/ 620 w 648"/>
                <a:gd name="T23" fmla="*/ 354 h 869"/>
                <a:gd name="T24" fmla="*/ 254 w 648"/>
                <a:gd name="T25" fmla="*/ 660 h 869"/>
                <a:gd name="T26" fmla="*/ 348 w 648"/>
                <a:gd name="T27" fmla="*/ 667 h 869"/>
                <a:gd name="T28" fmla="*/ 401 w 648"/>
                <a:gd name="T29" fmla="*/ 669 h 869"/>
                <a:gd name="T30" fmla="*/ 385 w 648"/>
                <a:gd name="T31" fmla="*/ 694 h 869"/>
                <a:gd name="T32" fmla="*/ 323 w 648"/>
                <a:gd name="T33" fmla="*/ 699 h 869"/>
                <a:gd name="T34" fmla="*/ 254 w 648"/>
                <a:gd name="T35" fmla="*/ 660 h 869"/>
                <a:gd name="T36" fmla="*/ 298 w 648"/>
                <a:gd name="T37" fmla="*/ 649 h 869"/>
                <a:gd name="T38" fmla="*/ 190 w 648"/>
                <a:gd name="T39" fmla="*/ 400 h 869"/>
                <a:gd name="T40" fmla="*/ 321 w 648"/>
                <a:gd name="T41" fmla="*/ 329 h 869"/>
                <a:gd name="T42" fmla="*/ 380 w 648"/>
                <a:gd name="T43" fmla="*/ 431 h 869"/>
                <a:gd name="T44" fmla="*/ 361 w 648"/>
                <a:gd name="T45" fmla="*/ 651 h 869"/>
                <a:gd name="T46" fmla="*/ 271 w 648"/>
                <a:gd name="T47" fmla="*/ 816 h 869"/>
                <a:gd name="T48" fmla="*/ 379 w 648"/>
                <a:gd name="T49" fmla="*/ 818 h 869"/>
                <a:gd name="T50" fmla="*/ 317 w 648"/>
                <a:gd name="T51" fmla="*/ 850 h 869"/>
                <a:gd name="T52" fmla="*/ 370 w 648"/>
                <a:gd name="T53" fmla="*/ 802 h 869"/>
                <a:gd name="T54" fmla="*/ 266 w 648"/>
                <a:gd name="T55" fmla="*/ 798 h 869"/>
                <a:gd name="T56" fmla="*/ 315 w 648"/>
                <a:gd name="T57" fmla="*/ 764 h 869"/>
                <a:gd name="T58" fmla="*/ 403 w 648"/>
                <a:gd name="T59" fmla="*/ 759 h 869"/>
                <a:gd name="T60" fmla="*/ 396 w 648"/>
                <a:gd name="T61" fmla="*/ 743 h 869"/>
                <a:gd name="T62" fmla="*/ 323 w 648"/>
                <a:gd name="T63" fmla="*/ 748 h 869"/>
                <a:gd name="T64" fmla="*/ 249 w 648"/>
                <a:gd name="T65" fmla="*/ 704 h 869"/>
                <a:gd name="T66" fmla="*/ 381 w 648"/>
                <a:gd name="T67" fmla="*/ 711 h 869"/>
                <a:gd name="T68" fmla="*/ 399 w 648"/>
                <a:gd name="T69" fmla="*/ 714 h 869"/>
                <a:gd name="T70" fmla="*/ 601 w 648"/>
                <a:gd name="T71" fmla="*/ 355 h 869"/>
                <a:gd name="T72" fmla="*/ 484 w 648"/>
                <a:gd name="T73" fmla="*/ 509 h 869"/>
                <a:gd name="T74" fmla="*/ 396 w 648"/>
                <a:gd name="T75" fmla="*/ 649 h 869"/>
                <a:gd name="T76" fmla="*/ 377 w 648"/>
                <a:gd name="T77" fmla="*/ 544 h 869"/>
                <a:gd name="T78" fmla="*/ 423 w 648"/>
                <a:gd name="T79" fmla="*/ 362 h 869"/>
                <a:gd name="T80" fmla="*/ 484 w 648"/>
                <a:gd name="T81" fmla="*/ 345 h 869"/>
                <a:gd name="T82" fmla="*/ 454 w 648"/>
                <a:gd name="T83" fmla="*/ 347 h 869"/>
                <a:gd name="T84" fmla="*/ 435 w 648"/>
                <a:gd name="T85" fmla="*/ 334 h 869"/>
                <a:gd name="T86" fmla="*/ 478 w 648"/>
                <a:gd name="T87" fmla="*/ 230 h 869"/>
                <a:gd name="T88" fmla="*/ 413 w 648"/>
                <a:gd name="T89" fmla="*/ 340 h 869"/>
                <a:gd name="T90" fmla="*/ 257 w 648"/>
                <a:gd name="T91" fmla="*/ 308 h 869"/>
                <a:gd name="T92" fmla="*/ 142 w 648"/>
                <a:gd name="T93" fmla="*/ 329 h 869"/>
                <a:gd name="T94" fmla="*/ 152 w 648"/>
                <a:gd name="T95" fmla="*/ 371 h 869"/>
                <a:gd name="T96" fmla="*/ 141 w 648"/>
                <a:gd name="T97" fmla="*/ 419 h 869"/>
                <a:gd name="T98" fmla="*/ 164 w 648"/>
                <a:gd name="T99" fmla="*/ 390 h 869"/>
                <a:gd name="T100" fmla="*/ 219 w 648"/>
                <a:gd name="T101" fmla="*/ 490 h 869"/>
                <a:gd name="T102" fmla="*/ 255 w 648"/>
                <a:gd name="T103" fmla="*/ 649 h 869"/>
                <a:gd name="T104" fmla="*/ 255 w 648"/>
                <a:gd name="T105" fmla="*/ 647 h 869"/>
                <a:gd name="T106" fmla="*/ 45 w 648"/>
                <a:gd name="T107" fmla="*/ 390 h 869"/>
                <a:gd name="T108" fmla="*/ 468 w 648"/>
                <a:gd name="T109" fmla="*/ 56 h 8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648" h="869">
                  <a:moveTo>
                    <a:pt x="503" y="51"/>
                  </a:moveTo>
                  <a:cubicBezTo>
                    <a:pt x="401" y="0"/>
                    <a:pt x="261" y="4"/>
                    <a:pt x="158" y="52"/>
                  </a:cubicBezTo>
                  <a:cubicBezTo>
                    <a:pt x="54" y="101"/>
                    <a:pt x="0" y="213"/>
                    <a:pt x="11" y="327"/>
                  </a:cubicBezTo>
                  <a:cubicBezTo>
                    <a:pt x="18" y="393"/>
                    <a:pt x="51" y="445"/>
                    <a:pt x="100" y="490"/>
                  </a:cubicBezTo>
                  <a:cubicBezTo>
                    <a:pt x="155" y="539"/>
                    <a:pt x="209" y="586"/>
                    <a:pt x="246" y="651"/>
                  </a:cubicBezTo>
                  <a:cubicBezTo>
                    <a:pt x="246" y="652"/>
                    <a:pt x="247" y="653"/>
                    <a:pt x="248" y="653"/>
                  </a:cubicBezTo>
                  <a:cubicBezTo>
                    <a:pt x="231" y="653"/>
                    <a:pt x="228" y="678"/>
                    <a:pt x="236" y="691"/>
                  </a:cubicBezTo>
                  <a:cubicBezTo>
                    <a:pt x="237" y="693"/>
                    <a:pt x="239" y="695"/>
                    <a:pt x="240" y="697"/>
                  </a:cubicBezTo>
                  <a:cubicBezTo>
                    <a:pt x="230" y="704"/>
                    <a:pt x="227" y="720"/>
                    <a:pt x="233" y="733"/>
                  </a:cubicBezTo>
                  <a:cubicBezTo>
                    <a:pt x="235" y="737"/>
                    <a:pt x="237" y="740"/>
                    <a:pt x="240" y="743"/>
                  </a:cubicBezTo>
                  <a:cubicBezTo>
                    <a:pt x="225" y="757"/>
                    <a:pt x="225" y="782"/>
                    <a:pt x="238" y="798"/>
                  </a:cubicBezTo>
                  <a:cubicBezTo>
                    <a:pt x="243" y="804"/>
                    <a:pt x="249" y="808"/>
                    <a:pt x="256" y="811"/>
                  </a:cubicBezTo>
                  <a:cubicBezTo>
                    <a:pt x="266" y="840"/>
                    <a:pt x="288" y="863"/>
                    <a:pt x="319" y="866"/>
                  </a:cubicBezTo>
                  <a:cubicBezTo>
                    <a:pt x="344" y="869"/>
                    <a:pt x="389" y="848"/>
                    <a:pt x="394" y="821"/>
                  </a:cubicBezTo>
                  <a:cubicBezTo>
                    <a:pt x="395" y="819"/>
                    <a:pt x="394" y="818"/>
                    <a:pt x="394" y="816"/>
                  </a:cubicBezTo>
                  <a:cubicBezTo>
                    <a:pt x="403" y="815"/>
                    <a:pt x="413" y="813"/>
                    <a:pt x="420" y="808"/>
                  </a:cubicBezTo>
                  <a:cubicBezTo>
                    <a:pt x="439" y="793"/>
                    <a:pt x="433" y="767"/>
                    <a:pt x="418" y="752"/>
                  </a:cubicBezTo>
                  <a:cubicBezTo>
                    <a:pt x="434" y="740"/>
                    <a:pt x="425" y="717"/>
                    <a:pt x="413" y="705"/>
                  </a:cubicBezTo>
                  <a:cubicBezTo>
                    <a:pt x="416" y="704"/>
                    <a:pt x="419" y="702"/>
                    <a:pt x="421" y="699"/>
                  </a:cubicBezTo>
                  <a:cubicBezTo>
                    <a:pt x="437" y="684"/>
                    <a:pt x="428" y="663"/>
                    <a:pt x="411" y="655"/>
                  </a:cubicBezTo>
                  <a:cubicBezTo>
                    <a:pt x="411" y="654"/>
                    <a:pt x="411" y="652"/>
                    <a:pt x="410" y="651"/>
                  </a:cubicBezTo>
                  <a:cubicBezTo>
                    <a:pt x="412" y="650"/>
                    <a:pt x="413" y="648"/>
                    <a:pt x="413" y="645"/>
                  </a:cubicBezTo>
                  <a:cubicBezTo>
                    <a:pt x="417" y="577"/>
                    <a:pt x="479" y="537"/>
                    <a:pt x="526" y="498"/>
                  </a:cubicBezTo>
                  <a:cubicBezTo>
                    <a:pt x="571" y="460"/>
                    <a:pt x="605" y="411"/>
                    <a:pt x="620" y="354"/>
                  </a:cubicBezTo>
                  <a:cubicBezTo>
                    <a:pt x="648" y="247"/>
                    <a:pt x="608" y="103"/>
                    <a:pt x="503" y="51"/>
                  </a:cubicBezTo>
                  <a:close/>
                  <a:moveTo>
                    <a:pt x="254" y="660"/>
                  </a:moveTo>
                  <a:cubicBezTo>
                    <a:pt x="254" y="660"/>
                    <a:pt x="255" y="660"/>
                    <a:pt x="255" y="660"/>
                  </a:cubicBezTo>
                  <a:cubicBezTo>
                    <a:pt x="286" y="665"/>
                    <a:pt x="317" y="666"/>
                    <a:pt x="348" y="667"/>
                  </a:cubicBezTo>
                  <a:cubicBezTo>
                    <a:pt x="363" y="668"/>
                    <a:pt x="381" y="671"/>
                    <a:pt x="397" y="665"/>
                  </a:cubicBezTo>
                  <a:cubicBezTo>
                    <a:pt x="397" y="667"/>
                    <a:pt x="399" y="668"/>
                    <a:pt x="401" y="669"/>
                  </a:cubicBezTo>
                  <a:cubicBezTo>
                    <a:pt x="407" y="684"/>
                    <a:pt x="405" y="692"/>
                    <a:pt x="396" y="693"/>
                  </a:cubicBezTo>
                  <a:cubicBezTo>
                    <a:pt x="392" y="693"/>
                    <a:pt x="389" y="694"/>
                    <a:pt x="385" y="694"/>
                  </a:cubicBezTo>
                  <a:cubicBezTo>
                    <a:pt x="380" y="695"/>
                    <a:pt x="375" y="696"/>
                    <a:pt x="370" y="696"/>
                  </a:cubicBezTo>
                  <a:cubicBezTo>
                    <a:pt x="354" y="698"/>
                    <a:pt x="339" y="698"/>
                    <a:pt x="323" y="699"/>
                  </a:cubicBezTo>
                  <a:cubicBezTo>
                    <a:pt x="310" y="699"/>
                    <a:pt x="297" y="699"/>
                    <a:pt x="285" y="698"/>
                  </a:cubicBezTo>
                  <a:cubicBezTo>
                    <a:pt x="272" y="697"/>
                    <a:pt x="225" y="683"/>
                    <a:pt x="254" y="660"/>
                  </a:cubicBezTo>
                  <a:close/>
                  <a:moveTo>
                    <a:pt x="361" y="651"/>
                  </a:moveTo>
                  <a:cubicBezTo>
                    <a:pt x="340" y="652"/>
                    <a:pt x="319" y="650"/>
                    <a:pt x="298" y="649"/>
                  </a:cubicBezTo>
                  <a:cubicBezTo>
                    <a:pt x="285" y="592"/>
                    <a:pt x="260" y="535"/>
                    <a:pt x="234" y="482"/>
                  </a:cubicBezTo>
                  <a:cubicBezTo>
                    <a:pt x="220" y="454"/>
                    <a:pt x="206" y="427"/>
                    <a:pt x="190" y="400"/>
                  </a:cubicBezTo>
                  <a:cubicBezTo>
                    <a:pt x="185" y="392"/>
                    <a:pt x="181" y="383"/>
                    <a:pt x="176" y="374"/>
                  </a:cubicBezTo>
                  <a:cubicBezTo>
                    <a:pt x="210" y="333"/>
                    <a:pt x="264" y="316"/>
                    <a:pt x="321" y="329"/>
                  </a:cubicBezTo>
                  <a:cubicBezTo>
                    <a:pt x="350" y="335"/>
                    <a:pt x="377" y="348"/>
                    <a:pt x="406" y="357"/>
                  </a:cubicBezTo>
                  <a:cubicBezTo>
                    <a:pt x="396" y="381"/>
                    <a:pt x="387" y="406"/>
                    <a:pt x="380" y="431"/>
                  </a:cubicBezTo>
                  <a:cubicBezTo>
                    <a:pt x="370" y="466"/>
                    <a:pt x="363" y="503"/>
                    <a:pt x="360" y="540"/>
                  </a:cubicBezTo>
                  <a:cubicBezTo>
                    <a:pt x="356" y="576"/>
                    <a:pt x="353" y="616"/>
                    <a:pt x="361" y="651"/>
                  </a:cubicBezTo>
                  <a:close/>
                  <a:moveTo>
                    <a:pt x="317" y="850"/>
                  </a:moveTo>
                  <a:cubicBezTo>
                    <a:pt x="296" y="847"/>
                    <a:pt x="282" y="833"/>
                    <a:pt x="271" y="816"/>
                  </a:cubicBezTo>
                  <a:cubicBezTo>
                    <a:pt x="289" y="819"/>
                    <a:pt x="310" y="818"/>
                    <a:pt x="326" y="819"/>
                  </a:cubicBezTo>
                  <a:cubicBezTo>
                    <a:pt x="343" y="820"/>
                    <a:pt x="361" y="820"/>
                    <a:pt x="379" y="818"/>
                  </a:cubicBezTo>
                  <a:cubicBezTo>
                    <a:pt x="380" y="818"/>
                    <a:pt x="380" y="818"/>
                    <a:pt x="380" y="818"/>
                  </a:cubicBezTo>
                  <a:cubicBezTo>
                    <a:pt x="366" y="836"/>
                    <a:pt x="341" y="853"/>
                    <a:pt x="317" y="850"/>
                  </a:cubicBezTo>
                  <a:close/>
                  <a:moveTo>
                    <a:pt x="403" y="798"/>
                  </a:moveTo>
                  <a:cubicBezTo>
                    <a:pt x="394" y="801"/>
                    <a:pt x="379" y="801"/>
                    <a:pt x="370" y="802"/>
                  </a:cubicBezTo>
                  <a:cubicBezTo>
                    <a:pt x="353" y="803"/>
                    <a:pt x="336" y="803"/>
                    <a:pt x="319" y="802"/>
                  </a:cubicBezTo>
                  <a:cubicBezTo>
                    <a:pt x="302" y="801"/>
                    <a:pt x="283" y="802"/>
                    <a:pt x="266" y="798"/>
                  </a:cubicBezTo>
                  <a:cubicBezTo>
                    <a:pt x="242" y="791"/>
                    <a:pt x="241" y="769"/>
                    <a:pt x="248" y="750"/>
                  </a:cubicBezTo>
                  <a:cubicBezTo>
                    <a:pt x="267" y="762"/>
                    <a:pt x="294" y="763"/>
                    <a:pt x="315" y="764"/>
                  </a:cubicBezTo>
                  <a:cubicBezTo>
                    <a:pt x="333" y="765"/>
                    <a:pt x="352" y="765"/>
                    <a:pt x="370" y="764"/>
                  </a:cubicBezTo>
                  <a:cubicBezTo>
                    <a:pt x="380" y="763"/>
                    <a:pt x="392" y="762"/>
                    <a:pt x="403" y="759"/>
                  </a:cubicBezTo>
                  <a:cubicBezTo>
                    <a:pt x="414" y="771"/>
                    <a:pt x="425" y="787"/>
                    <a:pt x="403" y="798"/>
                  </a:cubicBezTo>
                  <a:close/>
                  <a:moveTo>
                    <a:pt x="396" y="743"/>
                  </a:moveTo>
                  <a:cubicBezTo>
                    <a:pt x="390" y="746"/>
                    <a:pt x="381" y="746"/>
                    <a:pt x="375" y="747"/>
                  </a:cubicBezTo>
                  <a:cubicBezTo>
                    <a:pt x="357" y="749"/>
                    <a:pt x="340" y="749"/>
                    <a:pt x="323" y="748"/>
                  </a:cubicBezTo>
                  <a:cubicBezTo>
                    <a:pt x="306" y="747"/>
                    <a:pt x="288" y="747"/>
                    <a:pt x="272" y="743"/>
                  </a:cubicBezTo>
                  <a:cubicBezTo>
                    <a:pt x="254" y="738"/>
                    <a:pt x="236" y="720"/>
                    <a:pt x="249" y="704"/>
                  </a:cubicBezTo>
                  <a:cubicBezTo>
                    <a:pt x="270" y="718"/>
                    <a:pt x="303" y="715"/>
                    <a:pt x="326" y="715"/>
                  </a:cubicBezTo>
                  <a:cubicBezTo>
                    <a:pt x="344" y="715"/>
                    <a:pt x="363" y="713"/>
                    <a:pt x="381" y="711"/>
                  </a:cubicBezTo>
                  <a:cubicBezTo>
                    <a:pt x="386" y="711"/>
                    <a:pt x="391" y="710"/>
                    <a:pt x="396" y="709"/>
                  </a:cubicBezTo>
                  <a:cubicBezTo>
                    <a:pt x="396" y="711"/>
                    <a:pt x="397" y="713"/>
                    <a:pt x="399" y="714"/>
                  </a:cubicBezTo>
                  <a:cubicBezTo>
                    <a:pt x="414" y="726"/>
                    <a:pt x="412" y="737"/>
                    <a:pt x="396" y="743"/>
                  </a:cubicBezTo>
                  <a:close/>
                  <a:moveTo>
                    <a:pt x="601" y="355"/>
                  </a:moveTo>
                  <a:cubicBezTo>
                    <a:pt x="592" y="386"/>
                    <a:pt x="577" y="415"/>
                    <a:pt x="558" y="440"/>
                  </a:cubicBezTo>
                  <a:cubicBezTo>
                    <a:pt x="537" y="467"/>
                    <a:pt x="510" y="488"/>
                    <a:pt x="484" y="509"/>
                  </a:cubicBezTo>
                  <a:cubicBezTo>
                    <a:pt x="441" y="544"/>
                    <a:pt x="398" y="586"/>
                    <a:pt x="395" y="645"/>
                  </a:cubicBezTo>
                  <a:cubicBezTo>
                    <a:pt x="395" y="646"/>
                    <a:pt x="395" y="647"/>
                    <a:pt x="396" y="649"/>
                  </a:cubicBezTo>
                  <a:cubicBezTo>
                    <a:pt x="388" y="650"/>
                    <a:pt x="380" y="651"/>
                    <a:pt x="372" y="651"/>
                  </a:cubicBezTo>
                  <a:cubicBezTo>
                    <a:pt x="375" y="615"/>
                    <a:pt x="373" y="579"/>
                    <a:pt x="377" y="544"/>
                  </a:cubicBezTo>
                  <a:cubicBezTo>
                    <a:pt x="380" y="507"/>
                    <a:pt x="387" y="471"/>
                    <a:pt x="397" y="436"/>
                  </a:cubicBezTo>
                  <a:cubicBezTo>
                    <a:pt x="404" y="411"/>
                    <a:pt x="413" y="386"/>
                    <a:pt x="423" y="362"/>
                  </a:cubicBezTo>
                  <a:cubicBezTo>
                    <a:pt x="424" y="362"/>
                    <a:pt x="425" y="362"/>
                    <a:pt x="426" y="363"/>
                  </a:cubicBezTo>
                  <a:cubicBezTo>
                    <a:pt x="446" y="367"/>
                    <a:pt x="476" y="368"/>
                    <a:pt x="484" y="345"/>
                  </a:cubicBezTo>
                  <a:cubicBezTo>
                    <a:pt x="486" y="339"/>
                    <a:pt x="479" y="334"/>
                    <a:pt x="474" y="337"/>
                  </a:cubicBezTo>
                  <a:cubicBezTo>
                    <a:pt x="467" y="340"/>
                    <a:pt x="462" y="345"/>
                    <a:pt x="454" y="347"/>
                  </a:cubicBezTo>
                  <a:cubicBezTo>
                    <a:pt x="446" y="348"/>
                    <a:pt x="438" y="347"/>
                    <a:pt x="430" y="345"/>
                  </a:cubicBezTo>
                  <a:cubicBezTo>
                    <a:pt x="432" y="341"/>
                    <a:pt x="434" y="337"/>
                    <a:pt x="435" y="334"/>
                  </a:cubicBezTo>
                  <a:cubicBezTo>
                    <a:pt x="451" y="301"/>
                    <a:pt x="474" y="272"/>
                    <a:pt x="490" y="240"/>
                  </a:cubicBezTo>
                  <a:cubicBezTo>
                    <a:pt x="493" y="232"/>
                    <a:pt x="485" y="223"/>
                    <a:pt x="478" y="230"/>
                  </a:cubicBezTo>
                  <a:cubicBezTo>
                    <a:pt x="453" y="255"/>
                    <a:pt x="436" y="292"/>
                    <a:pt x="420" y="324"/>
                  </a:cubicBezTo>
                  <a:cubicBezTo>
                    <a:pt x="418" y="329"/>
                    <a:pt x="415" y="335"/>
                    <a:pt x="413" y="340"/>
                  </a:cubicBezTo>
                  <a:cubicBezTo>
                    <a:pt x="398" y="336"/>
                    <a:pt x="384" y="330"/>
                    <a:pt x="370" y="325"/>
                  </a:cubicBezTo>
                  <a:cubicBezTo>
                    <a:pt x="334" y="312"/>
                    <a:pt x="295" y="302"/>
                    <a:pt x="257" y="308"/>
                  </a:cubicBezTo>
                  <a:cubicBezTo>
                    <a:pt x="222" y="314"/>
                    <a:pt x="190" y="333"/>
                    <a:pt x="168" y="360"/>
                  </a:cubicBezTo>
                  <a:cubicBezTo>
                    <a:pt x="160" y="348"/>
                    <a:pt x="152" y="336"/>
                    <a:pt x="142" y="329"/>
                  </a:cubicBezTo>
                  <a:cubicBezTo>
                    <a:pt x="137" y="325"/>
                    <a:pt x="130" y="330"/>
                    <a:pt x="132" y="336"/>
                  </a:cubicBezTo>
                  <a:cubicBezTo>
                    <a:pt x="135" y="349"/>
                    <a:pt x="144" y="360"/>
                    <a:pt x="152" y="371"/>
                  </a:cubicBezTo>
                  <a:cubicBezTo>
                    <a:pt x="153" y="374"/>
                    <a:pt x="155" y="376"/>
                    <a:pt x="156" y="378"/>
                  </a:cubicBezTo>
                  <a:cubicBezTo>
                    <a:pt x="149" y="391"/>
                    <a:pt x="143" y="405"/>
                    <a:pt x="141" y="419"/>
                  </a:cubicBezTo>
                  <a:cubicBezTo>
                    <a:pt x="140" y="424"/>
                    <a:pt x="147" y="425"/>
                    <a:pt x="149" y="421"/>
                  </a:cubicBezTo>
                  <a:cubicBezTo>
                    <a:pt x="153" y="410"/>
                    <a:pt x="158" y="400"/>
                    <a:pt x="164" y="390"/>
                  </a:cubicBezTo>
                  <a:cubicBezTo>
                    <a:pt x="168" y="397"/>
                    <a:pt x="172" y="404"/>
                    <a:pt x="176" y="411"/>
                  </a:cubicBezTo>
                  <a:cubicBezTo>
                    <a:pt x="191" y="437"/>
                    <a:pt x="205" y="463"/>
                    <a:pt x="219" y="490"/>
                  </a:cubicBezTo>
                  <a:cubicBezTo>
                    <a:pt x="244" y="542"/>
                    <a:pt x="263" y="596"/>
                    <a:pt x="286" y="649"/>
                  </a:cubicBezTo>
                  <a:cubicBezTo>
                    <a:pt x="276" y="649"/>
                    <a:pt x="266" y="649"/>
                    <a:pt x="255" y="649"/>
                  </a:cubicBezTo>
                  <a:cubicBezTo>
                    <a:pt x="255" y="649"/>
                    <a:pt x="255" y="649"/>
                    <a:pt x="255" y="649"/>
                  </a:cubicBezTo>
                  <a:cubicBezTo>
                    <a:pt x="255" y="648"/>
                    <a:pt x="255" y="648"/>
                    <a:pt x="255" y="647"/>
                  </a:cubicBezTo>
                  <a:cubicBezTo>
                    <a:pt x="230" y="595"/>
                    <a:pt x="198" y="553"/>
                    <a:pt x="156" y="515"/>
                  </a:cubicBezTo>
                  <a:cubicBezTo>
                    <a:pt x="114" y="477"/>
                    <a:pt x="68" y="443"/>
                    <a:pt x="45" y="390"/>
                  </a:cubicBezTo>
                  <a:cubicBezTo>
                    <a:pt x="0" y="285"/>
                    <a:pt x="40" y="144"/>
                    <a:pt x="137" y="84"/>
                  </a:cubicBezTo>
                  <a:cubicBezTo>
                    <a:pt x="232" y="25"/>
                    <a:pt x="366" y="19"/>
                    <a:pt x="468" y="56"/>
                  </a:cubicBezTo>
                  <a:cubicBezTo>
                    <a:pt x="585" y="97"/>
                    <a:pt x="634" y="242"/>
                    <a:pt x="601" y="355"/>
                  </a:cubicBezTo>
                  <a:close/>
                </a:path>
              </a:pathLst>
            </a:custGeom>
            <a:solidFill>
              <a:srgbClr val="3C3C3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sp>
          <p:nvSpPr>
            <p:cNvPr id="22" name="Freeform 13"/>
            <p:cNvSpPr/>
            <p:nvPr/>
          </p:nvSpPr>
          <p:spPr bwMode="auto">
            <a:xfrm>
              <a:off x="5461000" y="2530476"/>
              <a:ext cx="254000" cy="130175"/>
            </a:xfrm>
            <a:custGeom>
              <a:avLst/>
              <a:gdLst>
                <a:gd name="T0" fmla="*/ 104 w 115"/>
                <a:gd name="T1" fmla="*/ 2 h 59"/>
                <a:gd name="T2" fmla="*/ 10 w 115"/>
                <a:gd name="T3" fmla="*/ 38 h 59"/>
                <a:gd name="T4" fmla="*/ 17 w 115"/>
                <a:gd name="T5" fmla="*/ 54 h 59"/>
                <a:gd name="T6" fmla="*/ 108 w 115"/>
                <a:gd name="T7" fmla="*/ 14 h 59"/>
                <a:gd name="T8" fmla="*/ 104 w 115"/>
                <a:gd name="T9" fmla="*/ 2 h 59"/>
              </a:gdLst>
              <a:ahLst/>
              <a:cxnLst>
                <a:cxn ang="0">
                  <a:pos x="T0" y="T1"/>
                </a:cxn>
                <a:cxn ang="0">
                  <a:pos x="T2" y="T3"/>
                </a:cxn>
                <a:cxn ang="0">
                  <a:pos x="T4" y="T5"/>
                </a:cxn>
                <a:cxn ang="0">
                  <a:pos x="T6" y="T7"/>
                </a:cxn>
                <a:cxn ang="0">
                  <a:pos x="T8" y="T9"/>
                </a:cxn>
              </a:cxnLst>
              <a:rect l="0" t="0" r="r" b="b"/>
              <a:pathLst>
                <a:path w="115" h="59">
                  <a:moveTo>
                    <a:pt x="104" y="2"/>
                  </a:moveTo>
                  <a:cubicBezTo>
                    <a:pt x="72" y="10"/>
                    <a:pt x="40" y="24"/>
                    <a:pt x="10" y="38"/>
                  </a:cubicBezTo>
                  <a:cubicBezTo>
                    <a:pt x="0" y="41"/>
                    <a:pt x="5" y="59"/>
                    <a:pt x="17" y="54"/>
                  </a:cubicBezTo>
                  <a:cubicBezTo>
                    <a:pt x="47" y="41"/>
                    <a:pt x="79" y="29"/>
                    <a:pt x="108" y="14"/>
                  </a:cubicBezTo>
                  <a:cubicBezTo>
                    <a:pt x="115" y="11"/>
                    <a:pt x="112" y="0"/>
                    <a:pt x="104" y="2"/>
                  </a:cubicBezTo>
                  <a:close/>
                </a:path>
              </a:pathLst>
            </a:custGeom>
            <a:solidFill>
              <a:srgbClr val="3C3C3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sp>
          <p:nvSpPr>
            <p:cNvPr id="23" name="Freeform 14"/>
            <p:cNvSpPr/>
            <p:nvPr/>
          </p:nvSpPr>
          <p:spPr bwMode="auto">
            <a:xfrm>
              <a:off x="6804025" y="2552701"/>
              <a:ext cx="227012" cy="187325"/>
            </a:xfrm>
            <a:custGeom>
              <a:avLst/>
              <a:gdLst>
                <a:gd name="T0" fmla="*/ 98 w 103"/>
                <a:gd name="T1" fmla="*/ 71 h 85"/>
                <a:gd name="T2" fmla="*/ 21 w 103"/>
                <a:gd name="T3" fmla="*/ 6 h 85"/>
                <a:gd name="T4" fmla="*/ 11 w 103"/>
                <a:gd name="T5" fmla="*/ 20 h 85"/>
                <a:gd name="T6" fmla="*/ 90 w 103"/>
                <a:gd name="T7" fmla="*/ 81 h 85"/>
                <a:gd name="T8" fmla="*/ 98 w 103"/>
                <a:gd name="T9" fmla="*/ 71 h 85"/>
              </a:gdLst>
              <a:ahLst/>
              <a:cxnLst>
                <a:cxn ang="0">
                  <a:pos x="T0" y="T1"/>
                </a:cxn>
                <a:cxn ang="0">
                  <a:pos x="T2" y="T3"/>
                </a:cxn>
                <a:cxn ang="0">
                  <a:pos x="T4" y="T5"/>
                </a:cxn>
                <a:cxn ang="0">
                  <a:pos x="T6" y="T7"/>
                </a:cxn>
                <a:cxn ang="0">
                  <a:pos x="T8" y="T9"/>
                </a:cxn>
              </a:cxnLst>
              <a:rect l="0" t="0" r="r" b="b"/>
              <a:pathLst>
                <a:path w="103" h="85">
                  <a:moveTo>
                    <a:pt x="98" y="71"/>
                  </a:moveTo>
                  <a:cubicBezTo>
                    <a:pt x="75" y="47"/>
                    <a:pt x="48" y="26"/>
                    <a:pt x="21" y="6"/>
                  </a:cubicBezTo>
                  <a:cubicBezTo>
                    <a:pt x="13" y="0"/>
                    <a:pt x="0" y="12"/>
                    <a:pt x="11" y="20"/>
                  </a:cubicBezTo>
                  <a:cubicBezTo>
                    <a:pt x="37" y="40"/>
                    <a:pt x="62" y="63"/>
                    <a:pt x="90" y="81"/>
                  </a:cubicBezTo>
                  <a:cubicBezTo>
                    <a:pt x="96" y="85"/>
                    <a:pt x="103" y="77"/>
                    <a:pt x="98" y="71"/>
                  </a:cubicBezTo>
                  <a:close/>
                </a:path>
              </a:pathLst>
            </a:custGeom>
            <a:solidFill>
              <a:srgbClr val="3C3C3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sp>
          <p:nvSpPr>
            <p:cNvPr id="24" name="Freeform 15"/>
            <p:cNvSpPr/>
            <p:nvPr/>
          </p:nvSpPr>
          <p:spPr bwMode="auto">
            <a:xfrm>
              <a:off x="5045075" y="1385888"/>
              <a:ext cx="438150" cy="174625"/>
            </a:xfrm>
            <a:custGeom>
              <a:avLst/>
              <a:gdLst>
                <a:gd name="T0" fmla="*/ 194 w 199"/>
                <a:gd name="T1" fmla="*/ 68 h 79"/>
                <a:gd name="T2" fmla="*/ 116 w 199"/>
                <a:gd name="T3" fmla="*/ 37 h 79"/>
                <a:gd name="T4" fmla="*/ 15 w 199"/>
                <a:gd name="T5" fmla="*/ 4 h 79"/>
                <a:gd name="T6" fmla="*/ 10 w 199"/>
                <a:gd name="T7" fmla="*/ 20 h 79"/>
                <a:gd name="T8" fmla="*/ 105 w 199"/>
                <a:gd name="T9" fmla="*/ 51 h 79"/>
                <a:gd name="T10" fmla="*/ 188 w 199"/>
                <a:gd name="T11" fmla="*/ 77 h 79"/>
                <a:gd name="T12" fmla="*/ 194 w 199"/>
                <a:gd name="T13" fmla="*/ 68 h 79"/>
              </a:gdLst>
              <a:ahLst/>
              <a:cxnLst>
                <a:cxn ang="0">
                  <a:pos x="T0" y="T1"/>
                </a:cxn>
                <a:cxn ang="0">
                  <a:pos x="T2" y="T3"/>
                </a:cxn>
                <a:cxn ang="0">
                  <a:pos x="T4" y="T5"/>
                </a:cxn>
                <a:cxn ang="0">
                  <a:pos x="T6" y="T7"/>
                </a:cxn>
                <a:cxn ang="0">
                  <a:pos x="T8" y="T9"/>
                </a:cxn>
                <a:cxn ang="0">
                  <a:pos x="T10" y="T11"/>
                </a:cxn>
                <a:cxn ang="0">
                  <a:pos x="T12" y="T13"/>
                </a:cxn>
              </a:cxnLst>
              <a:rect l="0" t="0" r="r" b="b"/>
              <a:pathLst>
                <a:path w="199" h="79">
                  <a:moveTo>
                    <a:pt x="194" y="68"/>
                  </a:moveTo>
                  <a:cubicBezTo>
                    <a:pt x="174" y="49"/>
                    <a:pt x="143" y="43"/>
                    <a:pt x="116" y="37"/>
                  </a:cubicBezTo>
                  <a:cubicBezTo>
                    <a:pt x="82" y="28"/>
                    <a:pt x="49" y="16"/>
                    <a:pt x="15" y="4"/>
                  </a:cubicBezTo>
                  <a:cubicBezTo>
                    <a:pt x="5" y="0"/>
                    <a:pt x="0" y="16"/>
                    <a:pt x="10" y="20"/>
                  </a:cubicBezTo>
                  <a:cubicBezTo>
                    <a:pt x="39" y="34"/>
                    <a:pt x="72" y="43"/>
                    <a:pt x="105" y="51"/>
                  </a:cubicBezTo>
                  <a:cubicBezTo>
                    <a:pt x="134" y="58"/>
                    <a:pt x="160" y="68"/>
                    <a:pt x="188" y="77"/>
                  </a:cubicBezTo>
                  <a:cubicBezTo>
                    <a:pt x="193" y="79"/>
                    <a:pt x="199" y="72"/>
                    <a:pt x="194" y="68"/>
                  </a:cubicBezTo>
                  <a:close/>
                </a:path>
              </a:pathLst>
            </a:custGeom>
            <a:solidFill>
              <a:srgbClr val="3C3C3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sp>
          <p:nvSpPr>
            <p:cNvPr id="25" name="Freeform 16"/>
            <p:cNvSpPr/>
            <p:nvPr/>
          </p:nvSpPr>
          <p:spPr bwMode="auto">
            <a:xfrm>
              <a:off x="5940425" y="739776"/>
              <a:ext cx="133350" cy="431800"/>
            </a:xfrm>
            <a:custGeom>
              <a:avLst/>
              <a:gdLst>
                <a:gd name="T0" fmla="*/ 59 w 60"/>
                <a:gd name="T1" fmla="*/ 185 h 196"/>
                <a:gd name="T2" fmla="*/ 38 w 60"/>
                <a:gd name="T3" fmla="*/ 92 h 196"/>
                <a:gd name="T4" fmla="*/ 13 w 60"/>
                <a:gd name="T5" fmla="*/ 6 h 196"/>
                <a:gd name="T6" fmla="*/ 0 w 60"/>
                <a:gd name="T7" fmla="*/ 10 h 196"/>
                <a:gd name="T8" fmla="*/ 22 w 60"/>
                <a:gd name="T9" fmla="*/ 97 h 196"/>
                <a:gd name="T10" fmla="*/ 48 w 60"/>
                <a:gd name="T11" fmla="*/ 189 h 196"/>
                <a:gd name="T12" fmla="*/ 59 w 60"/>
                <a:gd name="T13" fmla="*/ 185 h 196"/>
              </a:gdLst>
              <a:ahLst/>
              <a:cxnLst>
                <a:cxn ang="0">
                  <a:pos x="T0" y="T1"/>
                </a:cxn>
                <a:cxn ang="0">
                  <a:pos x="T2" y="T3"/>
                </a:cxn>
                <a:cxn ang="0">
                  <a:pos x="T4" y="T5"/>
                </a:cxn>
                <a:cxn ang="0">
                  <a:pos x="T6" y="T7"/>
                </a:cxn>
                <a:cxn ang="0">
                  <a:pos x="T8" y="T9"/>
                </a:cxn>
                <a:cxn ang="0">
                  <a:pos x="T10" y="T11"/>
                </a:cxn>
                <a:cxn ang="0">
                  <a:pos x="T12" y="T13"/>
                </a:cxn>
              </a:cxnLst>
              <a:rect l="0" t="0" r="r" b="b"/>
              <a:pathLst>
                <a:path w="60" h="196">
                  <a:moveTo>
                    <a:pt x="59" y="185"/>
                  </a:moveTo>
                  <a:cubicBezTo>
                    <a:pt x="55" y="154"/>
                    <a:pt x="46" y="123"/>
                    <a:pt x="38" y="92"/>
                  </a:cubicBezTo>
                  <a:cubicBezTo>
                    <a:pt x="31" y="65"/>
                    <a:pt x="27" y="31"/>
                    <a:pt x="13" y="6"/>
                  </a:cubicBezTo>
                  <a:cubicBezTo>
                    <a:pt x="9" y="0"/>
                    <a:pt x="0" y="3"/>
                    <a:pt x="0" y="10"/>
                  </a:cubicBezTo>
                  <a:cubicBezTo>
                    <a:pt x="1" y="38"/>
                    <a:pt x="15" y="69"/>
                    <a:pt x="22" y="97"/>
                  </a:cubicBezTo>
                  <a:cubicBezTo>
                    <a:pt x="31" y="127"/>
                    <a:pt x="38" y="159"/>
                    <a:pt x="48" y="189"/>
                  </a:cubicBezTo>
                  <a:cubicBezTo>
                    <a:pt x="51" y="196"/>
                    <a:pt x="60" y="193"/>
                    <a:pt x="59" y="185"/>
                  </a:cubicBezTo>
                  <a:close/>
                </a:path>
              </a:pathLst>
            </a:custGeom>
            <a:solidFill>
              <a:srgbClr val="3C3C3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sp>
          <p:nvSpPr>
            <p:cNvPr id="26" name="Freeform 17"/>
            <p:cNvSpPr/>
            <p:nvPr/>
          </p:nvSpPr>
          <p:spPr bwMode="auto">
            <a:xfrm>
              <a:off x="6769100" y="808038"/>
              <a:ext cx="100012" cy="360362"/>
            </a:xfrm>
            <a:custGeom>
              <a:avLst/>
              <a:gdLst>
                <a:gd name="T0" fmla="*/ 31 w 45"/>
                <a:gd name="T1" fmla="*/ 7 h 163"/>
                <a:gd name="T2" fmla="*/ 14 w 45"/>
                <a:gd name="T3" fmla="*/ 81 h 163"/>
                <a:gd name="T4" fmla="*/ 1 w 45"/>
                <a:gd name="T5" fmla="*/ 156 h 163"/>
                <a:gd name="T6" fmla="*/ 11 w 45"/>
                <a:gd name="T7" fmla="*/ 158 h 163"/>
                <a:gd name="T8" fmla="*/ 30 w 45"/>
                <a:gd name="T9" fmla="*/ 82 h 163"/>
                <a:gd name="T10" fmla="*/ 45 w 45"/>
                <a:gd name="T11" fmla="*/ 10 h 163"/>
                <a:gd name="T12" fmla="*/ 31 w 45"/>
                <a:gd name="T13" fmla="*/ 7 h 163"/>
              </a:gdLst>
              <a:ahLst/>
              <a:cxnLst>
                <a:cxn ang="0">
                  <a:pos x="T0" y="T1"/>
                </a:cxn>
                <a:cxn ang="0">
                  <a:pos x="T2" y="T3"/>
                </a:cxn>
                <a:cxn ang="0">
                  <a:pos x="T4" y="T5"/>
                </a:cxn>
                <a:cxn ang="0">
                  <a:pos x="T6" y="T7"/>
                </a:cxn>
                <a:cxn ang="0">
                  <a:pos x="T8" y="T9"/>
                </a:cxn>
                <a:cxn ang="0">
                  <a:pos x="T10" y="T11"/>
                </a:cxn>
                <a:cxn ang="0">
                  <a:pos x="T12" y="T13"/>
                </a:cxn>
              </a:cxnLst>
              <a:rect l="0" t="0" r="r" b="b"/>
              <a:pathLst>
                <a:path w="45" h="163">
                  <a:moveTo>
                    <a:pt x="31" y="7"/>
                  </a:moveTo>
                  <a:cubicBezTo>
                    <a:pt x="22" y="30"/>
                    <a:pt x="19" y="57"/>
                    <a:pt x="14" y="81"/>
                  </a:cubicBezTo>
                  <a:cubicBezTo>
                    <a:pt x="9" y="106"/>
                    <a:pt x="4" y="131"/>
                    <a:pt x="1" y="156"/>
                  </a:cubicBezTo>
                  <a:cubicBezTo>
                    <a:pt x="0" y="163"/>
                    <a:pt x="10" y="163"/>
                    <a:pt x="11" y="158"/>
                  </a:cubicBezTo>
                  <a:cubicBezTo>
                    <a:pt x="18" y="133"/>
                    <a:pt x="24" y="107"/>
                    <a:pt x="30" y="82"/>
                  </a:cubicBezTo>
                  <a:cubicBezTo>
                    <a:pt x="35" y="58"/>
                    <a:pt x="44" y="34"/>
                    <a:pt x="45" y="10"/>
                  </a:cubicBezTo>
                  <a:cubicBezTo>
                    <a:pt x="45" y="3"/>
                    <a:pt x="34" y="0"/>
                    <a:pt x="31" y="7"/>
                  </a:cubicBezTo>
                  <a:close/>
                </a:path>
              </a:pathLst>
            </a:custGeom>
            <a:solidFill>
              <a:srgbClr val="3C3C3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sp>
          <p:nvSpPr>
            <p:cNvPr id="27" name="Freeform 18"/>
            <p:cNvSpPr/>
            <p:nvPr/>
          </p:nvSpPr>
          <p:spPr bwMode="auto">
            <a:xfrm>
              <a:off x="7153275" y="2155826"/>
              <a:ext cx="349250" cy="138112"/>
            </a:xfrm>
            <a:custGeom>
              <a:avLst/>
              <a:gdLst>
                <a:gd name="T0" fmla="*/ 6 w 159"/>
                <a:gd name="T1" fmla="*/ 14 h 63"/>
                <a:gd name="T2" fmla="*/ 78 w 159"/>
                <a:gd name="T3" fmla="*/ 40 h 63"/>
                <a:gd name="T4" fmla="*/ 151 w 159"/>
                <a:gd name="T5" fmla="*/ 62 h 63"/>
                <a:gd name="T6" fmla="*/ 154 w 159"/>
                <a:gd name="T7" fmla="*/ 51 h 63"/>
                <a:gd name="T8" fmla="*/ 80 w 159"/>
                <a:gd name="T9" fmla="*/ 24 h 63"/>
                <a:gd name="T10" fmla="*/ 11 w 159"/>
                <a:gd name="T11" fmla="*/ 1 h 63"/>
                <a:gd name="T12" fmla="*/ 6 w 159"/>
                <a:gd name="T13" fmla="*/ 14 h 63"/>
              </a:gdLst>
              <a:ahLst/>
              <a:cxnLst>
                <a:cxn ang="0">
                  <a:pos x="T0" y="T1"/>
                </a:cxn>
                <a:cxn ang="0">
                  <a:pos x="T2" y="T3"/>
                </a:cxn>
                <a:cxn ang="0">
                  <a:pos x="T4" y="T5"/>
                </a:cxn>
                <a:cxn ang="0">
                  <a:pos x="T6" y="T7"/>
                </a:cxn>
                <a:cxn ang="0">
                  <a:pos x="T8" y="T9"/>
                </a:cxn>
                <a:cxn ang="0">
                  <a:pos x="T10" y="T11"/>
                </a:cxn>
                <a:cxn ang="0">
                  <a:pos x="T12" y="T13"/>
                </a:cxn>
              </a:cxnLst>
              <a:rect l="0" t="0" r="r" b="b"/>
              <a:pathLst>
                <a:path w="159" h="63">
                  <a:moveTo>
                    <a:pt x="6" y="14"/>
                  </a:moveTo>
                  <a:cubicBezTo>
                    <a:pt x="28" y="26"/>
                    <a:pt x="54" y="32"/>
                    <a:pt x="78" y="40"/>
                  </a:cubicBezTo>
                  <a:cubicBezTo>
                    <a:pt x="102" y="48"/>
                    <a:pt x="127" y="56"/>
                    <a:pt x="151" y="62"/>
                  </a:cubicBezTo>
                  <a:cubicBezTo>
                    <a:pt x="157" y="63"/>
                    <a:pt x="159" y="54"/>
                    <a:pt x="154" y="51"/>
                  </a:cubicBezTo>
                  <a:cubicBezTo>
                    <a:pt x="130" y="41"/>
                    <a:pt x="105" y="33"/>
                    <a:pt x="80" y="24"/>
                  </a:cubicBezTo>
                  <a:cubicBezTo>
                    <a:pt x="58" y="16"/>
                    <a:pt x="35" y="5"/>
                    <a:pt x="11" y="1"/>
                  </a:cubicBezTo>
                  <a:cubicBezTo>
                    <a:pt x="5" y="0"/>
                    <a:pt x="0" y="10"/>
                    <a:pt x="6" y="14"/>
                  </a:cubicBezTo>
                  <a:close/>
                </a:path>
              </a:pathLst>
            </a:custGeom>
            <a:solidFill>
              <a:srgbClr val="3C3C3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sp>
          <p:nvSpPr>
            <p:cNvPr id="28" name="Freeform 19"/>
            <p:cNvSpPr/>
            <p:nvPr/>
          </p:nvSpPr>
          <p:spPr bwMode="auto">
            <a:xfrm>
              <a:off x="5091113" y="1998663"/>
              <a:ext cx="347662" cy="149225"/>
            </a:xfrm>
            <a:custGeom>
              <a:avLst/>
              <a:gdLst>
                <a:gd name="T0" fmla="*/ 10 w 158"/>
                <a:gd name="T1" fmla="*/ 67 h 68"/>
                <a:gd name="T2" fmla="*/ 82 w 158"/>
                <a:gd name="T3" fmla="*/ 41 h 68"/>
                <a:gd name="T4" fmla="*/ 152 w 158"/>
                <a:gd name="T5" fmla="*/ 11 h 68"/>
                <a:gd name="T6" fmla="*/ 148 w 158"/>
                <a:gd name="T7" fmla="*/ 1 h 68"/>
                <a:gd name="T8" fmla="*/ 74 w 158"/>
                <a:gd name="T9" fmla="*/ 27 h 68"/>
                <a:gd name="T10" fmla="*/ 6 w 158"/>
                <a:gd name="T11" fmla="*/ 53 h 68"/>
                <a:gd name="T12" fmla="*/ 10 w 158"/>
                <a:gd name="T13" fmla="*/ 67 h 68"/>
              </a:gdLst>
              <a:ahLst/>
              <a:cxnLst>
                <a:cxn ang="0">
                  <a:pos x="T0" y="T1"/>
                </a:cxn>
                <a:cxn ang="0">
                  <a:pos x="T2" y="T3"/>
                </a:cxn>
                <a:cxn ang="0">
                  <a:pos x="T4" y="T5"/>
                </a:cxn>
                <a:cxn ang="0">
                  <a:pos x="T6" y="T7"/>
                </a:cxn>
                <a:cxn ang="0">
                  <a:pos x="T8" y="T9"/>
                </a:cxn>
                <a:cxn ang="0">
                  <a:pos x="T10" y="T11"/>
                </a:cxn>
                <a:cxn ang="0">
                  <a:pos x="T12" y="T13"/>
                </a:cxn>
              </a:cxnLst>
              <a:rect l="0" t="0" r="r" b="b"/>
              <a:pathLst>
                <a:path w="158" h="68">
                  <a:moveTo>
                    <a:pt x="10" y="67"/>
                  </a:moveTo>
                  <a:cubicBezTo>
                    <a:pt x="34" y="62"/>
                    <a:pt x="59" y="50"/>
                    <a:pt x="82" y="41"/>
                  </a:cubicBezTo>
                  <a:cubicBezTo>
                    <a:pt x="106" y="32"/>
                    <a:pt x="129" y="22"/>
                    <a:pt x="152" y="11"/>
                  </a:cubicBezTo>
                  <a:cubicBezTo>
                    <a:pt x="158" y="8"/>
                    <a:pt x="153" y="0"/>
                    <a:pt x="148" y="1"/>
                  </a:cubicBezTo>
                  <a:cubicBezTo>
                    <a:pt x="123" y="9"/>
                    <a:pt x="98" y="18"/>
                    <a:pt x="74" y="27"/>
                  </a:cubicBezTo>
                  <a:cubicBezTo>
                    <a:pt x="51" y="35"/>
                    <a:pt x="26" y="41"/>
                    <a:pt x="6" y="53"/>
                  </a:cubicBezTo>
                  <a:cubicBezTo>
                    <a:pt x="0" y="57"/>
                    <a:pt x="3" y="68"/>
                    <a:pt x="10" y="67"/>
                  </a:cubicBezTo>
                  <a:close/>
                </a:path>
              </a:pathLst>
            </a:custGeom>
            <a:solidFill>
              <a:srgbClr val="3C3C3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sp>
          <p:nvSpPr>
            <p:cNvPr id="29" name="Freeform 20"/>
            <p:cNvSpPr/>
            <p:nvPr/>
          </p:nvSpPr>
          <p:spPr bwMode="auto">
            <a:xfrm>
              <a:off x="7153275" y="1323976"/>
              <a:ext cx="354012" cy="298450"/>
            </a:xfrm>
            <a:custGeom>
              <a:avLst/>
              <a:gdLst>
                <a:gd name="T0" fmla="*/ 144 w 161"/>
                <a:gd name="T1" fmla="*/ 6 h 135"/>
                <a:gd name="T2" fmla="*/ 77 w 161"/>
                <a:gd name="T3" fmla="*/ 67 h 135"/>
                <a:gd name="T4" fmla="*/ 6 w 161"/>
                <a:gd name="T5" fmla="*/ 123 h 135"/>
                <a:gd name="T6" fmla="*/ 12 w 161"/>
                <a:gd name="T7" fmla="*/ 132 h 135"/>
                <a:gd name="T8" fmla="*/ 149 w 161"/>
                <a:gd name="T9" fmla="*/ 25 h 135"/>
                <a:gd name="T10" fmla="*/ 152 w 161"/>
                <a:gd name="T11" fmla="*/ 23 h 135"/>
                <a:gd name="T12" fmla="*/ 155 w 161"/>
                <a:gd name="T13" fmla="*/ 19 h 135"/>
                <a:gd name="T14" fmla="*/ 144 w 161"/>
                <a:gd name="T15" fmla="*/ 6 h 13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1" h="135">
                  <a:moveTo>
                    <a:pt x="144" y="6"/>
                  </a:moveTo>
                  <a:cubicBezTo>
                    <a:pt x="122" y="27"/>
                    <a:pt x="100" y="48"/>
                    <a:pt x="77" y="67"/>
                  </a:cubicBezTo>
                  <a:cubicBezTo>
                    <a:pt x="54" y="86"/>
                    <a:pt x="29" y="104"/>
                    <a:pt x="6" y="123"/>
                  </a:cubicBezTo>
                  <a:cubicBezTo>
                    <a:pt x="0" y="127"/>
                    <a:pt x="6" y="135"/>
                    <a:pt x="12" y="132"/>
                  </a:cubicBezTo>
                  <a:cubicBezTo>
                    <a:pt x="62" y="104"/>
                    <a:pt x="109" y="65"/>
                    <a:pt x="149" y="25"/>
                  </a:cubicBezTo>
                  <a:cubicBezTo>
                    <a:pt x="150" y="24"/>
                    <a:pt x="151" y="24"/>
                    <a:pt x="152" y="23"/>
                  </a:cubicBezTo>
                  <a:cubicBezTo>
                    <a:pt x="153" y="21"/>
                    <a:pt x="154" y="20"/>
                    <a:pt x="155" y="19"/>
                  </a:cubicBezTo>
                  <a:cubicBezTo>
                    <a:pt x="161" y="11"/>
                    <a:pt x="151" y="0"/>
                    <a:pt x="144" y="6"/>
                  </a:cubicBezTo>
                  <a:close/>
                </a:path>
              </a:pathLst>
            </a:custGeom>
            <a:solidFill>
              <a:srgbClr val="3C3C3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grpSp>
    </p:spTree>
    <p:custDataLst>
      <p:tags r:id="rId2"/>
    </p:custData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2" presetClass="entr" presetSubtype="8" fill="hold" grpId="0"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wipe(left)">
                                      <p:cBhvr>
                                        <p:cTn id="13" dur="500"/>
                                        <p:tgtEl>
                                          <p:spTgt spid="7"/>
                                        </p:tgtEl>
                                      </p:cBhvr>
                                    </p:animEffect>
                                  </p:childTnLst>
                                </p:cTn>
                              </p:par>
                              <p:par>
                                <p:cTn id="14" presetID="2" presetClass="entr" presetSubtype="2" fill="hold" grpId="0" nodeType="withEffect">
                                  <p:stCondLst>
                                    <p:cond delay="0"/>
                                  </p:stCondLst>
                                  <p:iterate type="lt">
                                    <p:tmPct val="10000"/>
                                  </p:iterate>
                                  <p:childTnLst>
                                    <p:set>
                                      <p:cBhvr>
                                        <p:cTn id="15" dur="1" fill="hold">
                                          <p:stCondLst>
                                            <p:cond delay="0"/>
                                          </p:stCondLst>
                                        </p:cTn>
                                        <p:tgtEl>
                                          <p:spTgt spid="5"/>
                                        </p:tgtEl>
                                        <p:attrNameLst>
                                          <p:attrName>style.visibility</p:attrName>
                                        </p:attrNameLst>
                                      </p:cBhvr>
                                      <p:to>
                                        <p:strVal val="visible"/>
                                      </p:to>
                                    </p:set>
                                    <p:anim calcmode="lin" valueType="num">
                                      <p:cBhvr additive="base">
                                        <p:cTn id="16" dur="500" fill="hold"/>
                                        <p:tgtEl>
                                          <p:spTgt spid="5"/>
                                        </p:tgtEl>
                                        <p:attrNameLst>
                                          <p:attrName>ppt_x</p:attrName>
                                        </p:attrNameLst>
                                      </p:cBhvr>
                                      <p:tavLst>
                                        <p:tav tm="0">
                                          <p:val>
                                            <p:strVal val="1+#ppt_w/2"/>
                                          </p:val>
                                        </p:tav>
                                        <p:tav tm="100000">
                                          <p:val>
                                            <p:strVal val="#ppt_x"/>
                                          </p:val>
                                        </p:tav>
                                      </p:tavLst>
                                    </p:anim>
                                    <p:anim calcmode="lin" valueType="num">
                                      <p:cBhvr additive="base">
                                        <p:cTn id="17" dur="500" fill="hold"/>
                                        <p:tgtEl>
                                          <p:spTgt spid="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bldLvl="0"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1"/>
          <a:stretch>
            <a:fillRect/>
          </a:stretch>
        </a:blipFill>
        <a:effectLst/>
      </p:bgPr>
    </p:bg>
    <p:spTree>
      <p:nvGrpSpPr>
        <p:cNvPr id="1" name=""/>
        <p:cNvGrpSpPr/>
        <p:nvPr/>
      </p:nvGrpSpPr>
      <p:grpSpPr/>
      <p:sp>
        <p:nvSpPr>
          <p:cNvPr id="2" name="文本框 1"/>
          <p:cNvSpPr txBox="1"/>
          <p:nvPr/>
        </p:nvSpPr>
        <p:spPr>
          <a:xfrm>
            <a:off x="762000" y="476250"/>
            <a:ext cx="6096000" cy="460375"/>
          </a:xfrm>
          <a:prstGeom prst="rect">
            <a:avLst/>
          </a:prstGeom>
          <a:noFill/>
        </p:spPr>
        <p:txBody>
          <a:bodyPr wrap="square" rtlCol="0" anchor="t">
            <a:spAutoFit/>
          </a:bodyPr>
          <a:p>
            <a:r>
              <a:rPr lang="en-US" altLang="zh-CN" sz="2400"/>
              <a:t>Scene 1: Road Scene Animation (2 minutes)</a:t>
            </a:r>
            <a:endParaRPr lang="en-US" altLang="zh-CN" sz="2400"/>
          </a:p>
        </p:txBody>
      </p:sp>
      <p:sp>
        <p:nvSpPr>
          <p:cNvPr id="3" name="文本框 2"/>
          <p:cNvSpPr txBox="1"/>
          <p:nvPr/>
        </p:nvSpPr>
        <p:spPr>
          <a:xfrm>
            <a:off x="1079500" y="1892300"/>
            <a:ext cx="6096000" cy="398780"/>
          </a:xfrm>
          <a:prstGeom prst="rect">
            <a:avLst/>
          </a:prstGeom>
          <a:noFill/>
        </p:spPr>
        <p:txBody>
          <a:bodyPr wrap="square" rtlCol="0" anchor="t">
            <a:spAutoFit/>
          </a:bodyPr>
          <a:p>
            <a:r>
              <a:rPr lang="en-US" altLang="zh-CN" sz="2000">
                <a:solidFill>
                  <a:schemeClr val="tx1">
                    <a:lumMod val="65000"/>
                    <a:lumOff val="35000"/>
                  </a:schemeClr>
                </a:solidFill>
              </a:rPr>
              <a:t>Space environment interaction</a:t>
            </a:r>
            <a:endParaRPr lang="en-US" altLang="zh-CN" sz="2000">
              <a:solidFill>
                <a:schemeClr val="tx1">
                  <a:lumMod val="65000"/>
                  <a:lumOff val="35000"/>
                </a:schemeClr>
              </a:solidFill>
            </a:endParaRPr>
          </a:p>
        </p:txBody>
      </p:sp>
      <p:sp>
        <p:nvSpPr>
          <p:cNvPr id="5" name="文本框 4"/>
          <p:cNvSpPr txBox="1"/>
          <p:nvPr/>
        </p:nvSpPr>
        <p:spPr>
          <a:xfrm>
            <a:off x="1079500" y="3246755"/>
            <a:ext cx="7429500" cy="1476375"/>
          </a:xfrm>
          <a:prstGeom prst="rect">
            <a:avLst/>
          </a:prstGeom>
          <a:noFill/>
        </p:spPr>
        <p:txBody>
          <a:bodyPr wrap="square" rtlCol="0" anchor="t">
            <a:spAutoFit/>
          </a:bodyPr>
          <a:p>
            <a:r>
              <a:rPr lang="en-US" altLang="zh-CN">
                <a:solidFill>
                  <a:schemeClr val="tx1">
                    <a:lumMod val="65000"/>
                    <a:lumOff val="35000"/>
                  </a:schemeClr>
                </a:solidFill>
              </a:rPr>
              <a:t>For longer 2-minute segments, the focus is on depicting the movement trajectories of the characters within the open road environment and their interaction with the surroundings. The camera's panning, tilting, and tilting movements are used to enhance the visual tension of the scene, avoiding the visual fatigue caused by long shots.</a:t>
            </a:r>
            <a:endParaRPr lang="en-US" altLang="zh-CN">
              <a:solidFill>
                <a:schemeClr val="tx1">
                  <a:lumMod val="65000"/>
                  <a:lumOff val="35000"/>
                </a:schemeClr>
              </a:solidFill>
            </a:endParaRPr>
          </a:p>
        </p:txBody>
      </p:sp>
      <p:grpSp>
        <p:nvGrpSpPr>
          <p:cNvPr id="48" name="Group 5"/>
          <p:cNvGrpSpPr>
            <a:grpSpLocks noChangeAspect="1"/>
          </p:cNvGrpSpPr>
          <p:nvPr/>
        </p:nvGrpSpPr>
        <p:grpSpPr bwMode="auto">
          <a:xfrm>
            <a:off x="9153902" y="2417700"/>
            <a:ext cx="2022475" cy="2643188"/>
            <a:chOff x="1430" y="1433"/>
            <a:chExt cx="1274" cy="1665"/>
          </a:xfrm>
        </p:grpSpPr>
        <p:sp>
          <p:nvSpPr>
            <p:cNvPr id="49" name="Freeform 6"/>
            <p:cNvSpPr>
              <a:spLocks noEditPoints="1"/>
            </p:cNvSpPr>
            <p:nvPr/>
          </p:nvSpPr>
          <p:spPr bwMode="auto">
            <a:xfrm>
              <a:off x="1596" y="1618"/>
              <a:ext cx="941" cy="1324"/>
            </a:xfrm>
            <a:custGeom>
              <a:avLst/>
              <a:gdLst>
                <a:gd name="T0" fmla="*/ 16 w 96"/>
                <a:gd name="T1" fmla="*/ 0 h 136"/>
                <a:gd name="T2" fmla="*/ 0 w 96"/>
                <a:gd name="T3" fmla="*/ 23 h 136"/>
                <a:gd name="T4" fmla="*/ 22 w 96"/>
                <a:gd name="T5" fmla="*/ 0 h 136"/>
                <a:gd name="T6" fmla="*/ 0 w 96"/>
                <a:gd name="T7" fmla="*/ 13 h 136"/>
                <a:gd name="T8" fmla="*/ 5 w 96"/>
                <a:gd name="T9" fmla="*/ 0 h 136"/>
                <a:gd name="T10" fmla="*/ 1 w 96"/>
                <a:gd name="T11" fmla="*/ 0 h 136"/>
                <a:gd name="T12" fmla="*/ 0 w 96"/>
                <a:gd name="T13" fmla="*/ 0 h 136"/>
                <a:gd name="T14" fmla="*/ 0 w 96"/>
                <a:gd name="T15" fmla="*/ 28 h 136"/>
                <a:gd name="T16" fmla="*/ 22 w 96"/>
                <a:gd name="T17" fmla="*/ 7 h 136"/>
                <a:gd name="T18" fmla="*/ 25 w 96"/>
                <a:gd name="T19" fmla="*/ 8 h 136"/>
                <a:gd name="T20" fmla="*/ 0 w 96"/>
                <a:gd name="T21" fmla="*/ 28 h 136"/>
                <a:gd name="T22" fmla="*/ 30 w 96"/>
                <a:gd name="T23" fmla="*/ 8 h 136"/>
                <a:gd name="T24" fmla="*/ 0 w 96"/>
                <a:gd name="T25" fmla="*/ 45 h 136"/>
                <a:gd name="T26" fmla="*/ 0 w 96"/>
                <a:gd name="T27" fmla="*/ 49 h 136"/>
                <a:gd name="T28" fmla="*/ 47 w 96"/>
                <a:gd name="T29" fmla="*/ 8 h 136"/>
                <a:gd name="T30" fmla="*/ 0 w 96"/>
                <a:gd name="T31" fmla="*/ 49 h 136"/>
                <a:gd name="T32" fmla="*/ 51 w 96"/>
                <a:gd name="T33" fmla="*/ 8 h 136"/>
                <a:gd name="T34" fmla="*/ 0 w 96"/>
                <a:gd name="T35" fmla="*/ 66 h 136"/>
                <a:gd name="T36" fmla="*/ 0 w 96"/>
                <a:gd name="T37" fmla="*/ 71 h 136"/>
                <a:gd name="T38" fmla="*/ 68 w 96"/>
                <a:gd name="T39" fmla="*/ 8 h 136"/>
                <a:gd name="T40" fmla="*/ 0 w 96"/>
                <a:gd name="T41" fmla="*/ 71 h 136"/>
                <a:gd name="T42" fmla="*/ 73 w 96"/>
                <a:gd name="T43" fmla="*/ 8 h 136"/>
                <a:gd name="T44" fmla="*/ 81 w 96"/>
                <a:gd name="T45" fmla="*/ 0 h 136"/>
                <a:gd name="T46" fmla="*/ 0 w 96"/>
                <a:gd name="T47" fmla="*/ 88 h 136"/>
                <a:gd name="T48" fmla="*/ 0 w 96"/>
                <a:gd name="T49" fmla="*/ 92 h 136"/>
                <a:gd name="T50" fmla="*/ 96 w 96"/>
                <a:gd name="T51" fmla="*/ 0 h 136"/>
                <a:gd name="T52" fmla="*/ 0 w 96"/>
                <a:gd name="T53" fmla="*/ 98 h 136"/>
                <a:gd name="T54" fmla="*/ 0 w 96"/>
                <a:gd name="T55" fmla="*/ 103 h 136"/>
                <a:gd name="T56" fmla="*/ 96 w 96"/>
                <a:gd name="T57" fmla="*/ 12 h 136"/>
                <a:gd name="T58" fmla="*/ 0 w 96"/>
                <a:gd name="T59" fmla="*/ 103 h 136"/>
                <a:gd name="T60" fmla="*/ 96 w 96"/>
                <a:gd name="T61" fmla="*/ 17 h 136"/>
                <a:gd name="T62" fmla="*/ 0 w 96"/>
                <a:gd name="T63" fmla="*/ 120 h 136"/>
                <a:gd name="T64" fmla="*/ 0 w 96"/>
                <a:gd name="T65" fmla="*/ 124 h 136"/>
                <a:gd name="T66" fmla="*/ 96 w 96"/>
                <a:gd name="T67" fmla="*/ 34 h 136"/>
                <a:gd name="T68" fmla="*/ 0 w 96"/>
                <a:gd name="T69" fmla="*/ 124 h 136"/>
                <a:gd name="T70" fmla="*/ 0 w 96"/>
                <a:gd name="T71" fmla="*/ 136 h 136"/>
                <a:gd name="T72" fmla="*/ 96 w 96"/>
                <a:gd name="T73" fmla="*/ 45 h 136"/>
                <a:gd name="T74" fmla="*/ 0 w 96"/>
                <a:gd name="T75" fmla="*/ 135 h 136"/>
                <a:gd name="T76" fmla="*/ 15 w 96"/>
                <a:gd name="T77" fmla="*/ 136 h 136"/>
                <a:gd name="T78" fmla="*/ 96 w 96"/>
                <a:gd name="T79" fmla="*/ 49 h 136"/>
                <a:gd name="T80" fmla="*/ 20 w 96"/>
                <a:gd name="T81" fmla="*/ 136 h 136"/>
                <a:gd name="T82" fmla="*/ 96 w 96"/>
                <a:gd name="T83" fmla="*/ 66 h 136"/>
                <a:gd name="T84" fmla="*/ 20 w 96"/>
                <a:gd name="T85" fmla="*/ 136 h 136"/>
                <a:gd name="T86" fmla="*/ 37 w 96"/>
                <a:gd name="T87" fmla="*/ 136 h 136"/>
                <a:gd name="T88" fmla="*/ 96 w 96"/>
                <a:gd name="T89" fmla="*/ 70 h 136"/>
                <a:gd name="T90" fmla="*/ 41 w 96"/>
                <a:gd name="T91" fmla="*/ 136 h 136"/>
                <a:gd name="T92" fmla="*/ 96 w 96"/>
                <a:gd name="T93" fmla="*/ 88 h 136"/>
                <a:gd name="T94" fmla="*/ 41 w 96"/>
                <a:gd name="T95" fmla="*/ 136 h 136"/>
                <a:gd name="T96" fmla="*/ 58 w 96"/>
                <a:gd name="T97" fmla="*/ 136 h 136"/>
                <a:gd name="T98" fmla="*/ 96 w 96"/>
                <a:gd name="T99" fmla="*/ 92 h 136"/>
                <a:gd name="T100" fmla="*/ 63 w 96"/>
                <a:gd name="T101" fmla="*/ 136 h 136"/>
                <a:gd name="T102" fmla="*/ 96 w 96"/>
                <a:gd name="T103" fmla="*/ 109 h 136"/>
                <a:gd name="T104" fmla="*/ 63 w 96"/>
                <a:gd name="T105" fmla="*/ 136 h 136"/>
                <a:gd name="T106" fmla="*/ 80 w 96"/>
                <a:gd name="T107" fmla="*/ 136 h 136"/>
                <a:gd name="T108" fmla="*/ 96 w 96"/>
                <a:gd name="T109" fmla="*/ 113 h 136"/>
                <a:gd name="T110" fmla="*/ 84 w 96"/>
                <a:gd name="T111" fmla="*/ 136 h 136"/>
                <a:gd name="T112" fmla="*/ 96 w 96"/>
                <a:gd name="T113" fmla="*/ 130 h 136"/>
                <a:gd name="T114" fmla="*/ 84 w 96"/>
                <a:gd name="T115" fmla="*/ 136 h 136"/>
                <a:gd name="T116" fmla="*/ 96 w 96"/>
                <a:gd name="T117" fmla="*/ 135 h 136"/>
                <a:gd name="T118" fmla="*/ 95 w 96"/>
                <a:gd name="T119" fmla="*/ 136 h 136"/>
                <a:gd name="T120" fmla="*/ 74 w 96"/>
                <a:gd name="T121" fmla="*/ 0 h 136"/>
                <a:gd name="T122" fmla="*/ 76 w 96"/>
                <a:gd name="T123" fmla="*/ 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96" h="136">
                  <a:moveTo>
                    <a:pt x="22" y="0"/>
                  </a:moveTo>
                  <a:cubicBezTo>
                    <a:pt x="16" y="0"/>
                    <a:pt x="16" y="0"/>
                    <a:pt x="16" y="0"/>
                  </a:cubicBezTo>
                  <a:cubicBezTo>
                    <a:pt x="0" y="17"/>
                    <a:pt x="0" y="17"/>
                    <a:pt x="0" y="17"/>
                  </a:cubicBezTo>
                  <a:cubicBezTo>
                    <a:pt x="0" y="23"/>
                    <a:pt x="0" y="23"/>
                    <a:pt x="0" y="23"/>
                  </a:cubicBezTo>
                  <a:cubicBezTo>
                    <a:pt x="22" y="1"/>
                    <a:pt x="22" y="1"/>
                    <a:pt x="22" y="1"/>
                  </a:cubicBezTo>
                  <a:cubicBezTo>
                    <a:pt x="22" y="0"/>
                    <a:pt x="22" y="0"/>
                    <a:pt x="22" y="0"/>
                  </a:cubicBezTo>
                  <a:close/>
                  <a:moveTo>
                    <a:pt x="12" y="0"/>
                  </a:moveTo>
                  <a:cubicBezTo>
                    <a:pt x="0" y="13"/>
                    <a:pt x="0" y="13"/>
                    <a:pt x="0" y="13"/>
                  </a:cubicBezTo>
                  <a:cubicBezTo>
                    <a:pt x="0" y="6"/>
                    <a:pt x="0" y="6"/>
                    <a:pt x="0" y="6"/>
                  </a:cubicBezTo>
                  <a:cubicBezTo>
                    <a:pt x="5" y="0"/>
                    <a:pt x="5" y="0"/>
                    <a:pt x="5" y="0"/>
                  </a:cubicBezTo>
                  <a:cubicBezTo>
                    <a:pt x="12" y="0"/>
                    <a:pt x="12" y="0"/>
                    <a:pt x="12" y="0"/>
                  </a:cubicBezTo>
                  <a:close/>
                  <a:moveTo>
                    <a:pt x="1" y="0"/>
                  </a:moveTo>
                  <a:cubicBezTo>
                    <a:pt x="0" y="2"/>
                    <a:pt x="0" y="2"/>
                    <a:pt x="0" y="2"/>
                  </a:cubicBezTo>
                  <a:cubicBezTo>
                    <a:pt x="0" y="0"/>
                    <a:pt x="0" y="0"/>
                    <a:pt x="0" y="0"/>
                  </a:cubicBezTo>
                  <a:cubicBezTo>
                    <a:pt x="1" y="0"/>
                    <a:pt x="1" y="0"/>
                    <a:pt x="1" y="0"/>
                  </a:cubicBezTo>
                  <a:close/>
                  <a:moveTo>
                    <a:pt x="0" y="28"/>
                  </a:moveTo>
                  <a:cubicBezTo>
                    <a:pt x="22" y="6"/>
                    <a:pt x="22" y="6"/>
                    <a:pt x="22" y="6"/>
                  </a:cubicBezTo>
                  <a:cubicBezTo>
                    <a:pt x="22" y="7"/>
                    <a:pt x="22" y="7"/>
                    <a:pt x="22" y="7"/>
                  </a:cubicBezTo>
                  <a:cubicBezTo>
                    <a:pt x="22" y="8"/>
                    <a:pt x="22" y="8"/>
                    <a:pt x="23" y="8"/>
                  </a:cubicBezTo>
                  <a:cubicBezTo>
                    <a:pt x="25" y="8"/>
                    <a:pt x="25" y="8"/>
                    <a:pt x="25" y="8"/>
                  </a:cubicBezTo>
                  <a:cubicBezTo>
                    <a:pt x="0" y="34"/>
                    <a:pt x="0" y="34"/>
                    <a:pt x="0" y="34"/>
                  </a:cubicBezTo>
                  <a:cubicBezTo>
                    <a:pt x="0" y="28"/>
                    <a:pt x="0" y="28"/>
                    <a:pt x="0" y="28"/>
                  </a:cubicBezTo>
                  <a:close/>
                  <a:moveTo>
                    <a:pt x="0" y="38"/>
                  </a:moveTo>
                  <a:cubicBezTo>
                    <a:pt x="30" y="8"/>
                    <a:pt x="30" y="8"/>
                    <a:pt x="30" y="8"/>
                  </a:cubicBezTo>
                  <a:cubicBezTo>
                    <a:pt x="36" y="8"/>
                    <a:pt x="36" y="8"/>
                    <a:pt x="36" y="8"/>
                  </a:cubicBezTo>
                  <a:cubicBezTo>
                    <a:pt x="0" y="45"/>
                    <a:pt x="0" y="45"/>
                    <a:pt x="0" y="45"/>
                  </a:cubicBezTo>
                  <a:cubicBezTo>
                    <a:pt x="0" y="38"/>
                    <a:pt x="0" y="38"/>
                    <a:pt x="0" y="38"/>
                  </a:cubicBezTo>
                  <a:close/>
                  <a:moveTo>
                    <a:pt x="0" y="49"/>
                  </a:moveTo>
                  <a:cubicBezTo>
                    <a:pt x="41" y="8"/>
                    <a:pt x="41" y="8"/>
                    <a:pt x="41" y="8"/>
                  </a:cubicBezTo>
                  <a:cubicBezTo>
                    <a:pt x="47" y="8"/>
                    <a:pt x="47" y="8"/>
                    <a:pt x="47" y="8"/>
                  </a:cubicBezTo>
                  <a:cubicBezTo>
                    <a:pt x="0" y="56"/>
                    <a:pt x="0" y="56"/>
                    <a:pt x="0" y="56"/>
                  </a:cubicBezTo>
                  <a:cubicBezTo>
                    <a:pt x="0" y="49"/>
                    <a:pt x="0" y="49"/>
                    <a:pt x="0" y="49"/>
                  </a:cubicBezTo>
                  <a:close/>
                  <a:moveTo>
                    <a:pt x="0" y="60"/>
                  </a:moveTo>
                  <a:cubicBezTo>
                    <a:pt x="51" y="8"/>
                    <a:pt x="51" y="8"/>
                    <a:pt x="51" y="8"/>
                  </a:cubicBezTo>
                  <a:cubicBezTo>
                    <a:pt x="58" y="8"/>
                    <a:pt x="58" y="8"/>
                    <a:pt x="58" y="8"/>
                  </a:cubicBezTo>
                  <a:cubicBezTo>
                    <a:pt x="0" y="66"/>
                    <a:pt x="0" y="66"/>
                    <a:pt x="0" y="66"/>
                  </a:cubicBezTo>
                  <a:cubicBezTo>
                    <a:pt x="0" y="60"/>
                    <a:pt x="0" y="60"/>
                    <a:pt x="0" y="60"/>
                  </a:cubicBezTo>
                  <a:close/>
                  <a:moveTo>
                    <a:pt x="0" y="71"/>
                  </a:moveTo>
                  <a:cubicBezTo>
                    <a:pt x="62" y="8"/>
                    <a:pt x="62" y="8"/>
                    <a:pt x="62" y="8"/>
                  </a:cubicBezTo>
                  <a:cubicBezTo>
                    <a:pt x="68" y="8"/>
                    <a:pt x="68" y="8"/>
                    <a:pt x="68" y="8"/>
                  </a:cubicBezTo>
                  <a:cubicBezTo>
                    <a:pt x="0" y="77"/>
                    <a:pt x="0" y="77"/>
                    <a:pt x="0" y="77"/>
                  </a:cubicBezTo>
                  <a:cubicBezTo>
                    <a:pt x="0" y="71"/>
                    <a:pt x="0" y="71"/>
                    <a:pt x="0" y="71"/>
                  </a:cubicBezTo>
                  <a:close/>
                  <a:moveTo>
                    <a:pt x="0" y="81"/>
                  </a:moveTo>
                  <a:cubicBezTo>
                    <a:pt x="73" y="8"/>
                    <a:pt x="73" y="8"/>
                    <a:pt x="73" y="8"/>
                  </a:cubicBezTo>
                  <a:cubicBezTo>
                    <a:pt x="74" y="8"/>
                    <a:pt x="74" y="8"/>
                    <a:pt x="74" y="7"/>
                  </a:cubicBezTo>
                  <a:cubicBezTo>
                    <a:pt x="81" y="0"/>
                    <a:pt x="81" y="0"/>
                    <a:pt x="81" y="0"/>
                  </a:cubicBezTo>
                  <a:cubicBezTo>
                    <a:pt x="87" y="0"/>
                    <a:pt x="87" y="0"/>
                    <a:pt x="87" y="0"/>
                  </a:cubicBezTo>
                  <a:cubicBezTo>
                    <a:pt x="0" y="88"/>
                    <a:pt x="0" y="88"/>
                    <a:pt x="0" y="88"/>
                  </a:cubicBezTo>
                  <a:cubicBezTo>
                    <a:pt x="0" y="81"/>
                    <a:pt x="0" y="81"/>
                    <a:pt x="0" y="81"/>
                  </a:cubicBezTo>
                  <a:close/>
                  <a:moveTo>
                    <a:pt x="0" y="92"/>
                  </a:moveTo>
                  <a:cubicBezTo>
                    <a:pt x="91" y="0"/>
                    <a:pt x="91" y="0"/>
                    <a:pt x="91" y="0"/>
                  </a:cubicBezTo>
                  <a:cubicBezTo>
                    <a:pt x="96" y="0"/>
                    <a:pt x="96" y="0"/>
                    <a:pt x="96" y="0"/>
                  </a:cubicBezTo>
                  <a:cubicBezTo>
                    <a:pt x="96" y="2"/>
                    <a:pt x="96" y="2"/>
                    <a:pt x="96" y="2"/>
                  </a:cubicBezTo>
                  <a:cubicBezTo>
                    <a:pt x="0" y="98"/>
                    <a:pt x="0" y="98"/>
                    <a:pt x="0" y="98"/>
                  </a:cubicBezTo>
                  <a:cubicBezTo>
                    <a:pt x="0" y="92"/>
                    <a:pt x="0" y="92"/>
                    <a:pt x="0" y="92"/>
                  </a:cubicBezTo>
                  <a:close/>
                  <a:moveTo>
                    <a:pt x="0" y="103"/>
                  </a:moveTo>
                  <a:cubicBezTo>
                    <a:pt x="96" y="6"/>
                    <a:pt x="96" y="6"/>
                    <a:pt x="96" y="6"/>
                  </a:cubicBezTo>
                  <a:cubicBezTo>
                    <a:pt x="96" y="12"/>
                    <a:pt x="96" y="12"/>
                    <a:pt x="96" y="12"/>
                  </a:cubicBezTo>
                  <a:cubicBezTo>
                    <a:pt x="0" y="109"/>
                    <a:pt x="0" y="109"/>
                    <a:pt x="0" y="109"/>
                  </a:cubicBezTo>
                  <a:cubicBezTo>
                    <a:pt x="0" y="103"/>
                    <a:pt x="0" y="103"/>
                    <a:pt x="0" y="103"/>
                  </a:cubicBezTo>
                  <a:close/>
                  <a:moveTo>
                    <a:pt x="0" y="114"/>
                  </a:moveTo>
                  <a:cubicBezTo>
                    <a:pt x="96" y="17"/>
                    <a:pt x="96" y="17"/>
                    <a:pt x="96" y="17"/>
                  </a:cubicBezTo>
                  <a:cubicBezTo>
                    <a:pt x="96" y="23"/>
                    <a:pt x="96" y="23"/>
                    <a:pt x="96" y="23"/>
                  </a:cubicBezTo>
                  <a:cubicBezTo>
                    <a:pt x="0" y="120"/>
                    <a:pt x="0" y="120"/>
                    <a:pt x="0" y="120"/>
                  </a:cubicBezTo>
                  <a:cubicBezTo>
                    <a:pt x="0" y="114"/>
                    <a:pt x="0" y="114"/>
                    <a:pt x="0" y="114"/>
                  </a:cubicBezTo>
                  <a:close/>
                  <a:moveTo>
                    <a:pt x="0" y="124"/>
                  </a:moveTo>
                  <a:cubicBezTo>
                    <a:pt x="0" y="131"/>
                    <a:pt x="0" y="131"/>
                    <a:pt x="0" y="131"/>
                  </a:cubicBezTo>
                  <a:cubicBezTo>
                    <a:pt x="96" y="34"/>
                    <a:pt x="96" y="34"/>
                    <a:pt x="96" y="34"/>
                  </a:cubicBezTo>
                  <a:cubicBezTo>
                    <a:pt x="96" y="28"/>
                    <a:pt x="96" y="28"/>
                    <a:pt x="96" y="28"/>
                  </a:cubicBezTo>
                  <a:cubicBezTo>
                    <a:pt x="0" y="124"/>
                    <a:pt x="0" y="124"/>
                    <a:pt x="0" y="124"/>
                  </a:cubicBezTo>
                  <a:close/>
                  <a:moveTo>
                    <a:pt x="0" y="135"/>
                  </a:moveTo>
                  <a:cubicBezTo>
                    <a:pt x="0" y="136"/>
                    <a:pt x="0" y="136"/>
                    <a:pt x="0" y="136"/>
                  </a:cubicBezTo>
                  <a:cubicBezTo>
                    <a:pt x="5" y="136"/>
                    <a:pt x="5" y="136"/>
                    <a:pt x="5" y="136"/>
                  </a:cubicBezTo>
                  <a:cubicBezTo>
                    <a:pt x="96" y="45"/>
                    <a:pt x="96" y="45"/>
                    <a:pt x="96" y="45"/>
                  </a:cubicBezTo>
                  <a:cubicBezTo>
                    <a:pt x="96" y="38"/>
                    <a:pt x="96" y="38"/>
                    <a:pt x="96" y="38"/>
                  </a:cubicBezTo>
                  <a:cubicBezTo>
                    <a:pt x="0" y="135"/>
                    <a:pt x="0" y="135"/>
                    <a:pt x="0" y="135"/>
                  </a:cubicBezTo>
                  <a:close/>
                  <a:moveTo>
                    <a:pt x="9" y="136"/>
                  </a:moveTo>
                  <a:cubicBezTo>
                    <a:pt x="15" y="136"/>
                    <a:pt x="15" y="136"/>
                    <a:pt x="15" y="136"/>
                  </a:cubicBezTo>
                  <a:cubicBezTo>
                    <a:pt x="96" y="55"/>
                    <a:pt x="96" y="55"/>
                    <a:pt x="96" y="55"/>
                  </a:cubicBezTo>
                  <a:cubicBezTo>
                    <a:pt x="96" y="49"/>
                    <a:pt x="96" y="49"/>
                    <a:pt x="96" y="49"/>
                  </a:cubicBezTo>
                  <a:cubicBezTo>
                    <a:pt x="9" y="136"/>
                    <a:pt x="9" y="136"/>
                    <a:pt x="9" y="136"/>
                  </a:cubicBezTo>
                  <a:close/>
                  <a:moveTo>
                    <a:pt x="20" y="136"/>
                  </a:moveTo>
                  <a:cubicBezTo>
                    <a:pt x="26" y="136"/>
                    <a:pt x="26" y="136"/>
                    <a:pt x="26" y="136"/>
                  </a:cubicBezTo>
                  <a:cubicBezTo>
                    <a:pt x="96" y="66"/>
                    <a:pt x="96" y="66"/>
                    <a:pt x="96" y="66"/>
                  </a:cubicBezTo>
                  <a:cubicBezTo>
                    <a:pt x="96" y="60"/>
                    <a:pt x="96" y="60"/>
                    <a:pt x="96" y="60"/>
                  </a:cubicBezTo>
                  <a:cubicBezTo>
                    <a:pt x="20" y="136"/>
                    <a:pt x="20" y="136"/>
                    <a:pt x="20" y="136"/>
                  </a:cubicBezTo>
                  <a:close/>
                  <a:moveTo>
                    <a:pt x="30" y="136"/>
                  </a:moveTo>
                  <a:cubicBezTo>
                    <a:pt x="37" y="136"/>
                    <a:pt x="37" y="136"/>
                    <a:pt x="37" y="136"/>
                  </a:cubicBezTo>
                  <a:cubicBezTo>
                    <a:pt x="96" y="77"/>
                    <a:pt x="96" y="77"/>
                    <a:pt x="96" y="77"/>
                  </a:cubicBezTo>
                  <a:cubicBezTo>
                    <a:pt x="96" y="70"/>
                    <a:pt x="96" y="70"/>
                    <a:pt x="96" y="70"/>
                  </a:cubicBezTo>
                  <a:cubicBezTo>
                    <a:pt x="30" y="136"/>
                    <a:pt x="30" y="136"/>
                    <a:pt x="30" y="136"/>
                  </a:cubicBezTo>
                  <a:close/>
                  <a:moveTo>
                    <a:pt x="41" y="136"/>
                  </a:moveTo>
                  <a:cubicBezTo>
                    <a:pt x="48" y="136"/>
                    <a:pt x="48" y="136"/>
                    <a:pt x="48" y="136"/>
                  </a:cubicBezTo>
                  <a:cubicBezTo>
                    <a:pt x="96" y="88"/>
                    <a:pt x="96" y="88"/>
                    <a:pt x="96" y="88"/>
                  </a:cubicBezTo>
                  <a:cubicBezTo>
                    <a:pt x="96" y="81"/>
                    <a:pt x="96" y="81"/>
                    <a:pt x="96" y="81"/>
                  </a:cubicBezTo>
                  <a:cubicBezTo>
                    <a:pt x="41" y="136"/>
                    <a:pt x="41" y="136"/>
                    <a:pt x="41" y="136"/>
                  </a:cubicBezTo>
                  <a:close/>
                  <a:moveTo>
                    <a:pt x="52" y="136"/>
                  </a:moveTo>
                  <a:cubicBezTo>
                    <a:pt x="58" y="136"/>
                    <a:pt x="58" y="136"/>
                    <a:pt x="58" y="136"/>
                  </a:cubicBezTo>
                  <a:cubicBezTo>
                    <a:pt x="96" y="98"/>
                    <a:pt x="96" y="98"/>
                    <a:pt x="96" y="98"/>
                  </a:cubicBezTo>
                  <a:cubicBezTo>
                    <a:pt x="96" y="92"/>
                    <a:pt x="96" y="92"/>
                    <a:pt x="96" y="92"/>
                  </a:cubicBezTo>
                  <a:cubicBezTo>
                    <a:pt x="52" y="136"/>
                    <a:pt x="52" y="136"/>
                    <a:pt x="52" y="136"/>
                  </a:cubicBezTo>
                  <a:close/>
                  <a:moveTo>
                    <a:pt x="63" y="136"/>
                  </a:moveTo>
                  <a:cubicBezTo>
                    <a:pt x="69" y="136"/>
                    <a:pt x="69" y="136"/>
                    <a:pt x="69" y="136"/>
                  </a:cubicBezTo>
                  <a:cubicBezTo>
                    <a:pt x="96" y="109"/>
                    <a:pt x="96" y="109"/>
                    <a:pt x="96" y="109"/>
                  </a:cubicBezTo>
                  <a:cubicBezTo>
                    <a:pt x="96" y="103"/>
                    <a:pt x="96" y="103"/>
                    <a:pt x="96" y="103"/>
                  </a:cubicBezTo>
                  <a:cubicBezTo>
                    <a:pt x="63" y="136"/>
                    <a:pt x="63" y="136"/>
                    <a:pt x="63" y="136"/>
                  </a:cubicBezTo>
                  <a:close/>
                  <a:moveTo>
                    <a:pt x="73" y="136"/>
                  </a:moveTo>
                  <a:cubicBezTo>
                    <a:pt x="80" y="136"/>
                    <a:pt x="80" y="136"/>
                    <a:pt x="80" y="136"/>
                  </a:cubicBezTo>
                  <a:cubicBezTo>
                    <a:pt x="96" y="120"/>
                    <a:pt x="96" y="120"/>
                    <a:pt x="96" y="120"/>
                  </a:cubicBezTo>
                  <a:cubicBezTo>
                    <a:pt x="96" y="113"/>
                    <a:pt x="96" y="113"/>
                    <a:pt x="96" y="113"/>
                  </a:cubicBezTo>
                  <a:cubicBezTo>
                    <a:pt x="73" y="136"/>
                    <a:pt x="73" y="136"/>
                    <a:pt x="73" y="136"/>
                  </a:cubicBezTo>
                  <a:close/>
                  <a:moveTo>
                    <a:pt x="84" y="136"/>
                  </a:moveTo>
                  <a:cubicBezTo>
                    <a:pt x="96" y="124"/>
                    <a:pt x="96" y="124"/>
                    <a:pt x="96" y="124"/>
                  </a:cubicBezTo>
                  <a:cubicBezTo>
                    <a:pt x="96" y="130"/>
                    <a:pt x="96" y="130"/>
                    <a:pt x="96" y="130"/>
                  </a:cubicBezTo>
                  <a:cubicBezTo>
                    <a:pt x="90" y="136"/>
                    <a:pt x="90" y="136"/>
                    <a:pt x="90" y="136"/>
                  </a:cubicBezTo>
                  <a:cubicBezTo>
                    <a:pt x="84" y="136"/>
                    <a:pt x="84" y="136"/>
                    <a:pt x="84" y="136"/>
                  </a:cubicBezTo>
                  <a:close/>
                  <a:moveTo>
                    <a:pt x="95" y="136"/>
                  </a:moveTo>
                  <a:cubicBezTo>
                    <a:pt x="96" y="135"/>
                    <a:pt x="96" y="135"/>
                    <a:pt x="96" y="135"/>
                  </a:cubicBezTo>
                  <a:cubicBezTo>
                    <a:pt x="96" y="136"/>
                    <a:pt x="96" y="136"/>
                    <a:pt x="96" y="136"/>
                  </a:cubicBezTo>
                  <a:cubicBezTo>
                    <a:pt x="95" y="136"/>
                    <a:pt x="95" y="136"/>
                    <a:pt x="95" y="136"/>
                  </a:cubicBezTo>
                  <a:close/>
                  <a:moveTo>
                    <a:pt x="76" y="0"/>
                  </a:moveTo>
                  <a:cubicBezTo>
                    <a:pt x="74" y="0"/>
                    <a:pt x="74" y="0"/>
                    <a:pt x="74" y="0"/>
                  </a:cubicBezTo>
                  <a:cubicBezTo>
                    <a:pt x="74" y="2"/>
                    <a:pt x="74" y="2"/>
                    <a:pt x="74" y="2"/>
                  </a:cubicBezTo>
                  <a:lnTo>
                    <a:pt x="76" y="0"/>
                  </a:lnTo>
                  <a:close/>
                </a:path>
              </a:pathLst>
            </a:custGeom>
            <a:solidFill>
              <a:srgbClr val="EBEBE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仓耳青禾体-谷力 W05" panose="02020400000000000000" pitchFamily="18" charset="-122"/>
                <a:ea typeface="仓耳青禾体-谷力 W05" panose="02020400000000000000" pitchFamily="18" charset="-122"/>
                <a:cs typeface="+mn-ea"/>
                <a:sym typeface="+mn-lt"/>
              </a:endParaRPr>
            </a:p>
          </p:txBody>
        </p:sp>
        <p:sp>
          <p:nvSpPr>
            <p:cNvPr id="50" name="Freeform 7"/>
            <p:cNvSpPr>
              <a:spLocks noEditPoints="1"/>
            </p:cNvSpPr>
            <p:nvPr/>
          </p:nvSpPr>
          <p:spPr bwMode="auto">
            <a:xfrm>
              <a:off x="1459" y="1510"/>
              <a:ext cx="1216" cy="1549"/>
            </a:xfrm>
            <a:custGeom>
              <a:avLst/>
              <a:gdLst>
                <a:gd name="T0" fmla="*/ 21 w 124"/>
                <a:gd name="T1" fmla="*/ 0 h 159"/>
                <a:gd name="T2" fmla="*/ 36 w 124"/>
                <a:gd name="T3" fmla="*/ 0 h 159"/>
                <a:gd name="T4" fmla="*/ 34 w 124"/>
                <a:gd name="T5" fmla="*/ 8 h 159"/>
                <a:gd name="T6" fmla="*/ 16 w 124"/>
                <a:gd name="T7" fmla="*/ 0 h 159"/>
                <a:gd name="T8" fmla="*/ 16 w 124"/>
                <a:gd name="T9" fmla="*/ 0 h 159"/>
                <a:gd name="T10" fmla="*/ 5 w 124"/>
                <a:gd name="T11" fmla="*/ 0 h 159"/>
                <a:gd name="T12" fmla="*/ 10 w 124"/>
                <a:gd name="T13" fmla="*/ 10 h 159"/>
                <a:gd name="T14" fmla="*/ 10 w 124"/>
                <a:gd name="T15" fmla="*/ 27 h 159"/>
                <a:gd name="T16" fmla="*/ 0 w 124"/>
                <a:gd name="T17" fmla="*/ 48 h 159"/>
                <a:gd name="T18" fmla="*/ 0 w 124"/>
                <a:gd name="T19" fmla="*/ 52 h 159"/>
                <a:gd name="T20" fmla="*/ 0 w 124"/>
                <a:gd name="T21" fmla="*/ 52 h 159"/>
                <a:gd name="T22" fmla="*/ 10 w 124"/>
                <a:gd name="T23" fmla="*/ 53 h 159"/>
                <a:gd name="T24" fmla="*/ 10 w 124"/>
                <a:gd name="T25" fmla="*/ 70 h 159"/>
                <a:gd name="T26" fmla="*/ 0 w 124"/>
                <a:gd name="T27" fmla="*/ 91 h 159"/>
                <a:gd name="T28" fmla="*/ 0 w 124"/>
                <a:gd name="T29" fmla="*/ 95 h 159"/>
                <a:gd name="T30" fmla="*/ 0 w 124"/>
                <a:gd name="T31" fmla="*/ 95 h 159"/>
                <a:gd name="T32" fmla="*/ 10 w 124"/>
                <a:gd name="T33" fmla="*/ 96 h 159"/>
                <a:gd name="T34" fmla="*/ 10 w 124"/>
                <a:gd name="T35" fmla="*/ 113 h 159"/>
                <a:gd name="T36" fmla="*/ 0 w 124"/>
                <a:gd name="T37" fmla="*/ 133 h 159"/>
                <a:gd name="T38" fmla="*/ 0 w 124"/>
                <a:gd name="T39" fmla="*/ 138 h 159"/>
                <a:gd name="T40" fmla="*/ 0 w 124"/>
                <a:gd name="T41" fmla="*/ 138 h 159"/>
                <a:gd name="T42" fmla="*/ 10 w 124"/>
                <a:gd name="T43" fmla="*/ 145 h 159"/>
                <a:gd name="T44" fmla="*/ 10 w 124"/>
                <a:gd name="T45" fmla="*/ 150 h 159"/>
                <a:gd name="T46" fmla="*/ 2 w 124"/>
                <a:gd name="T47" fmla="*/ 157 h 159"/>
                <a:gd name="T48" fmla="*/ 19 w 124"/>
                <a:gd name="T49" fmla="*/ 151 h 159"/>
                <a:gd name="T50" fmla="*/ 36 w 124"/>
                <a:gd name="T51" fmla="*/ 151 h 159"/>
                <a:gd name="T52" fmla="*/ 39 w 124"/>
                <a:gd name="T53" fmla="*/ 159 h 159"/>
                <a:gd name="T54" fmla="*/ 43 w 124"/>
                <a:gd name="T55" fmla="*/ 159 h 159"/>
                <a:gd name="T56" fmla="*/ 43 w 124"/>
                <a:gd name="T57" fmla="*/ 159 h 159"/>
                <a:gd name="T58" fmla="*/ 62 w 124"/>
                <a:gd name="T59" fmla="*/ 151 h 159"/>
                <a:gd name="T60" fmla="*/ 79 w 124"/>
                <a:gd name="T61" fmla="*/ 151 h 159"/>
                <a:gd name="T62" fmla="*/ 82 w 124"/>
                <a:gd name="T63" fmla="*/ 159 h 159"/>
                <a:gd name="T64" fmla="*/ 86 w 124"/>
                <a:gd name="T65" fmla="*/ 159 h 159"/>
                <a:gd name="T66" fmla="*/ 86 w 124"/>
                <a:gd name="T67" fmla="*/ 159 h 159"/>
                <a:gd name="T68" fmla="*/ 105 w 124"/>
                <a:gd name="T69" fmla="*/ 151 h 159"/>
                <a:gd name="T70" fmla="*/ 124 w 124"/>
                <a:gd name="T71" fmla="*/ 150 h 159"/>
                <a:gd name="T72" fmla="*/ 122 w 124"/>
                <a:gd name="T73" fmla="*/ 157 h 159"/>
                <a:gd name="T74" fmla="*/ 124 w 124"/>
                <a:gd name="T75" fmla="*/ 133 h 159"/>
                <a:gd name="T76" fmla="*/ 124 w 124"/>
                <a:gd name="T77" fmla="*/ 128 h 159"/>
                <a:gd name="T78" fmla="*/ 124 w 124"/>
                <a:gd name="T79" fmla="*/ 128 h 159"/>
                <a:gd name="T80" fmla="*/ 114 w 124"/>
                <a:gd name="T81" fmla="*/ 127 h 159"/>
                <a:gd name="T82" fmla="*/ 114 w 124"/>
                <a:gd name="T83" fmla="*/ 110 h 159"/>
                <a:gd name="T84" fmla="*/ 124 w 124"/>
                <a:gd name="T85" fmla="*/ 90 h 159"/>
                <a:gd name="T86" fmla="*/ 124 w 124"/>
                <a:gd name="T87" fmla="*/ 85 h 159"/>
                <a:gd name="T88" fmla="*/ 124 w 124"/>
                <a:gd name="T89" fmla="*/ 85 h 159"/>
                <a:gd name="T90" fmla="*/ 114 w 124"/>
                <a:gd name="T91" fmla="*/ 84 h 159"/>
                <a:gd name="T92" fmla="*/ 114 w 124"/>
                <a:gd name="T93" fmla="*/ 67 h 159"/>
                <a:gd name="T94" fmla="*/ 124 w 124"/>
                <a:gd name="T95" fmla="*/ 47 h 159"/>
                <a:gd name="T96" fmla="*/ 124 w 124"/>
                <a:gd name="T97" fmla="*/ 42 h 159"/>
                <a:gd name="T98" fmla="*/ 124 w 124"/>
                <a:gd name="T99" fmla="*/ 42 h 159"/>
                <a:gd name="T100" fmla="*/ 114 w 124"/>
                <a:gd name="T101" fmla="*/ 41 h 159"/>
                <a:gd name="T102" fmla="*/ 114 w 124"/>
                <a:gd name="T103" fmla="*/ 24 h 159"/>
                <a:gd name="T104" fmla="*/ 124 w 124"/>
                <a:gd name="T105" fmla="*/ 7 h 159"/>
                <a:gd name="T106" fmla="*/ 124 w 124"/>
                <a:gd name="T107" fmla="*/ 10 h 159"/>
                <a:gd name="T108" fmla="*/ 109 w 124"/>
                <a:gd name="T109" fmla="*/ 8 h 159"/>
                <a:gd name="T110" fmla="*/ 106 w 124"/>
                <a:gd name="T111" fmla="*/ 0 h 159"/>
                <a:gd name="T112" fmla="*/ 102 w 124"/>
                <a:gd name="T113" fmla="*/ 0 h 159"/>
                <a:gd name="T114" fmla="*/ 96 w 124"/>
                <a:gd name="T115" fmla="*/ 0 h 159"/>
                <a:gd name="T116" fmla="*/ 88 w 124"/>
                <a:gd name="T117" fmla="*/ 2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24" h="159">
                  <a:moveTo>
                    <a:pt x="12" y="8"/>
                  </a:moveTo>
                  <a:cubicBezTo>
                    <a:pt x="19" y="8"/>
                    <a:pt x="19" y="8"/>
                    <a:pt x="19" y="8"/>
                  </a:cubicBezTo>
                  <a:cubicBezTo>
                    <a:pt x="27" y="0"/>
                    <a:pt x="27" y="0"/>
                    <a:pt x="27" y="0"/>
                  </a:cubicBezTo>
                  <a:cubicBezTo>
                    <a:pt x="21" y="0"/>
                    <a:pt x="21" y="0"/>
                    <a:pt x="21" y="0"/>
                  </a:cubicBezTo>
                  <a:cubicBezTo>
                    <a:pt x="12" y="8"/>
                    <a:pt x="12" y="8"/>
                    <a:pt x="12" y="8"/>
                  </a:cubicBezTo>
                  <a:close/>
                  <a:moveTo>
                    <a:pt x="23" y="8"/>
                  </a:moveTo>
                  <a:cubicBezTo>
                    <a:pt x="31" y="0"/>
                    <a:pt x="31" y="0"/>
                    <a:pt x="31" y="0"/>
                  </a:cubicBezTo>
                  <a:cubicBezTo>
                    <a:pt x="36" y="0"/>
                    <a:pt x="36" y="0"/>
                    <a:pt x="36" y="0"/>
                  </a:cubicBezTo>
                  <a:cubicBezTo>
                    <a:pt x="36" y="2"/>
                    <a:pt x="36" y="2"/>
                    <a:pt x="36" y="2"/>
                  </a:cubicBezTo>
                  <a:cubicBezTo>
                    <a:pt x="29" y="8"/>
                    <a:pt x="29" y="8"/>
                    <a:pt x="29" y="8"/>
                  </a:cubicBezTo>
                  <a:cubicBezTo>
                    <a:pt x="23" y="8"/>
                    <a:pt x="23" y="8"/>
                    <a:pt x="23" y="8"/>
                  </a:cubicBezTo>
                  <a:close/>
                  <a:moveTo>
                    <a:pt x="34" y="8"/>
                  </a:moveTo>
                  <a:cubicBezTo>
                    <a:pt x="36" y="8"/>
                    <a:pt x="36" y="8"/>
                    <a:pt x="36" y="8"/>
                  </a:cubicBezTo>
                  <a:cubicBezTo>
                    <a:pt x="36" y="6"/>
                    <a:pt x="36" y="6"/>
                    <a:pt x="36" y="6"/>
                  </a:cubicBezTo>
                  <a:cubicBezTo>
                    <a:pt x="34" y="8"/>
                    <a:pt x="34" y="8"/>
                    <a:pt x="34" y="8"/>
                  </a:cubicBezTo>
                  <a:close/>
                  <a:moveTo>
                    <a:pt x="16" y="0"/>
                  </a:moveTo>
                  <a:cubicBezTo>
                    <a:pt x="0" y="15"/>
                    <a:pt x="0" y="15"/>
                    <a:pt x="0" y="15"/>
                  </a:cubicBezTo>
                  <a:cubicBezTo>
                    <a:pt x="0" y="9"/>
                    <a:pt x="0" y="9"/>
                    <a:pt x="0" y="9"/>
                  </a:cubicBezTo>
                  <a:cubicBezTo>
                    <a:pt x="10" y="0"/>
                    <a:pt x="10" y="0"/>
                    <a:pt x="10" y="0"/>
                  </a:cubicBezTo>
                  <a:cubicBezTo>
                    <a:pt x="16" y="0"/>
                    <a:pt x="16" y="0"/>
                    <a:pt x="16" y="0"/>
                  </a:cubicBezTo>
                  <a:close/>
                  <a:moveTo>
                    <a:pt x="5" y="0"/>
                  </a:moveTo>
                  <a:cubicBezTo>
                    <a:pt x="4" y="0"/>
                    <a:pt x="3" y="1"/>
                    <a:pt x="2" y="2"/>
                  </a:cubicBezTo>
                  <a:cubicBezTo>
                    <a:pt x="2" y="2"/>
                    <a:pt x="1" y="3"/>
                    <a:pt x="1" y="4"/>
                  </a:cubicBezTo>
                  <a:cubicBezTo>
                    <a:pt x="5" y="0"/>
                    <a:pt x="5" y="0"/>
                    <a:pt x="5" y="0"/>
                  </a:cubicBezTo>
                  <a:close/>
                  <a:moveTo>
                    <a:pt x="0" y="20"/>
                  </a:moveTo>
                  <a:cubicBezTo>
                    <a:pt x="0" y="26"/>
                    <a:pt x="0" y="26"/>
                    <a:pt x="0" y="26"/>
                  </a:cubicBezTo>
                  <a:cubicBezTo>
                    <a:pt x="10" y="16"/>
                    <a:pt x="10" y="16"/>
                    <a:pt x="10" y="16"/>
                  </a:cubicBezTo>
                  <a:cubicBezTo>
                    <a:pt x="10" y="10"/>
                    <a:pt x="10" y="10"/>
                    <a:pt x="10" y="10"/>
                  </a:cubicBezTo>
                  <a:cubicBezTo>
                    <a:pt x="0" y="20"/>
                    <a:pt x="0" y="20"/>
                    <a:pt x="0" y="20"/>
                  </a:cubicBezTo>
                  <a:close/>
                  <a:moveTo>
                    <a:pt x="0" y="31"/>
                  </a:moveTo>
                  <a:cubicBezTo>
                    <a:pt x="10" y="21"/>
                    <a:pt x="10" y="21"/>
                    <a:pt x="10" y="21"/>
                  </a:cubicBezTo>
                  <a:cubicBezTo>
                    <a:pt x="10" y="27"/>
                    <a:pt x="10" y="27"/>
                    <a:pt x="10" y="27"/>
                  </a:cubicBezTo>
                  <a:cubicBezTo>
                    <a:pt x="0" y="37"/>
                    <a:pt x="0" y="37"/>
                    <a:pt x="0" y="37"/>
                  </a:cubicBezTo>
                  <a:cubicBezTo>
                    <a:pt x="0" y="31"/>
                    <a:pt x="0" y="31"/>
                    <a:pt x="0" y="31"/>
                  </a:cubicBezTo>
                  <a:close/>
                  <a:moveTo>
                    <a:pt x="0" y="41"/>
                  </a:moveTo>
                  <a:cubicBezTo>
                    <a:pt x="0" y="48"/>
                    <a:pt x="0" y="48"/>
                    <a:pt x="0" y="48"/>
                  </a:cubicBezTo>
                  <a:cubicBezTo>
                    <a:pt x="10" y="38"/>
                    <a:pt x="10" y="38"/>
                    <a:pt x="10" y="38"/>
                  </a:cubicBezTo>
                  <a:cubicBezTo>
                    <a:pt x="10" y="32"/>
                    <a:pt x="10" y="32"/>
                    <a:pt x="10" y="32"/>
                  </a:cubicBezTo>
                  <a:cubicBezTo>
                    <a:pt x="0" y="41"/>
                    <a:pt x="0" y="41"/>
                    <a:pt x="0" y="41"/>
                  </a:cubicBezTo>
                  <a:close/>
                  <a:moveTo>
                    <a:pt x="0" y="52"/>
                  </a:moveTo>
                  <a:cubicBezTo>
                    <a:pt x="10" y="42"/>
                    <a:pt x="10" y="42"/>
                    <a:pt x="10" y="42"/>
                  </a:cubicBezTo>
                  <a:cubicBezTo>
                    <a:pt x="10" y="49"/>
                    <a:pt x="10" y="49"/>
                    <a:pt x="10" y="49"/>
                  </a:cubicBezTo>
                  <a:cubicBezTo>
                    <a:pt x="0" y="58"/>
                    <a:pt x="0" y="58"/>
                    <a:pt x="0" y="58"/>
                  </a:cubicBezTo>
                  <a:cubicBezTo>
                    <a:pt x="0" y="52"/>
                    <a:pt x="0" y="52"/>
                    <a:pt x="0" y="52"/>
                  </a:cubicBezTo>
                  <a:close/>
                  <a:moveTo>
                    <a:pt x="0" y="63"/>
                  </a:moveTo>
                  <a:cubicBezTo>
                    <a:pt x="0" y="69"/>
                    <a:pt x="0" y="69"/>
                    <a:pt x="0" y="69"/>
                  </a:cubicBezTo>
                  <a:cubicBezTo>
                    <a:pt x="10" y="59"/>
                    <a:pt x="10" y="59"/>
                    <a:pt x="10" y="59"/>
                  </a:cubicBezTo>
                  <a:cubicBezTo>
                    <a:pt x="10" y="53"/>
                    <a:pt x="10" y="53"/>
                    <a:pt x="10" y="53"/>
                  </a:cubicBezTo>
                  <a:cubicBezTo>
                    <a:pt x="0" y="63"/>
                    <a:pt x="0" y="63"/>
                    <a:pt x="0" y="63"/>
                  </a:cubicBezTo>
                  <a:close/>
                  <a:moveTo>
                    <a:pt x="0" y="73"/>
                  </a:moveTo>
                  <a:cubicBezTo>
                    <a:pt x="10" y="64"/>
                    <a:pt x="10" y="64"/>
                    <a:pt x="10" y="64"/>
                  </a:cubicBezTo>
                  <a:cubicBezTo>
                    <a:pt x="10" y="70"/>
                    <a:pt x="10" y="70"/>
                    <a:pt x="10" y="70"/>
                  </a:cubicBezTo>
                  <a:cubicBezTo>
                    <a:pt x="0" y="80"/>
                    <a:pt x="0" y="80"/>
                    <a:pt x="0" y="80"/>
                  </a:cubicBezTo>
                  <a:cubicBezTo>
                    <a:pt x="0" y="73"/>
                    <a:pt x="0" y="73"/>
                    <a:pt x="0" y="73"/>
                  </a:cubicBezTo>
                  <a:close/>
                  <a:moveTo>
                    <a:pt x="0" y="84"/>
                  </a:moveTo>
                  <a:cubicBezTo>
                    <a:pt x="0" y="91"/>
                    <a:pt x="0" y="91"/>
                    <a:pt x="0" y="91"/>
                  </a:cubicBezTo>
                  <a:cubicBezTo>
                    <a:pt x="10" y="81"/>
                    <a:pt x="10" y="81"/>
                    <a:pt x="10" y="81"/>
                  </a:cubicBezTo>
                  <a:cubicBezTo>
                    <a:pt x="10" y="74"/>
                    <a:pt x="10" y="74"/>
                    <a:pt x="10" y="74"/>
                  </a:cubicBezTo>
                  <a:cubicBezTo>
                    <a:pt x="0" y="84"/>
                    <a:pt x="0" y="84"/>
                    <a:pt x="0" y="84"/>
                  </a:cubicBezTo>
                  <a:close/>
                  <a:moveTo>
                    <a:pt x="0" y="95"/>
                  </a:moveTo>
                  <a:cubicBezTo>
                    <a:pt x="10" y="85"/>
                    <a:pt x="10" y="85"/>
                    <a:pt x="10" y="85"/>
                  </a:cubicBezTo>
                  <a:cubicBezTo>
                    <a:pt x="10" y="92"/>
                    <a:pt x="10" y="92"/>
                    <a:pt x="10" y="92"/>
                  </a:cubicBezTo>
                  <a:cubicBezTo>
                    <a:pt x="0" y="101"/>
                    <a:pt x="0" y="101"/>
                    <a:pt x="0" y="101"/>
                  </a:cubicBezTo>
                  <a:cubicBezTo>
                    <a:pt x="0" y="95"/>
                    <a:pt x="0" y="95"/>
                    <a:pt x="0" y="95"/>
                  </a:cubicBezTo>
                  <a:close/>
                  <a:moveTo>
                    <a:pt x="0" y="106"/>
                  </a:moveTo>
                  <a:cubicBezTo>
                    <a:pt x="0" y="112"/>
                    <a:pt x="0" y="112"/>
                    <a:pt x="0" y="112"/>
                  </a:cubicBezTo>
                  <a:cubicBezTo>
                    <a:pt x="10" y="102"/>
                    <a:pt x="10" y="102"/>
                    <a:pt x="10" y="102"/>
                  </a:cubicBezTo>
                  <a:cubicBezTo>
                    <a:pt x="10" y="96"/>
                    <a:pt x="10" y="96"/>
                    <a:pt x="10" y="96"/>
                  </a:cubicBezTo>
                  <a:cubicBezTo>
                    <a:pt x="0" y="106"/>
                    <a:pt x="0" y="106"/>
                    <a:pt x="0" y="106"/>
                  </a:cubicBezTo>
                  <a:close/>
                  <a:moveTo>
                    <a:pt x="0" y="116"/>
                  </a:moveTo>
                  <a:cubicBezTo>
                    <a:pt x="10" y="107"/>
                    <a:pt x="10" y="107"/>
                    <a:pt x="10" y="107"/>
                  </a:cubicBezTo>
                  <a:cubicBezTo>
                    <a:pt x="10" y="113"/>
                    <a:pt x="10" y="113"/>
                    <a:pt x="10" y="113"/>
                  </a:cubicBezTo>
                  <a:cubicBezTo>
                    <a:pt x="0" y="123"/>
                    <a:pt x="0" y="123"/>
                    <a:pt x="0" y="123"/>
                  </a:cubicBezTo>
                  <a:cubicBezTo>
                    <a:pt x="0" y="116"/>
                    <a:pt x="0" y="116"/>
                    <a:pt x="0" y="116"/>
                  </a:cubicBezTo>
                  <a:close/>
                  <a:moveTo>
                    <a:pt x="0" y="127"/>
                  </a:moveTo>
                  <a:cubicBezTo>
                    <a:pt x="0" y="133"/>
                    <a:pt x="0" y="133"/>
                    <a:pt x="0" y="133"/>
                  </a:cubicBezTo>
                  <a:cubicBezTo>
                    <a:pt x="10" y="124"/>
                    <a:pt x="10" y="124"/>
                    <a:pt x="10" y="124"/>
                  </a:cubicBezTo>
                  <a:cubicBezTo>
                    <a:pt x="10" y="117"/>
                    <a:pt x="10" y="117"/>
                    <a:pt x="10" y="117"/>
                  </a:cubicBezTo>
                  <a:cubicBezTo>
                    <a:pt x="0" y="127"/>
                    <a:pt x="0" y="127"/>
                    <a:pt x="0" y="127"/>
                  </a:cubicBezTo>
                  <a:close/>
                  <a:moveTo>
                    <a:pt x="0" y="138"/>
                  </a:moveTo>
                  <a:cubicBezTo>
                    <a:pt x="10" y="128"/>
                    <a:pt x="10" y="128"/>
                    <a:pt x="10" y="128"/>
                  </a:cubicBezTo>
                  <a:cubicBezTo>
                    <a:pt x="10" y="134"/>
                    <a:pt x="10" y="134"/>
                    <a:pt x="10" y="134"/>
                  </a:cubicBezTo>
                  <a:cubicBezTo>
                    <a:pt x="0" y="144"/>
                    <a:pt x="0" y="144"/>
                    <a:pt x="0" y="144"/>
                  </a:cubicBezTo>
                  <a:cubicBezTo>
                    <a:pt x="0" y="138"/>
                    <a:pt x="0" y="138"/>
                    <a:pt x="0" y="138"/>
                  </a:cubicBezTo>
                  <a:close/>
                  <a:moveTo>
                    <a:pt x="0" y="149"/>
                  </a:moveTo>
                  <a:cubicBezTo>
                    <a:pt x="0" y="152"/>
                    <a:pt x="0" y="152"/>
                    <a:pt x="0" y="152"/>
                  </a:cubicBezTo>
                  <a:cubicBezTo>
                    <a:pt x="0" y="153"/>
                    <a:pt x="0" y="154"/>
                    <a:pt x="1" y="154"/>
                  </a:cubicBezTo>
                  <a:cubicBezTo>
                    <a:pt x="10" y="145"/>
                    <a:pt x="10" y="145"/>
                    <a:pt x="10" y="145"/>
                  </a:cubicBezTo>
                  <a:cubicBezTo>
                    <a:pt x="10" y="139"/>
                    <a:pt x="10" y="139"/>
                    <a:pt x="10" y="139"/>
                  </a:cubicBezTo>
                  <a:cubicBezTo>
                    <a:pt x="0" y="149"/>
                    <a:pt x="0" y="149"/>
                    <a:pt x="0" y="149"/>
                  </a:cubicBezTo>
                  <a:close/>
                  <a:moveTo>
                    <a:pt x="2" y="157"/>
                  </a:moveTo>
                  <a:cubicBezTo>
                    <a:pt x="10" y="150"/>
                    <a:pt x="10" y="150"/>
                    <a:pt x="10" y="150"/>
                  </a:cubicBezTo>
                  <a:cubicBezTo>
                    <a:pt x="10" y="150"/>
                    <a:pt x="11" y="151"/>
                    <a:pt x="12" y="151"/>
                  </a:cubicBezTo>
                  <a:cubicBezTo>
                    <a:pt x="15" y="151"/>
                    <a:pt x="15" y="151"/>
                    <a:pt x="15" y="151"/>
                  </a:cubicBezTo>
                  <a:cubicBezTo>
                    <a:pt x="7" y="159"/>
                    <a:pt x="7" y="159"/>
                    <a:pt x="7" y="159"/>
                  </a:cubicBezTo>
                  <a:cubicBezTo>
                    <a:pt x="5" y="159"/>
                    <a:pt x="4" y="158"/>
                    <a:pt x="2" y="157"/>
                  </a:cubicBezTo>
                  <a:close/>
                  <a:moveTo>
                    <a:pt x="11" y="159"/>
                  </a:moveTo>
                  <a:cubicBezTo>
                    <a:pt x="17" y="159"/>
                    <a:pt x="17" y="159"/>
                    <a:pt x="17" y="159"/>
                  </a:cubicBezTo>
                  <a:cubicBezTo>
                    <a:pt x="26" y="151"/>
                    <a:pt x="26" y="151"/>
                    <a:pt x="26" y="151"/>
                  </a:cubicBezTo>
                  <a:cubicBezTo>
                    <a:pt x="19" y="151"/>
                    <a:pt x="19" y="151"/>
                    <a:pt x="19" y="151"/>
                  </a:cubicBezTo>
                  <a:cubicBezTo>
                    <a:pt x="11" y="159"/>
                    <a:pt x="11" y="159"/>
                    <a:pt x="11" y="159"/>
                  </a:cubicBezTo>
                  <a:close/>
                  <a:moveTo>
                    <a:pt x="22" y="159"/>
                  </a:moveTo>
                  <a:cubicBezTo>
                    <a:pt x="30" y="151"/>
                    <a:pt x="30" y="151"/>
                    <a:pt x="30" y="151"/>
                  </a:cubicBezTo>
                  <a:cubicBezTo>
                    <a:pt x="36" y="151"/>
                    <a:pt x="36" y="151"/>
                    <a:pt x="36" y="151"/>
                  </a:cubicBezTo>
                  <a:cubicBezTo>
                    <a:pt x="28" y="159"/>
                    <a:pt x="28" y="159"/>
                    <a:pt x="28" y="159"/>
                  </a:cubicBezTo>
                  <a:cubicBezTo>
                    <a:pt x="22" y="159"/>
                    <a:pt x="22" y="159"/>
                    <a:pt x="22" y="159"/>
                  </a:cubicBezTo>
                  <a:close/>
                  <a:moveTo>
                    <a:pt x="33" y="159"/>
                  </a:moveTo>
                  <a:cubicBezTo>
                    <a:pt x="39" y="159"/>
                    <a:pt x="39" y="159"/>
                    <a:pt x="39" y="159"/>
                  </a:cubicBezTo>
                  <a:cubicBezTo>
                    <a:pt x="47" y="151"/>
                    <a:pt x="47" y="151"/>
                    <a:pt x="47" y="151"/>
                  </a:cubicBezTo>
                  <a:cubicBezTo>
                    <a:pt x="41" y="151"/>
                    <a:pt x="41" y="151"/>
                    <a:pt x="41" y="151"/>
                  </a:cubicBezTo>
                  <a:cubicBezTo>
                    <a:pt x="33" y="159"/>
                    <a:pt x="33" y="159"/>
                    <a:pt x="33" y="159"/>
                  </a:cubicBezTo>
                  <a:close/>
                  <a:moveTo>
                    <a:pt x="43" y="159"/>
                  </a:moveTo>
                  <a:cubicBezTo>
                    <a:pt x="52" y="151"/>
                    <a:pt x="52" y="151"/>
                    <a:pt x="52" y="151"/>
                  </a:cubicBezTo>
                  <a:cubicBezTo>
                    <a:pt x="58" y="151"/>
                    <a:pt x="58" y="151"/>
                    <a:pt x="58" y="151"/>
                  </a:cubicBezTo>
                  <a:cubicBezTo>
                    <a:pt x="50" y="159"/>
                    <a:pt x="50" y="159"/>
                    <a:pt x="50" y="159"/>
                  </a:cubicBezTo>
                  <a:cubicBezTo>
                    <a:pt x="43" y="159"/>
                    <a:pt x="43" y="159"/>
                    <a:pt x="43" y="159"/>
                  </a:cubicBezTo>
                  <a:close/>
                  <a:moveTo>
                    <a:pt x="54" y="159"/>
                  </a:moveTo>
                  <a:cubicBezTo>
                    <a:pt x="60" y="159"/>
                    <a:pt x="60" y="159"/>
                    <a:pt x="60" y="159"/>
                  </a:cubicBezTo>
                  <a:cubicBezTo>
                    <a:pt x="69" y="151"/>
                    <a:pt x="69" y="151"/>
                    <a:pt x="69" y="151"/>
                  </a:cubicBezTo>
                  <a:cubicBezTo>
                    <a:pt x="62" y="151"/>
                    <a:pt x="62" y="151"/>
                    <a:pt x="62" y="151"/>
                  </a:cubicBezTo>
                  <a:cubicBezTo>
                    <a:pt x="54" y="159"/>
                    <a:pt x="54" y="159"/>
                    <a:pt x="54" y="159"/>
                  </a:cubicBezTo>
                  <a:close/>
                  <a:moveTo>
                    <a:pt x="65" y="159"/>
                  </a:moveTo>
                  <a:cubicBezTo>
                    <a:pt x="73" y="151"/>
                    <a:pt x="73" y="151"/>
                    <a:pt x="73" y="151"/>
                  </a:cubicBezTo>
                  <a:cubicBezTo>
                    <a:pt x="79" y="151"/>
                    <a:pt x="79" y="151"/>
                    <a:pt x="79" y="151"/>
                  </a:cubicBezTo>
                  <a:cubicBezTo>
                    <a:pt x="71" y="159"/>
                    <a:pt x="71" y="159"/>
                    <a:pt x="71" y="159"/>
                  </a:cubicBezTo>
                  <a:cubicBezTo>
                    <a:pt x="65" y="159"/>
                    <a:pt x="65" y="159"/>
                    <a:pt x="65" y="159"/>
                  </a:cubicBezTo>
                  <a:close/>
                  <a:moveTo>
                    <a:pt x="76" y="159"/>
                  </a:moveTo>
                  <a:cubicBezTo>
                    <a:pt x="82" y="159"/>
                    <a:pt x="82" y="159"/>
                    <a:pt x="82" y="159"/>
                  </a:cubicBezTo>
                  <a:cubicBezTo>
                    <a:pt x="90" y="151"/>
                    <a:pt x="90" y="151"/>
                    <a:pt x="90" y="151"/>
                  </a:cubicBezTo>
                  <a:cubicBezTo>
                    <a:pt x="84" y="151"/>
                    <a:pt x="84" y="151"/>
                    <a:pt x="84" y="151"/>
                  </a:cubicBezTo>
                  <a:cubicBezTo>
                    <a:pt x="76" y="159"/>
                    <a:pt x="76" y="159"/>
                    <a:pt x="76" y="159"/>
                  </a:cubicBezTo>
                  <a:close/>
                  <a:moveTo>
                    <a:pt x="86" y="159"/>
                  </a:moveTo>
                  <a:cubicBezTo>
                    <a:pt x="95" y="151"/>
                    <a:pt x="95" y="151"/>
                    <a:pt x="95" y="151"/>
                  </a:cubicBezTo>
                  <a:cubicBezTo>
                    <a:pt x="101" y="151"/>
                    <a:pt x="101" y="151"/>
                    <a:pt x="101" y="151"/>
                  </a:cubicBezTo>
                  <a:cubicBezTo>
                    <a:pt x="93" y="159"/>
                    <a:pt x="93" y="159"/>
                    <a:pt x="93" y="159"/>
                  </a:cubicBezTo>
                  <a:cubicBezTo>
                    <a:pt x="86" y="159"/>
                    <a:pt x="86" y="159"/>
                    <a:pt x="86" y="159"/>
                  </a:cubicBezTo>
                  <a:close/>
                  <a:moveTo>
                    <a:pt x="97" y="159"/>
                  </a:moveTo>
                  <a:cubicBezTo>
                    <a:pt x="103" y="159"/>
                    <a:pt x="103" y="159"/>
                    <a:pt x="103" y="159"/>
                  </a:cubicBezTo>
                  <a:cubicBezTo>
                    <a:pt x="112" y="151"/>
                    <a:pt x="112" y="151"/>
                    <a:pt x="112" y="151"/>
                  </a:cubicBezTo>
                  <a:cubicBezTo>
                    <a:pt x="105" y="151"/>
                    <a:pt x="105" y="151"/>
                    <a:pt x="105" y="151"/>
                  </a:cubicBezTo>
                  <a:cubicBezTo>
                    <a:pt x="97" y="159"/>
                    <a:pt x="97" y="159"/>
                    <a:pt x="97" y="159"/>
                  </a:cubicBezTo>
                  <a:close/>
                  <a:moveTo>
                    <a:pt x="108" y="159"/>
                  </a:moveTo>
                  <a:cubicBezTo>
                    <a:pt x="124" y="143"/>
                    <a:pt x="124" y="143"/>
                    <a:pt x="124" y="143"/>
                  </a:cubicBezTo>
                  <a:cubicBezTo>
                    <a:pt x="124" y="150"/>
                    <a:pt x="124" y="150"/>
                    <a:pt x="124" y="150"/>
                  </a:cubicBezTo>
                  <a:cubicBezTo>
                    <a:pt x="114" y="159"/>
                    <a:pt x="114" y="159"/>
                    <a:pt x="114" y="159"/>
                  </a:cubicBezTo>
                  <a:cubicBezTo>
                    <a:pt x="108" y="159"/>
                    <a:pt x="108" y="159"/>
                    <a:pt x="108" y="159"/>
                  </a:cubicBezTo>
                  <a:close/>
                  <a:moveTo>
                    <a:pt x="119" y="159"/>
                  </a:moveTo>
                  <a:cubicBezTo>
                    <a:pt x="120" y="158"/>
                    <a:pt x="121" y="158"/>
                    <a:pt x="122" y="157"/>
                  </a:cubicBezTo>
                  <a:cubicBezTo>
                    <a:pt x="122" y="156"/>
                    <a:pt x="123" y="155"/>
                    <a:pt x="123" y="154"/>
                  </a:cubicBezTo>
                  <a:cubicBezTo>
                    <a:pt x="119" y="159"/>
                    <a:pt x="119" y="159"/>
                    <a:pt x="119" y="159"/>
                  </a:cubicBezTo>
                  <a:close/>
                  <a:moveTo>
                    <a:pt x="124" y="139"/>
                  </a:moveTo>
                  <a:cubicBezTo>
                    <a:pt x="124" y="133"/>
                    <a:pt x="124" y="133"/>
                    <a:pt x="124" y="133"/>
                  </a:cubicBezTo>
                  <a:cubicBezTo>
                    <a:pt x="114" y="142"/>
                    <a:pt x="114" y="142"/>
                    <a:pt x="114" y="142"/>
                  </a:cubicBezTo>
                  <a:cubicBezTo>
                    <a:pt x="114" y="149"/>
                    <a:pt x="114" y="149"/>
                    <a:pt x="114" y="149"/>
                  </a:cubicBezTo>
                  <a:cubicBezTo>
                    <a:pt x="124" y="139"/>
                    <a:pt x="124" y="139"/>
                    <a:pt x="124" y="139"/>
                  </a:cubicBezTo>
                  <a:close/>
                  <a:moveTo>
                    <a:pt x="124" y="128"/>
                  </a:moveTo>
                  <a:cubicBezTo>
                    <a:pt x="114" y="138"/>
                    <a:pt x="114" y="138"/>
                    <a:pt x="114" y="138"/>
                  </a:cubicBezTo>
                  <a:cubicBezTo>
                    <a:pt x="114" y="132"/>
                    <a:pt x="114" y="132"/>
                    <a:pt x="114" y="132"/>
                  </a:cubicBezTo>
                  <a:cubicBezTo>
                    <a:pt x="124" y="122"/>
                    <a:pt x="124" y="122"/>
                    <a:pt x="124" y="122"/>
                  </a:cubicBezTo>
                  <a:cubicBezTo>
                    <a:pt x="124" y="128"/>
                    <a:pt x="124" y="128"/>
                    <a:pt x="124" y="128"/>
                  </a:cubicBezTo>
                  <a:close/>
                  <a:moveTo>
                    <a:pt x="124" y="117"/>
                  </a:moveTo>
                  <a:cubicBezTo>
                    <a:pt x="124" y="111"/>
                    <a:pt x="124" y="111"/>
                    <a:pt x="124" y="111"/>
                  </a:cubicBezTo>
                  <a:cubicBezTo>
                    <a:pt x="114" y="121"/>
                    <a:pt x="114" y="121"/>
                    <a:pt x="114" y="121"/>
                  </a:cubicBezTo>
                  <a:cubicBezTo>
                    <a:pt x="114" y="127"/>
                    <a:pt x="114" y="127"/>
                    <a:pt x="114" y="127"/>
                  </a:cubicBezTo>
                  <a:cubicBezTo>
                    <a:pt x="124" y="117"/>
                    <a:pt x="124" y="117"/>
                    <a:pt x="124" y="117"/>
                  </a:cubicBezTo>
                  <a:close/>
                  <a:moveTo>
                    <a:pt x="124" y="107"/>
                  </a:moveTo>
                  <a:cubicBezTo>
                    <a:pt x="114" y="116"/>
                    <a:pt x="114" y="116"/>
                    <a:pt x="114" y="116"/>
                  </a:cubicBezTo>
                  <a:cubicBezTo>
                    <a:pt x="114" y="110"/>
                    <a:pt x="114" y="110"/>
                    <a:pt x="114" y="110"/>
                  </a:cubicBezTo>
                  <a:cubicBezTo>
                    <a:pt x="124" y="100"/>
                    <a:pt x="124" y="100"/>
                    <a:pt x="124" y="100"/>
                  </a:cubicBezTo>
                  <a:cubicBezTo>
                    <a:pt x="124" y="107"/>
                    <a:pt x="124" y="107"/>
                    <a:pt x="124" y="107"/>
                  </a:cubicBezTo>
                  <a:close/>
                  <a:moveTo>
                    <a:pt x="124" y="96"/>
                  </a:moveTo>
                  <a:cubicBezTo>
                    <a:pt x="124" y="90"/>
                    <a:pt x="124" y="90"/>
                    <a:pt x="124" y="90"/>
                  </a:cubicBezTo>
                  <a:cubicBezTo>
                    <a:pt x="114" y="99"/>
                    <a:pt x="114" y="99"/>
                    <a:pt x="114" y="99"/>
                  </a:cubicBezTo>
                  <a:cubicBezTo>
                    <a:pt x="114" y="106"/>
                    <a:pt x="114" y="106"/>
                    <a:pt x="114" y="106"/>
                  </a:cubicBezTo>
                  <a:cubicBezTo>
                    <a:pt x="124" y="96"/>
                    <a:pt x="124" y="96"/>
                    <a:pt x="124" y="96"/>
                  </a:cubicBezTo>
                  <a:close/>
                  <a:moveTo>
                    <a:pt x="124" y="85"/>
                  </a:moveTo>
                  <a:cubicBezTo>
                    <a:pt x="114" y="95"/>
                    <a:pt x="114" y="95"/>
                    <a:pt x="114" y="95"/>
                  </a:cubicBezTo>
                  <a:cubicBezTo>
                    <a:pt x="114" y="89"/>
                    <a:pt x="114" y="89"/>
                    <a:pt x="114" y="89"/>
                  </a:cubicBezTo>
                  <a:cubicBezTo>
                    <a:pt x="124" y="79"/>
                    <a:pt x="124" y="79"/>
                    <a:pt x="124" y="79"/>
                  </a:cubicBezTo>
                  <a:cubicBezTo>
                    <a:pt x="124" y="85"/>
                    <a:pt x="124" y="85"/>
                    <a:pt x="124" y="85"/>
                  </a:cubicBezTo>
                  <a:close/>
                  <a:moveTo>
                    <a:pt x="124" y="74"/>
                  </a:moveTo>
                  <a:cubicBezTo>
                    <a:pt x="124" y="68"/>
                    <a:pt x="124" y="68"/>
                    <a:pt x="124" y="68"/>
                  </a:cubicBezTo>
                  <a:cubicBezTo>
                    <a:pt x="114" y="78"/>
                    <a:pt x="114" y="78"/>
                    <a:pt x="114" y="78"/>
                  </a:cubicBezTo>
                  <a:cubicBezTo>
                    <a:pt x="114" y="84"/>
                    <a:pt x="114" y="84"/>
                    <a:pt x="114" y="84"/>
                  </a:cubicBezTo>
                  <a:cubicBezTo>
                    <a:pt x="124" y="74"/>
                    <a:pt x="124" y="74"/>
                    <a:pt x="124" y="74"/>
                  </a:cubicBezTo>
                  <a:close/>
                  <a:moveTo>
                    <a:pt x="124" y="64"/>
                  </a:moveTo>
                  <a:cubicBezTo>
                    <a:pt x="114" y="73"/>
                    <a:pt x="114" y="73"/>
                    <a:pt x="114" y="73"/>
                  </a:cubicBezTo>
                  <a:cubicBezTo>
                    <a:pt x="114" y="67"/>
                    <a:pt x="114" y="67"/>
                    <a:pt x="114" y="67"/>
                  </a:cubicBezTo>
                  <a:cubicBezTo>
                    <a:pt x="124" y="57"/>
                    <a:pt x="124" y="57"/>
                    <a:pt x="124" y="57"/>
                  </a:cubicBezTo>
                  <a:cubicBezTo>
                    <a:pt x="124" y="64"/>
                    <a:pt x="124" y="64"/>
                    <a:pt x="124" y="64"/>
                  </a:cubicBezTo>
                  <a:close/>
                  <a:moveTo>
                    <a:pt x="124" y="53"/>
                  </a:moveTo>
                  <a:cubicBezTo>
                    <a:pt x="124" y="47"/>
                    <a:pt x="124" y="47"/>
                    <a:pt x="124" y="47"/>
                  </a:cubicBezTo>
                  <a:cubicBezTo>
                    <a:pt x="114" y="56"/>
                    <a:pt x="114" y="56"/>
                    <a:pt x="114" y="56"/>
                  </a:cubicBezTo>
                  <a:cubicBezTo>
                    <a:pt x="114" y="63"/>
                    <a:pt x="114" y="63"/>
                    <a:pt x="114" y="63"/>
                  </a:cubicBezTo>
                  <a:cubicBezTo>
                    <a:pt x="124" y="53"/>
                    <a:pt x="124" y="53"/>
                    <a:pt x="124" y="53"/>
                  </a:cubicBezTo>
                  <a:close/>
                  <a:moveTo>
                    <a:pt x="124" y="42"/>
                  </a:moveTo>
                  <a:cubicBezTo>
                    <a:pt x="114" y="52"/>
                    <a:pt x="114" y="52"/>
                    <a:pt x="114" y="52"/>
                  </a:cubicBezTo>
                  <a:cubicBezTo>
                    <a:pt x="114" y="46"/>
                    <a:pt x="114" y="46"/>
                    <a:pt x="114" y="46"/>
                  </a:cubicBezTo>
                  <a:cubicBezTo>
                    <a:pt x="124" y="36"/>
                    <a:pt x="124" y="36"/>
                    <a:pt x="124" y="36"/>
                  </a:cubicBezTo>
                  <a:cubicBezTo>
                    <a:pt x="124" y="42"/>
                    <a:pt x="124" y="42"/>
                    <a:pt x="124" y="42"/>
                  </a:cubicBezTo>
                  <a:close/>
                  <a:moveTo>
                    <a:pt x="124" y="32"/>
                  </a:moveTo>
                  <a:cubicBezTo>
                    <a:pt x="124" y="25"/>
                    <a:pt x="124" y="25"/>
                    <a:pt x="124" y="25"/>
                  </a:cubicBezTo>
                  <a:cubicBezTo>
                    <a:pt x="114" y="35"/>
                    <a:pt x="114" y="35"/>
                    <a:pt x="114" y="35"/>
                  </a:cubicBezTo>
                  <a:cubicBezTo>
                    <a:pt x="114" y="41"/>
                    <a:pt x="114" y="41"/>
                    <a:pt x="114" y="41"/>
                  </a:cubicBezTo>
                  <a:cubicBezTo>
                    <a:pt x="124" y="32"/>
                    <a:pt x="124" y="32"/>
                    <a:pt x="124" y="32"/>
                  </a:cubicBezTo>
                  <a:close/>
                  <a:moveTo>
                    <a:pt x="124" y="21"/>
                  </a:moveTo>
                  <a:cubicBezTo>
                    <a:pt x="114" y="31"/>
                    <a:pt x="114" y="31"/>
                    <a:pt x="114" y="31"/>
                  </a:cubicBezTo>
                  <a:cubicBezTo>
                    <a:pt x="114" y="24"/>
                    <a:pt x="114" y="24"/>
                    <a:pt x="114" y="24"/>
                  </a:cubicBezTo>
                  <a:cubicBezTo>
                    <a:pt x="124" y="15"/>
                    <a:pt x="124" y="15"/>
                    <a:pt x="124" y="15"/>
                  </a:cubicBezTo>
                  <a:cubicBezTo>
                    <a:pt x="124" y="21"/>
                    <a:pt x="124" y="21"/>
                    <a:pt x="124" y="21"/>
                  </a:cubicBezTo>
                  <a:close/>
                  <a:moveTo>
                    <a:pt x="124" y="10"/>
                  </a:moveTo>
                  <a:cubicBezTo>
                    <a:pt x="124" y="7"/>
                    <a:pt x="124" y="7"/>
                    <a:pt x="124" y="7"/>
                  </a:cubicBezTo>
                  <a:cubicBezTo>
                    <a:pt x="124" y="6"/>
                    <a:pt x="123" y="5"/>
                    <a:pt x="123" y="4"/>
                  </a:cubicBezTo>
                  <a:cubicBezTo>
                    <a:pt x="114" y="14"/>
                    <a:pt x="114" y="14"/>
                    <a:pt x="114" y="14"/>
                  </a:cubicBezTo>
                  <a:cubicBezTo>
                    <a:pt x="114" y="20"/>
                    <a:pt x="114" y="20"/>
                    <a:pt x="114" y="20"/>
                  </a:cubicBezTo>
                  <a:cubicBezTo>
                    <a:pt x="124" y="10"/>
                    <a:pt x="124" y="10"/>
                    <a:pt x="124" y="10"/>
                  </a:cubicBezTo>
                  <a:close/>
                  <a:moveTo>
                    <a:pt x="121" y="2"/>
                  </a:moveTo>
                  <a:cubicBezTo>
                    <a:pt x="114" y="9"/>
                    <a:pt x="114" y="9"/>
                    <a:pt x="114" y="9"/>
                  </a:cubicBezTo>
                  <a:cubicBezTo>
                    <a:pt x="114" y="8"/>
                    <a:pt x="113" y="8"/>
                    <a:pt x="112" y="8"/>
                  </a:cubicBezTo>
                  <a:cubicBezTo>
                    <a:pt x="109" y="8"/>
                    <a:pt x="109" y="8"/>
                    <a:pt x="109" y="8"/>
                  </a:cubicBezTo>
                  <a:cubicBezTo>
                    <a:pt x="117" y="0"/>
                    <a:pt x="117" y="0"/>
                    <a:pt x="117" y="0"/>
                  </a:cubicBezTo>
                  <a:cubicBezTo>
                    <a:pt x="119" y="0"/>
                    <a:pt x="120" y="1"/>
                    <a:pt x="121" y="2"/>
                  </a:cubicBezTo>
                  <a:close/>
                  <a:moveTo>
                    <a:pt x="113" y="0"/>
                  </a:moveTo>
                  <a:cubicBezTo>
                    <a:pt x="106" y="0"/>
                    <a:pt x="106" y="0"/>
                    <a:pt x="106" y="0"/>
                  </a:cubicBezTo>
                  <a:cubicBezTo>
                    <a:pt x="98" y="8"/>
                    <a:pt x="98" y="8"/>
                    <a:pt x="98" y="8"/>
                  </a:cubicBezTo>
                  <a:cubicBezTo>
                    <a:pt x="104" y="8"/>
                    <a:pt x="104" y="8"/>
                    <a:pt x="104" y="8"/>
                  </a:cubicBezTo>
                  <a:cubicBezTo>
                    <a:pt x="113" y="0"/>
                    <a:pt x="113" y="0"/>
                    <a:pt x="113" y="0"/>
                  </a:cubicBezTo>
                  <a:close/>
                  <a:moveTo>
                    <a:pt x="102" y="0"/>
                  </a:moveTo>
                  <a:cubicBezTo>
                    <a:pt x="94" y="8"/>
                    <a:pt x="94" y="8"/>
                    <a:pt x="94" y="8"/>
                  </a:cubicBezTo>
                  <a:cubicBezTo>
                    <a:pt x="88" y="8"/>
                    <a:pt x="88" y="8"/>
                    <a:pt x="88" y="8"/>
                  </a:cubicBezTo>
                  <a:cubicBezTo>
                    <a:pt x="88" y="7"/>
                    <a:pt x="88" y="7"/>
                    <a:pt x="88" y="7"/>
                  </a:cubicBezTo>
                  <a:cubicBezTo>
                    <a:pt x="96" y="0"/>
                    <a:pt x="96" y="0"/>
                    <a:pt x="96" y="0"/>
                  </a:cubicBezTo>
                  <a:cubicBezTo>
                    <a:pt x="102" y="0"/>
                    <a:pt x="102" y="0"/>
                    <a:pt x="102" y="0"/>
                  </a:cubicBezTo>
                  <a:close/>
                  <a:moveTo>
                    <a:pt x="91" y="0"/>
                  </a:moveTo>
                  <a:cubicBezTo>
                    <a:pt x="88" y="0"/>
                    <a:pt x="88" y="0"/>
                    <a:pt x="88" y="0"/>
                  </a:cubicBezTo>
                  <a:cubicBezTo>
                    <a:pt x="88" y="2"/>
                    <a:pt x="88" y="2"/>
                    <a:pt x="88" y="2"/>
                  </a:cubicBezTo>
                  <a:lnTo>
                    <a:pt x="91" y="0"/>
                  </a:lnTo>
                  <a:close/>
                </a:path>
              </a:pathLst>
            </a:custGeom>
            <a:solidFill>
              <a:srgbClr val="BFC7C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仓耳青禾体-谷力 W05" panose="02020400000000000000" pitchFamily="18" charset="-122"/>
                <a:ea typeface="仓耳青禾体-谷力 W05" panose="02020400000000000000" pitchFamily="18" charset="-122"/>
                <a:cs typeface="+mn-ea"/>
                <a:sym typeface="+mn-lt"/>
              </a:endParaRPr>
            </a:p>
          </p:txBody>
        </p:sp>
        <p:sp>
          <p:nvSpPr>
            <p:cNvPr id="51" name="Freeform 8"/>
            <p:cNvSpPr>
              <a:spLocks noEditPoints="1"/>
            </p:cNvSpPr>
            <p:nvPr/>
          </p:nvSpPr>
          <p:spPr bwMode="auto">
            <a:xfrm>
              <a:off x="1841" y="1471"/>
              <a:ext cx="451" cy="195"/>
            </a:xfrm>
            <a:custGeom>
              <a:avLst/>
              <a:gdLst>
                <a:gd name="T0" fmla="*/ 0 w 451"/>
                <a:gd name="T1" fmla="*/ 20 h 195"/>
                <a:gd name="T2" fmla="*/ 0 w 451"/>
                <a:gd name="T3" fmla="*/ 20 h 195"/>
                <a:gd name="T4" fmla="*/ 30 w 451"/>
                <a:gd name="T5" fmla="*/ 0 h 195"/>
                <a:gd name="T6" fmla="*/ 0 w 451"/>
                <a:gd name="T7" fmla="*/ 0 h 195"/>
                <a:gd name="T8" fmla="*/ 0 w 451"/>
                <a:gd name="T9" fmla="*/ 20 h 195"/>
                <a:gd name="T10" fmla="*/ 0 w 451"/>
                <a:gd name="T11" fmla="*/ 20 h 195"/>
                <a:gd name="T12" fmla="*/ 0 w 451"/>
                <a:gd name="T13" fmla="*/ 59 h 195"/>
                <a:gd name="T14" fmla="*/ 69 w 451"/>
                <a:gd name="T15" fmla="*/ 0 h 195"/>
                <a:gd name="T16" fmla="*/ 128 w 451"/>
                <a:gd name="T17" fmla="*/ 0 h 195"/>
                <a:gd name="T18" fmla="*/ 0 w 451"/>
                <a:gd name="T19" fmla="*/ 127 h 195"/>
                <a:gd name="T20" fmla="*/ 0 w 451"/>
                <a:gd name="T21" fmla="*/ 59 h 195"/>
                <a:gd name="T22" fmla="*/ 0 w 451"/>
                <a:gd name="T23" fmla="*/ 59 h 195"/>
                <a:gd name="T24" fmla="*/ 0 w 451"/>
                <a:gd name="T25" fmla="*/ 166 h 195"/>
                <a:gd name="T26" fmla="*/ 177 w 451"/>
                <a:gd name="T27" fmla="*/ 0 h 195"/>
                <a:gd name="T28" fmla="*/ 236 w 451"/>
                <a:gd name="T29" fmla="*/ 0 h 195"/>
                <a:gd name="T30" fmla="*/ 40 w 451"/>
                <a:gd name="T31" fmla="*/ 195 h 195"/>
                <a:gd name="T32" fmla="*/ 0 w 451"/>
                <a:gd name="T33" fmla="*/ 195 h 195"/>
                <a:gd name="T34" fmla="*/ 0 w 451"/>
                <a:gd name="T35" fmla="*/ 166 h 195"/>
                <a:gd name="T36" fmla="*/ 0 w 451"/>
                <a:gd name="T37" fmla="*/ 166 h 195"/>
                <a:gd name="T38" fmla="*/ 79 w 451"/>
                <a:gd name="T39" fmla="*/ 195 h 195"/>
                <a:gd name="T40" fmla="*/ 147 w 451"/>
                <a:gd name="T41" fmla="*/ 195 h 195"/>
                <a:gd name="T42" fmla="*/ 343 w 451"/>
                <a:gd name="T43" fmla="*/ 0 h 195"/>
                <a:gd name="T44" fmla="*/ 275 w 451"/>
                <a:gd name="T45" fmla="*/ 0 h 195"/>
                <a:gd name="T46" fmla="*/ 79 w 451"/>
                <a:gd name="T47" fmla="*/ 195 h 195"/>
                <a:gd name="T48" fmla="*/ 79 w 451"/>
                <a:gd name="T49" fmla="*/ 195 h 195"/>
                <a:gd name="T50" fmla="*/ 187 w 451"/>
                <a:gd name="T51" fmla="*/ 195 h 195"/>
                <a:gd name="T52" fmla="*/ 245 w 451"/>
                <a:gd name="T53" fmla="*/ 195 h 195"/>
                <a:gd name="T54" fmla="*/ 441 w 451"/>
                <a:gd name="T55" fmla="*/ 0 h 195"/>
                <a:gd name="T56" fmla="*/ 383 w 451"/>
                <a:gd name="T57" fmla="*/ 0 h 195"/>
                <a:gd name="T58" fmla="*/ 187 w 451"/>
                <a:gd name="T59" fmla="*/ 195 h 195"/>
                <a:gd name="T60" fmla="*/ 187 w 451"/>
                <a:gd name="T61" fmla="*/ 195 h 195"/>
                <a:gd name="T62" fmla="*/ 294 w 451"/>
                <a:gd name="T63" fmla="*/ 195 h 195"/>
                <a:gd name="T64" fmla="*/ 451 w 451"/>
                <a:gd name="T65" fmla="*/ 39 h 195"/>
                <a:gd name="T66" fmla="*/ 451 w 451"/>
                <a:gd name="T67" fmla="*/ 98 h 195"/>
                <a:gd name="T68" fmla="*/ 353 w 451"/>
                <a:gd name="T69" fmla="*/ 195 h 195"/>
                <a:gd name="T70" fmla="*/ 294 w 451"/>
                <a:gd name="T71" fmla="*/ 195 h 195"/>
                <a:gd name="T72" fmla="*/ 294 w 451"/>
                <a:gd name="T73" fmla="*/ 195 h 195"/>
                <a:gd name="T74" fmla="*/ 402 w 451"/>
                <a:gd name="T75" fmla="*/ 195 h 195"/>
                <a:gd name="T76" fmla="*/ 451 w 451"/>
                <a:gd name="T77" fmla="*/ 137 h 195"/>
                <a:gd name="T78" fmla="*/ 451 w 451"/>
                <a:gd name="T79" fmla="*/ 195 h 195"/>
                <a:gd name="T80" fmla="*/ 402 w 451"/>
                <a:gd name="T81" fmla="*/ 195 h 1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451" h="195">
                  <a:moveTo>
                    <a:pt x="0" y="20"/>
                  </a:moveTo>
                  <a:lnTo>
                    <a:pt x="0" y="20"/>
                  </a:lnTo>
                  <a:lnTo>
                    <a:pt x="30" y="0"/>
                  </a:lnTo>
                  <a:lnTo>
                    <a:pt x="0" y="0"/>
                  </a:lnTo>
                  <a:lnTo>
                    <a:pt x="0" y="20"/>
                  </a:lnTo>
                  <a:lnTo>
                    <a:pt x="0" y="20"/>
                  </a:lnTo>
                  <a:close/>
                  <a:moveTo>
                    <a:pt x="0" y="59"/>
                  </a:moveTo>
                  <a:lnTo>
                    <a:pt x="69" y="0"/>
                  </a:lnTo>
                  <a:lnTo>
                    <a:pt x="128" y="0"/>
                  </a:lnTo>
                  <a:lnTo>
                    <a:pt x="0" y="127"/>
                  </a:lnTo>
                  <a:lnTo>
                    <a:pt x="0" y="59"/>
                  </a:lnTo>
                  <a:lnTo>
                    <a:pt x="0" y="59"/>
                  </a:lnTo>
                  <a:close/>
                  <a:moveTo>
                    <a:pt x="0" y="166"/>
                  </a:moveTo>
                  <a:lnTo>
                    <a:pt x="177" y="0"/>
                  </a:lnTo>
                  <a:lnTo>
                    <a:pt x="236" y="0"/>
                  </a:lnTo>
                  <a:lnTo>
                    <a:pt x="40" y="195"/>
                  </a:lnTo>
                  <a:lnTo>
                    <a:pt x="0" y="195"/>
                  </a:lnTo>
                  <a:lnTo>
                    <a:pt x="0" y="166"/>
                  </a:lnTo>
                  <a:lnTo>
                    <a:pt x="0" y="166"/>
                  </a:lnTo>
                  <a:close/>
                  <a:moveTo>
                    <a:pt x="79" y="195"/>
                  </a:moveTo>
                  <a:lnTo>
                    <a:pt x="147" y="195"/>
                  </a:lnTo>
                  <a:lnTo>
                    <a:pt x="343" y="0"/>
                  </a:lnTo>
                  <a:lnTo>
                    <a:pt x="275" y="0"/>
                  </a:lnTo>
                  <a:lnTo>
                    <a:pt x="79" y="195"/>
                  </a:lnTo>
                  <a:lnTo>
                    <a:pt x="79" y="195"/>
                  </a:lnTo>
                  <a:close/>
                  <a:moveTo>
                    <a:pt x="187" y="195"/>
                  </a:moveTo>
                  <a:lnTo>
                    <a:pt x="245" y="195"/>
                  </a:lnTo>
                  <a:lnTo>
                    <a:pt x="441" y="0"/>
                  </a:lnTo>
                  <a:lnTo>
                    <a:pt x="383" y="0"/>
                  </a:lnTo>
                  <a:lnTo>
                    <a:pt x="187" y="195"/>
                  </a:lnTo>
                  <a:lnTo>
                    <a:pt x="187" y="195"/>
                  </a:lnTo>
                  <a:close/>
                  <a:moveTo>
                    <a:pt x="294" y="195"/>
                  </a:moveTo>
                  <a:lnTo>
                    <a:pt x="451" y="39"/>
                  </a:lnTo>
                  <a:lnTo>
                    <a:pt x="451" y="98"/>
                  </a:lnTo>
                  <a:lnTo>
                    <a:pt x="353" y="195"/>
                  </a:lnTo>
                  <a:lnTo>
                    <a:pt x="294" y="195"/>
                  </a:lnTo>
                  <a:lnTo>
                    <a:pt x="294" y="195"/>
                  </a:lnTo>
                  <a:close/>
                  <a:moveTo>
                    <a:pt x="402" y="195"/>
                  </a:moveTo>
                  <a:lnTo>
                    <a:pt x="451" y="137"/>
                  </a:lnTo>
                  <a:lnTo>
                    <a:pt x="451" y="195"/>
                  </a:lnTo>
                  <a:lnTo>
                    <a:pt x="402" y="195"/>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仓耳青禾体-谷力 W05" panose="02020400000000000000" pitchFamily="18" charset="-122"/>
                <a:ea typeface="仓耳青禾体-谷力 W05" panose="02020400000000000000" pitchFamily="18" charset="-122"/>
                <a:cs typeface="+mn-ea"/>
                <a:sym typeface="+mn-lt"/>
              </a:endParaRPr>
            </a:p>
          </p:txBody>
        </p:sp>
        <p:sp>
          <p:nvSpPr>
            <p:cNvPr id="52" name="Freeform 9"/>
            <p:cNvSpPr>
              <a:spLocks noEditPoints="1"/>
            </p:cNvSpPr>
            <p:nvPr/>
          </p:nvSpPr>
          <p:spPr bwMode="auto">
            <a:xfrm>
              <a:off x="1430" y="1433"/>
              <a:ext cx="1274" cy="1665"/>
            </a:xfrm>
            <a:custGeom>
              <a:avLst/>
              <a:gdLst>
                <a:gd name="T0" fmla="*/ 39 w 130"/>
                <a:gd name="T1" fmla="*/ 4 h 171"/>
                <a:gd name="T2" fmla="*/ 40 w 130"/>
                <a:gd name="T3" fmla="*/ 0 h 171"/>
                <a:gd name="T4" fmla="*/ 91 w 130"/>
                <a:gd name="T5" fmla="*/ 2 h 171"/>
                <a:gd name="T6" fmla="*/ 120 w 130"/>
                <a:gd name="T7" fmla="*/ 4 h 171"/>
                <a:gd name="T8" fmla="*/ 127 w 130"/>
                <a:gd name="T9" fmla="*/ 7 h 171"/>
                <a:gd name="T10" fmla="*/ 130 w 130"/>
                <a:gd name="T11" fmla="*/ 160 h 171"/>
                <a:gd name="T12" fmla="*/ 120 w 130"/>
                <a:gd name="T13" fmla="*/ 171 h 171"/>
                <a:gd name="T14" fmla="*/ 3 w 130"/>
                <a:gd name="T15" fmla="*/ 168 h 171"/>
                <a:gd name="T16" fmla="*/ 3 w 130"/>
                <a:gd name="T17" fmla="*/ 168 h 171"/>
                <a:gd name="T18" fmla="*/ 0 w 130"/>
                <a:gd name="T19" fmla="*/ 160 h 171"/>
                <a:gd name="T20" fmla="*/ 3 w 130"/>
                <a:gd name="T21" fmla="*/ 7 h 171"/>
                <a:gd name="T22" fmla="*/ 33 w 130"/>
                <a:gd name="T23" fmla="*/ 109 h 171"/>
                <a:gd name="T24" fmla="*/ 26 w 130"/>
                <a:gd name="T25" fmla="*/ 111 h 171"/>
                <a:gd name="T26" fmla="*/ 33 w 130"/>
                <a:gd name="T27" fmla="*/ 112 h 171"/>
                <a:gd name="T28" fmla="*/ 33 w 130"/>
                <a:gd name="T29" fmla="*/ 109 h 171"/>
                <a:gd name="T30" fmla="*/ 27 w 130"/>
                <a:gd name="T31" fmla="*/ 88 h 171"/>
                <a:gd name="T32" fmla="*/ 27 w 130"/>
                <a:gd name="T33" fmla="*/ 92 h 171"/>
                <a:gd name="T34" fmla="*/ 35 w 130"/>
                <a:gd name="T35" fmla="*/ 90 h 171"/>
                <a:gd name="T36" fmla="*/ 33 w 130"/>
                <a:gd name="T37" fmla="*/ 69 h 171"/>
                <a:gd name="T38" fmla="*/ 26 w 130"/>
                <a:gd name="T39" fmla="*/ 71 h 171"/>
                <a:gd name="T40" fmla="*/ 33 w 130"/>
                <a:gd name="T41" fmla="*/ 73 h 171"/>
                <a:gd name="T42" fmla="*/ 33 w 130"/>
                <a:gd name="T43" fmla="*/ 69 h 171"/>
                <a:gd name="T44" fmla="*/ 27 w 130"/>
                <a:gd name="T45" fmla="*/ 50 h 171"/>
                <a:gd name="T46" fmla="*/ 27 w 130"/>
                <a:gd name="T47" fmla="*/ 53 h 171"/>
                <a:gd name="T48" fmla="*/ 35 w 130"/>
                <a:gd name="T49" fmla="*/ 52 h 171"/>
                <a:gd name="T50" fmla="*/ 101 w 130"/>
                <a:gd name="T51" fmla="*/ 50 h 171"/>
                <a:gd name="T52" fmla="*/ 44 w 130"/>
                <a:gd name="T53" fmla="*/ 52 h 171"/>
                <a:gd name="T54" fmla="*/ 101 w 130"/>
                <a:gd name="T55" fmla="*/ 53 h 171"/>
                <a:gd name="T56" fmla="*/ 101 w 130"/>
                <a:gd name="T57" fmla="*/ 50 h 171"/>
                <a:gd name="T58" fmla="*/ 45 w 130"/>
                <a:gd name="T59" fmla="*/ 69 h 171"/>
                <a:gd name="T60" fmla="*/ 45 w 130"/>
                <a:gd name="T61" fmla="*/ 73 h 171"/>
                <a:gd name="T62" fmla="*/ 103 w 130"/>
                <a:gd name="T63" fmla="*/ 71 h 171"/>
                <a:gd name="T64" fmla="*/ 88 w 130"/>
                <a:gd name="T65" fmla="*/ 109 h 171"/>
                <a:gd name="T66" fmla="*/ 44 w 130"/>
                <a:gd name="T67" fmla="*/ 111 h 171"/>
                <a:gd name="T68" fmla="*/ 88 w 130"/>
                <a:gd name="T69" fmla="*/ 112 h 171"/>
                <a:gd name="T70" fmla="*/ 88 w 130"/>
                <a:gd name="T71" fmla="*/ 109 h 171"/>
                <a:gd name="T72" fmla="*/ 45 w 130"/>
                <a:gd name="T73" fmla="*/ 88 h 171"/>
                <a:gd name="T74" fmla="*/ 45 w 130"/>
                <a:gd name="T75" fmla="*/ 92 h 171"/>
                <a:gd name="T76" fmla="*/ 103 w 130"/>
                <a:gd name="T77" fmla="*/ 90 h 171"/>
                <a:gd name="T78" fmla="*/ 42 w 130"/>
                <a:gd name="T79" fmla="*/ 6 h 171"/>
                <a:gd name="T80" fmla="*/ 42 w 130"/>
                <a:gd name="T81" fmla="*/ 24 h 171"/>
                <a:gd name="T82" fmla="*/ 88 w 130"/>
                <a:gd name="T83" fmla="*/ 18 h 171"/>
                <a:gd name="T84" fmla="*/ 88 w 130"/>
                <a:gd name="T85" fmla="*/ 4 h 171"/>
                <a:gd name="T86" fmla="*/ 42 w 130"/>
                <a:gd name="T87" fmla="*/ 6 h 171"/>
                <a:gd name="T88" fmla="*/ 39 w 130"/>
                <a:gd name="T89" fmla="*/ 16 h 171"/>
                <a:gd name="T90" fmla="*/ 10 w 130"/>
                <a:gd name="T91" fmla="*/ 8 h 171"/>
                <a:gd name="T92" fmla="*/ 3 w 130"/>
                <a:gd name="T93" fmla="*/ 15 h 171"/>
                <a:gd name="T94" fmla="*/ 5 w 130"/>
                <a:gd name="T95" fmla="*/ 165 h 171"/>
                <a:gd name="T96" fmla="*/ 10 w 130"/>
                <a:gd name="T97" fmla="*/ 167 h 171"/>
                <a:gd name="T98" fmla="*/ 125 w 130"/>
                <a:gd name="T99" fmla="*/ 165 h 171"/>
                <a:gd name="T100" fmla="*/ 127 w 130"/>
                <a:gd name="T101" fmla="*/ 15 h 171"/>
                <a:gd name="T102" fmla="*/ 125 w 130"/>
                <a:gd name="T103" fmla="*/ 10 h 171"/>
                <a:gd name="T104" fmla="*/ 91 w 130"/>
                <a:gd name="T105" fmla="*/ 8 h 171"/>
                <a:gd name="T106" fmla="*/ 115 w 130"/>
                <a:gd name="T107" fmla="*/ 16 h 171"/>
                <a:gd name="T108" fmla="*/ 117 w 130"/>
                <a:gd name="T109" fmla="*/ 157 h 171"/>
                <a:gd name="T110" fmla="*/ 15 w 130"/>
                <a:gd name="T111" fmla="*/ 159 h 171"/>
                <a:gd name="T112" fmla="*/ 13 w 130"/>
                <a:gd name="T113" fmla="*/ 18 h 171"/>
                <a:gd name="T114" fmla="*/ 39 w 130"/>
                <a:gd name="T115" fmla="*/ 19 h 171"/>
                <a:gd name="T116" fmla="*/ 17 w 130"/>
                <a:gd name="T117" fmla="*/ 155 h 171"/>
                <a:gd name="T118" fmla="*/ 113 w 130"/>
                <a:gd name="T119" fmla="*/ 19 h 171"/>
                <a:gd name="T120" fmla="*/ 91 w 130"/>
                <a:gd name="T121" fmla="*/ 26 h 171"/>
                <a:gd name="T122" fmla="*/ 40 w 130"/>
                <a:gd name="T123" fmla="*/ 27 h 171"/>
                <a:gd name="T124" fmla="*/ 39 w 130"/>
                <a:gd name="T125" fmla="*/ 19 h 1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30" h="171">
                  <a:moveTo>
                    <a:pt x="10" y="4"/>
                  </a:moveTo>
                  <a:cubicBezTo>
                    <a:pt x="39" y="4"/>
                    <a:pt x="39" y="4"/>
                    <a:pt x="39" y="4"/>
                  </a:cubicBezTo>
                  <a:cubicBezTo>
                    <a:pt x="39" y="2"/>
                    <a:pt x="39" y="2"/>
                    <a:pt x="39" y="2"/>
                  </a:cubicBezTo>
                  <a:cubicBezTo>
                    <a:pt x="39" y="1"/>
                    <a:pt x="39" y="0"/>
                    <a:pt x="40" y="0"/>
                  </a:cubicBezTo>
                  <a:cubicBezTo>
                    <a:pt x="90" y="0"/>
                    <a:pt x="90" y="0"/>
                    <a:pt x="90" y="0"/>
                  </a:cubicBezTo>
                  <a:cubicBezTo>
                    <a:pt x="91" y="0"/>
                    <a:pt x="91" y="1"/>
                    <a:pt x="91" y="2"/>
                  </a:cubicBezTo>
                  <a:cubicBezTo>
                    <a:pt x="91" y="4"/>
                    <a:pt x="91" y="4"/>
                    <a:pt x="91" y="4"/>
                  </a:cubicBezTo>
                  <a:cubicBezTo>
                    <a:pt x="120" y="4"/>
                    <a:pt x="120" y="4"/>
                    <a:pt x="120" y="4"/>
                  </a:cubicBezTo>
                  <a:cubicBezTo>
                    <a:pt x="122" y="4"/>
                    <a:pt x="125" y="5"/>
                    <a:pt x="127" y="7"/>
                  </a:cubicBezTo>
                  <a:cubicBezTo>
                    <a:pt x="127" y="7"/>
                    <a:pt x="127" y="7"/>
                    <a:pt x="127" y="7"/>
                  </a:cubicBezTo>
                  <a:cubicBezTo>
                    <a:pt x="129" y="9"/>
                    <a:pt x="130" y="12"/>
                    <a:pt x="130" y="15"/>
                  </a:cubicBezTo>
                  <a:cubicBezTo>
                    <a:pt x="130" y="160"/>
                    <a:pt x="130" y="160"/>
                    <a:pt x="130" y="160"/>
                  </a:cubicBezTo>
                  <a:cubicBezTo>
                    <a:pt x="130" y="163"/>
                    <a:pt x="129" y="166"/>
                    <a:pt x="127" y="168"/>
                  </a:cubicBezTo>
                  <a:cubicBezTo>
                    <a:pt x="125" y="170"/>
                    <a:pt x="122" y="171"/>
                    <a:pt x="120" y="171"/>
                  </a:cubicBezTo>
                  <a:cubicBezTo>
                    <a:pt x="10" y="171"/>
                    <a:pt x="10" y="171"/>
                    <a:pt x="10" y="171"/>
                  </a:cubicBezTo>
                  <a:cubicBezTo>
                    <a:pt x="8" y="171"/>
                    <a:pt x="5" y="170"/>
                    <a:pt x="3" y="168"/>
                  </a:cubicBezTo>
                  <a:cubicBezTo>
                    <a:pt x="3" y="168"/>
                    <a:pt x="3" y="168"/>
                    <a:pt x="3" y="168"/>
                  </a:cubicBezTo>
                  <a:cubicBezTo>
                    <a:pt x="3" y="168"/>
                    <a:pt x="3" y="168"/>
                    <a:pt x="3" y="168"/>
                  </a:cubicBezTo>
                  <a:cubicBezTo>
                    <a:pt x="3" y="168"/>
                    <a:pt x="3" y="168"/>
                    <a:pt x="3" y="168"/>
                  </a:cubicBezTo>
                  <a:cubicBezTo>
                    <a:pt x="1" y="166"/>
                    <a:pt x="0" y="163"/>
                    <a:pt x="0" y="160"/>
                  </a:cubicBezTo>
                  <a:cubicBezTo>
                    <a:pt x="0" y="15"/>
                    <a:pt x="0" y="15"/>
                    <a:pt x="0" y="15"/>
                  </a:cubicBezTo>
                  <a:cubicBezTo>
                    <a:pt x="0" y="12"/>
                    <a:pt x="1" y="9"/>
                    <a:pt x="3" y="7"/>
                  </a:cubicBezTo>
                  <a:cubicBezTo>
                    <a:pt x="5" y="5"/>
                    <a:pt x="8" y="4"/>
                    <a:pt x="10" y="4"/>
                  </a:cubicBezTo>
                  <a:close/>
                  <a:moveTo>
                    <a:pt x="33" y="109"/>
                  </a:moveTo>
                  <a:cubicBezTo>
                    <a:pt x="27" y="109"/>
                    <a:pt x="27" y="109"/>
                    <a:pt x="27" y="109"/>
                  </a:cubicBezTo>
                  <a:cubicBezTo>
                    <a:pt x="26" y="109"/>
                    <a:pt x="26" y="110"/>
                    <a:pt x="26" y="111"/>
                  </a:cubicBezTo>
                  <a:cubicBezTo>
                    <a:pt x="26" y="112"/>
                    <a:pt x="26" y="112"/>
                    <a:pt x="27" y="112"/>
                  </a:cubicBezTo>
                  <a:cubicBezTo>
                    <a:pt x="33" y="112"/>
                    <a:pt x="33" y="112"/>
                    <a:pt x="33" y="112"/>
                  </a:cubicBezTo>
                  <a:cubicBezTo>
                    <a:pt x="34" y="112"/>
                    <a:pt x="35" y="112"/>
                    <a:pt x="35" y="111"/>
                  </a:cubicBezTo>
                  <a:cubicBezTo>
                    <a:pt x="35" y="110"/>
                    <a:pt x="34" y="109"/>
                    <a:pt x="33" y="109"/>
                  </a:cubicBezTo>
                  <a:close/>
                  <a:moveTo>
                    <a:pt x="33" y="88"/>
                  </a:moveTo>
                  <a:cubicBezTo>
                    <a:pt x="27" y="88"/>
                    <a:pt x="27" y="88"/>
                    <a:pt x="27" y="88"/>
                  </a:cubicBezTo>
                  <a:cubicBezTo>
                    <a:pt x="26" y="88"/>
                    <a:pt x="26" y="89"/>
                    <a:pt x="26" y="90"/>
                  </a:cubicBezTo>
                  <a:cubicBezTo>
                    <a:pt x="26" y="91"/>
                    <a:pt x="26" y="92"/>
                    <a:pt x="27" y="92"/>
                  </a:cubicBezTo>
                  <a:cubicBezTo>
                    <a:pt x="33" y="92"/>
                    <a:pt x="33" y="92"/>
                    <a:pt x="33" y="92"/>
                  </a:cubicBezTo>
                  <a:cubicBezTo>
                    <a:pt x="34" y="92"/>
                    <a:pt x="35" y="91"/>
                    <a:pt x="35" y="90"/>
                  </a:cubicBezTo>
                  <a:cubicBezTo>
                    <a:pt x="35" y="89"/>
                    <a:pt x="34" y="88"/>
                    <a:pt x="33" y="88"/>
                  </a:cubicBezTo>
                  <a:close/>
                  <a:moveTo>
                    <a:pt x="33" y="69"/>
                  </a:moveTo>
                  <a:cubicBezTo>
                    <a:pt x="27" y="69"/>
                    <a:pt x="27" y="69"/>
                    <a:pt x="27" y="69"/>
                  </a:cubicBezTo>
                  <a:cubicBezTo>
                    <a:pt x="26" y="69"/>
                    <a:pt x="26" y="70"/>
                    <a:pt x="26" y="71"/>
                  </a:cubicBezTo>
                  <a:cubicBezTo>
                    <a:pt x="26" y="72"/>
                    <a:pt x="26" y="73"/>
                    <a:pt x="27" y="73"/>
                  </a:cubicBezTo>
                  <a:cubicBezTo>
                    <a:pt x="33" y="73"/>
                    <a:pt x="33" y="73"/>
                    <a:pt x="33" y="73"/>
                  </a:cubicBezTo>
                  <a:cubicBezTo>
                    <a:pt x="34" y="73"/>
                    <a:pt x="35" y="72"/>
                    <a:pt x="35" y="71"/>
                  </a:cubicBezTo>
                  <a:cubicBezTo>
                    <a:pt x="35" y="70"/>
                    <a:pt x="34" y="69"/>
                    <a:pt x="33" y="69"/>
                  </a:cubicBezTo>
                  <a:close/>
                  <a:moveTo>
                    <a:pt x="33" y="50"/>
                  </a:moveTo>
                  <a:cubicBezTo>
                    <a:pt x="27" y="50"/>
                    <a:pt x="27" y="50"/>
                    <a:pt x="27" y="50"/>
                  </a:cubicBezTo>
                  <a:cubicBezTo>
                    <a:pt x="26" y="50"/>
                    <a:pt x="26" y="51"/>
                    <a:pt x="26" y="52"/>
                  </a:cubicBezTo>
                  <a:cubicBezTo>
                    <a:pt x="26" y="53"/>
                    <a:pt x="26" y="53"/>
                    <a:pt x="27" y="53"/>
                  </a:cubicBezTo>
                  <a:cubicBezTo>
                    <a:pt x="33" y="53"/>
                    <a:pt x="33" y="53"/>
                    <a:pt x="33" y="53"/>
                  </a:cubicBezTo>
                  <a:cubicBezTo>
                    <a:pt x="34" y="53"/>
                    <a:pt x="35" y="53"/>
                    <a:pt x="35" y="52"/>
                  </a:cubicBezTo>
                  <a:cubicBezTo>
                    <a:pt x="35" y="51"/>
                    <a:pt x="34" y="50"/>
                    <a:pt x="33" y="50"/>
                  </a:cubicBezTo>
                  <a:close/>
                  <a:moveTo>
                    <a:pt x="101" y="50"/>
                  </a:moveTo>
                  <a:cubicBezTo>
                    <a:pt x="45" y="50"/>
                    <a:pt x="45" y="50"/>
                    <a:pt x="45" y="50"/>
                  </a:cubicBezTo>
                  <a:cubicBezTo>
                    <a:pt x="44" y="50"/>
                    <a:pt x="44" y="51"/>
                    <a:pt x="44" y="52"/>
                  </a:cubicBezTo>
                  <a:cubicBezTo>
                    <a:pt x="44" y="53"/>
                    <a:pt x="44" y="53"/>
                    <a:pt x="45" y="53"/>
                  </a:cubicBezTo>
                  <a:cubicBezTo>
                    <a:pt x="101" y="53"/>
                    <a:pt x="101" y="53"/>
                    <a:pt x="101" y="53"/>
                  </a:cubicBezTo>
                  <a:cubicBezTo>
                    <a:pt x="102" y="53"/>
                    <a:pt x="103" y="53"/>
                    <a:pt x="103" y="52"/>
                  </a:cubicBezTo>
                  <a:cubicBezTo>
                    <a:pt x="103" y="51"/>
                    <a:pt x="102" y="50"/>
                    <a:pt x="101" y="50"/>
                  </a:cubicBezTo>
                  <a:close/>
                  <a:moveTo>
                    <a:pt x="101" y="69"/>
                  </a:moveTo>
                  <a:cubicBezTo>
                    <a:pt x="45" y="69"/>
                    <a:pt x="45" y="69"/>
                    <a:pt x="45" y="69"/>
                  </a:cubicBezTo>
                  <a:cubicBezTo>
                    <a:pt x="44" y="69"/>
                    <a:pt x="44" y="70"/>
                    <a:pt x="44" y="71"/>
                  </a:cubicBezTo>
                  <a:cubicBezTo>
                    <a:pt x="44" y="72"/>
                    <a:pt x="44" y="73"/>
                    <a:pt x="45" y="73"/>
                  </a:cubicBezTo>
                  <a:cubicBezTo>
                    <a:pt x="101" y="73"/>
                    <a:pt x="101" y="73"/>
                    <a:pt x="101" y="73"/>
                  </a:cubicBezTo>
                  <a:cubicBezTo>
                    <a:pt x="102" y="73"/>
                    <a:pt x="103" y="72"/>
                    <a:pt x="103" y="71"/>
                  </a:cubicBezTo>
                  <a:cubicBezTo>
                    <a:pt x="103" y="70"/>
                    <a:pt x="102" y="69"/>
                    <a:pt x="101" y="69"/>
                  </a:cubicBezTo>
                  <a:close/>
                  <a:moveTo>
                    <a:pt x="88" y="109"/>
                  </a:moveTo>
                  <a:cubicBezTo>
                    <a:pt x="45" y="109"/>
                    <a:pt x="45" y="109"/>
                    <a:pt x="45" y="109"/>
                  </a:cubicBezTo>
                  <a:cubicBezTo>
                    <a:pt x="44" y="109"/>
                    <a:pt x="44" y="110"/>
                    <a:pt x="44" y="111"/>
                  </a:cubicBezTo>
                  <a:cubicBezTo>
                    <a:pt x="44" y="112"/>
                    <a:pt x="44" y="112"/>
                    <a:pt x="45" y="112"/>
                  </a:cubicBezTo>
                  <a:cubicBezTo>
                    <a:pt x="88" y="112"/>
                    <a:pt x="88" y="112"/>
                    <a:pt x="88" y="112"/>
                  </a:cubicBezTo>
                  <a:cubicBezTo>
                    <a:pt x="89" y="112"/>
                    <a:pt x="90" y="112"/>
                    <a:pt x="90" y="111"/>
                  </a:cubicBezTo>
                  <a:cubicBezTo>
                    <a:pt x="90" y="110"/>
                    <a:pt x="89" y="109"/>
                    <a:pt x="88" y="109"/>
                  </a:cubicBezTo>
                  <a:close/>
                  <a:moveTo>
                    <a:pt x="101" y="88"/>
                  </a:moveTo>
                  <a:cubicBezTo>
                    <a:pt x="45" y="88"/>
                    <a:pt x="45" y="88"/>
                    <a:pt x="45" y="88"/>
                  </a:cubicBezTo>
                  <a:cubicBezTo>
                    <a:pt x="44" y="88"/>
                    <a:pt x="44" y="89"/>
                    <a:pt x="44" y="90"/>
                  </a:cubicBezTo>
                  <a:cubicBezTo>
                    <a:pt x="44" y="91"/>
                    <a:pt x="44" y="92"/>
                    <a:pt x="45" y="92"/>
                  </a:cubicBezTo>
                  <a:cubicBezTo>
                    <a:pt x="101" y="92"/>
                    <a:pt x="101" y="92"/>
                    <a:pt x="101" y="92"/>
                  </a:cubicBezTo>
                  <a:cubicBezTo>
                    <a:pt x="102" y="92"/>
                    <a:pt x="103" y="91"/>
                    <a:pt x="103" y="90"/>
                  </a:cubicBezTo>
                  <a:cubicBezTo>
                    <a:pt x="103" y="89"/>
                    <a:pt x="102" y="88"/>
                    <a:pt x="101" y="88"/>
                  </a:cubicBezTo>
                  <a:close/>
                  <a:moveTo>
                    <a:pt x="42" y="6"/>
                  </a:moveTo>
                  <a:cubicBezTo>
                    <a:pt x="42" y="18"/>
                    <a:pt x="42" y="18"/>
                    <a:pt x="42" y="18"/>
                  </a:cubicBezTo>
                  <a:cubicBezTo>
                    <a:pt x="42" y="24"/>
                    <a:pt x="42" y="24"/>
                    <a:pt x="42" y="24"/>
                  </a:cubicBezTo>
                  <a:cubicBezTo>
                    <a:pt x="88" y="24"/>
                    <a:pt x="88" y="24"/>
                    <a:pt x="88" y="24"/>
                  </a:cubicBezTo>
                  <a:cubicBezTo>
                    <a:pt x="88" y="18"/>
                    <a:pt x="88" y="18"/>
                    <a:pt x="88" y="18"/>
                  </a:cubicBezTo>
                  <a:cubicBezTo>
                    <a:pt x="88" y="6"/>
                    <a:pt x="88" y="6"/>
                    <a:pt x="88" y="6"/>
                  </a:cubicBezTo>
                  <a:cubicBezTo>
                    <a:pt x="88" y="4"/>
                    <a:pt x="88" y="4"/>
                    <a:pt x="88" y="4"/>
                  </a:cubicBezTo>
                  <a:cubicBezTo>
                    <a:pt x="42" y="4"/>
                    <a:pt x="42" y="4"/>
                    <a:pt x="42" y="4"/>
                  </a:cubicBezTo>
                  <a:cubicBezTo>
                    <a:pt x="42" y="6"/>
                    <a:pt x="42" y="6"/>
                    <a:pt x="42" y="6"/>
                  </a:cubicBezTo>
                  <a:close/>
                  <a:moveTo>
                    <a:pt x="15" y="16"/>
                  </a:moveTo>
                  <a:cubicBezTo>
                    <a:pt x="39" y="16"/>
                    <a:pt x="39" y="16"/>
                    <a:pt x="39" y="16"/>
                  </a:cubicBezTo>
                  <a:cubicBezTo>
                    <a:pt x="39" y="8"/>
                    <a:pt x="39" y="8"/>
                    <a:pt x="39" y="8"/>
                  </a:cubicBezTo>
                  <a:cubicBezTo>
                    <a:pt x="10" y="8"/>
                    <a:pt x="10" y="8"/>
                    <a:pt x="10" y="8"/>
                  </a:cubicBezTo>
                  <a:cubicBezTo>
                    <a:pt x="8" y="8"/>
                    <a:pt x="7" y="8"/>
                    <a:pt x="5" y="10"/>
                  </a:cubicBezTo>
                  <a:cubicBezTo>
                    <a:pt x="4" y="11"/>
                    <a:pt x="3" y="13"/>
                    <a:pt x="3" y="15"/>
                  </a:cubicBezTo>
                  <a:cubicBezTo>
                    <a:pt x="3" y="160"/>
                    <a:pt x="3" y="160"/>
                    <a:pt x="3" y="160"/>
                  </a:cubicBezTo>
                  <a:cubicBezTo>
                    <a:pt x="3" y="162"/>
                    <a:pt x="4" y="164"/>
                    <a:pt x="5" y="165"/>
                  </a:cubicBezTo>
                  <a:cubicBezTo>
                    <a:pt x="5" y="165"/>
                    <a:pt x="5" y="165"/>
                    <a:pt x="5" y="165"/>
                  </a:cubicBezTo>
                  <a:cubicBezTo>
                    <a:pt x="7" y="166"/>
                    <a:pt x="8" y="167"/>
                    <a:pt x="10" y="167"/>
                  </a:cubicBezTo>
                  <a:cubicBezTo>
                    <a:pt x="120" y="167"/>
                    <a:pt x="120" y="167"/>
                    <a:pt x="120" y="167"/>
                  </a:cubicBezTo>
                  <a:cubicBezTo>
                    <a:pt x="121" y="167"/>
                    <a:pt x="123" y="166"/>
                    <a:pt x="125" y="165"/>
                  </a:cubicBezTo>
                  <a:cubicBezTo>
                    <a:pt x="126" y="164"/>
                    <a:pt x="127" y="162"/>
                    <a:pt x="127" y="160"/>
                  </a:cubicBezTo>
                  <a:cubicBezTo>
                    <a:pt x="127" y="15"/>
                    <a:pt x="127" y="15"/>
                    <a:pt x="127" y="15"/>
                  </a:cubicBezTo>
                  <a:cubicBezTo>
                    <a:pt x="127" y="13"/>
                    <a:pt x="126" y="11"/>
                    <a:pt x="125" y="10"/>
                  </a:cubicBezTo>
                  <a:cubicBezTo>
                    <a:pt x="125" y="10"/>
                    <a:pt x="125" y="10"/>
                    <a:pt x="125" y="10"/>
                  </a:cubicBezTo>
                  <a:cubicBezTo>
                    <a:pt x="123" y="8"/>
                    <a:pt x="121" y="8"/>
                    <a:pt x="120" y="8"/>
                  </a:cubicBezTo>
                  <a:cubicBezTo>
                    <a:pt x="91" y="8"/>
                    <a:pt x="91" y="8"/>
                    <a:pt x="91" y="8"/>
                  </a:cubicBezTo>
                  <a:cubicBezTo>
                    <a:pt x="91" y="16"/>
                    <a:pt x="91" y="16"/>
                    <a:pt x="91" y="16"/>
                  </a:cubicBezTo>
                  <a:cubicBezTo>
                    <a:pt x="115" y="16"/>
                    <a:pt x="115" y="16"/>
                    <a:pt x="115" y="16"/>
                  </a:cubicBezTo>
                  <a:cubicBezTo>
                    <a:pt x="116" y="16"/>
                    <a:pt x="117" y="17"/>
                    <a:pt x="117" y="18"/>
                  </a:cubicBezTo>
                  <a:cubicBezTo>
                    <a:pt x="117" y="157"/>
                    <a:pt x="117" y="157"/>
                    <a:pt x="117" y="157"/>
                  </a:cubicBezTo>
                  <a:cubicBezTo>
                    <a:pt x="117" y="158"/>
                    <a:pt x="116" y="159"/>
                    <a:pt x="115" y="159"/>
                  </a:cubicBezTo>
                  <a:cubicBezTo>
                    <a:pt x="15" y="159"/>
                    <a:pt x="15" y="159"/>
                    <a:pt x="15" y="159"/>
                  </a:cubicBezTo>
                  <a:cubicBezTo>
                    <a:pt x="14" y="159"/>
                    <a:pt x="13" y="158"/>
                    <a:pt x="13" y="157"/>
                  </a:cubicBezTo>
                  <a:cubicBezTo>
                    <a:pt x="13" y="18"/>
                    <a:pt x="13" y="18"/>
                    <a:pt x="13" y="18"/>
                  </a:cubicBezTo>
                  <a:cubicBezTo>
                    <a:pt x="13" y="17"/>
                    <a:pt x="14" y="16"/>
                    <a:pt x="15" y="16"/>
                  </a:cubicBezTo>
                  <a:close/>
                  <a:moveTo>
                    <a:pt x="39" y="19"/>
                  </a:moveTo>
                  <a:cubicBezTo>
                    <a:pt x="17" y="19"/>
                    <a:pt x="17" y="19"/>
                    <a:pt x="17" y="19"/>
                  </a:cubicBezTo>
                  <a:cubicBezTo>
                    <a:pt x="17" y="155"/>
                    <a:pt x="17" y="155"/>
                    <a:pt x="17" y="155"/>
                  </a:cubicBezTo>
                  <a:cubicBezTo>
                    <a:pt x="113" y="155"/>
                    <a:pt x="113" y="155"/>
                    <a:pt x="113" y="155"/>
                  </a:cubicBezTo>
                  <a:cubicBezTo>
                    <a:pt x="113" y="19"/>
                    <a:pt x="113" y="19"/>
                    <a:pt x="113" y="19"/>
                  </a:cubicBezTo>
                  <a:cubicBezTo>
                    <a:pt x="91" y="19"/>
                    <a:pt x="91" y="19"/>
                    <a:pt x="91" y="19"/>
                  </a:cubicBezTo>
                  <a:cubicBezTo>
                    <a:pt x="91" y="26"/>
                    <a:pt x="91" y="26"/>
                    <a:pt x="91" y="26"/>
                  </a:cubicBezTo>
                  <a:cubicBezTo>
                    <a:pt x="91" y="27"/>
                    <a:pt x="91" y="27"/>
                    <a:pt x="90" y="27"/>
                  </a:cubicBezTo>
                  <a:cubicBezTo>
                    <a:pt x="40" y="27"/>
                    <a:pt x="40" y="27"/>
                    <a:pt x="40" y="27"/>
                  </a:cubicBezTo>
                  <a:cubicBezTo>
                    <a:pt x="39" y="27"/>
                    <a:pt x="39" y="27"/>
                    <a:pt x="39" y="26"/>
                  </a:cubicBezTo>
                  <a:lnTo>
                    <a:pt x="39" y="19"/>
                  </a:lnTo>
                  <a:close/>
                </a:path>
              </a:pathLst>
            </a:custGeom>
            <a:solidFill>
              <a:srgbClr val="403E3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仓耳青禾体-谷力 W05" panose="02020400000000000000" pitchFamily="18" charset="-122"/>
                <a:ea typeface="仓耳青禾体-谷力 W05" panose="02020400000000000000" pitchFamily="18" charset="-122"/>
                <a:cs typeface="+mn-ea"/>
                <a:sym typeface="+mn-lt"/>
              </a:endParaRPr>
            </a:p>
          </p:txBody>
        </p:sp>
      </p:grpSp>
    </p:spTree>
    <p:custDataLst>
      <p:tags r:id="rId2"/>
    </p:custData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1"/>
          <a:stretch>
            <a:fillRect/>
          </a:stretch>
        </a:blipFill>
        <a:effectLst/>
      </p:bgPr>
    </p:bg>
    <p:spTree>
      <p:nvGrpSpPr>
        <p:cNvPr id="1" name=""/>
        <p:cNvGrpSpPr/>
        <p:nvPr/>
      </p:nvGrpSpPr>
      <p:grpSpPr/>
      <p:sp>
        <p:nvSpPr>
          <p:cNvPr id="2" name="文本框 1"/>
          <p:cNvSpPr txBox="1"/>
          <p:nvPr/>
        </p:nvSpPr>
        <p:spPr>
          <a:xfrm>
            <a:off x="711200" y="629920"/>
            <a:ext cx="7606665" cy="460375"/>
          </a:xfrm>
          <a:prstGeom prst="rect">
            <a:avLst/>
          </a:prstGeom>
          <a:noFill/>
        </p:spPr>
        <p:txBody>
          <a:bodyPr wrap="square" rtlCol="0" anchor="t">
            <a:spAutoFit/>
          </a:bodyPr>
          <a:p>
            <a:r>
              <a:rPr lang="en-US" altLang="zh-CN" sz="2400"/>
              <a:t>Screenshot of the animation process of the road scene</a:t>
            </a:r>
            <a:r>
              <a:rPr lang="en-US" altLang="zh-CN"/>
              <a:t> </a:t>
            </a:r>
            <a:endParaRPr lang="zh-CN" altLang="en-US"/>
          </a:p>
        </p:txBody>
      </p:sp>
      <p:sp useBgFill="1">
        <p:nvSpPr>
          <p:cNvPr id="38" name="椭圆 31"/>
          <p:cNvSpPr/>
          <p:nvPr>
            <p:custDataLst>
              <p:tags r:id="rId2"/>
            </p:custDataLst>
          </p:nvPr>
        </p:nvSpPr>
        <p:spPr>
          <a:xfrm>
            <a:off x="390525" y="1478915"/>
            <a:ext cx="1131570" cy="483235"/>
          </a:xfrm>
          <a:custGeom>
            <a:avLst/>
            <a:gdLst>
              <a:gd name="connsiteX0" fmla="*/ 0 w 656493"/>
              <a:gd name="connsiteY0" fmla="*/ 316523 h 633046"/>
              <a:gd name="connsiteX1" fmla="*/ 328247 w 656493"/>
              <a:gd name="connsiteY1" fmla="*/ 0 h 633046"/>
              <a:gd name="connsiteX2" fmla="*/ 656494 w 656493"/>
              <a:gd name="connsiteY2" fmla="*/ 316523 h 633046"/>
              <a:gd name="connsiteX3" fmla="*/ 328247 w 656493"/>
              <a:gd name="connsiteY3" fmla="*/ 633046 h 633046"/>
              <a:gd name="connsiteX4" fmla="*/ 0 w 656493"/>
              <a:gd name="connsiteY4" fmla="*/ 316523 h 633046"/>
              <a:gd name="connsiteX0-1" fmla="*/ 328247 w 656494"/>
              <a:gd name="connsiteY0-2" fmla="*/ 0 h 633046"/>
              <a:gd name="connsiteX1-3" fmla="*/ 656494 w 656494"/>
              <a:gd name="connsiteY1-4" fmla="*/ 316523 h 633046"/>
              <a:gd name="connsiteX2-5" fmla="*/ 328247 w 656494"/>
              <a:gd name="connsiteY2-6" fmla="*/ 633046 h 633046"/>
              <a:gd name="connsiteX3-7" fmla="*/ 0 w 656494"/>
              <a:gd name="connsiteY3-8" fmla="*/ 316523 h 633046"/>
              <a:gd name="connsiteX4-9" fmla="*/ 419687 w 656494"/>
              <a:gd name="connsiteY4-10" fmla="*/ 91440 h 633046"/>
              <a:gd name="connsiteX0-11" fmla="*/ 402964 w 731211"/>
              <a:gd name="connsiteY0-12" fmla="*/ 0 h 633046"/>
              <a:gd name="connsiteX1-13" fmla="*/ 731211 w 731211"/>
              <a:gd name="connsiteY1-14" fmla="*/ 316523 h 633046"/>
              <a:gd name="connsiteX2-15" fmla="*/ 402964 w 731211"/>
              <a:gd name="connsiteY2-16" fmla="*/ 633046 h 633046"/>
              <a:gd name="connsiteX3-17" fmla="*/ 74717 w 731211"/>
              <a:gd name="connsiteY3-18" fmla="*/ 316523 h 633046"/>
              <a:gd name="connsiteX4-19" fmla="*/ 161895 w 731211"/>
              <a:gd name="connsiteY4-20" fmla="*/ 152400 h 633046"/>
              <a:gd name="connsiteX0-21" fmla="*/ 353700 w 681947"/>
              <a:gd name="connsiteY0-22" fmla="*/ 0 h 633046"/>
              <a:gd name="connsiteX1-23" fmla="*/ 681947 w 681947"/>
              <a:gd name="connsiteY1-24" fmla="*/ 316523 h 633046"/>
              <a:gd name="connsiteX2-25" fmla="*/ 353700 w 681947"/>
              <a:gd name="connsiteY2-26" fmla="*/ 633046 h 633046"/>
              <a:gd name="connsiteX3-27" fmla="*/ 25453 w 681947"/>
              <a:gd name="connsiteY3-28" fmla="*/ 316523 h 633046"/>
              <a:gd name="connsiteX4-29" fmla="*/ 112631 w 681947"/>
              <a:gd name="connsiteY4-30" fmla="*/ 152400 h 633046"/>
              <a:gd name="connsiteX0-31" fmla="*/ 341249 w 669496"/>
              <a:gd name="connsiteY0-32" fmla="*/ 0 h 633046"/>
              <a:gd name="connsiteX1-33" fmla="*/ 669496 w 669496"/>
              <a:gd name="connsiteY1-34" fmla="*/ 316523 h 633046"/>
              <a:gd name="connsiteX2-35" fmla="*/ 341249 w 669496"/>
              <a:gd name="connsiteY2-36" fmla="*/ 633046 h 633046"/>
              <a:gd name="connsiteX3-37" fmla="*/ 13002 w 669496"/>
              <a:gd name="connsiteY3-38" fmla="*/ 316523 h 633046"/>
              <a:gd name="connsiteX4-39" fmla="*/ 100180 w 669496"/>
              <a:gd name="connsiteY4-40" fmla="*/ 152400 h 633046"/>
              <a:gd name="connsiteX0-41" fmla="*/ 347951 w 676198"/>
              <a:gd name="connsiteY0-42" fmla="*/ 0 h 633046"/>
              <a:gd name="connsiteX1-43" fmla="*/ 676198 w 676198"/>
              <a:gd name="connsiteY1-44" fmla="*/ 316523 h 633046"/>
              <a:gd name="connsiteX2-45" fmla="*/ 347951 w 676198"/>
              <a:gd name="connsiteY2-46" fmla="*/ 633046 h 633046"/>
              <a:gd name="connsiteX3-47" fmla="*/ 19704 w 676198"/>
              <a:gd name="connsiteY3-48" fmla="*/ 316523 h 633046"/>
              <a:gd name="connsiteX4-49" fmla="*/ 79173 w 676198"/>
              <a:gd name="connsiteY4-50" fmla="*/ 113607 h 633046"/>
              <a:gd name="connsiteX0-51" fmla="*/ 333371 w 661618"/>
              <a:gd name="connsiteY0-52" fmla="*/ 0 h 633046"/>
              <a:gd name="connsiteX1-53" fmla="*/ 661618 w 661618"/>
              <a:gd name="connsiteY1-54" fmla="*/ 316523 h 633046"/>
              <a:gd name="connsiteX2-55" fmla="*/ 333371 w 661618"/>
              <a:gd name="connsiteY2-56" fmla="*/ 633046 h 633046"/>
              <a:gd name="connsiteX3-57" fmla="*/ 5124 w 661618"/>
              <a:gd name="connsiteY3-58" fmla="*/ 316523 h 633046"/>
              <a:gd name="connsiteX4-59" fmla="*/ 64593 w 661618"/>
              <a:gd name="connsiteY4-60" fmla="*/ 113607 h 633046"/>
              <a:gd name="connsiteX0-61" fmla="*/ 178200 w 661618"/>
              <a:gd name="connsiteY0-62" fmla="*/ 0 h 583170"/>
              <a:gd name="connsiteX1-63" fmla="*/ 661618 w 661618"/>
              <a:gd name="connsiteY1-64" fmla="*/ 266647 h 583170"/>
              <a:gd name="connsiteX2-65" fmla="*/ 333371 w 661618"/>
              <a:gd name="connsiteY2-66" fmla="*/ 583170 h 583170"/>
              <a:gd name="connsiteX3-67" fmla="*/ 5124 w 661618"/>
              <a:gd name="connsiteY3-68" fmla="*/ 266647 h 583170"/>
              <a:gd name="connsiteX4-69" fmla="*/ 64593 w 661618"/>
              <a:gd name="connsiteY4-70" fmla="*/ 63731 h 583170"/>
              <a:gd name="connsiteX0-71" fmla="*/ 178200 w 662133"/>
              <a:gd name="connsiteY0-72" fmla="*/ 66578 h 649748"/>
              <a:gd name="connsiteX1-73" fmla="*/ 412660 w 662133"/>
              <a:gd name="connsiteY1-74" fmla="*/ 10947 h 649748"/>
              <a:gd name="connsiteX2-75" fmla="*/ 661618 w 662133"/>
              <a:gd name="connsiteY2-76" fmla="*/ 333225 h 649748"/>
              <a:gd name="connsiteX3-77" fmla="*/ 333371 w 662133"/>
              <a:gd name="connsiteY3-78" fmla="*/ 649748 h 649748"/>
              <a:gd name="connsiteX4-79" fmla="*/ 5124 w 662133"/>
              <a:gd name="connsiteY4-80" fmla="*/ 333225 h 649748"/>
              <a:gd name="connsiteX5" fmla="*/ 64593 w 662133"/>
              <a:gd name="connsiteY5" fmla="*/ 130309 h 649748"/>
              <a:gd name="connsiteX0-81" fmla="*/ 178200 w 662148"/>
              <a:gd name="connsiteY0-82" fmla="*/ 66578 h 649748"/>
              <a:gd name="connsiteX1-83" fmla="*/ 412660 w 662148"/>
              <a:gd name="connsiteY1-84" fmla="*/ 10947 h 649748"/>
              <a:gd name="connsiteX2-85" fmla="*/ 661618 w 662148"/>
              <a:gd name="connsiteY2-86" fmla="*/ 333225 h 649748"/>
              <a:gd name="connsiteX3-87" fmla="*/ 333371 w 662148"/>
              <a:gd name="connsiteY3-88" fmla="*/ 649748 h 649748"/>
              <a:gd name="connsiteX4-89" fmla="*/ 5124 w 662148"/>
              <a:gd name="connsiteY4-90" fmla="*/ 333225 h 649748"/>
              <a:gd name="connsiteX5-91" fmla="*/ 64593 w 662148"/>
              <a:gd name="connsiteY5-92" fmla="*/ 130309 h 649748"/>
              <a:gd name="connsiteX0-93" fmla="*/ 178200 w 662148"/>
              <a:gd name="connsiteY0-94" fmla="*/ 61032 h 644202"/>
              <a:gd name="connsiteX1-95" fmla="*/ 412660 w 662148"/>
              <a:gd name="connsiteY1-96" fmla="*/ 5401 h 644202"/>
              <a:gd name="connsiteX2-97" fmla="*/ 661618 w 662148"/>
              <a:gd name="connsiteY2-98" fmla="*/ 327679 h 644202"/>
              <a:gd name="connsiteX3-99" fmla="*/ 333371 w 662148"/>
              <a:gd name="connsiteY3-100" fmla="*/ 644202 h 644202"/>
              <a:gd name="connsiteX4-101" fmla="*/ 5124 w 662148"/>
              <a:gd name="connsiteY4-102" fmla="*/ 327679 h 644202"/>
              <a:gd name="connsiteX5-103" fmla="*/ 64593 w 662148"/>
              <a:gd name="connsiteY5-104" fmla="*/ 124763 h 644202"/>
              <a:gd name="connsiteX0-105" fmla="*/ 178200 w 662148"/>
              <a:gd name="connsiteY0-106" fmla="*/ 75865 h 659035"/>
              <a:gd name="connsiteX1-107" fmla="*/ 168819 w 662148"/>
              <a:gd name="connsiteY1-108" fmla="*/ 31317 h 659035"/>
              <a:gd name="connsiteX2-109" fmla="*/ 412660 w 662148"/>
              <a:gd name="connsiteY2-110" fmla="*/ 20234 h 659035"/>
              <a:gd name="connsiteX3-111" fmla="*/ 661618 w 662148"/>
              <a:gd name="connsiteY3-112" fmla="*/ 342512 h 659035"/>
              <a:gd name="connsiteX4-113" fmla="*/ 333371 w 662148"/>
              <a:gd name="connsiteY4-114" fmla="*/ 659035 h 659035"/>
              <a:gd name="connsiteX5-115" fmla="*/ 5124 w 662148"/>
              <a:gd name="connsiteY5-116" fmla="*/ 342512 h 659035"/>
              <a:gd name="connsiteX6" fmla="*/ 64593 w 662148"/>
              <a:gd name="connsiteY6" fmla="*/ 139596 h 659035"/>
              <a:gd name="connsiteX0-117" fmla="*/ 178200 w 662148"/>
              <a:gd name="connsiteY0-118" fmla="*/ 68901 h 652071"/>
              <a:gd name="connsiteX1-119" fmla="*/ 130026 w 662148"/>
              <a:gd name="connsiteY1-120" fmla="*/ 68688 h 652071"/>
              <a:gd name="connsiteX2-121" fmla="*/ 412660 w 662148"/>
              <a:gd name="connsiteY2-122" fmla="*/ 13270 h 652071"/>
              <a:gd name="connsiteX3-123" fmla="*/ 661618 w 662148"/>
              <a:gd name="connsiteY3-124" fmla="*/ 335548 h 652071"/>
              <a:gd name="connsiteX4-125" fmla="*/ 333371 w 662148"/>
              <a:gd name="connsiteY4-126" fmla="*/ 652071 h 652071"/>
              <a:gd name="connsiteX5-127" fmla="*/ 5124 w 662148"/>
              <a:gd name="connsiteY5-128" fmla="*/ 335548 h 652071"/>
              <a:gd name="connsiteX6-129" fmla="*/ 64593 w 662148"/>
              <a:gd name="connsiteY6-130" fmla="*/ 132632 h 652071"/>
              <a:gd name="connsiteX0-131" fmla="*/ 178200 w 662220"/>
              <a:gd name="connsiteY0-132" fmla="*/ 68901 h 652071"/>
              <a:gd name="connsiteX1-133" fmla="*/ 130026 w 662220"/>
              <a:gd name="connsiteY1-134" fmla="*/ 68688 h 652071"/>
              <a:gd name="connsiteX2-135" fmla="*/ 412660 w 662220"/>
              <a:gd name="connsiteY2-136" fmla="*/ 13270 h 652071"/>
              <a:gd name="connsiteX3-137" fmla="*/ 661618 w 662220"/>
              <a:gd name="connsiteY3-138" fmla="*/ 335548 h 652071"/>
              <a:gd name="connsiteX4-139" fmla="*/ 333371 w 662220"/>
              <a:gd name="connsiteY4-140" fmla="*/ 652071 h 652071"/>
              <a:gd name="connsiteX5-141" fmla="*/ 5124 w 662220"/>
              <a:gd name="connsiteY5-142" fmla="*/ 335548 h 652071"/>
              <a:gd name="connsiteX6-143" fmla="*/ 64593 w 662220"/>
              <a:gd name="connsiteY6-144" fmla="*/ 132632 h 652071"/>
              <a:gd name="connsiteX0-145" fmla="*/ 178200 w 662220"/>
              <a:gd name="connsiteY0-146" fmla="*/ 58449 h 641619"/>
              <a:gd name="connsiteX1-147" fmla="*/ 130026 w 662220"/>
              <a:gd name="connsiteY1-148" fmla="*/ 58236 h 641619"/>
              <a:gd name="connsiteX2-149" fmla="*/ 412660 w 662220"/>
              <a:gd name="connsiteY2-150" fmla="*/ 2818 h 641619"/>
              <a:gd name="connsiteX3-151" fmla="*/ 661618 w 662220"/>
              <a:gd name="connsiteY3-152" fmla="*/ 325096 h 641619"/>
              <a:gd name="connsiteX4-153" fmla="*/ 333371 w 662220"/>
              <a:gd name="connsiteY4-154" fmla="*/ 641619 h 641619"/>
              <a:gd name="connsiteX5-155" fmla="*/ 5124 w 662220"/>
              <a:gd name="connsiteY5-156" fmla="*/ 325096 h 641619"/>
              <a:gd name="connsiteX6-157" fmla="*/ 64593 w 662220"/>
              <a:gd name="connsiteY6-158" fmla="*/ 122180 h 641619"/>
              <a:gd name="connsiteX0-159" fmla="*/ 178200 w 662220"/>
              <a:gd name="connsiteY0-160" fmla="*/ 58449 h 641619"/>
              <a:gd name="connsiteX1-161" fmla="*/ 130026 w 662220"/>
              <a:gd name="connsiteY1-162" fmla="*/ 58236 h 641619"/>
              <a:gd name="connsiteX2-163" fmla="*/ 412660 w 662220"/>
              <a:gd name="connsiteY2-164" fmla="*/ 2818 h 641619"/>
              <a:gd name="connsiteX3-165" fmla="*/ 661618 w 662220"/>
              <a:gd name="connsiteY3-166" fmla="*/ 325096 h 641619"/>
              <a:gd name="connsiteX4-167" fmla="*/ 333371 w 662220"/>
              <a:gd name="connsiteY4-168" fmla="*/ 641619 h 641619"/>
              <a:gd name="connsiteX5-169" fmla="*/ 5124 w 662220"/>
              <a:gd name="connsiteY5-170" fmla="*/ 325096 h 641619"/>
              <a:gd name="connsiteX6-171" fmla="*/ 64593 w 662220"/>
              <a:gd name="connsiteY6-172" fmla="*/ 122180 h 641619"/>
              <a:gd name="connsiteX0-173" fmla="*/ 178200 w 662220"/>
              <a:gd name="connsiteY0-174" fmla="*/ 58449 h 641619"/>
              <a:gd name="connsiteX1-175" fmla="*/ 130026 w 662220"/>
              <a:gd name="connsiteY1-176" fmla="*/ 58236 h 641619"/>
              <a:gd name="connsiteX2-177" fmla="*/ 412660 w 662220"/>
              <a:gd name="connsiteY2-178" fmla="*/ 2818 h 641619"/>
              <a:gd name="connsiteX3-179" fmla="*/ 661618 w 662220"/>
              <a:gd name="connsiteY3-180" fmla="*/ 325096 h 641619"/>
              <a:gd name="connsiteX4-181" fmla="*/ 333371 w 662220"/>
              <a:gd name="connsiteY4-182" fmla="*/ 641619 h 641619"/>
              <a:gd name="connsiteX5-183" fmla="*/ 5124 w 662220"/>
              <a:gd name="connsiteY5-184" fmla="*/ 325096 h 641619"/>
              <a:gd name="connsiteX6-185" fmla="*/ 64593 w 662220"/>
              <a:gd name="connsiteY6-186" fmla="*/ 122180 h 641619"/>
              <a:gd name="connsiteX0-187" fmla="*/ 178200 w 662220"/>
              <a:gd name="connsiteY0-188" fmla="*/ 58449 h 641619"/>
              <a:gd name="connsiteX1-189" fmla="*/ 130026 w 662220"/>
              <a:gd name="connsiteY1-190" fmla="*/ 58236 h 641619"/>
              <a:gd name="connsiteX2-191" fmla="*/ 412660 w 662220"/>
              <a:gd name="connsiteY2-192" fmla="*/ 2818 h 641619"/>
              <a:gd name="connsiteX3-193" fmla="*/ 661618 w 662220"/>
              <a:gd name="connsiteY3-194" fmla="*/ 325096 h 641619"/>
              <a:gd name="connsiteX4-195" fmla="*/ 333371 w 662220"/>
              <a:gd name="connsiteY4-196" fmla="*/ 641619 h 641619"/>
              <a:gd name="connsiteX5-197" fmla="*/ 5124 w 662220"/>
              <a:gd name="connsiteY5-198" fmla="*/ 325096 h 641619"/>
              <a:gd name="connsiteX6-199" fmla="*/ 64593 w 662220"/>
              <a:gd name="connsiteY6-200" fmla="*/ 122180 h 641619"/>
              <a:gd name="connsiteX0-201" fmla="*/ 178200 w 662220"/>
              <a:gd name="connsiteY0-202" fmla="*/ 58449 h 641619"/>
              <a:gd name="connsiteX1-203" fmla="*/ 130026 w 662220"/>
              <a:gd name="connsiteY1-204" fmla="*/ 58236 h 641619"/>
              <a:gd name="connsiteX2-205" fmla="*/ 412660 w 662220"/>
              <a:gd name="connsiteY2-206" fmla="*/ 2818 h 641619"/>
              <a:gd name="connsiteX3-207" fmla="*/ 661618 w 662220"/>
              <a:gd name="connsiteY3-208" fmla="*/ 325096 h 641619"/>
              <a:gd name="connsiteX4-209" fmla="*/ 333371 w 662220"/>
              <a:gd name="connsiteY4-210" fmla="*/ 641619 h 641619"/>
              <a:gd name="connsiteX5-211" fmla="*/ 5124 w 662220"/>
              <a:gd name="connsiteY5-212" fmla="*/ 325096 h 641619"/>
              <a:gd name="connsiteX6-213" fmla="*/ 64593 w 662220"/>
              <a:gd name="connsiteY6-214" fmla="*/ 122180 h 641619"/>
              <a:gd name="connsiteX0-215" fmla="*/ 176252 w 660272"/>
              <a:gd name="connsiteY0-216" fmla="*/ 58449 h 641619"/>
              <a:gd name="connsiteX1-217" fmla="*/ 128078 w 660272"/>
              <a:gd name="connsiteY1-218" fmla="*/ 58236 h 641619"/>
              <a:gd name="connsiteX2-219" fmla="*/ 410712 w 660272"/>
              <a:gd name="connsiteY2-220" fmla="*/ 2818 h 641619"/>
              <a:gd name="connsiteX3-221" fmla="*/ 659670 w 660272"/>
              <a:gd name="connsiteY3-222" fmla="*/ 325096 h 641619"/>
              <a:gd name="connsiteX4-223" fmla="*/ 331423 w 660272"/>
              <a:gd name="connsiteY4-224" fmla="*/ 641619 h 641619"/>
              <a:gd name="connsiteX5-225" fmla="*/ 3176 w 660272"/>
              <a:gd name="connsiteY5-226" fmla="*/ 325096 h 641619"/>
              <a:gd name="connsiteX6-227" fmla="*/ 62645 w 660272"/>
              <a:gd name="connsiteY6-228" fmla="*/ 122180 h 641619"/>
              <a:gd name="connsiteX0-229" fmla="*/ 253837 w 660272"/>
              <a:gd name="connsiteY0-230" fmla="*/ 30740 h 641619"/>
              <a:gd name="connsiteX1-231" fmla="*/ 128078 w 660272"/>
              <a:gd name="connsiteY1-232" fmla="*/ 58236 h 641619"/>
              <a:gd name="connsiteX2-233" fmla="*/ 410712 w 660272"/>
              <a:gd name="connsiteY2-234" fmla="*/ 2818 h 641619"/>
              <a:gd name="connsiteX3-235" fmla="*/ 659670 w 660272"/>
              <a:gd name="connsiteY3-236" fmla="*/ 325096 h 641619"/>
              <a:gd name="connsiteX4-237" fmla="*/ 331423 w 660272"/>
              <a:gd name="connsiteY4-238" fmla="*/ 641619 h 641619"/>
              <a:gd name="connsiteX5-239" fmla="*/ 3176 w 660272"/>
              <a:gd name="connsiteY5-240" fmla="*/ 325096 h 641619"/>
              <a:gd name="connsiteX6-241" fmla="*/ 62645 w 660272"/>
              <a:gd name="connsiteY6-242" fmla="*/ 122180 h 641619"/>
              <a:gd name="connsiteX0-243" fmla="*/ 253837 w 660191"/>
              <a:gd name="connsiteY0-244" fmla="*/ 41069 h 651948"/>
              <a:gd name="connsiteX1-245" fmla="*/ 161329 w 660191"/>
              <a:gd name="connsiteY1-246" fmla="*/ 63023 h 651948"/>
              <a:gd name="connsiteX2-247" fmla="*/ 410712 w 660191"/>
              <a:gd name="connsiteY2-248" fmla="*/ 13147 h 651948"/>
              <a:gd name="connsiteX3-249" fmla="*/ 659670 w 660191"/>
              <a:gd name="connsiteY3-250" fmla="*/ 335425 h 651948"/>
              <a:gd name="connsiteX4-251" fmla="*/ 331423 w 660191"/>
              <a:gd name="connsiteY4-252" fmla="*/ 651948 h 651948"/>
              <a:gd name="connsiteX5-253" fmla="*/ 3176 w 660191"/>
              <a:gd name="connsiteY5-254" fmla="*/ 335425 h 651948"/>
              <a:gd name="connsiteX6-255" fmla="*/ 62645 w 660191"/>
              <a:gd name="connsiteY6-256" fmla="*/ 132509 h 651948"/>
              <a:gd name="connsiteX0-257" fmla="*/ 253837 w 660897"/>
              <a:gd name="connsiteY0-258" fmla="*/ 45475 h 656354"/>
              <a:gd name="connsiteX1-259" fmla="*/ 161329 w 660897"/>
              <a:gd name="connsiteY1-260" fmla="*/ 67429 h 656354"/>
              <a:gd name="connsiteX2-261" fmla="*/ 410712 w 660897"/>
              <a:gd name="connsiteY2-262" fmla="*/ 17553 h 656354"/>
              <a:gd name="connsiteX3-263" fmla="*/ 659670 w 660897"/>
              <a:gd name="connsiteY3-264" fmla="*/ 339831 h 656354"/>
              <a:gd name="connsiteX4-265" fmla="*/ 331423 w 660897"/>
              <a:gd name="connsiteY4-266" fmla="*/ 656354 h 656354"/>
              <a:gd name="connsiteX5-267" fmla="*/ 3176 w 660897"/>
              <a:gd name="connsiteY5-268" fmla="*/ 339831 h 656354"/>
              <a:gd name="connsiteX6-269" fmla="*/ 62645 w 660897"/>
              <a:gd name="connsiteY6-270" fmla="*/ 136915 h 656354"/>
              <a:gd name="connsiteX0-271" fmla="*/ 253837 w 660406"/>
              <a:gd name="connsiteY0-272" fmla="*/ 41070 h 651949"/>
              <a:gd name="connsiteX1-273" fmla="*/ 161329 w 660406"/>
              <a:gd name="connsiteY1-274" fmla="*/ 63024 h 651949"/>
              <a:gd name="connsiteX2-275" fmla="*/ 410712 w 660406"/>
              <a:gd name="connsiteY2-276" fmla="*/ 13148 h 651949"/>
              <a:gd name="connsiteX3-277" fmla="*/ 659670 w 660406"/>
              <a:gd name="connsiteY3-278" fmla="*/ 335426 h 651949"/>
              <a:gd name="connsiteX4-279" fmla="*/ 331423 w 660406"/>
              <a:gd name="connsiteY4-280" fmla="*/ 651949 h 651949"/>
              <a:gd name="connsiteX5-281" fmla="*/ 3176 w 660406"/>
              <a:gd name="connsiteY5-282" fmla="*/ 335426 h 651949"/>
              <a:gd name="connsiteX6-283" fmla="*/ 62645 w 660406"/>
              <a:gd name="connsiteY6-284" fmla="*/ 132510 h 651949"/>
              <a:gd name="connsiteX0-285" fmla="*/ 161329 w 660406"/>
              <a:gd name="connsiteY0-286" fmla="*/ 63024 h 651949"/>
              <a:gd name="connsiteX1-287" fmla="*/ 410712 w 660406"/>
              <a:gd name="connsiteY1-288" fmla="*/ 13148 h 651949"/>
              <a:gd name="connsiteX2-289" fmla="*/ 659670 w 660406"/>
              <a:gd name="connsiteY2-290" fmla="*/ 335426 h 651949"/>
              <a:gd name="connsiteX3-291" fmla="*/ 331423 w 660406"/>
              <a:gd name="connsiteY3-292" fmla="*/ 651949 h 651949"/>
              <a:gd name="connsiteX4-293" fmla="*/ 3176 w 660406"/>
              <a:gd name="connsiteY4-294" fmla="*/ 335426 h 651949"/>
              <a:gd name="connsiteX5-295" fmla="*/ 62645 w 660406"/>
              <a:gd name="connsiteY5-296" fmla="*/ 132510 h 651949"/>
              <a:gd name="connsiteX0-297" fmla="*/ 128078 w 660207"/>
              <a:gd name="connsiteY0-298" fmla="*/ 63024 h 651949"/>
              <a:gd name="connsiteX1-299" fmla="*/ 410712 w 660207"/>
              <a:gd name="connsiteY1-300" fmla="*/ 13148 h 651949"/>
              <a:gd name="connsiteX2-301" fmla="*/ 659670 w 660207"/>
              <a:gd name="connsiteY2-302" fmla="*/ 335426 h 651949"/>
              <a:gd name="connsiteX3-303" fmla="*/ 331423 w 660207"/>
              <a:gd name="connsiteY3-304" fmla="*/ 651949 h 651949"/>
              <a:gd name="connsiteX4-305" fmla="*/ 3176 w 660207"/>
              <a:gd name="connsiteY4-306" fmla="*/ 335426 h 651949"/>
              <a:gd name="connsiteX5-307" fmla="*/ 62645 w 660207"/>
              <a:gd name="connsiteY5-308" fmla="*/ 132510 h 651949"/>
              <a:gd name="connsiteX0-309" fmla="*/ 128078 w 660438"/>
              <a:gd name="connsiteY0-310" fmla="*/ 60888 h 649813"/>
              <a:gd name="connsiteX1-311" fmla="*/ 410712 w 660438"/>
              <a:gd name="connsiteY1-312" fmla="*/ 11012 h 649813"/>
              <a:gd name="connsiteX2-313" fmla="*/ 659670 w 660438"/>
              <a:gd name="connsiteY2-314" fmla="*/ 333290 h 649813"/>
              <a:gd name="connsiteX3-315" fmla="*/ 331423 w 660438"/>
              <a:gd name="connsiteY3-316" fmla="*/ 649813 h 649813"/>
              <a:gd name="connsiteX4-317" fmla="*/ 3176 w 660438"/>
              <a:gd name="connsiteY4-318" fmla="*/ 333290 h 649813"/>
              <a:gd name="connsiteX5-319" fmla="*/ 62645 w 660438"/>
              <a:gd name="connsiteY5-320" fmla="*/ 130374 h 649813"/>
              <a:gd name="connsiteX0-321" fmla="*/ 128078 w 660438"/>
              <a:gd name="connsiteY0-322" fmla="*/ 64927 h 653852"/>
              <a:gd name="connsiteX1-323" fmla="*/ 410712 w 660438"/>
              <a:gd name="connsiteY1-324" fmla="*/ 15051 h 653852"/>
              <a:gd name="connsiteX2-325" fmla="*/ 659670 w 660438"/>
              <a:gd name="connsiteY2-326" fmla="*/ 337329 h 653852"/>
              <a:gd name="connsiteX3-327" fmla="*/ 331423 w 660438"/>
              <a:gd name="connsiteY3-328" fmla="*/ 653852 h 653852"/>
              <a:gd name="connsiteX4-329" fmla="*/ 3176 w 660438"/>
              <a:gd name="connsiteY4-330" fmla="*/ 337329 h 653852"/>
              <a:gd name="connsiteX5-331" fmla="*/ 62645 w 660438"/>
              <a:gd name="connsiteY5-332" fmla="*/ 134413 h 653852"/>
              <a:gd name="connsiteX0-333" fmla="*/ 128078 w 687378"/>
              <a:gd name="connsiteY0-334" fmla="*/ 58090 h 647015"/>
              <a:gd name="connsiteX1-335" fmla="*/ 571432 w 687378"/>
              <a:gd name="connsiteY1-336" fmla="*/ 16673 h 647015"/>
              <a:gd name="connsiteX2-337" fmla="*/ 659670 w 687378"/>
              <a:gd name="connsiteY2-338" fmla="*/ 330492 h 647015"/>
              <a:gd name="connsiteX3-339" fmla="*/ 331423 w 687378"/>
              <a:gd name="connsiteY3-340" fmla="*/ 647015 h 647015"/>
              <a:gd name="connsiteX4-341" fmla="*/ 3176 w 687378"/>
              <a:gd name="connsiteY4-342" fmla="*/ 330492 h 647015"/>
              <a:gd name="connsiteX5-343" fmla="*/ 62645 w 687378"/>
              <a:gd name="connsiteY5-344" fmla="*/ 127576 h 647015"/>
              <a:gd name="connsiteX0-345" fmla="*/ 128078 w 677145"/>
              <a:gd name="connsiteY0-346" fmla="*/ 58090 h 663933"/>
              <a:gd name="connsiteX1-347" fmla="*/ 571432 w 677145"/>
              <a:gd name="connsiteY1-348" fmla="*/ 16673 h 663933"/>
              <a:gd name="connsiteX2-349" fmla="*/ 659670 w 677145"/>
              <a:gd name="connsiteY2-350" fmla="*/ 330492 h 663933"/>
              <a:gd name="connsiteX3-351" fmla="*/ 559815 w 677145"/>
              <a:gd name="connsiteY3-352" fmla="*/ 663933 h 663933"/>
              <a:gd name="connsiteX4-353" fmla="*/ 3176 w 677145"/>
              <a:gd name="connsiteY4-354" fmla="*/ 330492 h 663933"/>
              <a:gd name="connsiteX5-355" fmla="*/ 62645 w 677145"/>
              <a:gd name="connsiteY5-356" fmla="*/ 127576 h 663933"/>
              <a:gd name="connsiteX0-357" fmla="*/ 101940 w 644966"/>
              <a:gd name="connsiteY0-358" fmla="*/ 58090 h 685888"/>
              <a:gd name="connsiteX1-359" fmla="*/ 545294 w 644966"/>
              <a:gd name="connsiteY1-360" fmla="*/ 16673 h 685888"/>
              <a:gd name="connsiteX2-361" fmla="*/ 633532 w 644966"/>
              <a:gd name="connsiteY2-362" fmla="*/ 330492 h 685888"/>
              <a:gd name="connsiteX3-363" fmla="*/ 533677 w 644966"/>
              <a:gd name="connsiteY3-364" fmla="*/ 663933 h 685888"/>
              <a:gd name="connsiteX4-365" fmla="*/ 10874 w 644966"/>
              <a:gd name="connsiteY4-366" fmla="*/ 575801 h 685888"/>
              <a:gd name="connsiteX5-367" fmla="*/ 36507 w 644966"/>
              <a:gd name="connsiteY5-368" fmla="*/ 127576 h 685888"/>
              <a:gd name="connsiteX0-369" fmla="*/ 101940 w 642626"/>
              <a:gd name="connsiteY0-370" fmla="*/ 58090 h 654766"/>
              <a:gd name="connsiteX1-371" fmla="*/ 545294 w 642626"/>
              <a:gd name="connsiteY1-372" fmla="*/ 16673 h 654766"/>
              <a:gd name="connsiteX2-373" fmla="*/ 633532 w 642626"/>
              <a:gd name="connsiteY2-374" fmla="*/ 330492 h 654766"/>
              <a:gd name="connsiteX3-375" fmla="*/ 567513 w 642626"/>
              <a:gd name="connsiteY3-376" fmla="*/ 613179 h 654766"/>
              <a:gd name="connsiteX4-377" fmla="*/ 10874 w 642626"/>
              <a:gd name="connsiteY4-378" fmla="*/ 575801 h 654766"/>
              <a:gd name="connsiteX5-379" fmla="*/ 36507 w 642626"/>
              <a:gd name="connsiteY5-380" fmla="*/ 127576 h 654766"/>
              <a:gd name="connsiteX0-381" fmla="*/ 101940 w 642626"/>
              <a:gd name="connsiteY0-382" fmla="*/ 30477 h 627153"/>
              <a:gd name="connsiteX1-383" fmla="*/ 545294 w 642626"/>
              <a:gd name="connsiteY1-384" fmla="*/ 31354 h 627153"/>
              <a:gd name="connsiteX2-385" fmla="*/ 633532 w 642626"/>
              <a:gd name="connsiteY2-386" fmla="*/ 302879 h 627153"/>
              <a:gd name="connsiteX3-387" fmla="*/ 567513 w 642626"/>
              <a:gd name="connsiteY3-388" fmla="*/ 585566 h 627153"/>
              <a:gd name="connsiteX4-389" fmla="*/ 10874 w 642626"/>
              <a:gd name="connsiteY4-390" fmla="*/ 548188 h 627153"/>
              <a:gd name="connsiteX5-391" fmla="*/ 36507 w 642626"/>
              <a:gd name="connsiteY5-392" fmla="*/ 99963 h 627153"/>
              <a:gd name="connsiteX0-393" fmla="*/ 101940 w 641803"/>
              <a:gd name="connsiteY0-394" fmla="*/ 32533 h 629209"/>
              <a:gd name="connsiteX1-395" fmla="*/ 545294 w 641803"/>
              <a:gd name="connsiteY1-396" fmla="*/ 33410 h 629209"/>
              <a:gd name="connsiteX2-397" fmla="*/ 633532 w 641803"/>
              <a:gd name="connsiteY2-398" fmla="*/ 304935 h 629209"/>
              <a:gd name="connsiteX3-399" fmla="*/ 567513 w 641803"/>
              <a:gd name="connsiteY3-400" fmla="*/ 587622 h 629209"/>
              <a:gd name="connsiteX4-401" fmla="*/ 10874 w 641803"/>
              <a:gd name="connsiteY4-402" fmla="*/ 550244 h 629209"/>
              <a:gd name="connsiteX5-403" fmla="*/ 36507 w 641803"/>
              <a:gd name="connsiteY5-404" fmla="*/ 102019 h 629209"/>
              <a:gd name="connsiteX0-405" fmla="*/ 93785 w 633648"/>
              <a:gd name="connsiteY0-406" fmla="*/ 32533 h 629209"/>
              <a:gd name="connsiteX1-407" fmla="*/ 537139 w 633648"/>
              <a:gd name="connsiteY1-408" fmla="*/ 33410 h 629209"/>
              <a:gd name="connsiteX2-409" fmla="*/ 625377 w 633648"/>
              <a:gd name="connsiteY2-410" fmla="*/ 304935 h 629209"/>
              <a:gd name="connsiteX3-411" fmla="*/ 559358 w 633648"/>
              <a:gd name="connsiteY3-412" fmla="*/ 587622 h 629209"/>
              <a:gd name="connsiteX4-413" fmla="*/ 2719 w 633648"/>
              <a:gd name="connsiteY4-414" fmla="*/ 550244 h 629209"/>
              <a:gd name="connsiteX5-415" fmla="*/ 28352 w 633648"/>
              <a:gd name="connsiteY5-416" fmla="*/ 102019 h 629209"/>
              <a:gd name="connsiteX0-417" fmla="*/ 103603 w 643466"/>
              <a:gd name="connsiteY0-418" fmla="*/ 32533 h 629209"/>
              <a:gd name="connsiteX1-419" fmla="*/ 546957 w 643466"/>
              <a:gd name="connsiteY1-420" fmla="*/ 33410 h 629209"/>
              <a:gd name="connsiteX2-421" fmla="*/ 635195 w 643466"/>
              <a:gd name="connsiteY2-422" fmla="*/ 304935 h 629209"/>
              <a:gd name="connsiteX3-423" fmla="*/ 569176 w 643466"/>
              <a:gd name="connsiteY3-424" fmla="*/ 587622 h 629209"/>
              <a:gd name="connsiteX4-425" fmla="*/ 12537 w 643466"/>
              <a:gd name="connsiteY4-426" fmla="*/ 550244 h 629209"/>
              <a:gd name="connsiteX5-427" fmla="*/ 4334 w 643466"/>
              <a:gd name="connsiteY5-428" fmla="*/ 102019 h 629209"/>
              <a:gd name="connsiteX0-429" fmla="*/ 103603 w 643466"/>
              <a:gd name="connsiteY0-430" fmla="*/ 32533 h 613248"/>
              <a:gd name="connsiteX1-431" fmla="*/ 546957 w 643466"/>
              <a:gd name="connsiteY1-432" fmla="*/ 33410 h 613248"/>
              <a:gd name="connsiteX2-433" fmla="*/ 635195 w 643466"/>
              <a:gd name="connsiteY2-434" fmla="*/ 304935 h 613248"/>
              <a:gd name="connsiteX3-435" fmla="*/ 569176 w 643466"/>
              <a:gd name="connsiteY3-436" fmla="*/ 587622 h 613248"/>
              <a:gd name="connsiteX4-437" fmla="*/ 12537 w 643466"/>
              <a:gd name="connsiteY4-438" fmla="*/ 518643 h 613248"/>
              <a:gd name="connsiteX5-439" fmla="*/ 4334 w 643466"/>
              <a:gd name="connsiteY5-440" fmla="*/ 102019 h 613248"/>
              <a:gd name="connsiteX0-441" fmla="*/ 103603 w 622280"/>
              <a:gd name="connsiteY0-442" fmla="*/ 51723 h 632438"/>
              <a:gd name="connsiteX1-443" fmla="*/ 546957 w 622280"/>
              <a:gd name="connsiteY1-444" fmla="*/ 52600 h 632438"/>
              <a:gd name="connsiteX2-445" fmla="*/ 569176 w 622280"/>
              <a:gd name="connsiteY2-446" fmla="*/ 606812 h 632438"/>
              <a:gd name="connsiteX3-447" fmla="*/ 12537 w 622280"/>
              <a:gd name="connsiteY3-448" fmla="*/ 537833 h 632438"/>
              <a:gd name="connsiteX4-449" fmla="*/ 4334 w 622280"/>
              <a:gd name="connsiteY4-450" fmla="*/ 121209 h 632438"/>
              <a:gd name="connsiteX0-451" fmla="*/ 103603 w 640916"/>
              <a:gd name="connsiteY0-452" fmla="*/ 51277 h 628066"/>
              <a:gd name="connsiteX1-453" fmla="*/ 546957 w 640916"/>
              <a:gd name="connsiteY1-454" fmla="*/ 52154 h 628066"/>
              <a:gd name="connsiteX2-455" fmla="*/ 595444 w 640916"/>
              <a:gd name="connsiteY2-456" fmla="*/ 600046 h 628066"/>
              <a:gd name="connsiteX3-457" fmla="*/ 12537 w 640916"/>
              <a:gd name="connsiteY3-458" fmla="*/ 537387 h 628066"/>
              <a:gd name="connsiteX4-459" fmla="*/ 4334 w 640916"/>
              <a:gd name="connsiteY4-460" fmla="*/ 120763 h 628066"/>
              <a:gd name="connsiteX0-461" fmla="*/ 103603 w 629940"/>
              <a:gd name="connsiteY0-462" fmla="*/ 26437 h 603226"/>
              <a:gd name="connsiteX1-463" fmla="*/ 546957 w 629940"/>
              <a:gd name="connsiteY1-464" fmla="*/ 27314 h 603226"/>
              <a:gd name="connsiteX2-465" fmla="*/ 595444 w 629940"/>
              <a:gd name="connsiteY2-466" fmla="*/ 575206 h 603226"/>
              <a:gd name="connsiteX3-467" fmla="*/ 12537 w 629940"/>
              <a:gd name="connsiteY3-468" fmla="*/ 512547 h 603226"/>
              <a:gd name="connsiteX4-469" fmla="*/ 4334 w 629940"/>
              <a:gd name="connsiteY4-470" fmla="*/ 95923 h 603226"/>
              <a:gd name="connsiteX0-471" fmla="*/ 103603 w 651443"/>
              <a:gd name="connsiteY0-472" fmla="*/ 20041 h 614843"/>
              <a:gd name="connsiteX1-473" fmla="*/ 608249 w 651443"/>
              <a:gd name="connsiteY1-474" fmla="*/ 39879 h 614843"/>
              <a:gd name="connsiteX2-475" fmla="*/ 595444 w 651443"/>
              <a:gd name="connsiteY2-476" fmla="*/ 568810 h 614843"/>
              <a:gd name="connsiteX3-477" fmla="*/ 12537 w 651443"/>
              <a:gd name="connsiteY3-478" fmla="*/ 506151 h 614843"/>
              <a:gd name="connsiteX4-479" fmla="*/ 4334 w 651443"/>
              <a:gd name="connsiteY4-480" fmla="*/ 89527 h 614843"/>
              <a:gd name="connsiteX0-481" fmla="*/ 103603 w 640788"/>
              <a:gd name="connsiteY0-482" fmla="*/ 20041 h 614843"/>
              <a:gd name="connsiteX1-483" fmla="*/ 581981 w 640788"/>
              <a:gd name="connsiteY1-484" fmla="*/ 39879 h 614843"/>
              <a:gd name="connsiteX2-485" fmla="*/ 595444 w 640788"/>
              <a:gd name="connsiteY2-486" fmla="*/ 568810 h 614843"/>
              <a:gd name="connsiteX3-487" fmla="*/ 12537 w 640788"/>
              <a:gd name="connsiteY3-488" fmla="*/ 506151 h 614843"/>
              <a:gd name="connsiteX4-489" fmla="*/ 4334 w 640788"/>
              <a:gd name="connsiteY4-490" fmla="*/ 89527 h 614843"/>
              <a:gd name="connsiteX0-491" fmla="*/ 103603 w 673655"/>
              <a:gd name="connsiteY0-492" fmla="*/ 38763 h 618146"/>
              <a:gd name="connsiteX1-493" fmla="*/ 581981 w 673655"/>
              <a:gd name="connsiteY1-494" fmla="*/ 58601 h 618146"/>
              <a:gd name="connsiteX2-495" fmla="*/ 621713 w 673655"/>
              <a:gd name="connsiteY2-496" fmla="*/ 562250 h 618146"/>
              <a:gd name="connsiteX3-497" fmla="*/ 12537 w 673655"/>
              <a:gd name="connsiteY3-498" fmla="*/ 524873 h 618146"/>
              <a:gd name="connsiteX4-499" fmla="*/ 4334 w 673655"/>
              <a:gd name="connsiteY4-500" fmla="*/ 108249 h 618146"/>
              <a:gd name="connsiteX0-501" fmla="*/ 103603 w 654750"/>
              <a:gd name="connsiteY0-502" fmla="*/ 38763 h 605787"/>
              <a:gd name="connsiteX1-503" fmla="*/ 581981 w 654750"/>
              <a:gd name="connsiteY1-504" fmla="*/ 58601 h 605787"/>
              <a:gd name="connsiteX2-505" fmla="*/ 621713 w 654750"/>
              <a:gd name="connsiteY2-506" fmla="*/ 562250 h 605787"/>
              <a:gd name="connsiteX3-507" fmla="*/ 12537 w 654750"/>
              <a:gd name="connsiteY3-508" fmla="*/ 524873 h 605787"/>
              <a:gd name="connsiteX4-509" fmla="*/ 4334 w 654750"/>
              <a:gd name="connsiteY4-510" fmla="*/ 108249 h 605787"/>
              <a:gd name="connsiteX0-511" fmla="*/ 103603 w 643734"/>
              <a:gd name="connsiteY0-512" fmla="*/ 31800 h 598824"/>
              <a:gd name="connsiteX1-513" fmla="*/ 581981 w 643734"/>
              <a:gd name="connsiteY1-514" fmla="*/ 51638 h 598824"/>
              <a:gd name="connsiteX2-515" fmla="*/ 621713 w 643734"/>
              <a:gd name="connsiteY2-516" fmla="*/ 555287 h 598824"/>
              <a:gd name="connsiteX3-517" fmla="*/ 12537 w 643734"/>
              <a:gd name="connsiteY3-518" fmla="*/ 517910 h 598824"/>
              <a:gd name="connsiteX4-519" fmla="*/ 4334 w 643734"/>
              <a:gd name="connsiteY4-520" fmla="*/ 101286 h 598824"/>
              <a:gd name="connsiteX0-521" fmla="*/ 103603 w 643734"/>
              <a:gd name="connsiteY0-522" fmla="*/ 24551 h 591575"/>
              <a:gd name="connsiteX1-523" fmla="*/ 581981 w 643734"/>
              <a:gd name="connsiteY1-524" fmla="*/ 44389 h 591575"/>
              <a:gd name="connsiteX2-525" fmla="*/ 621713 w 643734"/>
              <a:gd name="connsiteY2-526" fmla="*/ 548038 h 591575"/>
              <a:gd name="connsiteX3-527" fmla="*/ 12537 w 643734"/>
              <a:gd name="connsiteY3-528" fmla="*/ 510661 h 591575"/>
              <a:gd name="connsiteX4-529" fmla="*/ 4334 w 643734"/>
              <a:gd name="connsiteY4-530" fmla="*/ 94037 h 591575"/>
              <a:gd name="connsiteX0-531" fmla="*/ 103603 w 643734"/>
              <a:gd name="connsiteY0-532" fmla="*/ 20135 h 587159"/>
              <a:gd name="connsiteX1-533" fmla="*/ 581981 w 643734"/>
              <a:gd name="connsiteY1-534" fmla="*/ 39973 h 587159"/>
              <a:gd name="connsiteX2-535" fmla="*/ 621713 w 643734"/>
              <a:gd name="connsiteY2-536" fmla="*/ 543622 h 587159"/>
              <a:gd name="connsiteX3-537" fmla="*/ 12537 w 643734"/>
              <a:gd name="connsiteY3-538" fmla="*/ 506245 h 587159"/>
              <a:gd name="connsiteX4-539" fmla="*/ 4334 w 643734"/>
              <a:gd name="connsiteY4-540" fmla="*/ 89621 h 587159"/>
              <a:gd name="connsiteX0-541" fmla="*/ 51067 w 657504"/>
              <a:gd name="connsiteY0-542" fmla="*/ 31623 h 592327"/>
              <a:gd name="connsiteX1-543" fmla="*/ 581981 w 657504"/>
              <a:gd name="connsiteY1-544" fmla="*/ 45141 h 592327"/>
              <a:gd name="connsiteX2-545" fmla="*/ 621713 w 657504"/>
              <a:gd name="connsiteY2-546" fmla="*/ 548790 h 592327"/>
              <a:gd name="connsiteX3-547" fmla="*/ 12537 w 657504"/>
              <a:gd name="connsiteY3-548" fmla="*/ 511413 h 592327"/>
              <a:gd name="connsiteX4-549" fmla="*/ 4334 w 657504"/>
              <a:gd name="connsiteY4-550" fmla="*/ 94789 h 592327"/>
              <a:gd name="connsiteX0-551" fmla="*/ 51067 w 676118"/>
              <a:gd name="connsiteY0-552" fmla="*/ 31623 h 604686"/>
              <a:gd name="connsiteX1-553" fmla="*/ 581981 w 676118"/>
              <a:gd name="connsiteY1-554" fmla="*/ 45141 h 604686"/>
              <a:gd name="connsiteX2-555" fmla="*/ 621713 w 676118"/>
              <a:gd name="connsiteY2-556" fmla="*/ 548790 h 604686"/>
              <a:gd name="connsiteX3-557" fmla="*/ 12537 w 676118"/>
              <a:gd name="connsiteY3-558" fmla="*/ 511413 h 604686"/>
              <a:gd name="connsiteX4-559" fmla="*/ 4334 w 676118"/>
              <a:gd name="connsiteY4-560" fmla="*/ 94789 h 604686"/>
              <a:gd name="connsiteX0-561" fmla="*/ 51067 w 659741"/>
              <a:gd name="connsiteY0-562" fmla="*/ 18182 h 591245"/>
              <a:gd name="connsiteX1-563" fmla="*/ 581981 w 659741"/>
              <a:gd name="connsiteY1-564" fmla="*/ 31700 h 591245"/>
              <a:gd name="connsiteX2-565" fmla="*/ 621713 w 659741"/>
              <a:gd name="connsiteY2-566" fmla="*/ 535349 h 591245"/>
              <a:gd name="connsiteX3-567" fmla="*/ 12537 w 659741"/>
              <a:gd name="connsiteY3-568" fmla="*/ 497972 h 591245"/>
              <a:gd name="connsiteX4-569" fmla="*/ 4334 w 659741"/>
              <a:gd name="connsiteY4-570" fmla="*/ 81348 h 591245"/>
              <a:gd name="connsiteX0-571" fmla="*/ 51067 w 671131"/>
              <a:gd name="connsiteY0-572" fmla="*/ 18182 h 591245"/>
              <a:gd name="connsiteX1-573" fmla="*/ 617005 w 671131"/>
              <a:gd name="connsiteY1-574" fmla="*/ 31700 h 591245"/>
              <a:gd name="connsiteX2-575" fmla="*/ 621713 w 671131"/>
              <a:gd name="connsiteY2-576" fmla="*/ 535349 h 591245"/>
              <a:gd name="connsiteX3-577" fmla="*/ 12537 w 671131"/>
              <a:gd name="connsiteY3-578" fmla="*/ 497972 h 591245"/>
              <a:gd name="connsiteX4-579" fmla="*/ 4334 w 671131"/>
              <a:gd name="connsiteY4-580" fmla="*/ 81348 h 591245"/>
              <a:gd name="connsiteX0-581" fmla="*/ 51067 w 648099"/>
              <a:gd name="connsiteY0-582" fmla="*/ 18182 h 578886"/>
              <a:gd name="connsiteX1-583" fmla="*/ 617005 w 648099"/>
              <a:gd name="connsiteY1-584" fmla="*/ 31700 h 578886"/>
              <a:gd name="connsiteX2-585" fmla="*/ 621713 w 648099"/>
              <a:gd name="connsiteY2-586" fmla="*/ 535349 h 578886"/>
              <a:gd name="connsiteX3-587" fmla="*/ 12537 w 648099"/>
              <a:gd name="connsiteY3-588" fmla="*/ 497972 h 578886"/>
              <a:gd name="connsiteX4-589" fmla="*/ 4334 w 648099"/>
              <a:gd name="connsiteY4-590" fmla="*/ 81348 h 578886"/>
              <a:gd name="connsiteX0-591" fmla="*/ 51067 w 648099"/>
              <a:gd name="connsiteY0-592" fmla="*/ 18182 h 565791"/>
              <a:gd name="connsiteX1-593" fmla="*/ 617005 w 648099"/>
              <a:gd name="connsiteY1-594" fmla="*/ 31700 h 565791"/>
              <a:gd name="connsiteX2-595" fmla="*/ 621713 w 648099"/>
              <a:gd name="connsiteY2-596" fmla="*/ 535349 h 565791"/>
              <a:gd name="connsiteX3-597" fmla="*/ 12537 w 648099"/>
              <a:gd name="connsiteY3-598" fmla="*/ 497972 h 565791"/>
              <a:gd name="connsiteX4-599" fmla="*/ 4334 w 648099"/>
              <a:gd name="connsiteY4-600" fmla="*/ 81348 h 565791"/>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648099" h="565791">
                <a:moveTo>
                  <a:pt x="51067" y="18182"/>
                </a:moveTo>
                <a:cubicBezTo>
                  <a:pt x="281003" y="7261"/>
                  <a:pt x="591945" y="-22893"/>
                  <a:pt x="617005" y="31700"/>
                </a:cubicBezTo>
                <a:cubicBezTo>
                  <a:pt x="642065" y="86293"/>
                  <a:pt x="669922" y="489239"/>
                  <a:pt x="621713" y="535349"/>
                </a:cubicBezTo>
                <a:cubicBezTo>
                  <a:pt x="573504" y="581459"/>
                  <a:pt x="32838" y="579874"/>
                  <a:pt x="12537" y="497972"/>
                </a:cubicBezTo>
                <a:cubicBezTo>
                  <a:pt x="992" y="378148"/>
                  <a:pt x="-4426" y="189998"/>
                  <a:pt x="4334" y="81348"/>
                </a:cubicBezTo>
              </a:path>
            </a:pathLst>
          </a:custGeom>
          <a:ln w="22225" cap="rnd">
            <a:solidFill>
              <a:schemeClr val="tx1">
                <a:lumMod val="75000"/>
                <a:lumOff val="25000"/>
              </a:schemeClr>
            </a:solidFill>
            <a:prstDash val="solid"/>
            <a:round/>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r>
              <a:rPr lang="en-US" altLang="zh-CN" spc="-300" dirty="0">
                <a:solidFill>
                  <a:schemeClr val="tx1">
                    <a:lumMod val="95000"/>
                    <a:lumOff val="5000"/>
                  </a:schemeClr>
                </a:solidFill>
                <a:latin typeface="仓耳青禾体-谷力 W05" panose="02020400000000000000" pitchFamily="18" charset="-122"/>
                <a:ea typeface="仓耳青禾体-谷力 W05" panose="02020400000000000000" pitchFamily="18" charset="-122"/>
                <a:cs typeface="+mn-ea"/>
                <a:sym typeface="+mn-lt"/>
              </a:rPr>
              <a:t>Scene 1</a:t>
            </a:r>
            <a:endParaRPr lang="en-US" altLang="zh-CN" spc="-300" dirty="0">
              <a:solidFill>
                <a:schemeClr val="tx1">
                  <a:lumMod val="95000"/>
                  <a:lumOff val="5000"/>
                </a:schemeClr>
              </a:solidFill>
              <a:latin typeface="仓耳青禾体-谷力 W05" panose="02020400000000000000" pitchFamily="18" charset="-122"/>
              <a:ea typeface="仓耳青禾体-谷力 W05" panose="02020400000000000000" pitchFamily="18" charset="-122"/>
              <a:cs typeface="+mn-ea"/>
              <a:sym typeface="+mn-lt"/>
            </a:endParaRPr>
          </a:p>
        </p:txBody>
      </p:sp>
      <p:pic>
        <p:nvPicPr>
          <p:cNvPr id="3" name="图片 2" descr="d2edd813915de9f0c6f716b714d234a7"/>
          <p:cNvPicPr>
            <a:picLocks noChangeAspect="1"/>
          </p:cNvPicPr>
          <p:nvPr/>
        </p:nvPicPr>
        <p:blipFill>
          <a:blip r:embed="rId3"/>
          <a:stretch>
            <a:fillRect/>
          </a:stretch>
        </p:blipFill>
        <p:spPr>
          <a:xfrm>
            <a:off x="1721485" y="1404620"/>
            <a:ext cx="4026535" cy="2275840"/>
          </a:xfrm>
          <a:prstGeom prst="rect">
            <a:avLst/>
          </a:prstGeom>
        </p:spPr>
      </p:pic>
      <p:pic>
        <p:nvPicPr>
          <p:cNvPr id="5" name="图片 4" descr="0e718741ae02216f1606f41f88220bbf"/>
          <p:cNvPicPr>
            <a:picLocks noChangeAspect="1"/>
          </p:cNvPicPr>
          <p:nvPr/>
        </p:nvPicPr>
        <p:blipFill>
          <a:blip r:embed="rId4"/>
          <a:stretch>
            <a:fillRect/>
          </a:stretch>
        </p:blipFill>
        <p:spPr>
          <a:xfrm>
            <a:off x="7217410" y="1404620"/>
            <a:ext cx="4027805" cy="2276475"/>
          </a:xfrm>
          <a:prstGeom prst="rect">
            <a:avLst/>
          </a:prstGeom>
        </p:spPr>
      </p:pic>
      <p:pic>
        <p:nvPicPr>
          <p:cNvPr id="6" name="图片 5" descr="d06f744376896be882bc72f945714c68"/>
          <p:cNvPicPr>
            <a:picLocks noChangeAspect="1"/>
          </p:cNvPicPr>
          <p:nvPr/>
        </p:nvPicPr>
        <p:blipFill>
          <a:blip r:embed="rId5"/>
          <a:stretch>
            <a:fillRect/>
          </a:stretch>
        </p:blipFill>
        <p:spPr>
          <a:xfrm>
            <a:off x="1721485" y="4163060"/>
            <a:ext cx="4025900" cy="2275205"/>
          </a:xfrm>
          <a:prstGeom prst="rect">
            <a:avLst/>
          </a:prstGeom>
        </p:spPr>
      </p:pic>
      <p:sp useBgFill="1">
        <p:nvSpPr>
          <p:cNvPr id="7" name="椭圆 31"/>
          <p:cNvSpPr/>
          <p:nvPr>
            <p:custDataLst>
              <p:tags r:id="rId6"/>
            </p:custDataLst>
          </p:nvPr>
        </p:nvSpPr>
        <p:spPr>
          <a:xfrm>
            <a:off x="6012180" y="1478915"/>
            <a:ext cx="1131570" cy="483235"/>
          </a:xfrm>
          <a:custGeom>
            <a:avLst/>
            <a:gdLst>
              <a:gd name="connsiteX0" fmla="*/ 0 w 656493"/>
              <a:gd name="connsiteY0" fmla="*/ 316523 h 633046"/>
              <a:gd name="connsiteX1" fmla="*/ 328247 w 656493"/>
              <a:gd name="connsiteY1" fmla="*/ 0 h 633046"/>
              <a:gd name="connsiteX2" fmla="*/ 656494 w 656493"/>
              <a:gd name="connsiteY2" fmla="*/ 316523 h 633046"/>
              <a:gd name="connsiteX3" fmla="*/ 328247 w 656493"/>
              <a:gd name="connsiteY3" fmla="*/ 633046 h 633046"/>
              <a:gd name="connsiteX4" fmla="*/ 0 w 656493"/>
              <a:gd name="connsiteY4" fmla="*/ 316523 h 633046"/>
              <a:gd name="connsiteX0-1" fmla="*/ 328247 w 656494"/>
              <a:gd name="connsiteY0-2" fmla="*/ 0 h 633046"/>
              <a:gd name="connsiteX1-3" fmla="*/ 656494 w 656494"/>
              <a:gd name="connsiteY1-4" fmla="*/ 316523 h 633046"/>
              <a:gd name="connsiteX2-5" fmla="*/ 328247 w 656494"/>
              <a:gd name="connsiteY2-6" fmla="*/ 633046 h 633046"/>
              <a:gd name="connsiteX3-7" fmla="*/ 0 w 656494"/>
              <a:gd name="connsiteY3-8" fmla="*/ 316523 h 633046"/>
              <a:gd name="connsiteX4-9" fmla="*/ 419687 w 656494"/>
              <a:gd name="connsiteY4-10" fmla="*/ 91440 h 633046"/>
              <a:gd name="connsiteX0-11" fmla="*/ 402964 w 731211"/>
              <a:gd name="connsiteY0-12" fmla="*/ 0 h 633046"/>
              <a:gd name="connsiteX1-13" fmla="*/ 731211 w 731211"/>
              <a:gd name="connsiteY1-14" fmla="*/ 316523 h 633046"/>
              <a:gd name="connsiteX2-15" fmla="*/ 402964 w 731211"/>
              <a:gd name="connsiteY2-16" fmla="*/ 633046 h 633046"/>
              <a:gd name="connsiteX3-17" fmla="*/ 74717 w 731211"/>
              <a:gd name="connsiteY3-18" fmla="*/ 316523 h 633046"/>
              <a:gd name="connsiteX4-19" fmla="*/ 161895 w 731211"/>
              <a:gd name="connsiteY4-20" fmla="*/ 152400 h 633046"/>
              <a:gd name="connsiteX0-21" fmla="*/ 353700 w 681947"/>
              <a:gd name="connsiteY0-22" fmla="*/ 0 h 633046"/>
              <a:gd name="connsiteX1-23" fmla="*/ 681947 w 681947"/>
              <a:gd name="connsiteY1-24" fmla="*/ 316523 h 633046"/>
              <a:gd name="connsiteX2-25" fmla="*/ 353700 w 681947"/>
              <a:gd name="connsiteY2-26" fmla="*/ 633046 h 633046"/>
              <a:gd name="connsiteX3-27" fmla="*/ 25453 w 681947"/>
              <a:gd name="connsiteY3-28" fmla="*/ 316523 h 633046"/>
              <a:gd name="connsiteX4-29" fmla="*/ 112631 w 681947"/>
              <a:gd name="connsiteY4-30" fmla="*/ 152400 h 633046"/>
              <a:gd name="connsiteX0-31" fmla="*/ 341249 w 669496"/>
              <a:gd name="connsiteY0-32" fmla="*/ 0 h 633046"/>
              <a:gd name="connsiteX1-33" fmla="*/ 669496 w 669496"/>
              <a:gd name="connsiteY1-34" fmla="*/ 316523 h 633046"/>
              <a:gd name="connsiteX2-35" fmla="*/ 341249 w 669496"/>
              <a:gd name="connsiteY2-36" fmla="*/ 633046 h 633046"/>
              <a:gd name="connsiteX3-37" fmla="*/ 13002 w 669496"/>
              <a:gd name="connsiteY3-38" fmla="*/ 316523 h 633046"/>
              <a:gd name="connsiteX4-39" fmla="*/ 100180 w 669496"/>
              <a:gd name="connsiteY4-40" fmla="*/ 152400 h 633046"/>
              <a:gd name="connsiteX0-41" fmla="*/ 347951 w 676198"/>
              <a:gd name="connsiteY0-42" fmla="*/ 0 h 633046"/>
              <a:gd name="connsiteX1-43" fmla="*/ 676198 w 676198"/>
              <a:gd name="connsiteY1-44" fmla="*/ 316523 h 633046"/>
              <a:gd name="connsiteX2-45" fmla="*/ 347951 w 676198"/>
              <a:gd name="connsiteY2-46" fmla="*/ 633046 h 633046"/>
              <a:gd name="connsiteX3-47" fmla="*/ 19704 w 676198"/>
              <a:gd name="connsiteY3-48" fmla="*/ 316523 h 633046"/>
              <a:gd name="connsiteX4-49" fmla="*/ 79173 w 676198"/>
              <a:gd name="connsiteY4-50" fmla="*/ 113607 h 633046"/>
              <a:gd name="connsiteX0-51" fmla="*/ 333371 w 661618"/>
              <a:gd name="connsiteY0-52" fmla="*/ 0 h 633046"/>
              <a:gd name="connsiteX1-53" fmla="*/ 661618 w 661618"/>
              <a:gd name="connsiteY1-54" fmla="*/ 316523 h 633046"/>
              <a:gd name="connsiteX2-55" fmla="*/ 333371 w 661618"/>
              <a:gd name="connsiteY2-56" fmla="*/ 633046 h 633046"/>
              <a:gd name="connsiteX3-57" fmla="*/ 5124 w 661618"/>
              <a:gd name="connsiteY3-58" fmla="*/ 316523 h 633046"/>
              <a:gd name="connsiteX4-59" fmla="*/ 64593 w 661618"/>
              <a:gd name="connsiteY4-60" fmla="*/ 113607 h 633046"/>
              <a:gd name="connsiteX0-61" fmla="*/ 178200 w 661618"/>
              <a:gd name="connsiteY0-62" fmla="*/ 0 h 583170"/>
              <a:gd name="connsiteX1-63" fmla="*/ 661618 w 661618"/>
              <a:gd name="connsiteY1-64" fmla="*/ 266647 h 583170"/>
              <a:gd name="connsiteX2-65" fmla="*/ 333371 w 661618"/>
              <a:gd name="connsiteY2-66" fmla="*/ 583170 h 583170"/>
              <a:gd name="connsiteX3-67" fmla="*/ 5124 w 661618"/>
              <a:gd name="connsiteY3-68" fmla="*/ 266647 h 583170"/>
              <a:gd name="connsiteX4-69" fmla="*/ 64593 w 661618"/>
              <a:gd name="connsiteY4-70" fmla="*/ 63731 h 583170"/>
              <a:gd name="connsiteX0-71" fmla="*/ 178200 w 662133"/>
              <a:gd name="connsiteY0-72" fmla="*/ 66578 h 649748"/>
              <a:gd name="connsiteX1-73" fmla="*/ 412660 w 662133"/>
              <a:gd name="connsiteY1-74" fmla="*/ 10947 h 649748"/>
              <a:gd name="connsiteX2-75" fmla="*/ 661618 w 662133"/>
              <a:gd name="connsiteY2-76" fmla="*/ 333225 h 649748"/>
              <a:gd name="connsiteX3-77" fmla="*/ 333371 w 662133"/>
              <a:gd name="connsiteY3-78" fmla="*/ 649748 h 649748"/>
              <a:gd name="connsiteX4-79" fmla="*/ 5124 w 662133"/>
              <a:gd name="connsiteY4-80" fmla="*/ 333225 h 649748"/>
              <a:gd name="connsiteX5" fmla="*/ 64593 w 662133"/>
              <a:gd name="connsiteY5" fmla="*/ 130309 h 649748"/>
              <a:gd name="connsiteX0-81" fmla="*/ 178200 w 662148"/>
              <a:gd name="connsiteY0-82" fmla="*/ 66578 h 649748"/>
              <a:gd name="connsiteX1-83" fmla="*/ 412660 w 662148"/>
              <a:gd name="connsiteY1-84" fmla="*/ 10947 h 649748"/>
              <a:gd name="connsiteX2-85" fmla="*/ 661618 w 662148"/>
              <a:gd name="connsiteY2-86" fmla="*/ 333225 h 649748"/>
              <a:gd name="connsiteX3-87" fmla="*/ 333371 w 662148"/>
              <a:gd name="connsiteY3-88" fmla="*/ 649748 h 649748"/>
              <a:gd name="connsiteX4-89" fmla="*/ 5124 w 662148"/>
              <a:gd name="connsiteY4-90" fmla="*/ 333225 h 649748"/>
              <a:gd name="connsiteX5-91" fmla="*/ 64593 w 662148"/>
              <a:gd name="connsiteY5-92" fmla="*/ 130309 h 649748"/>
              <a:gd name="connsiteX0-93" fmla="*/ 178200 w 662148"/>
              <a:gd name="connsiteY0-94" fmla="*/ 61032 h 644202"/>
              <a:gd name="connsiteX1-95" fmla="*/ 412660 w 662148"/>
              <a:gd name="connsiteY1-96" fmla="*/ 5401 h 644202"/>
              <a:gd name="connsiteX2-97" fmla="*/ 661618 w 662148"/>
              <a:gd name="connsiteY2-98" fmla="*/ 327679 h 644202"/>
              <a:gd name="connsiteX3-99" fmla="*/ 333371 w 662148"/>
              <a:gd name="connsiteY3-100" fmla="*/ 644202 h 644202"/>
              <a:gd name="connsiteX4-101" fmla="*/ 5124 w 662148"/>
              <a:gd name="connsiteY4-102" fmla="*/ 327679 h 644202"/>
              <a:gd name="connsiteX5-103" fmla="*/ 64593 w 662148"/>
              <a:gd name="connsiteY5-104" fmla="*/ 124763 h 644202"/>
              <a:gd name="connsiteX0-105" fmla="*/ 178200 w 662148"/>
              <a:gd name="connsiteY0-106" fmla="*/ 75865 h 659035"/>
              <a:gd name="connsiteX1-107" fmla="*/ 168819 w 662148"/>
              <a:gd name="connsiteY1-108" fmla="*/ 31317 h 659035"/>
              <a:gd name="connsiteX2-109" fmla="*/ 412660 w 662148"/>
              <a:gd name="connsiteY2-110" fmla="*/ 20234 h 659035"/>
              <a:gd name="connsiteX3-111" fmla="*/ 661618 w 662148"/>
              <a:gd name="connsiteY3-112" fmla="*/ 342512 h 659035"/>
              <a:gd name="connsiteX4-113" fmla="*/ 333371 w 662148"/>
              <a:gd name="connsiteY4-114" fmla="*/ 659035 h 659035"/>
              <a:gd name="connsiteX5-115" fmla="*/ 5124 w 662148"/>
              <a:gd name="connsiteY5-116" fmla="*/ 342512 h 659035"/>
              <a:gd name="connsiteX6" fmla="*/ 64593 w 662148"/>
              <a:gd name="connsiteY6" fmla="*/ 139596 h 659035"/>
              <a:gd name="connsiteX0-117" fmla="*/ 178200 w 662148"/>
              <a:gd name="connsiteY0-118" fmla="*/ 68901 h 652071"/>
              <a:gd name="connsiteX1-119" fmla="*/ 130026 w 662148"/>
              <a:gd name="connsiteY1-120" fmla="*/ 68688 h 652071"/>
              <a:gd name="connsiteX2-121" fmla="*/ 412660 w 662148"/>
              <a:gd name="connsiteY2-122" fmla="*/ 13270 h 652071"/>
              <a:gd name="connsiteX3-123" fmla="*/ 661618 w 662148"/>
              <a:gd name="connsiteY3-124" fmla="*/ 335548 h 652071"/>
              <a:gd name="connsiteX4-125" fmla="*/ 333371 w 662148"/>
              <a:gd name="connsiteY4-126" fmla="*/ 652071 h 652071"/>
              <a:gd name="connsiteX5-127" fmla="*/ 5124 w 662148"/>
              <a:gd name="connsiteY5-128" fmla="*/ 335548 h 652071"/>
              <a:gd name="connsiteX6-129" fmla="*/ 64593 w 662148"/>
              <a:gd name="connsiteY6-130" fmla="*/ 132632 h 652071"/>
              <a:gd name="connsiteX0-131" fmla="*/ 178200 w 662220"/>
              <a:gd name="connsiteY0-132" fmla="*/ 68901 h 652071"/>
              <a:gd name="connsiteX1-133" fmla="*/ 130026 w 662220"/>
              <a:gd name="connsiteY1-134" fmla="*/ 68688 h 652071"/>
              <a:gd name="connsiteX2-135" fmla="*/ 412660 w 662220"/>
              <a:gd name="connsiteY2-136" fmla="*/ 13270 h 652071"/>
              <a:gd name="connsiteX3-137" fmla="*/ 661618 w 662220"/>
              <a:gd name="connsiteY3-138" fmla="*/ 335548 h 652071"/>
              <a:gd name="connsiteX4-139" fmla="*/ 333371 w 662220"/>
              <a:gd name="connsiteY4-140" fmla="*/ 652071 h 652071"/>
              <a:gd name="connsiteX5-141" fmla="*/ 5124 w 662220"/>
              <a:gd name="connsiteY5-142" fmla="*/ 335548 h 652071"/>
              <a:gd name="connsiteX6-143" fmla="*/ 64593 w 662220"/>
              <a:gd name="connsiteY6-144" fmla="*/ 132632 h 652071"/>
              <a:gd name="connsiteX0-145" fmla="*/ 178200 w 662220"/>
              <a:gd name="connsiteY0-146" fmla="*/ 58449 h 641619"/>
              <a:gd name="connsiteX1-147" fmla="*/ 130026 w 662220"/>
              <a:gd name="connsiteY1-148" fmla="*/ 58236 h 641619"/>
              <a:gd name="connsiteX2-149" fmla="*/ 412660 w 662220"/>
              <a:gd name="connsiteY2-150" fmla="*/ 2818 h 641619"/>
              <a:gd name="connsiteX3-151" fmla="*/ 661618 w 662220"/>
              <a:gd name="connsiteY3-152" fmla="*/ 325096 h 641619"/>
              <a:gd name="connsiteX4-153" fmla="*/ 333371 w 662220"/>
              <a:gd name="connsiteY4-154" fmla="*/ 641619 h 641619"/>
              <a:gd name="connsiteX5-155" fmla="*/ 5124 w 662220"/>
              <a:gd name="connsiteY5-156" fmla="*/ 325096 h 641619"/>
              <a:gd name="connsiteX6-157" fmla="*/ 64593 w 662220"/>
              <a:gd name="connsiteY6-158" fmla="*/ 122180 h 641619"/>
              <a:gd name="connsiteX0-159" fmla="*/ 178200 w 662220"/>
              <a:gd name="connsiteY0-160" fmla="*/ 58449 h 641619"/>
              <a:gd name="connsiteX1-161" fmla="*/ 130026 w 662220"/>
              <a:gd name="connsiteY1-162" fmla="*/ 58236 h 641619"/>
              <a:gd name="connsiteX2-163" fmla="*/ 412660 w 662220"/>
              <a:gd name="connsiteY2-164" fmla="*/ 2818 h 641619"/>
              <a:gd name="connsiteX3-165" fmla="*/ 661618 w 662220"/>
              <a:gd name="connsiteY3-166" fmla="*/ 325096 h 641619"/>
              <a:gd name="connsiteX4-167" fmla="*/ 333371 w 662220"/>
              <a:gd name="connsiteY4-168" fmla="*/ 641619 h 641619"/>
              <a:gd name="connsiteX5-169" fmla="*/ 5124 w 662220"/>
              <a:gd name="connsiteY5-170" fmla="*/ 325096 h 641619"/>
              <a:gd name="connsiteX6-171" fmla="*/ 64593 w 662220"/>
              <a:gd name="connsiteY6-172" fmla="*/ 122180 h 641619"/>
              <a:gd name="connsiteX0-173" fmla="*/ 178200 w 662220"/>
              <a:gd name="connsiteY0-174" fmla="*/ 58449 h 641619"/>
              <a:gd name="connsiteX1-175" fmla="*/ 130026 w 662220"/>
              <a:gd name="connsiteY1-176" fmla="*/ 58236 h 641619"/>
              <a:gd name="connsiteX2-177" fmla="*/ 412660 w 662220"/>
              <a:gd name="connsiteY2-178" fmla="*/ 2818 h 641619"/>
              <a:gd name="connsiteX3-179" fmla="*/ 661618 w 662220"/>
              <a:gd name="connsiteY3-180" fmla="*/ 325096 h 641619"/>
              <a:gd name="connsiteX4-181" fmla="*/ 333371 w 662220"/>
              <a:gd name="connsiteY4-182" fmla="*/ 641619 h 641619"/>
              <a:gd name="connsiteX5-183" fmla="*/ 5124 w 662220"/>
              <a:gd name="connsiteY5-184" fmla="*/ 325096 h 641619"/>
              <a:gd name="connsiteX6-185" fmla="*/ 64593 w 662220"/>
              <a:gd name="connsiteY6-186" fmla="*/ 122180 h 641619"/>
              <a:gd name="connsiteX0-187" fmla="*/ 178200 w 662220"/>
              <a:gd name="connsiteY0-188" fmla="*/ 58449 h 641619"/>
              <a:gd name="connsiteX1-189" fmla="*/ 130026 w 662220"/>
              <a:gd name="connsiteY1-190" fmla="*/ 58236 h 641619"/>
              <a:gd name="connsiteX2-191" fmla="*/ 412660 w 662220"/>
              <a:gd name="connsiteY2-192" fmla="*/ 2818 h 641619"/>
              <a:gd name="connsiteX3-193" fmla="*/ 661618 w 662220"/>
              <a:gd name="connsiteY3-194" fmla="*/ 325096 h 641619"/>
              <a:gd name="connsiteX4-195" fmla="*/ 333371 w 662220"/>
              <a:gd name="connsiteY4-196" fmla="*/ 641619 h 641619"/>
              <a:gd name="connsiteX5-197" fmla="*/ 5124 w 662220"/>
              <a:gd name="connsiteY5-198" fmla="*/ 325096 h 641619"/>
              <a:gd name="connsiteX6-199" fmla="*/ 64593 w 662220"/>
              <a:gd name="connsiteY6-200" fmla="*/ 122180 h 641619"/>
              <a:gd name="connsiteX0-201" fmla="*/ 178200 w 662220"/>
              <a:gd name="connsiteY0-202" fmla="*/ 58449 h 641619"/>
              <a:gd name="connsiteX1-203" fmla="*/ 130026 w 662220"/>
              <a:gd name="connsiteY1-204" fmla="*/ 58236 h 641619"/>
              <a:gd name="connsiteX2-205" fmla="*/ 412660 w 662220"/>
              <a:gd name="connsiteY2-206" fmla="*/ 2818 h 641619"/>
              <a:gd name="connsiteX3-207" fmla="*/ 661618 w 662220"/>
              <a:gd name="connsiteY3-208" fmla="*/ 325096 h 641619"/>
              <a:gd name="connsiteX4-209" fmla="*/ 333371 w 662220"/>
              <a:gd name="connsiteY4-210" fmla="*/ 641619 h 641619"/>
              <a:gd name="connsiteX5-211" fmla="*/ 5124 w 662220"/>
              <a:gd name="connsiteY5-212" fmla="*/ 325096 h 641619"/>
              <a:gd name="connsiteX6-213" fmla="*/ 64593 w 662220"/>
              <a:gd name="connsiteY6-214" fmla="*/ 122180 h 641619"/>
              <a:gd name="connsiteX0-215" fmla="*/ 176252 w 660272"/>
              <a:gd name="connsiteY0-216" fmla="*/ 58449 h 641619"/>
              <a:gd name="connsiteX1-217" fmla="*/ 128078 w 660272"/>
              <a:gd name="connsiteY1-218" fmla="*/ 58236 h 641619"/>
              <a:gd name="connsiteX2-219" fmla="*/ 410712 w 660272"/>
              <a:gd name="connsiteY2-220" fmla="*/ 2818 h 641619"/>
              <a:gd name="connsiteX3-221" fmla="*/ 659670 w 660272"/>
              <a:gd name="connsiteY3-222" fmla="*/ 325096 h 641619"/>
              <a:gd name="connsiteX4-223" fmla="*/ 331423 w 660272"/>
              <a:gd name="connsiteY4-224" fmla="*/ 641619 h 641619"/>
              <a:gd name="connsiteX5-225" fmla="*/ 3176 w 660272"/>
              <a:gd name="connsiteY5-226" fmla="*/ 325096 h 641619"/>
              <a:gd name="connsiteX6-227" fmla="*/ 62645 w 660272"/>
              <a:gd name="connsiteY6-228" fmla="*/ 122180 h 641619"/>
              <a:gd name="connsiteX0-229" fmla="*/ 253837 w 660272"/>
              <a:gd name="connsiteY0-230" fmla="*/ 30740 h 641619"/>
              <a:gd name="connsiteX1-231" fmla="*/ 128078 w 660272"/>
              <a:gd name="connsiteY1-232" fmla="*/ 58236 h 641619"/>
              <a:gd name="connsiteX2-233" fmla="*/ 410712 w 660272"/>
              <a:gd name="connsiteY2-234" fmla="*/ 2818 h 641619"/>
              <a:gd name="connsiteX3-235" fmla="*/ 659670 w 660272"/>
              <a:gd name="connsiteY3-236" fmla="*/ 325096 h 641619"/>
              <a:gd name="connsiteX4-237" fmla="*/ 331423 w 660272"/>
              <a:gd name="connsiteY4-238" fmla="*/ 641619 h 641619"/>
              <a:gd name="connsiteX5-239" fmla="*/ 3176 w 660272"/>
              <a:gd name="connsiteY5-240" fmla="*/ 325096 h 641619"/>
              <a:gd name="connsiteX6-241" fmla="*/ 62645 w 660272"/>
              <a:gd name="connsiteY6-242" fmla="*/ 122180 h 641619"/>
              <a:gd name="connsiteX0-243" fmla="*/ 253837 w 660191"/>
              <a:gd name="connsiteY0-244" fmla="*/ 41069 h 651948"/>
              <a:gd name="connsiteX1-245" fmla="*/ 161329 w 660191"/>
              <a:gd name="connsiteY1-246" fmla="*/ 63023 h 651948"/>
              <a:gd name="connsiteX2-247" fmla="*/ 410712 w 660191"/>
              <a:gd name="connsiteY2-248" fmla="*/ 13147 h 651948"/>
              <a:gd name="connsiteX3-249" fmla="*/ 659670 w 660191"/>
              <a:gd name="connsiteY3-250" fmla="*/ 335425 h 651948"/>
              <a:gd name="connsiteX4-251" fmla="*/ 331423 w 660191"/>
              <a:gd name="connsiteY4-252" fmla="*/ 651948 h 651948"/>
              <a:gd name="connsiteX5-253" fmla="*/ 3176 w 660191"/>
              <a:gd name="connsiteY5-254" fmla="*/ 335425 h 651948"/>
              <a:gd name="connsiteX6-255" fmla="*/ 62645 w 660191"/>
              <a:gd name="connsiteY6-256" fmla="*/ 132509 h 651948"/>
              <a:gd name="connsiteX0-257" fmla="*/ 253837 w 660897"/>
              <a:gd name="connsiteY0-258" fmla="*/ 45475 h 656354"/>
              <a:gd name="connsiteX1-259" fmla="*/ 161329 w 660897"/>
              <a:gd name="connsiteY1-260" fmla="*/ 67429 h 656354"/>
              <a:gd name="connsiteX2-261" fmla="*/ 410712 w 660897"/>
              <a:gd name="connsiteY2-262" fmla="*/ 17553 h 656354"/>
              <a:gd name="connsiteX3-263" fmla="*/ 659670 w 660897"/>
              <a:gd name="connsiteY3-264" fmla="*/ 339831 h 656354"/>
              <a:gd name="connsiteX4-265" fmla="*/ 331423 w 660897"/>
              <a:gd name="connsiteY4-266" fmla="*/ 656354 h 656354"/>
              <a:gd name="connsiteX5-267" fmla="*/ 3176 w 660897"/>
              <a:gd name="connsiteY5-268" fmla="*/ 339831 h 656354"/>
              <a:gd name="connsiteX6-269" fmla="*/ 62645 w 660897"/>
              <a:gd name="connsiteY6-270" fmla="*/ 136915 h 656354"/>
              <a:gd name="connsiteX0-271" fmla="*/ 253837 w 660406"/>
              <a:gd name="connsiteY0-272" fmla="*/ 41070 h 651949"/>
              <a:gd name="connsiteX1-273" fmla="*/ 161329 w 660406"/>
              <a:gd name="connsiteY1-274" fmla="*/ 63024 h 651949"/>
              <a:gd name="connsiteX2-275" fmla="*/ 410712 w 660406"/>
              <a:gd name="connsiteY2-276" fmla="*/ 13148 h 651949"/>
              <a:gd name="connsiteX3-277" fmla="*/ 659670 w 660406"/>
              <a:gd name="connsiteY3-278" fmla="*/ 335426 h 651949"/>
              <a:gd name="connsiteX4-279" fmla="*/ 331423 w 660406"/>
              <a:gd name="connsiteY4-280" fmla="*/ 651949 h 651949"/>
              <a:gd name="connsiteX5-281" fmla="*/ 3176 w 660406"/>
              <a:gd name="connsiteY5-282" fmla="*/ 335426 h 651949"/>
              <a:gd name="connsiteX6-283" fmla="*/ 62645 w 660406"/>
              <a:gd name="connsiteY6-284" fmla="*/ 132510 h 651949"/>
              <a:gd name="connsiteX0-285" fmla="*/ 161329 w 660406"/>
              <a:gd name="connsiteY0-286" fmla="*/ 63024 h 651949"/>
              <a:gd name="connsiteX1-287" fmla="*/ 410712 w 660406"/>
              <a:gd name="connsiteY1-288" fmla="*/ 13148 h 651949"/>
              <a:gd name="connsiteX2-289" fmla="*/ 659670 w 660406"/>
              <a:gd name="connsiteY2-290" fmla="*/ 335426 h 651949"/>
              <a:gd name="connsiteX3-291" fmla="*/ 331423 w 660406"/>
              <a:gd name="connsiteY3-292" fmla="*/ 651949 h 651949"/>
              <a:gd name="connsiteX4-293" fmla="*/ 3176 w 660406"/>
              <a:gd name="connsiteY4-294" fmla="*/ 335426 h 651949"/>
              <a:gd name="connsiteX5-295" fmla="*/ 62645 w 660406"/>
              <a:gd name="connsiteY5-296" fmla="*/ 132510 h 651949"/>
              <a:gd name="connsiteX0-297" fmla="*/ 128078 w 660207"/>
              <a:gd name="connsiteY0-298" fmla="*/ 63024 h 651949"/>
              <a:gd name="connsiteX1-299" fmla="*/ 410712 w 660207"/>
              <a:gd name="connsiteY1-300" fmla="*/ 13148 h 651949"/>
              <a:gd name="connsiteX2-301" fmla="*/ 659670 w 660207"/>
              <a:gd name="connsiteY2-302" fmla="*/ 335426 h 651949"/>
              <a:gd name="connsiteX3-303" fmla="*/ 331423 w 660207"/>
              <a:gd name="connsiteY3-304" fmla="*/ 651949 h 651949"/>
              <a:gd name="connsiteX4-305" fmla="*/ 3176 w 660207"/>
              <a:gd name="connsiteY4-306" fmla="*/ 335426 h 651949"/>
              <a:gd name="connsiteX5-307" fmla="*/ 62645 w 660207"/>
              <a:gd name="connsiteY5-308" fmla="*/ 132510 h 651949"/>
              <a:gd name="connsiteX0-309" fmla="*/ 128078 w 660438"/>
              <a:gd name="connsiteY0-310" fmla="*/ 60888 h 649813"/>
              <a:gd name="connsiteX1-311" fmla="*/ 410712 w 660438"/>
              <a:gd name="connsiteY1-312" fmla="*/ 11012 h 649813"/>
              <a:gd name="connsiteX2-313" fmla="*/ 659670 w 660438"/>
              <a:gd name="connsiteY2-314" fmla="*/ 333290 h 649813"/>
              <a:gd name="connsiteX3-315" fmla="*/ 331423 w 660438"/>
              <a:gd name="connsiteY3-316" fmla="*/ 649813 h 649813"/>
              <a:gd name="connsiteX4-317" fmla="*/ 3176 w 660438"/>
              <a:gd name="connsiteY4-318" fmla="*/ 333290 h 649813"/>
              <a:gd name="connsiteX5-319" fmla="*/ 62645 w 660438"/>
              <a:gd name="connsiteY5-320" fmla="*/ 130374 h 649813"/>
              <a:gd name="connsiteX0-321" fmla="*/ 128078 w 660438"/>
              <a:gd name="connsiteY0-322" fmla="*/ 64927 h 653852"/>
              <a:gd name="connsiteX1-323" fmla="*/ 410712 w 660438"/>
              <a:gd name="connsiteY1-324" fmla="*/ 15051 h 653852"/>
              <a:gd name="connsiteX2-325" fmla="*/ 659670 w 660438"/>
              <a:gd name="connsiteY2-326" fmla="*/ 337329 h 653852"/>
              <a:gd name="connsiteX3-327" fmla="*/ 331423 w 660438"/>
              <a:gd name="connsiteY3-328" fmla="*/ 653852 h 653852"/>
              <a:gd name="connsiteX4-329" fmla="*/ 3176 w 660438"/>
              <a:gd name="connsiteY4-330" fmla="*/ 337329 h 653852"/>
              <a:gd name="connsiteX5-331" fmla="*/ 62645 w 660438"/>
              <a:gd name="connsiteY5-332" fmla="*/ 134413 h 653852"/>
              <a:gd name="connsiteX0-333" fmla="*/ 128078 w 687378"/>
              <a:gd name="connsiteY0-334" fmla="*/ 58090 h 647015"/>
              <a:gd name="connsiteX1-335" fmla="*/ 571432 w 687378"/>
              <a:gd name="connsiteY1-336" fmla="*/ 16673 h 647015"/>
              <a:gd name="connsiteX2-337" fmla="*/ 659670 w 687378"/>
              <a:gd name="connsiteY2-338" fmla="*/ 330492 h 647015"/>
              <a:gd name="connsiteX3-339" fmla="*/ 331423 w 687378"/>
              <a:gd name="connsiteY3-340" fmla="*/ 647015 h 647015"/>
              <a:gd name="connsiteX4-341" fmla="*/ 3176 w 687378"/>
              <a:gd name="connsiteY4-342" fmla="*/ 330492 h 647015"/>
              <a:gd name="connsiteX5-343" fmla="*/ 62645 w 687378"/>
              <a:gd name="connsiteY5-344" fmla="*/ 127576 h 647015"/>
              <a:gd name="connsiteX0-345" fmla="*/ 128078 w 677145"/>
              <a:gd name="connsiteY0-346" fmla="*/ 58090 h 663933"/>
              <a:gd name="connsiteX1-347" fmla="*/ 571432 w 677145"/>
              <a:gd name="connsiteY1-348" fmla="*/ 16673 h 663933"/>
              <a:gd name="connsiteX2-349" fmla="*/ 659670 w 677145"/>
              <a:gd name="connsiteY2-350" fmla="*/ 330492 h 663933"/>
              <a:gd name="connsiteX3-351" fmla="*/ 559815 w 677145"/>
              <a:gd name="connsiteY3-352" fmla="*/ 663933 h 663933"/>
              <a:gd name="connsiteX4-353" fmla="*/ 3176 w 677145"/>
              <a:gd name="connsiteY4-354" fmla="*/ 330492 h 663933"/>
              <a:gd name="connsiteX5-355" fmla="*/ 62645 w 677145"/>
              <a:gd name="connsiteY5-356" fmla="*/ 127576 h 663933"/>
              <a:gd name="connsiteX0-357" fmla="*/ 101940 w 644966"/>
              <a:gd name="connsiteY0-358" fmla="*/ 58090 h 685888"/>
              <a:gd name="connsiteX1-359" fmla="*/ 545294 w 644966"/>
              <a:gd name="connsiteY1-360" fmla="*/ 16673 h 685888"/>
              <a:gd name="connsiteX2-361" fmla="*/ 633532 w 644966"/>
              <a:gd name="connsiteY2-362" fmla="*/ 330492 h 685888"/>
              <a:gd name="connsiteX3-363" fmla="*/ 533677 w 644966"/>
              <a:gd name="connsiteY3-364" fmla="*/ 663933 h 685888"/>
              <a:gd name="connsiteX4-365" fmla="*/ 10874 w 644966"/>
              <a:gd name="connsiteY4-366" fmla="*/ 575801 h 685888"/>
              <a:gd name="connsiteX5-367" fmla="*/ 36507 w 644966"/>
              <a:gd name="connsiteY5-368" fmla="*/ 127576 h 685888"/>
              <a:gd name="connsiteX0-369" fmla="*/ 101940 w 642626"/>
              <a:gd name="connsiteY0-370" fmla="*/ 58090 h 654766"/>
              <a:gd name="connsiteX1-371" fmla="*/ 545294 w 642626"/>
              <a:gd name="connsiteY1-372" fmla="*/ 16673 h 654766"/>
              <a:gd name="connsiteX2-373" fmla="*/ 633532 w 642626"/>
              <a:gd name="connsiteY2-374" fmla="*/ 330492 h 654766"/>
              <a:gd name="connsiteX3-375" fmla="*/ 567513 w 642626"/>
              <a:gd name="connsiteY3-376" fmla="*/ 613179 h 654766"/>
              <a:gd name="connsiteX4-377" fmla="*/ 10874 w 642626"/>
              <a:gd name="connsiteY4-378" fmla="*/ 575801 h 654766"/>
              <a:gd name="connsiteX5-379" fmla="*/ 36507 w 642626"/>
              <a:gd name="connsiteY5-380" fmla="*/ 127576 h 654766"/>
              <a:gd name="connsiteX0-381" fmla="*/ 101940 w 642626"/>
              <a:gd name="connsiteY0-382" fmla="*/ 30477 h 627153"/>
              <a:gd name="connsiteX1-383" fmla="*/ 545294 w 642626"/>
              <a:gd name="connsiteY1-384" fmla="*/ 31354 h 627153"/>
              <a:gd name="connsiteX2-385" fmla="*/ 633532 w 642626"/>
              <a:gd name="connsiteY2-386" fmla="*/ 302879 h 627153"/>
              <a:gd name="connsiteX3-387" fmla="*/ 567513 w 642626"/>
              <a:gd name="connsiteY3-388" fmla="*/ 585566 h 627153"/>
              <a:gd name="connsiteX4-389" fmla="*/ 10874 w 642626"/>
              <a:gd name="connsiteY4-390" fmla="*/ 548188 h 627153"/>
              <a:gd name="connsiteX5-391" fmla="*/ 36507 w 642626"/>
              <a:gd name="connsiteY5-392" fmla="*/ 99963 h 627153"/>
              <a:gd name="connsiteX0-393" fmla="*/ 101940 w 641803"/>
              <a:gd name="connsiteY0-394" fmla="*/ 32533 h 629209"/>
              <a:gd name="connsiteX1-395" fmla="*/ 545294 w 641803"/>
              <a:gd name="connsiteY1-396" fmla="*/ 33410 h 629209"/>
              <a:gd name="connsiteX2-397" fmla="*/ 633532 w 641803"/>
              <a:gd name="connsiteY2-398" fmla="*/ 304935 h 629209"/>
              <a:gd name="connsiteX3-399" fmla="*/ 567513 w 641803"/>
              <a:gd name="connsiteY3-400" fmla="*/ 587622 h 629209"/>
              <a:gd name="connsiteX4-401" fmla="*/ 10874 w 641803"/>
              <a:gd name="connsiteY4-402" fmla="*/ 550244 h 629209"/>
              <a:gd name="connsiteX5-403" fmla="*/ 36507 w 641803"/>
              <a:gd name="connsiteY5-404" fmla="*/ 102019 h 629209"/>
              <a:gd name="connsiteX0-405" fmla="*/ 93785 w 633648"/>
              <a:gd name="connsiteY0-406" fmla="*/ 32533 h 629209"/>
              <a:gd name="connsiteX1-407" fmla="*/ 537139 w 633648"/>
              <a:gd name="connsiteY1-408" fmla="*/ 33410 h 629209"/>
              <a:gd name="connsiteX2-409" fmla="*/ 625377 w 633648"/>
              <a:gd name="connsiteY2-410" fmla="*/ 304935 h 629209"/>
              <a:gd name="connsiteX3-411" fmla="*/ 559358 w 633648"/>
              <a:gd name="connsiteY3-412" fmla="*/ 587622 h 629209"/>
              <a:gd name="connsiteX4-413" fmla="*/ 2719 w 633648"/>
              <a:gd name="connsiteY4-414" fmla="*/ 550244 h 629209"/>
              <a:gd name="connsiteX5-415" fmla="*/ 28352 w 633648"/>
              <a:gd name="connsiteY5-416" fmla="*/ 102019 h 629209"/>
              <a:gd name="connsiteX0-417" fmla="*/ 103603 w 643466"/>
              <a:gd name="connsiteY0-418" fmla="*/ 32533 h 629209"/>
              <a:gd name="connsiteX1-419" fmla="*/ 546957 w 643466"/>
              <a:gd name="connsiteY1-420" fmla="*/ 33410 h 629209"/>
              <a:gd name="connsiteX2-421" fmla="*/ 635195 w 643466"/>
              <a:gd name="connsiteY2-422" fmla="*/ 304935 h 629209"/>
              <a:gd name="connsiteX3-423" fmla="*/ 569176 w 643466"/>
              <a:gd name="connsiteY3-424" fmla="*/ 587622 h 629209"/>
              <a:gd name="connsiteX4-425" fmla="*/ 12537 w 643466"/>
              <a:gd name="connsiteY4-426" fmla="*/ 550244 h 629209"/>
              <a:gd name="connsiteX5-427" fmla="*/ 4334 w 643466"/>
              <a:gd name="connsiteY5-428" fmla="*/ 102019 h 629209"/>
              <a:gd name="connsiteX0-429" fmla="*/ 103603 w 643466"/>
              <a:gd name="connsiteY0-430" fmla="*/ 32533 h 613248"/>
              <a:gd name="connsiteX1-431" fmla="*/ 546957 w 643466"/>
              <a:gd name="connsiteY1-432" fmla="*/ 33410 h 613248"/>
              <a:gd name="connsiteX2-433" fmla="*/ 635195 w 643466"/>
              <a:gd name="connsiteY2-434" fmla="*/ 304935 h 613248"/>
              <a:gd name="connsiteX3-435" fmla="*/ 569176 w 643466"/>
              <a:gd name="connsiteY3-436" fmla="*/ 587622 h 613248"/>
              <a:gd name="connsiteX4-437" fmla="*/ 12537 w 643466"/>
              <a:gd name="connsiteY4-438" fmla="*/ 518643 h 613248"/>
              <a:gd name="connsiteX5-439" fmla="*/ 4334 w 643466"/>
              <a:gd name="connsiteY5-440" fmla="*/ 102019 h 613248"/>
              <a:gd name="connsiteX0-441" fmla="*/ 103603 w 622280"/>
              <a:gd name="connsiteY0-442" fmla="*/ 51723 h 632438"/>
              <a:gd name="connsiteX1-443" fmla="*/ 546957 w 622280"/>
              <a:gd name="connsiteY1-444" fmla="*/ 52600 h 632438"/>
              <a:gd name="connsiteX2-445" fmla="*/ 569176 w 622280"/>
              <a:gd name="connsiteY2-446" fmla="*/ 606812 h 632438"/>
              <a:gd name="connsiteX3-447" fmla="*/ 12537 w 622280"/>
              <a:gd name="connsiteY3-448" fmla="*/ 537833 h 632438"/>
              <a:gd name="connsiteX4-449" fmla="*/ 4334 w 622280"/>
              <a:gd name="connsiteY4-450" fmla="*/ 121209 h 632438"/>
              <a:gd name="connsiteX0-451" fmla="*/ 103603 w 640916"/>
              <a:gd name="connsiteY0-452" fmla="*/ 51277 h 628066"/>
              <a:gd name="connsiteX1-453" fmla="*/ 546957 w 640916"/>
              <a:gd name="connsiteY1-454" fmla="*/ 52154 h 628066"/>
              <a:gd name="connsiteX2-455" fmla="*/ 595444 w 640916"/>
              <a:gd name="connsiteY2-456" fmla="*/ 600046 h 628066"/>
              <a:gd name="connsiteX3-457" fmla="*/ 12537 w 640916"/>
              <a:gd name="connsiteY3-458" fmla="*/ 537387 h 628066"/>
              <a:gd name="connsiteX4-459" fmla="*/ 4334 w 640916"/>
              <a:gd name="connsiteY4-460" fmla="*/ 120763 h 628066"/>
              <a:gd name="connsiteX0-461" fmla="*/ 103603 w 629940"/>
              <a:gd name="connsiteY0-462" fmla="*/ 26437 h 603226"/>
              <a:gd name="connsiteX1-463" fmla="*/ 546957 w 629940"/>
              <a:gd name="connsiteY1-464" fmla="*/ 27314 h 603226"/>
              <a:gd name="connsiteX2-465" fmla="*/ 595444 w 629940"/>
              <a:gd name="connsiteY2-466" fmla="*/ 575206 h 603226"/>
              <a:gd name="connsiteX3-467" fmla="*/ 12537 w 629940"/>
              <a:gd name="connsiteY3-468" fmla="*/ 512547 h 603226"/>
              <a:gd name="connsiteX4-469" fmla="*/ 4334 w 629940"/>
              <a:gd name="connsiteY4-470" fmla="*/ 95923 h 603226"/>
              <a:gd name="connsiteX0-471" fmla="*/ 103603 w 651443"/>
              <a:gd name="connsiteY0-472" fmla="*/ 20041 h 614843"/>
              <a:gd name="connsiteX1-473" fmla="*/ 608249 w 651443"/>
              <a:gd name="connsiteY1-474" fmla="*/ 39879 h 614843"/>
              <a:gd name="connsiteX2-475" fmla="*/ 595444 w 651443"/>
              <a:gd name="connsiteY2-476" fmla="*/ 568810 h 614843"/>
              <a:gd name="connsiteX3-477" fmla="*/ 12537 w 651443"/>
              <a:gd name="connsiteY3-478" fmla="*/ 506151 h 614843"/>
              <a:gd name="connsiteX4-479" fmla="*/ 4334 w 651443"/>
              <a:gd name="connsiteY4-480" fmla="*/ 89527 h 614843"/>
              <a:gd name="connsiteX0-481" fmla="*/ 103603 w 640788"/>
              <a:gd name="connsiteY0-482" fmla="*/ 20041 h 614843"/>
              <a:gd name="connsiteX1-483" fmla="*/ 581981 w 640788"/>
              <a:gd name="connsiteY1-484" fmla="*/ 39879 h 614843"/>
              <a:gd name="connsiteX2-485" fmla="*/ 595444 w 640788"/>
              <a:gd name="connsiteY2-486" fmla="*/ 568810 h 614843"/>
              <a:gd name="connsiteX3-487" fmla="*/ 12537 w 640788"/>
              <a:gd name="connsiteY3-488" fmla="*/ 506151 h 614843"/>
              <a:gd name="connsiteX4-489" fmla="*/ 4334 w 640788"/>
              <a:gd name="connsiteY4-490" fmla="*/ 89527 h 614843"/>
              <a:gd name="connsiteX0-491" fmla="*/ 103603 w 673655"/>
              <a:gd name="connsiteY0-492" fmla="*/ 38763 h 618146"/>
              <a:gd name="connsiteX1-493" fmla="*/ 581981 w 673655"/>
              <a:gd name="connsiteY1-494" fmla="*/ 58601 h 618146"/>
              <a:gd name="connsiteX2-495" fmla="*/ 621713 w 673655"/>
              <a:gd name="connsiteY2-496" fmla="*/ 562250 h 618146"/>
              <a:gd name="connsiteX3-497" fmla="*/ 12537 w 673655"/>
              <a:gd name="connsiteY3-498" fmla="*/ 524873 h 618146"/>
              <a:gd name="connsiteX4-499" fmla="*/ 4334 w 673655"/>
              <a:gd name="connsiteY4-500" fmla="*/ 108249 h 618146"/>
              <a:gd name="connsiteX0-501" fmla="*/ 103603 w 654750"/>
              <a:gd name="connsiteY0-502" fmla="*/ 38763 h 605787"/>
              <a:gd name="connsiteX1-503" fmla="*/ 581981 w 654750"/>
              <a:gd name="connsiteY1-504" fmla="*/ 58601 h 605787"/>
              <a:gd name="connsiteX2-505" fmla="*/ 621713 w 654750"/>
              <a:gd name="connsiteY2-506" fmla="*/ 562250 h 605787"/>
              <a:gd name="connsiteX3-507" fmla="*/ 12537 w 654750"/>
              <a:gd name="connsiteY3-508" fmla="*/ 524873 h 605787"/>
              <a:gd name="connsiteX4-509" fmla="*/ 4334 w 654750"/>
              <a:gd name="connsiteY4-510" fmla="*/ 108249 h 605787"/>
              <a:gd name="connsiteX0-511" fmla="*/ 103603 w 643734"/>
              <a:gd name="connsiteY0-512" fmla="*/ 31800 h 598824"/>
              <a:gd name="connsiteX1-513" fmla="*/ 581981 w 643734"/>
              <a:gd name="connsiteY1-514" fmla="*/ 51638 h 598824"/>
              <a:gd name="connsiteX2-515" fmla="*/ 621713 w 643734"/>
              <a:gd name="connsiteY2-516" fmla="*/ 555287 h 598824"/>
              <a:gd name="connsiteX3-517" fmla="*/ 12537 w 643734"/>
              <a:gd name="connsiteY3-518" fmla="*/ 517910 h 598824"/>
              <a:gd name="connsiteX4-519" fmla="*/ 4334 w 643734"/>
              <a:gd name="connsiteY4-520" fmla="*/ 101286 h 598824"/>
              <a:gd name="connsiteX0-521" fmla="*/ 103603 w 643734"/>
              <a:gd name="connsiteY0-522" fmla="*/ 24551 h 591575"/>
              <a:gd name="connsiteX1-523" fmla="*/ 581981 w 643734"/>
              <a:gd name="connsiteY1-524" fmla="*/ 44389 h 591575"/>
              <a:gd name="connsiteX2-525" fmla="*/ 621713 w 643734"/>
              <a:gd name="connsiteY2-526" fmla="*/ 548038 h 591575"/>
              <a:gd name="connsiteX3-527" fmla="*/ 12537 w 643734"/>
              <a:gd name="connsiteY3-528" fmla="*/ 510661 h 591575"/>
              <a:gd name="connsiteX4-529" fmla="*/ 4334 w 643734"/>
              <a:gd name="connsiteY4-530" fmla="*/ 94037 h 591575"/>
              <a:gd name="connsiteX0-531" fmla="*/ 103603 w 643734"/>
              <a:gd name="connsiteY0-532" fmla="*/ 20135 h 587159"/>
              <a:gd name="connsiteX1-533" fmla="*/ 581981 w 643734"/>
              <a:gd name="connsiteY1-534" fmla="*/ 39973 h 587159"/>
              <a:gd name="connsiteX2-535" fmla="*/ 621713 w 643734"/>
              <a:gd name="connsiteY2-536" fmla="*/ 543622 h 587159"/>
              <a:gd name="connsiteX3-537" fmla="*/ 12537 w 643734"/>
              <a:gd name="connsiteY3-538" fmla="*/ 506245 h 587159"/>
              <a:gd name="connsiteX4-539" fmla="*/ 4334 w 643734"/>
              <a:gd name="connsiteY4-540" fmla="*/ 89621 h 587159"/>
              <a:gd name="connsiteX0-541" fmla="*/ 51067 w 657504"/>
              <a:gd name="connsiteY0-542" fmla="*/ 31623 h 592327"/>
              <a:gd name="connsiteX1-543" fmla="*/ 581981 w 657504"/>
              <a:gd name="connsiteY1-544" fmla="*/ 45141 h 592327"/>
              <a:gd name="connsiteX2-545" fmla="*/ 621713 w 657504"/>
              <a:gd name="connsiteY2-546" fmla="*/ 548790 h 592327"/>
              <a:gd name="connsiteX3-547" fmla="*/ 12537 w 657504"/>
              <a:gd name="connsiteY3-548" fmla="*/ 511413 h 592327"/>
              <a:gd name="connsiteX4-549" fmla="*/ 4334 w 657504"/>
              <a:gd name="connsiteY4-550" fmla="*/ 94789 h 592327"/>
              <a:gd name="connsiteX0-551" fmla="*/ 51067 w 676118"/>
              <a:gd name="connsiteY0-552" fmla="*/ 31623 h 604686"/>
              <a:gd name="connsiteX1-553" fmla="*/ 581981 w 676118"/>
              <a:gd name="connsiteY1-554" fmla="*/ 45141 h 604686"/>
              <a:gd name="connsiteX2-555" fmla="*/ 621713 w 676118"/>
              <a:gd name="connsiteY2-556" fmla="*/ 548790 h 604686"/>
              <a:gd name="connsiteX3-557" fmla="*/ 12537 w 676118"/>
              <a:gd name="connsiteY3-558" fmla="*/ 511413 h 604686"/>
              <a:gd name="connsiteX4-559" fmla="*/ 4334 w 676118"/>
              <a:gd name="connsiteY4-560" fmla="*/ 94789 h 604686"/>
              <a:gd name="connsiteX0-561" fmla="*/ 51067 w 659741"/>
              <a:gd name="connsiteY0-562" fmla="*/ 18182 h 591245"/>
              <a:gd name="connsiteX1-563" fmla="*/ 581981 w 659741"/>
              <a:gd name="connsiteY1-564" fmla="*/ 31700 h 591245"/>
              <a:gd name="connsiteX2-565" fmla="*/ 621713 w 659741"/>
              <a:gd name="connsiteY2-566" fmla="*/ 535349 h 591245"/>
              <a:gd name="connsiteX3-567" fmla="*/ 12537 w 659741"/>
              <a:gd name="connsiteY3-568" fmla="*/ 497972 h 591245"/>
              <a:gd name="connsiteX4-569" fmla="*/ 4334 w 659741"/>
              <a:gd name="connsiteY4-570" fmla="*/ 81348 h 591245"/>
              <a:gd name="connsiteX0-571" fmla="*/ 51067 w 671131"/>
              <a:gd name="connsiteY0-572" fmla="*/ 18182 h 591245"/>
              <a:gd name="connsiteX1-573" fmla="*/ 617005 w 671131"/>
              <a:gd name="connsiteY1-574" fmla="*/ 31700 h 591245"/>
              <a:gd name="connsiteX2-575" fmla="*/ 621713 w 671131"/>
              <a:gd name="connsiteY2-576" fmla="*/ 535349 h 591245"/>
              <a:gd name="connsiteX3-577" fmla="*/ 12537 w 671131"/>
              <a:gd name="connsiteY3-578" fmla="*/ 497972 h 591245"/>
              <a:gd name="connsiteX4-579" fmla="*/ 4334 w 671131"/>
              <a:gd name="connsiteY4-580" fmla="*/ 81348 h 591245"/>
              <a:gd name="connsiteX0-581" fmla="*/ 51067 w 648099"/>
              <a:gd name="connsiteY0-582" fmla="*/ 18182 h 578886"/>
              <a:gd name="connsiteX1-583" fmla="*/ 617005 w 648099"/>
              <a:gd name="connsiteY1-584" fmla="*/ 31700 h 578886"/>
              <a:gd name="connsiteX2-585" fmla="*/ 621713 w 648099"/>
              <a:gd name="connsiteY2-586" fmla="*/ 535349 h 578886"/>
              <a:gd name="connsiteX3-587" fmla="*/ 12537 w 648099"/>
              <a:gd name="connsiteY3-588" fmla="*/ 497972 h 578886"/>
              <a:gd name="connsiteX4-589" fmla="*/ 4334 w 648099"/>
              <a:gd name="connsiteY4-590" fmla="*/ 81348 h 578886"/>
              <a:gd name="connsiteX0-591" fmla="*/ 51067 w 648099"/>
              <a:gd name="connsiteY0-592" fmla="*/ 18182 h 565791"/>
              <a:gd name="connsiteX1-593" fmla="*/ 617005 w 648099"/>
              <a:gd name="connsiteY1-594" fmla="*/ 31700 h 565791"/>
              <a:gd name="connsiteX2-595" fmla="*/ 621713 w 648099"/>
              <a:gd name="connsiteY2-596" fmla="*/ 535349 h 565791"/>
              <a:gd name="connsiteX3-597" fmla="*/ 12537 w 648099"/>
              <a:gd name="connsiteY3-598" fmla="*/ 497972 h 565791"/>
              <a:gd name="connsiteX4-599" fmla="*/ 4334 w 648099"/>
              <a:gd name="connsiteY4-600" fmla="*/ 81348 h 565791"/>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648099" h="565791">
                <a:moveTo>
                  <a:pt x="51067" y="18182"/>
                </a:moveTo>
                <a:cubicBezTo>
                  <a:pt x="281003" y="7261"/>
                  <a:pt x="591945" y="-22893"/>
                  <a:pt x="617005" y="31700"/>
                </a:cubicBezTo>
                <a:cubicBezTo>
                  <a:pt x="642065" y="86293"/>
                  <a:pt x="669922" y="489239"/>
                  <a:pt x="621713" y="535349"/>
                </a:cubicBezTo>
                <a:cubicBezTo>
                  <a:pt x="573504" y="581459"/>
                  <a:pt x="32838" y="579874"/>
                  <a:pt x="12537" y="497972"/>
                </a:cubicBezTo>
                <a:cubicBezTo>
                  <a:pt x="992" y="378148"/>
                  <a:pt x="-4426" y="189998"/>
                  <a:pt x="4334" y="81348"/>
                </a:cubicBezTo>
              </a:path>
            </a:pathLst>
          </a:custGeom>
          <a:ln w="22225" cap="rnd">
            <a:solidFill>
              <a:schemeClr val="tx1">
                <a:lumMod val="75000"/>
                <a:lumOff val="25000"/>
              </a:schemeClr>
            </a:solidFill>
            <a:prstDash val="solid"/>
            <a:round/>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r>
              <a:rPr lang="en-US" altLang="zh-CN" spc="-300" dirty="0">
                <a:solidFill>
                  <a:schemeClr val="tx1">
                    <a:lumMod val="95000"/>
                    <a:lumOff val="5000"/>
                  </a:schemeClr>
                </a:solidFill>
                <a:latin typeface="仓耳青禾体-谷力 W05" panose="02020400000000000000" pitchFamily="18" charset="-122"/>
                <a:ea typeface="仓耳青禾体-谷力 W05" panose="02020400000000000000" pitchFamily="18" charset="-122"/>
                <a:cs typeface="+mn-ea"/>
                <a:sym typeface="+mn-lt"/>
              </a:rPr>
              <a:t>Scene 2</a:t>
            </a:r>
            <a:endParaRPr lang="en-US" altLang="zh-CN" spc="-300" dirty="0">
              <a:solidFill>
                <a:schemeClr val="tx1">
                  <a:lumMod val="95000"/>
                  <a:lumOff val="5000"/>
                </a:schemeClr>
              </a:solidFill>
              <a:latin typeface="仓耳青禾体-谷力 W05" panose="02020400000000000000" pitchFamily="18" charset="-122"/>
              <a:ea typeface="仓耳青禾体-谷力 W05" panose="02020400000000000000" pitchFamily="18" charset="-122"/>
              <a:cs typeface="+mn-ea"/>
              <a:sym typeface="+mn-lt"/>
            </a:endParaRPr>
          </a:p>
        </p:txBody>
      </p:sp>
      <p:sp useBgFill="1">
        <p:nvSpPr>
          <p:cNvPr id="8" name="椭圆 31"/>
          <p:cNvSpPr/>
          <p:nvPr>
            <p:custDataLst>
              <p:tags r:id="rId7"/>
            </p:custDataLst>
          </p:nvPr>
        </p:nvSpPr>
        <p:spPr>
          <a:xfrm>
            <a:off x="390525" y="4048125"/>
            <a:ext cx="1131570" cy="483235"/>
          </a:xfrm>
          <a:custGeom>
            <a:avLst/>
            <a:gdLst>
              <a:gd name="connsiteX0" fmla="*/ 0 w 656493"/>
              <a:gd name="connsiteY0" fmla="*/ 316523 h 633046"/>
              <a:gd name="connsiteX1" fmla="*/ 328247 w 656493"/>
              <a:gd name="connsiteY1" fmla="*/ 0 h 633046"/>
              <a:gd name="connsiteX2" fmla="*/ 656494 w 656493"/>
              <a:gd name="connsiteY2" fmla="*/ 316523 h 633046"/>
              <a:gd name="connsiteX3" fmla="*/ 328247 w 656493"/>
              <a:gd name="connsiteY3" fmla="*/ 633046 h 633046"/>
              <a:gd name="connsiteX4" fmla="*/ 0 w 656493"/>
              <a:gd name="connsiteY4" fmla="*/ 316523 h 633046"/>
              <a:gd name="connsiteX0-1" fmla="*/ 328247 w 656494"/>
              <a:gd name="connsiteY0-2" fmla="*/ 0 h 633046"/>
              <a:gd name="connsiteX1-3" fmla="*/ 656494 w 656494"/>
              <a:gd name="connsiteY1-4" fmla="*/ 316523 h 633046"/>
              <a:gd name="connsiteX2-5" fmla="*/ 328247 w 656494"/>
              <a:gd name="connsiteY2-6" fmla="*/ 633046 h 633046"/>
              <a:gd name="connsiteX3-7" fmla="*/ 0 w 656494"/>
              <a:gd name="connsiteY3-8" fmla="*/ 316523 h 633046"/>
              <a:gd name="connsiteX4-9" fmla="*/ 419687 w 656494"/>
              <a:gd name="connsiteY4-10" fmla="*/ 91440 h 633046"/>
              <a:gd name="connsiteX0-11" fmla="*/ 402964 w 731211"/>
              <a:gd name="connsiteY0-12" fmla="*/ 0 h 633046"/>
              <a:gd name="connsiteX1-13" fmla="*/ 731211 w 731211"/>
              <a:gd name="connsiteY1-14" fmla="*/ 316523 h 633046"/>
              <a:gd name="connsiteX2-15" fmla="*/ 402964 w 731211"/>
              <a:gd name="connsiteY2-16" fmla="*/ 633046 h 633046"/>
              <a:gd name="connsiteX3-17" fmla="*/ 74717 w 731211"/>
              <a:gd name="connsiteY3-18" fmla="*/ 316523 h 633046"/>
              <a:gd name="connsiteX4-19" fmla="*/ 161895 w 731211"/>
              <a:gd name="connsiteY4-20" fmla="*/ 152400 h 633046"/>
              <a:gd name="connsiteX0-21" fmla="*/ 353700 w 681947"/>
              <a:gd name="connsiteY0-22" fmla="*/ 0 h 633046"/>
              <a:gd name="connsiteX1-23" fmla="*/ 681947 w 681947"/>
              <a:gd name="connsiteY1-24" fmla="*/ 316523 h 633046"/>
              <a:gd name="connsiteX2-25" fmla="*/ 353700 w 681947"/>
              <a:gd name="connsiteY2-26" fmla="*/ 633046 h 633046"/>
              <a:gd name="connsiteX3-27" fmla="*/ 25453 w 681947"/>
              <a:gd name="connsiteY3-28" fmla="*/ 316523 h 633046"/>
              <a:gd name="connsiteX4-29" fmla="*/ 112631 w 681947"/>
              <a:gd name="connsiteY4-30" fmla="*/ 152400 h 633046"/>
              <a:gd name="connsiteX0-31" fmla="*/ 341249 w 669496"/>
              <a:gd name="connsiteY0-32" fmla="*/ 0 h 633046"/>
              <a:gd name="connsiteX1-33" fmla="*/ 669496 w 669496"/>
              <a:gd name="connsiteY1-34" fmla="*/ 316523 h 633046"/>
              <a:gd name="connsiteX2-35" fmla="*/ 341249 w 669496"/>
              <a:gd name="connsiteY2-36" fmla="*/ 633046 h 633046"/>
              <a:gd name="connsiteX3-37" fmla="*/ 13002 w 669496"/>
              <a:gd name="connsiteY3-38" fmla="*/ 316523 h 633046"/>
              <a:gd name="connsiteX4-39" fmla="*/ 100180 w 669496"/>
              <a:gd name="connsiteY4-40" fmla="*/ 152400 h 633046"/>
              <a:gd name="connsiteX0-41" fmla="*/ 347951 w 676198"/>
              <a:gd name="connsiteY0-42" fmla="*/ 0 h 633046"/>
              <a:gd name="connsiteX1-43" fmla="*/ 676198 w 676198"/>
              <a:gd name="connsiteY1-44" fmla="*/ 316523 h 633046"/>
              <a:gd name="connsiteX2-45" fmla="*/ 347951 w 676198"/>
              <a:gd name="connsiteY2-46" fmla="*/ 633046 h 633046"/>
              <a:gd name="connsiteX3-47" fmla="*/ 19704 w 676198"/>
              <a:gd name="connsiteY3-48" fmla="*/ 316523 h 633046"/>
              <a:gd name="connsiteX4-49" fmla="*/ 79173 w 676198"/>
              <a:gd name="connsiteY4-50" fmla="*/ 113607 h 633046"/>
              <a:gd name="connsiteX0-51" fmla="*/ 333371 w 661618"/>
              <a:gd name="connsiteY0-52" fmla="*/ 0 h 633046"/>
              <a:gd name="connsiteX1-53" fmla="*/ 661618 w 661618"/>
              <a:gd name="connsiteY1-54" fmla="*/ 316523 h 633046"/>
              <a:gd name="connsiteX2-55" fmla="*/ 333371 w 661618"/>
              <a:gd name="connsiteY2-56" fmla="*/ 633046 h 633046"/>
              <a:gd name="connsiteX3-57" fmla="*/ 5124 w 661618"/>
              <a:gd name="connsiteY3-58" fmla="*/ 316523 h 633046"/>
              <a:gd name="connsiteX4-59" fmla="*/ 64593 w 661618"/>
              <a:gd name="connsiteY4-60" fmla="*/ 113607 h 633046"/>
              <a:gd name="connsiteX0-61" fmla="*/ 178200 w 661618"/>
              <a:gd name="connsiteY0-62" fmla="*/ 0 h 583170"/>
              <a:gd name="connsiteX1-63" fmla="*/ 661618 w 661618"/>
              <a:gd name="connsiteY1-64" fmla="*/ 266647 h 583170"/>
              <a:gd name="connsiteX2-65" fmla="*/ 333371 w 661618"/>
              <a:gd name="connsiteY2-66" fmla="*/ 583170 h 583170"/>
              <a:gd name="connsiteX3-67" fmla="*/ 5124 w 661618"/>
              <a:gd name="connsiteY3-68" fmla="*/ 266647 h 583170"/>
              <a:gd name="connsiteX4-69" fmla="*/ 64593 w 661618"/>
              <a:gd name="connsiteY4-70" fmla="*/ 63731 h 583170"/>
              <a:gd name="connsiteX0-71" fmla="*/ 178200 w 662133"/>
              <a:gd name="connsiteY0-72" fmla="*/ 66578 h 649748"/>
              <a:gd name="connsiteX1-73" fmla="*/ 412660 w 662133"/>
              <a:gd name="connsiteY1-74" fmla="*/ 10947 h 649748"/>
              <a:gd name="connsiteX2-75" fmla="*/ 661618 w 662133"/>
              <a:gd name="connsiteY2-76" fmla="*/ 333225 h 649748"/>
              <a:gd name="connsiteX3-77" fmla="*/ 333371 w 662133"/>
              <a:gd name="connsiteY3-78" fmla="*/ 649748 h 649748"/>
              <a:gd name="connsiteX4-79" fmla="*/ 5124 w 662133"/>
              <a:gd name="connsiteY4-80" fmla="*/ 333225 h 649748"/>
              <a:gd name="connsiteX5" fmla="*/ 64593 w 662133"/>
              <a:gd name="connsiteY5" fmla="*/ 130309 h 649748"/>
              <a:gd name="connsiteX0-81" fmla="*/ 178200 w 662148"/>
              <a:gd name="connsiteY0-82" fmla="*/ 66578 h 649748"/>
              <a:gd name="connsiteX1-83" fmla="*/ 412660 w 662148"/>
              <a:gd name="connsiteY1-84" fmla="*/ 10947 h 649748"/>
              <a:gd name="connsiteX2-85" fmla="*/ 661618 w 662148"/>
              <a:gd name="connsiteY2-86" fmla="*/ 333225 h 649748"/>
              <a:gd name="connsiteX3-87" fmla="*/ 333371 w 662148"/>
              <a:gd name="connsiteY3-88" fmla="*/ 649748 h 649748"/>
              <a:gd name="connsiteX4-89" fmla="*/ 5124 w 662148"/>
              <a:gd name="connsiteY4-90" fmla="*/ 333225 h 649748"/>
              <a:gd name="connsiteX5-91" fmla="*/ 64593 w 662148"/>
              <a:gd name="connsiteY5-92" fmla="*/ 130309 h 649748"/>
              <a:gd name="connsiteX0-93" fmla="*/ 178200 w 662148"/>
              <a:gd name="connsiteY0-94" fmla="*/ 61032 h 644202"/>
              <a:gd name="connsiteX1-95" fmla="*/ 412660 w 662148"/>
              <a:gd name="connsiteY1-96" fmla="*/ 5401 h 644202"/>
              <a:gd name="connsiteX2-97" fmla="*/ 661618 w 662148"/>
              <a:gd name="connsiteY2-98" fmla="*/ 327679 h 644202"/>
              <a:gd name="connsiteX3-99" fmla="*/ 333371 w 662148"/>
              <a:gd name="connsiteY3-100" fmla="*/ 644202 h 644202"/>
              <a:gd name="connsiteX4-101" fmla="*/ 5124 w 662148"/>
              <a:gd name="connsiteY4-102" fmla="*/ 327679 h 644202"/>
              <a:gd name="connsiteX5-103" fmla="*/ 64593 w 662148"/>
              <a:gd name="connsiteY5-104" fmla="*/ 124763 h 644202"/>
              <a:gd name="connsiteX0-105" fmla="*/ 178200 w 662148"/>
              <a:gd name="connsiteY0-106" fmla="*/ 75865 h 659035"/>
              <a:gd name="connsiteX1-107" fmla="*/ 168819 w 662148"/>
              <a:gd name="connsiteY1-108" fmla="*/ 31317 h 659035"/>
              <a:gd name="connsiteX2-109" fmla="*/ 412660 w 662148"/>
              <a:gd name="connsiteY2-110" fmla="*/ 20234 h 659035"/>
              <a:gd name="connsiteX3-111" fmla="*/ 661618 w 662148"/>
              <a:gd name="connsiteY3-112" fmla="*/ 342512 h 659035"/>
              <a:gd name="connsiteX4-113" fmla="*/ 333371 w 662148"/>
              <a:gd name="connsiteY4-114" fmla="*/ 659035 h 659035"/>
              <a:gd name="connsiteX5-115" fmla="*/ 5124 w 662148"/>
              <a:gd name="connsiteY5-116" fmla="*/ 342512 h 659035"/>
              <a:gd name="connsiteX6" fmla="*/ 64593 w 662148"/>
              <a:gd name="connsiteY6" fmla="*/ 139596 h 659035"/>
              <a:gd name="connsiteX0-117" fmla="*/ 178200 w 662148"/>
              <a:gd name="connsiteY0-118" fmla="*/ 68901 h 652071"/>
              <a:gd name="connsiteX1-119" fmla="*/ 130026 w 662148"/>
              <a:gd name="connsiteY1-120" fmla="*/ 68688 h 652071"/>
              <a:gd name="connsiteX2-121" fmla="*/ 412660 w 662148"/>
              <a:gd name="connsiteY2-122" fmla="*/ 13270 h 652071"/>
              <a:gd name="connsiteX3-123" fmla="*/ 661618 w 662148"/>
              <a:gd name="connsiteY3-124" fmla="*/ 335548 h 652071"/>
              <a:gd name="connsiteX4-125" fmla="*/ 333371 w 662148"/>
              <a:gd name="connsiteY4-126" fmla="*/ 652071 h 652071"/>
              <a:gd name="connsiteX5-127" fmla="*/ 5124 w 662148"/>
              <a:gd name="connsiteY5-128" fmla="*/ 335548 h 652071"/>
              <a:gd name="connsiteX6-129" fmla="*/ 64593 w 662148"/>
              <a:gd name="connsiteY6-130" fmla="*/ 132632 h 652071"/>
              <a:gd name="connsiteX0-131" fmla="*/ 178200 w 662220"/>
              <a:gd name="connsiteY0-132" fmla="*/ 68901 h 652071"/>
              <a:gd name="connsiteX1-133" fmla="*/ 130026 w 662220"/>
              <a:gd name="connsiteY1-134" fmla="*/ 68688 h 652071"/>
              <a:gd name="connsiteX2-135" fmla="*/ 412660 w 662220"/>
              <a:gd name="connsiteY2-136" fmla="*/ 13270 h 652071"/>
              <a:gd name="connsiteX3-137" fmla="*/ 661618 w 662220"/>
              <a:gd name="connsiteY3-138" fmla="*/ 335548 h 652071"/>
              <a:gd name="connsiteX4-139" fmla="*/ 333371 w 662220"/>
              <a:gd name="connsiteY4-140" fmla="*/ 652071 h 652071"/>
              <a:gd name="connsiteX5-141" fmla="*/ 5124 w 662220"/>
              <a:gd name="connsiteY5-142" fmla="*/ 335548 h 652071"/>
              <a:gd name="connsiteX6-143" fmla="*/ 64593 w 662220"/>
              <a:gd name="connsiteY6-144" fmla="*/ 132632 h 652071"/>
              <a:gd name="connsiteX0-145" fmla="*/ 178200 w 662220"/>
              <a:gd name="connsiteY0-146" fmla="*/ 58449 h 641619"/>
              <a:gd name="connsiteX1-147" fmla="*/ 130026 w 662220"/>
              <a:gd name="connsiteY1-148" fmla="*/ 58236 h 641619"/>
              <a:gd name="connsiteX2-149" fmla="*/ 412660 w 662220"/>
              <a:gd name="connsiteY2-150" fmla="*/ 2818 h 641619"/>
              <a:gd name="connsiteX3-151" fmla="*/ 661618 w 662220"/>
              <a:gd name="connsiteY3-152" fmla="*/ 325096 h 641619"/>
              <a:gd name="connsiteX4-153" fmla="*/ 333371 w 662220"/>
              <a:gd name="connsiteY4-154" fmla="*/ 641619 h 641619"/>
              <a:gd name="connsiteX5-155" fmla="*/ 5124 w 662220"/>
              <a:gd name="connsiteY5-156" fmla="*/ 325096 h 641619"/>
              <a:gd name="connsiteX6-157" fmla="*/ 64593 w 662220"/>
              <a:gd name="connsiteY6-158" fmla="*/ 122180 h 641619"/>
              <a:gd name="connsiteX0-159" fmla="*/ 178200 w 662220"/>
              <a:gd name="connsiteY0-160" fmla="*/ 58449 h 641619"/>
              <a:gd name="connsiteX1-161" fmla="*/ 130026 w 662220"/>
              <a:gd name="connsiteY1-162" fmla="*/ 58236 h 641619"/>
              <a:gd name="connsiteX2-163" fmla="*/ 412660 w 662220"/>
              <a:gd name="connsiteY2-164" fmla="*/ 2818 h 641619"/>
              <a:gd name="connsiteX3-165" fmla="*/ 661618 w 662220"/>
              <a:gd name="connsiteY3-166" fmla="*/ 325096 h 641619"/>
              <a:gd name="connsiteX4-167" fmla="*/ 333371 w 662220"/>
              <a:gd name="connsiteY4-168" fmla="*/ 641619 h 641619"/>
              <a:gd name="connsiteX5-169" fmla="*/ 5124 w 662220"/>
              <a:gd name="connsiteY5-170" fmla="*/ 325096 h 641619"/>
              <a:gd name="connsiteX6-171" fmla="*/ 64593 w 662220"/>
              <a:gd name="connsiteY6-172" fmla="*/ 122180 h 641619"/>
              <a:gd name="connsiteX0-173" fmla="*/ 178200 w 662220"/>
              <a:gd name="connsiteY0-174" fmla="*/ 58449 h 641619"/>
              <a:gd name="connsiteX1-175" fmla="*/ 130026 w 662220"/>
              <a:gd name="connsiteY1-176" fmla="*/ 58236 h 641619"/>
              <a:gd name="connsiteX2-177" fmla="*/ 412660 w 662220"/>
              <a:gd name="connsiteY2-178" fmla="*/ 2818 h 641619"/>
              <a:gd name="connsiteX3-179" fmla="*/ 661618 w 662220"/>
              <a:gd name="connsiteY3-180" fmla="*/ 325096 h 641619"/>
              <a:gd name="connsiteX4-181" fmla="*/ 333371 w 662220"/>
              <a:gd name="connsiteY4-182" fmla="*/ 641619 h 641619"/>
              <a:gd name="connsiteX5-183" fmla="*/ 5124 w 662220"/>
              <a:gd name="connsiteY5-184" fmla="*/ 325096 h 641619"/>
              <a:gd name="connsiteX6-185" fmla="*/ 64593 w 662220"/>
              <a:gd name="connsiteY6-186" fmla="*/ 122180 h 641619"/>
              <a:gd name="connsiteX0-187" fmla="*/ 178200 w 662220"/>
              <a:gd name="connsiteY0-188" fmla="*/ 58449 h 641619"/>
              <a:gd name="connsiteX1-189" fmla="*/ 130026 w 662220"/>
              <a:gd name="connsiteY1-190" fmla="*/ 58236 h 641619"/>
              <a:gd name="connsiteX2-191" fmla="*/ 412660 w 662220"/>
              <a:gd name="connsiteY2-192" fmla="*/ 2818 h 641619"/>
              <a:gd name="connsiteX3-193" fmla="*/ 661618 w 662220"/>
              <a:gd name="connsiteY3-194" fmla="*/ 325096 h 641619"/>
              <a:gd name="connsiteX4-195" fmla="*/ 333371 w 662220"/>
              <a:gd name="connsiteY4-196" fmla="*/ 641619 h 641619"/>
              <a:gd name="connsiteX5-197" fmla="*/ 5124 w 662220"/>
              <a:gd name="connsiteY5-198" fmla="*/ 325096 h 641619"/>
              <a:gd name="connsiteX6-199" fmla="*/ 64593 w 662220"/>
              <a:gd name="connsiteY6-200" fmla="*/ 122180 h 641619"/>
              <a:gd name="connsiteX0-201" fmla="*/ 178200 w 662220"/>
              <a:gd name="connsiteY0-202" fmla="*/ 58449 h 641619"/>
              <a:gd name="connsiteX1-203" fmla="*/ 130026 w 662220"/>
              <a:gd name="connsiteY1-204" fmla="*/ 58236 h 641619"/>
              <a:gd name="connsiteX2-205" fmla="*/ 412660 w 662220"/>
              <a:gd name="connsiteY2-206" fmla="*/ 2818 h 641619"/>
              <a:gd name="connsiteX3-207" fmla="*/ 661618 w 662220"/>
              <a:gd name="connsiteY3-208" fmla="*/ 325096 h 641619"/>
              <a:gd name="connsiteX4-209" fmla="*/ 333371 w 662220"/>
              <a:gd name="connsiteY4-210" fmla="*/ 641619 h 641619"/>
              <a:gd name="connsiteX5-211" fmla="*/ 5124 w 662220"/>
              <a:gd name="connsiteY5-212" fmla="*/ 325096 h 641619"/>
              <a:gd name="connsiteX6-213" fmla="*/ 64593 w 662220"/>
              <a:gd name="connsiteY6-214" fmla="*/ 122180 h 641619"/>
              <a:gd name="connsiteX0-215" fmla="*/ 176252 w 660272"/>
              <a:gd name="connsiteY0-216" fmla="*/ 58449 h 641619"/>
              <a:gd name="connsiteX1-217" fmla="*/ 128078 w 660272"/>
              <a:gd name="connsiteY1-218" fmla="*/ 58236 h 641619"/>
              <a:gd name="connsiteX2-219" fmla="*/ 410712 w 660272"/>
              <a:gd name="connsiteY2-220" fmla="*/ 2818 h 641619"/>
              <a:gd name="connsiteX3-221" fmla="*/ 659670 w 660272"/>
              <a:gd name="connsiteY3-222" fmla="*/ 325096 h 641619"/>
              <a:gd name="connsiteX4-223" fmla="*/ 331423 w 660272"/>
              <a:gd name="connsiteY4-224" fmla="*/ 641619 h 641619"/>
              <a:gd name="connsiteX5-225" fmla="*/ 3176 w 660272"/>
              <a:gd name="connsiteY5-226" fmla="*/ 325096 h 641619"/>
              <a:gd name="connsiteX6-227" fmla="*/ 62645 w 660272"/>
              <a:gd name="connsiteY6-228" fmla="*/ 122180 h 641619"/>
              <a:gd name="connsiteX0-229" fmla="*/ 253837 w 660272"/>
              <a:gd name="connsiteY0-230" fmla="*/ 30740 h 641619"/>
              <a:gd name="connsiteX1-231" fmla="*/ 128078 w 660272"/>
              <a:gd name="connsiteY1-232" fmla="*/ 58236 h 641619"/>
              <a:gd name="connsiteX2-233" fmla="*/ 410712 w 660272"/>
              <a:gd name="connsiteY2-234" fmla="*/ 2818 h 641619"/>
              <a:gd name="connsiteX3-235" fmla="*/ 659670 w 660272"/>
              <a:gd name="connsiteY3-236" fmla="*/ 325096 h 641619"/>
              <a:gd name="connsiteX4-237" fmla="*/ 331423 w 660272"/>
              <a:gd name="connsiteY4-238" fmla="*/ 641619 h 641619"/>
              <a:gd name="connsiteX5-239" fmla="*/ 3176 w 660272"/>
              <a:gd name="connsiteY5-240" fmla="*/ 325096 h 641619"/>
              <a:gd name="connsiteX6-241" fmla="*/ 62645 w 660272"/>
              <a:gd name="connsiteY6-242" fmla="*/ 122180 h 641619"/>
              <a:gd name="connsiteX0-243" fmla="*/ 253837 w 660191"/>
              <a:gd name="connsiteY0-244" fmla="*/ 41069 h 651948"/>
              <a:gd name="connsiteX1-245" fmla="*/ 161329 w 660191"/>
              <a:gd name="connsiteY1-246" fmla="*/ 63023 h 651948"/>
              <a:gd name="connsiteX2-247" fmla="*/ 410712 w 660191"/>
              <a:gd name="connsiteY2-248" fmla="*/ 13147 h 651948"/>
              <a:gd name="connsiteX3-249" fmla="*/ 659670 w 660191"/>
              <a:gd name="connsiteY3-250" fmla="*/ 335425 h 651948"/>
              <a:gd name="connsiteX4-251" fmla="*/ 331423 w 660191"/>
              <a:gd name="connsiteY4-252" fmla="*/ 651948 h 651948"/>
              <a:gd name="connsiteX5-253" fmla="*/ 3176 w 660191"/>
              <a:gd name="connsiteY5-254" fmla="*/ 335425 h 651948"/>
              <a:gd name="connsiteX6-255" fmla="*/ 62645 w 660191"/>
              <a:gd name="connsiteY6-256" fmla="*/ 132509 h 651948"/>
              <a:gd name="connsiteX0-257" fmla="*/ 253837 w 660897"/>
              <a:gd name="connsiteY0-258" fmla="*/ 45475 h 656354"/>
              <a:gd name="connsiteX1-259" fmla="*/ 161329 w 660897"/>
              <a:gd name="connsiteY1-260" fmla="*/ 67429 h 656354"/>
              <a:gd name="connsiteX2-261" fmla="*/ 410712 w 660897"/>
              <a:gd name="connsiteY2-262" fmla="*/ 17553 h 656354"/>
              <a:gd name="connsiteX3-263" fmla="*/ 659670 w 660897"/>
              <a:gd name="connsiteY3-264" fmla="*/ 339831 h 656354"/>
              <a:gd name="connsiteX4-265" fmla="*/ 331423 w 660897"/>
              <a:gd name="connsiteY4-266" fmla="*/ 656354 h 656354"/>
              <a:gd name="connsiteX5-267" fmla="*/ 3176 w 660897"/>
              <a:gd name="connsiteY5-268" fmla="*/ 339831 h 656354"/>
              <a:gd name="connsiteX6-269" fmla="*/ 62645 w 660897"/>
              <a:gd name="connsiteY6-270" fmla="*/ 136915 h 656354"/>
              <a:gd name="connsiteX0-271" fmla="*/ 253837 w 660406"/>
              <a:gd name="connsiteY0-272" fmla="*/ 41070 h 651949"/>
              <a:gd name="connsiteX1-273" fmla="*/ 161329 w 660406"/>
              <a:gd name="connsiteY1-274" fmla="*/ 63024 h 651949"/>
              <a:gd name="connsiteX2-275" fmla="*/ 410712 w 660406"/>
              <a:gd name="connsiteY2-276" fmla="*/ 13148 h 651949"/>
              <a:gd name="connsiteX3-277" fmla="*/ 659670 w 660406"/>
              <a:gd name="connsiteY3-278" fmla="*/ 335426 h 651949"/>
              <a:gd name="connsiteX4-279" fmla="*/ 331423 w 660406"/>
              <a:gd name="connsiteY4-280" fmla="*/ 651949 h 651949"/>
              <a:gd name="connsiteX5-281" fmla="*/ 3176 w 660406"/>
              <a:gd name="connsiteY5-282" fmla="*/ 335426 h 651949"/>
              <a:gd name="connsiteX6-283" fmla="*/ 62645 w 660406"/>
              <a:gd name="connsiteY6-284" fmla="*/ 132510 h 651949"/>
              <a:gd name="connsiteX0-285" fmla="*/ 161329 w 660406"/>
              <a:gd name="connsiteY0-286" fmla="*/ 63024 h 651949"/>
              <a:gd name="connsiteX1-287" fmla="*/ 410712 w 660406"/>
              <a:gd name="connsiteY1-288" fmla="*/ 13148 h 651949"/>
              <a:gd name="connsiteX2-289" fmla="*/ 659670 w 660406"/>
              <a:gd name="connsiteY2-290" fmla="*/ 335426 h 651949"/>
              <a:gd name="connsiteX3-291" fmla="*/ 331423 w 660406"/>
              <a:gd name="connsiteY3-292" fmla="*/ 651949 h 651949"/>
              <a:gd name="connsiteX4-293" fmla="*/ 3176 w 660406"/>
              <a:gd name="connsiteY4-294" fmla="*/ 335426 h 651949"/>
              <a:gd name="connsiteX5-295" fmla="*/ 62645 w 660406"/>
              <a:gd name="connsiteY5-296" fmla="*/ 132510 h 651949"/>
              <a:gd name="connsiteX0-297" fmla="*/ 128078 w 660207"/>
              <a:gd name="connsiteY0-298" fmla="*/ 63024 h 651949"/>
              <a:gd name="connsiteX1-299" fmla="*/ 410712 w 660207"/>
              <a:gd name="connsiteY1-300" fmla="*/ 13148 h 651949"/>
              <a:gd name="connsiteX2-301" fmla="*/ 659670 w 660207"/>
              <a:gd name="connsiteY2-302" fmla="*/ 335426 h 651949"/>
              <a:gd name="connsiteX3-303" fmla="*/ 331423 w 660207"/>
              <a:gd name="connsiteY3-304" fmla="*/ 651949 h 651949"/>
              <a:gd name="connsiteX4-305" fmla="*/ 3176 w 660207"/>
              <a:gd name="connsiteY4-306" fmla="*/ 335426 h 651949"/>
              <a:gd name="connsiteX5-307" fmla="*/ 62645 w 660207"/>
              <a:gd name="connsiteY5-308" fmla="*/ 132510 h 651949"/>
              <a:gd name="connsiteX0-309" fmla="*/ 128078 w 660438"/>
              <a:gd name="connsiteY0-310" fmla="*/ 60888 h 649813"/>
              <a:gd name="connsiteX1-311" fmla="*/ 410712 w 660438"/>
              <a:gd name="connsiteY1-312" fmla="*/ 11012 h 649813"/>
              <a:gd name="connsiteX2-313" fmla="*/ 659670 w 660438"/>
              <a:gd name="connsiteY2-314" fmla="*/ 333290 h 649813"/>
              <a:gd name="connsiteX3-315" fmla="*/ 331423 w 660438"/>
              <a:gd name="connsiteY3-316" fmla="*/ 649813 h 649813"/>
              <a:gd name="connsiteX4-317" fmla="*/ 3176 w 660438"/>
              <a:gd name="connsiteY4-318" fmla="*/ 333290 h 649813"/>
              <a:gd name="connsiteX5-319" fmla="*/ 62645 w 660438"/>
              <a:gd name="connsiteY5-320" fmla="*/ 130374 h 649813"/>
              <a:gd name="connsiteX0-321" fmla="*/ 128078 w 660438"/>
              <a:gd name="connsiteY0-322" fmla="*/ 64927 h 653852"/>
              <a:gd name="connsiteX1-323" fmla="*/ 410712 w 660438"/>
              <a:gd name="connsiteY1-324" fmla="*/ 15051 h 653852"/>
              <a:gd name="connsiteX2-325" fmla="*/ 659670 w 660438"/>
              <a:gd name="connsiteY2-326" fmla="*/ 337329 h 653852"/>
              <a:gd name="connsiteX3-327" fmla="*/ 331423 w 660438"/>
              <a:gd name="connsiteY3-328" fmla="*/ 653852 h 653852"/>
              <a:gd name="connsiteX4-329" fmla="*/ 3176 w 660438"/>
              <a:gd name="connsiteY4-330" fmla="*/ 337329 h 653852"/>
              <a:gd name="connsiteX5-331" fmla="*/ 62645 w 660438"/>
              <a:gd name="connsiteY5-332" fmla="*/ 134413 h 653852"/>
              <a:gd name="connsiteX0-333" fmla="*/ 128078 w 687378"/>
              <a:gd name="connsiteY0-334" fmla="*/ 58090 h 647015"/>
              <a:gd name="connsiteX1-335" fmla="*/ 571432 w 687378"/>
              <a:gd name="connsiteY1-336" fmla="*/ 16673 h 647015"/>
              <a:gd name="connsiteX2-337" fmla="*/ 659670 w 687378"/>
              <a:gd name="connsiteY2-338" fmla="*/ 330492 h 647015"/>
              <a:gd name="connsiteX3-339" fmla="*/ 331423 w 687378"/>
              <a:gd name="connsiteY3-340" fmla="*/ 647015 h 647015"/>
              <a:gd name="connsiteX4-341" fmla="*/ 3176 w 687378"/>
              <a:gd name="connsiteY4-342" fmla="*/ 330492 h 647015"/>
              <a:gd name="connsiteX5-343" fmla="*/ 62645 w 687378"/>
              <a:gd name="connsiteY5-344" fmla="*/ 127576 h 647015"/>
              <a:gd name="connsiteX0-345" fmla="*/ 128078 w 677145"/>
              <a:gd name="connsiteY0-346" fmla="*/ 58090 h 663933"/>
              <a:gd name="connsiteX1-347" fmla="*/ 571432 w 677145"/>
              <a:gd name="connsiteY1-348" fmla="*/ 16673 h 663933"/>
              <a:gd name="connsiteX2-349" fmla="*/ 659670 w 677145"/>
              <a:gd name="connsiteY2-350" fmla="*/ 330492 h 663933"/>
              <a:gd name="connsiteX3-351" fmla="*/ 559815 w 677145"/>
              <a:gd name="connsiteY3-352" fmla="*/ 663933 h 663933"/>
              <a:gd name="connsiteX4-353" fmla="*/ 3176 w 677145"/>
              <a:gd name="connsiteY4-354" fmla="*/ 330492 h 663933"/>
              <a:gd name="connsiteX5-355" fmla="*/ 62645 w 677145"/>
              <a:gd name="connsiteY5-356" fmla="*/ 127576 h 663933"/>
              <a:gd name="connsiteX0-357" fmla="*/ 101940 w 644966"/>
              <a:gd name="connsiteY0-358" fmla="*/ 58090 h 685888"/>
              <a:gd name="connsiteX1-359" fmla="*/ 545294 w 644966"/>
              <a:gd name="connsiteY1-360" fmla="*/ 16673 h 685888"/>
              <a:gd name="connsiteX2-361" fmla="*/ 633532 w 644966"/>
              <a:gd name="connsiteY2-362" fmla="*/ 330492 h 685888"/>
              <a:gd name="connsiteX3-363" fmla="*/ 533677 w 644966"/>
              <a:gd name="connsiteY3-364" fmla="*/ 663933 h 685888"/>
              <a:gd name="connsiteX4-365" fmla="*/ 10874 w 644966"/>
              <a:gd name="connsiteY4-366" fmla="*/ 575801 h 685888"/>
              <a:gd name="connsiteX5-367" fmla="*/ 36507 w 644966"/>
              <a:gd name="connsiteY5-368" fmla="*/ 127576 h 685888"/>
              <a:gd name="connsiteX0-369" fmla="*/ 101940 w 642626"/>
              <a:gd name="connsiteY0-370" fmla="*/ 58090 h 654766"/>
              <a:gd name="connsiteX1-371" fmla="*/ 545294 w 642626"/>
              <a:gd name="connsiteY1-372" fmla="*/ 16673 h 654766"/>
              <a:gd name="connsiteX2-373" fmla="*/ 633532 w 642626"/>
              <a:gd name="connsiteY2-374" fmla="*/ 330492 h 654766"/>
              <a:gd name="connsiteX3-375" fmla="*/ 567513 w 642626"/>
              <a:gd name="connsiteY3-376" fmla="*/ 613179 h 654766"/>
              <a:gd name="connsiteX4-377" fmla="*/ 10874 w 642626"/>
              <a:gd name="connsiteY4-378" fmla="*/ 575801 h 654766"/>
              <a:gd name="connsiteX5-379" fmla="*/ 36507 w 642626"/>
              <a:gd name="connsiteY5-380" fmla="*/ 127576 h 654766"/>
              <a:gd name="connsiteX0-381" fmla="*/ 101940 w 642626"/>
              <a:gd name="connsiteY0-382" fmla="*/ 30477 h 627153"/>
              <a:gd name="connsiteX1-383" fmla="*/ 545294 w 642626"/>
              <a:gd name="connsiteY1-384" fmla="*/ 31354 h 627153"/>
              <a:gd name="connsiteX2-385" fmla="*/ 633532 w 642626"/>
              <a:gd name="connsiteY2-386" fmla="*/ 302879 h 627153"/>
              <a:gd name="connsiteX3-387" fmla="*/ 567513 w 642626"/>
              <a:gd name="connsiteY3-388" fmla="*/ 585566 h 627153"/>
              <a:gd name="connsiteX4-389" fmla="*/ 10874 w 642626"/>
              <a:gd name="connsiteY4-390" fmla="*/ 548188 h 627153"/>
              <a:gd name="connsiteX5-391" fmla="*/ 36507 w 642626"/>
              <a:gd name="connsiteY5-392" fmla="*/ 99963 h 627153"/>
              <a:gd name="connsiteX0-393" fmla="*/ 101940 w 641803"/>
              <a:gd name="connsiteY0-394" fmla="*/ 32533 h 629209"/>
              <a:gd name="connsiteX1-395" fmla="*/ 545294 w 641803"/>
              <a:gd name="connsiteY1-396" fmla="*/ 33410 h 629209"/>
              <a:gd name="connsiteX2-397" fmla="*/ 633532 w 641803"/>
              <a:gd name="connsiteY2-398" fmla="*/ 304935 h 629209"/>
              <a:gd name="connsiteX3-399" fmla="*/ 567513 w 641803"/>
              <a:gd name="connsiteY3-400" fmla="*/ 587622 h 629209"/>
              <a:gd name="connsiteX4-401" fmla="*/ 10874 w 641803"/>
              <a:gd name="connsiteY4-402" fmla="*/ 550244 h 629209"/>
              <a:gd name="connsiteX5-403" fmla="*/ 36507 w 641803"/>
              <a:gd name="connsiteY5-404" fmla="*/ 102019 h 629209"/>
              <a:gd name="connsiteX0-405" fmla="*/ 93785 w 633648"/>
              <a:gd name="connsiteY0-406" fmla="*/ 32533 h 629209"/>
              <a:gd name="connsiteX1-407" fmla="*/ 537139 w 633648"/>
              <a:gd name="connsiteY1-408" fmla="*/ 33410 h 629209"/>
              <a:gd name="connsiteX2-409" fmla="*/ 625377 w 633648"/>
              <a:gd name="connsiteY2-410" fmla="*/ 304935 h 629209"/>
              <a:gd name="connsiteX3-411" fmla="*/ 559358 w 633648"/>
              <a:gd name="connsiteY3-412" fmla="*/ 587622 h 629209"/>
              <a:gd name="connsiteX4-413" fmla="*/ 2719 w 633648"/>
              <a:gd name="connsiteY4-414" fmla="*/ 550244 h 629209"/>
              <a:gd name="connsiteX5-415" fmla="*/ 28352 w 633648"/>
              <a:gd name="connsiteY5-416" fmla="*/ 102019 h 629209"/>
              <a:gd name="connsiteX0-417" fmla="*/ 103603 w 643466"/>
              <a:gd name="connsiteY0-418" fmla="*/ 32533 h 629209"/>
              <a:gd name="connsiteX1-419" fmla="*/ 546957 w 643466"/>
              <a:gd name="connsiteY1-420" fmla="*/ 33410 h 629209"/>
              <a:gd name="connsiteX2-421" fmla="*/ 635195 w 643466"/>
              <a:gd name="connsiteY2-422" fmla="*/ 304935 h 629209"/>
              <a:gd name="connsiteX3-423" fmla="*/ 569176 w 643466"/>
              <a:gd name="connsiteY3-424" fmla="*/ 587622 h 629209"/>
              <a:gd name="connsiteX4-425" fmla="*/ 12537 w 643466"/>
              <a:gd name="connsiteY4-426" fmla="*/ 550244 h 629209"/>
              <a:gd name="connsiteX5-427" fmla="*/ 4334 w 643466"/>
              <a:gd name="connsiteY5-428" fmla="*/ 102019 h 629209"/>
              <a:gd name="connsiteX0-429" fmla="*/ 103603 w 643466"/>
              <a:gd name="connsiteY0-430" fmla="*/ 32533 h 613248"/>
              <a:gd name="connsiteX1-431" fmla="*/ 546957 w 643466"/>
              <a:gd name="connsiteY1-432" fmla="*/ 33410 h 613248"/>
              <a:gd name="connsiteX2-433" fmla="*/ 635195 w 643466"/>
              <a:gd name="connsiteY2-434" fmla="*/ 304935 h 613248"/>
              <a:gd name="connsiteX3-435" fmla="*/ 569176 w 643466"/>
              <a:gd name="connsiteY3-436" fmla="*/ 587622 h 613248"/>
              <a:gd name="connsiteX4-437" fmla="*/ 12537 w 643466"/>
              <a:gd name="connsiteY4-438" fmla="*/ 518643 h 613248"/>
              <a:gd name="connsiteX5-439" fmla="*/ 4334 w 643466"/>
              <a:gd name="connsiteY5-440" fmla="*/ 102019 h 613248"/>
              <a:gd name="connsiteX0-441" fmla="*/ 103603 w 622280"/>
              <a:gd name="connsiteY0-442" fmla="*/ 51723 h 632438"/>
              <a:gd name="connsiteX1-443" fmla="*/ 546957 w 622280"/>
              <a:gd name="connsiteY1-444" fmla="*/ 52600 h 632438"/>
              <a:gd name="connsiteX2-445" fmla="*/ 569176 w 622280"/>
              <a:gd name="connsiteY2-446" fmla="*/ 606812 h 632438"/>
              <a:gd name="connsiteX3-447" fmla="*/ 12537 w 622280"/>
              <a:gd name="connsiteY3-448" fmla="*/ 537833 h 632438"/>
              <a:gd name="connsiteX4-449" fmla="*/ 4334 w 622280"/>
              <a:gd name="connsiteY4-450" fmla="*/ 121209 h 632438"/>
              <a:gd name="connsiteX0-451" fmla="*/ 103603 w 640916"/>
              <a:gd name="connsiteY0-452" fmla="*/ 51277 h 628066"/>
              <a:gd name="connsiteX1-453" fmla="*/ 546957 w 640916"/>
              <a:gd name="connsiteY1-454" fmla="*/ 52154 h 628066"/>
              <a:gd name="connsiteX2-455" fmla="*/ 595444 w 640916"/>
              <a:gd name="connsiteY2-456" fmla="*/ 600046 h 628066"/>
              <a:gd name="connsiteX3-457" fmla="*/ 12537 w 640916"/>
              <a:gd name="connsiteY3-458" fmla="*/ 537387 h 628066"/>
              <a:gd name="connsiteX4-459" fmla="*/ 4334 w 640916"/>
              <a:gd name="connsiteY4-460" fmla="*/ 120763 h 628066"/>
              <a:gd name="connsiteX0-461" fmla="*/ 103603 w 629940"/>
              <a:gd name="connsiteY0-462" fmla="*/ 26437 h 603226"/>
              <a:gd name="connsiteX1-463" fmla="*/ 546957 w 629940"/>
              <a:gd name="connsiteY1-464" fmla="*/ 27314 h 603226"/>
              <a:gd name="connsiteX2-465" fmla="*/ 595444 w 629940"/>
              <a:gd name="connsiteY2-466" fmla="*/ 575206 h 603226"/>
              <a:gd name="connsiteX3-467" fmla="*/ 12537 w 629940"/>
              <a:gd name="connsiteY3-468" fmla="*/ 512547 h 603226"/>
              <a:gd name="connsiteX4-469" fmla="*/ 4334 w 629940"/>
              <a:gd name="connsiteY4-470" fmla="*/ 95923 h 603226"/>
              <a:gd name="connsiteX0-471" fmla="*/ 103603 w 651443"/>
              <a:gd name="connsiteY0-472" fmla="*/ 20041 h 614843"/>
              <a:gd name="connsiteX1-473" fmla="*/ 608249 w 651443"/>
              <a:gd name="connsiteY1-474" fmla="*/ 39879 h 614843"/>
              <a:gd name="connsiteX2-475" fmla="*/ 595444 w 651443"/>
              <a:gd name="connsiteY2-476" fmla="*/ 568810 h 614843"/>
              <a:gd name="connsiteX3-477" fmla="*/ 12537 w 651443"/>
              <a:gd name="connsiteY3-478" fmla="*/ 506151 h 614843"/>
              <a:gd name="connsiteX4-479" fmla="*/ 4334 w 651443"/>
              <a:gd name="connsiteY4-480" fmla="*/ 89527 h 614843"/>
              <a:gd name="connsiteX0-481" fmla="*/ 103603 w 640788"/>
              <a:gd name="connsiteY0-482" fmla="*/ 20041 h 614843"/>
              <a:gd name="connsiteX1-483" fmla="*/ 581981 w 640788"/>
              <a:gd name="connsiteY1-484" fmla="*/ 39879 h 614843"/>
              <a:gd name="connsiteX2-485" fmla="*/ 595444 w 640788"/>
              <a:gd name="connsiteY2-486" fmla="*/ 568810 h 614843"/>
              <a:gd name="connsiteX3-487" fmla="*/ 12537 w 640788"/>
              <a:gd name="connsiteY3-488" fmla="*/ 506151 h 614843"/>
              <a:gd name="connsiteX4-489" fmla="*/ 4334 w 640788"/>
              <a:gd name="connsiteY4-490" fmla="*/ 89527 h 614843"/>
              <a:gd name="connsiteX0-491" fmla="*/ 103603 w 673655"/>
              <a:gd name="connsiteY0-492" fmla="*/ 38763 h 618146"/>
              <a:gd name="connsiteX1-493" fmla="*/ 581981 w 673655"/>
              <a:gd name="connsiteY1-494" fmla="*/ 58601 h 618146"/>
              <a:gd name="connsiteX2-495" fmla="*/ 621713 w 673655"/>
              <a:gd name="connsiteY2-496" fmla="*/ 562250 h 618146"/>
              <a:gd name="connsiteX3-497" fmla="*/ 12537 w 673655"/>
              <a:gd name="connsiteY3-498" fmla="*/ 524873 h 618146"/>
              <a:gd name="connsiteX4-499" fmla="*/ 4334 w 673655"/>
              <a:gd name="connsiteY4-500" fmla="*/ 108249 h 618146"/>
              <a:gd name="connsiteX0-501" fmla="*/ 103603 w 654750"/>
              <a:gd name="connsiteY0-502" fmla="*/ 38763 h 605787"/>
              <a:gd name="connsiteX1-503" fmla="*/ 581981 w 654750"/>
              <a:gd name="connsiteY1-504" fmla="*/ 58601 h 605787"/>
              <a:gd name="connsiteX2-505" fmla="*/ 621713 w 654750"/>
              <a:gd name="connsiteY2-506" fmla="*/ 562250 h 605787"/>
              <a:gd name="connsiteX3-507" fmla="*/ 12537 w 654750"/>
              <a:gd name="connsiteY3-508" fmla="*/ 524873 h 605787"/>
              <a:gd name="connsiteX4-509" fmla="*/ 4334 w 654750"/>
              <a:gd name="connsiteY4-510" fmla="*/ 108249 h 605787"/>
              <a:gd name="connsiteX0-511" fmla="*/ 103603 w 643734"/>
              <a:gd name="connsiteY0-512" fmla="*/ 31800 h 598824"/>
              <a:gd name="connsiteX1-513" fmla="*/ 581981 w 643734"/>
              <a:gd name="connsiteY1-514" fmla="*/ 51638 h 598824"/>
              <a:gd name="connsiteX2-515" fmla="*/ 621713 w 643734"/>
              <a:gd name="connsiteY2-516" fmla="*/ 555287 h 598824"/>
              <a:gd name="connsiteX3-517" fmla="*/ 12537 w 643734"/>
              <a:gd name="connsiteY3-518" fmla="*/ 517910 h 598824"/>
              <a:gd name="connsiteX4-519" fmla="*/ 4334 w 643734"/>
              <a:gd name="connsiteY4-520" fmla="*/ 101286 h 598824"/>
              <a:gd name="connsiteX0-521" fmla="*/ 103603 w 643734"/>
              <a:gd name="connsiteY0-522" fmla="*/ 24551 h 591575"/>
              <a:gd name="connsiteX1-523" fmla="*/ 581981 w 643734"/>
              <a:gd name="connsiteY1-524" fmla="*/ 44389 h 591575"/>
              <a:gd name="connsiteX2-525" fmla="*/ 621713 w 643734"/>
              <a:gd name="connsiteY2-526" fmla="*/ 548038 h 591575"/>
              <a:gd name="connsiteX3-527" fmla="*/ 12537 w 643734"/>
              <a:gd name="connsiteY3-528" fmla="*/ 510661 h 591575"/>
              <a:gd name="connsiteX4-529" fmla="*/ 4334 w 643734"/>
              <a:gd name="connsiteY4-530" fmla="*/ 94037 h 591575"/>
              <a:gd name="connsiteX0-531" fmla="*/ 103603 w 643734"/>
              <a:gd name="connsiteY0-532" fmla="*/ 20135 h 587159"/>
              <a:gd name="connsiteX1-533" fmla="*/ 581981 w 643734"/>
              <a:gd name="connsiteY1-534" fmla="*/ 39973 h 587159"/>
              <a:gd name="connsiteX2-535" fmla="*/ 621713 w 643734"/>
              <a:gd name="connsiteY2-536" fmla="*/ 543622 h 587159"/>
              <a:gd name="connsiteX3-537" fmla="*/ 12537 w 643734"/>
              <a:gd name="connsiteY3-538" fmla="*/ 506245 h 587159"/>
              <a:gd name="connsiteX4-539" fmla="*/ 4334 w 643734"/>
              <a:gd name="connsiteY4-540" fmla="*/ 89621 h 587159"/>
              <a:gd name="connsiteX0-541" fmla="*/ 51067 w 657504"/>
              <a:gd name="connsiteY0-542" fmla="*/ 31623 h 592327"/>
              <a:gd name="connsiteX1-543" fmla="*/ 581981 w 657504"/>
              <a:gd name="connsiteY1-544" fmla="*/ 45141 h 592327"/>
              <a:gd name="connsiteX2-545" fmla="*/ 621713 w 657504"/>
              <a:gd name="connsiteY2-546" fmla="*/ 548790 h 592327"/>
              <a:gd name="connsiteX3-547" fmla="*/ 12537 w 657504"/>
              <a:gd name="connsiteY3-548" fmla="*/ 511413 h 592327"/>
              <a:gd name="connsiteX4-549" fmla="*/ 4334 w 657504"/>
              <a:gd name="connsiteY4-550" fmla="*/ 94789 h 592327"/>
              <a:gd name="connsiteX0-551" fmla="*/ 51067 w 676118"/>
              <a:gd name="connsiteY0-552" fmla="*/ 31623 h 604686"/>
              <a:gd name="connsiteX1-553" fmla="*/ 581981 w 676118"/>
              <a:gd name="connsiteY1-554" fmla="*/ 45141 h 604686"/>
              <a:gd name="connsiteX2-555" fmla="*/ 621713 w 676118"/>
              <a:gd name="connsiteY2-556" fmla="*/ 548790 h 604686"/>
              <a:gd name="connsiteX3-557" fmla="*/ 12537 w 676118"/>
              <a:gd name="connsiteY3-558" fmla="*/ 511413 h 604686"/>
              <a:gd name="connsiteX4-559" fmla="*/ 4334 w 676118"/>
              <a:gd name="connsiteY4-560" fmla="*/ 94789 h 604686"/>
              <a:gd name="connsiteX0-561" fmla="*/ 51067 w 659741"/>
              <a:gd name="connsiteY0-562" fmla="*/ 18182 h 591245"/>
              <a:gd name="connsiteX1-563" fmla="*/ 581981 w 659741"/>
              <a:gd name="connsiteY1-564" fmla="*/ 31700 h 591245"/>
              <a:gd name="connsiteX2-565" fmla="*/ 621713 w 659741"/>
              <a:gd name="connsiteY2-566" fmla="*/ 535349 h 591245"/>
              <a:gd name="connsiteX3-567" fmla="*/ 12537 w 659741"/>
              <a:gd name="connsiteY3-568" fmla="*/ 497972 h 591245"/>
              <a:gd name="connsiteX4-569" fmla="*/ 4334 w 659741"/>
              <a:gd name="connsiteY4-570" fmla="*/ 81348 h 591245"/>
              <a:gd name="connsiteX0-571" fmla="*/ 51067 w 671131"/>
              <a:gd name="connsiteY0-572" fmla="*/ 18182 h 591245"/>
              <a:gd name="connsiteX1-573" fmla="*/ 617005 w 671131"/>
              <a:gd name="connsiteY1-574" fmla="*/ 31700 h 591245"/>
              <a:gd name="connsiteX2-575" fmla="*/ 621713 w 671131"/>
              <a:gd name="connsiteY2-576" fmla="*/ 535349 h 591245"/>
              <a:gd name="connsiteX3-577" fmla="*/ 12537 w 671131"/>
              <a:gd name="connsiteY3-578" fmla="*/ 497972 h 591245"/>
              <a:gd name="connsiteX4-579" fmla="*/ 4334 w 671131"/>
              <a:gd name="connsiteY4-580" fmla="*/ 81348 h 591245"/>
              <a:gd name="connsiteX0-581" fmla="*/ 51067 w 648099"/>
              <a:gd name="connsiteY0-582" fmla="*/ 18182 h 578886"/>
              <a:gd name="connsiteX1-583" fmla="*/ 617005 w 648099"/>
              <a:gd name="connsiteY1-584" fmla="*/ 31700 h 578886"/>
              <a:gd name="connsiteX2-585" fmla="*/ 621713 w 648099"/>
              <a:gd name="connsiteY2-586" fmla="*/ 535349 h 578886"/>
              <a:gd name="connsiteX3-587" fmla="*/ 12537 w 648099"/>
              <a:gd name="connsiteY3-588" fmla="*/ 497972 h 578886"/>
              <a:gd name="connsiteX4-589" fmla="*/ 4334 w 648099"/>
              <a:gd name="connsiteY4-590" fmla="*/ 81348 h 578886"/>
              <a:gd name="connsiteX0-591" fmla="*/ 51067 w 648099"/>
              <a:gd name="connsiteY0-592" fmla="*/ 18182 h 565791"/>
              <a:gd name="connsiteX1-593" fmla="*/ 617005 w 648099"/>
              <a:gd name="connsiteY1-594" fmla="*/ 31700 h 565791"/>
              <a:gd name="connsiteX2-595" fmla="*/ 621713 w 648099"/>
              <a:gd name="connsiteY2-596" fmla="*/ 535349 h 565791"/>
              <a:gd name="connsiteX3-597" fmla="*/ 12537 w 648099"/>
              <a:gd name="connsiteY3-598" fmla="*/ 497972 h 565791"/>
              <a:gd name="connsiteX4-599" fmla="*/ 4334 w 648099"/>
              <a:gd name="connsiteY4-600" fmla="*/ 81348 h 565791"/>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648099" h="565791">
                <a:moveTo>
                  <a:pt x="51067" y="18182"/>
                </a:moveTo>
                <a:cubicBezTo>
                  <a:pt x="281003" y="7261"/>
                  <a:pt x="591945" y="-22893"/>
                  <a:pt x="617005" y="31700"/>
                </a:cubicBezTo>
                <a:cubicBezTo>
                  <a:pt x="642065" y="86293"/>
                  <a:pt x="669922" y="489239"/>
                  <a:pt x="621713" y="535349"/>
                </a:cubicBezTo>
                <a:cubicBezTo>
                  <a:pt x="573504" y="581459"/>
                  <a:pt x="32838" y="579874"/>
                  <a:pt x="12537" y="497972"/>
                </a:cubicBezTo>
                <a:cubicBezTo>
                  <a:pt x="992" y="378148"/>
                  <a:pt x="-4426" y="189998"/>
                  <a:pt x="4334" y="81348"/>
                </a:cubicBezTo>
              </a:path>
            </a:pathLst>
          </a:custGeom>
          <a:ln w="22225" cap="rnd">
            <a:solidFill>
              <a:schemeClr val="tx1">
                <a:lumMod val="75000"/>
                <a:lumOff val="25000"/>
              </a:schemeClr>
            </a:solidFill>
            <a:prstDash val="solid"/>
            <a:round/>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r>
              <a:rPr lang="en-US" altLang="zh-CN" spc="-300" dirty="0">
                <a:solidFill>
                  <a:schemeClr val="tx1">
                    <a:lumMod val="95000"/>
                    <a:lumOff val="5000"/>
                  </a:schemeClr>
                </a:solidFill>
                <a:latin typeface="仓耳青禾体-谷力 W05" panose="02020400000000000000" pitchFamily="18" charset="-122"/>
                <a:ea typeface="仓耳青禾体-谷力 W05" panose="02020400000000000000" pitchFamily="18" charset="-122"/>
                <a:cs typeface="+mn-ea"/>
                <a:sym typeface="+mn-lt"/>
              </a:rPr>
              <a:t>Scene 3</a:t>
            </a:r>
            <a:endParaRPr lang="en-US" altLang="zh-CN" spc="-300" dirty="0">
              <a:solidFill>
                <a:schemeClr val="tx1">
                  <a:lumMod val="95000"/>
                  <a:lumOff val="5000"/>
                </a:schemeClr>
              </a:solidFill>
              <a:latin typeface="仓耳青禾体-谷力 W05" panose="02020400000000000000" pitchFamily="18" charset="-122"/>
              <a:ea typeface="仓耳青禾体-谷力 W05" panose="02020400000000000000" pitchFamily="18" charset="-122"/>
              <a:cs typeface="+mn-ea"/>
              <a:sym typeface="+mn-lt"/>
            </a:endParaRPr>
          </a:p>
        </p:txBody>
      </p:sp>
      <p:sp useBgFill="1">
        <p:nvSpPr>
          <p:cNvPr id="9" name="椭圆 31"/>
          <p:cNvSpPr/>
          <p:nvPr>
            <p:custDataLst>
              <p:tags r:id="rId8"/>
            </p:custDataLst>
          </p:nvPr>
        </p:nvSpPr>
        <p:spPr>
          <a:xfrm>
            <a:off x="6012180" y="4048125"/>
            <a:ext cx="1131570" cy="483235"/>
          </a:xfrm>
          <a:custGeom>
            <a:avLst/>
            <a:gdLst>
              <a:gd name="connsiteX0" fmla="*/ 0 w 656493"/>
              <a:gd name="connsiteY0" fmla="*/ 316523 h 633046"/>
              <a:gd name="connsiteX1" fmla="*/ 328247 w 656493"/>
              <a:gd name="connsiteY1" fmla="*/ 0 h 633046"/>
              <a:gd name="connsiteX2" fmla="*/ 656494 w 656493"/>
              <a:gd name="connsiteY2" fmla="*/ 316523 h 633046"/>
              <a:gd name="connsiteX3" fmla="*/ 328247 w 656493"/>
              <a:gd name="connsiteY3" fmla="*/ 633046 h 633046"/>
              <a:gd name="connsiteX4" fmla="*/ 0 w 656493"/>
              <a:gd name="connsiteY4" fmla="*/ 316523 h 633046"/>
              <a:gd name="connsiteX0-1" fmla="*/ 328247 w 656494"/>
              <a:gd name="connsiteY0-2" fmla="*/ 0 h 633046"/>
              <a:gd name="connsiteX1-3" fmla="*/ 656494 w 656494"/>
              <a:gd name="connsiteY1-4" fmla="*/ 316523 h 633046"/>
              <a:gd name="connsiteX2-5" fmla="*/ 328247 w 656494"/>
              <a:gd name="connsiteY2-6" fmla="*/ 633046 h 633046"/>
              <a:gd name="connsiteX3-7" fmla="*/ 0 w 656494"/>
              <a:gd name="connsiteY3-8" fmla="*/ 316523 h 633046"/>
              <a:gd name="connsiteX4-9" fmla="*/ 419687 w 656494"/>
              <a:gd name="connsiteY4-10" fmla="*/ 91440 h 633046"/>
              <a:gd name="connsiteX0-11" fmla="*/ 402964 w 731211"/>
              <a:gd name="connsiteY0-12" fmla="*/ 0 h 633046"/>
              <a:gd name="connsiteX1-13" fmla="*/ 731211 w 731211"/>
              <a:gd name="connsiteY1-14" fmla="*/ 316523 h 633046"/>
              <a:gd name="connsiteX2-15" fmla="*/ 402964 w 731211"/>
              <a:gd name="connsiteY2-16" fmla="*/ 633046 h 633046"/>
              <a:gd name="connsiteX3-17" fmla="*/ 74717 w 731211"/>
              <a:gd name="connsiteY3-18" fmla="*/ 316523 h 633046"/>
              <a:gd name="connsiteX4-19" fmla="*/ 161895 w 731211"/>
              <a:gd name="connsiteY4-20" fmla="*/ 152400 h 633046"/>
              <a:gd name="connsiteX0-21" fmla="*/ 353700 w 681947"/>
              <a:gd name="connsiteY0-22" fmla="*/ 0 h 633046"/>
              <a:gd name="connsiteX1-23" fmla="*/ 681947 w 681947"/>
              <a:gd name="connsiteY1-24" fmla="*/ 316523 h 633046"/>
              <a:gd name="connsiteX2-25" fmla="*/ 353700 w 681947"/>
              <a:gd name="connsiteY2-26" fmla="*/ 633046 h 633046"/>
              <a:gd name="connsiteX3-27" fmla="*/ 25453 w 681947"/>
              <a:gd name="connsiteY3-28" fmla="*/ 316523 h 633046"/>
              <a:gd name="connsiteX4-29" fmla="*/ 112631 w 681947"/>
              <a:gd name="connsiteY4-30" fmla="*/ 152400 h 633046"/>
              <a:gd name="connsiteX0-31" fmla="*/ 341249 w 669496"/>
              <a:gd name="connsiteY0-32" fmla="*/ 0 h 633046"/>
              <a:gd name="connsiteX1-33" fmla="*/ 669496 w 669496"/>
              <a:gd name="connsiteY1-34" fmla="*/ 316523 h 633046"/>
              <a:gd name="connsiteX2-35" fmla="*/ 341249 w 669496"/>
              <a:gd name="connsiteY2-36" fmla="*/ 633046 h 633046"/>
              <a:gd name="connsiteX3-37" fmla="*/ 13002 w 669496"/>
              <a:gd name="connsiteY3-38" fmla="*/ 316523 h 633046"/>
              <a:gd name="connsiteX4-39" fmla="*/ 100180 w 669496"/>
              <a:gd name="connsiteY4-40" fmla="*/ 152400 h 633046"/>
              <a:gd name="connsiteX0-41" fmla="*/ 347951 w 676198"/>
              <a:gd name="connsiteY0-42" fmla="*/ 0 h 633046"/>
              <a:gd name="connsiteX1-43" fmla="*/ 676198 w 676198"/>
              <a:gd name="connsiteY1-44" fmla="*/ 316523 h 633046"/>
              <a:gd name="connsiteX2-45" fmla="*/ 347951 w 676198"/>
              <a:gd name="connsiteY2-46" fmla="*/ 633046 h 633046"/>
              <a:gd name="connsiteX3-47" fmla="*/ 19704 w 676198"/>
              <a:gd name="connsiteY3-48" fmla="*/ 316523 h 633046"/>
              <a:gd name="connsiteX4-49" fmla="*/ 79173 w 676198"/>
              <a:gd name="connsiteY4-50" fmla="*/ 113607 h 633046"/>
              <a:gd name="connsiteX0-51" fmla="*/ 333371 w 661618"/>
              <a:gd name="connsiteY0-52" fmla="*/ 0 h 633046"/>
              <a:gd name="connsiteX1-53" fmla="*/ 661618 w 661618"/>
              <a:gd name="connsiteY1-54" fmla="*/ 316523 h 633046"/>
              <a:gd name="connsiteX2-55" fmla="*/ 333371 w 661618"/>
              <a:gd name="connsiteY2-56" fmla="*/ 633046 h 633046"/>
              <a:gd name="connsiteX3-57" fmla="*/ 5124 w 661618"/>
              <a:gd name="connsiteY3-58" fmla="*/ 316523 h 633046"/>
              <a:gd name="connsiteX4-59" fmla="*/ 64593 w 661618"/>
              <a:gd name="connsiteY4-60" fmla="*/ 113607 h 633046"/>
              <a:gd name="connsiteX0-61" fmla="*/ 178200 w 661618"/>
              <a:gd name="connsiteY0-62" fmla="*/ 0 h 583170"/>
              <a:gd name="connsiteX1-63" fmla="*/ 661618 w 661618"/>
              <a:gd name="connsiteY1-64" fmla="*/ 266647 h 583170"/>
              <a:gd name="connsiteX2-65" fmla="*/ 333371 w 661618"/>
              <a:gd name="connsiteY2-66" fmla="*/ 583170 h 583170"/>
              <a:gd name="connsiteX3-67" fmla="*/ 5124 w 661618"/>
              <a:gd name="connsiteY3-68" fmla="*/ 266647 h 583170"/>
              <a:gd name="connsiteX4-69" fmla="*/ 64593 w 661618"/>
              <a:gd name="connsiteY4-70" fmla="*/ 63731 h 583170"/>
              <a:gd name="connsiteX0-71" fmla="*/ 178200 w 662133"/>
              <a:gd name="connsiteY0-72" fmla="*/ 66578 h 649748"/>
              <a:gd name="connsiteX1-73" fmla="*/ 412660 w 662133"/>
              <a:gd name="connsiteY1-74" fmla="*/ 10947 h 649748"/>
              <a:gd name="connsiteX2-75" fmla="*/ 661618 w 662133"/>
              <a:gd name="connsiteY2-76" fmla="*/ 333225 h 649748"/>
              <a:gd name="connsiteX3-77" fmla="*/ 333371 w 662133"/>
              <a:gd name="connsiteY3-78" fmla="*/ 649748 h 649748"/>
              <a:gd name="connsiteX4-79" fmla="*/ 5124 w 662133"/>
              <a:gd name="connsiteY4-80" fmla="*/ 333225 h 649748"/>
              <a:gd name="connsiteX5" fmla="*/ 64593 w 662133"/>
              <a:gd name="connsiteY5" fmla="*/ 130309 h 649748"/>
              <a:gd name="connsiteX0-81" fmla="*/ 178200 w 662148"/>
              <a:gd name="connsiteY0-82" fmla="*/ 66578 h 649748"/>
              <a:gd name="connsiteX1-83" fmla="*/ 412660 w 662148"/>
              <a:gd name="connsiteY1-84" fmla="*/ 10947 h 649748"/>
              <a:gd name="connsiteX2-85" fmla="*/ 661618 w 662148"/>
              <a:gd name="connsiteY2-86" fmla="*/ 333225 h 649748"/>
              <a:gd name="connsiteX3-87" fmla="*/ 333371 w 662148"/>
              <a:gd name="connsiteY3-88" fmla="*/ 649748 h 649748"/>
              <a:gd name="connsiteX4-89" fmla="*/ 5124 w 662148"/>
              <a:gd name="connsiteY4-90" fmla="*/ 333225 h 649748"/>
              <a:gd name="connsiteX5-91" fmla="*/ 64593 w 662148"/>
              <a:gd name="connsiteY5-92" fmla="*/ 130309 h 649748"/>
              <a:gd name="connsiteX0-93" fmla="*/ 178200 w 662148"/>
              <a:gd name="connsiteY0-94" fmla="*/ 61032 h 644202"/>
              <a:gd name="connsiteX1-95" fmla="*/ 412660 w 662148"/>
              <a:gd name="connsiteY1-96" fmla="*/ 5401 h 644202"/>
              <a:gd name="connsiteX2-97" fmla="*/ 661618 w 662148"/>
              <a:gd name="connsiteY2-98" fmla="*/ 327679 h 644202"/>
              <a:gd name="connsiteX3-99" fmla="*/ 333371 w 662148"/>
              <a:gd name="connsiteY3-100" fmla="*/ 644202 h 644202"/>
              <a:gd name="connsiteX4-101" fmla="*/ 5124 w 662148"/>
              <a:gd name="connsiteY4-102" fmla="*/ 327679 h 644202"/>
              <a:gd name="connsiteX5-103" fmla="*/ 64593 w 662148"/>
              <a:gd name="connsiteY5-104" fmla="*/ 124763 h 644202"/>
              <a:gd name="connsiteX0-105" fmla="*/ 178200 w 662148"/>
              <a:gd name="connsiteY0-106" fmla="*/ 75865 h 659035"/>
              <a:gd name="connsiteX1-107" fmla="*/ 168819 w 662148"/>
              <a:gd name="connsiteY1-108" fmla="*/ 31317 h 659035"/>
              <a:gd name="connsiteX2-109" fmla="*/ 412660 w 662148"/>
              <a:gd name="connsiteY2-110" fmla="*/ 20234 h 659035"/>
              <a:gd name="connsiteX3-111" fmla="*/ 661618 w 662148"/>
              <a:gd name="connsiteY3-112" fmla="*/ 342512 h 659035"/>
              <a:gd name="connsiteX4-113" fmla="*/ 333371 w 662148"/>
              <a:gd name="connsiteY4-114" fmla="*/ 659035 h 659035"/>
              <a:gd name="connsiteX5-115" fmla="*/ 5124 w 662148"/>
              <a:gd name="connsiteY5-116" fmla="*/ 342512 h 659035"/>
              <a:gd name="connsiteX6" fmla="*/ 64593 w 662148"/>
              <a:gd name="connsiteY6" fmla="*/ 139596 h 659035"/>
              <a:gd name="connsiteX0-117" fmla="*/ 178200 w 662148"/>
              <a:gd name="connsiteY0-118" fmla="*/ 68901 h 652071"/>
              <a:gd name="connsiteX1-119" fmla="*/ 130026 w 662148"/>
              <a:gd name="connsiteY1-120" fmla="*/ 68688 h 652071"/>
              <a:gd name="connsiteX2-121" fmla="*/ 412660 w 662148"/>
              <a:gd name="connsiteY2-122" fmla="*/ 13270 h 652071"/>
              <a:gd name="connsiteX3-123" fmla="*/ 661618 w 662148"/>
              <a:gd name="connsiteY3-124" fmla="*/ 335548 h 652071"/>
              <a:gd name="connsiteX4-125" fmla="*/ 333371 w 662148"/>
              <a:gd name="connsiteY4-126" fmla="*/ 652071 h 652071"/>
              <a:gd name="connsiteX5-127" fmla="*/ 5124 w 662148"/>
              <a:gd name="connsiteY5-128" fmla="*/ 335548 h 652071"/>
              <a:gd name="connsiteX6-129" fmla="*/ 64593 w 662148"/>
              <a:gd name="connsiteY6-130" fmla="*/ 132632 h 652071"/>
              <a:gd name="connsiteX0-131" fmla="*/ 178200 w 662220"/>
              <a:gd name="connsiteY0-132" fmla="*/ 68901 h 652071"/>
              <a:gd name="connsiteX1-133" fmla="*/ 130026 w 662220"/>
              <a:gd name="connsiteY1-134" fmla="*/ 68688 h 652071"/>
              <a:gd name="connsiteX2-135" fmla="*/ 412660 w 662220"/>
              <a:gd name="connsiteY2-136" fmla="*/ 13270 h 652071"/>
              <a:gd name="connsiteX3-137" fmla="*/ 661618 w 662220"/>
              <a:gd name="connsiteY3-138" fmla="*/ 335548 h 652071"/>
              <a:gd name="connsiteX4-139" fmla="*/ 333371 w 662220"/>
              <a:gd name="connsiteY4-140" fmla="*/ 652071 h 652071"/>
              <a:gd name="connsiteX5-141" fmla="*/ 5124 w 662220"/>
              <a:gd name="connsiteY5-142" fmla="*/ 335548 h 652071"/>
              <a:gd name="connsiteX6-143" fmla="*/ 64593 w 662220"/>
              <a:gd name="connsiteY6-144" fmla="*/ 132632 h 652071"/>
              <a:gd name="connsiteX0-145" fmla="*/ 178200 w 662220"/>
              <a:gd name="connsiteY0-146" fmla="*/ 58449 h 641619"/>
              <a:gd name="connsiteX1-147" fmla="*/ 130026 w 662220"/>
              <a:gd name="connsiteY1-148" fmla="*/ 58236 h 641619"/>
              <a:gd name="connsiteX2-149" fmla="*/ 412660 w 662220"/>
              <a:gd name="connsiteY2-150" fmla="*/ 2818 h 641619"/>
              <a:gd name="connsiteX3-151" fmla="*/ 661618 w 662220"/>
              <a:gd name="connsiteY3-152" fmla="*/ 325096 h 641619"/>
              <a:gd name="connsiteX4-153" fmla="*/ 333371 w 662220"/>
              <a:gd name="connsiteY4-154" fmla="*/ 641619 h 641619"/>
              <a:gd name="connsiteX5-155" fmla="*/ 5124 w 662220"/>
              <a:gd name="connsiteY5-156" fmla="*/ 325096 h 641619"/>
              <a:gd name="connsiteX6-157" fmla="*/ 64593 w 662220"/>
              <a:gd name="connsiteY6-158" fmla="*/ 122180 h 641619"/>
              <a:gd name="connsiteX0-159" fmla="*/ 178200 w 662220"/>
              <a:gd name="connsiteY0-160" fmla="*/ 58449 h 641619"/>
              <a:gd name="connsiteX1-161" fmla="*/ 130026 w 662220"/>
              <a:gd name="connsiteY1-162" fmla="*/ 58236 h 641619"/>
              <a:gd name="connsiteX2-163" fmla="*/ 412660 w 662220"/>
              <a:gd name="connsiteY2-164" fmla="*/ 2818 h 641619"/>
              <a:gd name="connsiteX3-165" fmla="*/ 661618 w 662220"/>
              <a:gd name="connsiteY3-166" fmla="*/ 325096 h 641619"/>
              <a:gd name="connsiteX4-167" fmla="*/ 333371 w 662220"/>
              <a:gd name="connsiteY4-168" fmla="*/ 641619 h 641619"/>
              <a:gd name="connsiteX5-169" fmla="*/ 5124 w 662220"/>
              <a:gd name="connsiteY5-170" fmla="*/ 325096 h 641619"/>
              <a:gd name="connsiteX6-171" fmla="*/ 64593 w 662220"/>
              <a:gd name="connsiteY6-172" fmla="*/ 122180 h 641619"/>
              <a:gd name="connsiteX0-173" fmla="*/ 178200 w 662220"/>
              <a:gd name="connsiteY0-174" fmla="*/ 58449 h 641619"/>
              <a:gd name="connsiteX1-175" fmla="*/ 130026 w 662220"/>
              <a:gd name="connsiteY1-176" fmla="*/ 58236 h 641619"/>
              <a:gd name="connsiteX2-177" fmla="*/ 412660 w 662220"/>
              <a:gd name="connsiteY2-178" fmla="*/ 2818 h 641619"/>
              <a:gd name="connsiteX3-179" fmla="*/ 661618 w 662220"/>
              <a:gd name="connsiteY3-180" fmla="*/ 325096 h 641619"/>
              <a:gd name="connsiteX4-181" fmla="*/ 333371 w 662220"/>
              <a:gd name="connsiteY4-182" fmla="*/ 641619 h 641619"/>
              <a:gd name="connsiteX5-183" fmla="*/ 5124 w 662220"/>
              <a:gd name="connsiteY5-184" fmla="*/ 325096 h 641619"/>
              <a:gd name="connsiteX6-185" fmla="*/ 64593 w 662220"/>
              <a:gd name="connsiteY6-186" fmla="*/ 122180 h 641619"/>
              <a:gd name="connsiteX0-187" fmla="*/ 178200 w 662220"/>
              <a:gd name="connsiteY0-188" fmla="*/ 58449 h 641619"/>
              <a:gd name="connsiteX1-189" fmla="*/ 130026 w 662220"/>
              <a:gd name="connsiteY1-190" fmla="*/ 58236 h 641619"/>
              <a:gd name="connsiteX2-191" fmla="*/ 412660 w 662220"/>
              <a:gd name="connsiteY2-192" fmla="*/ 2818 h 641619"/>
              <a:gd name="connsiteX3-193" fmla="*/ 661618 w 662220"/>
              <a:gd name="connsiteY3-194" fmla="*/ 325096 h 641619"/>
              <a:gd name="connsiteX4-195" fmla="*/ 333371 w 662220"/>
              <a:gd name="connsiteY4-196" fmla="*/ 641619 h 641619"/>
              <a:gd name="connsiteX5-197" fmla="*/ 5124 w 662220"/>
              <a:gd name="connsiteY5-198" fmla="*/ 325096 h 641619"/>
              <a:gd name="connsiteX6-199" fmla="*/ 64593 w 662220"/>
              <a:gd name="connsiteY6-200" fmla="*/ 122180 h 641619"/>
              <a:gd name="connsiteX0-201" fmla="*/ 178200 w 662220"/>
              <a:gd name="connsiteY0-202" fmla="*/ 58449 h 641619"/>
              <a:gd name="connsiteX1-203" fmla="*/ 130026 w 662220"/>
              <a:gd name="connsiteY1-204" fmla="*/ 58236 h 641619"/>
              <a:gd name="connsiteX2-205" fmla="*/ 412660 w 662220"/>
              <a:gd name="connsiteY2-206" fmla="*/ 2818 h 641619"/>
              <a:gd name="connsiteX3-207" fmla="*/ 661618 w 662220"/>
              <a:gd name="connsiteY3-208" fmla="*/ 325096 h 641619"/>
              <a:gd name="connsiteX4-209" fmla="*/ 333371 w 662220"/>
              <a:gd name="connsiteY4-210" fmla="*/ 641619 h 641619"/>
              <a:gd name="connsiteX5-211" fmla="*/ 5124 w 662220"/>
              <a:gd name="connsiteY5-212" fmla="*/ 325096 h 641619"/>
              <a:gd name="connsiteX6-213" fmla="*/ 64593 w 662220"/>
              <a:gd name="connsiteY6-214" fmla="*/ 122180 h 641619"/>
              <a:gd name="connsiteX0-215" fmla="*/ 176252 w 660272"/>
              <a:gd name="connsiteY0-216" fmla="*/ 58449 h 641619"/>
              <a:gd name="connsiteX1-217" fmla="*/ 128078 w 660272"/>
              <a:gd name="connsiteY1-218" fmla="*/ 58236 h 641619"/>
              <a:gd name="connsiteX2-219" fmla="*/ 410712 w 660272"/>
              <a:gd name="connsiteY2-220" fmla="*/ 2818 h 641619"/>
              <a:gd name="connsiteX3-221" fmla="*/ 659670 w 660272"/>
              <a:gd name="connsiteY3-222" fmla="*/ 325096 h 641619"/>
              <a:gd name="connsiteX4-223" fmla="*/ 331423 w 660272"/>
              <a:gd name="connsiteY4-224" fmla="*/ 641619 h 641619"/>
              <a:gd name="connsiteX5-225" fmla="*/ 3176 w 660272"/>
              <a:gd name="connsiteY5-226" fmla="*/ 325096 h 641619"/>
              <a:gd name="connsiteX6-227" fmla="*/ 62645 w 660272"/>
              <a:gd name="connsiteY6-228" fmla="*/ 122180 h 641619"/>
              <a:gd name="connsiteX0-229" fmla="*/ 253837 w 660272"/>
              <a:gd name="connsiteY0-230" fmla="*/ 30740 h 641619"/>
              <a:gd name="connsiteX1-231" fmla="*/ 128078 w 660272"/>
              <a:gd name="connsiteY1-232" fmla="*/ 58236 h 641619"/>
              <a:gd name="connsiteX2-233" fmla="*/ 410712 w 660272"/>
              <a:gd name="connsiteY2-234" fmla="*/ 2818 h 641619"/>
              <a:gd name="connsiteX3-235" fmla="*/ 659670 w 660272"/>
              <a:gd name="connsiteY3-236" fmla="*/ 325096 h 641619"/>
              <a:gd name="connsiteX4-237" fmla="*/ 331423 w 660272"/>
              <a:gd name="connsiteY4-238" fmla="*/ 641619 h 641619"/>
              <a:gd name="connsiteX5-239" fmla="*/ 3176 w 660272"/>
              <a:gd name="connsiteY5-240" fmla="*/ 325096 h 641619"/>
              <a:gd name="connsiteX6-241" fmla="*/ 62645 w 660272"/>
              <a:gd name="connsiteY6-242" fmla="*/ 122180 h 641619"/>
              <a:gd name="connsiteX0-243" fmla="*/ 253837 w 660191"/>
              <a:gd name="connsiteY0-244" fmla="*/ 41069 h 651948"/>
              <a:gd name="connsiteX1-245" fmla="*/ 161329 w 660191"/>
              <a:gd name="connsiteY1-246" fmla="*/ 63023 h 651948"/>
              <a:gd name="connsiteX2-247" fmla="*/ 410712 w 660191"/>
              <a:gd name="connsiteY2-248" fmla="*/ 13147 h 651948"/>
              <a:gd name="connsiteX3-249" fmla="*/ 659670 w 660191"/>
              <a:gd name="connsiteY3-250" fmla="*/ 335425 h 651948"/>
              <a:gd name="connsiteX4-251" fmla="*/ 331423 w 660191"/>
              <a:gd name="connsiteY4-252" fmla="*/ 651948 h 651948"/>
              <a:gd name="connsiteX5-253" fmla="*/ 3176 w 660191"/>
              <a:gd name="connsiteY5-254" fmla="*/ 335425 h 651948"/>
              <a:gd name="connsiteX6-255" fmla="*/ 62645 w 660191"/>
              <a:gd name="connsiteY6-256" fmla="*/ 132509 h 651948"/>
              <a:gd name="connsiteX0-257" fmla="*/ 253837 w 660897"/>
              <a:gd name="connsiteY0-258" fmla="*/ 45475 h 656354"/>
              <a:gd name="connsiteX1-259" fmla="*/ 161329 w 660897"/>
              <a:gd name="connsiteY1-260" fmla="*/ 67429 h 656354"/>
              <a:gd name="connsiteX2-261" fmla="*/ 410712 w 660897"/>
              <a:gd name="connsiteY2-262" fmla="*/ 17553 h 656354"/>
              <a:gd name="connsiteX3-263" fmla="*/ 659670 w 660897"/>
              <a:gd name="connsiteY3-264" fmla="*/ 339831 h 656354"/>
              <a:gd name="connsiteX4-265" fmla="*/ 331423 w 660897"/>
              <a:gd name="connsiteY4-266" fmla="*/ 656354 h 656354"/>
              <a:gd name="connsiteX5-267" fmla="*/ 3176 w 660897"/>
              <a:gd name="connsiteY5-268" fmla="*/ 339831 h 656354"/>
              <a:gd name="connsiteX6-269" fmla="*/ 62645 w 660897"/>
              <a:gd name="connsiteY6-270" fmla="*/ 136915 h 656354"/>
              <a:gd name="connsiteX0-271" fmla="*/ 253837 w 660406"/>
              <a:gd name="connsiteY0-272" fmla="*/ 41070 h 651949"/>
              <a:gd name="connsiteX1-273" fmla="*/ 161329 w 660406"/>
              <a:gd name="connsiteY1-274" fmla="*/ 63024 h 651949"/>
              <a:gd name="connsiteX2-275" fmla="*/ 410712 w 660406"/>
              <a:gd name="connsiteY2-276" fmla="*/ 13148 h 651949"/>
              <a:gd name="connsiteX3-277" fmla="*/ 659670 w 660406"/>
              <a:gd name="connsiteY3-278" fmla="*/ 335426 h 651949"/>
              <a:gd name="connsiteX4-279" fmla="*/ 331423 w 660406"/>
              <a:gd name="connsiteY4-280" fmla="*/ 651949 h 651949"/>
              <a:gd name="connsiteX5-281" fmla="*/ 3176 w 660406"/>
              <a:gd name="connsiteY5-282" fmla="*/ 335426 h 651949"/>
              <a:gd name="connsiteX6-283" fmla="*/ 62645 w 660406"/>
              <a:gd name="connsiteY6-284" fmla="*/ 132510 h 651949"/>
              <a:gd name="connsiteX0-285" fmla="*/ 161329 w 660406"/>
              <a:gd name="connsiteY0-286" fmla="*/ 63024 h 651949"/>
              <a:gd name="connsiteX1-287" fmla="*/ 410712 w 660406"/>
              <a:gd name="connsiteY1-288" fmla="*/ 13148 h 651949"/>
              <a:gd name="connsiteX2-289" fmla="*/ 659670 w 660406"/>
              <a:gd name="connsiteY2-290" fmla="*/ 335426 h 651949"/>
              <a:gd name="connsiteX3-291" fmla="*/ 331423 w 660406"/>
              <a:gd name="connsiteY3-292" fmla="*/ 651949 h 651949"/>
              <a:gd name="connsiteX4-293" fmla="*/ 3176 w 660406"/>
              <a:gd name="connsiteY4-294" fmla="*/ 335426 h 651949"/>
              <a:gd name="connsiteX5-295" fmla="*/ 62645 w 660406"/>
              <a:gd name="connsiteY5-296" fmla="*/ 132510 h 651949"/>
              <a:gd name="connsiteX0-297" fmla="*/ 128078 w 660207"/>
              <a:gd name="connsiteY0-298" fmla="*/ 63024 h 651949"/>
              <a:gd name="connsiteX1-299" fmla="*/ 410712 w 660207"/>
              <a:gd name="connsiteY1-300" fmla="*/ 13148 h 651949"/>
              <a:gd name="connsiteX2-301" fmla="*/ 659670 w 660207"/>
              <a:gd name="connsiteY2-302" fmla="*/ 335426 h 651949"/>
              <a:gd name="connsiteX3-303" fmla="*/ 331423 w 660207"/>
              <a:gd name="connsiteY3-304" fmla="*/ 651949 h 651949"/>
              <a:gd name="connsiteX4-305" fmla="*/ 3176 w 660207"/>
              <a:gd name="connsiteY4-306" fmla="*/ 335426 h 651949"/>
              <a:gd name="connsiteX5-307" fmla="*/ 62645 w 660207"/>
              <a:gd name="connsiteY5-308" fmla="*/ 132510 h 651949"/>
              <a:gd name="connsiteX0-309" fmla="*/ 128078 w 660438"/>
              <a:gd name="connsiteY0-310" fmla="*/ 60888 h 649813"/>
              <a:gd name="connsiteX1-311" fmla="*/ 410712 w 660438"/>
              <a:gd name="connsiteY1-312" fmla="*/ 11012 h 649813"/>
              <a:gd name="connsiteX2-313" fmla="*/ 659670 w 660438"/>
              <a:gd name="connsiteY2-314" fmla="*/ 333290 h 649813"/>
              <a:gd name="connsiteX3-315" fmla="*/ 331423 w 660438"/>
              <a:gd name="connsiteY3-316" fmla="*/ 649813 h 649813"/>
              <a:gd name="connsiteX4-317" fmla="*/ 3176 w 660438"/>
              <a:gd name="connsiteY4-318" fmla="*/ 333290 h 649813"/>
              <a:gd name="connsiteX5-319" fmla="*/ 62645 w 660438"/>
              <a:gd name="connsiteY5-320" fmla="*/ 130374 h 649813"/>
              <a:gd name="connsiteX0-321" fmla="*/ 128078 w 660438"/>
              <a:gd name="connsiteY0-322" fmla="*/ 64927 h 653852"/>
              <a:gd name="connsiteX1-323" fmla="*/ 410712 w 660438"/>
              <a:gd name="connsiteY1-324" fmla="*/ 15051 h 653852"/>
              <a:gd name="connsiteX2-325" fmla="*/ 659670 w 660438"/>
              <a:gd name="connsiteY2-326" fmla="*/ 337329 h 653852"/>
              <a:gd name="connsiteX3-327" fmla="*/ 331423 w 660438"/>
              <a:gd name="connsiteY3-328" fmla="*/ 653852 h 653852"/>
              <a:gd name="connsiteX4-329" fmla="*/ 3176 w 660438"/>
              <a:gd name="connsiteY4-330" fmla="*/ 337329 h 653852"/>
              <a:gd name="connsiteX5-331" fmla="*/ 62645 w 660438"/>
              <a:gd name="connsiteY5-332" fmla="*/ 134413 h 653852"/>
              <a:gd name="connsiteX0-333" fmla="*/ 128078 w 687378"/>
              <a:gd name="connsiteY0-334" fmla="*/ 58090 h 647015"/>
              <a:gd name="connsiteX1-335" fmla="*/ 571432 w 687378"/>
              <a:gd name="connsiteY1-336" fmla="*/ 16673 h 647015"/>
              <a:gd name="connsiteX2-337" fmla="*/ 659670 w 687378"/>
              <a:gd name="connsiteY2-338" fmla="*/ 330492 h 647015"/>
              <a:gd name="connsiteX3-339" fmla="*/ 331423 w 687378"/>
              <a:gd name="connsiteY3-340" fmla="*/ 647015 h 647015"/>
              <a:gd name="connsiteX4-341" fmla="*/ 3176 w 687378"/>
              <a:gd name="connsiteY4-342" fmla="*/ 330492 h 647015"/>
              <a:gd name="connsiteX5-343" fmla="*/ 62645 w 687378"/>
              <a:gd name="connsiteY5-344" fmla="*/ 127576 h 647015"/>
              <a:gd name="connsiteX0-345" fmla="*/ 128078 w 677145"/>
              <a:gd name="connsiteY0-346" fmla="*/ 58090 h 663933"/>
              <a:gd name="connsiteX1-347" fmla="*/ 571432 w 677145"/>
              <a:gd name="connsiteY1-348" fmla="*/ 16673 h 663933"/>
              <a:gd name="connsiteX2-349" fmla="*/ 659670 w 677145"/>
              <a:gd name="connsiteY2-350" fmla="*/ 330492 h 663933"/>
              <a:gd name="connsiteX3-351" fmla="*/ 559815 w 677145"/>
              <a:gd name="connsiteY3-352" fmla="*/ 663933 h 663933"/>
              <a:gd name="connsiteX4-353" fmla="*/ 3176 w 677145"/>
              <a:gd name="connsiteY4-354" fmla="*/ 330492 h 663933"/>
              <a:gd name="connsiteX5-355" fmla="*/ 62645 w 677145"/>
              <a:gd name="connsiteY5-356" fmla="*/ 127576 h 663933"/>
              <a:gd name="connsiteX0-357" fmla="*/ 101940 w 644966"/>
              <a:gd name="connsiteY0-358" fmla="*/ 58090 h 685888"/>
              <a:gd name="connsiteX1-359" fmla="*/ 545294 w 644966"/>
              <a:gd name="connsiteY1-360" fmla="*/ 16673 h 685888"/>
              <a:gd name="connsiteX2-361" fmla="*/ 633532 w 644966"/>
              <a:gd name="connsiteY2-362" fmla="*/ 330492 h 685888"/>
              <a:gd name="connsiteX3-363" fmla="*/ 533677 w 644966"/>
              <a:gd name="connsiteY3-364" fmla="*/ 663933 h 685888"/>
              <a:gd name="connsiteX4-365" fmla="*/ 10874 w 644966"/>
              <a:gd name="connsiteY4-366" fmla="*/ 575801 h 685888"/>
              <a:gd name="connsiteX5-367" fmla="*/ 36507 w 644966"/>
              <a:gd name="connsiteY5-368" fmla="*/ 127576 h 685888"/>
              <a:gd name="connsiteX0-369" fmla="*/ 101940 w 642626"/>
              <a:gd name="connsiteY0-370" fmla="*/ 58090 h 654766"/>
              <a:gd name="connsiteX1-371" fmla="*/ 545294 w 642626"/>
              <a:gd name="connsiteY1-372" fmla="*/ 16673 h 654766"/>
              <a:gd name="connsiteX2-373" fmla="*/ 633532 w 642626"/>
              <a:gd name="connsiteY2-374" fmla="*/ 330492 h 654766"/>
              <a:gd name="connsiteX3-375" fmla="*/ 567513 w 642626"/>
              <a:gd name="connsiteY3-376" fmla="*/ 613179 h 654766"/>
              <a:gd name="connsiteX4-377" fmla="*/ 10874 w 642626"/>
              <a:gd name="connsiteY4-378" fmla="*/ 575801 h 654766"/>
              <a:gd name="connsiteX5-379" fmla="*/ 36507 w 642626"/>
              <a:gd name="connsiteY5-380" fmla="*/ 127576 h 654766"/>
              <a:gd name="connsiteX0-381" fmla="*/ 101940 w 642626"/>
              <a:gd name="connsiteY0-382" fmla="*/ 30477 h 627153"/>
              <a:gd name="connsiteX1-383" fmla="*/ 545294 w 642626"/>
              <a:gd name="connsiteY1-384" fmla="*/ 31354 h 627153"/>
              <a:gd name="connsiteX2-385" fmla="*/ 633532 w 642626"/>
              <a:gd name="connsiteY2-386" fmla="*/ 302879 h 627153"/>
              <a:gd name="connsiteX3-387" fmla="*/ 567513 w 642626"/>
              <a:gd name="connsiteY3-388" fmla="*/ 585566 h 627153"/>
              <a:gd name="connsiteX4-389" fmla="*/ 10874 w 642626"/>
              <a:gd name="connsiteY4-390" fmla="*/ 548188 h 627153"/>
              <a:gd name="connsiteX5-391" fmla="*/ 36507 w 642626"/>
              <a:gd name="connsiteY5-392" fmla="*/ 99963 h 627153"/>
              <a:gd name="connsiteX0-393" fmla="*/ 101940 w 641803"/>
              <a:gd name="connsiteY0-394" fmla="*/ 32533 h 629209"/>
              <a:gd name="connsiteX1-395" fmla="*/ 545294 w 641803"/>
              <a:gd name="connsiteY1-396" fmla="*/ 33410 h 629209"/>
              <a:gd name="connsiteX2-397" fmla="*/ 633532 w 641803"/>
              <a:gd name="connsiteY2-398" fmla="*/ 304935 h 629209"/>
              <a:gd name="connsiteX3-399" fmla="*/ 567513 w 641803"/>
              <a:gd name="connsiteY3-400" fmla="*/ 587622 h 629209"/>
              <a:gd name="connsiteX4-401" fmla="*/ 10874 w 641803"/>
              <a:gd name="connsiteY4-402" fmla="*/ 550244 h 629209"/>
              <a:gd name="connsiteX5-403" fmla="*/ 36507 w 641803"/>
              <a:gd name="connsiteY5-404" fmla="*/ 102019 h 629209"/>
              <a:gd name="connsiteX0-405" fmla="*/ 93785 w 633648"/>
              <a:gd name="connsiteY0-406" fmla="*/ 32533 h 629209"/>
              <a:gd name="connsiteX1-407" fmla="*/ 537139 w 633648"/>
              <a:gd name="connsiteY1-408" fmla="*/ 33410 h 629209"/>
              <a:gd name="connsiteX2-409" fmla="*/ 625377 w 633648"/>
              <a:gd name="connsiteY2-410" fmla="*/ 304935 h 629209"/>
              <a:gd name="connsiteX3-411" fmla="*/ 559358 w 633648"/>
              <a:gd name="connsiteY3-412" fmla="*/ 587622 h 629209"/>
              <a:gd name="connsiteX4-413" fmla="*/ 2719 w 633648"/>
              <a:gd name="connsiteY4-414" fmla="*/ 550244 h 629209"/>
              <a:gd name="connsiteX5-415" fmla="*/ 28352 w 633648"/>
              <a:gd name="connsiteY5-416" fmla="*/ 102019 h 629209"/>
              <a:gd name="connsiteX0-417" fmla="*/ 103603 w 643466"/>
              <a:gd name="connsiteY0-418" fmla="*/ 32533 h 629209"/>
              <a:gd name="connsiteX1-419" fmla="*/ 546957 w 643466"/>
              <a:gd name="connsiteY1-420" fmla="*/ 33410 h 629209"/>
              <a:gd name="connsiteX2-421" fmla="*/ 635195 w 643466"/>
              <a:gd name="connsiteY2-422" fmla="*/ 304935 h 629209"/>
              <a:gd name="connsiteX3-423" fmla="*/ 569176 w 643466"/>
              <a:gd name="connsiteY3-424" fmla="*/ 587622 h 629209"/>
              <a:gd name="connsiteX4-425" fmla="*/ 12537 w 643466"/>
              <a:gd name="connsiteY4-426" fmla="*/ 550244 h 629209"/>
              <a:gd name="connsiteX5-427" fmla="*/ 4334 w 643466"/>
              <a:gd name="connsiteY5-428" fmla="*/ 102019 h 629209"/>
              <a:gd name="connsiteX0-429" fmla="*/ 103603 w 643466"/>
              <a:gd name="connsiteY0-430" fmla="*/ 32533 h 613248"/>
              <a:gd name="connsiteX1-431" fmla="*/ 546957 w 643466"/>
              <a:gd name="connsiteY1-432" fmla="*/ 33410 h 613248"/>
              <a:gd name="connsiteX2-433" fmla="*/ 635195 w 643466"/>
              <a:gd name="connsiteY2-434" fmla="*/ 304935 h 613248"/>
              <a:gd name="connsiteX3-435" fmla="*/ 569176 w 643466"/>
              <a:gd name="connsiteY3-436" fmla="*/ 587622 h 613248"/>
              <a:gd name="connsiteX4-437" fmla="*/ 12537 w 643466"/>
              <a:gd name="connsiteY4-438" fmla="*/ 518643 h 613248"/>
              <a:gd name="connsiteX5-439" fmla="*/ 4334 w 643466"/>
              <a:gd name="connsiteY5-440" fmla="*/ 102019 h 613248"/>
              <a:gd name="connsiteX0-441" fmla="*/ 103603 w 622280"/>
              <a:gd name="connsiteY0-442" fmla="*/ 51723 h 632438"/>
              <a:gd name="connsiteX1-443" fmla="*/ 546957 w 622280"/>
              <a:gd name="connsiteY1-444" fmla="*/ 52600 h 632438"/>
              <a:gd name="connsiteX2-445" fmla="*/ 569176 w 622280"/>
              <a:gd name="connsiteY2-446" fmla="*/ 606812 h 632438"/>
              <a:gd name="connsiteX3-447" fmla="*/ 12537 w 622280"/>
              <a:gd name="connsiteY3-448" fmla="*/ 537833 h 632438"/>
              <a:gd name="connsiteX4-449" fmla="*/ 4334 w 622280"/>
              <a:gd name="connsiteY4-450" fmla="*/ 121209 h 632438"/>
              <a:gd name="connsiteX0-451" fmla="*/ 103603 w 640916"/>
              <a:gd name="connsiteY0-452" fmla="*/ 51277 h 628066"/>
              <a:gd name="connsiteX1-453" fmla="*/ 546957 w 640916"/>
              <a:gd name="connsiteY1-454" fmla="*/ 52154 h 628066"/>
              <a:gd name="connsiteX2-455" fmla="*/ 595444 w 640916"/>
              <a:gd name="connsiteY2-456" fmla="*/ 600046 h 628066"/>
              <a:gd name="connsiteX3-457" fmla="*/ 12537 w 640916"/>
              <a:gd name="connsiteY3-458" fmla="*/ 537387 h 628066"/>
              <a:gd name="connsiteX4-459" fmla="*/ 4334 w 640916"/>
              <a:gd name="connsiteY4-460" fmla="*/ 120763 h 628066"/>
              <a:gd name="connsiteX0-461" fmla="*/ 103603 w 629940"/>
              <a:gd name="connsiteY0-462" fmla="*/ 26437 h 603226"/>
              <a:gd name="connsiteX1-463" fmla="*/ 546957 w 629940"/>
              <a:gd name="connsiteY1-464" fmla="*/ 27314 h 603226"/>
              <a:gd name="connsiteX2-465" fmla="*/ 595444 w 629940"/>
              <a:gd name="connsiteY2-466" fmla="*/ 575206 h 603226"/>
              <a:gd name="connsiteX3-467" fmla="*/ 12537 w 629940"/>
              <a:gd name="connsiteY3-468" fmla="*/ 512547 h 603226"/>
              <a:gd name="connsiteX4-469" fmla="*/ 4334 w 629940"/>
              <a:gd name="connsiteY4-470" fmla="*/ 95923 h 603226"/>
              <a:gd name="connsiteX0-471" fmla="*/ 103603 w 651443"/>
              <a:gd name="connsiteY0-472" fmla="*/ 20041 h 614843"/>
              <a:gd name="connsiteX1-473" fmla="*/ 608249 w 651443"/>
              <a:gd name="connsiteY1-474" fmla="*/ 39879 h 614843"/>
              <a:gd name="connsiteX2-475" fmla="*/ 595444 w 651443"/>
              <a:gd name="connsiteY2-476" fmla="*/ 568810 h 614843"/>
              <a:gd name="connsiteX3-477" fmla="*/ 12537 w 651443"/>
              <a:gd name="connsiteY3-478" fmla="*/ 506151 h 614843"/>
              <a:gd name="connsiteX4-479" fmla="*/ 4334 w 651443"/>
              <a:gd name="connsiteY4-480" fmla="*/ 89527 h 614843"/>
              <a:gd name="connsiteX0-481" fmla="*/ 103603 w 640788"/>
              <a:gd name="connsiteY0-482" fmla="*/ 20041 h 614843"/>
              <a:gd name="connsiteX1-483" fmla="*/ 581981 w 640788"/>
              <a:gd name="connsiteY1-484" fmla="*/ 39879 h 614843"/>
              <a:gd name="connsiteX2-485" fmla="*/ 595444 w 640788"/>
              <a:gd name="connsiteY2-486" fmla="*/ 568810 h 614843"/>
              <a:gd name="connsiteX3-487" fmla="*/ 12537 w 640788"/>
              <a:gd name="connsiteY3-488" fmla="*/ 506151 h 614843"/>
              <a:gd name="connsiteX4-489" fmla="*/ 4334 w 640788"/>
              <a:gd name="connsiteY4-490" fmla="*/ 89527 h 614843"/>
              <a:gd name="connsiteX0-491" fmla="*/ 103603 w 673655"/>
              <a:gd name="connsiteY0-492" fmla="*/ 38763 h 618146"/>
              <a:gd name="connsiteX1-493" fmla="*/ 581981 w 673655"/>
              <a:gd name="connsiteY1-494" fmla="*/ 58601 h 618146"/>
              <a:gd name="connsiteX2-495" fmla="*/ 621713 w 673655"/>
              <a:gd name="connsiteY2-496" fmla="*/ 562250 h 618146"/>
              <a:gd name="connsiteX3-497" fmla="*/ 12537 w 673655"/>
              <a:gd name="connsiteY3-498" fmla="*/ 524873 h 618146"/>
              <a:gd name="connsiteX4-499" fmla="*/ 4334 w 673655"/>
              <a:gd name="connsiteY4-500" fmla="*/ 108249 h 618146"/>
              <a:gd name="connsiteX0-501" fmla="*/ 103603 w 654750"/>
              <a:gd name="connsiteY0-502" fmla="*/ 38763 h 605787"/>
              <a:gd name="connsiteX1-503" fmla="*/ 581981 w 654750"/>
              <a:gd name="connsiteY1-504" fmla="*/ 58601 h 605787"/>
              <a:gd name="connsiteX2-505" fmla="*/ 621713 w 654750"/>
              <a:gd name="connsiteY2-506" fmla="*/ 562250 h 605787"/>
              <a:gd name="connsiteX3-507" fmla="*/ 12537 w 654750"/>
              <a:gd name="connsiteY3-508" fmla="*/ 524873 h 605787"/>
              <a:gd name="connsiteX4-509" fmla="*/ 4334 w 654750"/>
              <a:gd name="connsiteY4-510" fmla="*/ 108249 h 605787"/>
              <a:gd name="connsiteX0-511" fmla="*/ 103603 w 643734"/>
              <a:gd name="connsiteY0-512" fmla="*/ 31800 h 598824"/>
              <a:gd name="connsiteX1-513" fmla="*/ 581981 w 643734"/>
              <a:gd name="connsiteY1-514" fmla="*/ 51638 h 598824"/>
              <a:gd name="connsiteX2-515" fmla="*/ 621713 w 643734"/>
              <a:gd name="connsiteY2-516" fmla="*/ 555287 h 598824"/>
              <a:gd name="connsiteX3-517" fmla="*/ 12537 w 643734"/>
              <a:gd name="connsiteY3-518" fmla="*/ 517910 h 598824"/>
              <a:gd name="connsiteX4-519" fmla="*/ 4334 w 643734"/>
              <a:gd name="connsiteY4-520" fmla="*/ 101286 h 598824"/>
              <a:gd name="connsiteX0-521" fmla="*/ 103603 w 643734"/>
              <a:gd name="connsiteY0-522" fmla="*/ 24551 h 591575"/>
              <a:gd name="connsiteX1-523" fmla="*/ 581981 w 643734"/>
              <a:gd name="connsiteY1-524" fmla="*/ 44389 h 591575"/>
              <a:gd name="connsiteX2-525" fmla="*/ 621713 w 643734"/>
              <a:gd name="connsiteY2-526" fmla="*/ 548038 h 591575"/>
              <a:gd name="connsiteX3-527" fmla="*/ 12537 w 643734"/>
              <a:gd name="connsiteY3-528" fmla="*/ 510661 h 591575"/>
              <a:gd name="connsiteX4-529" fmla="*/ 4334 w 643734"/>
              <a:gd name="connsiteY4-530" fmla="*/ 94037 h 591575"/>
              <a:gd name="connsiteX0-531" fmla="*/ 103603 w 643734"/>
              <a:gd name="connsiteY0-532" fmla="*/ 20135 h 587159"/>
              <a:gd name="connsiteX1-533" fmla="*/ 581981 w 643734"/>
              <a:gd name="connsiteY1-534" fmla="*/ 39973 h 587159"/>
              <a:gd name="connsiteX2-535" fmla="*/ 621713 w 643734"/>
              <a:gd name="connsiteY2-536" fmla="*/ 543622 h 587159"/>
              <a:gd name="connsiteX3-537" fmla="*/ 12537 w 643734"/>
              <a:gd name="connsiteY3-538" fmla="*/ 506245 h 587159"/>
              <a:gd name="connsiteX4-539" fmla="*/ 4334 w 643734"/>
              <a:gd name="connsiteY4-540" fmla="*/ 89621 h 587159"/>
              <a:gd name="connsiteX0-541" fmla="*/ 51067 w 657504"/>
              <a:gd name="connsiteY0-542" fmla="*/ 31623 h 592327"/>
              <a:gd name="connsiteX1-543" fmla="*/ 581981 w 657504"/>
              <a:gd name="connsiteY1-544" fmla="*/ 45141 h 592327"/>
              <a:gd name="connsiteX2-545" fmla="*/ 621713 w 657504"/>
              <a:gd name="connsiteY2-546" fmla="*/ 548790 h 592327"/>
              <a:gd name="connsiteX3-547" fmla="*/ 12537 w 657504"/>
              <a:gd name="connsiteY3-548" fmla="*/ 511413 h 592327"/>
              <a:gd name="connsiteX4-549" fmla="*/ 4334 w 657504"/>
              <a:gd name="connsiteY4-550" fmla="*/ 94789 h 592327"/>
              <a:gd name="connsiteX0-551" fmla="*/ 51067 w 676118"/>
              <a:gd name="connsiteY0-552" fmla="*/ 31623 h 604686"/>
              <a:gd name="connsiteX1-553" fmla="*/ 581981 w 676118"/>
              <a:gd name="connsiteY1-554" fmla="*/ 45141 h 604686"/>
              <a:gd name="connsiteX2-555" fmla="*/ 621713 w 676118"/>
              <a:gd name="connsiteY2-556" fmla="*/ 548790 h 604686"/>
              <a:gd name="connsiteX3-557" fmla="*/ 12537 w 676118"/>
              <a:gd name="connsiteY3-558" fmla="*/ 511413 h 604686"/>
              <a:gd name="connsiteX4-559" fmla="*/ 4334 w 676118"/>
              <a:gd name="connsiteY4-560" fmla="*/ 94789 h 604686"/>
              <a:gd name="connsiteX0-561" fmla="*/ 51067 w 659741"/>
              <a:gd name="connsiteY0-562" fmla="*/ 18182 h 591245"/>
              <a:gd name="connsiteX1-563" fmla="*/ 581981 w 659741"/>
              <a:gd name="connsiteY1-564" fmla="*/ 31700 h 591245"/>
              <a:gd name="connsiteX2-565" fmla="*/ 621713 w 659741"/>
              <a:gd name="connsiteY2-566" fmla="*/ 535349 h 591245"/>
              <a:gd name="connsiteX3-567" fmla="*/ 12537 w 659741"/>
              <a:gd name="connsiteY3-568" fmla="*/ 497972 h 591245"/>
              <a:gd name="connsiteX4-569" fmla="*/ 4334 w 659741"/>
              <a:gd name="connsiteY4-570" fmla="*/ 81348 h 591245"/>
              <a:gd name="connsiteX0-571" fmla="*/ 51067 w 671131"/>
              <a:gd name="connsiteY0-572" fmla="*/ 18182 h 591245"/>
              <a:gd name="connsiteX1-573" fmla="*/ 617005 w 671131"/>
              <a:gd name="connsiteY1-574" fmla="*/ 31700 h 591245"/>
              <a:gd name="connsiteX2-575" fmla="*/ 621713 w 671131"/>
              <a:gd name="connsiteY2-576" fmla="*/ 535349 h 591245"/>
              <a:gd name="connsiteX3-577" fmla="*/ 12537 w 671131"/>
              <a:gd name="connsiteY3-578" fmla="*/ 497972 h 591245"/>
              <a:gd name="connsiteX4-579" fmla="*/ 4334 w 671131"/>
              <a:gd name="connsiteY4-580" fmla="*/ 81348 h 591245"/>
              <a:gd name="connsiteX0-581" fmla="*/ 51067 w 648099"/>
              <a:gd name="connsiteY0-582" fmla="*/ 18182 h 578886"/>
              <a:gd name="connsiteX1-583" fmla="*/ 617005 w 648099"/>
              <a:gd name="connsiteY1-584" fmla="*/ 31700 h 578886"/>
              <a:gd name="connsiteX2-585" fmla="*/ 621713 w 648099"/>
              <a:gd name="connsiteY2-586" fmla="*/ 535349 h 578886"/>
              <a:gd name="connsiteX3-587" fmla="*/ 12537 w 648099"/>
              <a:gd name="connsiteY3-588" fmla="*/ 497972 h 578886"/>
              <a:gd name="connsiteX4-589" fmla="*/ 4334 w 648099"/>
              <a:gd name="connsiteY4-590" fmla="*/ 81348 h 578886"/>
              <a:gd name="connsiteX0-591" fmla="*/ 51067 w 648099"/>
              <a:gd name="connsiteY0-592" fmla="*/ 18182 h 565791"/>
              <a:gd name="connsiteX1-593" fmla="*/ 617005 w 648099"/>
              <a:gd name="connsiteY1-594" fmla="*/ 31700 h 565791"/>
              <a:gd name="connsiteX2-595" fmla="*/ 621713 w 648099"/>
              <a:gd name="connsiteY2-596" fmla="*/ 535349 h 565791"/>
              <a:gd name="connsiteX3-597" fmla="*/ 12537 w 648099"/>
              <a:gd name="connsiteY3-598" fmla="*/ 497972 h 565791"/>
              <a:gd name="connsiteX4-599" fmla="*/ 4334 w 648099"/>
              <a:gd name="connsiteY4-600" fmla="*/ 81348 h 565791"/>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648099" h="565791">
                <a:moveTo>
                  <a:pt x="51067" y="18182"/>
                </a:moveTo>
                <a:cubicBezTo>
                  <a:pt x="281003" y="7261"/>
                  <a:pt x="591945" y="-22893"/>
                  <a:pt x="617005" y="31700"/>
                </a:cubicBezTo>
                <a:cubicBezTo>
                  <a:pt x="642065" y="86293"/>
                  <a:pt x="669922" y="489239"/>
                  <a:pt x="621713" y="535349"/>
                </a:cubicBezTo>
                <a:cubicBezTo>
                  <a:pt x="573504" y="581459"/>
                  <a:pt x="32838" y="579874"/>
                  <a:pt x="12537" y="497972"/>
                </a:cubicBezTo>
                <a:cubicBezTo>
                  <a:pt x="992" y="378148"/>
                  <a:pt x="-4426" y="189998"/>
                  <a:pt x="4334" y="81348"/>
                </a:cubicBezTo>
              </a:path>
            </a:pathLst>
          </a:custGeom>
          <a:ln w="22225" cap="rnd">
            <a:solidFill>
              <a:schemeClr val="tx1">
                <a:lumMod val="75000"/>
                <a:lumOff val="25000"/>
              </a:schemeClr>
            </a:solidFill>
            <a:prstDash val="solid"/>
            <a:round/>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r>
              <a:rPr lang="en-US" altLang="zh-CN" spc="-300" dirty="0">
                <a:solidFill>
                  <a:schemeClr val="tx1">
                    <a:lumMod val="95000"/>
                    <a:lumOff val="5000"/>
                  </a:schemeClr>
                </a:solidFill>
                <a:latin typeface="仓耳青禾体-谷力 W05" panose="02020400000000000000" pitchFamily="18" charset="-122"/>
                <a:ea typeface="仓耳青禾体-谷力 W05" panose="02020400000000000000" pitchFamily="18" charset="-122"/>
                <a:cs typeface="+mn-ea"/>
                <a:sym typeface="+mn-lt"/>
              </a:rPr>
              <a:t>Scene 4</a:t>
            </a:r>
            <a:endParaRPr lang="en-US" altLang="zh-CN" spc="-300" dirty="0">
              <a:solidFill>
                <a:schemeClr val="tx1">
                  <a:lumMod val="95000"/>
                  <a:lumOff val="5000"/>
                </a:schemeClr>
              </a:solidFill>
              <a:latin typeface="仓耳青禾体-谷力 W05" panose="02020400000000000000" pitchFamily="18" charset="-122"/>
              <a:ea typeface="仓耳青禾体-谷力 W05" panose="02020400000000000000" pitchFamily="18" charset="-122"/>
              <a:cs typeface="+mn-ea"/>
              <a:sym typeface="+mn-lt"/>
            </a:endParaRPr>
          </a:p>
        </p:txBody>
      </p:sp>
      <p:pic>
        <p:nvPicPr>
          <p:cNvPr id="10" name="图片 9" descr="3e76e4d54904d23893d86c08bf37127c"/>
          <p:cNvPicPr>
            <a:picLocks noChangeAspect="1"/>
          </p:cNvPicPr>
          <p:nvPr/>
        </p:nvPicPr>
        <p:blipFill>
          <a:blip r:embed="rId9"/>
          <a:stretch>
            <a:fillRect/>
          </a:stretch>
        </p:blipFill>
        <p:spPr>
          <a:xfrm>
            <a:off x="7250430" y="4140835"/>
            <a:ext cx="4064000" cy="2297430"/>
          </a:xfrm>
          <a:prstGeom prst="rect">
            <a:avLst/>
          </a:prstGeom>
        </p:spPr>
      </p:pic>
    </p:spTree>
    <p:custDataLst>
      <p:tags r:id="rId10"/>
    </p:custData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1"/>
          <a:stretch>
            <a:fillRect/>
          </a:stretch>
        </a:blipFill>
        <a:effectLst/>
      </p:bgPr>
    </p:bg>
    <p:spTree>
      <p:nvGrpSpPr>
        <p:cNvPr id="1" name=""/>
        <p:cNvGrpSpPr/>
        <p:nvPr/>
      </p:nvGrpSpPr>
      <p:grpSpPr/>
      <p:sp useBgFill="1">
        <p:nvSpPr>
          <p:cNvPr id="38" name="椭圆 31"/>
          <p:cNvSpPr/>
          <p:nvPr>
            <p:custDataLst>
              <p:tags r:id="rId2"/>
            </p:custDataLst>
          </p:nvPr>
        </p:nvSpPr>
        <p:spPr>
          <a:xfrm>
            <a:off x="390525" y="1478915"/>
            <a:ext cx="1131570" cy="483235"/>
          </a:xfrm>
          <a:custGeom>
            <a:avLst/>
            <a:gdLst>
              <a:gd name="connsiteX0" fmla="*/ 0 w 656493"/>
              <a:gd name="connsiteY0" fmla="*/ 316523 h 633046"/>
              <a:gd name="connsiteX1" fmla="*/ 328247 w 656493"/>
              <a:gd name="connsiteY1" fmla="*/ 0 h 633046"/>
              <a:gd name="connsiteX2" fmla="*/ 656494 w 656493"/>
              <a:gd name="connsiteY2" fmla="*/ 316523 h 633046"/>
              <a:gd name="connsiteX3" fmla="*/ 328247 w 656493"/>
              <a:gd name="connsiteY3" fmla="*/ 633046 h 633046"/>
              <a:gd name="connsiteX4" fmla="*/ 0 w 656493"/>
              <a:gd name="connsiteY4" fmla="*/ 316523 h 633046"/>
              <a:gd name="connsiteX0-1" fmla="*/ 328247 w 656494"/>
              <a:gd name="connsiteY0-2" fmla="*/ 0 h 633046"/>
              <a:gd name="connsiteX1-3" fmla="*/ 656494 w 656494"/>
              <a:gd name="connsiteY1-4" fmla="*/ 316523 h 633046"/>
              <a:gd name="connsiteX2-5" fmla="*/ 328247 w 656494"/>
              <a:gd name="connsiteY2-6" fmla="*/ 633046 h 633046"/>
              <a:gd name="connsiteX3-7" fmla="*/ 0 w 656494"/>
              <a:gd name="connsiteY3-8" fmla="*/ 316523 h 633046"/>
              <a:gd name="connsiteX4-9" fmla="*/ 419687 w 656494"/>
              <a:gd name="connsiteY4-10" fmla="*/ 91440 h 633046"/>
              <a:gd name="connsiteX0-11" fmla="*/ 402964 w 731211"/>
              <a:gd name="connsiteY0-12" fmla="*/ 0 h 633046"/>
              <a:gd name="connsiteX1-13" fmla="*/ 731211 w 731211"/>
              <a:gd name="connsiteY1-14" fmla="*/ 316523 h 633046"/>
              <a:gd name="connsiteX2-15" fmla="*/ 402964 w 731211"/>
              <a:gd name="connsiteY2-16" fmla="*/ 633046 h 633046"/>
              <a:gd name="connsiteX3-17" fmla="*/ 74717 w 731211"/>
              <a:gd name="connsiteY3-18" fmla="*/ 316523 h 633046"/>
              <a:gd name="connsiteX4-19" fmla="*/ 161895 w 731211"/>
              <a:gd name="connsiteY4-20" fmla="*/ 152400 h 633046"/>
              <a:gd name="connsiteX0-21" fmla="*/ 353700 w 681947"/>
              <a:gd name="connsiteY0-22" fmla="*/ 0 h 633046"/>
              <a:gd name="connsiteX1-23" fmla="*/ 681947 w 681947"/>
              <a:gd name="connsiteY1-24" fmla="*/ 316523 h 633046"/>
              <a:gd name="connsiteX2-25" fmla="*/ 353700 w 681947"/>
              <a:gd name="connsiteY2-26" fmla="*/ 633046 h 633046"/>
              <a:gd name="connsiteX3-27" fmla="*/ 25453 w 681947"/>
              <a:gd name="connsiteY3-28" fmla="*/ 316523 h 633046"/>
              <a:gd name="connsiteX4-29" fmla="*/ 112631 w 681947"/>
              <a:gd name="connsiteY4-30" fmla="*/ 152400 h 633046"/>
              <a:gd name="connsiteX0-31" fmla="*/ 341249 w 669496"/>
              <a:gd name="connsiteY0-32" fmla="*/ 0 h 633046"/>
              <a:gd name="connsiteX1-33" fmla="*/ 669496 w 669496"/>
              <a:gd name="connsiteY1-34" fmla="*/ 316523 h 633046"/>
              <a:gd name="connsiteX2-35" fmla="*/ 341249 w 669496"/>
              <a:gd name="connsiteY2-36" fmla="*/ 633046 h 633046"/>
              <a:gd name="connsiteX3-37" fmla="*/ 13002 w 669496"/>
              <a:gd name="connsiteY3-38" fmla="*/ 316523 h 633046"/>
              <a:gd name="connsiteX4-39" fmla="*/ 100180 w 669496"/>
              <a:gd name="connsiteY4-40" fmla="*/ 152400 h 633046"/>
              <a:gd name="connsiteX0-41" fmla="*/ 347951 w 676198"/>
              <a:gd name="connsiteY0-42" fmla="*/ 0 h 633046"/>
              <a:gd name="connsiteX1-43" fmla="*/ 676198 w 676198"/>
              <a:gd name="connsiteY1-44" fmla="*/ 316523 h 633046"/>
              <a:gd name="connsiteX2-45" fmla="*/ 347951 w 676198"/>
              <a:gd name="connsiteY2-46" fmla="*/ 633046 h 633046"/>
              <a:gd name="connsiteX3-47" fmla="*/ 19704 w 676198"/>
              <a:gd name="connsiteY3-48" fmla="*/ 316523 h 633046"/>
              <a:gd name="connsiteX4-49" fmla="*/ 79173 w 676198"/>
              <a:gd name="connsiteY4-50" fmla="*/ 113607 h 633046"/>
              <a:gd name="connsiteX0-51" fmla="*/ 333371 w 661618"/>
              <a:gd name="connsiteY0-52" fmla="*/ 0 h 633046"/>
              <a:gd name="connsiteX1-53" fmla="*/ 661618 w 661618"/>
              <a:gd name="connsiteY1-54" fmla="*/ 316523 h 633046"/>
              <a:gd name="connsiteX2-55" fmla="*/ 333371 w 661618"/>
              <a:gd name="connsiteY2-56" fmla="*/ 633046 h 633046"/>
              <a:gd name="connsiteX3-57" fmla="*/ 5124 w 661618"/>
              <a:gd name="connsiteY3-58" fmla="*/ 316523 h 633046"/>
              <a:gd name="connsiteX4-59" fmla="*/ 64593 w 661618"/>
              <a:gd name="connsiteY4-60" fmla="*/ 113607 h 633046"/>
              <a:gd name="connsiteX0-61" fmla="*/ 178200 w 661618"/>
              <a:gd name="connsiteY0-62" fmla="*/ 0 h 583170"/>
              <a:gd name="connsiteX1-63" fmla="*/ 661618 w 661618"/>
              <a:gd name="connsiteY1-64" fmla="*/ 266647 h 583170"/>
              <a:gd name="connsiteX2-65" fmla="*/ 333371 w 661618"/>
              <a:gd name="connsiteY2-66" fmla="*/ 583170 h 583170"/>
              <a:gd name="connsiteX3-67" fmla="*/ 5124 w 661618"/>
              <a:gd name="connsiteY3-68" fmla="*/ 266647 h 583170"/>
              <a:gd name="connsiteX4-69" fmla="*/ 64593 w 661618"/>
              <a:gd name="connsiteY4-70" fmla="*/ 63731 h 583170"/>
              <a:gd name="connsiteX0-71" fmla="*/ 178200 w 662133"/>
              <a:gd name="connsiteY0-72" fmla="*/ 66578 h 649748"/>
              <a:gd name="connsiteX1-73" fmla="*/ 412660 w 662133"/>
              <a:gd name="connsiteY1-74" fmla="*/ 10947 h 649748"/>
              <a:gd name="connsiteX2-75" fmla="*/ 661618 w 662133"/>
              <a:gd name="connsiteY2-76" fmla="*/ 333225 h 649748"/>
              <a:gd name="connsiteX3-77" fmla="*/ 333371 w 662133"/>
              <a:gd name="connsiteY3-78" fmla="*/ 649748 h 649748"/>
              <a:gd name="connsiteX4-79" fmla="*/ 5124 w 662133"/>
              <a:gd name="connsiteY4-80" fmla="*/ 333225 h 649748"/>
              <a:gd name="connsiteX5" fmla="*/ 64593 w 662133"/>
              <a:gd name="connsiteY5" fmla="*/ 130309 h 649748"/>
              <a:gd name="connsiteX0-81" fmla="*/ 178200 w 662148"/>
              <a:gd name="connsiteY0-82" fmla="*/ 66578 h 649748"/>
              <a:gd name="connsiteX1-83" fmla="*/ 412660 w 662148"/>
              <a:gd name="connsiteY1-84" fmla="*/ 10947 h 649748"/>
              <a:gd name="connsiteX2-85" fmla="*/ 661618 w 662148"/>
              <a:gd name="connsiteY2-86" fmla="*/ 333225 h 649748"/>
              <a:gd name="connsiteX3-87" fmla="*/ 333371 w 662148"/>
              <a:gd name="connsiteY3-88" fmla="*/ 649748 h 649748"/>
              <a:gd name="connsiteX4-89" fmla="*/ 5124 w 662148"/>
              <a:gd name="connsiteY4-90" fmla="*/ 333225 h 649748"/>
              <a:gd name="connsiteX5-91" fmla="*/ 64593 w 662148"/>
              <a:gd name="connsiteY5-92" fmla="*/ 130309 h 649748"/>
              <a:gd name="connsiteX0-93" fmla="*/ 178200 w 662148"/>
              <a:gd name="connsiteY0-94" fmla="*/ 61032 h 644202"/>
              <a:gd name="connsiteX1-95" fmla="*/ 412660 w 662148"/>
              <a:gd name="connsiteY1-96" fmla="*/ 5401 h 644202"/>
              <a:gd name="connsiteX2-97" fmla="*/ 661618 w 662148"/>
              <a:gd name="connsiteY2-98" fmla="*/ 327679 h 644202"/>
              <a:gd name="connsiteX3-99" fmla="*/ 333371 w 662148"/>
              <a:gd name="connsiteY3-100" fmla="*/ 644202 h 644202"/>
              <a:gd name="connsiteX4-101" fmla="*/ 5124 w 662148"/>
              <a:gd name="connsiteY4-102" fmla="*/ 327679 h 644202"/>
              <a:gd name="connsiteX5-103" fmla="*/ 64593 w 662148"/>
              <a:gd name="connsiteY5-104" fmla="*/ 124763 h 644202"/>
              <a:gd name="connsiteX0-105" fmla="*/ 178200 w 662148"/>
              <a:gd name="connsiteY0-106" fmla="*/ 75865 h 659035"/>
              <a:gd name="connsiteX1-107" fmla="*/ 168819 w 662148"/>
              <a:gd name="connsiteY1-108" fmla="*/ 31317 h 659035"/>
              <a:gd name="connsiteX2-109" fmla="*/ 412660 w 662148"/>
              <a:gd name="connsiteY2-110" fmla="*/ 20234 h 659035"/>
              <a:gd name="connsiteX3-111" fmla="*/ 661618 w 662148"/>
              <a:gd name="connsiteY3-112" fmla="*/ 342512 h 659035"/>
              <a:gd name="connsiteX4-113" fmla="*/ 333371 w 662148"/>
              <a:gd name="connsiteY4-114" fmla="*/ 659035 h 659035"/>
              <a:gd name="connsiteX5-115" fmla="*/ 5124 w 662148"/>
              <a:gd name="connsiteY5-116" fmla="*/ 342512 h 659035"/>
              <a:gd name="connsiteX6" fmla="*/ 64593 w 662148"/>
              <a:gd name="connsiteY6" fmla="*/ 139596 h 659035"/>
              <a:gd name="connsiteX0-117" fmla="*/ 178200 w 662148"/>
              <a:gd name="connsiteY0-118" fmla="*/ 68901 h 652071"/>
              <a:gd name="connsiteX1-119" fmla="*/ 130026 w 662148"/>
              <a:gd name="connsiteY1-120" fmla="*/ 68688 h 652071"/>
              <a:gd name="connsiteX2-121" fmla="*/ 412660 w 662148"/>
              <a:gd name="connsiteY2-122" fmla="*/ 13270 h 652071"/>
              <a:gd name="connsiteX3-123" fmla="*/ 661618 w 662148"/>
              <a:gd name="connsiteY3-124" fmla="*/ 335548 h 652071"/>
              <a:gd name="connsiteX4-125" fmla="*/ 333371 w 662148"/>
              <a:gd name="connsiteY4-126" fmla="*/ 652071 h 652071"/>
              <a:gd name="connsiteX5-127" fmla="*/ 5124 w 662148"/>
              <a:gd name="connsiteY5-128" fmla="*/ 335548 h 652071"/>
              <a:gd name="connsiteX6-129" fmla="*/ 64593 w 662148"/>
              <a:gd name="connsiteY6-130" fmla="*/ 132632 h 652071"/>
              <a:gd name="connsiteX0-131" fmla="*/ 178200 w 662220"/>
              <a:gd name="connsiteY0-132" fmla="*/ 68901 h 652071"/>
              <a:gd name="connsiteX1-133" fmla="*/ 130026 w 662220"/>
              <a:gd name="connsiteY1-134" fmla="*/ 68688 h 652071"/>
              <a:gd name="connsiteX2-135" fmla="*/ 412660 w 662220"/>
              <a:gd name="connsiteY2-136" fmla="*/ 13270 h 652071"/>
              <a:gd name="connsiteX3-137" fmla="*/ 661618 w 662220"/>
              <a:gd name="connsiteY3-138" fmla="*/ 335548 h 652071"/>
              <a:gd name="connsiteX4-139" fmla="*/ 333371 w 662220"/>
              <a:gd name="connsiteY4-140" fmla="*/ 652071 h 652071"/>
              <a:gd name="connsiteX5-141" fmla="*/ 5124 w 662220"/>
              <a:gd name="connsiteY5-142" fmla="*/ 335548 h 652071"/>
              <a:gd name="connsiteX6-143" fmla="*/ 64593 w 662220"/>
              <a:gd name="connsiteY6-144" fmla="*/ 132632 h 652071"/>
              <a:gd name="connsiteX0-145" fmla="*/ 178200 w 662220"/>
              <a:gd name="connsiteY0-146" fmla="*/ 58449 h 641619"/>
              <a:gd name="connsiteX1-147" fmla="*/ 130026 w 662220"/>
              <a:gd name="connsiteY1-148" fmla="*/ 58236 h 641619"/>
              <a:gd name="connsiteX2-149" fmla="*/ 412660 w 662220"/>
              <a:gd name="connsiteY2-150" fmla="*/ 2818 h 641619"/>
              <a:gd name="connsiteX3-151" fmla="*/ 661618 w 662220"/>
              <a:gd name="connsiteY3-152" fmla="*/ 325096 h 641619"/>
              <a:gd name="connsiteX4-153" fmla="*/ 333371 w 662220"/>
              <a:gd name="connsiteY4-154" fmla="*/ 641619 h 641619"/>
              <a:gd name="connsiteX5-155" fmla="*/ 5124 w 662220"/>
              <a:gd name="connsiteY5-156" fmla="*/ 325096 h 641619"/>
              <a:gd name="connsiteX6-157" fmla="*/ 64593 w 662220"/>
              <a:gd name="connsiteY6-158" fmla="*/ 122180 h 641619"/>
              <a:gd name="connsiteX0-159" fmla="*/ 178200 w 662220"/>
              <a:gd name="connsiteY0-160" fmla="*/ 58449 h 641619"/>
              <a:gd name="connsiteX1-161" fmla="*/ 130026 w 662220"/>
              <a:gd name="connsiteY1-162" fmla="*/ 58236 h 641619"/>
              <a:gd name="connsiteX2-163" fmla="*/ 412660 w 662220"/>
              <a:gd name="connsiteY2-164" fmla="*/ 2818 h 641619"/>
              <a:gd name="connsiteX3-165" fmla="*/ 661618 w 662220"/>
              <a:gd name="connsiteY3-166" fmla="*/ 325096 h 641619"/>
              <a:gd name="connsiteX4-167" fmla="*/ 333371 w 662220"/>
              <a:gd name="connsiteY4-168" fmla="*/ 641619 h 641619"/>
              <a:gd name="connsiteX5-169" fmla="*/ 5124 w 662220"/>
              <a:gd name="connsiteY5-170" fmla="*/ 325096 h 641619"/>
              <a:gd name="connsiteX6-171" fmla="*/ 64593 w 662220"/>
              <a:gd name="connsiteY6-172" fmla="*/ 122180 h 641619"/>
              <a:gd name="connsiteX0-173" fmla="*/ 178200 w 662220"/>
              <a:gd name="connsiteY0-174" fmla="*/ 58449 h 641619"/>
              <a:gd name="connsiteX1-175" fmla="*/ 130026 w 662220"/>
              <a:gd name="connsiteY1-176" fmla="*/ 58236 h 641619"/>
              <a:gd name="connsiteX2-177" fmla="*/ 412660 w 662220"/>
              <a:gd name="connsiteY2-178" fmla="*/ 2818 h 641619"/>
              <a:gd name="connsiteX3-179" fmla="*/ 661618 w 662220"/>
              <a:gd name="connsiteY3-180" fmla="*/ 325096 h 641619"/>
              <a:gd name="connsiteX4-181" fmla="*/ 333371 w 662220"/>
              <a:gd name="connsiteY4-182" fmla="*/ 641619 h 641619"/>
              <a:gd name="connsiteX5-183" fmla="*/ 5124 w 662220"/>
              <a:gd name="connsiteY5-184" fmla="*/ 325096 h 641619"/>
              <a:gd name="connsiteX6-185" fmla="*/ 64593 w 662220"/>
              <a:gd name="connsiteY6-186" fmla="*/ 122180 h 641619"/>
              <a:gd name="connsiteX0-187" fmla="*/ 178200 w 662220"/>
              <a:gd name="connsiteY0-188" fmla="*/ 58449 h 641619"/>
              <a:gd name="connsiteX1-189" fmla="*/ 130026 w 662220"/>
              <a:gd name="connsiteY1-190" fmla="*/ 58236 h 641619"/>
              <a:gd name="connsiteX2-191" fmla="*/ 412660 w 662220"/>
              <a:gd name="connsiteY2-192" fmla="*/ 2818 h 641619"/>
              <a:gd name="connsiteX3-193" fmla="*/ 661618 w 662220"/>
              <a:gd name="connsiteY3-194" fmla="*/ 325096 h 641619"/>
              <a:gd name="connsiteX4-195" fmla="*/ 333371 w 662220"/>
              <a:gd name="connsiteY4-196" fmla="*/ 641619 h 641619"/>
              <a:gd name="connsiteX5-197" fmla="*/ 5124 w 662220"/>
              <a:gd name="connsiteY5-198" fmla="*/ 325096 h 641619"/>
              <a:gd name="connsiteX6-199" fmla="*/ 64593 w 662220"/>
              <a:gd name="connsiteY6-200" fmla="*/ 122180 h 641619"/>
              <a:gd name="connsiteX0-201" fmla="*/ 178200 w 662220"/>
              <a:gd name="connsiteY0-202" fmla="*/ 58449 h 641619"/>
              <a:gd name="connsiteX1-203" fmla="*/ 130026 w 662220"/>
              <a:gd name="connsiteY1-204" fmla="*/ 58236 h 641619"/>
              <a:gd name="connsiteX2-205" fmla="*/ 412660 w 662220"/>
              <a:gd name="connsiteY2-206" fmla="*/ 2818 h 641619"/>
              <a:gd name="connsiteX3-207" fmla="*/ 661618 w 662220"/>
              <a:gd name="connsiteY3-208" fmla="*/ 325096 h 641619"/>
              <a:gd name="connsiteX4-209" fmla="*/ 333371 w 662220"/>
              <a:gd name="connsiteY4-210" fmla="*/ 641619 h 641619"/>
              <a:gd name="connsiteX5-211" fmla="*/ 5124 w 662220"/>
              <a:gd name="connsiteY5-212" fmla="*/ 325096 h 641619"/>
              <a:gd name="connsiteX6-213" fmla="*/ 64593 w 662220"/>
              <a:gd name="connsiteY6-214" fmla="*/ 122180 h 641619"/>
              <a:gd name="connsiteX0-215" fmla="*/ 176252 w 660272"/>
              <a:gd name="connsiteY0-216" fmla="*/ 58449 h 641619"/>
              <a:gd name="connsiteX1-217" fmla="*/ 128078 w 660272"/>
              <a:gd name="connsiteY1-218" fmla="*/ 58236 h 641619"/>
              <a:gd name="connsiteX2-219" fmla="*/ 410712 w 660272"/>
              <a:gd name="connsiteY2-220" fmla="*/ 2818 h 641619"/>
              <a:gd name="connsiteX3-221" fmla="*/ 659670 w 660272"/>
              <a:gd name="connsiteY3-222" fmla="*/ 325096 h 641619"/>
              <a:gd name="connsiteX4-223" fmla="*/ 331423 w 660272"/>
              <a:gd name="connsiteY4-224" fmla="*/ 641619 h 641619"/>
              <a:gd name="connsiteX5-225" fmla="*/ 3176 w 660272"/>
              <a:gd name="connsiteY5-226" fmla="*/ 325096 h 641619"/>
              <a:gd name="connsiteX6-227" fmla="*/ 62645 w 660272"/>
              <a:gd name="connsiteY6-228" fmla="*/ 122180 h 641619"/>
              <a:gd name="connsiteX0-229" fmla="*/ 253837 w 660272"/>
              <a:gd name="connsiteY0-230" fmla="*/ 30740 h 641619"/>
              <a:gd name="connsiteX1-231" fmla="*/ 128078 w 660272"/>
              <a:gd name="connsiteY1-232" fmla="*/ 58236 h 641619"/>
              <a:gd name="connsiteX2-233" fmla="*/ 410712 w 660272"/>
              <a:gd name="connsiteY2-234" fmla="*/ 2818 h 641619"/>
              <a:gd name="connsiteX3-235" fmla="*/ 659670 w 660272"/>
              <a:gd name="connsiteY3-236" fmla="*/ 325096 h 641619"/>
              <a:gd name="connsiteX4-237" fmla="*/ 331423 w 660272"/>
              <a:gd name="connsiteY4-238" fmla="*/ 641619 h 641619"/>
              <a:gd name="connsiteX5-239" fmla="*/ 3176 w 660272"/>
              <a:gd name="connsiteY5-240" fmla="*/ 325096 h 641619"/>
              <a:gd name="connsiteX6-241" fmla="*/ 62645 w 660272"/>
              <a:gd name="connsiteY6-242" fmla="*/ 122180 h 641619"/>
              <a:gd name="connsiteX0-243" fmla="*/ 253837 w 660191"/>
              <a:gd name="connsiteY0-244" fmla="*/ 41069 h 651948"/>
              <a:gd name="connsiteX1-245" fmla="*/ 161329 w 660191"/>
              <a:gd name="connsiteY1-246" fmla="*/ 63023 h 651948"/>
              <a:gd name="connsiteX2-247" fmla="*/ 410712 w 660191"/>
              <a:gd name="connsiteY2-248" fmla="*/ 13147 h 651948"/>
              <a:gd name="connsiteX3-249" fmla="*/ 659670 w 660191"/>
              <a:gd name="connsiteY3-250" fmla="*/ 335425 h 651948"/>
              <a:gd name="connsiteX4-251" fmla="*/ 331423 w 660191"/>
              <a:gd name="connsiteY4-252" fmla="*/ 651948 h 651948"/>
              <a:gd name="connsiteX5-253" fmla="*/ 3176 w 660191"/>
              <a:gd name="connsiteY5-254" fmla="*/ 335425 h 651948"/>
              <a:gd name="connsiteX6-255" fmla="*/ 62645 w 660191"/>
              <a:gd name="connsiteY6-256" fmla="*/ 132509 h 651948"/>
              <a:gd name="connsiteX0-257" fmla="*/ 253837 w 660897"/>
              <a:gd name="connsiteY0-258" fmla="*/ 45475 h 656354"/>
              <a:gd name="connsiteX1-259" fmla="*/ 161329 w 660897"/>
              <a:gd name="connsiteY1-260" fmla="*/ 67429 h 656354"/>
              <a:gd name="connsiteX2-261" fmla="*/ 410712 w 660897"/>
              <a:gd name="connsiteY2-262" fmla="*/ 17553 h 656354"/>
              <a:gd name="connsiteX3-263" fmla="*/ 659670 w 660897"/>
              <a:gd name="connsiteY3-264" fmla="*/ 339831 h 656354"/>
              <a:gd name="connsiteX4-265" fmla="*/ 331423 w 660897"/>
              <a:gd name="connsiteY4-266" fmla="*/ 656354 h 656354"/>
              <a:gd name="connsiteX5-267" fmla="*/ 3176 w 660897"/>
              <a:gd name="connsiteY5-268" fmla="*/ 339831 h 656354"/>
              <a:gd name="connsiteX6-269" fmla="*/ 62645 w 660897"/>
              <a:gd name="connsiteY6-270" fmla="*/ 136915 h 656354"/>
              <a:gd name="connsiteX0-271" fmla="*/ 253837 w 660406"/>
              <a:gd name="connsiteY0-272" fmla="*/ 41070 h 651949"/>
              <a:gd name="connsiteX1-273" fmla="*/ 161329 w 660406"/>
              <a:gd name="connsiteY1-274" fmla="*/ 63024 h 651949"/>
              <a:gd name="connsiteX2-275" fmla="*/ 410712 w 660406"/>
              <a:gd name="connsiteY2-276" fmla="*/ 13148 h 651949"/>
              <a:gd name="connsiteX3-277" fmla="*/ 659670 w 660406"/>
              <a:gd name="connsiteY3-278" fmla="*/ 335426 h 651949"/>
              <a:gd name="connsiteX4-279" fmla="*/ 331423 w 660406"/>
              <a:gd name="connsiteY4-280" fmla="*/ 651949 h 651949"/>
              <a:gd name="connsiteX5-281" fmla="*/ 3176 w 660406"/>
              <a:gd name="connsiteY5-282" fmla="*/ 335426 h 651949"/>
              <a:gd name="connsiteX6-283" fmla="*/ 62645 w 660406"/>
              <a:gd name="connsiteY6-284" fmla="*/ 132510 h 651949"/>
              <a:gd name="connsiteX0-285" fmla="*/ 161329 w 660406"/>
              <a:gd name="connsiteY0-286" fmla="*/ 63024 h 651949"/>
              <a:gd name="connsiteX1-287" fmla="*/ 410712 w 660406"/>
              <a:gd name="connsiteY1-288" fmla="*/ 13148 h 651949"/>
              <a:gd name="connsiteX2-289" fmla="*/ 659670 w 660406"/>
              <a:gd name="connsiteY2-290" fmla="*/ 335426 h 651949"/>
              <a:gd name="connsiteX3-291" fmla="*/ 331423 w 660406"/>
              <a:gd name="connsiteY3-292" fmla="*/ 651949 h 651949"/>
              <a:gd name="connsiteX4-293" fmla="*/ 3176 w 660406"/>
              <a:gd name="connsiteY4-294" fmla="*/ 335426 h 651949"/>
              <a:gd name="connsiteX5-295" fmla="*/ 62645 w 660406"/>
              <a:gd name="connsiteY5-296" fmla="*/ 132510 h 651949"/>
              <a:gd name="connsiteX0-297" fmla="*/ 128078 w 660207"/>
              <a:gd name="connsiteY0-298" fmla="*/ 63024 h 651949"/>
              <a:gd name="connsiteX1-299" fmla="*/ 410712 w 660207"/>
              <a:gd name="connsiteY1-300" fmla="*/ 13148 h 651949"/>
              <a:gd name="connsiteX2-301" fmla="*/ 659670 w 660207"/>
              <a:gd name="connsiteY2-302" fmla="*/ 335426 h 651949"/>
              <a:gd name="connsiteX3-303" fmla="*/ 331423 w 660207"/>
              <a:gd name="connsiteY3-304" fmla="*/ 651949 h 651949"/>
              <a:gd name="connsiteX4-305" fmla="*/ 3176 w 660207"/>
              <a:gd name="connsiteY4-306" fmla="*/ 335426 h 651949"/>
              <a:gd name="connsiteX5-307" fmla="*/ 62645 w 660207"/>
              <a:gd name="connsiteY5-308" fmla="*/ 132510 h 651949"/>
              <a:gd name="connsiteX0-309" fmla="*/ 128078 w 660438"/>
              <a:gd name="connsiteY0-310" fmla="*/ 60888 h 649813"/>
              <a:gd name="connsiteX1-311" fmla="*/ 410712 w 660438"/>
              <a:gd name="connsiteY1-312" fmla="*/ 11012 h 649813"/>
              <a:gd name="connsiteX2-313" fmla="*/ 659670 w 660438"/>
              <a:gd name="connsiteY2-314" fmla="*/ 333290 h 649813"/>
              <a:gd name="connsiteX3-315" fmla="*/ 331423 w 660438"/>
              <a:gd name="connsiteY3-316" fmla="*/ 649813 h 649813"/>
              <a:gd name="connsiteX4-317" fmla="*/ 3176 w 660438"/>
              <a:gd name="connsiteY4-318" fmla="*/ 333290 h 649813"/>
              <a:gd name="connsiteX5-319" fmla="*/ 62645 w 660438"/>
              <a:gd name="connsiteY5-320" fmla="*/ 130374 h 649813"/>
              <a:gd name="connsiteX0-321" fmla="*/ 128078 w 660438"/>
              <a:gd name="connsiteY0-322" fmla="*/ 64927 h 653852"/>
              <a:gd name="connsiteX1-323" fmla="*/ 410712 w 660438"/>
              <a:gd name="connsiteY1-324" fmla="*/ 15051 h 653852"/>
              <a:gd name="connsiteX2-325" fmla="*/ 659670 w 660438"/>
              <a:gd name="connsiteY2-326" fmla="*/ 337329 h 653852"/>
              <a:gd name="connsiteX3-327" fmla="*/ 331423 w 660438"/>
              <a:gd name="connsiteY3-328" fmla="*/ 653852 h 653852"/>
              <a:gd name="connsiteX4-329" fmla="*/ 3176 w 660438"/>
              <a:gd name="connsiteY4-330" fmla="*/ 337329 h 653852"/>
              <a:gd name="connsiteX5-331" fmla="*/ 62645 w 660438"/>
              <a:gd name="connsiteY5-332" fmla="*/ 134413 h 653852"/>
              <a:gd name="connsiteX0-333" fmla="*/ 128078 w 687378"/>
              <a:gd name="connsiteY0-334" fmla="*/ 58090 h 647015"/>
              <a:gd name="connsiteX1-335" fmla="*/ 571432 w 687378"/>
              <a:gd name="connsiteY1-336" fmla="*/ 16673 h 647015"/>
              <a:gd name="connsiteX2-337" fmla="*/ 659670 w 687378"/>
              <a:gd name="connsiteY2-338" fmla="*/ 330492 h 647015"/>
              <a:gd name="connsiteX3-339" fmla="*/ 331423 w 687378"/>
              <a:gd name="connsiteY3-340" fmla="*/ 647015 h 647015"/>
              <a:gd name="connsiteX4-341" fmla="*/ 3176 w 687378"/>
              <a:gd name="connsiteY4-342" fmla="*/ 330492 h 647015"/>
              <a:gd name="connsiteX5-343" fmla="*/ 62645 w 687378"/>
              <a:gd name="connsiteY5-344" fmla="*/ 127576 h 647015"/>
              <a:gd name="connsiteX0-345" fmla="*/ 128078 w 677145"/>
              <a:gd name="connsiteY0-346" fmla="*/ 58090 h 663933"/>
              <a:gd name="connsiteX1-347" fmla="*/ 571432 w 677145"/>
              <a:gd name="connsiteY1-348" fmla="*/ 16673 h 663933"/>
              <a:gd name="connsiteX2-349" fmla="*/ 659670 w 677145"/>
              <a:gd name="connsiteY2-350" fmla="*/ 330492 h 663933"/>
              <a:gd name="connsiteX3-351" fmla="*/ 559815 w 677145"/>
              <a:gd name="connsiteY3-352" fmla="*/ 663933 h 663933"/>
              <a:gd name="connsiteX4-353" fmla="*/ 3176 w 677145"/>
              <a:gd name="connsiteY4-354" fmla="*/ 330492 h 663933"/>
              <a:gd name="connsiteX5-355" fmla="*/ 62645 w 677145"/>
              <a:gd name="connsiteY5-356" fmla="*/ 127576 h 663933"/>
              <a:gd name="connsiteX0-357" fmla="*/ 101940 w 644966"/>
              <a:gd name="connsiteY0-358" fmla="*/ 58090 h 685888"/>
              <a:gd name="connsiteX1-359" fmla="*/ 545294 w 644966"/>
              <a:gd name="connsiteY1-360" fmla="*/ 16673 h 685888"/>
              <a:gd name="connsiteX2-361" fmla="*/ 633532 w 644966"/>
              <a:gd name="connsiteY2-362" fmla="*/ 330492 h 685888"/>
              <a:gd name="connsiteX3-363" fmla="*/ 533677 w 644966"/>
              <a:gd name="connsiteY3-364" fmla="*/ 663933 h 685888"/>
              <a:gd name="connsiteX4-365" fmla="*/ 10874 w 644966"/>
              <a:gd name="connsiteY4-366" fmla="*/ 575801 h 685888"/>
              <a:gd name="connsiteX5-367" fmla="*/ 36507 w 644966"/>
              <a:gd name="connsiteY5-368" fmla="*/ 127576 h 685888"/>
              <a:gd name="connsiteX0-369" fmla="*/ 101940 w 642626"/>
              <a:gd name="connsiteY0-370" fmla="*/ 58090 h 654766"/>
              <a:gd name="connsiteX1-371" fmla="*/ 545294 w 642626"/>
              <a:gd name="connsiteY1-372" fmla="*/ 16673 h 654766"/>
              <a:gd name="connsiteX2-373" fmla="*/ 633532 w 642626"/>
              <a:gd name="connsiteY2-374" fmla="*/ 330492 h 654766"/>
              <a:gd name="connsiteX3-375" fmla="*/ 567513 w 642626"/>
              <a:gd name="connsiteY3-376" fmla="*/ 613179 h 654766"/>
              <a:gd name="connsiteX4-377" fmla="*/ 10874 w 642626"/>
              <a:gd name="connsiteY4-378" fmla="*/ 575801 h 654766"/>
              <a:gd name="connsiteX5-379" fmla="*/ 36507 w 642626"/>
              <a:gd name="connsiteY5-380" fmla="*/ 127576 h 654766"/>
              <a:gd name="connsiteX0-381" fmla="*/ 101940 w 642626"/>
              <a:gd name="connsiteY0-382" fmla="*/ 30477 h 627153"/>
              <a:gd name="connsiteX1-383" fmla="*/ 545294 w 642626"/>
              <a:gd name="connsiteY1-384" fmla="*/ 31354 h 627153"/>
              <a:gd name="connsiteX2-385" fmla="*/ 633532 w 642626"/>
              <a:gd name="connsiteY2-386" fmla="*/ 302879 h 627153"/>
              <a:gd name="connsiteX3-387" fmla="*/ 567513 w 642626"/>
              <a:gd name="connsiteY3-388" fmla="*/ 585566 h 627153"/>
              <a:gd name="connsiteX4-389" fmla="*/ 10874 w 642626"/>
              <a:gd name="connsiteY4-390" fmla="*/ 548188 h 627153"/>
              <a:gd name="connsiteX5-391" fmla="*/ 36507 w 642626"/>
              <a:gd name="connsiteY5-392" fmla="*/ 99963 h 627153"/>
              <a:gd name="connsiteX0-393" fmla="*/ 101940 w 641803"/>
              <a:gd name="connsiteY0-394" fmla="*/ 32533 h 629209"/>
              <a:gd name="connsiteX1-395" fmla="*/ 545294 w 641803"/>
              <a:gd name="connsiteY1-396" fmla="*/ 33410 h 629209"/>
              <a:gd name="connsiteX2-397" fmla="*/ 633532 w 641803"/>
              <a:gd name="connsiteY2-398" fmla="*/ 304935 h 629209"/>
              <a:gd name="connsiteX3-399" fmla="*/ 567513 w 641803"/>
              <a:gd name="connsiteY3-400" fmla="*/ 587622 h 629209"/>
              <a:gd name="connsiteX4-401" fmla="*/ 10874 w 641803"/>
              <a:gd name="connsiteY4-402" fmla="*/ 550244 h 629209"/>
              <a:gd name="connsiteX5-403" fmla="*/ 36507 w 641803"/>
              <a:gd name="connsiteY5-404" fmla="*/ 102019 h 629209"/>
              <a:gd name="connsiteX0-405" fmla="*/ 93785 w 633648"/>
              <a:gd name="connsiteY0-406" fmla="*/ 32533 h 629209"/>
              <a:gd name="connsiteX1-407" fmla="*/ 537139 w 633648"/>
              <a:gd name="connsiteY1-408" fmla="*/ 33410 h 629209"/>
              <a:gd name="connsiteX2-409" fmla="*/ 625377 w 633648"/>
              <a:gd name="connsiteY2-410" fmla="*/ 304935 h 629209"/>
              <a:gd name="connsiteX3-411" fmla="*/ 559358 w 633648"/>
              <a:gd name="connsiteY3-412" fmla="*/ 587622 h 629209"/>
              <a:gd name="connsiteX4-413" fmla="*/ 2719 w 633648"/>
              <a:gd name="connsiteY4-414" fmla="*/ 550244 h 629209"/>
              <a:gd name="connsiteX5-415" fmla="*/ 28352 w 633648"/>
              <a:gd name="connsiteY5-416" fmla="*/ 102019 h 629209"/>
              <a:gd name="connsiteX0-417" fmla="*/ 103603 w 643466"/>
              <a:gd name="connsiteY0-418" fmla="*/ 32533 h 629209"/>
              <a:gd name="connsiteX1-419" fmla="*/ 546957 w 643466"/>
              <a:gd name="connsiteY1-420" fmla="*/ 33410 h 629209"/>
              <a:gd name="connsiteX2-421" fmla="*/ 635195 w 643466"/>
              <a:gd name="connsiteY2-422" fmla="*/ 304935 h 629209"/>
              <a:gd name="connsiteX3-423" fmla="*/ 569176 w 643466"/>
              <a:gd name="connsiteY3-424" fmla="*/ 587622 h 629209"/>
              <a:gd name="connsiteX4-425" fmla="*/ 12537 w 643466"/>
              <a:gd name="connsiteY4-426" fmla="*/ 550244 h 629209"/>
              <a:gd name="connsiteX5-427" fmla="*/ 4334 w 643466"/>
              <a:gd name="connsiteY5-428" fmla="*/ 102019 h 629209"/>
              <a:gd name="connsiteX0-429" fmla="*/ 103603 w 643466"/>
              <a:gd name="connsiteY0-430" fmla="*/ 32533 h 613248"/>
              <a:gd name="connsiteX1-431" fmla="*/ 546957 w 643466"/>
              <a:gd name="connsiteY1-432" fmla="*/ 33410 h 613248"/>
              <a:gd name="connsiteX2-433" fmla="*/ 635195 w 643466"/>
              <a:gd name="connsiteY2-434" fmla="*/ 304935 h 613248"/>
              <a:gd name="connsiteX3-435" fmla="*/ 569176 w 643466"/>
              <a:gd name="connsiteY3-436" fmla="*/ 587622 h 613248"/>
              <a:gd name="connsiteX4-437" fmla="*/ 12537 w 643466"/>
              <a:gd name="connsiteY4-438" fmla="*/ 518643 h 613248"/>
              <a:gd name="connsiteX5-439" fmla="*/ 4334 w 643466"/>
              <a:gd name="connsiteY5-440" fmla="*/ 102019 h 613248"/>
              <a:gd name="connsiteX0-441" fmla="*/ 103603 w 622280"/>
              <a:gd name="connsiteY0-442" fmla="*/ 51723 h 632438"/>
              <a:gd name="connsiteX1-443" fmla="*/ 546957 w 622280"/>
              <a:gd name="connsiteY1-444" fmla="*/ 52600 h 632438"/>
              <a:gd name="connsiteX2-445" fmla="*/ 569176 w 622280"/>
              <a:gd name="connsiteY2-446" fmla="*/ 606812 h 632438"/>
              <a:gd name="connsiteX3-447" fmla="*/ 12537 w 622280"/>
              <a:gd name="connsiteY3-448" fmla="*/ 537833 h 632438"/>
              <a:gd name="connsiteX4-449" fmla="*/ 4334 w 622280"/>
              <a:gd name="connsiteY4-450" fmla="*/ 121209 h 632438"/>
              <a:gd name="connsiteX0-451" fmla="*/ 103603 w 640916"/>
              <a:gd name="connsiteY0-452" fmla="*/ 51277 h 628066"/>
              <a:gd name="connsiteX1-453" fmla="*/ 546957 w 640916"/>
              <a:gd name="connsiteY1-454" fmla="*/ 52154 h 628066"/>
              <a:gd name="connsiteX2-455" fmla="*/ 595444 w 640916"/>
              <a:gd name="connsiteY2-456" fmla="*/ 600046 h 628066"/>
              <a:gd name="connsiteX3-457" fmla="*/ 12537 w 640916"/>
              <a:gd name="connsiteY3-458" fmla="*/ 537387 h 628066"/>
              <a:gd name="connsiteX4-459" fmla="*/ 4334 w 640916"/>
              <a:gd name="connsiteY4-460" fmla="*/ 120763 h 628066"/>
              <a:gd name="connsiteX0-461" fmla="*/ 103603 w 629940"/>
              <a:gd name="connsiteY0-462" fmla="*/ 26437 h 603226"/>
              <a:gd name="connsiteX1-463" fmla="*/ 546957 w 629940"/>
              <a:gd name="connsiteY1-464" fmla="*/ 27314 h 603226"/>
              <a:gd name="connsiteX2-465" fmla="*/ 595444 w 629940"/>
              <a:gd name="connsiteY2-466" fmla="*/ 575206 h 603226"/>
              <a:gd name="connsiteX3-467" fmla="*/ 12537 w 629940"/>
              <a:gd name="connsiteY3-468" fmla="*/ 512547 h 603226"/>
              <a:gd name="connsiteX4-469" fmla="*/ 4334 w 629940"/>
              <a:gd name="connsiteY4-470" fmla="*/ 95923 h 603226"/>
              <a:gd name="connsiteX0-471" fmla="*/ 103603 w 651443"/>
              <a:gd name="connsiteY0-472" fmla="*/ 20041 h 614843"/>
              <a:gd name="connsiteX1-473" fmla="*/ 608249 w 651443"/>
              <a:gd name="connsiteY1-474" fmla="*/ 39879 h 614843"/>
              <a:gd name="connsiteX2-475" fmla="*/ 595444 w 651443"/>
              <a:gd name="connsiteY2-476" fmla="*/ 568810 h 614843"/>
              <a:gd name="connsiteX3-477" fmla="*/ 12537 w 651443"/>
              <a:gd name="connsiteY3-478" fmla="*/ 506151 h 614843"/>
              <a:gd name="connsiteX4-479" fmla="*/ 4334 w 651443"/>
              <a:gd name="connsiteY4-480" fmla="*/ 89527 h 614843"/>
              <a:gd name="connsiteX0-481" fmla="*/ 103603 w 640788"/>
              <a:gd name="connsiteY0-482" fmla="*/ 20041 h 614843"/>
              <a:gd name="connsiteX1-483" fmla="*/ 581981 w 640788"/>
              <a:gd name="connsiteY1-484" fmla="*/ 39879 h 614843"/>
              <a:gd name="connsiteX2-485" fmla="*/ 595444 w 640788"/>
              <a:gd name="connsiteY2-486" fmla="*/ 568810 h 614843"/>
              <a:gd name="connsiteX3-487" fmla="*/ 12537 w 640788"/>
              <a:gd name="connsiteY3-488" fmla="*/ 506151 h 614843"/>
              <a:gd name="connsiteX4-489" fmla="*/ 4334 w 640788"/>
              <a:gd name="connsiteY4-490" fmla="*/ 89527 h 614843"/>
              <a:gd name="connsiteX0-491" fmla="*/ 103603 w 673655"/>
              <a:gd name="connsiteY0-492" fmla="*/ 38763 h 618146"/>
              <a:gd name="connsiteX1-493" fmla="*/ 581981 w 673655"/>
              <a:gd name="connsiteY1-494" fmla="*/ 58601 h 618146"/>
              <a:gd name="connsiteX2-495" fmla="*/ 621713 w 673655"/>
              <a:gd name="connsiteY2-496" fmla="*/ 562250 h 618146"/>
              <a:gd name="connsiteX3-497" fmla="*/ 12537 w 673655"/>
              <a:gd name="connsiteY3-498" fmla="*/ 524873 h 618146"/>
              <a:gd name="connsiteX4-499" fmla="*/ 4334 w 673655"/>
              <a:gd name="connsiteY4-500" fmla="*/ 108249 h 618146"/>
              <a:gd name="connsiteX0-501" fmla="*/ 103603 w 654750"/>
              <a:gd name="connsiteY0-502" fmla="*/ 38763 h 605787"/>
              <a:gd name="connsiteX1-503" fmla="*/ 581981 w 654750"/>
              <a:gd name="connsiteY1-504" fmla="*/ 58601 h 605787"/>
              <a:gd name="connsiteX2-505" fmla="*/ 621713 w 654750"/>
              <a:gd name="connsiteY2-506" fmla="*/ 562250 h 605787"/>
              <a:gd name="connsiteX3-507" fmla="*/ 12537 w 654750"/>
              <a:gd name="connsiteY3-508" fmla="*/ 524873 h 605787"/>
              <a:gd name="connsiteX4-509" fmla="*/ 4334 w 654750"/>
              <a:gd name="connsiteY4-510" fmla="*/ 108249 h 605787"/>
              <a:gd name="connsiteX0-511" fmla="*/ 103603 w 643734"/>
              <a:gd name="connsiteY0-512" fmla="*/ 31800 h 598824"/>
              <a:gd name="connsiteX1-513" fmla="*/ 581981 w 643734"/>
              <a:gd name="connsiteY1-514" fmla="*/ 51638 h 598824"/>
              <a:gd name="connsiteX2-515" fmla="*/ 621713 w 643734"/>
              <a:gd name="connsiteY2-516" fmla="*/ 555287 h 598824"/>
              <a:gd name="connsiteX3-517" fmla="*/ 12537 w 643734"/>
              <a:gd name="connsiteY3-518" fmla="*/ 517910 h 598824"/>
              <a:gd name="connsiteX4-519" fmla="*/ 4334 w 643734"/>
              <a:gd name="connsiteY4-520" fmla="*/ 101286 h 598824"/>
              <a:gd name="connsiteX0-521" fmla="*/ 103603 w 643734"/>
              <a:gd name="connsiteY0-522" fmla="*/ 24551 h 591575"/>
              <a:gd name="connsiteX1-523" fmla="*/ 581981 w 643734"/>
              <a:gd name="connsiteY1-524" fmla="*/ 44389 h 591575"/>
              <a:gd name="connsiteX2-525" fmla="*/ 621713 w 643734"/>
              <a:gd name="connsiteY2-526" fmla="*/ 548038 h 591575"/>
              <a:gd name="connsiteX3-527" fmla="*/ 12537 w 643734"/>
              <a:gd name="connsiteY3-528" fmla="*/ 510661 h 591575"/>
              <a:gd name="connsiteX4-529" fmla="*/ 4334 w 643734"/>
              <a:gd name="connsiteY4-530" fmla="*/ 94037 h 591575"/>
              <a:gd name="connsiteX0-531" fmla="*/ 103603 w 643734"/>
              <a:gd name="connsiteY0-532" fmla="*/ 20135 h 587159"/>
              <a:gd name="connsiteX1-533" fmla="*/ 581981 w 643734"/>
              <a:gd name="connsiteY1-534" fmla="*/ 39973 h 587159"/>
              <a:gd name="connsiteX2-535" fmla="*/ 621713 w 643734"/>
              <a:gd name="connsiteY2-536" fmla="*/ 543622 h 587159"/>
              <a:gd name="connsiteX3-537" fmla="*/ 12537 w 643734"/>
              <a:gd name="connsiteY3-538" fmla="*/ 506245 h 587159"/>
              <a:gd name="connsiteX4-539" fmla="*/ 4334 w 643734"/>
              <a:gd name="connsiteY4-540" fmla="*/ 89621 h 587159"/>
              <a:gd name="connsiteX0-541" fmla="*/ 51067 w 657504"/>
              <a:gd name="connsiteY0-542" fmla="*/ 31623 h 592327"/>
              <a:gd name="connsiteX1-543" fmla="*/ 581981 w 657504"/>
              <a:gd name="connsiteY1-544" fmla="*/ 45141 h 592327"/>
              <a:gd name="connsiteX2-545" fmla="*/ 621713 w 657504"/>
              <a:gd name="connsiteY2-546" fmla="*/ 548790 h 592327"/>
              <a:gd name="connsiteX3-547" fmla="*/ 12537 w 657504"/>
              <a:gd name="connsiteY3-548" fmla="*/ 511413 h 592327"/>
              <a:gd name="connsiteX4-549" fmla="*/ 4334 w 657504"/>
              <a:gd name="connsiteY4-550" fmla="*/ 94789 h 592327"/>
              <a:gd name="connsiteX0-551" fmla="*/ 51067 w 676118"/>
              <a:gd name="connsiteY0-552" fmla="*/ 31623 h 604686"/>
              <a:gd name="connsiteX1-553" fmla="*/ 581981 w 676118"/>
              <a:gd name="connsiteY1-554" fmla="*/ 45141 h 604686"/>
              <a:gd name="connsiteX2-555" fmla="*/ 621713 w 676118"/>
              <a:gd name="connsiteY2-556" fmla="*/ 548790 h 604686"/>
              <a:gd name="connsiteX3-557" fmla="*/ 12537 w 676118"/>
              <a:gd name="connsiteY3-558" fmla="*/ 511413 h 604686"/>
              <a:gd name="connsiteX4-559" fmla="*/ 4334 w 676118"/>
              <a:gd name="connsiteY4-560" fmla="*/ 94789 h 604686"/>
              <a:gd name="connsiteX0-561" fmla="*/ 51067 w 659741"/>
              <a:gd name="connsiteY0-562" fmla="*/ 18182 h 591245"/>
              <a:gd name="connsiteX1-563" fmla="*/ 581981 w 659741"/>
              <a:gd name="connsiteY1-564" fmla="*/ 31700 h 591245"/>
              <a:gd name="connsiteX2-565" fmla="*/ 621713 w 659741"/>
              <a:gd name="connsiteY2-566" fmla="*/ 535349 h 591245"/>
              <a:gd name="connsiteX3-567" fmla="*/ 12537 w 659741"/>
              <a:gd name="connsiteY3-568" fmla="*/ 497972 h 591245"/>
              <a:gd name="connsiteX4-569" fmla="*/ 4334 w 659741"/>
              <a:gd name="connsiteY4-570" fmla="*/ 81348 h 591245"/>
              <a:gd name="connsiteX0-571" fmla="*/ 51067 w 671131"/>
              <a:gd name="connsiteY0-572" fmla="*/ 18182 h 591245"/>
              <a:gd name="connsiteX1-573" fmla="*/ 617005 w 671131"/>
              <a:gd name="connsiteY1-574" fmla="*/ 31700 h 591245"/>
              <a:gd name="connsiteX2-575" fmla="*/ 621713 w 671131"/>
              <a:gd name="connsiteY2-576" fmla="*/ 535349 h 591245"/>
              <a:gd name="connsiteX3-577" fmla="*/ 12537 w 671131"/>
              <a:gd name="connsiteY3-578" fmla="*/ 497972 h 591245"/>
              <a:gd name="connsiteX4-579" fmla="*/ 4334 w 671131"/>
              <a:gd name="connsiteY4-580" fmla="*/ 81348 h 591245"/>
              <a:gd name="connsiteX0-581" fmla="*/ 51067 w 648099"/>
              <a:gd name="connsiteY0-582" fmla="*/ 18182 h 578886"/>
              <a:gd name="connsiteX1-583" fmla="*/ 617005 w 648099"/>
              <a:gd name="connsiteY1-584" fmla="*/ 31700 h 578886"/>
              <a:gd name="connsiteX2-585" fmla="*/ 621713 w 648099"/>
              <a:gd name="connsiteY2-586" fmla="*/ 535349 h 578886"/>
              <a:gd name="connsiteX3-587" fmla="*/ 12537 w 648099"/>
              <a:gd name="connsiteY3-588" fmla="*/ 497972 h 578886"/>
              <a:gd name="connsiteX4-589" fmla="*/ 4334 w 648099"/>
              <a:gd name="connsiteY4-590" fmla="*/ 81348 h 578886"/>
              <a:gd name="connsiteX0-591" fmla="*/ 51067 w 648099"/>
              <a:gd name="connsiteY0-592" fmla="*/ 18182 h 565791"/>
              <a:gd name="connsiteX1-593" fmla="*/ 617005 w 648099"/>
              <a:gd name="connsiteY1-594" fmla="*/ 31700 h 565791"/>
              <a:gd name="connsiteX2-595" fmla="*/ 621713 w 648099"/>
              <a:gd name="connsiteY2-596" fmla="*/ 535349 h 565791"/>
              <a:gd name="connsiteX3-597" fmla="*/ 12537 w 648099"/>
              <a:gd name="connsiteY3-598" fmla="*/ 497972 h 565791"/>
              <a:gd name="connsiteX4-599" fmla="*/ 4334 w 648099"/>
              <a:gd name="connsiteY4-600" fmla="*/ 81348 h 565791"/>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648099" h="565791">
                <a:moveTo>
                  <a:pt x="51067" y="18182"/>
                </a:moveTo>
                <a:cubicBezTo>
                  <a:pt x="281003" y="7261"/>
                  <a:pt x="591945" y="-22893"/>
                  <a:pt x="617005" y="31700"/>
                </a:cubicBezTo>
                <a:cubicBezTo>
                  <a:pt x="642065" y="86293"/>
                  <a:pt x="669922" y="489239"/>
                  <a:pt x="621713" y="535349"/>
                </a:cubicBezTo>
                <a:cubicBezTo>
                  <a:pt x="573504" y="581459"/>
                  <a:pt x="32838" y="579874"/>
                  <a:pt x="12537" y="497972"/>
                </a:cubicBezTo>
                <a:cubicBezTo>
                  <a:pt x="992" y="378148"/>
                  <a:pt x="-4426" y="189998"/>
                  <a:pt x="4334" y="81348"/>
                </a:cubicBezTo>
              </a:path>
            </a:pathLst>
          </a:custGeom>
          <a:ln w="22225" cap="rnd">
            <a:solidFill>
              <a:schemeClr val="tx1">
                <a:lumMod val="75000"/>
                <a:lumOff val="25000"/>
              </a:schemeClr>
            </a:solidFill>
            <a:prstDash val="solid"/>
            <a:round/>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r>
              <a:rPr lang="en-US" altLang="zh-CN" spc="-300" dirty="0">
                <a:solidFill>
                  <a:schemeClr val="tx1">
                    <a:lumMod val="95000"/>
                    <a:lumOff val="5000"/>
                  </a:schemeClr>
                </a:solidFill>
                <a:latin typeface="仓耳青禾体-谷力 W05" panose="02020400000000000000" pitchFamily="18" charset="-122"/>
                <a:ea typeface="仓耳青禾体-谷力 W05" panose="02020400000000000000" pitchFamily="18" charset="-122"/>
                <a:cs typeface="+mn-ea"/>
                <a:sym typeface="+mn-lt"/>
              </a:rPr>
              <a:t>Scene 5</a:t>
            </a:r>
            <a:endParaRPr lang="en-US" altLang="zh-CN" spc="-300" dirty="0">
              <a:solidFill>
                <a:schemeClr val="tx1">
                  <a:lumMod val="95000"/>
                  <a:lumOff val="5000"/>
                </a:schemeClr>
              </a:solidFill>
              <a:latin typeface="仓耳青禾体-谷力 W05" panose="02020400000000000000" pitchFamily="18" charset="-122"/>
              <a:ea typeface="仓耳青禾体-谷力 W05" panose="02020400000000000000" pitchFamily="18" charset="-122"/>
              <a:cs typeface="+mn-ea"/>
              <a:sym typeface="+mn-lt"/>
            </a:endParaRPr>
          </a:p>
        </p:txBody>
      </p:sp>
      <p:sp useBgFill="1">
        <p:nvSpPr>
          <p:cNvPr id="7" name="椭圆 31"/>
          <p:cNvSpPr/>
          <p:nvPr>
            <p:custDataLst>
              <p:tags r:id="rId3"/>
            </p:custDataLst>
          </p:nvPr>
        </p:nvSpPr>
        <p:spPr>
          <a:xfrm>
            <a:off x="6012180" y="1478915"/>
            <a:ext cx="1131570" cy="483235"/>
          </a:xfrm>
          <a:custGeom>
            <a:avLst/>
            <a:gdLst>
              <a:gd name="connsiteX0" fmla="*/ 0 w 656493"/>
              <a:gd name="connsiteY0" fmla="*/ 316523 h 633046"/>
              <a:gd name="connsiteX1" fmla="*/ 328247 w 656493"/>
              <a:gd name="connsiteY1" fmla="*/ 0 h 633046"/>
              <a:gd name="connsiteX2" fmla="*/ 656494 w 656493"/>
              <a:gd name="connsiteY2" fmla="*/ 316523 h 633046"/>
              <a:gd name="connsiteX3" fmla="*/ 328247 w 656493"/>
              <a:gd name="connsiteY3" fmla="*/ 633046 h 633046"/>
              <a:gd name="connsiteX4" fmla="*/ 0 w 656493"/>
              <a:gd name="connsiteY4" fmla="*/ 316523 h 633046"/>
              <a:gd name="connsiteX0-1" fmla="*/ 328247 w 656494"/>
              <a:gd name="connsiteY0-2" fmla="*/ 0 h 633046"/>
              <a:gd name="connsiteX1-3" fmla="*/ 656494 w 656494"/>
              <a:gd name="connsiteY1-4" fmla="*/ 316523 h 633046"/>
              <a:gd name="connsiteX2-5" fmla="*/ 328247 w 656494"/>
              <a:gd name="connsiteY2-6" fmla="*/ 633046 h 633046"/>
              <a:gd name="connsiteX3-7" fmla="*/ 0 w 656494"/>
              <a:gd name="connsiteY3-8" fmla="*/ 316523 h 633046"/>
              <a:gd name="connsiteX4-9" fmla="*/ 419687 w 656494"/>
              <a:gd name="connsiteY4-10" fmla="*/ 91440 h 633046"/>
              <a:gd name="connsiteX0-11" fmla="*/ 402964 w 731211"/>
              <a:gd name="connsiteY0-12" fmla="*/ 0 h 633046"/>
              <a:gd name="connsiteX1-13" fmla="*/ 731211 w 731211"/>
              <a:gd name="connsiteY1-14" fmla="*/ 316523 h 633046"/>
              <a:gd name="connsiteX2-15" fmla="*/ 402964 w 731211"/>
              <a:gd name="connsiteY2-16" fmla="*/ 633046 h 633046"/>
              <a:gd name="connsiteX3-17" fmla="*/ 74717 w 731211"/>
              <a:gd name="connsiteY3-18" fmla="*/ 316523 h 633046"/>
              <a:gd name="connsiteX4-19" fmla="*/ 161895 w 731211"/>
              <a:gd name="connsiteY4-20" fmla="*/ 152400 h 633046"/>
              <a:gd name="connsiteX0-21" fmla="*/ 353700 w 681947"/>
              <a:gd name="connsiteY0-22" fmla="*/ 0 h 633046"/>
              <a:gd name="connsiteX1-23" fmla="*/ 681947 w 681947"/>
              <a:gd name="connsiteY1-24" fmla="*/ 316523 h 633046"/>
              <a:gd name="connsiteX2-25" fmla="*/ 353700 w 681947"/>
              <a:gd name="connsiteY2-26" fmla="*/ 633046 h 633046"/>
              <a:gd name="connsiteX3-27" fmla="*/ 25453 w 681947"/>
              <a:gd name="connsiteY3-28" fmla="*/ 316523 h 633046"/>
              <a:gd name="connsiteX4-29" fmla="*/ 112631 w 681947"/>
              <a:gd name="connsiteY4-30" fmla="*/ 152400 h 633046"/>
              <a:gd name="connsiteX0-31" fmla="*/ 341249 w 669496"/>
              <a:gd name="connsiteY0-32" fmla="*/ 0 h 633046"/>
              <a:gd name="connsiteX1-33" fmla="*/ 669496 w 669496"/>
              <a:gd name="connsiteY1-34" fmla="*/ 316523 h 633046"/>
              <a:gd name="connsiteX2-35" fmla="*/ 341249 w 669496"/>
              <a:gd name="connsiteY2-36" fmla="*/ 633046 h 633046"/>
              <a:gd name="connsiteX3-37" fmla="*/ 13002 w 669496"/>
              <a:gd name="connsiteY3-38" fmla="*/ 316523 h 633046"/>
              <a:gd name="connsiteX4-39" fmla="*/ 100180 w 669496"/>
              <a:gd name="connsiteY4-40" fmla="*/ 152400 h 633046"/>
              <a:gd name="connsiteX0-41" fmla="*/ 347951 w 676198"/>
              <a:gd name="connsiteY0-42" fmla="*/ 0 h 633046"/>
              <a:gd name="connsiteX1-43" fmla="*/ 676198 w 676198"/>
              <a:gd name="connsiteY1-44" fmla="*/ 316523 h 633046"/>
              <a:gd name="connsiteX2-45" fmla="*/ 347951 w 676198"/>
              <a:gd name="connsiteY2-46" fmla="*/ 633046 h 633046"/>
              <a:gd name="connsiteX3-47" fmla="*/ 19704 w 676198"/>
              <a:gd name="connsiteY3-48" fmla="*/ 316523 h 633046"/>
              <a:gd name="connsiteX4-49" fmla="*/ 79173 w 676198"/>
              <a:gd name="connsiteY4-50" fmla="*/ 113607 h 633046"/>
              <a:gd name="connsiteX0-51" fmla="*/ 333371 w 661618"/>
              <a:gd name="connsiteY0-52" fmla="*/ 0 h 633046"/>
              <a:gd name="connsiteX1-53" fmla="*/ 661618 w 661618"/>
              <a:gd name="connsiteY1-54" fmla="*/ 316523 h 633046"/>
              <a:gd name="connsiteX2-55" fmla="*/ 333371 w 661618"/>
              <a:gd name="connsiteY2-56" fmla="*/ 633046 h 633046"/>
              <a:gd name="connsiteX3-57" fmla="*/ 5124 w 661618"/>
              <a:gd name="connsiteY3-58" fmla="*/ 316523 h 633046"/>
              <a:gd name="connsiteX4-59" fmla="*/ 64593 w 661618"/>
              <a:gd name="connsiteY4-60" fmla="*/ 113607 h 633046"/>
              <a:gd name="connsiteX0-61" fmla="*/ 178200 w 661618"/>
              <a:gd name="connsiteY0-62" fmla="*/ 0 h 583170"/>
              <a:gd name="connsiteX1-63" fmla="*/ 661618 w 661618"/>
              <a:gd name="connsiteY1-64" fmla="*/ 266647 h 583170"/>
              <a:gd name="connsiteX2-65" fmla="*/ 333371 w 661618"/>
              <a:gd name="connsiteY2-66" fmla="*/ 583170 h 583170"/>
              <a:gd name="connsiteX3-67" fmla="*/ 5124 w 661618"/>
              <a:gd name="connsiteY3-68" fmla="*/ 266647 h 583170"/>
              <a:gd name="connsiteX4-69" fmla="*/ 64593 w 661618"/>
              <a:gd name="connsiteY4-70" fmla="*/ 63731 h 583170"/>
              <a:gd name="connsiteX0-71" fmla="*/ 178200 w 662133"/>
              <a:gd name="connsiteY0-72" fmla="*/ 66578 h 649748"/>
              <a:gd name="connsiteX1-73" fmla="*/ 412660 w 662133"/>
              <a:gd name="connsiteY1-74" fmla="*/ 10947 h 649748"/>
              <a:gd name="connsiteX2-75" fmla="*/ 661618 w 662133"/>
              <a:gd name="connsiteY2-76" fmla="*/ 333225 h 649748"/>
              <a:gd name="connsiteX3-77" fmla="*/ 333371 w 662133"/>
              <a:gd name="connsiteY3-78" fmla="*/ 649748 h 649748"/>
              <a:gd name="connsiteX4-79" fmla="*/ 5124 w 662133"/>
              <a:gd name="connsiteY4-80" fmla="*/ 333225 h 649748"/>
              <a:gd name="connsiteX5" fmla="*/ 64593 w 662133"/>
              <a:gd name="connsiteY5" fmla="*/ 130309 h 649748"/>
              <a:gd name="connsiteX0-81" fmla="*/ 178200 w 662148"/>
              <a:gd name="connsiteY0-82" fmla="*/ 66578 h 649748"/>
              <a:gd name="connsiteX1-83" fmla="*/ 412660 w 662148"/>
              <a:gd name="connsiteY1-84" fmla="*/ 10947 h 649748"/>
              <a:gd name="connsiteX2-85" fmla="*/ 661618 w 662148"/>
              <a:gd name="connsiteY2-86" fmla="*/ 333225 h 649748"/>
              <a:gd name="connsiteX3-87" fmla="*/ 333371 w 662148"/>
              <a:gd name="connsiteY3-88" fmla="*/ 649748 h 649748"/>
              <a:gd name="connsiteX4-89" fmla="*/ 5124 w 662148"/>
              <a:gd name="connsiteY4-90" fmla="*/ 333225 h 649748"/>
              <a:gd name="connsiteX5-91" fmla="*/ 64593 w 662148"/>
              <a:gd name="connsiteY5-92" fmla="*/ 130309 h 649748"/>
              <a:gd name="connsiteX0-93" fmla="*/ 178200 w 662148"/>
              <a:gd name="connsiteY0-94" fmla="*/ 61032 h 644202"/>
              <a:gd name="connsiteX1-95" fmla="*/ 412660 w 662148"/>
              <a:gd name="connsiteY1-96" fmla="*/ 5401 h 644202"/>
              <a:gd name="connsiteX2-97" fmla="*/ 661618 w 662148"/>
              <a:gd name="connsiteY2-98" fmla="*/ 327679 h 644202"/>
              <a:gd name="connsiteX3-99" fmla="*/ 333371 w 662148"/>
              <a:gd name="connsiteY3-100" fmla="*/ 644202 h 644202"/>
              <a:gd name="connsiteX4-101" fmla="*/ 5124 w 662148"/>
              <a:gd name="connsiteY4-102" fmla="*/ 327679 h 644202"/>
              <a:gd name="connsiteX5-103" fmla="*/ 64593 w 662148"/>
              <a:gd name="connsiteY5-104" fmla="*/ 124763 h 644202"/>
              <a:gd name="connsiteX0-105" fmla="*/ 178200 w 662148"/>
              <a:gd name="connsiteY0-106" fmla="*/ 75865 h 659035"/>
              <a:gd name="connsiteX1-107" fmla="*/ 168819 w 662148"/>
              <a:gd name="connsiteY1-108" fmla="*/ 31317 h 659035"/>
              <a:gd name="connsiteX2-109" fmla="*/ 412660 w 662148"/>
              <a:gd name="connsiteY2-110" fmla="*/ 20234 h 659035"/>
              <a:gd name="connsiteX3-111" fmla="*/ 661618 w 662148"/>
              <a:gd name="connsiteY3-112" fmla="*/ 342512 h 659035"/>
              <a:gd name="connsiteX4-113" fmla="*/ 333371 w 662148"/>
              <a:gd name="connsiteY4-114" fmla="*/ 659035 h 659035"/>
              <a:gd name="connsiteX5-115" fmla="*/ 5124 w 662148"/>
              <a:gd name="connsiteY5-116" fmla="*/ 342512 h 659035"/>
              <a:gd name="connsiteX6" fmla="*/ 64593 w 662148"/>
              <a:gd name="connsiteY6" fmla="*/ 139596 h 659035"/>
              <a:gd name="connsiteX0-117" fmla="*/ 178200 w 662148"/>
              <a:gd name="connsiteY0-118" fmla="*/ 68901 h 652071"/>
              <a:gd name="connsiteX1-119" fmla="*/ 130026 w 662148"/>
              <a:gd name="connsiteY1-120" fmla="*/ 68688 h 652071"/>
              <a:gd name="connsiteX2-121" fmla="*/ 412660 w 662148"/>
              <a:gd name="connsiteY2-122" fmla="*/ 13270 h 652071"/>
              <a:gd name="connsiteX3-123" fmla="*/ 661618 w 662148"/>
              <a:gd name="connsiteY3-124" fmla="*/ 335548 h 652071"/>
              <a:gd name="connsiteX4-125" fmla="*/ 333371 w 662148"/>
              <a:gd name="connsiteY4-126" fmla="*/ 652071 h 652071"/>
              <a:gd name="connsiteX5-127" fmla="*/ 5124 w 662148"/>
              <a:gd name="connsiteY5-128" fmla="*/ 335548 h 652071"/>
              <a:gd name="connsiteX6-129" fmla="*/ 64593 w 662148"/>
              <a:gd name="connsiteY6-130" fmla="*/ 132632 h 652071"/>
              <a:gd name="connsiteX0-131" fmla="*/ 178200 w 662220"/>
              <a:gd name="connsiteY0-132" fmla="*/ 68901 h 652071"/>
              <a:gd name="connsiteX1-133" fmla="*/ 130026 w 662220"/>
              <a:gd name="connsiteY1-134" fmla="*/ 68688 h 652071"/>
              <a:gd name="connsiteX2-135" fmla="*/ 412660 w 662220"/>
              <a:gd name="connsiteY2-136" fmla="*/ 13270 h 652071"/>
              <a:gd name="connsiteX3-137" fmla="*/ 661618 w 662220"/>
              <a:gd name="connsiteY3-138" fmla="*/ 335548 h 652071"/>
              <a:gd name="connsiteX4-139" fmla="*/ 333371 w 662220"/>
              <a:gd name="connsiteY4-140" fmla="*/ 652071 h 652071"/>
              <a:gd name="connsiteX5-141" fmla="*/ 5124 w 662220"/>
              <a:gd name="connsiteY5-142" fmla="*/ 335548 h 652071"/>
              <a:gd name="connsiteX6-143" fmla="*/ 64593 w 662220"/>
              <a:gd name="connsiteY6-144" fmla="*/ 132632 h 652071"/>
              <a:gd name="connsiteX0-145" fmla="*/ 178200 w 662220"/>
              <a:gd name="connsiteY0-146" fmla="*/ 58449 h 641619"/>
              <a:gd name="connsiteX1-147" fmla="*/ 130026 w 662220"/>
              <a:gd name="connsiteY1-148" fmla="*/ 58236 h 641619"/>
              <a:gd name="connsiteX2-149" fmla="*/ 412660 w 662220"/>
              <a:gd name="connsiteY2-150" fmla="*/ 2818 h 641619"/>
              <a:gd name="connsiteX3-151" fmla="*/ 661618 w 662220"/>
              <a:gd name="connsiteY3-152" fmla="*/ 325096 h 641619"/>
              <a:gd name="connsiteX4-153" fmla="*/ 333371 w 662220"/>
              <a:gd name="connsiteY4-154" fmla="*/ 641619 h 641619"/>
              <a:gd name="connsiteX5-155" fmla="*/ 5124 w 662220"/>
              <a:gd name="connsiteY5-156" fmla="*/ 325096 h 641619"/>
              <a:gd name="connsiteX6-157" fmla="*/ 64593 w 662220"/>
              <a:gd name="connsiteY6-158" fmla="*/ 122180 h 641619"/>
              <a:gd name="connsiteX0-159" fmla="*/ 178200 w 662220"/>
              <a:gd name="connsiteY0-160" fmla="*/ 58449 h 641619"/>
              <a:gd name="connsiteX1-161" fmla="*/ 130026 w 662220"/>
              <a:gd name="connsiteY1-162" fmla="*/ 58236 h 641619"/>
              <a:gd name="connsiteX2-163" fmla="*/ 412660 w 662220"/>
              <a:gd name="connsiteY2-164" fmla="*/ 2818 h 641619"/>
              <a:gd name="connsiteX3-165" fmla="*/ 661618 w 662220"/>
              <a:gd name="connsiteY3-166" fmla="*/ 325096 h 641619"/>
              <a:gd name="connsiteX4-167" fmla="*/ 333371 w 662220"/>
              <a:gd name="connsiteY4-168" fmla="*/ 641619 h 641619"/>
              <a:gd name="connsiteX5-169" fmla="*/ 5124 w 662220"/>
              <a:gd name="connsiteY5-170" fmla="*/ 325096 h 641619"/>
              <a:gd name="connsiteX6-171" fmla="*/ 64593 w 662220"/>
              <a:gd name="connsiteY6-172" fmla="*/ 122180 h 641619"/>
              <a:gd name="connsiteX0-173" fmla="*/ 178200 w 662220"/>
              <a:gd name="connsiteY0-174" fmla="*/ 58449 h 641619"/>
              <a:gd name="connsiteX1-175" fmla="*/ 130026 w 662220"/>
              <a:gd name="connsiteY1-176" fmla="*/ 58236 h 641619"/>
              <a:gd name="connsiteX2-177" fmla="*/ 412660 w 662220"/>
              <a:gd name="connsiteY2-178" fmla="*/ 2818 h 641619"/>
              <a:gd name="connsiteX3-179" fmla="*/ 661618 w 662220"/>
              <a:gd name="connsiteY3-180" fmla="*/ 325096 h 641619"/>
              <a:gd name="connsiteX4-181" fmla="*/ 333371 w 662220"/>
              <a:gd name="connsiteY4-182" fmla="*/ 641619 h 641619"/>
              <a:gd name="connsiteX5-183" fmla="*/ 5124 w 662220"/>
              <a:gd name="connsiteY5-184" fmla="*/ 325096 h 641619"/>
              <a:gd name="connsiteX6-185" fmla="*/ 64593 w 662220"/>
              <a:gd name="connsiteY6-186" fmla="*/ 122180 h 641619"/>
              <a:gd name="connsiteX0-187" fmla="*/ 178200 w 662220"/>
              <a:gd name="connsiteY0-188" fmla="*/ 58449 h 641619"/>
              <a:gd name="connsiteX1-189" fmla="*/ 130026 w 662220"/>
              <a:gd name="connsiteY1-190" fmla="*/ 58236 h 641619"/>
              <a:gd name="connsiteX2-191" fmla="*/ 412660 w 662220"/>
              <a:gd name="connsiteY2-192" fmla="*/ 2818 h 641619"/>
              <a:gd name="connsiteX3-193" fmla="*/ 661618 w 662220"/>
              <a:gd name="connsiteY3-194" fmla="*/ 325096 h 641619"/>
              <a:gd name="connsiteX4-195" fmla="*/ 333371 w 662220"/>
              <a:gd name="connsiteY4-196" fmla="*/ 641619 h 641619"/>
              <a:gd name="connsiteX5-197" fmla="*/ 5124 w 662220"/>
              <a:gd name="connsiteY5-198" fmla="*/ 325096 h 641619"/>
              <a:gd name="connsiteX6-199" fmla="*/ 64593 w 662220"/>
              <a:gd name="connsiteY6-200" fmla="*/ 122180 h 641619"/>
              <a:gd name="connsiteX0-201" fmla="*/ 178200 w 662220"/>
              <a:gd name="connsiteY0-202" fmla="*/ 58449 h 641619"/>
              <a:gd name="connsiteX1-203" fmla="*/ 130026 w 662220"/>
              <a:gd name="connsiteY1-204" fmla="*/ 58236 h 641619"/>
              <a:gd name="connsiteX2-205" fmla="*/ 412660 w 662220"/>
              <a:gd name="connsiteY2-206" fmla="*/ 2818 h 641619"/>
              <a:gd name="connsiteX3-207" fmla="*/ 661618 w 662220"/>
              <a:gd name="connsiteY3-208" fmla="*/ 325096 h 641619"/>
              <a:gd name="connsiteX4-209" fmla="*/ 333371 w 662220"/>
              <a:gd name="connsiteY4-210" fmla="*/ 641619 h 641619"/>
              <a:gd name="connsiteX5-211" fmla="*/ 5124 w 662220"/>
              <a:gd name="connsiteY5-212" fmla="*/ 325096 h 641619"/>
              <a:gd name="connsiteX6-213" fmla="*/ 64593 w 662220"/>
              <a:gd name="connsiteY6-214" fmla="*/ 122180 h 641619"/>
              <a:gd name="connsiteX0-215" fmla="*/ 176252 w 660272"/>
              <a:gd name="connsiteY0-216" fmla="*/ 58449 h 641619"/>
              <a:gd name="connsiteX1-217" fmla="*/ 128078 w 660272"/>
              <a:gd name="connsiteY1-218" fmla="*/ 58236 h 641619"/>
              <a:gd name="connsiteX2-219" fmla="*/ 410712 w 660272"/>
              <a:gd name="connsiteY2-220" fmla="*/ 2818 h 641619"/>
              <a:gd name="connsiteX3-221" fmla="*/ 659670 w 660272"/>
              <a:gd name="connsiteY3-222" fmla="*/ 325096 h 641619"/>
              <a:gd name="connsiteX4-223" fmla="*/ 331423 w 660272"/>
              <a:gd name="connsiteY4-224" fmla="*/ 641619 h 641619"/>
              <a:gd name="connsiteX5-225" fmla="*/ 3176 w 660272"/>
              <a:gd name="connsiteY5-226" fmla="*/ 325096 h 641619"/>
              <a:gd name="connsiteX6-227" fmla="*/ 62645 w 660272"/>
              <a:gd name="connsiteY6-228" fmla="*/ 122180 h 641619"/>
              <a:gd name="connsiteX0-229" fmla="*/ 253837 w 660272"/>
              <a:gd name="connsiteY0-230" fmla="*/ 30740 h 641619"/>
              <a:gd name="connsiteX1-231" fmla="*/ 128078 w 660272"/>
              <a:gd name="connsiteY1-232" fmla="*/ 58236 h 641619"/>
              <a:gd name="connsiteX2-233" fmla="*/ 410712 w 660272"/>
              <a:gd name="connsiteY2-234" fmla="*/ 2818 h 641619"/>
              <a:gd name="connsiteX3-235" fmla="*/ 659670 w 660272"/>
              <a:gd name="connsiteY3-236" fmla="*/ 325096 h 641619"/>
              <a:gd name="connsiteX4-237" fmla="*/ 331423 w 660272"/>
              <a:gd name="connsiteY4-238" fmla="*/ 641619 h 641619"/>
              <a:gd name="connsiteX5-239" fmla="*/ 3176 w 660272"/>
              <a:gd name="connsiteY5-240" fmla="*/ 325096 h 641619"/>
              <a:gd name="connsiteX6-241" fmla="*/ 62645 w 660272"/>
              <a:gd name="connsiteY6-242" fmla="*/ 122180 h 641619"/>
              <a:gd name="connsiteX0-243" fmla="*/ 253837 w 660191"/>
              <a:gd name="connsiteY0-244" fmla="*/ 41069 h 651948"/>
              <a:gd name="connsiteX1-245" fmla="*/ 161329 w 660191"/>
              <a:gd name="connsiteY1-246" fmla="*/ 63023 h 651948"/>
              <a:gd name="connsiteX2-247" fmla="*/ 410712 w 660191"/>
              <a:gd name="connsiteY2-248" fmla="*/ 13147 h 651948"/>
              <a:gd name="connsiteX3-249" fmla="*/ 659670 w 660191"/>
              <a:gd name="connsiteY3-250" fmla="*/ 335425 h 651948"/>
              <a:gd name="connsiteX4-251" fmla="*/ 331423 w 660191"/>
              <a:gd name="connsiteY4-252" fmla="*/ 651948 h 651948"/>
              <a:gd name="connsiteX5-253" fmla="*/ 3176 w 660191"/>
              <a:gd name="connsiteY5-254" fmla="*/ 335425 h 651948"/>
              <a:gd name="connsiteX6-255" fmla="*/ 62645 w 660191"/>
              <a:gd name="connsiteY6-256" fmla="*/ 132509 h 651948"/>
              <a:gd name="connsiteX0-257" fmla="*/ 253837 w 660897"/>
              <a:gd name="connsiteY0-258" fmla="*/ 45475 h 656354"/>
              <a:gd name="connsiteX1-259" fmla="*/ 161329 w 660897"/>
              <a:gd name="connsiteY1-260" fmla="*/ 67429 h 656354"/>
              <a:gd name="connsiteX2-261" fmla="*/ 410712 w 660897"/>
              <a:gd name="connsiteY2-262" fmla="*/ 17553 h 656354"/>
              <a:gd name="connsiteX3-263" fmla="*/ 659670 w 660897"/>
              <a:gd name="connsiteY3-264" fmla="*/ 339831 h 656354"/>
              <a:gd name="connsiteX4-265" fmla="*/ 331423 w 660897"/>
              <a:gd name="connsiteY4-266" fmla="*/ 656354 h 656354"/>
              <a:gd name="connsiteX5-267" fmla="*/ 3176 w 660897"/>
              <a:gd name="connsiteY5-268" fmla="*/ 339831 h 656354"/>
              <a:gd name="connsiteX6-269" fmla="*/ 62645 w 660897"/>
              <a:gd name="connsiteY6-270" fmla="*/ 136915 h 656354"/>
              <a:gd name="connsiteX0-271" fmla="*/ 253837 w 660406"/>
              <a:gd name="connsiteY0-272" fmla="*/ 41070 h 651949"/>
              <a:gd name="connsiteX1-273" fmla="*/ 161329 w 660406"/>
              <a:gd name="connsiteY1-274" fmla="*/ 63024 h 651949"/>
              <a:gd name="connsiteX2-275" fmla="*/ 410712 w 660406"/>
              <a:gd name="connsiteY2-276" fmla="*/ 13148 h 651949"/>
              <a:gd name="connsiteX3-277" fmla="*/ 659670 w 660406"/>
              <a:gd name="connsiteY3-278" fmla="*/ 335426 h 651949"/>
              <a:gd name="connsiteX4-279" fmla="*/ 331423 w 660406"/>
              <a:gd name="connsiteY4-280" fmla="*/ 651949 h 651949"/>
              <a:gd name="connsiteX5-281" fmla="*/ 3176 w 660406"/>
              <a:gd name="connsiteY5-282" fmla="*/ 335426 h 651949"/>
              <a:gd name="connsiteX6-283" fmla="*/ 62645 w 660406"/>
              <a:gd name="connsiteY6-284" fmla="*/ 132510 h 651949"/>
              <a:gd name="connsiteX0-285" fmla="*/ 161329 w 660406"/>
              <a:gd name="connsiteY0-286" fmla="*/ 63024 h 651949"/>
              <a:gd name="connsiteX1-287" fmla="*/ 410712 w 660406"/>
              <a:gd name="connsiteY1-288" fmla="*/ 13148 h 651949"/>
              <a:gd name="connsiteX2-289" fmla="*/ 659670 w 660406"/>
              <a:gd name="connsiteY2-290" fmla="*/ 335426 h 651949"/>
              <a:gd name="connsiteX3-291" fmla="*/ 331423 w 660406"/>
              <a:gd name="connsiteY3-292" fmla="*/ 651949 h 651949"/>
              <a:gd name="connsiteX4-293" fmla="*/ 3176 w 660406"/>
              <a:gd name="connsiteY4-294" fmla="*/ 335426 h 651949"/>
              <a:gd name="connsiteX5-295" fmla="*/ 62645 w 660406"/>
              <a:gd name="connsiteY5-296" fmla="*/ 132510 h 651949"/>
              <a:gd name="connsiteX0-297" fmla="*/ 128078 w 660207"/>
              <a:gd name="connsiteY0-298" fmla="*/ 63024 h 651949"/>
              <a:gd name="connsiteX1-299" fmla="*/ 410712 w 660207"/>
              <a:gd name="connsiteY1-300" fmla="*/ 13148 h 651949"/>
              <a:gd name="connsiteX2-301" fmla="*/ 659670 w 660207"/>
              <a:gd name="connsiteY2-302" fmla="*/ 335426 h 651949"/>
              <a:gd name="connsiteX3-303" fmla="*/ 331423 w 660207"/>
              <a:gd name="connsiteY3-304" fmla="*/ 651949 h 651949"/>
              <a:gd name="connsiteX4-305" fmla="*/ 3176 w 660207"/>
              <a:gd name="connsiteY4-306" fmla="*/ 335426 h 651949"/>
              <a:gd name="connsiteX5-307" fmla="*/ 62645 w 660207"/>
              <a:gd name="connsiteY5-308" fmla="*/ 132510 h 651949"/>
              <a:gd name="connsiteX0-309" fmla="*/ 128078 w 660438"/>
              <a:gd name="connsiteY0-310" fmla="*/ 60888 h 649813"/>
              <a:gd name="connsiteX1-311" fmla="*/ 410712 w 660438"/>
              <a:gd name="connsiteY1-312" fmla="*/ 11012 h 649813"/>
              <a:gd name="connsiteX2-313" fmla="*/ 659670 w 660438"/>
              <a:gd name="connsiteY2-314" fmla="*/ 333290 h 649813"/>
              <a:gd name="connsiteX3-315" fmla="*/ 331423 w 660438"/>
              <a:gd name="connsiteY3-316" fmla="*/ 649813 h 649813"/>
              <a:gd name="connsiteX4-317" fmla="*/ 3176 w 660438"/>
              <a:gd name="connsiteY4-318" fmla="*/ 333290 h 649813"/>
              <a:gd name="connsiteX5-319" fmla="*/ 62645 w 660438"/>
              <a:gd name="connsiteY5-320" fmla="*/ 130374 h 649813"/>
              <a:gd name="connsiteX0-321" fmla="*/ 128078 w 660438"/>
              <a:gd name="connsiteY0-322" fmla="*/ 64927 h 653852"/>
              <a:gd name="connsiteX1-323" fmla="*/ 410712 w 660438"/>
              <a:gd name="connsiteY1-324" fmla="*/ 15051 h 653852"/>
              <a:gd name="connsiteX2-325" fmla="*/ 659670 w 660438"/>
              <a:gd name="connsiteY2-326" fmla="*/ 337329 h 653852"/>
              <a:gd name="connsiteX3-327" fmla="*/ 331423 w 660438"/>
              <a:gd name="connsiteY3-328" fmla="*/ 653852 h 653852"/>
              <a:gd name="connsiteX4-329" fmla="*/ 3176 w 660438"/>
              <a:gd name="connsiteY4-330" fmla="*/ 337329 h 653852"/>
              <a:gd name="connsiteX5-331" fmla="*/ 62645 w 660438"/>
              <a:gd name="connsiteY5-332" fmla="*/ 134413 h 653852"/>
              <a:gd name="connsiteX0-333" fmla="*/ 128078 w 687378"/>
              <a:gd name="connsiteY0-334" fmla="*/ 58090 h 647015"/>
              <a:gd name="connsiteX1-335" fmla="*/ 571432 w 687378"/>
              <a:gd name="connsiteY1-336" fmla="*/ 16673 h 647015"/>
              <a:gd name="connsiteX2-337" fmla="*/ 659670 w 687378"/>
              <a:gd name="connsiteY2-338" fmla="*/ 330492 h 647015"/>
              <a:gd name="connsiteX3-339" fmla="*/ 331423 w 687378"/>
              <a:gd name="connsiteY3-340" fmla="*/ 647015 h 647015"/>
              <a:gd name="connsiteX4-341" fmla="*/ 3176 w 687378"/>
              <a:gd name="connsiteY4-342" fmla="*/ 330492 h 647015"/>
              <a:gd name="connsiteX5-343" fmla="*/ 62645 w 687378"/>
              <a:gd name="connsiteY5-344" fmla="*/ 127576 h 647015"/>
              <a:gd name="connsiteX0-345" fmla="*/ 128078 w 677145"/>
              <a:gd name="connsiteY0-346" fmla="*/ 58090 h 663933"/>
              <a:gd name="connsiteX1-347" fmla="*/ 571432 w 677145"/>
              <a:gd name="connsiteY1-348" fmla="*/ 16673 h 663933"/>
              <a:gd name="connsiteX2-349" fmla="*/ 659670 w 677145"/>
              <a:gd name="connsiteY2-350" fmla="*/ 330492 h 663933"/>
              <a:gd name="connsiteX3-351" fmla="*/ 559815 w 677145"/>
              <a:gd name="connsiteY3-352" fmla="*/ 663933 h 663933"/>
              <a:gd name="connsiteX4-353" fmla="*/ 3176 w 677145"/>
              <a:gd name="connsiteY4-354" fmla="*/ 330492 h 663933"/>
              <a:gd name="connsiteX5-355" fmla="*/ 62645 w 677145"/>
              <a:gd name="connsiteY5-356" fmla="*/ 127576 h 663933"/>
              <a:gd name="connsiteX0-357" fmla="*/ 101940 w 644966"/>
              <a:gd name="connsiteY0-358" fmla="*/ 58090 h 685888"/>
              <a:gd name="connsiteX1-359" fmla="*/ 545294 w 644966"/>
              <a:gd name="connsiteY1-360" fmla="*/ 16673 h 685888"/>
              <a:gd name="connsiteX2-361" fmla="*/ 633532 w 644966"/>
              <a:gd name="connsiteY2-362" fmla="*/ 330492 h 685888"/>
              <a:gd name="connsiteX3-363" fmla="*/ 533677 w 644966"/>
              <a:gd name="connsiteY3-364" fmla="*/ 663933 h 685888"/>
              <a:gd name="connsiteX4-365" fmla="*/ 10874 w 644966"/>
              <a:gd name="connsiteY4-366" fmla="*/ 575801 h 685888"/>
              <a:gd name="connsiteX5-367" fmla="*/ 36507 w 644966"/>
              <a:gd name="connsiteY5-368" fmla="*/ 127576 h 685888"/>
              <a:gd name="connsiteX0-369" fmla="*/ 101940 w 642626"/>
              <a:gd name="connsiteY0-370" fmla="*/ 58090 h 654766"/>
              <a:gd name="connsiteX1-371" fmla="*/ 545294 w 642626"/>
              <a:gd name="connsiteY1-372" fmla="*/ 16673 h 654766"/>
              <a:gd name="connsiteX2-373" fmla="*/ 633532 w 642626"/>
              <a:gd name="connsiteY2-374" fmla="*/ 330492 h 654766"/>
              <a:gd name="connsiteX3-375" fmla="*/ 567513 w 642626"/>
              <a:gd name="connsiteY3-376" fmla="*/ 613179 h 654766"/>
              <a:gd name="connsiteX4-377" fmla="*/ 10874 w 642626"/>
              <a:gd name="connsiteY4-378" fmla="*/ 575801 h 654766"/>
              <a:gd name="connsiteX5-379" fmla="*/ 36507 w 642626"/>
              <a:gd name="connsiteY5-380" fmla="*/ 127576 h 654766"/>
              <a:gd name="connsiteX0-381" fmla="*/ 101940 w 642626"/>
              <a:gd name="connsiteY0-382" fmla="*/ 30477 h 627153"/>
              <a:gd name="connsiteX1-383" fmla="*/ 545294 w 642626"/>
              <a:gd name="connsiteY1-384" fmla="*/ 31354 h 627153"/>
              <a:gd name="connsiteX2-385" fmla="*/ 633532 w 642626"/>
              <a:gd name="connsiteY2-386" fmla="*/ 302879 h 627153"/>
              <a:gd name="connsiteX3-387" fmla="*/ 567513 w 642626"/>
              <a:gd name="connsiteY3-388" fmla="*/ 585566 h 627153"/>
              <a:gd name="connsiteX4-389" fmla="*/ 10874 w 642626"/>
              <a:gd name="connsiteY4-390" fmla="*/ 548188 h 627153"/>
              <a:gd name="connsiteX5-391" fmla="*/ 36507 w 642626"/>
              <a:gd name="connsiteY5-392" fmla="*/ 99963 h 627153"/>
              <a:gd name="connsiteX0-393" fmla="*/ 101940 w 641803"/>
              <a:gd name="connsiteY0-394" fmla="*/ 32533 h 629209"/>
              <a:gd name="connsiteX1-395" fmla="*/ 545294 w 641803"/>
              <a:gd name="connsiteY1-396" fmla="*/ 33410 h 629209"/>
              <a:gd name="connsiteX2-397" fmla="*/ 633532 w 641803"/>
              <a:gd name="connsiteY2-398" fmla="*/ 304935 h 629209"/>
              <a:gd name="connsiteX3-399" fmla="*/ 567513 w 641803"/>
              <a:gd name="connsiteY3-400" fmla="*/ 587622 h 629209"/>
              <a:gd name="connsiteX4-401" fmla="*/ 10874 w 641803"/>
              <a:gd name="connsiteY4-402" fmla="*/ 550244 h 629209"/>
              <a:gd name="connsiteX5-403" fmla="*/ 36507 w 641803"/>
              <a:gd name="connsiteY5-404" fmla="*/ 102019 h 629209"/>
              <a:gd name="connsiteX0-405" fmla="*/ 93785 w 633648"/>
              <a:gd name="connsiteY0-406" fmla="*/ 32533 h 629209"/>
              <a:gd name="connsiteX1-407" fmla="*/ 537139 w 633648"/>
              <a:gd name="connsiteY1-408" fmla="*/ 33410 h 629209"/>
              <a:gd name="connsiteX2-409" fmla="*/ 625377 w 633648"/>
              <a:gd name="connsiteY2-410" fmla="*/ 304935 h 629209"/>
              <a:gd name="connsiteX3-411" fmla="*/ 559358 w 633648"/>
              <a:gd name="connsiteY3-412" fmla="*/ 587622 h 629209"/>
              <a:gd name="connsiteX4-413" fmla="*/ 2719 w 633648"/>
              <a:gd name="connsiteY4-414" fmla="*/ 550244 h 629209"/>
              <a:gd name="connsiteX5-415" fmla="*/ 28352 w 633648"/>
              <a:gd name="connsiteY5-416" fmla="*/ 102019 h 629209"/>
              <a:gd name="connsiteX0-417" fmla="*/ 103603 w 643466"/>
              <a:gd name="connsiteY0-418" fmla="*/ 32533 h 629209"/>
              <a:gd name="connsiteX1-419" fmla="*/ 546957 w 643466"/>
              <a:gd name="connsiteY1-420" fmla="*/ 33410 h 629209"/>
              <a:gd name="connsiteX2-421" fmla="*/ 635195 w 643466"/>
              <a:gd name="connsiteY2-422" fmla="*/ 304935 h 629209"/>
              <a:gd name="connsiteX3-423" fmla="*/ 569176 w 643466"/>
              <a:gd name="connsiteY3-424" fmla="*/ 587622 h 629209"/>
              <a:gd name="connsiteX4-425" fmla="*/ 12537 w 643466"/>
              <a:gd name="connsiteY4-426" fmla="*/ 550244 h 629209"/>
              <a:gd name="connsiteX5-427" fmla="*/ 4334 w 643466"/>
              <a:gd name="connsiteY5-428" fmla="*/ 102019 h 629209"/>
              <a:gd name="connsiteX0-429" fmla="*/ 103603 w 643466"/>
              <a:gd name="connsiteY0-430" fmla="*/ 32533 h 613248"/>
              <a:gd name="connsiteX1-431" fmla="*/ 546957 w 643466"/>
              <a:gd name="connsiteY1-432" fmla="*/ 33410 h 613248"/>
              <a:gd name="connsiteX2-433" fmla="*/ 635195 w 643466"/>
              <a:gd name="connsiteY2-434" fmla="*/ 304935 h 613248"/>
              <a:gd name="connsiteX3-435" fmla="*/ 569176 w 643466"/>
              <a:gd name="connsiteY3-436" fmla="*/ 587622 h 613248"/>
              <a:gd name="connsiteX4-437" fmla="*/ 12537 w 643466"/>
              <a:gd name="connsiteY4-438" fmla="*/ 518643 h 613248"/>
              <a:gd name="connsiteX5-439" fmla="*/ 4334 w 643466"/>
              <a:gd name="connsiteY5-440" fmla="*/ 102019 h 613248"/>
              <a:gd name="connsiteX0-441" fmla="*/ 103603 w 622280"/>
              <a:gd name="connsiteY0-442" fmla="*/ 51723 h 632438"/>
              <a:gd name="connsiteX1-443" fmla="*/ 546957 w 622280"/>
              <a:gd name="connsiteY1-444" fmla="*/ 52600 h 632438"/>
              <a:gd name="connsiteX2-445" fmla="*/ 569176 w 622280"/>
              <a:gd name="connsiteY2-446" fmla="*/ 606812 h 632438"/>
              <a:gd name="connsiteX3-447" fmla="*/ 12537 w 622280"/>
              <a:gd name="connsiteY3-448" fmla="*/ 537833 h 632438"/>
              <a:gd name="connsiteX4-449" fmla="*/ 4334 w 622280"/>
              <a:gd name="connsiteY4-450" fmla="*/ 121209 h 632438"/>
              <a:gd name="connsiteX0-451" fmla="*/ 103603 w 640916"/>
              <a:gd name="connsiteY0-452" fmla="*/ 51277 h 628066"/>
              <a:gd name="connsiteX1-453" fmla="*/ 546957 w 640916"/>
              <a:gd name="connsiteY1-454" fmla="*/ 52154 h 628066"/>
              <a:gd name="connsiteX2-455" fmla="*/ 595444 w 640916"/>
              <a:gd name="connsiteY2-456" fmla="*/ 600046 h 628066"/>
              <a:gd name="connsiteX3-457" fmla="*/ 12537 w 640916"/>
              <a:gd name="connsiteY3-458" fmla="*/ 537387 h 628066"/>
              <a:gd name="connsiteX4-459" fmla="*/ 4334 w 640916"/>
              <a:gd name="connsiteY4-460" fmla="*/ 120763 h 628066"/>
              <a:gd name="connsiteX0-461" fmla="*/ 103603 w 629940"/>
              <a:gd name="connsiteY0-462" fmla="*/ 26437 h 603226"/>
              <a:gd name="connsiteX1-463" fmla="*/ 546957 w 629940"/>
              <a:gd name="connsiteY1-464" fmla="*/ 27314 h 603226"/>
              <a:gd name="connsiteX2-465" fmla="*/ 595444 w 629940"/>
              <a:gd name="connsiteY2-466" fmla="*/ 575206 h 603226"/>
              <a:gd name="connsiteX3-467" fmla="*/ 12537 w 629940"/>
              <a:gd name="connsiteY3-468" fmla="*/ 512547 h 603226"/>
              <a:gd name="connsiteX4-469" fmla="*/ 4334 w 629940"/>
              <a:gd name="connsiteY4-470" fmla="*/ 95923 h 603226"/>
              <a:gd name="connsiteX0-471" fmla="*/ 103603 w 651443"/>
              <a:gd name="connsiteY0-472" fmla="*/ 20041 h 614843"/>
              <a:gd name="connsiteX1-473" fmla="*/ 608249 w 651443"/>
              <a:gd name="connsiteY1-474" fmla="*/ 39879 h 614843"/>
              <a:gd name="connsiteX2-475" fmla="*/ 595444 w 651443"/>
              <a:gd name="connsiteY2-476" fmla="*/ 568810 h 614843"/>
              <a:gd name="connsiteX3-477" fmla="*/ 12537 w 651443"/>
              <a:gd name="connsiteY3-478" fmla="*/ 506151 h 614843"/>
              <a:gd name="connsiteX4-479" fmla="*/ 4334 w 651443"/>
              <a:gd name="connsiteY4-480" fmla="*/ 89527 h 614843"/>
              <a:gd name="connsiteX0-481" fmla="*/ 103603 w 640788"/>
              <a:gd name="connsiteY0-482" fmla="*/ 20041 h 614843"/>
              <a:gd name="connsiteX1-483" fmla="*/ 581981 w 640788"/>
              <a:gd name="connsiteY1-484" fmla="*/ 39879 h 614843"/>
              <a:gd name="connsiteX2-485" fmla="*/ 595444 w 640788"/>
              <a:gd name="connsiteY2-486" fmla="*/ 568810 h 614843"/>
              <a:gd name="connsiteX3-487" fmla="*/ 12537 w 640788"/>
              <a:gd name="connsiteY3-488" fmla="*/ 506151 h 614843"/>
              <a:gd name="connsiteX4-489" fmla="*/ 4334 w 640788"/>
              <a:gd name="connsiteY4-490" fmla="*/ 89527 h 614843"/>
              <a:gd name="connsiteX0-491" fmla="*/ 103603 w 673655"/>
              <a:gd name="connsiteY0-492" fmla="*/ 38763 h 618146"/>
              <a:gd name="connsiteX1-493" fmla="*/ 581981 w 673655"/>
              <a:gd name="connsiteY1-494" fmla="*/ 58601 h 618146"/>
              <a:gd name="connsiteX2-495" fmla="*/ 621713 w 673655"/>
              <a:gd name="connsiteY2-496" fmla="*/ 562250 h 618146"/>
              <a:gd name="connsiteX3-497" fmla="*/ 12537 w 673655"/>
              <a:gd name="connsiteY3-498" fmla="*/ 524873 h 618146"/>
              <a:gd name="connsiteX4-499" fmla="*/ 4334 w 673655"/>
              <a:gd name="connsiteY4-500" fmla="*/ 108249 h 618146"/>
              <a:gd name="connsiteX0-501" fmla="*/ 103603 w 654750"/>
              <a:gd name="connsiteY0-502" fmla="*/ 38763 h 605787"/>
              <a:gd name="connsiteX1-503" fmla="*/ 581981 w 654750"/>
              <a:gd name="connsiteY1-504" fmla="*/ 58601 h 605787"/>
              <a:gd name="connsiteX2-505" fmla="*/ 621713 w 654750"/>
              <a:gd name="connsiteY2-506" fmla="*/ 562250 h 605787"/>
              <a:gd name="connsiteX3-507" fmla="*/ 12537 w 654750"/>
              <a:gd name="connsiteY3-508" fmla="*/ 524873 h 605787"/>
              <a:gd name="connsiteX4-509" fmla="*/ 4334 w 654750"/>
              <a:gd name="connsiteY4-510" fmla="*/ 108249 h 605787"/>
              <a:gd name="connsiteX0-511" fmla="*/ 103603 w 643734"/>
              <a:gd name="connsiteY0-512" fmla="*/ 31800 h 598824"/>
              <a:gd name="connsiteX1-513" fmla="*/ 581981 w 643734"/>
              <a:gd name="connsiteY1-514" fmla="*/ 51638 h 598824"/>
              <a:gd name="connsiteX2-515" fmla="*/ 621713 w 643734"/>
              <a:gd name="connsiteY2-516" fmla="*/ 555287 h 598824"/>
              <a:gd name="connsiteX3-517" fmla="*/ 12537 w 643734"/>
              <a:gd name="connsiteY3-518" fmla="*/ 517910 h 598824"/>
              <a:gd name="connsiteX4-519" fmla="*/ 4334 w 643734"/>
              <a:gd name="connsiteY4-520" fmla="*/ 101286 h 598824"/>
              <a:gd name="connsiteX0-521" fmla="*/ 103603 w 643734"/>
              <a:gd name="connsiteY0-522" fmla="*/ 24551 h 591575"/>
              <a:gd name="connsiteX1-523" fmla="*/ 581981 w 643734"/>
              <a:gd name="connsiteY1-524" fmla="*/ 44389 h 591575"/>
              <a:gd name="connsiteX2-525" fmla="*/ 621713 w 643734"/>
              <a:gd name="connsiteY2-526" fmla="*/ 548038 h 591575"/>
              <a:gd name="connsiteX3-527" fmla="*/ 12537 w 643734"/>
              <a:gd name="connsiteY3-528" fmla="*/ 510661 h 591575"/>
              <a:gd name="connsiteX4-529" fmla="*/ 4334 w 643734"/>
              <a:gd name="connsiteY4-530" fmla="*/ 94037 h 591575"/>
              <a:gd name="connsiteX0-531" fmla="*/ 103603 w 643734"/>
              <a:gd name="connsiteY0-532" fmla="*/ 20135 h 587159"/>
              <a:gd name="connsiteX1-533" fmla="*/ 581981 w 643734"/>
              <a:gd name="connsiteY1-534" fmla="*/ 39973 h 587159"/>
              <a:gd name="connsiteX2-535" fmla="*/ 621713 w 643734"/>
              <a:gd name="connsiteY2-536" fmla="*/ 543622 h 587159"/>
              <a:gd name="connsiteX3-537" fmla="*/ 12537 w 643734"/>
              <a:gd name="connsiteY3-538" fmla="*/ 506245 h 587159"/>
              <a:gd name="connsiteX4-539" fmla="*/ 4334 w 643734"/>
              <a:gd name="connsiteY4-540" fmla="*/ 89621 h 587159"/>
              <a:gd name="connsiteX0-541" fmla="*/ 51067 w 657504"/>
              <a:gd name="connsiteY0-542" fmla="*/ 31623 h 592327"/>
              <a:gd name="connsiteX1-543" fmla="*/ 581981 w 657504"/>
              <a:gd name="connsiteY1-544" fmla="*/ 45141 h 592327"/>
              <a:gd name="connsiteX2-545" fmla="*/ 621713 w 657504"/>
              <a:gd name="connsiteY2-546" fmla="*/ 548790 h 592327"/>
              <a:gd name="connsiteX3-547" fmla="*/ 12537 w 657504"/>
              <a:gd name="connsiteY3-548" fmla="*/ 511413 h 592327"/>
              <a:gd name="connsiteX4-549" fmla="*/ 4334 w 657504"/>
              <a:gd name="connsiteY4-550" fmla="*/ 94789 h 592327"/>
              <a:gd name="connsiteX0-551" fmla="*/ 51067 w 676118"/>
              <a:gd name="connsiteY0-552" fmla="*/ 31623 h 604686"/>
              <a:gd name="connsiteX1-553" fmla="*/ 581981 w 676118"/>
              <a:gd name="connsiteY1-554" fmla="*/ 45141 h 604686"/>
              <a:gd name="connsiteX2-555" fmla="*/ 621713 w 676118"/>
              <a:gd name="connsiteY2-556" fmla="*/ 548790 h 604686"/>
              <a:gd name="connsiteX3-557" fmla="*/ 12537 w 676118"/>
              <a:gd name="connsiteY3-558" fmla="*/ 511413 h 604686"/>
              <a:gd name="connsiteX4-559" fmla="*/ 4334 w 676118"/>
              <a:gd name="connsiteY4-560" fmla="*/ 94789 h 604686"/>
              <a:gd name="connsiteX0-561" fmla="*/ 51067 w 659741"/>
              <a:gd name="connsiteY0-562" fmla="*/ 18182 h 591245"/>
              <a:gd name="connsiteX1-563" fmla="*/ 581981 w 659741"/>
              <a:gd name="connsiteY1-564" fmla="*/ 31700 h 591245"/>
              <a:gd name="connsiteX2-565" fmla="*/ 621713 w 659741"/>
              <a:gd name="connsiteY2-566" fmla="*/ 535349 h 591245"/>
              <a:gd name="connsiteX3-567" fmla="*/ 12537 w 659741"/>
              <a:gd name="connsiteY3-568" fmla="*/ 497972 h 591245"/>
              <a:gd name="connsiteX4-569" fmla="*/ 4334 w 659741"/>
              <a:gd name="connsiteY4-570" fmla="*/ 81348 h 591245"/>
              <a:gd name="connsiteX0-571" fmla="*/ 51067 w 671131"/>
              <a:gd name="connsiteY0-572" fmla="*/ 18182 h 591245"/>
              <a:gd name="connsiteX1-573" fmla="*/ 617005 w 671131"/>
              <a:gd name="connsiteY1-574" fmla="*/ 31700 h 591245"/>
              <a:gd name="connsiteX2-575" fmla="*/ 621713 w 671131"/>
              <a:gd name="connsiteY2-576" fmla="*/ 535349 h 591245"/>
              <a:gd name="connsiteX3-577" fmla="*/ 12537 w 671131"/>
              <a:gd name="connsiteY3-578" fmla="*/ 497972 h 591245"/>
              <a:gd name="connsiteX4-579" fmla="*/ 4334 w 671131"/>
              <a:gd name="connsiteY4-580" fmla="*/ 81348 h 591245"/>
              <a:gd name="connsiteX0-581" fmla="*/ 51067 w 648099"/>
              <a:gd name="connsiteY0-582" fmla="*/ 18182 h 578886"/>
              <a:gd name="connsiteX1-583" fmla="*/ 617005 w 648099"/>
              <a:gd name="connsiteY1-584" fmla="*/ 31700 h 578886"/>
              <a:gd name="connsiteX2-585" fmla="*/ 621713 w 648099"/>
              <a:gd name="connsiteY2-586" fmla="*/ 535349 h 578886"/>
              <a:gd name="connsiteX3-587" fmla="*/ 12537 w 648099"/>
              <a:gd name="connsiteY3-588" fmla="*/ 497972 h 578886"/>
              <a:gd name="connsiteX4-589" fmla="*/ 4334 w 648099"/>
              <a:gd name="connsiteY4-590" fmla="*/ 81348 h 578886"/>
              <a:gd name="connsiteX0-591" fmla="*/ 51067 w 648099"/>
              <a:gd name="connsiteY0-592" fmla="*/ 18182 h 565791"/>
              <a:gd name="connsiteX1-593" fmla="*/ 617005 w 648099"/>
              <a:gd name="connsiteY1-594" fmla="*/ 31700 h 565791"/>
              <a:gd name="connsiteX2-595" fmla="*/ 621713 w 648099"/>
              <a:gd name="connsiteY2-596" fmla="*/ 535349 h 565791"/>
              <a:gd name="connsiteX3-597" fmla="*/ 12537 w 648099"/>
              <a:gd name="connsiteY3-598" fmla="*/ 497972 h 565791"/>
              <a:gd name="connsiteX4-599" fmla="*/ 4334 w 648099"/>
              <a:gd name="connsiteY4-600" fmla="*/ 81348 h 565791"/>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648099" h="565791">
                <a:moveTo>
                  <a:pt x="51067" y="18182"/>
                </a:moveTo>
                <a:cubicBezTo>
                  <a:pt x="281003" y="7261"/>
                  <a:pt x="591945" y="-22893"/>
                  <a:pt x="617005" y="31700"/>
                </a:cubicBezTo>
                <a:cubicBezTo>
                  <a:pt x="642065" y="86293"/>
                  <a:pt x="669922" y="489239"/>
                  <a:pt x="621713" y="535349"/>
                </a:cubicBezTo>
                <a:cubicBezTo>
                  <a:pt x="573504" y="581459"/>
                  <a:pt x="32838" y="579874"/>
                  <a:pt x="12537" y="497972"/>
                </a:cubicBezTo>
                <a:cubicBezTo>
                  <a:pt x="992" y="378148"/>
                  <a:pt x="-4426" y="189998"/>
                  <a:pt x="4334" y="81348"/>
                </a:cubicBezTo>
              </a:path>
            </a:pathLst>
          </a:custGeom>
          <a:ln w="22225" cap="rnd">
            <a:solidFill>
              <a:schemeClr val="tx1">
                <a:lumMod val="75000"/>
                <a:lumOff val="25000"/>
              </a:schemeClr>
            </a:solidFill>
            <a:prstDash val="solid"/>
            <a:round/>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r>
              <a:rPr lang="en-US" altLang="zh-CN" spc="-300" dirty="0">
                <a:solidFill>
                  <a:schemeClr val="tx1">
                    <a:lumMod val="95000"/>
                    <a:lumOff val="5000"/>
                  </a:schemeClr>
                </a:solidFill>
                <a:latin typeface="仓耳青禾体-谷力 W05" panose="02020400000000000000" pitchFamily="18" charset="-122"/>
                <a:ea typeface="仓耳青禾体-谷力 W05" panose="02020400000000000000" pitchFamily="18" charset="-122"/>
                <a:cs typeface="+mn-ea"/>
                <a:sym typeface="+mn-lt"/>
              </a:rPr>
              <a:t>Scene 6</a:t>
            </a:r>
            <a:endParaRPr lang="en-US" altLang="zh-CN" spc="-300" dirty="0">
              <a:solidFill>
                <a:schemeClr val="tx1">
                  <a:lumMod val="95000"/>
                  <a:lumOff val="5000"/>
                </a:schemeClr>
              </a:solidFill>
              <a:latin typeface="仓耳青禾体-谷力 W05" panose="02020400000000000000" pitchFamily="18" charset="-122"/>
              <a:ea typeface="仓耳青禾体-谷力 W05" panose="02020400000000000000" pitchFamily="18" charset="-122"/>
              <a:cs typeface="+mn-ea"/>
              <a:sym typeface="+mn-lt"/>
            </a:endParaRPr>
          </a:p>
        </p:txBody>
      </p:sp>
      <p:sp useBgFill="1">
        <p:nvSpPr>
          <p:cNvPr id="8" name="椭圆 31"/>
          <p:cNvSpPr/>
          <p:nvPr>
            <p:custDataLst>
              <p:tags r:id="rId4"/>
            </p:custDataLst>
          </p:nvPr>
        </p:nvSpPr>
        <p:spPr>
          <a:xfrm>
            <a:off x="390525" y="4048125"/>
            <a:ext cx="1131570" cy="483235"/>
          </a:xfrm>
          <a:custGeom>
            <a:avLst/>
            <a:gdLst>
              <a:gd name="connsiteX0" fmla="*/ 0 w 656493"/>
              <a:gd name="connsiteY0" fmla="*/ 316523 h 633046"/>
              <a:gd name="connsiteX1" fmla="*/ 328247 w 656493"/>
              <a:gd name="connsiteY1" fmla="*/ 0 h 633046"/>
              <a:gd name="connsiteX2" fmla="*/ 656494 w 656493"/>
              <a:gd name="connsiteY2" fmla="*/ 316523 h 633046"/>
              <a:gd name="connsiteX3" fmla="*/ 328247 w 656493"/>
              <a:gd name="connsiteY3" fmla="*/ 633046 h 633046"/>
              <a:gd name="connsiteX4" fmla="*/ 0 w 656493"/>
              <a:gd name="connsiteY4" fmla="*/ 316523 h 633046"/>
              <a:gd name="connsiteX0-1" fmla="*/ 328247 w 656494"/>
              <a:gd name="connsiteY0-2" fmla="*/ 0 h 633046"/>
              <a:gd name="connsiteX1-3" fmla="*/ 656494 w 656494"/>
              <a:gd name="connsiteY1-4" fmla="*/ 316523 h 633046"/>
              <a:gd name="connsiteX2-5" fmla="*/ 328247 w 656494"/>
              <a:gd name="connsiteY2-6" fmla="*/ 633046 h 633046"/>
              <a:gd name="connsiteX3-7" fmla="*/ 0 w 656494"/>
              <a:gd name="connsiteY3-8" fmla="*/ 316523 h 633046"/>
              <a:gd name="connsiteX4-9" fmla="*/ 419687 w 656494"/>
              <a:gd name="connsiteY4-10" fmla="*/ 91440 h 633046"/>
              <a:gd name="connsiteX0-11" fmla="*/ 402964 w 731211"/>
              <a:gd name="connsiteY0-12" fmla="*/ 0 h 633046"/>
              <a:gd name="connsiteX1-13" fmla="*/ 731211 w 731211"/>
              <a:gd name="connsiteY1-14" fmla="*/ 316523 h 633046"/>
              <a:gd name="connsiteX2-15" fmla="*/ 402964 w 731211"/>
              <a:gd name="connsiteY2-16" fmla="*/ 633046 h 633046"/>
              <a:gd name="connsiteX3-17" fmla="*/ 74717 w 731211"/>
              <a:gd name="connsiteY3-18" fmla="*/ 316523 h 633046"/>
              <a:gd name="connsiteX4-19" fmla="*/ 161895 w 731211"/>
              <a:gd name="connsiteY4-20" fmla="*/ 152400 h 633046"/>
              <a:gd name="connsiteX0-21" fmla="*/ 353700 w 681947"/>
              <a:gd name="connsiteY0-22" fmla="*/ 0 h 633046"/>
              <a:gd name="connsiteX1-23" fmla="*/ 681947 w 681947"/>
              <a:gd name="connsiteY1-24" fmla="*/ 316523 h 633046"/>
              <a:gd name="connsiteX2-25" fmla="*/ 353700 w 681947"/>
              <a:gd name="connsiteY2-26" fmla="*/ 633046 h 633046"/>
              <a:gd name="connsiteX3-27" fmla="*/ 25453 w 681947"/>
              <a:gd name="connsiteY3-28" fmla="*/ 316523 h 633046"/>
              <a:gd name="connsiteX4-29" fmla="*/ 112631 w 681947"/>
              <a:gd name="connsiteY4-30" fmla="*/ 152400 h 633046"/>
              <a:gd name="connsiteX0-31" fmla="*/ 341249 w 669496"/>
              <a:gd name="connsiteY0-32" fmla="*/ 0 h 633046"/>
              <a:gd name="connsiteX1-33" fmla="*/ 669496 w 669496"/>
              <a:gd name="connsiteY1-34" fmla="*/ 316523 h 633046"/>
              <a:gd name="connsiteX2-35" fmla="*/ 341249 w 669496"/>
              <a:gd name="connsiteY2-36" fmla="*/ 633046 h 633046"/>
              <a:gd name="connsiteX3-37" fmla="*/ 13002 w 669496"/>
              <a:gd name="connsiteY3-38" fmla="*/ 316523 h 633046"/>
              <a:gd name="connsiteX4-39" fmla="*/ 100180 w 669496"/>
              <a:gd name="connsiteY4-40" fmla="*/ 152400 h 633046"/>
              <a:gd name="connsiteX0-41" fmla="*/ 347951 w 676198"/>
              <a:gd name="connsiteY0-42" fmla="*/ 0 h 633046"/>
              <a:gd name="connsiteX1-43" fmla="*/ 676198 w 676198"/>
              <a:gd name="connsiteY1-44" fmla="*/ 316523 h 633046"/>
              <a:gd name="connsiteX2-45" fmla="*/ 347951 w 676198"/>
              <a:gd name="connsiteY2-46" fmla="*/ 633046 h 633046"/>
              <a:gd name="connsiteX3-47" fmla="*/ 19704 w 676198"/>
              <a:gd name="connsiteY3-48" fmla="*/ 316523 h 633046"/>
              <a:gd name="connsiteX4-49" fmla="*/ 79173 w 676198"/>
              <a:gd name="connsiteY4-50" fmla="*/ 113607 h 633046"/>
              <a:gd name="connsiteX0-51" fmla="*/ 333371 w 661618"/>
              <a:gd name="connsiteY0-52" fmla="*/ 0 h 633046"/>
              <a:gd name="connsiteX1-53" fmla="*/ 661618 w 661618"/>
              <a:gd name="connsiteY1-54" fmla="*/ 316523 h 633046"/>
              <a:gd name="connsiteX2-55" fmla="*/ 333371 w 661618"/>
              <a:gd name="connsiteY2-56" fmla="*/ 633046 h 633046"/>
              <a:gd name="connsiteX3-57" fmla="*/ 5124 w 661618"/>
              <a:gd name="connsiteY3-58" fmla="*/ 316523 h 633046"/>
              <a:gd name="connsiteX4-59" fmla="*/ 64593 w 661618"/>
              <a:gd name="connsiteY4-60" fmla="*/ 113607 h 633046"/>
              <a:gd name="connsiteX0-61" fmla="*/ 178200 w 661618"/>
              <a:gd name="connsiteY0-62" fmla="*/ 0 h 583170"/>
              <a:gd name="connsiteX1-63" fmla="*/ 661618 w 661618"/>
              <a:gd name="connsiteY1-64" fmla="*/ 266647 h 583170"/>
              <a:gd name="connsiteX2-65" fmla="*/ 333371 w 661618"/>
              <a:gd name="connsiteY2-66" fmla="*/ 583170 h 583170"/>
              <a:gd name="connsiteX3-67" fmla="*/ 5124 w 661618"/>
              <a:gd name="connsiteY3-68" fmla="*/ 266647 h 583170"/>
              <a:gd name="connsiteX4-69" fmla="*/ 64593 w 661618"/>
              <a:gd name="connsiteY4-70" fmla="*/ 63731 h 583170"/>
              <a:gd name="connsiteX0-71" fmla="*/ 178200 w 662133"/>
              <a:gd name="connsiteY0-72" fmla="*/ 66578 h 649748"/>
              <a:gd name="connsiteX1-73" fmla="*/ 412660 w 662133"/>
              <a:gd name="connsiteY1-74" fmla="*/ 10947 h 649748"/>
              <a:gd name="connsiteX2-75" fmla="*/ 661618 w 662133"/>
              <a:gd name="connsiteY2-76" fmla="*/ 333225 h 649748"/>
              <a:gd name="connsiteX3-77" fmla="*/ 333371 w 662133"/>
              <a:gd name="connsiteY3-78" fmla="*/ 649748 h 649748"/>
              <a:gd name="connsiteX4-79" fmla="*/ 5124 w 662133"/>
              <a:gd name="connsiteY4-80" fmla="*/ 333225 h 649748"/>
              <a:gd name="connsiteX5" fmla="*/ 64593 w 662133"/>
              <a:gd name="connsiteY5" fmla="*/ 130309 h 649748"/>
              <a:gd name="connsiteX0-81" fmla="*/ 178200 w 662148"/>
              <a:gd name="connsiteY0-82" fmla="*/ 66578 h 649748"/>
              <a:gd name="connsiteX1-83" fmla="*/ 412660 w 662148"/>
              <a:gd name="connsiteY1-84" fmla="*/ 10947 h 649748"/>
              <a:gd name="connsiteX2-85" fmla="*/ 661618 w 662148"/>
              <a:gd name="connsiteY2-86" fmla="*/ 333225 h 649748"/>
              <a:gd name="connsiteX3-87" fmla="*/ 333371 w 662148"/>
              <a:gd name="connsiteY3-88" fmla="*/ 649748 h 649748"/>
              <a:gd name="connsiteX4-89" fmla="*/ 5124 w 662148"/>
              <a:gd name="connsiteY4-90" fmla="*/ 333225 h 649748"/>
              <a:gd name="connsiteX5-91" fmla="*/ 64593 w 662148"/>
              <a:gd name="connsiteY5-92" fmla="*/ 130309 h 649748"/>
              <a:gd name="connsiteX0-93" fmla="*/ 178200 w 662148"/>
              <a:gd name="connsiteY0-94" fmla="*/ 61032 h 644202"/>
              <a:gd name="connsiteX1-95" fmla="*/ 412660 w 662148"/>
              <a:gd name="connsiteY1-96" fmla="*/ 5401 h 644202"/>
              <a:gd name="connsiteX2-97" fmla="*/ 661618 w 662148"/>
              <a:gd name="connsiteY2-98" fmla="*/ 327679 h 644202"/>
              <a:gd name="connsiteX3-99" fmla="*/ 333371 w 662148"/>
              <a:gd name="connsiteY3-100" fmla="*/ 644202 h 644202"/>
              <a:gd name="connsiteX4-101" fmla="*/ 5124 w 662148"/>
              <a:gd name="connsiteY4-102" fmla="*/ 327679 h 644202"/>
              <a:gd name="connsiteX5-103" fmla="*/ 64593 w 662148"/>
              <a:gd name="connsiteY5-104" fmla="*/ 124763 h 644202"/>
              <a:gd name="connsiteX0-105" fmla="*/ 178200 w 662148"/>
              <a:gd name="connsiteY0-106" fmla="*/ 75865 h 659035"/>
              <a:gd name="connsiteX1-107" fmla="*/ 168819 w 662148"/>
              <a:gd name="connsiteY1-108" fmla="*/ 31317 h 659035"/>
              <a:gd name="connsiteX2-109" fmla="*/ 412660 w 662148"/>
              <a:gd name="connsiteY2-110" fmla="*/ 20234 h 659035"/>
              <a:gd name="connsiteX3-111" fmla="*/ 661618 w 662148"/>
              <a:gd name="connsiteY3-112" fmla="*/ 342512 h 659035"/>
              <a:gd name="connsiteX4-113" fmla="*/ 333371 w 662148"/>
              <a:gd name="connsiteY4-114" fmla="*/ 659035 h 659035"/>
              <a:gd name="connsiteX5-115" fmla="*/ 5124 w 662148"/>
              <a:gd name="connsiteY5-116" fmla="*/ 342512 h 659035"/>
              <a:gd name="connsiteX6" fmla="*/ 64593 w 662148"/>
              <a:gd name="connsiteY6" fmla="*/ 139596 h 659035"/>
              <a:gd name="connsiteX0-117" fmla="*/ 178200 w 662148"/>
              <a:gd name="connsiteY0-118" fmla="*/ 68901 h 652071"/>
              <a:gd name="connsiteX1-119" fmla="*/ 130026 w 662148"/>
              <a:gd name="connsiteY1-120" fmla="*/ 68688 h 652071"/>
              <a:gd name="connsiteX2-121" fmla="*/ 412660 w 662148"/>
              <a:gd name="connsiteY2-122" fmla="*/ 13270 h 652071"/>
              <a:gd name="connsiteX3-123" fmla="*/ 661618 w 662148"/>
              <a:gd name="connsiteY3-124" fmla="*/ 335548 h 652071"/>
              <a:gd name="connsiteX4-125" fmla="*/ 333371 w 662148"/>
              <a:gd name="connsiteY4-126" fmla="*/ 652071 h 652071"/>
              <a:gd name="connsiteX5-127" fmla="*/ 5124 w 662148"/>
              <a:gd name="connsiteY5-128" fmla="*/ 335548 h 652071"/>
              <a:gd name="connsiteX6-129" fmla="*/ 64593 w 662148"/>
              <a:gd name="connsiteY6-130" fmla="*/ 132632 h 652071"/>
              <a:gd name="connsiteX0-131" fmla="*/ 178200 w 662220"/>
              <a:gd name="connsiteY0-132" fmla="*/ 68901 h 652071"/>
              <a:gd name="connsiteX1-133" fmla="*/ 130026 w 662220"/>
              <a:gd name="connsiteY1-134" fmla="*/ 68688 h 652071"/>
              <a:gd name="connsiteX2-135" fmla="*/ 412660 w 662220"/>
              <a:gd name="connsiteY2-136" fmla="*/ 13270 h 652071"/>
              <a:gd name="connsiteX3-137" fmla="*/ 661618 w 662220"/>
              <a:gd name="connsiteY3-138" fmla="*/ 335548 h 652071"/>
              <a:gd name="connsiteX4-139" fmla="*/ 333371 w 662220"/>
              <a:gd name="connsiteY4-140" fmla="*/ 652071 h 652071"/>
              <a:gd name="connsiteX5-141" fmla="*/ 5124 w 662220"/>
              <a:gd name="connsiteY5-142" fmla="*/ 335548 h 652071"/>
              <a:gd name="connsiteX6-143" fmla="*/ 64593 w 662220"/>
              <a:gd name="connsiteY6-144" fmla="*/ 132632 h 652071"/>
              <a:gd name="connsiteX0-145" fmla="*/ 178200 w 662220"/>
              <a:gd name="connsiteY0-146" fmla="*/ 58449 h 641619"/>
              <a:gd name="connsiteX1-147" fmla="*/ 130026 w 662220"/>
              <a:gd name="connsiteY1-148" fmla="*/ 58236 h 641619"/>
              <a:gd name="connsiteX2-149" fmla="*/ 412660 w 662220"/>
              <a:gd name="connsiteY2-150" fmla="*/ 2818 h 641619"/>
              <a:gd name="connsiteX3-151" fmla="*/ 661618 w 662220"/>
              <a:gd name="connsiteY3-152" fmla="*/ 325096 h 641619"/>
              <a:gd name="connsiteX4-153" fmla="*/ 333371 w 662220"/>
              <a:gd name="connsiteY4-154" fmla="*/ 641619 h 641619"/>
              <a:gd name="connsiteX5-155" fmla="*/ 5124 w 662220"/>
              <a:gd name="connsiteY5-156" fmla="*/ 325096 h 641619"/>
              <a:gd name="connsiteX6-157" fmla="*/ 64593 w 662220"/>
              <a:gd name="connsiteY6-158" fmla="*/ 122180 h 641619"/>
              <a:gd name="connsiteX0-159" fmla="*/ 178200 w 662220"/>
              <a:gd name="connsiteY0-160" fmla="*/ 58449 h 641619"/>
              <a:gd name="connsiteX1-161" fmla="*/ 130026 w 662220"/>
              <a:gd name="connsiteY1-162" fmla="*/ 58236 h 641619"/>
              <a:gd name="connsiteX2-163" fmla="*/ 412660 w 662220"/>
              <a:gd name="connsiteY2-164" fmla="*/ 2818 h 641619"/>
              <a:gd name="connsiteX3-165" fmla="*/ 661618 w 662220"/>
              <a:gd name="connsiteY3-166" fmla="*/ 325096 h 641619"/>
              <a:gd name="connsiteX4-167" fmla="*/ 333371 w 662220"/>
              <a:gd name="connsiteY4-168" fmla="*/ 641619 h 641619"/>
              <a:gd name="connsiteX5-169" fmla="*/ 5124 w 662220"/>
              <a:gd name="connsiteY5-170" fmla="*/ 325096 h 641619"/>
              <a:gd name="connsiteX6-171" fmla="*/ 64593 w 662220"/>
              <a:gd name="connsiteY6-172" fmla="*/ 122180 h 641619"/>
              <a:gd name="connsiteX0-173" fmla="*/ 178200 w 662220"/>
              <a:gd name="connsiteY0-174" fmla="*/ 58449 h 641619"/>
              <a:gd name="connsiteX1-175" fmla="*/ 130026 w 662220"/>
              <a:gd name="connsiteY1-176" fmla="*/ 58236 h 641619"/>
              <a:gd name="connsiteX2-177" fmla="*/ 412660 w 662220"/>
              <a:gd name="connsiteY2-178" fmla="*/ 2818 h 641619"/>
              <a:gd name="connsiteX3-179" fmla="*/ 661618 w 662220"/>
              <a:gd name="connsiteY3-180" fmla="*/ 325096 h 641619"/>
              <a:gd name="connsiteX4-181" fmla="*/ 333371 w 662220"/>
              <a:gd name="connsiteY4-182" fmla="*/ 641619 h 641619"/>
              <a:gd name="connsiteX5-183" fmla="*/ 5124 w 662220"/>
              <a:gd name="connsiteY5-184" fmla="*/ 325096 h 641619"/>
              <a:gd name="connsiteX6-185" fmla="*/ 64593 w 662220"/>
              <a:gd name="connsiteY6-186" fmla="*/ 122180 h 641619"/>
              <a:gd name="connsiteX0-187" fmla="*/ 178200 w 662220"/>
              <a:gd name="connsiteY0-188" fmla="*/ 58449 h 641619"/>
              <a:gd name="connsiteX1-189" fmla="*/ 130026 w 662220"/>
              <a:gd name="connsiteY1-190" fmla="*/ 58236 h 641619"/>
              <a:gd name="connsiteX2-191" fmla="*/ 412660 w 662220"/>
              <a:gd name="connsiteY2-192" fmla="*/ 2818 h 641619"/>
              <a:gd name="connsiteX3-193" fmla="*/ 661618 w 662220"/>
              <a:gd name="connsiteY3-194" fmla="*/ 325096 h 641619"/>
              <a:gd name="connsiteX4-195" fmla="*/ 333371 w 662220"/>
              <a:gd name="connsiteY4-196" fmla="*/ 641619 h 641619"/>
              <a:gd name="connsiteX5-197" fmla="*/ 5124 w 662220"/>
              <a:gd name="connsiteY5-198" fmla="*/ 325096 h 641619"/>
              <a:gd name="connsiteX6-199" fmla="*/ 64593 w 662220"/>
              <a:gd name="connsiteY6-200" fmla="*/ 122180 h 641619"/>
              <a:gd name="connsiteX0-201" fmla="*/ 178200 w 662220"/>
              <a:gd name="connsiteY0-202" fmla="*/ 58449 h 641619"/>
              <a:gd name="connsiteX1-203" fmla="*/ 130026 w 662220"/>
              <a:gd name="connsiteY1-204" fmla="*/ 58236 h 641619"/>
              <a:gd name="connsiteX2-205" fmla="*/ 412660 w 662220"/>
              <a:gd name="connsiteY2-206" fmla="*/ 2818 h 641619"/>
              <a:gd name="connsiteX3-207" fmla="*/ 661618 w 662220"/>
              <a:gd name="connsiteY3-208" fmla="*/ 325096 h 641619"/>
              <a:gd name="connsiteX4-209" fmla="*/ 333371 w 662220"/>
              <a:gd name="connsiteY4-210" fmla="*/ 641619 h 641619"/>
              <a:gd name="connsiteX5-211" fmla="*/ 5124 w 662220"/>
              <a:gd name="connsiteY5-212" fmla="*/ 325096 h 641619"/>
              <a:gd name="connsiteX6-213" fmla="*/ 64593 w 662220"/>
              <a:gd name="connsiteY6-214" fmla="*/ 122180 h 641619"/>
              <a:gd name="connsiteX0-215" fmla="*/ 176252 w 660272"/>
              <a:gd name="connsiteY0-216" fmla="*/ 58449 h 641619"/>
              <a:gd name="connsiteX1-217" fmla="*/ 128078 w 660272"/>
              <a:gd name="connsiteY1-218" fmla="*/ 58236 h 641619"/>
              <a:gd name="connsiteX2-219" fmla="*/ 410712 w 660272"/>
              <a:gd name="connsiteY2-220" fmla="*/ 2818 h 641619"/>
              <a:gd name="connsiteX3-221" fmla="*/ 659670 w 660272"/>
              <a:gd name="connsiteY3-222" fmla="*/ 325096 h 641619"/>
              <a:gd name="connsiteX4-223" fmla="*/ 331423 w 660272"/>
              <a:gd name="connsiteY4-224" fmla="*/ 641619 h 641619"/>
              <a:gd name="connsiteX5-225" fmla="*/ 3176 w 660272"/>
              <a:gd name="connsiteY5-226" fmla="*/ 325096 h 641619"/>
              <a:gd name="connsiteX6-227" fmla="*/ 62645 w 660272"/>
              <a:gd name="connsiteY6-228" fmla="*/ 122180 h 641619"/>
              <a:gd name="connsiteX0-229" fmla="*/ 253837 w 660272"/>
              <a:gd name="connsiteY0-230" fmla="*/ 30740 h 641619"/>
              <a:gd name="connsiteX1-231" fmla="*/ 128078 w 660272"/>
              <a:gd name="connsiteY1-232" fmla="*/ 58236 h 641619"/>
              <a:gd name="connsiteX2-233" fmla="*/ 410712 w 660272"/>
              <a:gd name="connsiteY2-234" fmla="*/ 2818 h 641619"/>
              <a:gd name="connsiteX3-235" fmla="*/ 659670 w 660272"/>
              <a:gd name="connsiteY3-236" fmla="*/ 325096 h 641619"/>
              <a:gd name="connsiteX4-237" fmla="*/ 331423 w 660272"/>
              <a:gd name="connsiteY4-238" fmla="*/ 641619 h 641619"/>
              <a:gd name="connsiteX5-239" fmla="*/ 3176 w 660272"/>
              <a:gd name="connsiteY5-240" fmla="*/ 325096 h 641619"/>
              <a:gd name="connsiteX6-241" fmla="*/ 62645 w 660272"/>
              <a:gd name="connsiteY6-242" fmla="*/ 122180 h 641619"/>
              <a:gd name="connsiteX0-243" fmla="*/ 253837 w 660191"/>
              <a:gd name="connsiteY0-244" fmla="*/ 41069 h 651948"/>
              <a:gd name="connsiteX1-245" fmla="*/ 161329 w 660191"/>
              <a:gd name="connsiteY1-246" fmla="*/ 63023 h 651948"/>
              <a:gd name="connsiteX2-247" fmla="*/ 410712 w 660191"/>
              <a:gd name="connsiteY2-248" fmla="*/ 13147 h 651948"/>
              <a:gd name="connsiteX3-249" fmla="*/ 659670 w 660191"/>
              <a:gd name="connsiteY3-250" fmla="*/ 335425 h 651948"/>
              <a:gd name="connsiteX4-251" fmla="*/ 331423 w 660191"/>
              <a:gd name="connsiteY4-252" fmla="*/ 651948 h 651948"/>
              <a:gd name="connsiteX5-253" fmla="*/ 3176 w 660191"/>
              <a:gd name="connsiteY5-254" fmla="*/ 335425 h 651948"/>
              <a:gd name="connsiteX6-255" fmla="*/ 62645 w 660191"/>
              <a:gd name="connsiteY6-256" fmla="*/ 132509 h 651948"/>
              <a:gd name="connsiteX0-257" fmla="*/ 253837 w 660897"/>
              <a:gd name="connsiteY0-258" fmla="*/ 45475 h 656354"/>
              <a:gd name="connsiteX1-259" fmla="*/ 161329 w 660897"/>
              <a:gd name="connsiteY1-260" fmla="*/ 67429 h 656354"/>
              <a:gd name="connsiteX2-261" fmla="*/ 410712 w 660897"/>
              <a:gd name="connsiteY2-262" fmla="*/ 17553 h 656354"/>
              <a:gd name="connsiteX3-263" fmla="*/ 659670 w 660897"/>
              <a:gd name="connsiteY3-264" fmla="*/ 339831 h 656354"/>
              <a:gd name="connsiteX4-265" fmla="*/ 331423 w 660897"/>
              <a:gd name="connsiteY4-266" fmla="*/ 656354 h 656354"/>
              <a:gd name="connsiteX5-267" fmla="*/ 3176 w 660897"/>
              <a:gd name="connsiteY5-268" fmla="*/ 339831 h 656354"/>
              <a:gd name="connsiteX6-269" fmla="*/ 62645 w 660897"/>
              <a:gd name="connsiteY6-270" fmla="*/ 136915 h 656354"/>
              <a:gd name="connsiteX0-271" fmla="*/ 253837 w 660406"/>
              <a:gd name="connsiteY0-272" fmla="*/ 41070 h 651949"/>
              <a:gd name="connsiteX1-273" fmla="*/ 161329 w 660406"/>
              <a:gd name="connsiteY1-274" fmla="*/ 63024 h 651949"/>
              <a:gd name="connsiteX2-275" fmla="*/ 410712 w 660406"/>
              <a:gd name="connsiteY2-276" fmla="*/ 13148 h 651949"/>
              <a:gd name="connsiteX3-277" fmla="*/ 659670 w 660406"/>
              <a:gd name="connsiteY3-278" fmla="*/ 335426 h 651949"/>
              <a:gd name="connsiteX4-279" fmla="*/ 331423 w 660406"/>
              <a:gd name="connsiteY4-280" fmla="*/ 651949 h 651949"/>
              <a:gd name="connsiteX5-281" fmla="*/ 3176 w 660406"/>
              <a:gd name="connsiteY5-282" fmla="*/ 335426 h 651949"/>
              <a:gd name="connsiteX6-283" fmla="*/ 62645 w 660406"/>
              <a:gd name="connsiteY6-284" fmla="*/ 132510 h 651949"/>
              <a:gd name="connsiteX0-285" fmla="*/ 161329 w 660406"/>
              <a:gd name="connsiteY0-286" fmla="*/ 63024 h 651949"/>
              <a:gd name="connsiteX1-287" fmla="*/ 410712 w 660406"/>
              <a:gd name="connsiteY1-288" fmla="*/ 13148 h 651949"/>
              <a:gd name="connsiteX2-289" fmla="*/ 659670 w 660406"/>
              <a:gd name="connsiteY2-290" fmla="*/ 335426 h 651949"/>
              <a:gd name="connsiteX3-291" fmla="*/ 331423 w 660406"/>
              <a:gd name="connsiteY3-292" fmla="*/ 651949 h 651949"/>
              <a:gd name="connsiteX4-293" fmla="*/ 3176 w 660406"/>
              <a:gd name="connsiteY4-294" fmla="*/ 335426 h 651949"/>
              <a:gd name="connsiteX5-295" fmla="*/ 62645 w 660406"/>
              <a:gd name="connsiteY5-296" fmla="*/ 132510 h 651949"/>
              <a:gd name="connsiteX0-297" fmla="*/ 128078 w 660207"/>
              <a:gd name="connsiteY0-298" fmla="*/ 63024 h 651949"/>
              <a:gd name="connsiteX1-299" fmla="*/ 410712 w 660207"/>
              <a:gd name="connsiteY1-300" fmla="*/ 13148 h 651949"/>
              <a:gd name="connsiteX2-301" fmla="*/ 659670 w 660207"/>
              <a:gd name="connsiteY2-302" fmla="*/ 335426 h 651949"/>
              <a:gd name="connsiteX3-303" fmla="*/ 331423 w 660207"/>
              <a:gd name="connsiteY3-304" fmla="*/ 651949 h 651949"/>
              <a:gd name="connsiteX4-305" fmla="*/ 3176 w 660207"/>
              <a:gd name="connsiteY4-306" fmla="*/ 335426 h 651949"/>
              <a:gd name="connsiteX5-307" fmla="*/ 62645 w 660207"/>
              <a:gd name="connsiteY5-308" fmla="*/ 132510 h 651949"/>
              <a:gd name="connsiteX0-309" fmla="*/ 128078 w 660438"/>
              <a:gd name="connsiteY0-310" fmla="*/ 60888 h 649813"/>
              <a:gd name="connsiteX1-311" fmla="*/ 410712 w 660438"/>
              <a:gd name="connsiteY1-312" fmla="*/ 11012 h 649813"/>
              <a:gd name="connsiteX2-313" fmla="*/ 659670 w 660438"/>
              <a:gd name="connsiteY2-314" fmla="*/ 333290 h 649813"/>
              <a:gd name="connsiteX3-315" fmla="*/ 331423 w 660438"/>
              <a:gd name="connsiteY3-316" fmla="*/ 649813 h 649813"/>
              <a:gd name="connsiteX4-317" fmla="*/ 3176 w 660438"/>
              <a:gd name="connsiteY4-318" fmla="*/ 333290 h 649813"/>
              <a:gd name="connsiteX5-319" fmla="*/ 62645 w 660438"/>
              <a:gd name="connsiteY5-320" fmla="*/ 130374 h 649813"/>
              <a:gd name="connsiteX0-321" fmla="*/ 128078 w 660438"/>
              <a:gd name="connsiteY0-322" fmla="*/ 64927 h 653852"/>
              <a:gd name="connsiteX1-323" fmla="*/ 410712 w 660438"/>
              <a:gd name="connsiteY1-324" fmla="*/ 15051 h 653852"/>
              <a:gd name="connsiteX2-325" fmla="*/ 659670 w 660438"/>
              <a:gd name="connsiteY2-326" fmla="*/ 337329 h 653852"/>
              <a:gd name="connsiteX3-327" fmla="*/ 331423 w 660438"/>
              <a:gd name="connsiteY3-328" fmla="*/ 653852 h 653852"/>
              <a:gd name="connsiteX4-329" fmla="*/ 3176 w 660438"/>
              <a:gd name="connsiteY4-330" fmla="*/ 337329 h 653852"/>
              <a:gd name="connsiteX5-331" fmla="*/ 62645 w 660438"/>
              <a:gd name="connsiteY5-332" fmla="*/ 134413 h 653852"/>
              <a:gd name="connsiteX0-333" fmla="*/ 128078 w 687378"/>
              <a:gd name="connsiteY0-334" fmla="*/ 58090 h 647015"/>
              <a:gd name="connsiteX1-335" fmla="*/ 571432 w 687378"/>
              <a:gd name="connsiteY1-336" fmla="*/ 16673 h 647015"/>
              <a:gd name="connsiteX2-337" fmla="*/ 659670 w 687378"/>
              <a:gd name="connsiteY2-338" fmla="*/ 330492 h 647015"/>
              <a:gd name="connsiteX3-339" fmla="*/ 331423 w 687378"/>
              <a:gd name="connsiteY3-340" fmla="*/ 647015 h 647015"/>
              <a:gd name="connsiteX4-341" fmla="*/ 3176 w 687378"/>
              <a:gd name="connsiteY4-342" fmla="*/ 330492 h 647015"/>
              <a:gd name="connsiteX5-343" fmla="*/ 62645 w 687378"/>
              <a:gd name="connsiteY5-344" fmla="*/ 127576 h 647015"/>
              <a:gd name="connsiteX0-345" fmla="*/ 128078 w 677145"/>
              <a:gd name="connsiteY0-346" fmla="*/ 58090 h 663933"/>
              <a:gd name="connsiteX1-347" fmla="*/ 571432 w 677145"/>
              <a:gd name="connsiteY1-348" fmla="*/ 16673 h 663933"/>
              <a:gd name="connsiteX2-349" fmla="*/ 659670 w 677145"/>
              <a:gd name="connsiteY2-350" fmla="*/ 330492 h 663933"/>
              <a:gd name="connsiteX3-351" fmla="*/ 559815 w 677145"/>
              <a:gd name="connsiteY3-352" fmla="*/ 663933 h 663933"/>
              <a:gd name="connsiteX4-353" fmla="*/ 3176 w 677145"/>
              <a:gd name="connsiteY4-354" fmla="*/ 330492 h 663933"/>
              <a:gd name="connsiteX5-355" fmla="*/ 62645 w 677145"/>
              <a:gd name="connsiteY5-356" fmla="*/ 127576 h 663933"/>
              <a:gd name="connsiteX0-357" fmla="*/ 101940 w 644966"/>
              <a:gd name="connsiteY0-358" fmla="*/ 58090 h 685888"/>
              <a:gd name="connsiteX1-359" fmla="*/ 545294 w 644966"/>
              <a:gd name="connsiteY1-360" fmla="*/ 16673 h 685888"/>
              <a:gd name="connsiteX2-361" fmla="*/ 633532 w 644966"/>
              <a:gd name="connsiteY2-362" fmla="*/ 330492 h 685888"/>
              <a:gd name="connsiteX3-363" fmla="*/ 533677 w 644966"/>
              <a:gd name="connsiteY3-364" fmla="*/ 663933 h 685888"/>
              <a:gd name="connsiteX4-365" fmla="*/ 10874 w 644966"/>
              <a:gd name="connsiteY4-366" fmla="*/ 575801 h 685888"/>
              <a:gd name="connsiteX5-367" fmla="*/ 36507 w 644966"/>
              <a:gd name="connsiteY5-368" fmla="*/ 127576 h 685888"/>
              <a:gd name="connsiteX0-369" fmla="*/ 101940 w 642626"/>
              <a:gd name="connsiteY0-370" fmla="*/ 58090 h 654766"/>
              <a:gd name="connsiteX1-371" fmla="*/ 545294 w 642626"/>
              <a:gd name="connsiteY1-372" fmla="*/ 16673 h 654766"/>
              <a:gd name="connsiteX2-373" fmla="*/ 633532 w 642626"/>
              <a:gd name="connsiteY2-374" fmla="*/ 330492 h 654766"/>
              <a:gd name="connsiteX3-375" fmla="*/ 567513 w 642626"/>
              <a:gd name="connsiteY3-376" fmla="*/ 613179 h 654766"/>
              <a:gd name="connsiteX4-377" fmla="*/ 10874 w 642626"/>
              <a:gd name="connsiteY4-378" fmla="*/ 575801 h 654766"/>
              <a:gd name="connsiteX5-379" fmla="*/ 36507 w 642626"/>
              <a:gd name="connsiteY5-380" fmla="*/ 127576 h 654766"/>
              <a:gd name="connsiteX0-381" fmla="*/ 101940 w 642626"/>
              <a:gd name="connsiteY0-382" fmla="*/ 30477 h 627153"/>
              <a:gd name="connsiteX1-383" fmla="*/ 545294 w 642626"/>
              <a:gd name="connsiteY1-384" fmla="*/ 31354 h 627153"/>
              <a:gd name="connsiteX2-385" fmla="*/ 633532 w 642626"/>
              <a:gd name="connsiteY2-386" fmla="*/ 302879 h 627153"/>
              <a:gd name="connsiteX3-387" fmla="*/ 567513 w 642626"/>
              <a:gd name="connsiteY3-388" fmla="*/ 585566 h 627153"/>
              <a:gd name="connsiteX4-389" fmla="*/ 10874 w 642626"/>
              <a:gd name="connsiteY4-390" fmla="*/ 548188 h 627153"/>
              <a:gd name="connsiteX5-391" fmla="*/ 36507 w 642626"/>
              <a:gd name="connsiteY5-392" fmla="*/ 99963 h 627153"/>
              <a:gd name="connsiteX0-393" fmla="*/ 101940 w 641803"/>
              <a:gd name="connsiteY0-394" fmla="*/ 32533 h 629209"/>
              <a:gd name="connsiteX1-395" fmla="*/ 545294 w 641803"/>
              <a:gd name="connsiteY1-396" fmla="*/ 33410 h 629209"/>
              <a:gd name="connsiteX2-397" fmla="*/ 633532 w 641803"/>
              <a:gd name="connsiteY2-398" fmla="*/ 304935 h 629209"/>
              <a:gd name="connsiteX3-399" fmla="*/ 567513 w 641803"/>
              <a:gd name="connsiteY3-400" fmla="*/ 587622 h 629209"/>
              <a:gd name="connsiteX4-401" fmla="*/ 10874 w 641803"/>
              <a:gd name="connsiteY4-402" fmla="*/ 550244 h 629209"/>
              <a:gd name="connsiteX5-403" fmla="*/ 36507 w 641803"/>
              <a:gd name="connsiteY5-404" fmla="*/ 102019 h 629209"/>
              <a:gd name="connsiteX0-405" fmla="*/ 93785 w 633648"/>
              <a:gd name="connsiteY0-406" fmla="*/ 32533 h 629209"/>
              <a:gd name="connsiteX1-407" fmla="*/ 537139 w 633648"/>
              <a:gd name="connsiteY1-408" fmla="*/ 33410 h 629209"/>
              <a:gd name="connsiteX2-409" fmla="*/ 625377 w 633648"/>
              <a:gd name="connsiteY2-410" fmla="*/ 304935 h 629209"/>
              <a:gd name="connsiteX3-411" fmla="*/ 559358 w 633648"/>
              <a:gd name="connsiteY3-412" fmla="*/ 587622 h 629209"/>
              <a:gd name="connsiteX4-413" fmla="*/ 2719 w 633648"/>
              <a:gd name="connsiteY4-414" fmla="*/ 550244 h 629209"/>
              <a:gd name="connsiteX5-415" fmla="*/ 28352 w 633648"/>
              <a:gd name="connsiteY5-416" fmla="*/ 102019 h 629209"/>
              <a:gd name="connsiteX0-417" fmla="*/ 103603 w 643466"/>
              <a:gd name="connsiteY0-418" fmla="*/ 32533 h 629209"/>
              <a:gd name="connsiteX1-419" fmla="*/ 546957 w 643466"/>
              <a:gd name="connsiteY1-420" fmla="*/ 33410 h 629209"/>
              <a:gd name="connsiteX2-421" fmla="*/ 635195 w 643466"/>
              <a:gd name="connsiteY2-422" fmla="*/ 304935 h 629209"/>
              <a:gd name="connsiteX3-423" fmla="*/ 569176 w 643466"/>
              <a:gd name="connsiteY3-424" fmla="*/ 587622 h 629209"/>
              <a:gd name="connsiteX4-425" fmla="*/ 12537 w 643466"/>
              <a:gd name="connsiteY4-426" fmla="*/ 550244 h 629209"/>
              <a:gd name="connsiteX5-427" fmla="*/ 4334 w 643466"/>
              <a:gd name="connsiteY5-428" fmla="*/ 102019 h 629209"/>
              <a:gd name="connsiteX0-429" fmla="*/ 103603 w 643466"/>
              <a:gd name="connsiteY0-430" fmla="*/ 32533 h 613248"/>
              <a:gd name="connsiteX1-431" fmla="*/ 546957 w 643466"/>
              <a:gd name="connsiteY1-432" fmla="*/ 33410 h 613248"/>
              <a:gd name="connsiteX2-433" fmla="*/ 635195 w 643466"/>
              <a:gd name="connsiteY2-434" fmla="*/ 304935 h 613248"/>
              <a:gd name="connsiteX3-435" fmla="*/ 569176 w 643466"/>
              <a:gd name="connsiteY3-436" fmla="*/ 587622 h 613248"/>
              <a:gd name="connsiteX4-437" fmla="*/ 12537 w 643466"/>
              <a:gd name="connsiteY4-438" fmla="*/ 518643 h 613248"/>
              <a:gd name="connsiteX5-439" fmla="*/ 4334 w 643466"/>
              <a:gd name="connsiteY5-440" fmla="*/ 102019 h 613248"/>
              <a:gd name="connsiteX0-441" fmla="*/ 103603 w 622280"/>
              <a:gd name="connsiteY0-442" fmla="*/ 51723 h 632438"/>
              <a:gd name="connsiteX1-443" fmla="*/ 546957 w 622280"/>
              <a:gd name="connsiteY1-444" fmla="*/ 52600 h 632438"/>
              <a:gd name="connsiteX2-445" fmla="*/ 569176 w 622280"/>
              <a:gd name="connsiteY2-446" fmla="*/ 606812 h 632438"/>
              <a:gd name="connsiteX3-447" fmla="*/ 12537 w 622280"/>
              <a:gd name="connsiteY3-448" fmla="*/ 537833 h 632438"/>
              <a:gd name="connsiteX4-449" fmla="*/ 4334 w 622280"/>
              <a:gd name="connsiteY4-450" fmla="*/ 121209 h 632438"/>
              <a:gd name="connsiteX0-451" fmla="*/ 103603 w 640916"/>
              <a:gd name="connsiteY0-452" fmla="*/ 51277 h 628066"/>
              <a:gd name="connsiteX1-453" fmla="*/ 546957 w 640916"/>
              <a:gd name="connsiteY1-454" fmla="*/ 52154 h 628066"/>
              <a:gd name="connsiteX2-455" fmla="*/ 595444 w 640916"/>
              <a:gd name="connsiteY2-456" fmla="*/ 600046 h 628066"/>
              <a:gd name="connsiteX3-457" fmla="*/ 12537 w 640916"/>
              <a:gd name="connsiteY3-458" fmla="*/ 537387 h 628066"/>
              <a:gd name="connsiteX4-459" fmla="*/ 4334 w 640916"/>
              <a:gd name="connsiteY4-460" fmla="*/ 120763 h 628066"/>
              <a:gd name="connsiteX0-461" fmla="*/ 103603 w 629940"/>
              <a:gd name="connsiteY0-462" fmla="*/ 26437 h 603226"/>
              <a:gd name="connsiteX1-463" fmla="*/ 546957 w 629940"/>
              <a:gd name="connsiteY1-464" fmla="*/ 27314 h 603226"/>
              <a:gd name="connsiteX2-465" fmla="*/ 595444 w 629940"/>
              <a:gd name="connsiteY2-466" fmla="*/ 575206 h 603226"/>
              <a:gd name="connsiteX3-467" fmla="*/ 12537 w 629940"/>
              <a:gd name="connsiteY3-468" fmla="*/ 512547 h 603226"/>
              <a:gd name="connsiteX4-469" fmla="*/ 4334 w 629940"/>
              <a:gd name="connsiteY4-470" fmla="*/ 95923 h 603226"/>
              <a:gd name="connsiteX0-471" fmla="*/ 103603 w 651443"/>
              <a:gd name="connsiteY0-472" fmla="*/ 20041 h 614843"/>
              <a:gd name="connsiteX1-473" fmla="*/ 608249 w 651443"/>
              <a:gd name="connsiteY1-474" fmla="*/ 39879 h 614843"/>
              <a:gd name="connsiteX2-475" fmla="*/ 595444 w 651443"/>
              <a:gd name="connsiteY2-476" fmla="*/ 568810 h 614843"/>
              <a:gd name="connsiteX3-477" fmla="*/ 12537 w 651443"/>
              <a:gd name="connsiteY3-478" fmla="*/ 506151 h 614843"/>
              <a:gd name="connsiteX4-479" fmla="*/ 4334 w 651443"/>
              <a:gd name="connsiteY4-480" fmla="*/ 89527 h 614843"/>
              <a:gd name="connsiteX0-481" fmla="*/ 103603 w 640788"/>
              <a:gd name="connsiteY0-482" fmla="*/ 20041 h 614843"/>
              <a:gd name="connsiteX1-483" fmla="*/ 581981 w 640788"/>
              <a:gd name="connsiteY1-484" fmla="*/ 39879 h 614843"/>
              <a:gd name="connsiteX2-485" fmla="*/ 595444 w 640788"/>
              <a:gd name="connsiteY2-486" fmla="*/ 568810 h 614843"/>
              <a:gd name="connsiteX3-487" fmla="*/ 12537 w 640788"/>
              <a:gd name="connsiteY3-488" fmla="*/ 506151 h 614843"/>
              <a:gd name="connsiteX4-489" fmla="*/ 4334 w 640788"/>
              <a:gd name="connsiteY4-490" fmla="*/ 89527 h 614843"/>
              <a:gd name="connsiteX0-491" fmla="*/ 103603 w 673655"/>
              <a:gd name="connsiteY0-492" fmla="*/ 38763 h 618146"/>
              <a:gd name="connsiteX1-493" fmla="*/ 581981 w 673655"/>
              <a:gd name="connsiteY1-494" fmla="*/ 58601 h 618146"/>
              <a:gd name="connsiteX2-495" fmla="*/ 621713 w 673655"/>
              <a:gd name="connsiteY2-496" fmla="*/ 562250 h 618146"/>
              <a:gd name="connsiteX3-497" fmla="*/ 12537 w 673655"/>
              <a:gd name="connsiteY3-498" fmla="*/ 524873 h 618146"/>
              <a:gd name="connsiteX4-499" fmla="*/ 4334 w 673655"/>
              <a:gd name="connsiteY4-500" fmla="*/ 108249 h 618146"/>
              <a:gd name="connsiteX0-501" fmla="*/ 103603 w 654750"/>
              <a:gd name="connsiteY0-502" fmla="*/ 38763 h 605787"/>
              <a:gd name="connsiteX1-503" fmla="*/ 581981 w 654750"/>
              <a:gd name="connsiteY1-504" fmla="*/ 58601 h 605787"/>
              <a:gd name="connsiteX2-505" fmla="*/ 621713 w 654750"/>
              <a:gd name="connsiteY2-506" fmla="*/ 562250 h 605787"/>
              <a:gd name="connsiteX3-507" fmla="*/ 12537 w 654750"/>
              <a:gd name="connsiteY3-508" fmla="*/ 524873 h 605787"/>
              <a:gd name="connsiteX4-509" fmla="*/ 4334 w 654750"/>
              <a:gd name="connsiteY4-510" fmla="*/ 108249 h 605787"/>
              <a:gd name="connsiteX0-511" fmla="*/ 103603 w 643734"/>
              <a:gd name="connsiteY0-512" fmla="*/ 31800 h 598824"/>
              <a:gd name="connsiteX1-513" fmla="*/ 581981 w 643734"/>
              <a:gd name="connsiteY1-514" fmla="*/ 51638 h 598824"/>
              <a:gd name="connsiteX2-515" fmla="*/ 621713 w 643734"/>
              <a:gd name="connsiteY2-516" fmla="*/ 555287 h 598824"/>
              <a:gd name="connsiteX3-517" fmla="*/ 12537 w 643734"/>
              <a:gd name="connsiteY3-518" fmla="*/ 517910 h 598824"/>
              <a:gd name="connsiteX4-519" fmla="*/ 4334 w 643734"/>
              <a:gd name="connsiteY4-520" fmla="*/ 101286 h 598824"/>
              <a:gd name="connsiteX0-521" fmla="*/ 103603 w 643734"/>
              <a:gd name="connsiteY0-522" fmla="*/ 24551 h 591575"/>
              <a:gd name="connsiteX1-523" fmla="*/ 581981 w 643734"/>
              <a:gd name="connsiteY1-524" fmla="*/ 44389 h 591575"/>
              <a:gd name="connsiteX2-525" fmla="*/ 621713 w 643734"/>
              <a:gd name="connsiteY2-526" fmla="*/ 548038 h 591575"/>
              <a:gd name="connsiteX3-527" fmla="*/ 12537 w 643734"/>
              <a:gd name="connsiteY3-528" fmla="*/ 510661 h 591575"/>
              <a:gd name="connsiteX4-529" fmla="*/ 4334 w 643734"/>
              <a:gd name="connsiteY4-530" fmla="*/ 94037 h 591575"/>
              <a:gd name="connsiteX0-531" fmla="*/ 103603 w 643734"/>
              <a:gd name="connsiteY0-532" fmla="*/ 20135 h 587159"/>
              <a:gd name="connsiteX1-533" fmla="*/ 581981 w 643734"/>
              <a:gd name="connsiteY1-534" fmla="*/ 39973 h 587159"/>
              <a:gd name="connsiteX2-535" fmla="*/ 621713 w 643734"/>
              <a:gd name="connsiteY2-536" fmla="*/ 543622 h 587159"/>
              <a:gd name="connsiteX3-537" fmla="*/ 12537 w 643734"/>
              <a:gd name="connsiteY3-538" fmla="*/ 506245 h 587159"/>
              <a:gd name="connsiteX4-539" fmla="*/ 4334 w 643734"/>
              <a:gd name="connsiteY4-540" fmla="*/ 89621 h 587159"/>
              <a:gd name="connsiteX0-541" fmla="*/ 51067 w 657504"/>
              <a:gd name="connsiteY0-542" fmla="*/ 31623 h 592327"/>
              <a:gd name="connsiteX1-543" fmla="*/ 581981 w 657504"/>
              <a:gd name="connsiteY1-544" fmla="*/ 45141 h 592327"/>
              <a:gd name="connsiteX2-545" fmla="*/ 621713 w 657504"/>
              <a:gd name="connsiteY2-546" fmla="*/ 548790 h 592327"/>
              <a:gd name="connsiteX3-547" fmla="*/ 12537 w 657504"/>
              <a:gd name="connsiteY3-548" fmla="*/ 511413 h 592327"/>
              <a:gd name="connsiteX4-549" fmla="*/ 4334 w 657504"/>
              <a:gd name="connsiteY4-550" fmla="*/ 94789 h 592327"/>
              <a:gd name="connsiteX0-551" fmla="*/ 51067 w 676118"/>
              <a:gd name="connsiteY0-552" fmla="*/ 31623 h 604686"/>
              <a:gd name="connsiteX1-553" fmla="*/ 581981 w 676118"/>
              <a:gd name="connsiteY1-554" fmla="*/ 45141 h 604686"/>
              <a:gd name="connsiteX2-555" fmla="*/ 621713 w 676118"/>
              <a:gd name="connsiteY2-556" fmla="*/ 548790 h 604686"/>
              <a:gd name="connsiteX3-557" fmla="*/ 12537 w 676118"/>
              <a:gd name="connsiteY3-558" fmla="*/ 511413 h 604686"/>
              <a:gd name="connsiteX4-559" fmla="*/ 4334 w 676118"/>
              <a:gd name="connsiteY4-560" fmla="*/ 94789 h 604686"/>
              <a:gd name="connsiteX0-561" fmla="*/ 51067 w 659741"/>
              <a:gd name="connsiteY0-562" fmla="*/ 18182 h 591245"/>
              <a:gd name="connsiteX1-563" fmla="*/ 581981 w 659741"/>
              <a:gd name="connsiteY1-564" fmla="*/ 31700 h 591245"/>
              <a:gd name="connsiteX2-565" fmla="*/ 621713 w 659741"/>
              <a:gd name="connsiteY2-566" fmla="*/ 535349 h 591245"/>
              <a:gd name="connsiteX3-567" fmla="*/ 12537 w 659741"/>
              <a:gd name="connsiteY3-568" fmla="*/ 497972 h 591245"/>
              <a:gd name="connsiteX4-569" fmla="*/ 4334 w 659741"/>
              <a:gd name="connsiteY4-570" fmla="*/ 81348 h 591245"/>
              <a:gd name="connsiteX0-571" fmla="*/ 51067 w 671131"/>
              <a:gd name="connsiteY0-572" fmla="*/ 18182 h 591245"/>
              <a:gd name="connsiteX1-573" fmla="*/ 617005 w 671131"/>
              <a:gd name="connsiteY1-574" fmla="*/ 31700 h 591245"/>
              <a:gd name="connsiteX2-575" fmla="*/ 621713 w 671131"/>
              <a:gd name="connsiteY2-576" fmla="*/ 535349 h 591245"/>
              <a:gd name="connsiteX3-577" fmla="*/ 12537 w 671131"/>
              <a:gd name="connsiteY3-578" fmla="*/ 497972 h 591245"/>
              <a:gd name="connsiteX4-579" fmla="*/ 4334 w 671131"/>
              <a:gd name="connsiteY4-580" fmla="*/ 81348 h 591245"/>
              <a:gd name="connsiteX0-581" fmla="*/ 51067 w 648099"/>
              <a:gd name="connsiteY0-582" fmla="*/ 18182 h 578886"/>
              <a:gd name="connsiteX1-583" fmla="*/ 617005 w 648099"/>
              <a:gd name="connsiteY1-584" fmla="*/ 31700 h 578886"/>
              <a:gd name="connsiteX2-585" fmla="*/ 621713 w 648099"/>
              <a:gd name="connsiteY2-586" fmla="*/ 535349 h 578886"/>
              <a:gd name="connsiteX3-587" fmla="*/ 12537 w 648099"/>
              <a:gd name="connsiteY3-588" fmla="*/ 497972 h 578886"/>
              <a:gd name="connsiteX4-589" fmla="*/ 4334 w 648099"/>
              <a:gd name="connsiteY4-590" fmla="*/ 81348 h 578886"/>
              <a:gd name="connsiteX0-591" fmla="*/ 51067 w 648099"/>
              <a:gd name="connsiteY0-592" fmla="*/ 18182 h 565791"/>
              <a:gd name="connsiteX1-593" fmla="*/ 617005 w 648099"/>
              <a:gd name="connsiteY1-594" fmla="*/ 31700 h 565791"/>
              <a:gd name="connsiteX2-595" fmla="*/ 621713 w 648099"/>
              <a:gd name="connsiteY2-596" fmla="*/ 535349 h 565791"/>
              <a:gd name="connsiteX3-597" fmla="*/ 12537 w 648099"/>
              <a:gd name="connsiteY3-598" fmla="*/ 497972 h 565791"/>
              <a:gd name="connsiteX4-599" fmla="*/ 4334 w 648099"/>
              <a:gd name="connsiteY4-600" fmla="*/ 81348 h 565791"/>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648099" h="565791">
                <a:moveTo>
                  <a:pt x="51067" y="18182"/>
                </a:moveTo>
                <a:cubicBezTo>
                  <a:pt x="281003" y="7261"/>
                  <a:pt x="591945" y="-22893"/>
                  <a:pt x="617005" y="31700"/>
                </a:cubicBezTo>
                <a:cubicBezTo>
                  <a:pt x="642065" y="86293"/>
                  <a:pt x="669922" y="489239"/>
                  <a:pt x="621713" y="535349"/>
                </a:cubicBezTo>
                <a:cubicBezTo>
                  <a:pt x="573504" y="581459"/>
                  <a:pt x="32838" y="579874"/>
                  <a:pt x="12537" y="497972"/>
                </a:cubicBezTo>
                <a:cubicBezTo>
                  <a:pt x="992" y="378148"/>
                  <a:pt x="-4426" y="189998"/>
                  <a:pt x="4334" y="81348"/>
                </a:cubicBezTo>
              </a:path>
            </a:pathLst>
          </a:custGeom>
          <a:ln w="22225" cap="rnd">
            <a:solidFill>
              <a:schemeClr val="tx1">
                <a:lumMod val="75000"/>
                <a:lumOff val="25000"/>
              </a:schemeClr>
            </a:solidFill>
            <a:prstDash val="solid"/>
            <a:round/>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r>
              <a:rPr lang="en-US" altLang="zh-CN" spc="-300" dirty="0">
                <a:solidFill>
                  <a:schemeClr val="tx1">
                    <a:lumMod val="95000"/>
                    <a:lumOff val="5000"/>
                  </a:schemeClr>
                </a:solidFill>
                <a:latin typeface="仓耳青禾体-谷力 W05" panose="02020400000000000000" pitchFamily="18" charset="-122"/>
                <a:ea typeface="仓耳青禾体-谷力 W05" panose="02020400000000000000" pitchFamily="18" charset="-122"/>
                <a:cs typeface="+mn-ea"/>
                <a:sym typeface="+mn-lt"/>
              </a:rPr>
              <a:t>Scene 7</a:t>
            </a:r>
            <a:endParaRPr lang="en-US" altLang="zh-CN" spc="-300" dirty="0">
              <a:solidFill>
                <a:schemeClr val="tx1">
                  <a:lumMod val="95000"/>
                  <a:lumOff val="5000"/>
                </a:schemeClr>
              </a:solidFill>
              <a:latin typeface="仓耳青禾体-谷力 W05" panose="02020400000000000000" pitchFamily="18" charset="-122"/>
              <a:ea typeface="仓耳青禾体-谷力 W05" panose="02020400000000000000" pitchFamily="18" charset="-122"/>
              <a:cs typeface="+mn-ea"/>
              <a:sym typeface="+mn-lt"/>
            </a:endParaRPr>
          </a:p>
        </p:txBody>
      </p:sp>
      <p:sp useBgFill="1">
        <p:nvSpPr>
          <p:cNvPr id="9" name="椭圆 31"/>
          <p:cNvSpPr/>
          <p:nvPr>
            <p:custDataLst>
              <p:tags r:id="rId5"/>
            </p:custDataLst>
          </p:nvPr>
        </p:nvSpPr>
        <p:spPr>
          <a:xfrm>
            <a:off x="6012180" y="4048125"/>
            <a:ext cx="1131570" cy="483235"/>
          </a:xfrm>
          <a:custGeom>
            <a:avLst/>
            <a:gdLst>
              <a:gd name="connsiteX0" fmla="*/ 0 w 656493"/>
              <a:gd name="connsiteY0" fmla="*/ 316523 h 633046"/>
              <a:gd name="connsiteX1" fmla="*/ 328247 w 656493"/>
              <a:gd name="connsiteY1" fmla="*/ 0 h 633046"/>
              <a:gd name="connsiteX2" fmla="*/ 656494 w 656493"/>
              <a:gd name="connsiteY2" fmla="*/ 316523 h 633046"/>
              <a:gd name="connsiteX3" fmla="*/ 328247 w 656493"/>
              <a:gd name="connsiteY3" fmla="*/ 633046 h 633046"/>
              <a:gd name="connsiteX4" fmla="*/ 0 w 656493"/>
              <a:gd name="connsiteY4" fmla="*/ 316523 h 633046"/>
              <a:gd name="connsiteX0-1" fmla="*/ 328247 w 656494"/>
              <a:gd name="connsiteY0-2" fmla="*/ 0 h 633046"/>
              <a:gd name="connsiteX1-3" fmla="*/ 656494 w 656494"/>
              <a:gd name="connsiteY1-4" fmla="*/ 316523 h 633046"/>
              <a:gd name="connsiteX2-5" fmla="*/ 328247 w 656494"/>
              <a:gd name="connsiteY2-6" fmla="*/ 633046 h 633046"/>
              <a:gd name="connsiteX3-7" fmla="*/ 0 w 656494"/>
              <a:gd name="connsiteY3-8" fmla="*/ 316523 h 633046"/>
              <a:gd name="connsiteX4-9" fmla="*/ 419687 w 656494"/>
              <a:gd name="connsiteY4-10" fmla="*/ 91440 h 633046"/>
              <a:gd name="connsiteX0-11" fmla="*/ 402964 w 731211"/>
              <a:gd name="connsiteY0-12" fmla="*/ 0 h 633046"/>
              <a:gd name="connsiteX1-13" fmla="*/ 731211 w 731211"/>
              <a:gd name="connsiteY1-14" fmla="*/ 316523 h 633046"/>
              <a:gd name="connsiteX2-15" fmla="*/ 402964 w 731211"/>
              <a:gd name="connsiteY2-16" fmla="*/ 633046 h 633046"/>
              <a:gd name="connsiteX3-17" fmla="*/ 74717 w 731211"/>
              <a:gd name="connsiteY3-18" fmla="*/ 316523 h 633046"/>
              <a:gd name="connsiteX4-19" fmla="*/ 161895 w 731211"/>
              <a:gd name="connsiteY4-20" fmla="*/ 152400 h 633046"/>
              <a:gd name="connsiteX0-21" fmla="*/ 353700 w 681947"/>
              <a:gd name="connsiteY0-22" fmla="*/ 0 h 633046"/>
              <a:gd name="connsiteX1-23" fmla="*/ 681947 w 681947"/>
              <a:gd name="connsiteY1-24" fmla="*/ 316523 h 633046"/>
              <a:gd name="connsiteX2-25" fmla="*/ 353700 w 681947"/>
              <a:gd name="connsiteY2-26" fmla="*/ 633046 h 633046"/>
              <a:gd name="connsiteX3-27" fmla="*/ 25453 w 681947"/>
              <a:gd name="connsiteY3-28" fmla="*/ 316523 h 633046"/>
              <a:gd name="connsiteX4-29" fmla="*/ 112631 w 681947"/>
              <a:gd name="connsiteY4-30" fmla="*/ 152400 h 633046"/>
              <a:gd name="connsiteX0-31" fmla="*/ 341249 w 669496"/>
              <a:gd name="connsiteY0-32" fmla="*/ 0 h 633046"/>
              <a:gd name="connsiteX1-33" fmla="*/ 669496 w 669496"/>
              <a:gd name="connsiteY1-34" fmla="*/ 316523 h 633046"/>
              <a:gd name="connsiteX2-35" fmla="*/ 341249 w 669496"/>
              <a:gd name="connsiteY2-36" fmla="*/ 633046 h 633046"/>
              <a:gd name="connsiteX3-37" fmla="*/ 13002 w 669496"/>
              <a:gd name="connsiteY3-38" fmla="*/ 316523 h 633046"/>
              <a:gd name="connsiteX4-39" fmla="*/ 100180 w 669496"/>
              <a:gd name="connsiteY4-40" fmla="*/ 152400 h 633046"/>
              <a:gd name="connsiteX0-41" fmla="*/ 347951 w 676198"/>
              <a:gd name="connsiteY0-42" fmla="*/ 0 h 633046"/>
              <a:gd name="connsiteX1-43" fmla="*/ 676198 w 676198"/>
              <a:gd name="connsiteY1-44" fmla="*/ 316523 h 633046"/>
              <a:gd name="connsiteX2-45" fmla="*/ 347951 w 676198"/>
              <a:gd name="connsiteY2-46" fmla="*/ 633046 h 633046"/>
              <a:gd name="connsiteX3-47" fmla="*/ 19704 w 676198"/>
              <a:gd name="connsiteY3-48" fmla="*/ 316523 h 633046"/>
              <a:gd name="connsiteX4-49" fmla="*/ 79173 w 676198"/>
              <a:gd name="connsiteY4-50" fmla="*/ 113607 h 633046"/>
              <a:gd name="connsiteX0-51" fmla="*/ 333371 w 661618"/>
              <a:gd name="connsiteY0-52" fmla="*/ 0 h 633046"/>
              <a:gd name="connsiteX1-53" fmla="*/ 661618 w 661618"/>
              <a:gd name="connsiteY1-54" fmla="*/ 316523 h 633046"/>
              <a:gd name="connsiteX2-55" fmla="*/ 333371 w 661618"/>
              <a:gd name="connsiteY2-56" fmla="*/ 633046 h 633046"/>
              <a:gd name="connsiteX3-57" fmla="*/ 5124 w 661618"/>
              <a:gd name="connsiteY3-58" fmla="*/ 316523 h 633046"/>
              <a:gd name="connsiteX4-59" fmla="*/ 64593 w 661618"/>
              <a:gd name="connsiteY4-60" fmla="*/ 113607 h 633046"/>
              <a:gd name="connsiteX0-61" fmla="*/ 178200 w 661618"/>
              <a:gd name="connsiteY0-62" fmla="*/ 0 h 583170"/>
              <a:gd name="connsiteX1-63" fmla="*/ 661618 w 661618"/>
              <a:gd name="connsiteY1-64" fmla="*/ 266647 h 583170"/>
              <a:gd name="connsiteX2-65" fmla="*/ 333371 w 661618"/>
              <a:gd name="connsiteY2-66" fmla="*/ 583170 h 583170"/>
              <a:gd name="connsiteX3-67" fmla="*/ 5124 w 661618"/>
              <a:gd name="connsiteY3-68" fmla="*/ 266647 h 583170"/>
              <a:gd name="connsiteX4-69" fmla="*/ 64593 w 661618"/>
              <a:gd name="connsiteY4-70" fmla="*/ 63731 h 583170"/>
              <a:gd name="connsiteX0-71" fmla="*/ 178200 w 662133"/>
              <a:gd name="connsiteY0-72" fmla="*/ 66578 h 649748"/>
              <a:gd name="connsiteX1-73" fmla="*/ 412660 w 662133"/>
              <a:gd name="connsiteY1-74" fmla="*/ 10947 h 649748"/>
              <a:gd name="connsiteX2-75" fmla="*/ 661618 w 662133"/>
              <a:gd name="connsiteY2-76" fmla="*/ 333225 h 649748"/>
              <a:gd name="connsiteX3-77" fmla="*/ 333371 w 662133"/>
              <a:gd name="connsiteY3-78" fmla="*/ 649748 h 649748"/>
              <a:gd name="connsiteX4-79" fmla="*/ 5124 w 662133"/>
              <a:gd name="connsiteY4-80" fmla="*/ 333225 h 649748"/>
              <a:gd name="connsiteX5" fmla="*/ 64593 w 662133"/>
              <a:gd name="connsiteY5" fmla="*/ 130309 h 649748"/>
              <a:gd name="connsiteX0-81" fmla="*/ 178200 w 662148"/>
              <a:gd name="connsiteY0-82" fmla="*/ 66578 h 649748"/>
              <a:gd name="connsiteX1-83" fmla="*/ 412660 w 662148"/>
              <a:gd name="connsiteY1-84" fmla="*/ 10947 h 649748"/>
              <a:gd name="connsiteX2-85" fmla="*/ 661618 w 662148"/>
              <a:gd name="connsiteY2-86" fmla="*/ 333225 h 649748"/>
              <a:gd name="connsiteX3-87" fmla="*/ 333371 w 662148"/>
              <a:gd name="connsiteY3-88" fmla="*/ 649748 h 649748"/>
              <a:gd name="connsiteX4-89" fmla="*/ 5124 w 662148"/>
              <a:gd name="connsiteY4-90" fmla="*/ 333225 h 649748"/>
              <a:gd name="connsiteX5-91" fmla="*/ 64593 w 662148"/>
              <a:gd name="connsiteY5-92" fmla="*/ 130309 h 649748"/>
              <a:gd name="connsiteX0-93" fmla="*/ 178200 w 662148"/>
              <a:gd name="connsiteY0-94" fmla="*/ 61032 h 644202"/>
              <a:gd name="connsiteX1-95" fmla="*/ 412660 w 662148"/>
              <a:gd name="connsiteY1-96" fmla="*/ 5401 h 644202"/>
              <a:gd name="connsiteX2-97" fmla="*/ 661618 w 662148"/>
              <a:gd name="connsiteY2-98" fmla="*/ 327679 h 644202"/>
              <a:gd name="connsiteX3-99" fmla="*/ 333371 w 662148"/>
              <a:gd name="connsiteY3-100" fmla="*/ 644202 h 644202"/>
              <a:gd name="connsiteX4-101" fmla="*/ 5124 w 662148"/>
              <a:gd name="connsiteY4-102" fmla="*/ 327679 h 644202"/>
              <a:gd name="connsiteX5-103" fmla="*/ 64593 w 662148"/>
              <a:gd name="connsiteY5-104" fmla="*/ 124763 h 644202"/>
              <a:gd name="connsiteX0-105" fmla="*/ 178200 w 662148"/>
              <a:gd name="connsiteY0-106" fmla="*/ 75865 h 659035"/>
              <a:gd name="connsiteX1-107" fmla="*/ 168819 w 662148"/>
              <a:gd name="connsiteY1-108" fmla="*/ 31317 h 659035"/>
              <a:gd name="connsiteX2-109" fmla="*/ 412660 w 662148"/>
              <a:gd name="connsiteY2-110" fmla="*/ 20234 h 659035"/>
              <a:gd name="connsiteX3-111" fmla="*/ 661618 w 662148"/>
              <a:gd name="connsiteY3-112" fmla="*/ 342512 h 659035"/>
              <a:gd name="connsiteX4-113" fmla="*/ 333371 w 662148"/>
              <a:gd name="connsiteY4-114" fmla="*/ 659035 h 659035"/>
              <a:gd name="connsiteX5-115" fmla="*/ 5124 w 662148"/>
              <a:gd name="connsiteY5-116" fmla="*/ 342512 h 659035"/>
              <a:gd name="connsiteX6" fmla="*/ 64593 w 662148"/>
              <a:gd name="connsiteY6" fmla="*/ 139596 h 659035"/>
              <a:gd name="connsiteX0-117" fmla="*/ 178200 w 662148"/>
              <a:gd name="connsiteY0-118" fmla="*/ 68901 h 652071"/>
              <a:gd name="connsiteX1-119" fmla="*/ 130026 w 662148"/>
              <a:gd name="connsiteY1-120" fmla="*/ 68688 h 652071"/>
              <a:gd name="connsiteX2-121" fmla="*/ 412660 w 662148"/>
              <a:gd name="connsiteY2-122" fmla="*/ 13270 h 652071"/>
              <a:gd name="connsiteX3-123" fmla="*/ 661618 w 662148"/>
              <a:gd name="connsiteY3-124" fmla="*/ 335548 h 652071"/>
              <a:gd name="connsiteX4-125" fmla="*/ 333371 w 662148"/>
              <a:gd name="connsiteY4-126" fmla="*/ 652071 h 652071"/>
              <a:gd name="connsiteX5-127" fmla="*/ 5124 w 662148"/>
              <a:gd name="connsiteY5-128" fmla="*/ 335548 h 652071"/>
              <a:gd name="connsiteX6-129" fmla="*/ 64593 w 662148"/>
              <a:gd name="connsiteY6-130" fmla="*/ 132632 h 652071"/>
              <a:gd name="connsiteX0-131" fmla="*/ 178200 w 662220"/>
              <a:gd name="connsiteY0-132" fmla="*/ 68901 h 652071"/>
              <a:gd name="connsiteX1-133" fmla="*/ 130026 w 662220"/>
              <a:gd name="connsiteY1-134" fmla="*/ 68688 h 652071"/>
              <a:gd name="connsiteX2-135" fmla="*/ 412660 w 662220"/>
              <a:gd name="connsiteY2-136" fmla="*/ 13270 h 652071"/>
              <a:gd name="connsiteX3-137" fmla="*/ 661618 w 662220"/>
              <a:gd name="connsiteY3-138" fmla="*/ 335548 h 652071"/>
              <a:gd name="connsiteX4-139" fmla="*/ 333371 w 662220"/>
              <a:gd name="connsiteY4-140" fmla="*/ 652071 h 652071"/>
              <a:gd name="connsiteX5-141" fmla="*/ 5124 w 662220"/>
              <a:gd name="connsiteY5-142" fmla="*/ 335548 h 652071"/>
              <a:gd name="connsiteX6-143" fmla="*/ 64593 w 662220"/>
              <a:gd name="connsiteY6-144" fmla="*/ 132632 h 652071"/>
              <a:gd name="connsiteX0-145" fmla="*/ 178200 w 662220"/>
              <a:gd name="connsiteY0-146" fmla="*/ 58449 h 641619"/>
              <a:gd name="connsiteX1-147" fmla="*/ 130026 w 662220"/>
              <a:gd name="connsiteY1-148" fmla="*/ 58236 h 641619"/>
              <a:gd name="connsiteX2-149" fmla="*/ 412660 w 662220"/>
              <a:gd name="connsiteY2-150" fmla="*/ 2818 h 641619"/>
              <a:gd name="connsiteX3-151" fmla="*/ 661618 w 662220"/>
              <a:gd name="connsiteY3-152" fmla="*/ 325096 h 641619"/>
              <a:gd name="connsiteX4-153" fmla="*/ 333371 w 662220"/>
              <a:gd name="connsiteY4-154" fmla="*/ 641619 h 641619"/>
              <a:gd name="connsiteX5-155" fmla="*/ 5124 w 662220"/>
              <a:gd name="connsiteY5-156" fmla="*/ 325096 h 641619"/>
              <a:gd name="connsiteX6-157" fmla="*/ 64593 w 662220"/>
              <a:gd name="connsiteY6-158" fmla="*/ 122180 h 641619"/>
              <a:gd name="connsiteX0-159" fmla="*/ 178200 w 662220"/>
              <a:gd name="connsiteY0-160" fmla="*/ 58449 h 641619"/>
              <a:gd name="connsiteX1-161" fmla="*/ 130026 w 662220"/>
              <a:gd name="connsiteY1-162" fmla="*/ 58236 h 641619"/>
              <a:gd name="connsiteX2-163" fmla="*/ 412660 w 662220"/>
              <a:gd name="connsiteY2-164" fmla="*/ 2818 h 641619"/>
              <a:gd name="connsiteX3-165" fmla="*/ 661618 w 662220"/>
              <a:gd name="connsiteY3-166" fmla="*/ 325096 h 641619"/>
              <a:gd name="connsiteX4-167" fmla="*/ 333371 w 662220"/>
              <a:gd name="connsiteY4-168" fmla="*/ 641619 h 641619"/>
              <a:gd name="connsiteX5-169" fmla="*/ 5124 w 662220"/>
              <a:gd name="connsiteY5-170" fmla="*/ 325096 h 641619"/>
              <a:gd name="connsiteX6-171" fmla="*/ 64593 w 662220"/>
              <a:gd name="connsiteY6-172" fmla="*/ 122180 h 641619"/>
              <a:gd name="connsiteX0-173" fmla="*/ 178200 w 662220"/>
              <a:gd name="connsiteY0-174" fmla="*/ 58449 h 641619"/>
              <a:gd name="connsiteX1-175" fmla="*/ 130026 w 662220"/>
              <a:gd name="connsiteY1-176" fmla="*/ 58236 h 641619"/>
              <a:gd name="connsiteX2-177" fmla="*/ 412660 w 662220"/>
              <a:gd name="connsiteY2-178" fmla="*/ 2818 h 641619"/>
              <a:gd name="connsiteX3-179" fmla="*/ 661618 w 662220"/>
              <a:gd name="connsiteY3-180" fmla="*/ 325096 h 641619"/>
              <a:gd name="connsiteX4-181" fmla="*/ 333371 w 662220"/>
              <a:gd name="connsiteY4-182" fmla="*/ 641619 h 641619"/>
              <a:gd name="connsiteX5-183" fmla="*/ 5124 w 662220"/>
              <a:gd name="connsiteY5-184" fmla="*/ 325096 h 641619"/>
              <a:gd name="connsiteX6-185" fmla="*/ 64593 w 662220"/>
              <a:gd name="connsiteY6-186" fmla="*/ 122180 h 641619"/>
              <a:gd name="connsiteX0-187" fmla="*/ 178200 w 662220"/>
              <a:gd name="connsiteY0-188" fmla="*/ 58449 h 641619"/>
              <a:gd name="connsiteX1-189" fmla="*/ 130026 w 662220"/>
              <a:gd name="connsiteY1-190" fmla="*/ 58236 h 641619"/>
              <a:gd name="connsiteX2-191" fmla="*/ 412660 w 662220"/>
              <a:gd name="connsiteY2-192" fmla="*/ 2818 h 641619"/>
              <a:gd name="connsiteX3-193" fmla="*/ 661618 w 662220"/>
              <a:gd name="connsiteY3-194" fmla="*/ 325096 h 641619"/>
              <a:gd name="connsiteX4-195" fmla="*/ 333371 w 662220"/>
              <a:gd name="connsiteY4-196" fmla="*/ 641619 h 641619"/>
              <a:gd name="connsiteX5-197" fmla="*/ 5124 w 662220"/>
              <a:gd name="connsiteY5-198" fmla="*/ 325096 h 641619"/>
              <a:gd name="connsiteX6-199" fmla="*/ 64593 w 662220"/>
              <a:gd name="connsiteY6-200" fmla="*/ 122180 h 641619"/>
              <a:gd name="connsiteX0-201" fmla="*/ 178200 w 662220"/>
              <a:gd name="connsiteY0-202" fmla="*/ 58449 h 641619"/>
              <a:gd name="connsiteX1-203" fmla="*/ 130026 w 662220"/>
              <a:gd name="connsiteY1-204" fmla="*/ 58236 h 641619"/>
              <a:gd name="connsiteX2-205" fmla="*/ 412660 w 662220"/>
              <a:gd name="connsiteY2-206" fmla="*/ 2818 h 641619"/>
              <a:gd name="connsiteX3-207" fmla="*/ 661618 w 662220"/>
              <a:gd name="connsiteY3-208" fmla="*/ 325096 h 641619"/>
              <a:gd name="connsiteX4-209" fmla="*/ 333371 w 662220"/>
              <a:gd name="connsiteY4-210" fmla="*/ 641619 h 641619"/>
              <a:gd name="connsiteX5-211" fmla="*/ 5124 w 662220"/>
              <a:gd name="connsiteY5-212" fmla="*/ 325096 h 641619"/>
              <a:gd name="connsiteX6-213" fmla="*/ 64593 w 662220"/>
              <a:gd name="connsiteY6-214" fmla="*/ 122180 h 641619"/>
              <a:gd name="connsiteX0-215" fmla="*/ 176252 w 660272"/>
              <a:gd name="connsiteY0-216" fmla="*/ 58449 h 641619"/>
              <a:gd name="connsiteX1-217" fmla="*/ 128078 w 660272"/>
              <a:gd name="connsiteY1-218" fmla="*/ 58236 h 641619"/>
              <a:gd name="connsiteX2-219" fmla="*/ 410712 w 660272"/>
              <a:gd name="connsiteY2-220" fmla="*/ 2818 h 641619"/>
              <a:gd name="connsiteX3-221" fmla="*/ 659670 w 660272"/>
              <a:gd name="connsiteY3-222" fmla="*/ 325096 h 641619"/>
              <a:gd name="connsiteX4-223" fmla="*/ 331423 w 660272"/>
              <a:gd name="connsiteY4-224" fmla="*/ 641619 h 641619"/>
              <a:gd name="connsiteX5-225" fmla="*/ 3176 w 660272"/>
              <a:gd name="connsiteY5-226" fmla="*/ 325096 h 641619"/>
              <a:gd name="connsiteX6-227" fmla="*/ 62645 w 660272"/>
              <a:gd name="connsiteY6-228" fmla="*/ 122180 h 641619"/>
              <a:gd name="connsiteX0-229" fmla="*/ 253837 w 660272"/>
              <a:gd name="connsiteY0-230" fmla="*/ 30740 h 641619"/>
              <a:gd name="connsiteX1-231" fmla="*/ 128078 w 660272"/>
              <a:gd name="connsiteY1-232" fmla="*/ 58236 h 641619"/>
              <a:gd name="connsiteX2-233" fmla="*/ 410712 w 660272"/>
              <a:gd name="connsiteY2-234" fmla="*/ 2818 h 641619"/>
              <a:gd name="connsiteX3-235" fmla="*/ 659670 w 660272"/>
              <a:gd name="connsiteY3-236" fmla="*/ 325096 h 641619"/>
              <a:gd name="connsiteX4-237" fmla="*/ 331423 w 660272"/>
              <a:gd name="connsiteY4-238" fmla="*/ 641619 h 641619"/>
              <a:gd name="connsiteX5-239" fmla="*/ 3176 w 660272"/>
              <a:gd name="connsiteY5-240" fmla="*/ 325096 h 641619"/>
              <a:gd name="connsiteX6-241" fmla="*/ 62645 w 660272"/>
              <a:gd name="connsiteY6-242" fmla="*/ 122180 h 641619"/>
              <a:gd name="connsiteX0-243" fmla="*/ 253837 w 660191"/>
              <a:gd name="connsiteY0-244" fmla="*/ 41069 h 651948"/>
              <a:gd name="connsiteX1-245" fmla="*/ 161329 w 660191"/>
              <a:gd name="connsiteY1-246" fmla="*/ 63023 h 651948"/>
              <a:gd name="connsiteX2-247" fmla="*/ 410712 w 660191"/>
              <a:gd name="connsiteY2-248" fmla="*/ 13147 h 651948"/>
              <a:gd name="connsiteX3-249" fmla="*/ 659670 w 660191"/>
              <a:gd name="connsiteY3-250" fmla="*/ 335425 h 651948"/>
              <a:gd name="connsiteX4-251" fmla="*/ 331423 w 660191"/>
              <a:gd name="connsiteY4-252" fmla="*/ 651948 h 651948"/>
              <a:gd name="connsiteX5-253" fmla="*/ 3176 w 660191"/>
              <a:gd name="connsiteY5-254" fmla="*/ 335425 h 651948"/>
              <a:gd name="connsiteX6-255" fmla="*/ 62645 w 660191"/>
              <a:gd name="connsiteY6-256" fmla="*/ 132509 h 651948"/>
              <a:gd name="connsiteX0-257" fmla="*/ 253837 w 660897"/>
              <a:gd name="connsiteY0-258" fmla="*/ 45475 h 656354"/>
              <a:gd name="connsiteX1-259" fmla="*/ 161329 w 660897"/>
              <a:gd name="connsiteY1-260" fmla="*/ 67429 h 656354"/>
              <a:gd name="connsiteX2-261" fmla="*/ 410712 w 660897"/>
              <a:gd name="connsiteY2-262" fmla="*/ 17553 h 656354"/>
              <a:gd name="connsiteX3-263" fmla="*/ 659670 w 660897"/>
              <a:gd name="connsiteY3-264" fmla="*/ 339831 h 656354"/>
              <a:gd name="connsiteX4-265" fmla="*/ 331423 w 660897"/>
              <a:gd name="connsiteY4-266" fmla="*/ 656354 h 656354"/>
              <a:gd name="connsiteX5-267" fmla="*/ 3176 w 660897"/>
              <a:gd name="connsiteY5-268" fmla="*/ 339831 h 656354"/>
              <a:gd name="connsiteX6-269" fmla="*/ 62645 w 660897"/>
              <a:gd name="connsiteY6-270" fmla="*/ 136915 h 656354"/>
              <a:gd name="connsiteX0-271" fmla="*/ 253837 w 660406"/>
              <a:gd name="connsiteY0-272" fmla="*/ 41070 h 651949"/>
              <a:gd name="connsiteX1-273" fmla="*/ 161329 w 660406"/>
              <a:gd name="connsiteY1-274" fmla="*/ 63024 h 651949"/>
              <a:gd name="connsiteX2-275" fmla="*/ 410712 w 660406"/>
              <a:gd name="connsiteY2-276" fmla="*/ 13148 h 651949"/>
              <a:gd name="connsiteX3-277" fmla="*/ 659670 w 660406"/>
              <a:gd name="connsiteY3-278" fmla="*/ 335426 h 651949"/>
              <a:gd name="connsiteX4-279" fmla="*/ 331423 w 660406"/>
              <a:gd name="connsiteY4-280" fmla="*/ 651949 h 651949"/>
              <a:gd name="connsiteX5-281" fmla="*/ 3176 w 660406"/>
              <a:gd name="connsiteY5-282" fmla="*/ 335426 h 651949"/>
              <a:gd name="connsiteX6-283" fmla="*/ 62645 w 660406"/>
              <a:gd name="connsiteY6-284" fmla="*/ 132510 h 651949"/>
              <a:gd name="connsiteX0-285" fmla="*/ 161329 w 660406"/>
              <a:gd name="connsiteY0-286" fmla="*/ 63024 h 651949"/>
              <a:gd name="connsiteX1-287" fmla="*/ 410712 w 660406"/>
              <a:gd name="connsiteY1-288" fmla="*/ 13148 h 651949"/>
              <a:gd name="connsiteX2-289" fmla="*/ 659670 w 660406"/>
              <a:gd name="connsiteY2-290" fmla="*/ 335426 h 651949"/>
              <a:gd name="connsiteX3-291" fmla="*/ 331423 w 660406"/>
              <a:gd name="connsiteY3-292" fmla="*/ 651949 h 651949"/>
              <a:gd name="connsiteX4-293" fmla="*/ 3176 w 660406"/>
              <a:gd name="connsiteY4-294" fmla="*/ 335426 h 651949"/>
              <a:gd name="connsiteX5-295" fmla="*/ 62645 w 660406"/>
              <a:gd name="connsiteY5-296" fmla="*/ 132510 h 651949"/>
              <a:gd name="connsiteX0-297" fmla="*/ 128078 w 660207"/>
              <a:gd name="connsiteY0-298" fmla="*/ 63024 h 651949"/>
              <a:gd name="connsiteX1-299" fmla="*/ 410712 w 660207"/>
              <a:gd name="connsiteY1-300" fmla="*/ 13148 h 651949"/>
              <a:gd name="connsiteX2-301" fmla="*/ 659670 w 660207"/>
              <a:gd name="connsiteY2-302" fmla="*/ 335426 h 651949"/>
              <a:gd name="connsiteX3-303" fmla="*/ 331423 w 660207"/>
              <a:gd name="connsiteY3-304" fmla="*/ 651949 h 651949"/>
              <a:gd name="connsiteX4-305" fmla="*/ 3176 w 660207"/>
              <a:gd name="connsiteY4-306" fmla="*/ 335426 h 651949"/>
              <a:gd name="connsiteX5-307" fmla="*/ 62645 w 660207"/>
              <a:gd name="connsiteY5-308" fmla="*/ 132510 h 651949"/>
              <a:gd name="connsiteX0-309" fmla="*/ 128078 w 660438"/>
              <a:gd name="connsiteY0-310" fmla="*/ 60888 h 649813"/>
              <a:gd name="connsiteX1-311" fmla="*/ 410712 w 660438"/>
              <a:gd name="connsiteY1-312" fmla="*/ 11012 h 649813"/>
              <a:gd name="connsiteX2-313" fmla="*/ 659670 w 660438"/>
              <a:gd name="connsiteY2-314" fmla="*/ 333290 h 649813"/>
              <a:gd name="connsiteX3-315" fmla="*/ 331423 w 660438"/>
              <a:gd name="connsiteY3-316" fmla="*/ 649813 h 649813"/>
              <a:gd name="connsiteX4-317" fmla="*/ 3176 w 660438"/>
              <a:gd name="connsiteY4-318" fmla="*/ 333290 h 649813"/>
              <a:gd name="connsiteX5-319" fmla="*/ 62645 w 660438"/>
              <a:gd name="connsiteY5-320" fmla="*/ 130374 h 649813"/>
              <a:gd name="connsiteX0-321" fmla="*/ 128078 w 660438"/>
              <a:gd name="connsiteY0-322" fmla="*/ 64927 h 653852"/>
              <a:gd name="connsiteX1-323" fmla="*/ 410712 w 660438"/>
              <a:gd name="connsiteY1-324" fmla="*/ 15051 h 653852"/>
              <a:gd name="connsiteX2-325" fmla="*/ 659670 w 660438"/>
              <a:gd name="connsiteY2-326" fmla="*/ 337329 h 653852"/>
              <a:gd name="connsiteX3-327" fmla="*/ 331423 w 660438"/>
              <a:gd name="connsiteY3-328" fmla="*/ 653852 h 653852"/>
              <a:gd name="connsiteX4-329" fmla="*/ 3176 w 660438"/>
              <a:gd name="connsiteY4-330" fmla="*/ 337329 h 653852"/>
              <a:gd name="connsiteX5-331" fmla="*/ 62645 w 660438"/>
              <a:gd name="connsiteY5-332" fmla="*/ 134413 h 653852"/>
              <a:gd name="connsiteX0-333" fmla="*/ 128078 w 687378"/>
              <a:gd name="connsiteY0-334" fmla="*/ 58090 h 647015"/>
              <a:gd name="connsiteX1-335" fmla="*/ 571432 w 687378"/>
              <a:gd name="connsiteY1-336" fmla="*/ 16673 h 647015"/>
              <a:gd name="connsiteX2-337" fmla="*/ 659670 w 687378"/>
              <a:gd name="connsiteY2-338" fmla="*/ 330492 h 647015"/>
              <a:gd name="connsiteX3-339" fmla="*/ 331423 w 687378"/>
              <a:gd name="connsiteY3-340" fmla="*/ 647015 h 647015"/>
              <a:gd name="connsiteX4-341" fmla="*/ 3176 w 687378"/>
              <a:gd name="connsiteY4-342" fmla="*/ 330492 h 647015"/>
              <a:gd name="connsiteX5-343" fmla="*/ 62645 w 687378"/>
              <a:gd name="connsiteY5-344" fmla="*/ 127576 h 647015"/>
              <a:gd name="connsiteX0-345" fmla="*/ 128078 w 677145"/>
              <a:gd name="connsiteY0-346" fmla="*/ 58090 h 663933"/>
              <a:gd name="connsiteX1-347" fmla="*/ 571432 w 677145"/>
              <a:gd name="connsiteY1-348" fmla="*/ 16673 h 663933"/>
              <a:gd name="connsiteX2-349" fmla="*/ 659670 w 677145"/>
              <a:gd name="connsiteY2-350" fmla="*/ 330492 h 663933"/>
              <a:gd name="connsiteX3-351" fmla="*/ 559815 w 677145"/>
              <a:gd name="connsiteY3-352" fmla="*/ 663933 h 663933"/>
              <a:gd name="connsiteX4-353" fmla="*/ 3176 w 677145"/>
              <a:gd name="connsiteY4-354" fmla="*/ 330492 h 663933"/>
              <a:gd name="connsiteX5-355" fmla="*/ 62645 w 677145"/>
              <a:gd name="connsiteY5-356" fmla="*/ 127576 h 663933"/>
              <a:gd name="connsiteX0-357" fmla="*/ 101940 w 644966"/>
              <a:gd name="connsiteY0-358" fmla="*/ 58090 h 685888"/>
              <a:gd name="connsiteX1-359" fmla="*/ 545294 w 644966"/>
              <a:gd name="connsiteY1-360" fmla="*/ 16673 h 685888"/>
              <a:gd name="connsiteX2-361" fmla="*/ 633532 w 644966"/>
              <a:gd name="connsiteY2-362" fmla="*/ 330492 h 685888"/>
              <a:gd name="connsiteX3-363" fmla="*/ 533677 w 644966"/>
              <a:gd name="connsiteY3-364" fmla="*/ 663933 h 685888"/>
              <a:gd name="connsiteX4-365" fmla="*/ 10874 w 644966"/>
              <a:gd name="connsiteY4-366" fmla="*/ 575801 h 685888"/>
              <a:gd name="connsiteX5-367" fmla="*/ 36507 w 644966"/>
              <a:gd name="connsiteY5-368" fmla="*/ 127576 h 685888"/>
              <a:gd name="connsiteX0-369" fmla="*/ 101940 w 642626"/>
              <a:gd name="connsiteY0-370" fmla="*/ 58090 h 654766"/>
              <a:gd name="connsiteX1-371" fmla="*/ 545294 w 642626"/>
              <a:gd name="connsiteY1-372" fmla="*/ 16673 h 654766"/>
              <a:gd name="connsiteX2-373" fmla="*/ 633532 w 642626"/>
              <a:gd name="connsiteY2-374" fmla="*/ 330492 h 654766"/>
              <a:gd name="connsiteX3-375" fmla="*/ 567513 w 642626"/>
              <a:gd name="connsiteY3-376" fmla="*/ 613179 h 654766"/>
              <a:gd name="connsiteX4-377" fmla="*/ 10874 w 642626"/>
              <a:gd name="connsiteY4-378" fmla="*/ 575801 h 654766"/>
              <a:gd name="connsiteX5-379" fmla="*/ 36507 w 642626"/>
              <a:gd name="connsiteY5-380" fmla="*/ 127576 h 654766"/>
              <a:gd name="connsiteX0-381" fmla="*/ 101940 w 642626"/>
              <a:gd name="connsiteY0-382" fmla="*/ 30477 h 627153"/>
              <a:gd name="connsiteX1-383" fmla="*/ 545294 w 642626"/>
              <a:gd name="connsiteY1-384" fmla="*/ 31354 h 627153"/>
              <a:gd name="connsiteX2-385" fmla="*/ 633532 w 642626"/>
              <a:gd name="connsiteY2-386" fmla="*/ 302879 h 627153"/>
              <a:gd name="connsiteX3-387" fmla="*/ 567513 w 642626"/>
              <a:gd name="connsiteY3-388" fmla="*/ 585566 h 627153"/>
              <a:gd name="connsiteX4-389" fmla="*/ 10874 w 642626"/>
              <a:gd name="connsiteY4-390" fmla="*/ 548188 h 627153"/>
              <a:gd name="connsiteX5-391" fmla="*/ 36507 w 642626"/>
              <a:gd name="connsiteY5-392" fmla="*/ 99963 h 627153"/>
              <a:gd name="connsiteX0-393" fmla="*/ 101940 w 641803"/>
              <a:gd name="connsiteY0-394" fmla="*/ 32533 h 629209"/>
              <a:gd name="connsiteX1-395" fmla="*/ 545294 w 641803"/>
              <a:gd name="connsiteY1-396" fmla="*/ 33410 h 629209"/>
              <a:gd name="connsiteX2-397" fmla="*/ 633532 w 641803"/>
              <a:gd name="connsiteY2-398" fmla="*/ 304935 h 629209"/>
              <a:gd name="connsiteX3-399" fmla="*/ 567513 w 641803"/>
              <a:gd name="connsiteY3-400" fmla="*/ 587622 h 629209"/>
              <a:gd name="connsiteX4-401" fmla="*/ 10874 w 641803"/>
              <a:gd name="connsiteY4-402" fmla="*/ 550244 h 629209"/>
              <a:gd name="connsiteX5-403" fmla="*/ 36507 w 641803"/>
              <a:gd name="connsiteY5-404" fmla="*/ 102019 h 629209"/>
              <a:gd name="connsiteX0-405" fmla="*/ 93785 w 633648"/>
              <a:gd name="connsiteY0-406" fmla="*/ 32533 h 629209"/>
              <a:gd name="connsiteX1-407" fmla="*/ 537139 w 633648"/>
              <a:gd name="connsiteY1-408" fmla="*/ 33410 h 629209"/>
              <a:gd name="connsiteX2-409" fmla="*/ 625377 w 633648"/>
              <a:gd name="connsiteY2-410" fmla="*/ 304935 h 629209"/>
              <a:gd name="connsiteX3-411" fmla="*/ 559358 w 633648"/>
              <a:gd name="connsiteY3-412" fmla="*/ 587622 h 629209"/>
              <a:gd name="connsiteX4-413" fmla="*/ 2719 w 633648"/>
              <a:gd name="connsiteY4-414" fmla="*/ 550244 h 629209"/>
              <a:gd name="connsiteX5-415" fmla="*/ 28352 w 633648"/>
              <a:gd name="connsiteY5-416" fmla="*/ 102019 h 629209"/>
              <a:gd name="connsiteX0-417" fmla="*/ 103603 w 643466"/>
              <a:gd name="connsiteY0-418" fmla="*/ 32533 h 629209"/>
              <a:gd name="connsiteX1-419" fmla="*/ 546957 w 643466"/>
              <a:gd name="connsiteY1-420" fmla="*/ 33410 h 629209"/>
              <a:gd name="connsiteX2-421" fmla="*/ 635195 w 643466"/>
              <a:gd name="connsiteY2-422" fmla="*/ 304935 h 629209"/>
              <a:gd name="connsiteX3-423" fmla="*/ 569176 w 643466"/>
              <a:gd name="connsiteY3-424" fmla="*/ 587622 h 629209"/>
              <a:gd name="connsiteX4-425" fmla="*/ 12537 w 643466"/>
              <a:gd name="connsiteY4-426" fmla="*/ 550244 h 629209"/>
              <a:gd name="connsiteX5-427" fmla="*/ 4334 w 643466"/>
              <a:gd name="connsiteY5-428" fmla="*/ 102019 h 629209"/>
              <a:gd name="connsiteX0-429" fmla="*/ 103603 w 643466"/>
              <a:gd name="connsiteY0-430" fmla="*/ 32533 h 613248"/>
              <a:gd name="connsiteX1-431" fmla="*/ 546957 w 643466"/>
              <a:gd name="connsiteY1-432" fmla="*/ 33410 h 613248"/>
              <a:gd name="connsiteX2-433" fmla="*/ 635195 w 643466"/>
              <a:gd name="connsiteY2-434" fmla="*/ 304935 h 613248"/>
              <a:gd name="connsiteX3-435" fmla="*/ 569176 w 643466"/>
              <a:gd name="connsiteY3-436" fmla="*/ 587622 h 613248"/>
              <a:gd name="connsiteX4-437" fmla="*/ 12537 w 643466"/>
              <a:gd name="connsiteY4-438" fmla="*/ 518643 h 613248"/>
              <a:gd name="connsiteX5-439" fmla="*/ 4334 w 643466"/>
              <a:gd name="connsiteY5-440" fmla="*/ 102019 h 613248"/>
              <a:gd name="connsiteX0-441" fmla="*/ 103603 w 622280"/>
              <a:gd name="connsiteY0-442" fmla="*/ 51723 h 632438"/>
              <a:gd name="connsiteX1-443" fmla="*/ 546957 w 622280"/>
              <a:gd name="connsiteY1-444" fmla="*/ 52600 h 632438"/>
              <a:gd name="connsiteX2-445" fmla="*/ 569176 w 622280"/>
              <a:gd name="connsiteY2-446" fmla="*/ 606812 h 632438"/>
              <a:gd name="connsiteX3-447" fmla="*/ 12537 w 622280"/>
              <a:gd name="connsiteY3-448" fmla="*/ 537833 h 632438"/>
              <a:gd name="connsiteX4-449" fmla="*/ 4334 w 622280"/>
              <a:gd name="connsiteY4-450" fmla="*/ 121209 h 632438"/>
              <a:gd name="connsiteX0-451" fmla="*/ 103603 w 640916"/>
              <a:gd name="connsiteY0-452" fmla="*/ 51277 h 628066"/>
              <a:gd name="connsiteX1-453" fmla="*/ 546957 w 640916"/>
              <a:gd name="connsiteY1-454" fmla="*/ 52154 h 628066"/>
              <a:gd name="connsiteX2-455" fmla="*/ 595444 w 640916"/>
              <a:gd name="connsiteY2-456" fmla="*/ 600046 h 628066"/>
              <a:gd name="connsiteX3-457" fmla="*/ 12537 w 640916"/>
              <a:gd name="connsiteY3-458" fmla="*/ 537387 h 628066"/>
              <a:gd name="connsiteX4-459" fmla="*/ 4334 w 640916"/>
              <a:gd name="connsiteY4-460" fmla="*/ 120763 h 628066"/>
              <a:gd name="connsiteX0-461" fmla="*/ 103603 w 629940"/>
              <a:gd name="connsiteY0-462" fmla="*/ 26437 h 603226"/>
              <a:gd name="connsiteX1-463" fmla="*/ 546957 w 629940"/>
              <a:gd name="connsiteY1-464" fmla="*/ 27314 h 603226"/>
              <a:gd name="connsiteX2-465" fmla="*/ 595444 w 629940"/>
              <a:gd name="connsiteY2-466" fmla="*/ 575206 h 603226"/>
              <a:gd name="connsiteX3-467" fmla="*/ 12537 w 629940"/>
              <a:gd name="connsiteY3-468" fmla="*/ 512547 h 603226"/>
              <a:gd name="connsiteX4-469" fmla="*/ 4334 w 629940"/>
              <a:gd name="connsiteY4-470" fmla="*/ 95923 h 603226"/>
              <a:gd name="connsiteX0-471" fmla="*/ 103603 w 651443"/>
              <a:gd name="connsiteY0-472" fmla="*/ 20041 h 614843"/>
              <a:gd name="connsiteX1-473" fmla="*/ 608249 w 651443"/>
              <a:gd name="connsiteY1-474" fmla="*/ 39879 h 614843"/>
              <a:gd name="connsiteX2-475" fmla="*/ 595444 w 651443"/>
              <a:gd name="connsiteY2-476" fmla="*/ 568810 h 614843"/>
              <a:gd name="connsiteX3-477" fmla="*/ 12537 w 651443"/>
              <a:gd name="connsiteY3-478" fmla="*/ 506151 h 614843"/>
              <a:gd name="connsiteX4-479" fmla="*/ 4334 w 651443"/>
              <a:gd name="connsiteY4-480" fmla="*/ 89527 h 614843"/>
              <a:gd name="connsiteX0-481" fmla="*/ 103603 w 640788"/>
              <a:gd name="connsiteY0-482" fmla="*/ 20041 h 614843"/>
              <a:gd name="connsiteX1-483" fmla="*/ 581981 w 640788"/>
              <a:gd name="connsiteY1-484" fmla="*/ 39879 h 614843"/>
              <a:gd name="connsiteX2-485" fmla="*/ 595444 w 640788"/>
              <a:gd name="connsiteY2-486" fmla="*/ 568810 h 614843"/>
              <a:gd name="connsiteX3-487" fmla="*/ 12537 w 640788"/>
              <a:gd name="connsiteY3-488" fmla="*/ 506151 h 614843"/>
              <a:gd name="connsiteX4-489" fmla="*/ 4334 w 640788"/>
              <a:gd name="connsiteY4-490" fmla="*/ 89527 h 614843"/>
              <a:gd name="connsiteX0-491" fmla="*/ 103603 w 673655"/>
              <a:gd name="connsiteY0-492" fmla="*/ 38763 h 618146"/>
              <a:gd name="connsiteX1-493" fmla="*/ 581981 w 673655"/>
              <a:gd name="connsiteY1-494" fmla="*/ 58601 h 618146"/>
              <a:gd name="connsiteX2-495" fmla="*/ 621713 w 673655"/>
              <a:gd name="connsiteY2-496" fmla="*/ 562250 h 618146"/>
              <a:gd name="connsiteX3-497" fmla="*/ 12537 w 673655"/>
              <a:gd name="connsiteY3-498" fmla="*/ 524873 h 618146"/>
              <a:gd name="connsiteX4-499" fmla="*/ 4334 w 673655"/>
              <a:gd name="connsiteY4-500" fmla="*/ 108249 h 618146"/>
              <a:gd name="connsiteX0-501" fmla="*/ 103603 w 654750"/>
              <a:gd name="connsiteY0-502" fmla="*/ 38763 h 605787"/>
              <a:gd name="connsiteX1-503" fmla="*/ 581981 w 654750"/>
              <a:gd name="connsiteY1-504" fmla="*/ 58601 h 605787"/>
              <a:gd name="connsiteX2-505" fmla="*/ 621713 w 654750"/>
              <a:gd name="connsiteY2-506" fmla="*/ 562250 h 605787"/>
              <a:gd name="connsiteX3-507" fmla="*/ 12537 w 654750"/>
              <a:gd name="connsiteY3-508" fmla="*/ 524873 h 605787"/>
              <a:gd name="connsiteX4-509" fmla="*/ 4334 w 654750"/>
              <a:gd name="connsiteY4-510" fmla="*/ 108249 h 605787"/>
              <a:gd name="connsiteX0-511" fmla="*/ 103603 w 643734"/>
              <a:gd name="connsiteY0-512" fmla="*/ 31800 h 598824"/>
              <a:gd name="connsiteX1-513" fmla="*/ 581981 w 643734"/>
              <a:gd name="connsiteY1-514" fmla="*/ 51638 h 598824"/>
              <a:gd name="connsiteX2-515" fmla="*/ 621713 w 643734"/>
              <a:gd name="connsiteY2-516" fmla="*/ 555287 h 598824"/>
              <a:gd name="connsiteX3-517" fmla="*/ 12537 w 643734"/>
              <a:gd name="connsiteY3-518" fmla="*/ 517910 h 598824"/>
              <a:gd name="connsiteX4-519" fmla="*/ 4334 w 643734"/>
              <a:gd name="connsiteY4-520" fmla="*/ 101286 h 598824"/>
              <a:gd name="connsiteX0-521" fmla="*/ 103603 w 643734"/>
              <a:gd name="connsiteY0-522" fmla="*/ 24551 h 591575"/>
              <a:gd name="connsiteX1-523" fmla="*/ 581981 w 643734"/>
              <a:gd name="connsiteY1-524" fmla="*/ 44389 h 591575"/>
              <a:gd name="connsiteX2-525" fmla="*/ 621713 w 643734"/>
              <a:gd name="connsiteY2-526" fmla="*/ 548038 h 591575"/>
              <a:gd name="connsiteX3-527" fmla="*/ 12537 w 643734"/>
              <a:gd name="connsiteY3-528" fmla="*/ 510661 h 591575"/>
              <a:gd name="connsiteX4-529" fmla="*/ 4334 w 643734"/>
              <a:gd name="connsiteY4-530" fmla="*/ 94037 h 591575"/>
              <a:gd name="connsiteX0-531" fmla="*/ 103603 w 643734"/>
              <a:gd name="connsiteY0-532" fmla="*/ 20135 h 587159"/>
              <a:gd name="connsiteX1-533" fmla="*/ 581981 w 643734"/>
              <a:gd name="connsiteY1-534" fmla="*/ 39973 h 587159"/>
              <a:gd name="connsiteX2-535" fmla="*/ 621713 w 643734"/>
              <a:gd name="connsiteY2-536" fmla="*/ 543622 h 587159"/>
              <a:gd name="connsiteX3-537" fmla="*/ 12537 w 643734"/>
              <a:gd name="connsiteY3-538" fmla="*/ 506245 h 587159"/>
              <a:gd name="connsiteX4-539" fmla="*/ 4334 w 643734"/>
              <a:gd name="connsiteY4-540" fmla="*/ 89621 h 587159"/>
              <a:gd name="connsiteX0-541" fmla="*/ 51067 w 657504"/>
              <a:gd name="connsiteY0-542" fmla="*/ 31623 h 592327"/>
              <a:gd name="connsiteX1-543" fmla="*/ 581981 w 657504"/>
              <a:gd name="connsiteY1-544" fmla="*/ 45141 h 592327"/>
              <a:gd name="connsiteX2-545" fmla="*/ 621713 w 657504"/>
              <a:gd name="connsiteY2-546" fmla="*/ 548790 h 592327"/>
              <a:gd name="connsiteX3-547" fmla="*/ 12537 w 657504"/>
              <a:gd name="connsiteY3-548" fmla="*/ 511413 h 592327"/>
              <a:gd name="connsiteX4-549" fmla="*/ 4334 w 657504"/>
              <a:gd name="connsiteY4-550" fmla="*/ 94789 h 592327"/>
              <a:gd name="connsiteX0-551" fmla="*/ 51067 w 676118"/>
              <a:gd name="connsiteY0-552" fmla="*/ 31623 h 604686"/>
              <a:gd name="connsiteX1-553" fmla="*/ 581981 w 676118"/>
              <a:gd name="connsiteY1-554" fmla="*/ 45141 h 604686"/>
              <a:gd name="connsiteX2-555" fmla="*/ 621713 w 676118"/>
              <a:gd name="connsiteY2-556" fmla="*/ 548790 h 604686"/>
              <a:gd name="connsiteX3-557" fmla="*/ 12537 w 676118"/>
              <a:gd name="connsiteY3-558" fmla="*/ 511413 h 604686"/>
              <a:gd name="connsiteX4-559" fmla="*/ 4334 w 676118"/>
              <a:gd name="connsiteY4-560" fmla="*/ 94789 h 604686"/>
              <a:gd name="connsiteX0-561" fmla="*/ 51067 w 659741"/>
              <a:gd name="connsiteY0-562" fmla="*/ 18182 h 591245"/>
              <a:gd name="connsiteX1-563" fmla="*/ 581981 w 659741"/>
              <a:gd name="connsiteY1-564" fmla="*/ 31700 h 591245"/>
              <a:gd name="connsiteX2-565" fmla="*/ 621713 w 659741"/>
              <a:gd name="connsiteY2-566" fmla="*/ 535349 h 591245"/>
              <a:gd name="connsiteX3-567" fmla="*/ 12537 w 659741"/>
              <a:gd name="connsiteY3-568" fmla="*/ 497972 h 591245"/>
              <a:gd name="connsiteX4-569" fmla="*/ 4334 w 659741"/>
              <a:gd name="connsiteY4-570" fmla="*/ 81348 h 591245"/>
              <a:gd name="connsiteX0-571" fmla="*/ 51067 w 671131"/>
              <a:gd name="connsiteY0-572" fmla="*/ 18182 h 591245"/>
              <a:gd name="connsiteX1-573" fmla="*/ 617005 w 671131"/>
              <a:gd name="connsiteY1-574" fmla="*/ 31700 h 591245"/>
              <a:gd name="connsiteX2-575" fmla="*/ 621713 w 671131"/>
              <a:gd name="connsiteY2-576" fmla="*/ 535349 h 591245"/>
              <a:gd name="connsiteX3-577" fmla="*/ 12537 w 671131"/>
              <a:gd name="connsiteY3-578" fmla="*/ 497972 h 591245"/>
              <a:gd name="connsiteX4-579" fmla="*/ 4334 w 671131"/>
              <a:gd name="connsiteY4-580" fmla="*/ 81348 h 591245"/>
              <a:gd name="connsiteX0-581" fmla="*/ 51067 w 648099"/>
              <a:gd name="connsiteY0-582" fmla="*/ 18182 h 578886"/>
              <a:gd name="connsiteX1-583" fmla="*/ 617005 w 648099"/>
              <a:gd name="connsiteY1-584" fmla="*/ 31700 h 578886"/>
              <a:gd name="connsiteX2-585" fmla="*/ 621713 w 648099"/>
              <a:gd name="connsiteY2-586" fmla="*/ 535349 h 578886"/>
              <a:gd name="connsiteX3-587" fmla="*/ 12537 w 648099"/>
              <a:gd name="connsiteY3-588" fmla="*/ 497972 h 578886"/>
              <a:gd name="connsiteX4-589" fmla="*/ 4334 w 648099"/>
              <a:gd name="connsiteY4-590" fmla="*/ 81348 h 578886"/>
              <a:gd name="connsiteX0-591" fmla="*/ 51067 w 648099"/>
              <a:gd name="connsiteY0-592" fmla="*/ 18182 h 565791"/>
              <a:gd name="connsiteX1-593" fmla="*/ 617005 w 648099"/>
              <a:gd name="connsiteY1-594" fmla="*/ 31700 h 565791"/>
              <a:gd name="connsiteX2-595" fmla="*/ 621713 w 648099"/>
              <a:gd name="connsiteY2-596" fmla="*/ 535349 h 565791"/>
              <a:gd name="connsiteX3-597" fmla="*/ 12537 w 648099"/>
              <a:gd name="connsiteY3-598" fmla="*/ 497972 h 565791"/>
              <a:gd name="connsiteX4-599" fmla="*/ 4334 w 648099"/>
              <a:gd name="connsiteY4-600" fmla="*/ 81348 h 565791"/>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648099" h="565791">
                <a:moveTo>
                  <a:pt x="51067" y="18182"/>
                </a:moveTo>
                <a:cubicBezTo>
                  <a:pt x="281003" y="7261"/>
                  <a:pt x="591945" y="-22893"/>
                  <a:pt x="617005" y="31700"/>
                </a:cubicBezTo>
                <a:cubicBezTo>
                  <a:pt x="642065" y="86293"/>
                  <a:pt x="669922" y="489239"/>
                  <a:pt x="621713" y="535349"/>
                </a:cubicBezTo>
                <a:cubicBezTo>
                  <a:pt x="573504" y="581459"/>
                  <a:pt x="32838" y="579874"/>
                  <a:pt x="12537" y="497972"/>
                </a:cubicBezTo>
                <a:cubicBezTo>
                  <a:pt x="992" y="378148"/>
                  <a:pt x="-4426" y="189998"/>
                  <a:pt x="4334" y="81348"/>
                </a:cubicBezTo>
              </a:path>
            </a:pathLst>
          </a:custGeom>
          <a:ln w="22225" cap="rnd">
            <a:solidFill>
              <a:schemeClr val="tx1">
                <a:lumMod val="75000"/>
                <a:lumOff val="25000"/>
              </a:schemeClr>
            </a:solidFill>
            <a:prstDash val="solid"/>
            <a:round/>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r>
              <a:rPr lang="en-US" altLang="zh-CN" spc="-300" dirty="0">
                <a:solidFill>
                  <a:schemeClr val="tx1">
                    <a:lumMod val="95000"/>
                    <a:lumOff val="5000"/>
                  </a:schemeClr>
                </a:solidFill>
                <a:latin typeface="仓耳青禾体-谷力 W05" panose="02020400000000000000" pitchFamily="18" charset="-122"/>
                <a:ea typeface="仓耳青禾体-谷力 W05" panose="02020400000000000000" pitchFamily="18" charset="-122"/>
                <a:cs typeface="+mn-ea"/>
                <a:sym typeface="+mn-lt"/>
              </a:rPr>
              <a:t>Scene 8</a:t>
            </a:r>
            <a:endParaRPr lang="en-US" altLang="zh-CN" spc="-300" dirty="0">
              <a:solidFill>
                <a:schemeClr val="tx1">
                  <a:lumMod val="95000"/>
                  <a:lumOff val="5000"/>
                </a:schemeClr>
              </a:solidFill>
              <a:latin typeface="仓耳青禾体-谷力 W05" panose="02020400000000000000" pitchFamily="18" charset="-122"/>
              <a:ea typeface="仓耳青禾体-谷力 W05" panose="02020400000000000000" pitchFamily="18" charset="-122"/>
              <a:cs typeface="+mn-ea"/>
              <a:sym typeface="+mn-lt"/>
            </a:endParaRPr>
          </a:p>
        </p:txBody>
      </p:sp>
      <p:pic>
        <p:nvPicPr>
          <p:cNvPr id="5" name="图片 4" descr="99ead59b1cd7bafcc72ec44e9a237e9e"/>
          <p:cNvPicPr>
            <a:picLocks noChangeAspect="1"/>
          </p:cNvPicPr>
          <p:nvPr/>
        </p:nvPicPr>
        <p:blipFill>
          <a:blip r:embed="rId6"/>
          <a:stretch>
            <a:fillRect/>
          </a:stretch>
        </p:blipFill>
        <p:spPr>
          <a:xfrm>
            <a:off x="1614805" y="1478915"/>
            <a:ext cx="4241165" cy="2397125"/>
          </a:xfrm>
          <a:prstGeom prst="rect">
            <a:avLst/>
          </a:prstGeom>
        </p:spPr>
      </p:pic>
      <p:sp>
        <p:nvSpPr>
          <p:cNvPr id="6" name="文本框 5"/>
          <p:cNvSpPr txBox="1"/>
          <p:nvPr/>
        </p:nvSpPr>
        <p:spPr>
          <a:xfrm>
            <a:off x="711200" y="629920"/>
            <a:ext cx="7606665" cy="460375"/>
          </a:xfrm>
          <a:prstGeom prst="rect">
            <a:avLst/>
          </a:prstGeom>
          <a:noFill/>
        </p:spPr>
        <p:txBody>
          <a:bodyPr wrap="square" rtlCol="0" anchor="t">
            <a:spAutoFit/>
          </a:bodyPr>
          <a:p>
            <a:r>
              <a:rPr lang="en-US" altLang="zh-CN" sz="2400"/>
              <a:t>Screenshot of the animation process of the road scene</a:t>
            </a:r>
            <a:r>
              <a:rPr lang="en-US" altLang="zh-CN"/>
              <a:t> </a:t>
            </a:r>
            <a:endParaRPr lang="zh-CN" altLang="en-US"/>
          </a:p>
        </p:txBody>
      </p:sp>
      <p:pic>
        <p:nvPicPr>
          <p:cNvPr id="10" name="图片 9" descr="374f1353fd261f0eefb513ea6ab9fc7f"/>
          <p:cNvPicPr>
            <a:picLocks noChangeAspect="1"/>
          </p:cNvPicPr>
          <p:nvPr/>
        </p:nvPicPr>
        <p:blipFill>
          <a:blip r:embed="rId7"/>
          <a:stretch>
            <a:fillRect/>
          </a:stretch>
        </p:blipFill>
        <p:spPr>
          <a:xfrm>
            <a:off x="7367905" y="1478915"/>
            <a:ext cx="4312920" cy="2437765"/>
          </a:xfrm>
          <a:prstGeom prst="rect">
            <a:avLst/>
          </a:prstGeom>
        </p:spPr>
      </p:pic>
      <p:pic>
        <p:nvPicPr>
          <p:cNvPr id="11" name="图片 10" descr="2cd431a4b428b43133407c3677331b00"/>
          <p:cNvPicPr>
            <a:picLocks noChangeAspect="1"/>
          </p:cNvPicPr>
          <p:nvPr/>
        </p:nvPicPr>
        <p:blipFill>
          <a:blip r:embed="rId8"/>
          <a:stretch>
            <a:fillRect/>
          </a:stretch>
        </p:blipFill>
        <p:spPr>
          <a:xfrm>
            <a:off x="1614805" y="4144645"/>
            <a:ext cx="4237990" cy="2395220"/>
          </a:xfrm>
          <a:prstGeom prst="rect">
            <a:avLst/>
          </a:prstGeom>
        </p:spPr>
      </p:pic>
      <p:pic>
        <p:nvPicPr>
          <p:cNvPr id="12" name="图片 11" descr="aa39549d972b66b4b070dbb57fe03d98"/>
          <p:cNvPicPr>
            <a:picLocks noChangeAspect="1"/>
          </p:cNvPicPr>
          <p:nvPr/>
        </p:nvPicPr>
        <p:blipFill>
          <a:blip r:embed="rId9"/>
          <a:stretch>
            <a:fillRect/>
          </a:stretch>
        </p:blipFill>
        <p:spPr>
          <a:xfrm>
            <a:off x="7368540" y="4144645"/>
            <a:ext cx="4333240" cy="2448560"/>
          </a:xfrm>
          <a:prstGeom prst="rect">
            <a:avLst/>
          </a:prstGeom>
        </p:spPr>
      </p:pic>
    </p:spTree>
    <p:custDataLst>
      <p:tags r:id="rId10"/>
    </p:custData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1"/>
          <a:stretch>
            <a:fillRect/>
          </a:stretch>
        </a:blipFill>
        <a:effectLst/>
      </p:bgPr>
    </p:bg>
    <p:spTree>
      <p:nvGrpSpPr>
        <p:cNvPr id="1" name=""/>
        <p:cNvGrpSpPr/>
        <p:nvPr/>
      </p:nvGrpSpPr>
      <p:grpSpPr/>
      <p:sp useBgFill="1">
        <p:nvSpPr>
          <p:cNvPr id="38" name="椭圆 31"/>
          <p:cNvSpPr/>
          <p:nvPr>
            <p:custDataLst>
              <p:tags r:id="rId2"/>
            </p:custDataLst>
          </p:nvPr>
        </p:nvSpPr>
        <p:spPr>
          <a:xfrm>
            <a:off x="390525" y="1478915"/>
            <a:ext cx="1131570" cy="483235"/>
          </a:xfrm>
          <a:custGeom>
            <a:avLst/>
            <a:gdLst>
              <a:gd name="connsiteX0" fmla="*/ 0 w 656493"/>
              <a:gd name="connsiteY0" fmla="*/ 316523 h 633046"/>
              <a:gd name="connsiteX1" fmla="*/ 328247 w 656493"/>
              <a:gd name="connsiteY1" fmla="*/ 0 h 633046"/>
              <a:gd name="connsiteX2" fmla="*/ 656494 w 656493"/>
              <a:gd name="connsiteY2" fmla="*/ 316523 h 633046"/>
              <a:gd name="connsiteX3" fmla="*/ 328247 w 656493"/>
              <a:gd name="connsiteY3" fmla="*/ 633046 h 633046"/>
              <a:gd name="connsiteX4" fmla="*/ 0 w 656493"/>
              <a:gd name="connsiteY4" fmla="*/ 316523 h 633046"/>
              <a:gd name="connsiteX0-1" fmla="*/ 328247 w 656494"/>
              <a:gd name="connsiteY0-2" fmla="*/ 0 h 633046"/>
              <a:gd name="connsiteX1-3" fmla="*/ 656494 w 656494"/>
              <a:gd name="connsiteY1-4" fmla="*/ 316523 h 633046"/>
              <a:gd name="connsiteX2-5" fmla="*/ 328247 w 656494"/>
              <a:gd name="connsiteY2-6" fmla="*/ 633046 h 633046"/>
              <a:gd name="connsiteX3-7" fmla="*/ 0 w 656494"/>
              <a:gd name="connsiteY3-8" fmla="*/ 316523 h 633046"/>
              <a:gd name="connsiteX4-9" fmla="*/ 419687 w 656494"/>
              <a:gd name="connsiteY4-10" fmla="*/ 91440 h 633046"/>
              <a:gd name="connsiteX0-11" fmla="*/ 402964 w 731211"/>
              <a:gd name="connsiteY0-12" fmla="*/ 0 h 633046"/>
              <a:gd name="connsiteX1-13" fmla="*/ 731211 w 731211"/>
              <a:gd name="connsiteY1-14" fmla="*/ 316523 h 633046"/>
              <a:gd name="connsiteX2-15" fmla="*/ 402964 w 731211"/>
              <a:gd name="connsiteY2-16" fmla="*/ 633046 h 633046"/>
              <a:gd name="connsiteX3-17" fmla="*/ 74717 w 731211"/>
              <a:gd name="connsiteY3-18" fmla="*/ 316523 h 633046"/>
              <a:gd name="connsiteX4-19" fmla="*/ 161895 w 731211"/>
              <a:gd name="connsiteY4-20" fmla="*/ 152400 h 633046"/>
              <a:gd name="connsiteX0-21" fmla="*/ 353700 w 681947"/>
              <a:gd name="connsiteY0-22" fmla="*/ 0 h 633046"/>
              <a:gd name="connsiteX1-23" fmla="*/ 681947 w 681947"/>
              <a:gd name="connsiteY1-24" fmla="*/ 316523 h 633046"/>
              <a:gd name="connsiteX2-25" fmla="*/ 353700 w 681947"/>
              <a:gd name="connsiteY2-26" fmla="*/ 633046 h 633046"/>
              <a:gd name="connsiteX3-27" fmla="*/ 25453 w 681947"/>
              <a:gd name="connsiteY3-28" fmla="*/ 316523 h 633046"/>
              <a:gd name="connsiteX4-29" fmla="*/ 112631 w 681947"/>
              <a:gd name="connsiteY4-30" fmla="*/ 152400 h 633046"/>
              <a:gd name="connsiteX0-31" fmla="*/ 341249 w 669496"/>
              <a:gd name="connsiteY0-32" fmla="*/ 0 h 633046"/>
              <a:gd name="connsiteX1-33" fmla="*/ 669496 w 669496"/>
              <a:gd name="connsiteY1-34" fmla="*/ 316523 h 633046"/>
              <a:gd name="connsiteX2-35" fmla="*/ 341249 w 669496"/>
              <a:gd name="connsiteY2-36" fmla="*/ 633046 h 633046"/>
              <a:gd name="connsiteX3-37" fmla="*/ 13002 w 669496"/>
              <a:gd name="connsiteY3-38" fmla="*/ 316523 h 633046"/>
              <a:gd name="connsiteX4-39" fmla="*/ 100180 w 669496"/>
              <a:gd name="connsiteY4-40" fmla="*/ 152400 h 633046"/>
              <a:gd name="connsiteX0-41" fmla="*/ 347951 w 676198"/>
              <a:gd name="connsiteY0-42" fmla="*/ 0 h 633046"/>
              <a:gd name="connsiteX1-43" fmla="*/ 676198 w 676198"/>
              <a:gd name="connsiteY1-44" fmla="*/ 316523 h 633046"/>
              <a:gd name="connsiteX2-45" fmla="*/ 347951 w 676198"/>
              <a:gd name="connsiteY2-46" fmla="*/ 633046 h 633046"/>
              <a:gd name="connsiteX3-47" fmla="*/ 19704 w 676198"/>
              <a:gd name="connsiteY3-48" fmla="*/ 316523 h 633046"/>
              <a:gd name="connsiteX4-49" fmla="*/ 79173 w 676198"/>
              <a:gd name="connsiteY4-50" fmla="*/ 113607 h 633046"/>
              <a:gd name="connsiteX0-51" fmla="*/ 333371 w 661618"/>
              <a:gd name="connsiteY0-52" fmla="*/ 0 h 633046"/>
              <a:gd name="connsiteX1-53" fmla="*/ 661618 w 661618"/>
              <a:gd name="connsiteY1-54" fmla="*/ 316523 h 633046"/>
              <a:gd name="connsiteX2-55" fmla="*/ 333371 w 661618"/>
              <a:gd name="connsiteY2-56" fmla="*/ 633046 h 633046"/>
              <a:gd name="connsiteX3-57" fmla="*/ 5124 w 661618"/>
              <a:gd name="connsiteY3-58" fmla="*/ 316523 h 633046"/>
              <a:gd name="connsiteX4-59" fmla="*/ 64593 w 661618"/>
              <a:gd name="connsiteY4-60" fmla="*/ 113607 h 633046"/>
              <a:gd name="connsiteX0-61" fmla="*/ 178200 w 661618"/>
              <a:gd name="connsiteY0-62" fmla="*/ 0 h 583170"/>
              <a:gd name="connsiteX1-63" fmla="*/ 661618 w 661618"/>
              <a:gd name="connsiteY1-64" fmla="*/ 266647 h 583170"/>
              <a:gd name="connsiteX2-65" fmla="*/ 333371 w 661618"/>
              <a:gd name="connsiteY2-66" fmla="*/ 583170 h 583170"/>
              <a:gd name="connsiteX3-67" fmla="*/ 5124 w 661618"/>
              <a:gd name="connsiteY3-68" fmla="*/ 266647 h 583170"/>
              <a:gd name="connsiteX4-69" fmla="*/ 64593 w 661618"/>
              <a:gd name="connsiteY4-70" fmla="*/ 63731 h 583170"/>
              <a:gd name="connsiteX0-71" fmla="*/ 178200 w 662133"/>
              <a:gd name="connsiteY0-72" fmla="*/ 66578 h 649748"/>
              <a:gd name="connsiteX1-73" fmla="*/ 412660 w 662133"/>
              <a:gd name="connsiteY1-74" fmla="*/ 10947 h 649748"/>
              <a:gd name="connsiteX2-75" fmla="*/ 661618 w 662133"/>
              <a:gd name="connsiteY2-76" fmla="*/ 333225 h 649748"/>
              <a:gd name="connsiteX3-77" fmla="*/ 333371 w 662133"/>
              <a:gd name="connsiteY3-78" fmla="*/ 649748 h 649748"/>
              <a:gd name="connsiteX4-79" fmla="*/ 5124 w 662133"/>
              <a:gd name="connsiteY4-80" fmla="*/ 333225 h 649748"/>
              <a:gd name="connsiteX5" fmla="*/ 64593 w 662133"/>
              <a:gd name="connsiteY5" fmla="*/ 130309 h 649748"/>
              <a:gd name="connsiteX0-81" fmla="*/ 178200 w 662148"/>
              <a:gd name="connsiteY0-82" fmla="*/ 66578 h 649748"/>
              <a:gd name="connsiteX1-83" fmla="*/ 412660 w 662148"/>
              <a:gd name="connsiteY1-84" fmla="*/ 10947 h 649748"/>
              <a:gd name="connsiteX2-85" fmla="*/ 661618 w 662148"/>
              <a:gd name="connsiteY2-86" fmla="*/ 333225 h 649748"/>
              <a:gd name="connsiteX3-87" fmla="*/ 333371 w 662148"/>
              <a:gd name="connsiteY3-88" fmla="*/ 649748 h 649748"/>
              <a:gd name="connsiteX4-89" fmla="*/ 5124 w 662148"/>
              <a:gd name="connsiteY4-90" fmla="*/ 333225 h 649748"/>
              <a:gd name="connsiteX5-91" fmla="*/ 64593 w 662148"/>
              <a:gd name="connsiteY5-92" fmla="*/ 130309 h 649748"/>
              <a:gd name="connsiteX0-93" fmla="*/ 178200 w 662148"/>
              <a:gd name="connsiteY0-94" fmla="*/ 61032 h 644202"/>
              <a:gd name="connsiteX1-95" fmla="*/ 412660 w 662148"/>
              <a:gd name="connsiteY1-96" fmla="*/ 5401 h 644202"/>
              <a:gd name="connsiteX2-97" fmla="*/ 661618 w 662148"/>
              <a:gd name="connsiteY2-98" fmla="*/ 327679 h 644202"/>
              <a:gd name="connsiteX3-99" fmla="*/ 333371 w 662148"/>
              <a:gd name="connsiteY3-100" fmla="*/ 644202 h 644202"/>
              <a:gd name="connsiteX4-101" fmla="*/ 5124 w 662148"/>
              <a:gd name="connsiteY4-102" fmla="*/ 327679 h 644202"/>
              <a:gd name="connsiteX5-103" fmla="*/ 64593 w 662148"/>
              <a:gd name="connsiteY5-104" fmla="*/ 124763 h 644202"/>
              <a:gd name="connsiteX0-105" fmla="*/ 178200 w 662148"/>
              <a:gd name="connsiteY0-106" fmla="*/ 75865 h 659035"/>
              <a:gd name="connsiteX1-107" fmla="*/ 168819 w 662148"/>
              <a:gd name="connsiteY1-108" fmla="*/ 31317 h 659035"/>
              <a:gd name="connsiteX2-109" fmla="*/ 412660 w 662148"/>
              <a:gd name="connsiteY2-110" fmla="*/ 20234 h 659035"/>
              <a:gd name="connsiteX3-111" fmla="*/ 661618 w 662148"/>
              <a:gd name="connsiteY3-112" fmla="*/ 342512 h 659035"/>
              <a:gd name="connsiteX4-113" fmla="*/ 333371 w 662148"/>
              <a:gd name="connsiteY4-114" fmla="*/ 659035 h 659035"/>
              <a:gd name="connsiteX5-115" fmla="*/ 5124 w 662148"/>
              <a:gd name="connsiteY5-116" fmla="*/ 342512 h 659035"/>
              <a:gd name="connsiteX6" fmla="*/ 64593 w 662148"/>
              <a:gd name="connsiteY6" fmla="*/ 139596 h 659035"/>
              <a:gd name="connsiteX0-117" fmla="*/ 178200 w 662148"/>
              <a:gd name="connsiteY0-118" fmla="*/ 68901 h 652071"/>
              <a:gd name="connsiteX1-119" fmla="*/ 130026 w 662148"/>
              <a:gd name="connsiteY1-120" fmla="*/ 68688 h 652071"/>
              <a:gd name="connsiteX2-121" fmla="*/ 412660 w 662148"/>
              <a:gd name="connsiteY2-122" fmla="*/ 13270 h 652071"/>
              <a:gd name="connsiteX3-123" fmla="*/ 661618 w 662148"/>
              <a:gd name="connsiteY3-124" fmla="*/ 335548 h 652071"/>
              <a:gd name="connsiteX4-125" fmla="*/ 333371 w 662148"/>
              <a:gd name="connsiteY4-126" fmla="*/ 652071 h 652071"/>
              <a:gd name="connsiteX5-127" fmla="*/ 5124 w 662148"/>
              <a:gd name="connsiteY5-128" fmla="*/ 335548 h 652071"/>
              <a:gd name="connsiteX6-129" fmla="*/ 64593 w 662148"/>
              <a:gd name="connsiteY6-130" fmla="*/ 132632 h 652071"/>
              <a:gd name="connsiteX0-131" fmla="*/ 178200 w 662220"/>
              <a:gd name="connsiteY0-132" fmla="*/ 68901 h 652071"/>
              <a:gd name="connsiteX1-133" fmla="*/ 130026 w 662220"/>
              <a:gd name="connsiteY1-134" fmla="*/ 68688 h 652071"/>
              <a:gd name="connsiteX2-135" fmla="*/ 412660 w 662220"/>
              <a:gd name="connsiteY2-136" fmla="*/ 13270 h 652071"/>
              <a:gd name="connsiteX3-137" fmla="*/ 661618 w 662220"/>
              <a:gd name="connsiteY3-138" fmla="*/ 335548 h 652071"/>
              <a:gd name="connsiteX4-139" fmla="*/ 333371 w 662220"/>
              <a:gd name="connsiteY4-140" fmla="*/ 652071 h 652071"/>
              <a:gd name="connsiteX5-141" fmla="*/ 5124 w 662220"/>
              <a:gd name="connsiteY5-142" fmla="*/ 335548 h 652071"/>
              <a:gd name="connsiteX6-143" fmla="*/ 64593 w 662220"/>
              <a:gd name="connsiteY6-144" fmla="*/ 132632 h 652071"/>
              <a:gd name="connsiteX0-145" fmla="*/ 178200 w 662220"/>
              <a:gd name="connsiteY0-146" fmla="*/ 58449 h 641619"/>
              <a:gd name="connsiteX1-147" fmla="*/ 130026 w 662220"/>
              <a:gd name="connsiteY1-148" fmla="*/ 58236 h 641619"/>
              <a:gd name="connsiteX2-149" fmla="*/ 412660 w 662220"/>
              <a:gd name="connsiteY2-150" fmla="*/ 2818 h 641619"/>
              <a:gd name="connsiteX3-151" fmla="*/ 661618 w 662220"/>
              <a:gd name="connsiteY3-152" fmla="*/ 325096 h 641619"/>
              <a:gd name="connsiteX4-153" fmla="*/ 333371 w 662220"/>
              <a:gd name="connsiteY4-154" fmla="*/ 641619 h 641619"/>
              <a:gd name="connsiteX5-155" fmla="*/ 5124 w 662220"/>
              <a:gd name="connsiteY5-156" fmla="*/ 325096 h 641619"/>
              <a:gd name="connsiteX6-157" fmla="*/ 64593 w 662220"/>
              <a:gd name="connsiteY6-158" fmla="*/ 122180 h 641619"/>
              <a:gd name="connsiteX0-159" fmla="*/ 178200 w 662220"/>
              <a:gd name="connsiteY0-160" fmla="*/ 58449 h 641619"/>
              <a:gd name="connsiteX1-161" fmla="*/ 130026 w 662220"/>
              <a:gd name="connsiteY1-162" fmla="*/ 58236 h 641619"/>
              <a:gd name="connsiteX2-163" fmla="*/ 412660 w 662220"/>
              <a:gd name="connsiteY2-164" fmla="*/ 2818 h 641619"/>
              <a:gd name="connsiteX3-165" fmla="*/ 661618 w 662220"/>
              <a:gd name="connsiteY3-166" fmla="*/ 325096 h 641619"/>
              <a:gd name="connsiteX4-167" fmla="*/ 333371 w 662220"/>
              <a:gd name="connsiteY4-168" fmla="*/ 641619 h 641619"/>
              <a:gd name="connsiteX5-169" fmla="*/ 5124 w 662220"/>
              <a:gd name="connsiteY5-170" fmla="*/ 325096 h 641619"/>
              <a:gd name="connsiteX6-171" fmla="*/ 64593 w 662220"/>
              <a:gd name="connsiteY6-172" fmla="*/ 122180 h 641619"/>
              <a:gd name="connsiteX0-173" fmla="*/ 178200 w 662220"/>
              <a:gd name="connsiteY0-174" fmla="*/ 58449 h 641619"/>
              <a:gd name="connsiteX1-175" fmla="*/ 130026 w 662220"/>
              <a:gd name="connsiteY1-176" fmla="*/ 58236 h 641619"/>
              <a:gd name="connsiteX2-177" fmla="*/ 412660 w 662220"/>
              <a:gd name="connsiteY2-178" fmla="*/ 2818 h 641619"/>
              <a:gd name="connsiteX3-179" fmla="*/ 661618 w 662220"/>
              <a:gd name="connsiteY3-180" fmla="*/ 325096 h 641619"/>
              <a:gd name="connsiteX4-181" fmla="*/ 333371 w 662220"/>
              <a:gd name="connsiteY4-182" fmla="*/ 641619 h 641619"/>
              <a:gd name="connsiteX5-183" fmla="*/ 5124 w 662220"/>
              <a:gd name="connsiteY5-184" fmla="*/ 325096 h 641619"/>
              <a:gd name="connsiteX6-185" fmla="*/ 64593 w 662220"/>
              <a:gd name="connsiteY6-186" fmla="*/ 122180 h 641619"/>
              <a:gd name="connsiteX0-187" fmla="*/ 178200 w 662220"/>
              <a:gd name="connsiteY0-188" fmla="*/ 58449 h 641619"/>
              <a:gd name="connsiteX1-189" fmla="*/ 130026 w 662220"/>
              <a:gd name="connsiteY1-190" fmla="*/ 58236 h 641619"/>
              <a:gd name="connsiteX2-191" fmla="*/ 412660 w 662220"/>
              <a:gd name="connsiteY2-192" fmla="*/ 2818 h 641619"/>
              <a:gd name="connsiteX3-193" fmla="*/ 661618 w 662220"/>
              <a:gd name="connsiteY3-194" fmla="*/ 325096 h 641619"/>
              <a:gd name="connsiteX4-195" fmla="*/ 333371 w 662220"/>
              <a:gd name="connsiteY4-196" fmla="*/ 641619 h 641619"/>
              <a:gd name="connsiteX5-197" fmla="*/ 5124 w 662220"/>
              <a:gd name="connsiteY5-198" fmla="*/ 325096 h 641619"/>
              <a:gd name="connsiteX6-199" fmla="*/ 64593 w 662220"/>
              <a:gd name="connsiteY6-200" fmla="*/ 122180 h 641619"/>
              <a:gd name="connsiteX0-201" fmla="*/ 178200 w 662220"/>
              <a:gd name="connsiteY0-202" fmla="*/ 58449 h 641619"/>
              <a:gd name="connsiteX1-203" fmla="*/ 130026 w 662220"/>
              <a:gd name="connsiteY1-204" fmla="*/ 58236 h 641619"/>
              <a:gd name="connsiteX2-205" fmla="*/ 412660 w 662220"/>
              <a:gd name="connsiteY2-206" fmla="*/ 2818 h 641619"/>
              <a:gd name="connsiteX3-207" fmla="*/ 661618 w 662220"/>
              <a:gd name="connsiteY3-208" fmla="*/ 325096 h 641619"/>
              <a:gd name="connsiteX4-209" fmla="*/ 333371 w 662220"/>
              <a:gd name="connsiteY4-210" fmla="*/ 641619 h 641619"/>
              <a:gd name="connsiteX5-211" fmla="*/ 5124 w 662220"/>
              <a:gd name="connsiteY5-212" fmla="*/ 325096 h 641619"/>
              <a:gd name="connsiteX6-213" fmla="*/ 64593 w 662220"/>
              <a:gd name="connsiteY6-214" fmla="*/ 122180 h 641619"/>
              <a:gd name="connsiteX0-215" fmla="*/ 176252 w 660272"/>
              <a:gd name="connsiteY0-216" fmla="*/ 58449 h 641619"/>
              <a:gd name="connsiteX1-217" fmla="*/ 128078 w 660272"/>
              <a:gd name="connsiteY1-218" fmla="*/ 58236 h 641619"/>
              <a:gd name="connsiteX2-219" fmla="*/ 410712 w 660272"/>
              <a:gd name="connsiteY2-220" fmla="*/ 2818 h 641619"/>
              <a:gd name="connsiteX3-221" fmla="*/ 659670 w 660272"/>
              <a:gd name="connsiteY3-222" fmla="*/ 325096 h 641619"/>
              <a:gd name="connsiteX4-223" fmla="*/ 331423 w 660272"/>
              <a:gd name="connsiteY4-224" fmla="*/ 641619 h 641619"/>
              <a:gd name="connsiteX5-225" fmla="*/ 3176 w 660272"/>
              <a:gd name="connsiteY5-226" fmla="*/ 325096 h 641619"/>
              <a:gd name="connsiteX6-227" fmla="*/ 62645 w 660272"/>
              <a:gd name="connsiteY6-228" fmla="*/ 122180 h 641619"/>
              <a:gd name="connsiteX0-229" fmla="*/ 253837 w 660272"/>
              <a:gd name="connsiteY0-230" fmla="*/ 30740 h 641619"/>
              <a:gd name="connsiteX1-231" fmla="*/ 128078 w 660272"/>
              <a:gd name="connsiteY1-232" fmla="*/ 58236 h 641619"/>
              <a:gd name="connsiteX2-233" fmla="*/ 410712 w 660272"/>
              <a:gd name="connsiteY2-234" fmla="*/ 2818 h 641619"/>
              <a:gd name="connsiteX3-235" fmla="*/ 659670 w 660272"/>
              <a:gd name="connsiteY3-236" fmla="*/ 325096 h 641619"/>
              <a:gd name="connsiteX4-237" fmla="*/ 331423 w 660272"/>
              <a:gd name="connsiteY4-238" fmla="*/ 641619 h 641619"/>
              <a:gd name="connsiteX5-239" fmla="*/ 3176 w 660272"/>
              <a:gd name="connsiteY5-240" fmla="*/ 325096 h 641619"/>
              <a:gd name="connsiteX6-241" fmla="*/ 62645 w 660272"/>
              <a:gd name="connsiteY6-242" fmla="*/ 122180 h 641619"/>
              <a:gd name="connsiteX0-243" fmla="*/ 253837 w 660191"/>
              <a:gd name="connsiteY0-244" fmla="*/ 41069 h 651948"/>
              <a:gd name="connsiteX1-245" fmla="*/ 161329 w 660191"/>
              <a:gd name="connsiteY1-246" fmla="*/ 63023 h 651948"/>
              <a:gd name="connsiteX2-247" fmla="*/ 410712 w 660191"/>
              <a:gd name="connsiteY2-248" fmla="*/ 13147 h 651948"/>
              <a:gd name="connsiteX3-249" fmla="*/ 659670 w 660191"/>
              <a:gd name="connsiteY3-250" fmla="*/ 335425 h 651948"/>
              <a:gd name="connsiteX4-251" fmla="*/ 331423 w 660191"/>
              <a:gd name="connsiteY4-252" fmla="*/ 651948 h 651948"/>
              <a:gd name="connsiteX5-253" fmla="*/ 3176 w 660191"/>
              <a:gd name="connsiteY5-254" fmla="*/ 335425 h 651948"/>
              <a:gd name="connsiteX6-255" fmla="*/ 62645 w 660191"/>
              <a:gd name="connsiteY6-256" fmla="*/ 132509 h 651948"/>
              <a:gd name="connsiteX0-257" fmla="*/ 253837 w 660897"/>
              <a:gd name="connsiteY0-258" fmla="*/ 45475 h 656354"/>
              <a:gd name="connsiteX1-259" fmla="*/ 161329 w 660897"/>
              <a:gd name="connsiteY1-260" fmla="*/ 67429 h 656354"/>
              <a:gd name="connsiteX2-261" fmla="*/ 410712 w 660897"/>
              <a:gd name="connsiteY2-262" fmla="*/ 17553 h 656354"/>
              <a:gd name="connsiteX3-263" fmla="*/ 659670 w 660897"/>
              <a:gd name="connsiteY3-264" fmla="*/ 339831 h 656354"/>
              <a:gd name="connsiteX4-265" fmla="*/ 331423 w 660897"/>
              <a:gd name="connsiteY4-266" fmla="*/ 656354 h 656354"/>
              <a:gd name="connsiteX5-267" fmla="*/ 3176 w 660897"/>
              <a:gd name="connsiteY5-268" fmla="*/ 339831 h 656354"/>
              <a:gd name="connsiteX6-269" fmla="*/ 62645 w 660897"/>
              <a:gd name="connsiteY6-270" fmla="*/ 136915 h 656354"/>
              <a:gd name="connsiteX0-271" fmla="*/ 253837 w 660406"/>
              <a:gd name="connsiteY0-272" fmla="*/ 41070 h 651949"/>
              <a:gd name="connsiteX1-273" fmla="*/ 161329 w 660406"/>
              <a:gd name="connsiteY1-274" fmla="*/ 63024 h 651949"/>
              <a:gd name="connsiteX2-275" fmla="*/ 410712 w 660406"/>
              <a:gd name="connsiteY2-276" fmla="*/ 13148 h 651949"/>
              <a:gd name="connsiteX3-277" fmla="*/ 659670 w 660406"/>
              <a:gd name="connsiteY3-278" fmla="*/ 335426 h 651949"/>
              <a:gd name="connsiteX4-279" fmla="*/ 331423 w 660406"/>
              <a:gd name="connsiteY4-280" fmla="*/ 651949 h 651949"/>
              <a:gd name="connsiteX5-281" fmla="*/ 3176 w 660406"/>
              <a:gd name="connsiteY5-282" fmla="*/ 335426 h 651949"/>
              <a:gd name="connsiteX6-283" fmla="*/ 62645 w 660406"/>
              <a:gd name="connsiteY6-284" fmla="*/ 132510 h 651949"/>
              <a:gd name="connsiteX0-285" fmla="*/ 161329 w 660406"/>
              <a:gd name="connsiteY0-286" fmla="*/ 63024 h 651949"/>
              <a:gd name="connsiteX1-287" fmla="*/ 410712 w 660406"/>
              <a:gd name="connsiteY1-288" fmla="*/ 13148 h 651949"/>
              <a:gd name="connsiteX2-289" fmla="*/ 659670 w 660406"/>
              <a:gd name="connsiteY2-290" fmla="*/ 335426 h 651949"/>
              <a:gd name="connsiteX3-291" fmla="*/ 331423 w 660406"/>
              <a:gd name="connsiteY3-292" fmla="*/ 651949 h 651949"/>
              <a:gd name="connsiteX4-293" fmla="*/ 3176 w 660406"/>
              <a:gd name="connsiteY4-294" fmla="*/ 335426 h 651949"/>
              <a:gd name="connsiteX5-295" fmla="*/ 62645 w 660406"/>
              <a:gd name="connsiteY5-296" fmla="*/ 132510 h 651949"/>
              <a:gd name="connsiteX0-297" fmla="*/ 128078 w 660207"/>
              <a:gd name="connsiteY0-298" fmla="*/ 63024 h 651949"/>
              <a:gd name="connsiteX1-299" fmla="*/ 410712 w 660207"/>
              <a:gd name="connsiteY1-300" fmla="*/ 13148 h 651949"/>
              <a:gd name="connsiteX2-301" fmla="*/ 659670 w 660207"/>
              <a:gd name="connsiteY2-302" fmla="*/ 335426 h 651949"/>
              <a:gd name="connsiteX3-303" fmla="*/ 331423 w 660207"/>
              <a:gd name="connsiteY3-304" fmla="*/ 651949 h 651949"/>
              <a:gd name="connsiteX4-305" fmla="*/ 3176 w 660207"/>
              <a:gd name="connsiteY4-306" fmla="*/ 335426 h 651949"/>
              <a:gd name="connsiteX5-307" fmla="*/ 62645 w 660207"/>
              <a:gd name="connsiteY5-308" fmla="*/ 132510 h 651949"/>
              <a:gd name="connsiteX0-309" fmla="*/ 128078 w 660438"/>
              <a:gd name="connsiteY0-310" fmla="*/ 60888 h 649813"/>
              <a:gd name="connsiteX1-311" fmla="*/ 410712 w 660438"/>
              <a:gd name="connsiteY1-312" fmla="*/ 11012 h 649813"/>
              <a:gd name="connsiteX2-313" fmla="*/ 659670 w 660438"/>
              <a:gd name="connsiteY2-314" fmla="*/ 333290 h 649813"/>
              <a:gd name="connsiteX3-315" fmla="*/ 331423 w 660438"/>
              <a:gd name="connsiteY3-316" fmla="*/ 649813 h 649813"/>
              <a:gd name="connsiteX4-317" fmla="*/ 3176 w 660438"/>
              <a:gd name="connsiteY4-318" fmla="*/ 333290 h 649813"/>
              <a:gd name="connsiteX5-319" fmla="*/ 62645 w 660438"/>
              <a:gd name="connsiteY5-320" fmla="*/ 130374 h 649813"/>
              <a:gd name="connsiteX0-321" fmla="*/ 128078 w 660438"/>
              <a:gd name="connsiteY0-322" fmla="*/ 64927 h 653852"/>
              <a:gd name="connsiteX1-323" fmla="*/ 410712 w 660438"/>
              <a:gd name="connsiteY1-324" fmla="*/ 15051 h 653852"/>
              <a:gd name="connsiteX2-325" fmla="*/ 659670 w 660438"/>
              <a:gd name="connsiteY2-326" fmla="*/ 337329 h 653852"/>
              <a:gd name="connsiteX3-327" fmla="*/ 331423 w 660438"/>
              <a:gd name="connsiteY3-328" fmla="*/ 653852 h 653852"/>
              <a:gd name="connsiteX4-329" fmla="*/ 3176 w 660438"/>
              <a:gd name="connsiteY4-330" fmla="*/ 337329 h 653852"/>
              <a:gd name="connsiteX5-331" fmla="*/ 62645 w 660438"/>
              <a:gd name="connsiteY5-332" fmla="*/ 134413 h 653852"/>
              <a:gd name="connsiteX0-333" fmla="*/ 128078 w 687378"/>
              <a:gd name="connsiteY0-334" fmla="*/ 58090 h 647015"/>
              <a:gd name="connsiteX1-335" fmla="*/ 571432 w 687378"/>
              <a:gd name="connsiteY1-336" fmla="*/ 16673 h 647015"/>
              <a:gd name="connsiteX2-337" fmla="*/ 659670 w 687378"/>
              <a:gd name="connsiteY2-338" fmla="*/ 330492 h 647015"/>
              <a:gd name="connsiteX3-339" fmla="*/ 331423 w 687378"/>
              <a:gd name="connsiteY3-340" fmla="*/ 647015 h 647015"/>
              <a:gd name="connsiteX4-341" fmla="*/ 3176 w 687378"/>
              <a:gd name="connsiteY4-342" fmla="*/ 330492 h 647015"/>
              <a:gd name="connsiteX5-343" fmla="*/ 62645 w 687378"/>
              <a:gd name="connsiteY5-344" fmla="*/ 127576 h 647015"/>
              <a:gd name="connsiteX0-345" fmla="*/ 128078 w 677145"/>
              <a:gd name="connsiteY0-346" fmla="*/ 58090 h 663933"/>
              <a:gd name="connsiteX1-347" fmla="*/ 571432 w 677145"/>
              <a:gd name="connsiteY1-348" fmla="*/ 16673 h 663933"/>
              <a:gd name="connsiteX2-349" fmla="*/ 659670 w 677145"/>
              <a:gd name="connsiteY2-350" fmla="*/ 330492 h 663933"/>
              <a:gd name="connsiteX3-351" fmla="*/ 559815 w 677145"/>
              <a:gd name="connsiteY3-352" fmla="*/ 663933 h 663933"/>
              <a:gd name="connsiteX4-353" fmla="*/ 3176 w 677145"/>
              <a:gd name="connsiteY4-354" fmla="*/ 330492 h 663933"/>
              <a:gd name="connsiteX5-355" fmla="*/ 62645 w 677145"/>
              <a:gd name="connsiteY5-356" fmla="*/ 127576 h 663933"/>
              <a:gd name="connsiteX0-357" fmla="*/ 101940 w 644966"/>
              <a:gd name="connsiteY0-358" fmla="*/ 58090 h 685888"/>
              <a:gd name="connsiteX1-359" fmla="*/ 545294 w 644966"/>
              <a:gd name="connsiteY1-360" fmla="*/ 16673 h 685888"/>
              <a:gd name="connsiteX2-361" fmla="*/ 633532 w 644966"/>
              <a:gd name="connsiteY2-362" fmla="*/ 330492 h 685888"/>
              <a:gd name="connsiteX3-363" fmla="*/ 533677 w 644966"/>
              <a:gd name="connsiteY3-364" fmla="*/ 663933 h 685888"/>
              <a:gd name="connsiteX4-365" fmla="*/ 10874 w 644966"/>
              <a:gd name="connsiteY4-366" fmla="*/ 575801 h 685888"/>
              <a:gd name="connsiteX5-367" fmla="*/ 36507 w 644966"/>
              <a:gd name="connsiteY5-368" fmla="*/ 127576 h 685888"/>
              <a:gd name="connsiteX0-369" fmla="*/ 101940 w 642626"/>
              <a:gd name="connsiteY0-370" fmla="*/ 58090 h 654766"/>
              <a:gd name="connsiteX1-371" fmla="*/ 545294 w 642626"/>
              <a:gd name="connsiteY1-372" fmla="*/ 16673 h 654766"/>
              <a:gd name="connsiteX2-373" fmla="*/ 633532 w 642626"/>
              <a:gd name="connsiteY2-374" fmla="*/ 330492 h 654766"/>
              <a:gd name="connsiteX3-375" fmla="*/ 567513 w 642626"/>
              <a:gd name="connsiteY3-376" fmla="*/ 613179 h 654766"/>
              <a:gd name="connsiteX4-377" fmla="*/ 10874 w 642626"/>
              <a:gd name="connsiteY4-378" fmla="*/ 575801 h 654766"/>
              <a:gd name="connsiteX5-379" fmla="*/ 36507 w 642626"/>
              <a:gd name="connsiteY5-380" fmla="*/ 127576 h 654766"/>
              <a:gd name="connsiteX0-381" fmla="*/ 101940 w 642626"/>
              <a:gd name="connsiteY0-382" fmla="*/ 30477 h 627153"/>
              <a:gd name="connsiteX1-383" fmla="*/ 545294 w 642626"/>
              <a:gd name="connsiteY1-384" fmla="*/ 31354 h 627153"/>
              <a:gd name="connsiteX2-385" fmla="*/ 633532 w 642626"/>
              <a:gd name="connsiteY2-386" fmla="*/ 302879 h 627153"/>
              <a:gd name="connsiteX3-387" fmla="*/ 567513 w 642626"/>
              <a:gd name="connsiteY3-388" fmla="*/ 585566 h 627153"/>
              <a:gd name="connsiteX4-389" fmla="*/ 10874 w 642626"/>
              <a:gd name="connsiteY4-390" fmla="*/ 548188 h 627153"/>
              <a:gd name="connsiteX5-391" fmla="*/ 36507 w 642626"/>
              <a:gd name="connsiteY5-392" fmla="*/ 99963 h 627153"/>
              <a:gd name="connsiteX0-393" fmla="*/ 101940 w 641803"/>
              <a:gd name="connsiteY0-394" fmla="*/ 32533 h 629209"/>
              <a:gd name="connsiteX1-395" fmla="*/ 545294 w 641803"/>
              <a:gd name="connsiteY1-396" fmla="*/ 33410 h 629209"/>
              <a:gd name="connsiteX2-397" fmla="*/ 633532 w 641803"/>
              <a:gd name="connsiteY2-398" fmla="*/ 304935 h 629209"/>
              <a:gd name="connsiteX3-399" fmla="*/ 567513 w 641803"/>
              <a:gd name="connsiteY3-400" fmla="*/ 587622 h 629209"/>
              <a:gd name="connsiteX4-401" fmla="*/ 10874 w 641803"/>
              <a:gd name="connsiteY4-402" fmla="*/ 550244 h 629209"/>
              <a:gd name="connsiteX5-403" fmla="*/ 36507 w 641803"/>
              <a:gd name="connsiteY5-404" fmla="*/ 102019 h 629209"/>
              <a:gd name="connsiteX0-405" fmla="*/ 93785 w 633648"/>
              <a:gd name="connsiteY0-406" fmla="*/ 32533 h 629209"/>
              <a:gd name="connsiteX1-407" fmla="*/ 537139 w 633648"/>
              <a:gd name="connsiteY1-408" fmla="*/ 33410 h 629209"/>
              <a:gd name="connsiteX2-409" fmla="*/ 625377 w 633648"/>
              <a:gd name="connsiteY2-410" fmla="*/ 304935 h 629209"/>
              <a:gd name="connsiteX3-411" fmla="*/ 559358 w 633648"/>
              <a:gd name="connsiteY3-412" fmla="*/ 587622 h 629209"/>
              <a:gd name="connsiteX4-413" fmla="*/ 2719 w 633648"/>
              <a:gd name="connsiteY4-414" fmla="*/ 550244 h 629209"/>
              <a:gd name="connsiteX5-415" fmla="*/ 28352 w 633648"/>
              <a:gd name="connsiteY5-416" fmla="*/ 102019 h 629209"/>
              <a:gd name="connsiteX0-417" fmla="*/ 103603 w 643466"/>
              <a:gd name="connsiteY0-418" fmla="*/ 32533 h 629209"/>
              <a:gd name="connsiteX1-419" fmla="*/ 546957 w 643466"/>
              <a:gd name="connsiteY1-420" fmla="*/ 33410 h 629209"/>
              <a:gd name="connsiteX2-421" fmla="*/ 635195 w 643466"/>
              <a:gd name="connsiteY2-422" fmla="*/ 304935 h 629209"/>
              <a:gd name="connsiteX3-423" fmla="*/ 569176 w 643466"/>
              <a:gd name="connsiteY3-424" fmla="*/ 587622 h 629209"/>
              <a:gd name="connsiteX4-425" fmla="*/ 12537 w 643466"/>
              <a:gd name="connsiteY4-426" fmla="*/ 550244 h 629209"/>
              <a:gd name="connsiteX5-427" fmla="*/ 4334 w 643466"/>
              <a:gd name="connsiteY5-428" fmla="*/ 102019 h 629209"/>
              <a:gd name="connsiteX0-429" fmla="*/ 103603 w 643466"/>
              <a:gd name="connsiteY0-430" fmla="*/ 32533 h 613248"/>
              <a:gd name="connsiteX1-431" fmla="*/ 546957 w 643466"/>
              <a:gd name="connsiteY1-432" fmla="*/ 33410 h 613248"/>
              <a:gd name="connsiteX2-433" fmla="*/ 635195 w 643466"/>
              <a:gd name="connsiteY2-434" fmla="*/ 304935 h 613248"/>
              <a:gd name="connsiteX3-435" fmla="*/ 569176 w 643466"/>
              <a:gd name="connsiteY3-436" fmla="*/ 587622 h 613248"/>
              <a:gd name="connsiteX4-437" fmla="*/ 12537 w 643466"/>
              <a:gd name="connsiteY4-438" fmla="*/ 518643 h 613248"/>
              <a:gd name="connsiteX5-439" fmla="*/ 4334 w 643466"/>
              <a:gd name="connsiteY5-440" fmla="*/ 102019 h 613248"/>
              <a:gd name="connsiteX0-441" fmla="*/ 103603 w 622280"/>
              <a:gd name="connsiteY0-442" fmla="*/ 51723 h 632438"/>
              <a:gd name="connsiteX1-443" fmla="*/ 546957 w 622280"/>
              <a:gd name="connsiteY1-444" fmla="*/ 52600 h 632438"/>
              <a:gd name="connsiteX2-445" fmla="*/ 569176 w 622280"/>
              <a:gd name="connsiteY2-446" fmla="*/ 606812 h 632438"/>
              <a:gd name="connsiteX3-447" fmla="*/ 12537 w 622280"/>
              <a:gd name="connsiteY3-448" fmla="*/ 537833 h 632438"/>
              <a:gd name="connsiteX4-449" fmla="*/ 4334 w 622280"/>
              <a:gd name="connsiteY4-450" fmla="*/ 121209 h 632438"/>
              <a:gd name="connsiteX0-451" fmla="*/ 103603 w 640916"/>
              <a:gd name="connsiteY0-452" fmla="*/ 51277 h 628066"/>
              <a:gd name="connsiteX1-453" fmla="*/ 546957 w 640916"/>
              <a:gd name="connsiteY1-454" fmla="*/ 52154 h 628066"/>
              <a:gd name="connsiteX2-455" fmla="*/ 595444 w 640916"/>
              <a:gd name="connsiteY2-456" fmla="*/ 600046 h 628066"/>
              <a:gd name="connsiteX3-457" fmla="*/ 12537 w 640916"/>
              <a:gd name="connsiteY3-458" fmla="*/ 537387 h 628066"/>
              <a:gd name="connsiteX4-459" fmla="*/ 4334 w 640916"/>
              <a:gd name="connsiteY4-460" fmla="*/ 120763 h 628066"/>
              <a:gd name="connsiteX0-461" fmla="*/ 103603 w 629940"/>
              <a:gd name="connsiteY0-462" fmla="*/ 26437 h 603226"/>
              <a:gd name="connsiteX1-463" fmla="*/ 546957 w 629940"/>
              <a:gd name="connsiteY1-464" fmla="*/ 27314 h 603226"/>
              <a:gd name="connsiteX2-465" fmla="*/ 595444 w 629940"/>
              <a:gd name="connsiteY2-466" fmla="*/ 575206 h 603226"/>
              <a:gd name="connsiteX3-467" fmla="*/ 12537 w 629940"/>
              <a:gd name="connsiteY3-468" fmla="*/ 512547 h 603226"/>
              <a:gd name="connsiteX4-469" fmla="*/ 4334 w 629940"/>
              <a:gd name="connsiteY4-470" fmla="*/ 95923 h 603226"/>
              <a:gd name="connsiteX0-471" fmla="*/ 103603 w 651443"/>
              <a:gd name="connsiteY0-472" fmla="*/ 20041 h 614843"/>
              <a:gd name="connsiteX1-473" fmla="*/ 608249 w 651443"/>
              <a:gd name="connsiteY1-474" fmla="*/ 39879 h 614843"/>
              <a:gd name="connsiteX2-475" fmla="*/ 595444 w 651443"/>
              <a:gd name="connsiteY2-476" fmla="*/ 568810 h 614843"/>
              <a:gd name="connsiteX3-477" fmla="*/ 12537 w 651443"/>
              <a:gd name="connsiteY3-478" fmla="*/ 506151 h 614843"/>
              <a:gd name="connsiteX4-479" fmla="*/ 4334 w 651443"/>
              <a:gd name="connsiteY4-480" fmla="*/ 89527 h 614843"/>
              <a:gd name="connsiteX0-481" fmla="*/ 103603 w 640788"/>
              <a:gd name="connsiteY0-482" fmla="*/ 20041 h 614843"/>
              <a:gd name="connsiteX1-483" fmla="*/ 581981 w 640788"/>
              <a:gd name="connsiteY1-484" fmla="*/ 39879 h 614843"/>
              <a:gd name="connsiteX2-485" fmla="*/ 595444 w 640788"/>
              <a:gd name="connsiteY2-486" fmla="*/ 568810 h 614843"/>
              <a:gd name="connsiteX3-487" fmla="*/ 12537 w 640788"/>
              <a:gd name="connsiteY3-488" fmla="*/ 506151 h 614843"/>
              <a:gd name="connsiteX4-489" fmla="*/ 4334 w 640788"/>
              <a:gd name="connsiteY4-490" fmla="*/ 89527 h 614843"/>
              <a:gd name="connsiteX0-491" fmla="*/ 103603 w 673655"/>
              <a:gd name="connsiteY0-492" fmla="*/ 38763 h 618146"/>
              <a:gd name="connsiteX1-493" fmla="*/ 581981 w 673655"/>
              <a:gd name="connsiteY1-494" fmla="*/ 58601 h 618146"/>
              <a:gd name="connsiteX2-495" fmla="*/ 621713 w 673655"/>
              <a:gd name="connsiteY2-496" fmla="*/ 562250 h 618146"/>
              <a:gd name="connsiteX3-497" fmla="*/ 12537 w 673655"/>
              <a:gd name="connsiteY3-498" fmla="*/ 524873 h 618146"/>
              <a:gd name="connsiteX4-499" fmla="*/ 4334 w 673655"/>
              <a:gd name="connsiteY4-500" fmla="*/ 108249 h 618146"/>
              <a:gd name="connsiteX0-501" fmla="*/ 103603 w 654750"/>
              <a:gd name="connsiteY0-502" fmla="*/ 38763 h 605787"/>
              <a:gd name="connsiteX1-503" fmla="*/ 581981 w 654750"/>
              <a:gd name="connsiteY1-504" fmla="*/ 58601 h 605787"/>
              <a:gd name="connsiteX2-505" fmla="*/ 621713 w 654750"/>
              <a:gd name="connsiteY2-506" fmla="*/ 562250 h 605787"/>
              <a:gd name="connsiteX3-507" fmla="*/ 12537 w 654750"/>
              <a:gd name="connsiteY3-508" fmla="*/ 524873 h 605787"/>
              <a:gd name="connsiteX4-509" fmla="*/ 4334 w 654750"/>
              <a:gd name="connsiteY4-510" fmla="*/ 108249 h 605787"/>
              <a:gd name="connsiteX0-511" fmla="*/ 103603 w 643734"/>
              <a:gd name="connsiteY0-512" fmla="*/ 31800 h 598824"/>
              <a:gd name="connsiteX1-513" fmla="*/ 581981 w 643734"/>
              <a:gd name="connsiteY1-514" fmla="*/ 51638 h 598824"/>
              <a:gd name="connsiteX2-515" fmla="*/ 621713 w 643734"/>
              <a:gd name="connsiteY2-516" fmla="*/ 555287 h 598824"/>
              <a:gd name="connsiteX3-517" fmla="*/ 12537 w 643734"/>
              <a:gd name="connsiteY3-518" fmla="*/ 517910 h 598824"/>
              <a:gd name="connsiteX4-519" fmla="*/ 4334 w 643734"/>
              <a:gd name="connsiteY4-520" fmla="*/ 101286 h 598824"/>
              <a:gd name="connsiteX0-521" fmla="*/ 103603 w 643734"/>
              <a:gd name="connsiteY0-522" fmla="*/ 24551 h 591575"/>
              <a:gd name="connsiteX1-523" fmla="*/ 581981 w 643734"/>
              <a:gd name="connsiteY1-524" fmla="*/ 44389 h 591575"/>
              <a:gd name="connsiteX2-525" fmla="*/ 621713 w 643734"/>
              <a:gd name="connsiteY2-526" fmla="*/ 548038 h 591575"/>
              <a:gd name="connsiteX3-527" fmla="*/ 12537 w 643734"/>
              <a:gd name="connsiteY3-528" fmla="*/ 510661 h 591575"/>
              <a:gd name="connsiteX4-529" fmla="*/ 4334 w 643734"/>
              <a:gd name="connsiteY4-530" fmla="*/ 94037 h 591575"/>
              <a:gd name="connsiteX0-531" fmla="*/ 103603 w 643734"/>
              <a:gd name="connsiteY0-532" fmla="*/ 20135 h 587159"/>
              <a:gd name="connsiteX1-533" fmla="*/ 581981 w 643734"/>
              <a:gd name="connsiteY1-534" fmla="*/ 39973 h 587159"/>
              <a:gd name="connsiteX2-535" fmla="*/ 621713 w 643734"/>
              <a:gd name="connsiteY2-536" fmla="*/ 543622 h 587159"/>
              <a:gd name="connsiteX3-537" fmla="*/ 12537 w 643734"/>
              <a:gd name="connsiteY3-538" fmla="*/ 506245 h 587159"/>
              <a:gd name="connsiteX4-539" fmla="*/ 4334 w 643734"/>
              <a:gd name="connsiteY4-540" fmla="*/ 89621 h 587159"/>
              <a:gd name="connsiteX0-541" fmla="*/ 51067 w 657504"/>
              <a:gd name="connsiteY0-542" fmla="*/ 31623 h 592327"/>
              <a:gd name="connsiteX1-543" fmla="*/ 581981 w 657504"/>
              <a:gd name="connsiteY1-544" fmla="*/ 45141 h 592327"/>
              <a:gd name="connsiteX2-545" fmla="*/ 621713 w 657504"/>
              <a:gd name="connsiteY2-546" fmla="*/ 548790 h 592327"/>
              <a:gd name="connsiteX3-547" fmla="*/ 12537 w 657504"/>
              <a:gd name="connsiteY3-548" fmla="*/ 511413 h 592327"/>
              <a:gd name="connsiteX4-549" fmla="*/ 4334 w 657504"/>
              <a:gd name="connsiteY4-550" fmla="*/ 94789 h 592327"/>
              <a:gd name="connsiteX0-551" fmla="*/ 51067 w 676118"/>
              <a:gd name="connsiteY0-552" fmla="*/ 31623 h 604686"/>
              <a:gd name="connsiteX1-553" fmla="*/ 581981 w 676118"/>
              <a:gd name="connsiteY1-554" fmla="*/ 45141 h 604686"/>
              <a:gd name="connsiteX2-555" fmla="*/ 621713 w 676118"/>
              <a:gd name="connsiteY2-556" fmla="*/ 548790 h 604686"/>
              <a:gd name="connsiteX3-557" fmla="*/ 12537 w 676118"/>
              <a:gd name="connsiteY3-558" fmla="*/ 511413 h 604686"/>
              <a:gd name="connsiteX4-559" fmla="*/ 4334 w 676118"/>
              <a:gd name="connsiteY4-560" fmla="*/ 94789 h 604686"/>
              <a:gd name="connsiteX0-561" fmla="*/ 51067 w 659741"/>
              <a:gd name="connsiteY0-562" fmla="*/ 18182 h 591245"/>
              <a:gd name="connsiteX1-563" fmla="*/ 581981 w 659741"/>
              <a:gd name="connsiteY1-564" fmla="*/ 31700 h 591245"/>
              <a:gd name="connsiteX2-565" fmla="*/ 621713 w 659741"/>
              <a:gd name="connsiteY2-566" fmla="*/ 535349 h 591245"/>
              <a:gd name="connsiteX3-567" fmla="*/ 12537 w 659741"/>
              <a:gd name="connsiteY3-568" fmla="*/ 497972 h 591245"/>
              <a:gd name="connsiteX4-569" fmla="*/ 4334 w 659741"/>
              <a:gd name="connsiteY4-570" fmla="*/ 81348 h 591245"/>
              <a:gd name="connsiteX0-571" fmla="*/ 51067 w 671131"/>
              <a:gd name="connsiteY0-572" fmla="*/ 18182 h 591245"/>
              <a:gd name="connsiteX1-573" fmla="*/ 617005 w 671131"/>
              <a:gd name="connsiteY1-574" fmla="*/ 31700 h 591245"/>
              <a:gd name="connsiteX2-575" fmla="*/ 621713 w 671131"/>
              <a:gd name="connsiteY2-576" fmla="*/ 535349 h 591245"/>
              <a:gd name="connsiteX3-577" fmla="*/ 12537 w 671131"/>
              <a:gd name="connsiteY3-578" fmla="*/ 497972 h 591245"/>
              <a:gd name="connsiteX4-579" fmla="*/ 4334 w 671131"/>
              <a:gd name="connsiteY4-580" fmla="*/ 81348 h 591245"/>
              <a:gd name="connsiteX0-581" fmla="*/ 51067 w 648099"/>
              <a:gd name="connsiteY0-582" fmla="*/ 18182 h 578886"/>
              <a:gd name="connsiteX1-583" fmla="*/ 617005 w 648099"/>
              <a:gd name="connsiteY1-584" fmla="*/ 31700 h 578886"/>
              <a:gd name="connsiteX2-585" fmla="*/ 621713 w 648099"/>
              <a:gd name="connsiteY2-586" fmla="*/ 535349 h 578886"/>
              <a:gd name="connsiteX3-587" fmla="*/ 12537 w 648099"/>
              <a:gd name="connsiteY3-588" fmla="*/ 497972 h 578886"/>
              <a:gd name="connsiteX4-589" fmla="*/ 4334 w 648099"/>
              <a:gd name="connsiteY4-590" fmla="*/ 81348 h 578886"/>
              <a:gd name="connsiteX0-591" fmla="*/ 51067 w 648099"/>
              <a:gd name="connsiteY0-592" fmla="*/ 18182 h 565791"/>
              <a:gd name="connsiteX1-593" fmla="*/ 617005 w 648099"/>
              <a:gd name="connsiteY1-594" fmla="*/ 31700 h 565791"/>
              <a:gd name="connsiteX2-595" fmla="*/ 621713 w 648099"/>
              <a:gd name="connsiteY2-596" fmla="*/ 535349 h 565791"/>
              <a:gd name="connsiteX3-597" fmla="*/ 12537 w 648099"/>
              <a:gd name="connsiteY3-598" fmla="*/ 497972 h 565791"/>
              <a:gd name="connsiteX4-599" fmla="*/ 4334 w 648099"/>
              <a:gd name="connsiteY4-600" fmla="*/ 81348 h 565791"/>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648099" h="565791">
                <a:moveTo>
                  <a:pt x="51067" y="18182"/>
                </a:moveTo>
                <a:cubicBezTo>
                  <a:pt x="281003" y="7261"/>
                  <a:pt x="591945" y="-22893"/>
                  <a:pt x="617005" y="31700"/>
                </a:cubicBezTo>
                <a:cubicBezTo>
                  <a:pt x="642065" y="86293"/>
                  <a:pt x="669922" y="489239"/>
                  <a:pt x="621713" y="535349"/>
                </a:cubicBezTo>
                <a:cubicBezTo>
                  <a:pt x="573504" y="581459"/>
                  <a:pt x="32838" y="579874"/>
                  <a:pt x="12537" y="497972"/>
                </a:cubicBezTo>
                <a:cubicBezTo>
                  <a:pt x="992" y="378148"/>
                  <a:pt x="-4426" y="189998"/>
                  <a:pt x="4334" y="81348"/>
                </a:cubicBezTo>
              </a:path>
            </a:pathLst>
          </a:custGeom>
          <a:ln w="22225" cap="rnd">
            <a:solidFill>
              <a:schemeClr val="tx1">
                <a:lumMod val="75000"/>
                <a:lumOff val="25000"/>
              </a:schemeClr>
            </a:solidFill>
            <a:prstDash val="solid"/>
            <a:round/>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r>
              <a:rPr lang="en-US" altLang="zh-CN" spc="-300" dirty="0">
                <a:solidFill>
                  <a:schemeClr val="tx1">
                    <a:lumMod val="95000"/>
                    <a:lumOff val="5000"/>
                  </a:schemeClr>
                </a:solidFill>
                <a:latin typeface="仓耳青禾体-谷力 W05" panose="02020400000000000000" pitchFamily="18" charset="-122"/>
                <a:ea typeface="仓耳青禾体-谷力 W05" panose="02020400000000000000" pitchFamily="18" charset="-122"/>
                <a:cs typeface="+mn-ea"/>
                <a:sym typeface="+mn-lt"/>
              </a:rPr>
              <a:t>Scene 9</a:t>
            </a:r>
            <a:endParaRPr lang="en-US" altLang="zh-CN" spc="-300" dirty="0">
              <a:solidFill>
                <a:schemeClr val="tx1">
                  <a:lumMod val="95000"/>
                  <a:lumOff val="5000"/>
                </a:schemeClr>
              </a:solidFill>
              <a:latin typeface="仓耳青禾体-谷力 W05" panose="02020400000000000000" pitchFamily="18" charset="-122"/>
              <a:ea typeface="仓耳青禾体-谷力 W05" panose="02020400000000000000" pitchFamily="18" charset="-122"/>
              <a:cs typeface="+mn-ea"/>
              <a:sym typeface="+mn-lt"/>
            </a:endParaRPr>
          </a:p>
        </p:txBody>
      </p:sp>
      <p:sp useBgFill="1">
        <p:nvSpPr>
          <p:cNvPr id="7" name="椭圆 31"/>
          <p:cNvSpPr/>
          <p:nvPr>
            <p:custDataLst>
              <p:tags r:id="rId3"/>
            </p:custDataLst>
          </p:nvPr>
        </p:nvSpPr>
        <p:spPr>
          <a:xfrm>
            <a:off x="6012180" y="1478915"/>
            <a:ext cx="1131570" cy="483235"/>
          </a:xfrm>
          <a:custGeom>
            <a:avLst/>
            <a:gdLst>
              <a:gd name="connsiteX0" fmla="*/ 0 w 656493"/>
              <a:gd name="connsiteY0" fmla="*/ 316523 h 633046"/>
              <a:gd name="connsiteX1" fmla="*/ 328247 w 656493"/>
              <a:gd name="connsiteY1" fmla="*/ 0 h 633046"/>
              <a:gd name="connsiteX2" fmla="*/ 656494 w 656493"/>
              <a:gd name="connsiteY2" fmla="*/ 316523 h 633046"/>
              <a:gd name="connsiteX3" fmla="*/ 328247 w 656493"/>
              <a:gd name="connsiteY3" fmla="*/ 633046 h 633046"/>
              <a:gd name="connsiteX4" fmla="*/ 0 w 656493"/>
              <a:gd name="connsiteY4" fmla="*/ 316523 h 633046"/>
              <a:gd name="connsiteX0-1" fmla="*/ 328247 w 656494"/>
              <a:gd name="connsiteY0-2" fmla="*/ 0 h 633046"/>
              <a:gd name="connsiteX1-3" fmla="*/ 656494 w 656494"/>
              <a:gd name="connsiteY1-4" fmla="*/ 316523 h 633046"/>
              <a:gd name="connsiteX2-5" fmla="*/ 328247 w 656494"/>
              <a:gd name="connsiteY2-6" fmla="*/ 633046 h 633046"/>
              <a:gd name="connsiteX3-7" fmla="*/ 0 w 656494"/>
              <a:gd name="connsiteY3-8" fmla="*/ 316523 h 633046"/>
              <a:gd name="connsiteX4-9" fmla="*/ 419687 w 656494"/>
              <a:gd name="connsiteY4-10" fmla="*/ 91440 h 633046"/>
              <a:gd name="connsiteX0-11" fmla="*/ 402964 w 731211"/>
              <a:gd name="connsiteY0-12" fmla="*/ 0 h 633046"/>
              <a:gd name="connsiteX1-13" fmla="*/ 731211 w 731211"/>
              <a:gd name="connsiteY1-14" fmla="*/ 316523 h 633046"/>
              <a:gd name="connsiteX2-15" fmla="*/ 402964 w 731211"/>
              <a:gd name="connsiteY2-16" fmla="*/ 633046 h 633046"/>
              <a:gd name="connsiteX3-17" fmla="*/ 74717 w 731211"/>
              <a:gd name="connsiteY3-18" fmla="*/ 316523 h 633046"/>
              <a:gd name="connsiteX4-19" fmla="*/ 161895 w 731211"/>
              <a:gd name="connsiteY4-20" fmla="*/ 152400 h 633046"/>
              <a:gd name="connsiteX0-21" fmla="*/ 353700 w 681947"/>
              <a:gd name="connsiteY0-22" fmla="*/ 0 h 633046"/>
              <a:gd name="connsiteX1-23" fmla="*/ 681947 w 681947"/>
              <a:gd name="connsiteY1-24" fmla="*/ 316523 h 633046"/>
              <a:gd name="connsiteX2-25" fmla="*/ 353700 w 681947"/>
              <a:gd name="connsiteY2-26" fmla="*/ 633046 h 633046"/>
              <a:gd name="connsiteX3-27" fmla="*/ 25453 w 681947"/>
              <a:gd name="connsiteY3-28" fmla="*/ 316523 h 633046"/>
              <a:gd name="connsiteX4-29" fmla="*/ 112631 w 681947"/>
              <a:gd name="connsiteY4-30" fmla="*/ 152400 h 633046"/>
              <a:gd name="connsiteX0-31" fmla="*/ 341249 w 669496"/>
              <a:gd name="connsiteY0-32" fmla="*/ 0 h 633046"/>
              <a:gd name="connsiteX1-33" fmla="*/ 669496 w 669496"/>
              <a:gd name="connsiteY1-34" fmla="*/ 316523 h 633046"/>
              <a:gd name="connsiteX2-35" fmla="*/ 341249 w 669496"/>
              <a:gd name="connsiteY2-36" fmla="*/ 633046 h 633046"/>
              <a:gd name="connsiteX3-37" fmla="*/ 13002 w 669496"/>
              <a:gd name="connsiteY3-38" fmla="*/ 316523 h 633046"/>
              <a:gd name="connsiteX4-39" fmla="*/ 100180 w 669496"/>
              <a:gd name="connsiteY4-40" fmla="*/ 152400 h 633046"/>
              <a:gd name="connsiteX0-41" fmla="*/ 347951 w 676198"/>
              <a:gd name="connsiteY0-42" fmla="*/ 0 h 633046"/>
              <a:gd name="connsiteX1-43" fmla="*/ 676198 w 676198"/>
              <a:gd name="connsiteY1-44" fmla="*/ 316523 h 633046"/>
              <a:gd name="connsiteX2-45" fmla="*/ 347951 w 676198"/>
              <a:gd name="connsiteY2-46" fmla="*/ 633046 h 633046"/>
              <a:gd name="connsiteX3-47" fmla="*/ 19704 w 676198"/>
              <a:gd name="connsiteY3-48" fmla="*/ 316523 h 633046"/>
              <a:gd name="connsiteX4-49" fmla="*/ 79173 w 676198"/>
              <a:gd name="connsiteY4-50" fmla="*/ 113607 h 633046"/>
              <a:gd name="connsiteX0-51" fmla="*/ 333371 w 661618"/>
              <a:gd name="connsiteY0-52" fmla="*/ 0 h 633046"/>
              <a:gd name="connsiteX1-53" fmla="*/ 661618 w 661618"/>
              <a:gd name="connsiteY1-54" fmla="*/ 316523 h 633046"/>
              <a:gd name="connsiteX2-55" fmla="*/ 333371 w 661618"/>
              <a:gd name="connsiteY2-56" fmla="*/ 633046 h 633046"/>
              <a:gd name="connsiteX3-57" fmla="*/ 5124 w 661618"/>
              <a:gd name="connsiteY3-58" fmla="*/ 316523 h 633046"/>
              <a:gd name="connsiteX4-59" fmla="*/ 64593 w 661618"/>
              <a:gd name="connsiteY4-60" fmla="*/ 113607 h 633046"/>
              <a:gd name="connsiteX0-61" fmla="*/ 178200 w 661618"/>
              <a:gd name="connsiteY0-62" fmla="*/ 0 h 583170"/>
              <a:gd name="connsiteX1-63" fmla="*/ 661618 w 661618"/>
              <a:gd name="connsiteY1-64" fmla="*/ 266647 h 583170"/>
              <a:gd name="connsiteX2-65" fmla="*/ 333371 w 661618"/>
              <a:gd name="connsiteY2-66" fmla="*/ 583170 h 583170"/>
              <a:gd name="connsiteX3-67" fmla="*/ 5124 w 661618"/>
              <a:gd name="connsiteY3-68" fmla="*/ 266647 h 583170"/>
              <a:gd name="connsiteX4-69" fmla="*/ 64593 w 661618"/>
              <a:gd name="connsiteY4-70" fmla="*/ 63731 h 583170"/>
              <a:gd name="connsiteX0-71" fmla="*/ 178200 w 662133"/>
              <a:gd name="connsiteY0-72" fmla="*/ 66578 h 649748"/>
              <a:gd name="connsiteX1-73" fmla="*/ 412660 w 662133"/>
              <a:gd name="connsiteY1-74" fmla="*/ 10947 h 649748"/>
              <a:gd name="connsiteX2-75" fmla="*/ 661618 w 662133"/>
              <a:gd name="connsiteY2-76" fmla="*/ 333225 h 649748"/>
              <a:gd name="connsiteX3-77" fmla="*/ 333371 w 662133"/>
              <a:gd name="connsiteY3-78" fmla="*/ 649748 h 649748"/>
              <a:gd name="connsiteX4-79" fmla="*/ 5124 w 662133"/>
              <a:gd name="connsiteY4-80" fmla="*/ 333225 h 649748"/>
              <a:gd name="connsiteX5" fmla="*/ 64593 w 662133"/>
              <a:gd name="connsiteY5" fmla="*/ 130309 h 649748"/>
              <a:gd name="connsiteX0-81" fmla="*/ 178200 w 662148"/>
              <a:gd name="connsiteY0-82" fmla="*/ 66578 h 649748"/>
              <a:gd name="connsiteX1-83" fmla="*/ 412660 w 662148"/>
              <a:gd name="connsiteY1-84" fmla="*/ 10947 h 649748"/>
              <a:gd name="connsiteX2-85" fmla="*/ 661618 w 662148"/>
              <a:gd name="connsiteY2-86" fmla="*/ 333225 h 649748"/>
              <a:gd name="connsiteX3-87" fmla="*/ 333371 w 662148"/>
              <a:gd name="connsiteY3-88" fmla="*/ 649748 h 649748"/>
              <a:gd name="connsiteX4-89" fmla="*/ 5124 w 662148"/>
              <a:gd name="connsiteY4-90" fmla="*/ 333225 h 649748"/>
              <a:gd name="connsiteX5-91" fmla="*/ 64593 w 662148"/>
              <a:gd name="connsiteY5-92" fmla="*/ 130309 h 649748"/>
              <a:gd name="connsiteX0-93" fmla="*/ 178200 w 662148"/>
              <a:gd name="connsiteY0-94" fmla="*/ 61032 h 644202"/>
              <a:gd name="connsiteX1-95" fmla="*/ 412660 w 662148"/>
              <a:gd name="connsiteY1-96" fmla="*/ 5401 h 644202"/>
              <a:gd name="connsiteX2-97" fmla="*/ 661618 w 662148"/>
              <a:gd name="connsiteY2-98" fmla="*/ 327679 h 644202"/>
              <a:gd name="connsiteX3-99" fmla="*/ 333371 w 662148"/>
              <a:gd name="connsiteY3-100" fmla="*/ 644202 h 644202"/>
              <a:gd name="connsiteX4-101" fmla="*/ 5124 w 662148"/>
              <a:gd name="connsiteY4-102" fmla="*/ 327679 h 644202"/>
              <a:gd name="connsiteX5-103" fmla="*/ 64593 w 662148"/>
              <a:gd name="connsiteY5-104" fmla="*/ 124763 h 644202"/>
              <a:gd name="connsiteX0-105" fmla="*/ 178200 w 662148"/>
              <a:gd name="connsiteY0-106" fmla="*/ 75865 h 659035"/>
              <a:gd name="connsiteX1-107" fmla="*/ 168819 w 662148"/>
              <a:gd name="connsiteY1-108" fmla="*/ 31317 h 659035"/>
              <a:gd name="connsiteX2-109" fmla="*/ 412660 w 662148"/>
              <a:gd name="connsiteY2-110" fmla="*/ 20234 h 659035"/>
              <a:gd name="connsiteX3-111" fmla="*/ 661618 w 662148"/>
              <a:gd name="connsiteY3-112" fmla="*/ 342512 h 659035"/>
              <a:gd name="connsiteX4-113" fmla="*/ 333371 w 662148"/>
              <a:gd name="connsiteY4-114" fmla="*/ 659035 h 659035"/>
              <a:gd name="connsiteX5-115" fmla="*/ 5124 w 662148"/>
              <a:gd name="connsiteY5-116" fmla="*/ 342512 h 659035"/>
              <a:gd name="connsiteX6" fmla="*/ 64593 w 662148"/>
              <a:gd name="connsiteY6" fmla="*/ 139596 h 659035"/>
              <a:gd name="connsiteX0-117" fmla="*/ 178200 w 662148"/>
              <a:gd name="connsiteY0-118" fmla="*/ 68901 h 652071"/>
              <a:gd name="connsiteX1-119" fmla="*/ 130026 w 662148"/>
              <a:gd name="connsiteY1-120" fmla="*/ 68688 h 652071"/>
              <a:gd name="connsiteX2-121" fmla="*/ 412660 w 662148"/>
              <a:gd name="connsiteY2-122" fmla="*/ 13270 h 652071"/>
              <a:gd name="connsiteX3-123" fmla="*/ 661618 w 662148"/>
              <a:gd name="connsiteY3-124" fmla="*/ 335548 h 652071"/>
              <a:gd name="connsiteX4-125" fmla="*/ 333371 w 662148"/>
              <a:gd name="connsiteY4-126" fmla="*/ 652071 h 652071"/>
              <a:gd name="connsiteX5-127" fmla="*/ 5124 w 662148"/>
              <a:gd name="connsiteY5-128" fmla="*/ 335548 h 652071"/>
              <a:gd name="connsiteX6-129" fmla="*/ 64593 w 662148"/>
              <a:gd name="connsiteY6-130" fmla="*/ 132632 h 652071"/>
              <a:gd name="connsiteX0-131" fmla="*/ 178200 w 662220"/>
              <a:gd name="connsiteY0-132" fmla="*/ 68901 h 652071"/>
              <a:gd name="connsiteX1-133" fmla="*/ 130026 w 662220"/>
              <a:gd name="connsiteY1-134" fmla="*/ 68688 h 652071"/>
              <a:gd name="connsiteX2-135" fmla="*/ 412660 w 662220"/>
              <a:gd name="connsiteY2-136" fmla="*/ 13270 h 652071"/>
              <a:gd name="connsiteX3-137" fmla="*/ 661618 w 662220"/>
              <a:gd name="connsiteY3-138" fmla="*/ 335548 h 652071"/>
              <a:gd name="connsiteX4-139" fmla="*/ 333371 w 662220"/>
              <a:gd name="connsiteY4-140" fmla="*/ 652071 h 652071"/>
              <a:gd name="connsiteX5-141" fmla="*/ 5124 w 662220"/>
              <a:gd name="connsiteY5-142" fmla="*/ 335548 h 652071"/>
              <a:gd name="connsiteX6-143" fmla="*/ 64593 w 662220"/>
              <a:gd name="connsiteY6-144" fmla="*/ 132632 h 652071"/>
              <a:gd name="connsiteX0-145" fmla="*/ 178200 w 662220"/>
              <a:gd name="connsiteY0-146" fmla="*/ 58449 h 641619"/>
              <a:gd name="connsiteX1-147" fmla="*/ 130026 w 662220"/>
              <a:gd name="connsiteY1-148" fmla="*/ 58236 h 641619"/>
              <a:gd name="connsiteX2-149" fmla="*/ 412660 w 662220"/>
              <a:gd name="connsiteY2-150" fmla="*/ 2818 h 641619"/>
              <a:gd name="connsiteX3-151" fmla="*/ 661618 w 662220"/>
              <a:gd name="connsiteY3-152" fmla="*/ 325096 h 641619"/>
              <a:gd name="connsiteX4-153" fmla="*/ 333371 w 662220"/>
              <a:gd name="connsiteY4-154" fmla="*/ 641619 h 641619"/>
              <a:gd name="connsiteX5-155" fmla="*/ 5124 w 662220"/>
              <a:gd name="connsiteY5-156" fmla="*/ 325096 h 641619"/>
              <a:gd name="connsiteX6-157" fmla="*/ 64593 w 662220"/>
              <a:gd name="connsiteY6-158" fmla="*/ 122180 h 641619"/>
              <a:gd name="connsiteX0-159" fmla="*/ 178200 w 662220"/>
              <a:gd name="connsiteY0-160" fmla="*/ 58449 h 641619"/>
              <a:gd name="connsiteX1-161" fmla="*/ 130026 w 662220"/>
              <a:gd name="connsiteY1-162" fmla="*/ 58236 h 641619"/>
              <a:gd name="connsiteX2-163" fmla="*/ 412660 w 662220"/>
              <a:gd name="connsiteY2-164" fmla="*/ 2818 h 641619"/>
              <a:gd name="connsiteX3-165" fmla="*/ 661618 w 662220"/>
              <a:gd name="connsiteY3-166" fmla="*/ 325096 h 641619"/>
              <a:gd name="connsiteX4-167" fmla="*/ 333371 w 662220"/>
              <a:gd name="connsiteY4-168" fmla="*/ 641619 h 641619"/>
              <a:gd name="connsiteX5-169" fmla="*/ 5124 w 662220"/>
              <a:gd name="connsiteY5-170" fmla="*/ 325096 h 641619"/>
              <a:gd name="connsiteX6-171" fmla="*/ 64593 w 662220"/>
              <a:gd name="connsiteY6-172" fmla="*/ 122180 h 641619"/>
              <a:gd name="connsiteX0-173" fmla="*/ 178200 w 662220"/>
              <a:gd name="connsiteY0-174" fmla="*/ 58449 h 641619"/>
              <a:gd name="connsiteX1-175" fmla="*/ 130026 w 662220"/>
              <a:gd name="connsiteY1-176" fmla="*/ 58236 h 641619"/>
              <a:gd name="connsiteX2-177" fmla="*/ 412660 w 662220"/>
              <a:gd name="connsiteY2-178" fmla="*/ 2818 h 641619"/>
              <a:gd name="connsiteX3-179" fmla="*/ 661618 w 662220"/>
              <a:gd name="connsiteY3-180" fmla="*/ 325096 h 641619"/>
              <a:gd name="connsiteX4-181" fmla="*/ 333371 w 662220"/>
              <a:gd name="connsiteY4-182" fmla="*/ 641619 h 641619"/>
              <a:gd name="connsiteX5-183" fmla="*/ 5124 w 662220"/>
              <a:gd name="connsiteY5-184" fmla="*/ 325096 h 641619"/>
              <a:gd name="connsiteX6-185" fmla="*/ 64593 w 662220"/>
              <a:gd name="connsiteY6-186" fmla="*/ 122180 h 641619"/>
              <a:gd name="connsiteX0-187" fmla="*/ 178200 w 662220"/>
              <a:gd name="connsiteY0-188" fmla="*/ 58449 h 641619"/>
              <a:gd name="connsiteX1-189" fmla="*/ 130026 w 662220"/>
              <a:gd name="connsiteY1-190" fmla="*/ 58236 h 641619"/>
              <a:gd name="connsiteX2-191" fmla="*/ 412660 w 662220"/>
              <a:gd name="connsiteY2-192" fmla="*/ 2818 h 641619"/>
              <a:gd name="connsiteX3-193" fmla="*/ 661618 w 662220"/>
              <a:gd name="connsiteY3-194" fmla="*/ 325096 h 641619"/>
              <a:gd name="connsiteX4-195" fmla="*/ 333371 w 662220"/>
              <a:gd name="connsiteY4-196" fmla="*/ 641619 h 641619"/>
              <a:gd name="connsiteX5-197" fmla="*/ 5124 w 662220"/>
              <a:gd name="connsiteY5-198" fmla="*/ 325096 h 641619"/>
              <a:gd name="connsiteX6-199" fmla="*/ 64593 w 662220"/>
              <a:gd name="connsiteY6-200" fmla="*/ 122180 h 641619"/>
              <a:gd name="connsiteX0-201" fmla="*/ 178200 w 662220"/>
              <a:gd name="connsiteY0-202" fmla="*/ 58449 h 641619"/>
              <a:gd name="connsiteX1-203" fmla="*/ 130026 w 662220"/>
              <a:gd name="connsiteY1-204" fmla="*/ 58236 h 641619"/>
              <a:gd name="connsiteX2-205" fmla="*/ 412660 w 662220"/>
              <a:gd name="connsiteY2-206" fmla="*/ 2818 h 641619"/>
              <a:gd name="connsiteX3-207" fmla="*/ 661618 w 662220"/>
              <a:gd name="connsiteY3-208" fmla="*/ 325096 h 641619"/>
              <a:gd name="connsiteX4-209" fmla="*/ 333371 w 662220"/>
              <a:gd name="connsiteY4-210" fmla="*/ 641619 h 641619"/>
              <a:gd name="connsiteX5-211" fmla="*/ 5124 w 662220"/>
              <a:gd name="connsiteY5-212" fmla="*/ 325096 h 641619"/>
              <a:gd name="connsiteX6-213" fmla="*/ 64593 w 662220"/>
              <a:gd name="connsiteY6-214" fmla="*/ 122180 h 641619"/>
              <a:gd name="connsiteX0-215" fmla="*/ 176252 w 660272"/>
              <a:gd name="connsiteY0-216" fmla="*/ 58449 h 641619"/>
              <a:gd name="connsiteX1-217" fmla="*/ 128078 w 660272"/>
              <a:gd name="connsiteY1-218" fmla="*/ 58236 h 641619"/>
              <a:gd name="connsiteX2-219" fmla="*/ 410712 w 660272"/>
              <a:gd name="connsiteY2-220" fmla="*/ 2818 h 641619"/>
              <a:gd name="connsiteX3-221" fmla="*/ 659670 w 660272"/>
              <a:gd name="connsiteY3-222" fmla="*/ 325096 h 641619"/>
              <a:gd name="connsiteX4-223" fmla="*/ 331423 w 660272"/>
              <a:gd name="connsiteY4-224" fmla="*/ 641619 h 641619"/>
              <a:gd name="connsiteX5-225" fmla="*/ 3176 w 660272"/>
              <a:gd name="connsiteY5-226" fmla="*/ 325096 h 641619"/>
              <a:gd name="connsiteX6-227" fmla="*/ 62645 w 660272"/>
              <a:gd name="connsiteY6-228" fmla="*/ 122180 h 641619"/>
              <a:gd name="connsiteX0-229" fmla="*/ 253837 w 660272"/>
              <a:gd name="connsiteY0-230" fmla="*/ 30740 h 641619"/>
              <a:gd name="connsiteX1-231" fmla="*/ 128078 w 660272"/>
              <a:gd name="connsiteY1-232" fmla="*/ 58236 h 641619"/>
              <a:gd name="connsiteX2-233" fmla="*/ 410712 w 660272"/>
              <a:gd name="connsiteY2-234" fmla="*/ 2818 h 641619"/>
              <a:gd name="connsiteX3-235" fmla="*/ 659670 w 660272"/>
              <a:gd name="connsiteY3-236" fmla="*/ 325096 h 641619"/>
              <a:gd name="connsiteX4-237" fmla="*/ 331423 w 660272"/>
              <a:gd name="connsiteY4-238" fmla="*/ 641619 h 641619"/>
              <a:gd name="connsiteX5-239" fmla="*/ 3176 w 660272"/>
              <a:gd name="connsiteY5-240" fmla="*/ 325096 h 641619"/>
              <a:gd name="connsiteX6-241" fmla="*/ 62645 w 660272"/>
              <a:gd name="connsiteY6-242" fmla="*/ 122180 h 641619"/>
              <a:gd name="connsiteX0-243" fmla="*/ 253837 w 660191"/>
              <a:gd name="connsiteY0-244" fmla="*/ 41069 h 651948"/>
              <a:gd name="connsiteX1-245" fmla="*/ 161329 w 660191"/>
              <a:gd name="connsiteY1-246" fmla="*/ 63023 h 651948"/>
              <a:gd name="connsiteX2-247" fmla="*/ 410712 w 660191"/>
              <a:gd name="connsiteY2-248" fmla="*/ 13147 h 651948"/>
              <a:gd name="connsiteX3-249" fmla="*/ 659670 w 660191"/>
              <a:gd name="connsiteY3-250" fmla="*/ 335425 h 651948"/>
              <a:gd name="connsiteX4-251" fmla="*/ 331423 w 660191"/>
              <a:gd name="connsiteY4-252" fmla="*/ 651948 h 651948"/>
              <a:gd name="connsiteX5-253" fmla="*/ 3176 w 660191"/>
              <a:gd name="connsiteY5-254" fmla="*/ 335425 h 651948"/>
              <a:gd name="connsiteX6-255" fmla="*/ 62645 w 660191"/>
              <a:gd name="connsiteY6-256" fmla="*/ 132509 h 651948"/>
              <a:gd name="connsiteX0-257" fmla="*/ 253837 w 660897"/>
              <a:gd name="connsiteY0-258" fmla="*/ 45475 h 656354"/>
              <a:gd name="connsiteX1-259" fmla="*/ 161329 w 660897"/>
              <a:gd name="connsiteY1-260" fmla="*/ 67429 h 656354"/>
              <a:gd name="connsiteX2-261" fmla="*/ 410712 w 660897"/>
              <a:gd name="connsiteY2-262" fmla="*/ 17553 h 656354"/>
              <a:gd name="connsiteX3-263" fmla="*/ 659670 w 660897"/>
              <a:gd name="connsiteY3-264" fmla="*/ 339831 h 656354"/>
              <a:gd name="connsiteX4-265" fmla="*/ 331423 w 660897"/>
              <a:gd name="connsiteY4-266" fmla="*/ 656354 h 656354"/>
              <a:gd name="connsiteX5-267" fmla="*/ 3176 w 660897"/>
              <a:gd name="connsiteY5-268" fmla="*/ 339831 h 656354"/>
              <a:gd name="connsiteX6-269" fmla="*/ 62645 w 660897"/>
              <a:gd name="connsiteY6-270" fmla="*/ 136915 h 656354"/>
              <a:gd name="connsiteX0-271" fmla="*/ 253837 w 660406"/>
              <a:gd name="connsiteY0-272" fmla="*/ 41070 h 651949"/>
              <a:gd name="connsiteX1-273" fmla="*/ 161329 w 660406"/>
              <a:gd name="connsiteY1-274" fmla="*/ 63024 h 651949"/>
              <a:gd name="connsiteX2-275" fmla="*/ 410712 w 660406"/>
              <a:gd name="connsiteY2-276" fmla="*/ 13148 h 651949"/>
              <a:gd name="connsiteX3-277" fmla="*/ 659670 w 660406"/>
              <a:gd name="connsiteY3-278" fmla="*/ 335426 h 651949"/>
              <a:gd name="connsiteX4-279" fmla="*/ 331423 w 660406"/>
              <a:gd name="connsiteY4-280" fmla="*/ 651949 h 651949"/>
              <a:gd name="connsiteX5-281" fmla="*/ 3176 w 660406"/>
              <a:gd name="connsiteY5-282" fmla="*/ 335426 h 651949"/>
              <a:gd name="connsiteX6-283" fmla="*/ 62645 w 660406"/>
              <a:gd name="connsiteY6-284" fmla="*/ 132510 h 651949"/>
              <a:gd name="connsiteX0-285" fmla="*/ 161329 w 660406"/>
              <a:gd name="connsiteY0-286" fmla="*/ 63024 h 651949"/>
              <a:gd name="connsiteX1-287" fmla="*/ 410712 w 660406"/>
              <a:gd name="connsiteY1-288" fmla="*/ 13148 h 651949"/>
              <a:gd name="connsiteX2-289" fmla="*/ 659670 w 660406"/>
              <a:gd name="connsiteY2-290" fmla="*/ 335426 h 651949"/>
              <a:gd name="connsiteX3-291" fmla="*/ 331423 w 660406"/>
              <a:gd name="connsiteY3-292" fmla="*/ 651949 h 651949"/>
              <a:gd name="connsiteX4-293" fmla="*/ 3176 w 660406"/>
              <a:gd name="connsiteY4-294" fmla="*/ 335426 h 651949"/>
              <a:gd name="connsiteX5-295" fmla="*/ 62645 w 660406"/>
              <a:gd name="connsiteY5-296" fmla="*/ 132510 h 651949"/>
              <a:gd name="connsiteX0-297" fmla="*/ 128078 w 660207"/>
              <a:gd name="connsiteY0-298" fmla="*/ 63024 h 651949"/>
              <a:gd name="connsiteX1-299" fmla="*/ 410712 w 660207"/>
              <a:gd name="connsiteY1-300" fmla="*/ 13148 h 651949"/>
              <a:gd name="connsiteX2-301" fmla="*/ 659670 w 660207"/>
              <a:gd name="connsiteY2-302" fmla="*/ 335426 h 651949"/>
              <a:gd name="connsiteX3-303" fmla="*/ 331423 w 660207"/>
              <a:gd name="connsiteY3-304" fmla="*/ 651949 h 651949"/>
              <a:gd name="connsiteX4-305" fmla="*/ 3176 w 660207"/>
              <a:gd name="connsiteY4-306" fmla="*/ 335426 h 651949"/>
              <a:gd name="connsiteX5-307" fmla="*/ 62645 w 660207"/>
              <a:gd name="connsiteY5-308" fmla="*/ 132510 h 651949"/>
              <a:gd name="connsiteX0-309" fmla="*/ 128078 w 660438"/>
              <a:gd name="connsiteY0-310" fmla="*/ 60888 h 649813"/>
              <a:gd name="connsiteX1-311" fmla="*/ 410712 w 660438"/>
              <a:gd name="connsiteY1-312" fmla="*/ 11012 h 649813"/>
              <a:gd name="connsiteX2-313" fmla="*/ 659670 w 660438"/>
              <a:gd name="connsiteY2-314" fmla="*/ 333290 h 649813"/>
              <a:gd name="connsiteX3-315" fmla="*/ 331423 w 660438"/>
              <a:gd name="connsiteY3-316" fmla="*/ 649813 h 649813"/>
              <a:gd name="connsiteX4-317" fmla="*/ 3176 w 660438"/>
              <a:gd name="connsiteY4-318" fmla="*/ 333290 h 649813"/>
              <a:gd name="connsiteX5-319" fmla="*/ 62645 w 660438"/>
              <a:gd name="connsiteY5-320" fmla="*/ 130374 h 649813"/>
              <a:gd name="connsiteX0-321" fmla="*/ 128078 w 660438"/>
              <a:gd name="connsiteY0-322" fmla="*/ 64927 h 653852"/>
              <a:gd name="connsiteX1-323" fmla="*/ 410712 w 660438"/>
              <a:gd name="connsiteY1-324" fmla="*/ 15051 h 653852"/>
              <a:gd name="connsiteX2-325" fmla="*/ 659670 w 660438"/>
              <a:gd name="connsiteY2-326" fmla="*/ 337329 h 653852"/>
              <a:gd name="connsiteX3-327" fmla="*/ 331423 w 660438"/>
              <a:gd name="connsiteY3-328" fmla="*/ 653852 h 653852"/>
              <a:gd name="connsiteX4-329" fmla="*/ 3176 w 660438"/>
              <a:gd name="connsiteY4-330" fmla="*/ 337329 h 653852"/>
              <a:gd name="connsiteX5-331" fmla="*/ 62645 w 660438"/>
              <a:gd name="connsiteY5-332" fmla="*/ 134413 h 653852"/>
              <a:gd name="connsiteX0-333" fmla="*/ 128078 w 687378"/>
              <a:gd name="connsiteY0-334" fmla="*/ 58090 h 647015"/>
              <a:gd name="connsiteX1-335" fmla="*/ 571432 w 687378"/>
              <a:gd name="connsiteY1-336" fmla="*/ 16673 h 647015"/>
              <a:gd name="connsiteX2-337" fmla="*/ 659670 w 687378"/>
              <a:gd name="connsiteY2-338" fmla="*/ 330492 h 647015"/>
              <a:gd name="connsiteX3-339" fmla="*/ 331423 w 687378"/>
              <a:gd name="connsiteY3-340" fmla="*/ 647015 h 647015"/>
              <a:gd name="connsiteX4-341" fmla="*/ 3176 w 687378"/>
              <a:gd name="connsiteY4-342" fmla="*/ 330492 h 647015"/>
              <a:gd name="connsiteX5-343" fmla="*/ 62645 w 687378"/>
              <a:gd name="connsiteY5-344" fmla="*/ 127576 h 647015"/>
              <a:gd name="connsiteX0-345" fmla="*/ 128078 w 677145"/>
              <a:gd name="connsiteY0-346" fmla="*/ 58090 h 663933"/>
              <a:gd name="connsiteX1-347" fmla="*/ 571432 w 677145"/>
              <a:gd name="connsiteY1-348" fmla="*/ 16673 h 663933"/>
              <a:gd name="connsiteX2-349" fmla="*/ 659670 w 677145"/>
              <a:gd name="connsiteY2-350" fmla="*/ 330492 h 663933"/>
              <a:gd name="connsiteX3-351" fmla="*/ 559815 w 677145"/>
              <a:gd name="connsiteY3-352" fmla="*/ 663933 h 663933"/>
              <a:gd name="connsiteX4-353" fmla="*/ 3176 w 677145"/>
              <a:gd name="connsiteY4-354" fmla="*/ 330492 h 663933"/>
              <a:gd name="connsiteX5-355" fmla="*/ 62645 w 677145"/>
              <a:gd name="connsiteY5-356" fmla="*/ 127576 h 663933"/>
              <a:gd name="connsiteX0-357" fmla="*/ 101940 w 644966"/>
              <a:gd name="connsiteY0-358" fmla="*/ 58090 h 685888"/>
              <a:gd name="connsiteX1-359" fmla="*/ 545294 w 644966"/>
              <a:gd name="connsiteY1-360" fmla="*/ 16673 h 685888"/>
              <a:gd name="connsiteX2-361" fmla="*/ 633532 w 644966"/>
              <a:gd name="connsiteY2-362" fmla="*/ 330492 h 685888"/>
              <a:gd name="connsiteX3-363" fmla="*/ 533677 w 644966"/>
              <a:gd name="connsiteY3-364" fmla="*/ 663933 h 685888"/>
              <a:gd name="connsiteX4-365" fmla="*/ 10874 w 644966"/>
              <a:gd name="connsiteY4-366" fmla="*/ 575801 h 685888"/>
              <a:gd name="connsiteX5-367" fmla="*/ 36507 w 644966"/>
              <a:gd name="connsiteY5-368" fmla="*/ 127576 h 685888"/>
              <a:gd name="connsiteX0-369" fmla="*/ 101940 w 642626"/>
              <a:gd name="connsiteY0-370" fmla="*/ 58090 h 654766"/>
              <a:gd name="connsiteX1-371" fmla="*/ 545294 w 642626"/>
              <a:gd name="connsiteY1-372" fmla="*/ 16673 h 654766"/>
              <a:gd name="connsiteX2-373" fmla="*/ 633532 w 642626"/>
              <a:gd name="connsiteY2-374" fmla="*/ 330492 h 654766"/>
              <a:gd name="connsiteX3-375" fmla="*/ 567513 w 642626"/>
              <a:gd name="connsiteY3-376" fmla="*/ 613179 h 654766"/>
              <a:gd name="connsiteX4-377" fmla="*/ 10874 w 642626"/>
              <a:gd name="connsiteY4-378" fmla="*/ 575801 h 654766"/>
              <a:gd name="connsiteX5-379" fmla="*/ 36507 w 642626"/>
              <a:gd name="connsiteY5-380" fmla="*/ 127576 h 654766"/>
              <a:gd name="connsiteX0-381" fmla="*/ 101940 w 642626"/>
              <a:gd name="connsiteY0-382" fmla="*/ 30477 h 627153"/>
              <a:gd name="connsiteX1-383" fmla="*/ 545294 w 642626"/>
              <a:gd name="connsiteY1-384" fmla="*/ 31354 h 627153"/>
              <a:gd name="connsiteX2-385" fmla="*/ 633532 w 642626"/>
              <a:gd name="connsiteY2-386" fmla="*/ 302879 h 627153"/>
              <a:gd name="connsiteX3-387" fmla="*/ 567513 w 642626"/>
              <a:gd name="connsiteY3-388" fmla="*/ 585566 h 627153"/>
              <a:gd name="connsiteX4-389" fmla="*/ 10874 w 642626"/>
              <a:gd name="connsiteY4-390" fmla="*/ 548188 h 627153"/>
              <a:gd name="connsiteX5-391" fmla="*/ 36507 w 642626"/>
              <a:gd name="connsiteY5-392" fmla="*/ 99963 h 627153"/>
              <a:gd name="connsiteX0-393" fmla="*/ 101940 w 641803"/>
              <a:gd name="connsiteY0-394" fmla="*/ 32533 h 629209"/>
              <a:gd name="connsiteX1-395" fmla="*/ 545294 w 641803"/>
              <a:gd name="connsiteY1-396" fmla="*/ 33410 h 629209"/>
              <a:gd name="connsiteX2-397" fmla="*/ 633532 w 641803"/>
              <a:gd name="connsiteY2-398" fmla="*/ 304935 h 629209"/>
              <a:gd name="connsiteX3-399" fmla="*/ 567513 w 641803"/>
              <a:gd name="connsiteY3-400" fmla="*/ 587622 h 629209"/>
              <a:gd name="connsiteX4-401" fmla="*/ 10874 w 641803"/>
              <a:gd name="connsiteY4-402" fmla="*/ 550244 h 629209"/>
              <a:gd name="connsiteX5-403" fmla="*/ 36507 w 641803"/>
              <a:gd name="connsiteY5-404" fmla="*/ 102019 h 629209"/>
              <a:gd name="connsiteX0-405" fmla="*/ 93785 w 633648"/>
              <a:gd name="connsiteY0-406" fmla="*/ 32533 h 629209"/>
              <a:gd name="connsiteX1-407" fmla="*/ 537139 w 633648"/>
              <a:gd name="connsiteY1-408" fmla="*/ 33410 h 629209"/>
              <a:gd name="connsiteX2-409" fmla="*/ 625377 w 633648"/>
              <a:gd name="connsiteY2-410" fmla="*/ 304935 h 629209"/>
              <a:gd name="connsiteX3-411" fmla="*/ 559358 w 633648"/>
              <a:gd name="connsiteY3-412" fmla="*/ 587622 h 629209"/>
              <a:gd name="connsiteX4-413" fmla="*/ 2719 w 633648"/>
              <a:gd name="connsiteY4-414" fmla="*/ 550244 h 629209"/>
              <a:gd name="connsiteX5-415" fmla="*/ 28352 w 633648"/>
              <a:gd name="connsiteY5-416" fmla="*/ 102019 h 629209"/>
              <a:gd name="connsiteX0-417" fmla="*/ 103603 w 643466"/>
              <a:gd name="connsiteY0-418" fmla="*/ 32533 h 629209"/>
              <a:gd name="connsiteX1-419" fmla="*/ 546957 w 643466"/>
              <a:gd name="connsiteY1-420" fmla="*/ 33410 h 629209"/>
              <a:gd name="connsiteX2-421" fmla="*/ 635195 w 643466"/>
              <a:gd name="connsiteY2-422" fmla="*/ 304935 h 629209"/>
              <a:gd name="connsiteX3-423" fmla="*/ 569176 w 643466"/>
              <a:gd name="connsiteY3-424" fmla="*/ 587622 h 629209"/>
              <a:gd name="connsiteX4-425" fmla="*/ 12537 w 643466"/>
              <a:gd name="connsiteY4-426" fmla="*/ 550244 h 629209"/>
              <a:gd name="connsiteX5-427" fmla="*/ 4334 w 643466"/>
              <a:gd name="connsiteY5-428" fmla="*/ 102019 h 629209"/>
              <a:gd name="connsiteX0-429" fmla="*/ 103603 w 643466"/>
              <a:gd name="connsiteY0-430" fmla="*/ 32533 h 613248"/>
              <a:gd name="connsiteX1-431" fmla="*/ 546957 w 643466"/>
              <a:gd name="connsiteY1-432" fmla="*/ 33410 h 613248"/>
              <a:gd name="connsiteX2-433" fmla="*/ 635195 w 643466"/>
              <a:gd name="connsiteY2-434" fmla="*/ 304935 h 613248"/>
              <a:gd name="connsiteX3-435" fmla="*/ 569176 w 643466"/>
              <a:gd name="connsiteY3-436" fmla="*/ 587622 h 613248"/>
              <a:gd name="connsiteX4-437" fmla="*/ 12537 w 643466"/>
              <a:gd name="connsiteY4-438" fmla="*/ 518643 h 613248"/>
              <a:gd name="connsiteX5-439" fmla="*/ 4334 w 643466"/>
              <a:gd name="connsiteY5-440" fmla="*/ 102019 h 613248"/>
              <a:gd name="connsiteX0-441" fmla="*/ 103603 w 622280"/>
              <a:gd name="connsiteY0-442" fmla="*/ 51723 h 632438"/>
              <a:gd name="connsiteX1-443" fmla="*/ 546957 w 622280"/>
              <a:gd name="connsiteY1-444" fmla="*/ 52600 h 632438"/>
              <a:gd name="connsiteX2-445" fmla="*/ 569176 w 622280"/>
              <a:gd name="connsiteY2-446" fmla="*/ 606812 h 632438"/>
              <a:gd name="connsiteX3-447" fmla="*/ 12537 w 622280"/>
              <a:gd name="connsiteY3-448" fmla="*/ 537833 h 632438"/>
              <a:gd name="connsiteX4-449" fmla="*/ 4334 w 622280"/>
              <a:gd name="connsiteY4-450" fmla="*/ 121209 h 632438"/>
              <a:gd name="connsiteX0-451" fmla="*/ 103603 w 640916"/>
              <a:gd name="connsiteY0-452" fmla="*/ 51277 h 628066"/>
              <a:gd name="connsiteX1-453" fmla="*/ 546957 w 640916"/>
              <a:gd name="connsiteY1-454" fmla="*/ 52154 h 628066"/>
              <a:gd name="connsiteX2-455" fmla="*/ 595444 w 640916"/>
              <a:gd name="connsiteY2-456" fmla="*/ 600046 h 628066"/>
              <a:gd name="connsiteX3-457" fmla="*/ 12537 w 640916"/>
              <a:gd name="connsiteY3-458" fmla="*/ 537387 h 628066"/>
              <a:gd name="connsiteX4-459" fmla="*/ 4334 w 640916"/>
              <a:gd name="connsiteY4-460" fmla="*/ 120763 h 628066"/>
              <a:gd name="connsiteX0-461" fmla="*/ 103603 w 629940"/>
              <a:gd name="connsiteY0-462" fmla="*/ 26437 h 603226"/>
              <a:gd name="connsiteX1-463" fmla="*/ 546957 w 629940"/>
              <a:gd name="connsiteY1-464" fmla="*/ 27314 h 603226"/>
              <a:gd name="connsiteX2-465" fmla="*/ 595444 w 629940"/>
              <a:gd name="connsiteY2-466" fmla="*/ 575206 h 603226"/>
              <a:gd name="connsiteX3-467" fmla="*/ 12537 w 629940"/>
              <a:gd name="connsiteY3-468" fmla="*/ 512547 h 603226"/>
              <a:gd name="connsiteX4-469" fmla="*/ 4334 w 629940"/>
              <a:gd name="connsiteY4-470" fmla="*/ 95923 h 603226"/>
              <a:gd name="connsiteX0-471" fmla="*/ 103603 w 651443"/>
              <a:gd name="connsiteY0-472" fmla="*/ 20041 h 614843"/>
              <a:gd name="connsiteX1-473" fmla="*/ 608249 w 651443"/>
              <a:gd name="connsiteY1-474" fmla="*/ 39879 h 614843"/>
              <a:gd name="connsiteX2-475" fmla="*/ 595444 w 651443"/>
              <a:gd name="connsiteY2-476" fmla="*/ 568810 h 614843"/>
              <a:gd name="connsiteX3-477" fmla="*/ 12537 w 651443"/>
              <a:gd name="connsiteY3-478" fmla="*/ 506151 h 614843"/>
              <a:gd name="connsiteX4-479" fmla="*/ 4334 w 651443"/>
              <a:gd name="connsiteY4-480" fmla="*/ 89527 h 614843"/>
              <a:gd name="connsiteX0-481" fmla="*/ 103603 w 640788"/>
              <a:gd name="connsiteY0-482" fmla="*/ 20041 h 614843"/>
              <a:gd name="connsiteX1-483" fmla="*/ 581981 w 640788"/>
              <a:gd name="connsiteY1-484" fmla="*/ 39879 h 614843"/>
              <a:gd name="connsiteX2-485" fmla="*/ 595444 w 640788"/>
              <a:gd name="connsiteY2-486" fmla="*/ 568810 h 614843"/>
              <a:gd name="connsiteX3-487" fmla="*/ 12537 w 640788"/>
              <a:gd name="connsiteY3-488" fmla="*/ 506151 h 614843"/>
              <a:gd name="connsiteX4-489" fmla="*/ 4334 w 640788"/>
              <a:gd name="connsiteY4-490" fmla="*/ 89527 h 614843"/>
              <a:gd name="connsiteX0-491" fmla="*/ 103603 w 673655"/>
              <a:gd name="connsiteY0-492" fmla="*/ 38763 h 618146"/>
              <a:gd name="connsiteX1-493" fmla="*/ 581981 w 673655"/>
              <a:gd name="connsiteY1-494" fmla="*/ 58601 h 618146"/>
              <a:gd name="connsiteX2-495" fmla="*/ 621713 w 673655"/>
              <a:gd name="connsiteY2-496" fmla="*/ 562250 h 618146"/>
              <a:gd name="connsiteX3-497" fmla="*/ 12537 w 673655"/>
              <a:gd name="connsiteY3-498" fmla="*/ 524873 h 618146"/>
              <a:gd name="connsiteX4-499" fmla="*/ 4334 w 673655"/>
              <a:gd name="connsiteY4-500" fmla="*/ 108249 h 618146"/>
              <a:gd name="connsiteX0-501" fmla="*/ 103603 w 654750"/>
              <a:gd name="connsiteY0-502" fmla="*/ 38763 h 605787"/>
              <a:gd name="connsiteX1-503" fmla="*/ 581981 w 654750"/>
              <a:gd name="connsiteY1-504" fmla="*/ 58601 h 605787"/>
              <a:gd name="connsiteX2-505" fmla="*/ 621713 w 654750"/>
              <a:gd name="connsiteY2-506" fmla="*/ 562250 h 605787"/>
              <a:gd name="connsiteX3-507" fmla="*/ 12537 w 654750"/>
              <a:gd name="connsiteY3-508" fmla="*/ 524873 h 605787"/>
              <a:gd name="connsiteX4-509" fmla="*/ 4334 w 654750"/>
              <a:gd name="connsiteY4-510" fmla="*/ 108249 h 605787"/>
              <a:gd name="connsiteX0-511" fmla="*/ 103603 w 643734"/>
              <a:gd name="connsiteY0-512" fmla="*/ 31800 h 598824"/>
              <a:gd name="connsiteX1-513" fmla="*/ 581981 w 643734"/>
              <a:gd name="connsiteY1-514" fmla="*/ 51638 h 598824"/>
              <a:gd name="connsiteX2-515" fmla="*/ 621713 w 643734"/>
              <a:gd name="connsiteY2-516" fmla="*/ 555287 h 598824"/>
              <a:gd name="connsiteX3-517" fmla="*/ 12537 w 643734"/>
              <a:gd name="connsiteY3-518" fmla="*/ 517910 h 598824"/>
              <a:gd name="connsiteX4-519" fmla="*/ 4334 w 643734"/>
              <a:gd name="connsiteY4-520" fmla="*/ 101286 h 598824"/>
              <a:gd name="connsiteX0-521" fmla="*/ 103603 w 643734"/>
              <a:gd name="connsiteY0-522" fmla="*/ 24551 h 591575"/>
              <a:gd name="connsiteX1-523" fmla="*/ 581981 w 643734"/>
              <a:gd name="connsiteY1-524" fmla="*/ 44389 h 591575"/>
              <a:gd name="connsiteX2-525" fmla="*/ 621713 w 643734"/>
              <a:gd name="connsiteY2-526" fmla="*/ 548038 h 591575"/>
              <a:gd name="connsiteX3-527" fmla="*/ 12537 w 643734"/>
              <a:gd name="connsiteY3-528" fmla="*/ 510661 h 591575"/>
              <a:gd name="connsiteX4-529" fmla="*/ 4334 w 643734"/>
              <a:gd name="connsiteY4-530" fmla="*/ 94037 h 591575"/>
              <a:gd name="connsiteX0-531" fmla="*/ 103603 w 643734"/>
              <a:gd name="connsiteY0-532" fmla="*/ 20135 h 587159"/>
              <a:gd name="connsiteX1-533" fmla="*/ 581981 w 643734"/>
              <a:gd name="connsiteY1-534" fmla="*/ 39973 h 587159"/>
              <a:gd name="connsiteX2-535" fmla="*/ 621713 w 643734"/>
              <a:gd name="connsiteY2-536" fmla="*/ 543622 h 587159"/>
              <a:gd name="connsiteX3-537" fmla="*/ 12537 w 643734"/>
              <a:gd name="connsiteY3-538" fmla="*/ 506245 h 587159"/>
              <a:gd name="connsiteX4-539" fmla="*/ 4334 w 643734"/>
              <a:gd name="connsiteY4-540" fmla="*/ 89621 h 587159"/>
              <a:gd name="connsiteX0-541" fmla="*/ 51067 w 657504"/>
              <a:gd name="connsiteY0-542" fmla="*/ 31623 h 592327"/>
              <a:gd name="connsiteX1-543" fmla="*/ 581981 w 657504"/>
              <a:gd name="connsiteY1-544" fmla="*/ 45141 h 592327"/>
              <a:gd name="connsiteX2-545" fmla="*/ 621713 w 657504"/>
              <a:gd name="connsiteY2-546" fmla="*/ 548790 h 592327"/>
              <a:gd name="connsiteX3-547" fmla="*/ 12537 w 657504"/>
              <a:gd name="connsiteY3-548" fmla="*/ 511413 h 592327"/>
              <a:gd name="connsiteX4-549" fmla="*/ 4334 w 657504"/>
              <a:gd name="connsiteY4-550" fmla="*/ 94789 h 592327"/>
              <a:gd name="connsiteX0-551" fmla="*/ 51067 w 676118"/>
              <a:gd name="connsiteY0-552" fmla="*/ 31623 h 604686"/>
              <a:gd name="connsiteX1-553" fmla="*/ 581981 w 676118"/>
              <a:gd name="connsiteY1-554" fmla="*/ 45141 h 604686"/>
              <a:gd name="connsiteX2-555" fmla="*/ 621713 w 676118"/>
              <a:gd name="connsiteY2-556" fmla="*/ 548790 h 604686"/>
              <a:gd name="connsiteX3-557" fmla="*/ 12537 w 676118"/>
              <a:gd name="connsiteY3-558" fmla="*/ 511413 h 604686"/>
              <a:gd name="connsiteX4-559" fmla="*/ 4334 w 676118"/>
              <a:gd name="connsiteY4-560" fmla="*/ 94789 h 604686"/>
              <a:gd name="connsiteX0-561" fmla="*/ 51067 w 659741"/>
              <a:gd name="connsiteY0-562" fmla="*/ 18182 h 591245"/>
              <a:gd name="connsiteX1-563" fmla="*/ 581981 w 659741"/>
              <a:gd name="connsiteY1-564" fmla="*/ 31700 h 591245"/>
              <a:gd name="connsiteX2-565" fmla="*/ 621713 w 659741"/>
              <a:gd name="connsiteY2-566" fmla="*/ 535349 h 591245"/>
              <a:gd name="connsiteX3-567" fmla="*/ 12537 w 659741"/>
              <a:gd name="connsiteY3-568" fmla="*/ 497972 h 591245"/>
              <a:gd name="connsiteX4-569" fmla="*/ 4334 w 659741"/>
              <a:gd name="connsiteY4-570" fmla="*/ 81348 h 591245"/>
              <a:gd name="connsiteX0-571" fmla="*/ 51067 w 671131"/>
              <a:gd name="connsiteY0-572" fmla="*/ 18182 h 591245"/>
              <a:gd name="connsiteX1-573" fmla="*/ 617005 w 671131"/>
              <a:gd name="connsiteY1-574" fmla="*/ 31700 h 591245"/>
              <a:gd name="connsiteX2-575" fmla="*/ 621713 w 671131"/>
              <a:gd name="connsiteY2-576" fmla="*/ 535349 h 591245"/>
              <a:gd name="connsiteX3-577" fmla="*/ 12537 w 671131"/>
              <a:gd name="connsiteY3-578" fmla="*/ 497972 h 591245"/>
              <a:gd name="connsiteX4-579" fmla="*/ 4334 w 671131"/>
              <a:gd name="connsiteY4-580" fmla="*/ 81348 h 591245"/>
              <a:gd name="connsiteX0-581" fmla="*/ 51067 w 648099"/>
              <a:gd name="connsiteY0-582" fmla="*/ 18182 h 578886"/>
              <a:gd name="connsiteX1-583" fmla="*/ 617005 w 648099"/>
              <a:gd name="connsiteY1-584" fmla="*/ 31700 h 578886"/>
              <a:gd name="connsiteX2-585" fmla="*/ 621713 w 648099"/>
              <a:gd name="connsiteY2-586" fmla="*/ 535349 h 578886"/>
              <a:gd name="connsiteX3-587" fmla="*/ 12537 w 648099"/>
              <a:gd name="connsiteY3-588" fmla="*/ 497972 h 578886"/>
              <a:gd name="connsiteX4-589" fmla="*/ 4334 w 648099"/>
              <a:gd name="connsiteY4-590" fmla="*/ 81348 h 578886"/>
              <a:gd name="connsiteX0-591" fmla="*/ 51067 w 648099"/>
              <a:gd name="connsiteY0-592" fmla="*/ 18182 h 565791"/>
              <a:gd name="connsiteX1-593" fmla="*/ 617005 w 648099"/>
              <a:gd name="connsiteY1-594" fmla="*/ 31700 h 565791"/>
              <a:gd name="connsiteX2-595" fmla="*/ 621713 w 648099"/>
              <a:gd name="connsiteY2-596" fmla="*/ 535349 h 565791"/>
              <a:gd name="connsiteX3-597" fmla="*/ 12537 w 648099"/>
              <a:gd name="connsiteY3-598" fmla="*/ 497972 h 565791"/>
              <a:gd name="connsiteX4-599" fmla="*/ 4334 w 648099"/>
              <a:gd name="connsiteY4-600" fmla="*/ 81348 h 565791"/>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648099" h="565791">
                <a:moveTo>
                  <a:pt x="51067" y="18182"/>
                </a:moveTo>
                <a:cubicBezTo>
                  <a:pt x="281003" y="7261"/>
                  <a:pt x="591945" y="-22893"/>
                  <a:pt x="617005" y="31700"/>
                </a:cubicBezTo>
                <a:cubicBezTo>
                  <a:pt x="642065" y="86293"/>
                  <a:pt x="669922" y="489239"/>
                  <a:pt x="621713" y="535349"/>
                </a:cubicBezTo>
                <a:cubicBezTo>
                  <a:pt x="573504" y="581459"/>
                  <a:pt x="32838" y="579874"/>
                  <a:pt x="12537" y="497972"/>
                </a:cubicBezTo>
                <a:cubicBezTo>
                  <a:pt x="992" y="378148"/>
                  <a:pt x="-4426" y="189998"/>
                  <a:pt x="4334" y="81348"/>
                </a:cubicBezTo>
              </a:path>
            </a:pathLst>
          </a:custGeom>
          <a:ln w="22225" cap="rnd">
            <a:solidFill>
              <a:schemeClr val="tx1">
                <a:lumMod val="75000"/>
                <a:lumOff val="25000"/>
              </a:schemeClr>
            </a:solidFill>
            <a:prstDash val="solid"/>
            <a:round/>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r>
              <a:rPr lang="en-US" altLang="zh-CN" spc="-300" dirty="0">
                <a:solidFill>
                  <a:schemeClr val="tx1">
                    <a:lumMod val="95000"/>
                    <a:lumOff val="5000"/>
                  </a:schemeClr>
                </a:solidFill>
                <a:latin typeface="仓耳青禾体-谷力 W05" panose="02020400000000000000" pitchFamily="18" charset="-122"/>
                <a:ea typeface="仓耳青禾体-谷力 W05" panose="02020400000000000000" pitchFamily="18" charset="-122"/>
                <a:cs typeface="+mn-ea"/>
                <a:sym typeface="+mn-lt"/>
              </a:rPr>
              <a:t>Scene 10</a:t>
            </a:r>
            <a:endParaRPr lang="en-US" altLang="zh-CN" spc="-300" dirty="0">
              <a:solidFill>
                <a:schemeClr val="tx1">
                  <a:lumMod val="95000"/>
                  <a:lumOff val="5000"/>
                </a:schemeClr>
              </a:solidFill>
              <a:latin typeface="仓耳青禾体-谷力 W05" panose="02020400000000000000" pitchFamily="18" charset="-122"/>
              <a:ea typeface="仓耳青禾体-谷力 W05" panose="02020400000000000000" pitchFamily="18" charset="-122"/>
              <a:cs typeface="+mn-ea"/>
              <a:sym typeface="+mn-lt"/>
            </a:endParaRPr>
          </a:p>
        </p:txBody>
      </p:sp>
      <p:sp useBgFill="1">
        <p:nvSpPr>
          <p:cNvPr id="8" name="椭圆 31"/>
          <p:cNvSpPr/>
          <p:nvPr>
            <p:custDataLst>
              <p:tags r:id="rId4"/>
            </p:custDataLst>
          </p:nvPr>
        </p:nvSpPr>
        <p:spPr>
          <a:xfrm>
            <a:off x="390525" y="4048125"/>
            <a:ext cx="1131570" cy="483235"/>
          </a:xfrm>
          <a:custGeom>
            <a:avLst/>
            <a:gdLst>
              <a:gd name="connsiteX0" fmla="*/ 0 w 656493"/>
              <a:gd name="connsiteY0" fmla="*/ 316523 h 633046"/>
              <a:gd name="connsiteX1" fmla="*/ 328247 w 656493"/>
              <a:gd name="connsiteY1" fmla="*/ 0 h 633046"/>
              <a:gd name="connsiteX2" fmla="*/ 656494 w 656493"/>
              <a:gd name="connsiteY2" fmla="*/ 316523 h 633046"/>
              <a:gd name="connsiteX3" fmla="*/ 328247 w 656493"/>
              <a:gd name="connsiteY3" fmla="*/ 633046 h 633046"/>
              <a:gd name="connsiteX4" fmla="*/ 0 w 656493"/>
              <a:gd name="connsiteY4" fmla="*/ 316523 h 633046"/>
              <a:gd name="connsiteX0-1" fmla="*/ 328247 w 656494"/>
              <a:gd name="connsiteY0-2" fmla="*/ 0 h 633046"/>
              <a:gd name="connsiteX1-3" fmla="*/ 656494 w 656494"/>
              <a:gd name="connsiteY1-4" fmla="*/ 316523 h 633046"/>
              <a:gd name="connsiteX2-5" fmla="*/ 328247 w 656494"/>
              <a:gd name="connsiteY2-6" fmla="*/ 633046 h 633046"/>
              <a:gd name="connsiteX3-7" fmla="*/ 0 w 656494"/>
              <a:gd name="connsiteY3-8" fmla="*/ 316523 h 633046"/>
              <a:gd name="connsiteX4-9" fmla="*/ 419687 w 656494"/>
              <a:gd name="connsiteY4-10" fmla="*/ 91440 h 633046"/>
              <a:gd name="connsiteX0-11" fmla="*/ 402964 w 731211"/>
              <a:gd name="connsiteY0-12" fmla="*/ 0 h 633046"/>
              <a:gd name="connsiteX1-13" fmla="*/ 731211 w 731211"/>
              <a:gd name="connsiteY1-14" fmla="*/ 316523 h 633046"/>
              <a:gd name="connsiteX2-15" fmla="*/ 402964 w 731211"/>
              <a:gd name="connsiteY2-16" fmla="*/ 633046 h 633046"/>
              <a:gd name="connsiteX3-17" fmla="*/ 74717 w 731211"/>
              <a:gd name="connsiteY3-18" fmla="*/ 316523 h 633046"/>
              <a:gd name="connsiteX4-19" fmla="*/ 161895 w 731211"/>
              <a:gd name="connsiteY4-20" fmla="*/ 152400 h 633046"/>
              <a:gd name="connsiteX0-21" fmla="*/ 353700 w 681947"/>
              <a:gd name="connsiteY0-22" fmla="*/ 0 h 633046"/>
              <a:gd name="connsiteX1-23" fmla="*/ 681947 w 681947"/>
              <a:gd name="connsiteY1-24" fmla="*/ 316523 h 633046"/>
              <a:gd name="connsiteX2-25" fmla="*/ 353700 w 681947"/>
              <a:gd name="connsiteY2-26" fmla="*/ 633046 h 633046"/>
              <a:gd name="connsiteX3-27" fmla="*/ 25453 w 681947"/>
              <a:gd name="connsiteY3-28" fmla="*/ 316523 h 633046"/>
              <a:gd name="connsiteX4-29" fmla="*/ 112631 w 681947"/>
              <a:gd name="connsiteY4-30" fmla="*/ 152400 h 633046"/>
              <a:gd name="connsiteX0-31" fmla="*/ 341249 w 669496"/>
              <a:gd name="connsiteY0-32" fmla="*/ 0 h 633046"/>
              <a:gd name="connsiteX1-33" fmla="*/ 669496 w 669496"/>
              <a:gd name="connsiteY1-34" fmla="*/ 316523 h 633046"/>
              <a:gd name="connsiteX2-35" fmla="*/ 341249 w 669496"/>
              <a:gd name="connsiteY2-36" fmla="*/ 633046 h 633046"/>
              <a:gd name="connsiteX3-37" fmla="*/ 13002 w 669496"/>
              <a:gd name="connsiteY3-38" fmla="*/ 316523 h 633046"/>
              <a:gd name="connsiteX4-39" fmla="*/ 100180 w 669496"/>
              <a:gd name="connsiteY4-40" fmla="*/ 152400 h 633046"/>
              <a:gd name="connsiteX0-41" fmla="*/ 347951 w 676198"/>
              <a:gd name="connsiteY0-42" fmla="*/ 0 h 633046"/>
              <a:gd name="connsiteX1-43" fmla="*/ 676198 w 676198"/>
              <a:gd name="connsiteY1-44" fmla="*/ 316523 h 633046"/>
              <a:gd name="connsiteX2-45" fmla="*/ 347951 w 676198"/>
              <a:gd name="connsiteY2-46" fmla="*/ 633046 h 633046"/>
              <a:gd name="connsiteX3-47" fmla="*/ 19704 w 676198"/>
              <a:gd name="connsiteY3-48" fmla="*/ 316523 h 633046"/>
              <a:gd name="connsiteX4-49" fmla="*/ 79173 w 676198"/>
              <a:gd name="connsiteY4-50" fmla="*/ 113607 h 633046"/>
              <a:gd name="connsiteX0-51" fmla="*/ 333371 w 661618"/>
              <a:gd name="connsiteY0-52" fmla="*/ 0 h 633046"/>
              <a:gd name="connsiteX1-53" fmla="*/ 661618 w 661618"/>
              <a:gd name="connsiteY1-54" fmla="*/ 316523 h 633046"/>
              <a:gd name="connsiteX2-55" fmla="*/ 333371 w 661618"/>
              <a:gd name="connsiteY2-56" fmla="*/ 633046 h 633046"/>
              <a:gd name="connsiteX3-57" fmla="*/ 5124 w 661618"/>
              <a:gd name="connsiteY3-58" fmla="*/ 316523 h 633046"/>
              <a:gd name="connsiteX4-59" fmla="*/ 64593 w 661618"/>
              <a:gd name="connsiteY4-60" fmla="*/ 113607 h 633046"/>
              <a:gd name="connsiteX0-61" fmla="*/ 178200 w 661618"/>
              <a:gd name="connsiteY0-62" fmla="*/ 0 h 583170"/>
              <a:gd name="connsiteX1-63" fmla="*/ 661618 w 661618"/>
              <a:gd name="connsiteY1-64" fmla="*/ 266647 h 583170"/>
              <a:gd name="connsiteX2-65" fmla="*/ 333371 w 661618"/>
              <a:gd name="connsiteY2-66" fmla="*/ 583170 h 583170"/>
              <a:gd name="connsiteX3-67" fmla="*/ 5124 w 661618"/>
              <a:gd name="connsiteY3-68" fmla="*/ 266647 h 583170"/>
              <a:gd name="connsiteX4-69" fmla="*/ 64593 w 661618"/>
              <a:gd name="connsiteY4-70" fmla="*/ 63731 h 583170"/>
              <a:gd name="connsiteX0-71" fmla="*/ 178200 w 662133"/>
              <a:gd name="connsiteY0-72" fmla="*/ 66578 h 649748"/>
              <a:gd name="connsiteX1-73" fmla="*/ 412660 w 662133"/>
              <a:gd name="connsiteY1-74" fmla="*/ 10947 h 649748"/>
              <a:gd name="connsiteX2-75" fmla="*/ 661618 w 662133"/>
              <a:gd name="connsiteY2-76" fmla="*/ 333225 h 649748"/>
              <a:gd name="connsiteX3-77" fmla="*/ 333371 w 662133"/>
              <a:gd name="connsiteY3-78" fmla="*/ 649748 h 649748"/>
              <a:gd name="connsiteX4-79" fmla="*/ 5124 w 662133"/>
              <a:gd name="connsiteY4-80" fmla="*/ 333225 h 649748"/>
              <a:gd name="connsiteX5" fmla="*/ 64593 w 662133"/>
              <a:gd name="connsiteY5" fmla="*/ 130309 h 649748"/>
              <a:gd name="connsiteX0-81" fmla="*/ 178200 w 662148"/>
              <a:gd name="connsiteY0-82" fmla="*/ 66578 h 649748"/>
              <a:gd name="connsiteX1-83" fmla="*/ 412660 w 662148"/>
              <a:gd name="connsiteY1-84" fmla="*/ 10947 h 649748"/>
              <a:gd name="connsiteX2-85" fmla="*/ 661618 w 662148"/>
              <a:gd name="connsiteY2-86" fmla="*/ 333225 h 649748"/>
              <a:gd name="connsiteX3-87" fmla="*/ 333371 w 662148"/>
              <a:gd name="connsiteY3-88" fmla="*/ 649748 h 649748"/>
              <a:gd name="connsiteX4-89" fmla="*/ 5124 w 662148"/>
              <a:gd name="connsiteY4-90" fmla="*/ 333225 h 649748"/>
              <a:gd name="connsiteX5-91" fmla="*/ 64593 w 662148"/>
              <a:gd name="connsiteY5-92" fmla="*/ 130309 h 649748"/>
              <a:gd name="connsiteX0-93" fmla="*/ 178200 w 662148"/>
              <a:gd name="connsiteY0-94" fmla="*/ 61032 h 644202"/>
              <a:gd name="connsiteX1-95" fmla="*/ 412660 w 662148"/>
              <a:gd name="connsiteY1-96" fmla="*/ 5401 h 644202"/>
              <a:gd name="connsiteX2-97" fmla="*/ 661618 w 662148"/>
              <a:gd name="connsiteY2-98" fmla="*/ 327679 h 644202"/>
              <a:gd name="connsiteX3-99" fmla="*/ 333371 w 662148"/>
              <a:gd name="connsiteY3-100" fmla="*/ 644202 h 644202"/>
              <a:gd name="connsiteX4-101" fmla="*/ 5124 w 662148"/>
              <a:gd name="connsiteY4-102" fmla="*/ 327679 h 644202"/>
              <a:gd name="connsiteX5-103" fmla="*/ 64593 w 662148"/>
              <a:gd name="connsiteY5-104" fmla="*/ 124763 h 644202"/>
              <a:gd name="connsiteX0-105" fmla="*/ 178200 w 662148"/>
              <a:gd name="connsiteY0-106" fmla="*/ 75865 h 659035"/>
              <a:gd name="connsiteX1-107" fmla="*/ 168819 w 662148"/>
              <a:gd name="connsiteY1-108" fmla="*/ 31317 h 659035"/>
              <a:gd name="connsiteX2-109" fmla="*/ 412660 w 662148"/>
              <a:gd name="connsiteY2-110" fmla="*/ 20234 h 659035"/>
              <a:gd name="connsiteX3-111" fmla="*/ 661618 w 662148"/>
              <a:gd name="connsiteY3-112" fmla="*/ 342512 h 659035"/>
              <a:gd name="connsiteX4-113" fmla="*/ 333371 w 662148"/>
              <a:gd name="connsiteY4-114" fmla="*/ 659035 h 659035"/>
              <a:gd name="connsiteX5-115" fmla="*/ 5124 w 662148"/>
              <a:gd name="connsiteY5-116" fmla="*/ 342512 h 659035"/>
              <a:gd name="connsiteX6" fmla="*/ 64593 w 662148"/>
              <a:gd name="connsiteY6" fmla="*/ 139596 h 659035"/>
              <a:gd name="connsiteX0-117" fmla="*/ 178200 w 662148"/>
              <a:gd name="connsiteY0-118" fmla="*/ 68901 h 652071"/>
              <a:gd name="connsiteX1-119" fmla="*/ 130026 w 662148"/>
              <a:gd name="connsiteY1-120" fmla="*/ 68688 h 652071"/>
              <a:gd name="connsiteX2-121" fmla="*/ 412660 w 662148"/>
              <a:gd name="connsiteY2-122" fmla="*/ 13270 h 652071"/>
              <a:gd name="connsiteX3-123" fmla="*/ 661618 w 662148"/>
              <a:gd name="connsiteY3-124" fmla="*/ 335548 h 652071"/>
              <a:gd name="connsiteX4-125" fmla="*/ 333371 w 662148"/>
              <a:gd name="connsiteY4-126" fmla="*/ 652071 h 652071"/>
              <a:gd name="connsiteX5-127" fmla="*/ 5124 w 662148"/>
              <a:gd name="connsiteY5-128" fmla="*/ 335548 h 652071"/>
              <a:gd name="connsiteX6-129" fmla="*/ 64593 w 662148"/>
              <a:gd name="connsiteY6-130" fmla="*/ 132632 h 652071"/>
              <a:gd name="connsiteX0-131" fmla="*/ 178200 w 662220"/>
              <a:gd name="connsiteY0-132" fmla="*/ 68901 h 652071"/>
              <a:gd name="connsiteX1-133" fmla="*/ 130026 w 662220"/>
              <a:gd name="connsiteY1-134" fmla="*/ 68688 h 652071"/>
              <a:gd name="connsiteX2-135" fmla="*/ 412660 w 662220"/>
              <a:gd name="connsiteY2-136" fmla="*/ 13270 h 652071"/>
              <a:gd name="connsiteX3-137" fmla="*/ 661618 w 662220"/>
              <a:gd name="connsiteY3-138" fmla="*/ 335548 h 652071"/>
              <a:gd name="connsiteX4-139" fmla="*/ 333371 w 662220"/>
              <a:gd name="connsiteY4-140" fmla="*/ 652071 h 652071"/>
              <a:gd name="connsiteX5-141" fmla="*/ 5124 w 662220"/>
              <a:gd name="connsiteY5-142" fmla="*/ 335548 h 652071"/>
              <a:gd name="connsiteX6-143" fmla="*/ 64593 w 662220"/>
              <a:gd name="connsiteY6-144" fmla="*/ 132632 h 652071"/>
              <a:gd name="connsiteX0-145" fmla="*/ 178200 w 662220"/>
              <a:gd name="connsiteY0-146" fmla="*/ 58449 h 641619"/>
              <a:gd name="connsiteX1-147" fmla="*/ 130026 w 662220"/>
              <a:gd name="connsiteY1-148" fmla="*/ 58236 h 641619"/>
              <a:gd name="connsiteX2-149" fmla="*/ 412660 w 662220"/>
              <a:gd name="connsiteY2-150" fmla="*/ 2818 h 641619"/>
              <a:gd name="connsiteX3-151" fmla="*/ 661618 w 662220"/>
              <a:gd name="connsiteY3-152" fmla="*/ 325096 h 641619"/>
              <a:gd name="connsiteX4-153" fmla="*/ 333371 w 662220"/>
              <a:gd name="connsiteY4-154" fmla="*/ 641619 h 641619"/>
              <a:gd name="connsiteX5-155" fmla="*/ 5124 w 662220"/>
              <a:gd name="connsiteY5-156" fmla="*/ 325096 h 641619"/>
              <a:gd name="connsiteX6-157" fmla="*/ 64593 w 662220"/>
              <a:gd name="connsiteY6-158" fmla="*/ 122180 h 641619"/>
              <a:gd name="connsiteX0-159" fmla="*/ 178200 w 662220"/>
              <a:gd name="connsiteY0-160" fmla="*/ 58449 h 641619"/>
              <a:gd name="connsiteX1-161" fmla="*/ 130026 w 662220"/>
              <a:gd name="connsiteY1-162" fmla="*/ 58236 h 641619"/>
              <a:gd name="connsiteX2-163" fmla="*/ 412660 w 662220"/>
              <a:gd name="connsiteY2-164" fmla="*/ 2818 h 641619"/>
              <a:gd name="connsiteX3-165" fmla="*/ 661618 w 662220"/>
              <a:gd name="connsiteY3-166" fmla="*/ 325096 h 641619"/>
              <a:gd name="connsiteX4-167" fmla="*/ 333371 w 662220"/>
              <a:gd name="connsiteY4-168" fmla="*/ 641619 h 641619"/>
              <a:gd name="connsiteX5-169" fmla="*/ 5124 w 662220"/>
              <a:gd name="connsiteY5-170" fmla="*/ 325096 h 641619"/>
              <a:gd name="connsiteX6-171" fmla="*/ 64593 w 662220"/>
              <a:gd name="connsiteY6-172" fmla="*/ 122180 h 641619"/>
              <a:gd name="connsiteX0-173" fmla="*/ 178200 w 662220"/>
              <a:gd name="connsiteY0-174" fmla="*/ 58449 h 641619"/>
              <a:gd name="connsiteX1-175" fmla="*/ 130026 w 662220"/>
              <a:gd name="connsiteY1-176" fmla="*/ 58236 h 641619"/>
              <a:gd name="connsiteX2-177" fmla="*/ 412660 w 662220"/>
              <a:gd name="connsiteY2-178" fmla="*/ 2818 h 641619"/>
              <a:gd name="connsiteX3-179" fmla="*/ 661618 w 662220"/>
              <a:gd name="connsiteY3-180" fmla="*/ 325096 h 641619"/>
              <a:gd name="connsiteX4-181" fmla="*/ 333371 w 662220"/>
              <a:gd name="connsiteY4-182" fmla="*/ 641619 h 641619"/>
              <a:gd name="connsiteX5-183" fmla="*/ 5124 w 662220"/>
              <a:gd name="connsiteY5-184" fmla="*/ 325096 h 641619"/>
              <a:gd name="connsiteX6-185" fmla="*/ 64593 w 662220"/>
              <a:gd name="connsiteY6-186" fmla="*/ 122180 h 641619"/>
              <a:gd name="connsiteX0-187" fmla="*/ 178200 w 662220"/>
              <a:gd name="connsiteY0-188" fmla="*/ 58449 h 641619"/>
              <a:gd name="connsiteX1-189" fmla="*/ 130026 w 662220"/>
              <a:gd name="connsiteY1-190" fmla="*/ 58236 h 641619"/>
              <a:gd name="connsiteX2-191" fmla="*/ 412660 w 662220"/>
              <a:gd name="connsiteY2-192" fmla="*/ 2818 h 641619"/>
              <a:gd name="connsiteX3-193" fmla="*/ 661618 w 662220"/>
              <a:gd name="connsiteY3-194" fmla="*/ 325096 h 641619"/>
              <a:gd name="connsiteX4-195" fmla="*/ 333371 w 662220"/>
              <a:gd name="connsiteY4-196" fmla="*/ 641619 h 641619"/>
              <a:gd name="connsiteX5-197" fmla="*/ 5124 w 662220"/>
              <a:gd name="connsiteY5-198" fmla="*/ 325096 h 641619"/>
              <a:gd name="connsiteX6-199" fmla="*/ 64593 w 662220"/>
              <a:gd name="connsiteY6-200" fmla="*/ 122180 h 641619"/>
              <a:gd name="connsiteX0-201" fmla="*/ 178200 w 662220"/>
              <a:gd name="connsiteY0-202" fmla="*/ 58449 h 641619"/>
              <a:gd name="connsiteX1-203" fmla="*/ 130026 w 662220"/>
              <a:gd name="connsiteY1-204" fmla="*/ 58236 h 641619"/>
              <a:gd name="connsiteX2-205" fmla="*/ 412660 w 662220"/>
              <a:gd name="connsiteY2-206" fmla="*/ 2818 h 641619"/>
              <a:gd name="connsiteX3-207" fmla="*/ 661618 w 662220"/>
              <a:gd name="connsiteY3-208" fmla="*/ 325096 h 641619"/>
              <a:gd name="connsiteX4-209" fmla="*/ 333371 w 662220"/>
              <a:gd name="connsiteY4-210" fmla="*/ 641619 h 641619"/>
              <a:gd name="connsiteX5-211" fmla="*/ 5124 w 662220"/>
              <a:gd name="connsiteY5-212" fmla="*/ 325096 h 641619"/>
              <a:gd name="connsiteX6-213" fmla="*/ 64593 w 662220"/>
              <a:gd name="connsiteY6-214" fmla="*/ 122180 h 641619"/>
              <a:gd name="connsiteX0-215" fmla="*/ 176252 w 660272"/>
              <a:gd name="connsiteY0-216" fmla="*/ 58449 h 641619"/>
              <a:gd name="connsiteX1-217" fmla="*/ 128078 w 660272"/>
              <a:gd name="connsiteY1-218" fmla="*/ 58236 h 641619"/>
              <a:gd name="connsiteX2-219" fmla="*/ 410712 w 660272"/>
              <a:gd name="connsiteY2-220" fmla="*/ 2818 h 641619"/>
              <a:gd name="connsiteX3-221" fmla="*/ 659670 w 660272"/>
              <a:gd name="connsiteY3-222" fmla="*/ 325096 h 641619"/>
              <a:gd name="connsiteX4-223" fmla="*/ 331423 w 660272"/>
              <a:gd name="connsiteY4-224" fmla="*/ 641619 h 641619"/>
              <a:gd name="connsiteX5-225" fmla="*/ 3176 w 660272"/>
              <a:gd name="connsiteY5-226" fmla="*/ 325096 h 641619"/>
              <a:gd name="connsiteX6-227" fmla="*/ 62645 w 660272"/>
              <a:gd name="connsiteY6-228" fmla="*/ 122180 h 641619"/>
              <a:gd name="connsiteX0-229" fmla="*/ 253837 w 660272"/>
              <a:gd name="connsiteY0-230" fmla="*/ 30740 h 641619"/>
              <a:gd name="connsiteX1-231" fmla="*/ 128078 w 660272"/>
              <a:gd name="connsiteY1-232" fmla="*/ 58236 h 641619"/>
              <a:gd name="connsiteX2-233" fmla="*/ 410712 w 660272"/>
              <a:gd name="connsiteY2-234" fmla="*/ 2818 h 641619"/>
              <a:gd name="connsiteX3-235" fmla="*/ 659670 w 660272"/>
              <a:gd name="connsiteY3-236" fmla="*/ 325096 h 641619"/>
              <a:gd name="connsiteX4-237" fmla="*/ 331423 w 660272"/>
              <a:gd name="connsiteY4-238" fmla="*/ 641619 h 641619"/>
              <a:gd name="connsiteX5-239" fmla="*/ 3176 w 660272"/>
              <a:gd name="connsiteY5-240" fmla="*/ 325096 h 641619"/>
              <a:gd name="connsiteX6-241" fmla="*/ 62645 w 660272"/>
              <a:gd name="connsiteY6-242" fmla="*/ 122180 h 641619"/>
              <a:gd name="connsiteX0-243" fmla="*/ 253837 w 660191"/>
              <a:gd name="connsiteY0-244" fmla="*/ 41069 h 651948"/>
              <a:gd name="connsiteX1-245" fmla="*/ 161329 w 660191"/>
              <a:gd name="connsiteY1-246" fmla="*/ 63023 h 651948"/>
              <a:gd name="connsiteX2-247" fmla="*/ 410712 w 660191"/>
              <a:gd name="connsiteY2-248" fmla="*/ 13147 h 651948"/>
              <a:gd name="connsiteX3-249" fmla="*/ 659670 w 660191"/>
              <a:gd name="connsiteY3-250" fmla="*/ 335425 h 651948"/>
              <a:gd name="connsiteX4-251" fmla="*/ 331423 w 660191"/>
              <a:gd name="connsiteY4-252" fmla="*/ 651948 h 651948"/>
              <a:gd name="connsiteX5-253" fmla="*/ 3176 w 660191"/>
              <a:gd name="connsiteY5-254" fmla="*/ 335425 h 651948"/>
              <a:gd name="connsiteX6-255" fmla="*/ 62645 w 660191"/>
              <a:gd name="connsiteY6-256" fmla="*/ 132509 h 651948"/>
              <a:gd name="connsiteX0-257" fmla="*/ 253837 w 660897"/>
              <a:gd name="connsiteY0-258" fmla="*/ 45475 h 656354"/>
              <a:gd name="connsiteX1-259" fmla="*/ 161329 w 660897"/>
              <a:gd name="connsiteY1-260" fmla="*/ 67429 h 656354"/>
              <a:gd name="connsiteX2-261" fmla="*/ 410712 w 660897"/>
              <a:gd name="connsiteY2-262" fmla="*/ 17553 h 656354"/>
              <a:gd name="connsiteX3-263" fmla="*/ 659670 w 660897"/>
              <a:gd name="connsiteY3-264" fmla="*/ 339831 h 656354"/>
              <a:gd name="connsiteX4-265" fmla="*/ 331423 w 660897"/>
              <a:gd name="connsiteY4-266" fmla="*/ 656354 h 656354"/>
              <a:gd name="connsiteX5-267" fmla="*/ 3176 w 660897"/>
              <a:gd name="connsiteY5-268" fmla="*/ 339831 h 656354"/>
              <a:gd name="connsiteX6-269" fmla="*/ 62645 w 660897"/>
              <a:gd name="connsiteY6-270" fmla="*/ 136915 h 656354"/>
              <a:gd name="connsiteX0-271" fmla="*/ 253837 w 660406"/>
              <a:gd name="connsiteY0-272" fmla="*/ 41070 h 651949"/>
              <a:gd name="connsiteX1-273" fmla="*/ 161329 w 660406"/>
              <a:gd name="connsiteY1-274" fmla="*/ 63024 h 651949"/>
              <a:gd name="connsiteX2-275" fmla="*/ 410712 w 660406"/>
              <a:gd name="connsiteY2-276" fmla="*/ 13148 h 651949"/>
              <a:gd name="connsiteX3-277" fmla="*/ 659670 w 660406"/>
              <a:gd name="connsiteY3-278" fmla="*/ 335426 h 651949"/>
              <a:gd name="connsiteX4-279" fmla="*/ 331423 w 660406"/>
              <a:gd name="connsiteY4-280" fmla="*/ 651949 h 651949"/>
              <a:gd name="connsiteX5-281" fmla="*/ 3176 w 660406"/>
              <a:gd name="connsiteY5-282" fmla="*/ 335426 h 651949"/>
              <a:gd name="connsiteX6-283" fmla="*/ 62645 w 660406"/>
              <a:gd name="connsiteY6-284" fmla="*/ 132510 h 651949"/>
              <a:gd name="connsiteX0-285" fmla="*/ 161329 w 660406"/>
              <a:gd name="connsiteY0-286" fmla="*/ 63024 h 651949"/>
              <a:gd name="connsiteX1-287" fmla="*/ 410712 w 660406"/>
              <a:gd name="connsiteY1-288" fmla="*/ 13148 h 651949"/>
              <a:gd name="connsiteX2-289" fmla="*/ 659670 w 660406"/>
              <a:gd name="connsiteY2-290" fmla="*/ 335426 h 651949"/>
              <a:gd name="connsiteX3-291" fmla="*/ 331423 w 660406"/>
              <a:gd name="connsiteY3-292" fmla="*/ 651949 h 651949"/>
              <a:gd name="connsiteX4-293" fmla="*/ 3176 w 660406"/>
              <a:gd name="connsiteY4-294" fmla="*/ 335426 h 651949"/>
              <a:gd name="connsiteX5-295" fmla="*/ 62645 w 660406"/>
              <a:gd name="connsiteY5-296" fmla="*/ 132510 h 651949"/>
              <a:gd name="connsiteX0-297" fmla="*/ 128078 w 660207"/>
              <a:gd name="connsiteY0-298" fmla="*/ 63024 h 651949"/>
              <a:gd name="connsiteX1-299" fmla="*/ 410712 w 660207"/>
              <a:gd name="connsiteY1-300" fmla="*/ 13148 h 651949"/>
              <a:gd name="connsiteX2-301" fmla="*/ 659670 w 660207"/>
              <a:gd name="connsiteY2-302" fmla="*/ 335426 h 651949"/>
              <a:gd name="connsiteX3-303" fmla="*/ 331423 w 660207"/>
              <a:gd name="connsiteY3-304" fmla="*/ 651949 h 651949"/>
              <a:gd name="connsiteX4-305" fmla="*/ 3176 w 660207"/>
              <a:gd name="connsiteY4-306" fmla="*/ 335426 h 651949"/>
              <a:gd name="connsiteX5-307" fmla="*/ 62645 w 660207"/>
              <a:gd name="connsiteY5-308" fmla="*/ 132510 h 651949"/>
              <a:gd name="connsiteX0-309" fmla="*/ 128078 w 660438"/>
              <a:gd name="connsiteY0-310" fmla="*/ 60888 h 649813"/>
              <a:gd name="connsiteX1-311" fmla="*/ 410712 w 660438"/>
              <a:gd name="connsiteY1-312" fmla="*/ 11012 h 649813"/>
              <a:gd name="connsiteX2-313" fmla="*/ 659670 w 660438"/>
              <a:gd name="connsiteY2-314" fmla="*/ 333290 h 649813"/>
              <a:gd name="connsiteX3-315" fmla="*/ 331423 w 660438"/>
              <a:gd name="connsiteY3-316" fmla="*/ 649813 h 649813"/>
              <a:gd name="connsiteX4-317" fmla="*/ 3176 w 660438"/>
              <a:gd name="connsiteY4-318" fmla="*/ 333290 h 649813"/>
              <a:gd name="connsiteX5-319" fmla="*/ 62645 w 660438"/>
              <a:gd name="connsiteY5-320" fmla="*/ 130374 h 649813"/>
              <a:gd name="connsiteX0-321" fmla="*/ 128078 w 660438"/>
              <a:gd name="connsiteY0-322" fmla="*/ 64927 h 653852"/>
              <a:gd name="connsiteX1-323" fmla="*/ 410712 w 660438"/>
              <a:gd name="connsiteY1-324" fmla="*/ 15051 h 653852"/>
              <a:gd name="connsiteX2-325" fmla="*/ 659670 w 660438"/>
              <a:gd name="connsiteY2-326" fmla="*/ 337329 h 653852"/>
              <a:gd name="connsiteX3-327" fmla="*/ 331423 w 660438"/>
              <a:gd name="connsiteY3-328" fmla="*/ 653852 h 653852"/>
              <a:gd name="connsiteX4-329" fmla="*/ 3176 w 660438"/>
              <a:gd name="connsiteY4-330" fmla="*/ 337329 h 653852"/>
              <a:gd name="connsiteX5-331" fmla="*/ 62645 w 660438"/>
              <a:gd name="connsiteY5-332" fmla="*/ 134413 h 653852"/>
              <a:gd name="connsiteX0-333" fmla="*/ 128078 w 687378"/>
              <a:gd name="connsiteY0-334" fmla="*/ 58090 h 647015"/>
              <a:gd name="connsiteX1-335" fmla="*/ 571432 w 687378"/>
              <a:gd name="connsiteY1-336" fmla="*/ 16673 h 647015"/>
              <a:gd name="connsiteX2-337" fmla="*/ 659670 w 687378"/>
              <a:gd name="connsiteY2-338" fmla="*/ 330492 h 647015"/>
              <a:gd name="connsiteX3-339" fmla="*/ 331423 w 687378"/>
              <a:gd name="connsiteY3-340" fmla="*/ 647015 h 647015"/>
              <a:gd name="connsiteX4-341" fmla="*/ 3176 w 687378"/>
              <a:gd name="connsiteY4-342" fmla="*/ 330492 h 647015"/>
              <a:gd name="connsiteX5-343" fmla="*/ 62645 w 687378"/>
              <a:gd name="connsiteY5-344" fmla="*/ 127576 h 647015"/>
              <a:gd name="connsiteX0-345" fmla="*/ 128078 w 677145"/>
              <a:gd name="connsiteY0-346" fmla="*/ 58090 h 663933"/>
              <a:gd name="connsiteX1-347" fmla="*/ 571432 w 677145"/>
              <a:gd name="connsiteY1-348" fmla="*/ 16673 h 663933"/>
              <a:gd name="connsiteX2-349" fmla="*/ 659670 w 677145"/>
              <a:gd name="connsiteY2-350" fmla="*/ 330492 h 663933"/>
              <a:gd name="connsiteX3-351" fmla="*/ 559815 w 677145"/>
              <a:gd name="connsiteY3-352" fmla="*/ 663933 h 663933"/>
              <a:gd name="connsiteX4-353" fmla="*/ 3176 w 677145"/>
              <a:gd name="connsiteY4-354" fmla="*/ 330492 h 663933"/>
              <a:gd name="connsiteX5-355" fmla="*/ 62645 w 677145"/>
              <a:gd name="connsiteY5-356" fmla="*/ 127576 h 663933"/>
              <a:gd name="connsiteX0-357" fmla="*/ 101940 w 644966"/>
              <a:gd name="connsiteY0-358" fmla="*/ 58090 h 685888"/>
              <a:gd name="connsiteX1-359" fmla="*/ 545294 w 644966"/>
              <a:gd name="connsiteY1-360" fmla="*/ 16673 h 685888"/>
              <a:gd name="connsiteX2-361" fmla="*/ 633532 w 644966"/>
              <a:gd name="connsiteY2-362" fmla="*/ 330492 h 685888"/>
              <a:gd name="connsiteX3-363" fmla="*/ 533677 w 644966"/>
              <a:gd name="connsiteY3-364" fmla="*/ 663933 h 685888"/>
              <a:gd name="connsiteX4-365" fmla="*/ 10874 w 644966"/>
              <a:gd name="connsiteY4-366" fmla="*/ 575801 h 685888"/>
              <a:gd name="connsiteX5-367" fmla="*/ 36507 w 644966"/>
              <a:gd name="connsiteY5-368" fmla="*/ 127576 h 685888"/>
              <a:gd name="connsiteX0-369" fmla="*/ 101940 w 642626"/>
              <a:gd name="connsiteY0-370" fmla="*/ 58090 h 654766"/>
              <a:gd name="connsiteX1-371" fmla="*/ 545294 w 642626"/>
              <a:gd name="connsiteY1-372" fmla="*/ 16673 h 654766"/>
              <a:gd name="connsiteX2-373" fmla="*/ 633532 w 642626"/>
              <a:gd name="connsiteY2-374" fmla="*/ 330492 h 654766"/>
              <a:gd name="connsiteX3-375" fmla="*/ 567513 w 642626"/>
              <a:gd name="connsiteY3-376" fmla="*/ 613179 h 654766"/>
              <a:gd name="connsiteX4-377" fmla="*/ 10874 w 642626"/>
              <a:gd name="connsiteY4-378" fmla="*/ 575801 h 654766"/>
              <a:gd name="connsiteX5-379" fmla="*/ 36507 w 642626"/>
              <a:gd name="connsiteY5-380" fmla="*/ 127576 h 654766"/>
              <a:gd name="connsiteX0-381" fmla="*/ 101940 w 642626"/>
              <a:gd name="connsiteY0-382" fmla="*/ 30477 h 627153"/>
              <a:gd name="connsiteX1-383" fmla="*/ 545294 w 642626"/>
              <a:gd name="connsiteY1-384" fmla="*/ 31354 h 627153"/>
              <a:gd name="connsiteX2-385" fmla="*/ 633532 w 642626"/>
              <a:gd name="connsiteY2-386" fmla="*/ 302879 h 627153"/>
              <a:gd name="connsiteX3-387" fmla="*/ 567513 w 642626"/>
              <a:gd name="connsiteY3-388" fmla="*/ 585566 h 627153"/>
              <a:gd name="connsiteX4-389" fmla="*/ 10874 w 642626"/>
              <a:gd name="connsiteY4-390" fmla="*/ 548188 h 627153"/>
              <a:gd name="connsiteX5-391" fmla="*/ 36507 w 642626"/>
              <a:gd name="connsiteY5-392" fmla="*/ 99963 h 627153"/>
              <a:gd name="connsiteX0-393" fmla="*/ 101940 w 641803"/>
              <a:gd name="connsiteY0-394" fmla="*/ 32533 h 629209"/>
              <a:gd name="connsiteX1-395" fmla="*/ 545294 w 641803"/>
              <a:gd name="connsiteY1-396" fmla="*/ 33410 h 629209"/>
              <a:gd name="connsiteX2-397" fmla="*/ 633532 w 641803"/>
              <a:gd name="connsiteY2-398" fmla="*/ 304935 h 629209"/>
              <a:gd name="connsiteX3-399" fmla="*/ 567513 w 641803"/>
              <a:gd name="connsiteY3-400" fmla="*/ 587622 h 629209"/>
              <a:gd name="connsiteX4-401" fmla="*/ 10874 w 641803"/>
              <a:gd name="connsiteY4-402" fmla="*/ 550244 h 629209"/>
              <a:gd name="connsiteX5-403" fmla="*/ 36507 w 641803"/>
              <a:gd name="connsiteY5-404" fmla="*/ 102019 h 629209"/>
              <a:gd name="connsiteX0-405" fmla="*/ 93785 w 633648"/>
              <a:gd name="connsiteY0-406" fmla="*/ 32533 h 629209"/>
              <a:gd name="connsiteX1-407" fmla="*/ 537139 w 633648"/>
              <a:gd name="connsiteY1-408" fmla="*/ 33410 h 629209"/>
              <a:gd name="connsiteX2-409" fmla="*/ 625377 w 633648"/>
              <a:gd name="connsiteY2-410" fmla="*/ 304935 h 629209"/>
              <a:gd name="connsiteX3-411" fmla="*/ 559358 w 633648"/>
              <a:gd name="connsiteY3-412" fmla="*/ 587622 h 629209"/>
              <a:gd name="connsiteX4-413" fmla="*/ 2719 w 633648"/>
              <a:gd name="connsiteY4-414" fmla="*/ 550244 h 629209"/>
              <a:gd name="connsiteX5-415" fmla="*/ 28352 w 633648"/>
              <a:gd name="connsiteY5-416" fmla="*/ 102019 h 629209"/>
              <a:gd name="connsiteX0-417" fmla="*/ 103603 w 643466"/>
              <a:gd name="connsiteY0-418" fmla="*/ 32533 h 629209"/>
              <a:gd name="connsiteX1-419" fmla="*/ 546957 w 643466"/>
              <a:gd name="connsiteY1-420" fmla="*/ 33410 h 629209"/>
              <a:gd name="connsiteX2-421" fmla="*/ 635195 w 643466"/>
              <a:gd name="connsiteY2-422" fmla="*/ 304935 h 629209"/>
              <a:gd name="connsiteX3-423" fmla="*/ 569176 w 643466"/>
              <a:gd name="connsiteY3-424" fmla="*/ 587622 h 629209"/>
              <a:gd name="connsiteX4-425" fmla="*/ 12537 w 643466"/>
              <a:gd name="connsiteY4-426" fmla="*/ 550244 h 629209"/>
              <a:gd name="connsiteX5-427" fmla="*/ 4334 w 643466"/>
              <a:gd name="connsiteY5-428" fmla="*/ 102019 h 629209"/>
              <a:gd name="connsiteX0-429" fmla="*/ 103603 w 643466"/>
              <a:gd name="connsiteY0-430" fmla="*/ 32533 h 613248"/>
              <a:gd name="connsiteX1-431" fmla="*/ 546957 w 643466"/>
              <a:gd name="connsiteY1-432" fmla="*/ 33410 h 613248"/>
              <a:gd name="connsiteX2-433" fmla="*/ 635195 w 643466"/>
              <a:gd name="connsiteY2-434" fmla="*/ 304935 h 613248"/>
              <a:gd name="connsiteX3-435" fmla="*/ 569176 w 643466"/>
              <a:gd name="connsiteY3-436" fmla="*/ 587622 h 613248"/>
              <a:gd name="connsiteX4-437" fmla="*/ 12537 w 643466"/>
              <a:gd name="connsiteY4-438" fmla="*/ 518643 h 613248"/>
              <a:gd name="connsiteX5-439" fmla="*/ 4334 w 643466"/>
              <a:gd name="connsiteY5-440" fmla="*/ 102019 h 613248"/>
              <a:gd name="connsiteX0-441" fmla="*/ 103603 w 622280"/>
              <a:gd name="connsiteY0-442" fmla="*/ 51723 h 632438"/>
              <a:gd name="connsiteX1-443" fmla="*/ 546957 w 622280"/>
              <a:gd name="connsiteY1-444" fmla="*/ 52600 h 632438"/>
              <a:gd name="connsiteX2-445" fmla="*/ 569176 w 622280"/>
              <a:gd name="connsiteY2-446" fmla="*/ 606812 h 632438"/>
              <a:gd name="connsiteX3-447" fmla="*/ 12537 w 622280"/>
              <a:gd name="connsiteY3-448" fmla="*/ 537833 h 632438"/>
              <a:gd name="connsiteX4-449" fmla="*/ 4334 w 622280"/>
              <a:gd name="connsiteY4-450" fmla="*/ 121209 h 632438"/>
              <a:gd name="connsiteX0-451" fmla="*/ 103603 w 640916"/>
              <a:gd name="connsiteY0-452" fmla="*/ 51277 h 628066"/>
              <a:gd name="connsiteX1-453" fmla="*/ 546957 w 640916"/>
              <a:gd name="connsiteY1-454" fmla="*/ 52154 h 628066"/>
              <a:gd name="connsiteX2-455" fmla="*/ 595444 w 640916"/>
              <a:gd name="connsiteY2-456" fmla="*/ 600046 h 628066"/>
              <a:gd name="connsiteX3-457" fmla="*/ 12537 w 640916"/>
              <a:gd name="connsiteY3-458" fmla="*/ 537387 h 628066"/>
              <a:gd name="connsiteX4-459" fmla="*/ 4334 w 640916"/>
              <a:gd name="connsiteY4-460" fmla="*/ 120763 h 628066"/>
              <a:gd name="connsiteX0-461" fmla="*/ 103603 w 629940"/>
              <a:gd name="connsiteY0-462" fmla="*/ 26437 h 603226"/>
              <a:gd name="connsiteX1-463" fmla="*/ 546957 w 629940"/>
              <a:gd name="connsiteY1-464" fmla="*/ 27314 h 603226"/>
              <a:gd name="connsiteX2-465" fmla="*/ 595444 w 629940"/>
              <a:gd name="connsiteY2-466" fmla="*/ 575206 h 603226"/>
              <a:gd name="connsiteX3-467" fmla="*/ 12537 w 629940"/>
              <a:gd name="connsiteY3-468" fmla="*/ 512547 h 603226"/>
              <a:gd name="connsiteX4-469" fmla="*/ 4334 w 629940"/>
              <a:gd name="connsiteY4-470" fmla="*/ 95923 h 603226"/>
              <a:gd name="connsiteX0-471" fmla="*/ 103603 w 651443"/>
              <a:gd name="connsiteY0-472" fmla="*/ 20041 h 614843"/>
              <a:gd name="connsiteX1-473" fmla="*/ 608249 w 651443"/>
              <a:gd name="connsiteY1-474" fmla="*/ 39879 h 614843"/>
              <a:gd name="connsiteX2-475" fmla="*/ 595444 w 651443"/>
              <a:gd name="connsiteY2-476" fmla="*/ 568810 h 614843"/>
              <a:gd name="connsiteX3-477" fmla="*/ 12537 w 651443"/>
              <a:gd name="connsiteY3-478" fmla="*/ 506151 h 614843"/>
              <a:gd name="connsiteX4-479" fmla="*/ 4334 w 651443"/>
              <a:gd name="connsiteY4-480" fmla="*/ 89527 h 614843"/>
              <a:gd name="connsiteX0-481" fmla="*/ 103603 w 640788"/>
              <a:gd name="connsiteY0-482" fmla="*/ 20041 h 614843"/>
              <a:gd name="connsiteX1-483" fmla="*/ 581981 w 640788"/>
              <a:gd name="connsiteY1-484" fmla="*/ 39879 h 614843"/>
              <a:gd name="connsiteX2-485" fmla="*/ 595444 w 640788"/>
              <a:gd name="connsiteY2-486" fmla="*/ 568810 h 614843"/>
              <a:gd name="connsiteX3-487" fmla="*/ 12537 w 640788"/>
              <a:gd name="connsiteY3-488" fmla="*/ 506151 h 614843"/>
              <a:gd name="connsiteX4-489" fmla="*/ 4334 w 640788"/>
              <a:gd name="connsiteY4-490" fmla="*/ 89527 h 614843"/>
              <a:gd name="connsiteX0-491" fmla="*/ 103603 w 673655"/>
              <a:gd name="connsiteY0-492" fmla="*/ 38763 h 618146"/>
              <a:gd name="connsiteX1-493" fmla="*/ 581981 w 673655"/>
              <a:gd name="connsiteY1-494" fmla="*/ 58601 h 618146"/>
              <a:gd name="connsiteX2-495" fmla="*/ 621713 w 673655"/>
              <a:gd name="connsiteY2-496" fmla="*/ 562250 h 618146"/>
              <a:gd name="connsiteX3-497" fmla="*/ 12537 w 673655"/>
              <a:gd name="connsiteY3-498" fmla="*/ 524873 h 618146"/>
              <a:gd name="connsiteX4-499" fmla="*/ 4334 w 673655"/>
              <a:gd name="connsiteY4-500" fmla="*/ 108249 h 618146"/>
              <a:gd name="connsiteX0-501" fmla="*/ 103603 w 654750"/>
              <a:gd name="connsiteY0-502" fmla="*/ 38763 h 605787"/>
              <a:gd name="connsiteX1-503" fmla="*/ 581981 w 654750"/>
              <a:gd name="connsiteY1-504" fmla="*/ 58601 h 605787"/>
              <a:gd name="connsiteX2-505" fmla="*/ 621713 w 654750"/>
              <a:gd name="connsiteY2-506" fmla="*/ 562250 h 605787"/>
              <a:gd name="connsiteX3-507" fmla="*/ 12537 w 654750"/>
              <a:gd name="connsiteY3-508" fmla="*/ 524873 h 605787"/>
              <a:gd name="connsiteX4-509" fmla="*/ 4334 w 654750"/>
              <a:gd name="connsiteY4-510" fmla="*/ 108249 h 605787"/>
              <a:gd name="connsiteX0-511" fmla="*/ 103603 w 643734"/>
              <a:gd name="connsiteY0-512" fmla="*/ 31800 h 598824"/>
              <a:gd name="connsiteX1-513" fmla="*/ 581981 w 643734"/>
              <a:gd name="connsiteY1-514" fmla="*/ 51638 h 598824"/>
              <a:gd name="connsiteX2-515" fmla="*/ 621713 w 643734"/>
              <a:gd name="connsiteY2-516" fmla="*/ 555287 h 598824"/>
              <a:gd name="connsiteX3-517" fmla="*/ 12537 w 643734"/>
              <a:gd name="connsiteY3-518" fmla="*/ 517910 h 598824"/>
              <a:gd name="connsiteX4-519" fmla="*/ 4334 w 643734"/>
              <a:gd name="connsiteY4-520" fmla="*/ 101286 h 598824"/>
              <a:gd name="connsiteX0-521" fmla="*/ 103603 w 643734"/>
              <a:gd name="connsiteY0-522" fmla="*/ 24551 h 591575"/>
              <a:gd name="connsiteX1-523" fmla="*/ 581981 w 643734"/>
              <a:gd name="connsiteY1-524" fmla="*/ 44389 h 591575"/>
              <a:gd name="connsiteX2-525" fmla="*/ 621713 w 643734"/>
              <a:gd name="connsiteY2-526" fmla="*/ 548038 h 591575"/>
              <a:gd name="connsiteX3-527" fmla="*/ 12537 w 643734"/>
              <a:gd name="connsiteY3-528" fmla="*/ 510661 h 591575"/>
              <a:gd name="connsiteX4-529" fmla="*/ 4334 w 643734"/>
              <a:gd name="connsiteY4-530" fmla="*/ 94037 h 591575"/>
              <a:gd name="connsiteX0-531" fmla="*/ 103603 w 643734"/>
              <a:gd name="connsiteY0-532" fmla="*/ 20135 h 587159"/>
              <a:gd name="connsiteX1-533" fmla="*/ 581981 w 643734"/>
              <a:gd name="connsiteY1-534" fmla="*/ 39973 h 587159"/>
              <a:gd name="connsiteX2-535" fmla="*/ 621713 w 643734"/>
              <a:gd name="connsiteY2-536" fmla="*/ 543622 h 587159"/>
              <a:gd name="connsiteX3-537" fmla="*/ 12537 w 643734"/>
              <a:gd name="connsiteY3-538" fmla="*/ 506245 h 587159"/>
              <a:gd name="connsiteX4-539" fmla="*/ 4334 w 643734"/>
              <a:gd name="connsiteY4-540" fmla="*/ 89621 h 587159"/>
              <a:gd name="connsiteX0-541" fmla="*/ 51067 w 657504"/>
              <a:gd name="connsiteY0-542" fmla="*/ 31623 h 592327"/>
              <a:gd name="connsiteX1-543" fmla="*/ 581981 w 657504"/>
              <a:gd name="connsiteY1-544" fmla="*/ 45141 h 592327"/>
              <a:gd name="connsiteX2-545" fmla="*/ 621713 w 657504"/>
              <a:gd name="connsiteY2-546" fmla="*/ 548790 h 592327"/>
              <a:gd name="connsiteX3-547" fmla="*/ 12537 w 657504"/>
              <a:gd name="connsiteY3-548" fmla="*/ 511413 h 592327"/>
              <a:gd name="connsiteX4-549" fmla="*/ 4334 w 657504"/>
              <a:gd name="connsiteY4-550" fmla="*/ 94789 h 592327"/>
              <a:gd name="connsiteX0-551" fmla="*/ 51067 w 676118"/>
              <a:gd name="connsiteY0-552" fmla="*/ 31623 h 604686"/>
              <a:gd name="connsiteX1-553" fmla="*/ 581981 w 676118"/>
              <a:gd name="connsiteY1-554" fmla="*/ 45141 h 604686"/>
              <a:gd name="connsiteX2-555" fmla="*/ 621713 w 676118"/>
              <a:gd name="connsiteY2-556" fmla="*/ 548790 h 604686"/>
              <a:gd name="connsiteX3-557" fmla="*/ 12537 w 676118"/>
              <a:gd name="connsiteY3-558" fmla="*/ 511413 h 604686"/>
              <a:gd name="connsiteX4-559" fmla="*/ 4334 w 676118"/>
              <a:gd name="connsiteY4-560" fmla="*/ 94789 h 604686"/>
              <a:gd name="connsiteX0-561" fmla="*/ 51067 w 659741"/>
              <a:gd name="connsiteY0-562" fmla="*/ 18182 h 591245"/>
              <a:gd name="connsiteX1-563" fmla="*/ 581981 w 659741"/>
              <a:gd name="connsiteY1-564" fmla="*/ 31700 h 591245"/>
              <a:gd name="connsiteX2-565" fmla="*/ 621713 w 659741"/>
              <a:gd name="connsiteY2-566" fmla="*/ 535349 h 591245"/>
              <a:gd name="connsiteX3-567" fmla="*/ 12537 w 659741"/>
              <a:gd name="connsiteY3-568" fmla="*/ 497972 h 591245"/>
              <a:gd name="connsiteX4-569" fmla="*/ 4334 w 659741"/>
              <a:gd name="connsiteY4-570" fmla="*/ 81348 h 591245"/>
              <a:gd name="connsiteX0-571" fmla="*/ 51067 w 671131"/>
              <a:gd name="connsiteY0-572" fmla="*/ 18182 h 591245"/>
              <a:gd name="connsiteX1-573" fmla="*/ 617005 w 671131"/>
              <a:gd name="connsiteY1-574" fmla="*/ 31700 h 591245"/>
              <a:gd name="connsiteX2-575" fmla="*/ 621713 w 671131"/>
              <a:gd name="connsiteY2-576" fmla="*/ 535349 h 591245"/>
              <a:gd name="connsiteX3-577" fmla="*/ 12537 w 671131"/>
              <a:gd name="connsiteY3-578" fmla="*/ 497972 h 591245"/>
              <a:gd name="connsiteX4-579" fmla="*/ 4334 w 671131"/>
              <a:gd name="connsiteY4-580" fmla="*/ 81348 h 591245"/>
              <a:gd name="connsiteX0-581" fmla="*/ 51067 w 648099"/>
              <a:gd name="connsiteY0-582" fmla="*/ 18182 h 578886"/>
              <a:gd name="connsiteX1-583" fmla="*/ 617005 w 648099"/>
              <a:gd name="connsiteY1-584" fmla="*/ 31700 h 578886"/>
              <a:gd name="connsiteX2-585" fmla="*/ 621713 w 648099"/>
              <a:gd name="connsiteY2-586" fmla="*/ 535349 h 578886"/>
              <a:gd name="connsiteX3-587" fmla="*/ 12537 w 648099"/>
              <a:gd name="connsiteY3-588" fmla="*/ 497972 h 578886"/>
              <a:gd name="connsiteX4-589" fmla="*/ 4334 w 648099"/>
              <a:gd name="connsiteY4-590" fmla="*/ 81348 h 578886"/>
              <a:gd name="connsiteX0-591" fmla="*/ 51067 w 648099"/>
              <a:gd name="connsiteY0-592" fmla="*/ 18182 h 565791"/>
              <a:gd name="connsiteX1-593" fmla="*/ 617005 w 648099"/>
              <a:gd name="connsiteY1-594" fmla="*/ 31700 h 565791"/>
              <a:gd name="connsiteX2-595" fmla="*/ 621713 w 648099"/>
              <a:gd name="connsiteY2-596" fmla="*/ 535349 h 565791"/>
              <a:gd name="connsiteX3-597" fmla="*/ 12537 w 648099"/>
              <a:gd name="connsiteY3-598" fmla="*/ 497972 h 565791"/>
              <a:gd name="connsiteX4-599" fmla="*/ 4334 w 648099"/>
              <a:gd name="connsiteY4-600" fmla="*/ 81348 h 565791"/>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648099" h="565791">
                <a:moveTo>
                  <a:pt x="51067" y="18182"/>
                </a:moveTo>
                <a:cubicBezTo>
                  <a:pt x="281003" y="7261"/>
                  <a:pt x="591945" y="-22893"/>
                  <a:pt x="617005" y="31700"/>
                </a:cubicBezTo>
                <a:cubicBezTo>
                  <a:pt x="642065" y="86293"/>
                  <a:pt x="669922" y="489239"/>
                  <a:pt x="621713" y="535349"/>
                </a:cubicBezTo>
                <a:cubicBezTo>
                  <a:pt x="573504" y="581459"/>
                  <a:pt x="32838" y="579874"/>
                  <a:pt x="12537" y="497972"/>
                </a:cubicBezTo>
                <a:cubicBezTo>
                  <a:pt x="992" y="378148"/>
                  <a:pt x="-4426" y="189998"/>
                  <a:pt x="4334" y="81348"/>
                </a:cubicBezTo>
              </a:path>
            </a:pathLst>
          </a:custGeom>
          <a:ln w="22225" cap="rnd">
            <a:solidFill>
              <a:schemeClr val="tx1">
                <a:lumMod val="75000"/>
                <a:lumOff val="25000"/>
              </a:schemeClr>
            </a:solidFill>
            <a:prstDash val="solid"/>
            <a:round/>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r>
              <a:rPr lang="en-US" altLang="zh-CN" spc="-300" dirty="0">
                <a:solidFill>
                  <a:schemeClr val="tx1">
                    <a:lumMod val="95000"/>
                    <a:lumOff val="5000"/>
                  </a:schemeClr>
                </a:solidFill>
                <a:latin typeface="仓耳青禾体-谷力 W05" panose="02020400000000000000" pitchFamily="18" charset="-122"/>
                <a:ea typeface="仓耳青禾体-谷力 W05" panose="02020400000000000000" pitchFamily="18" charset="-122"/>
                <a:cs typeface="+mn-ea"/>
                <a:sym typeface="+mn-lt"/>
              </a:rPr>
              <a:t>Scene 11</a:t>
            </a:r>
            <a:endParaRPr lang="en-US" altLang="zh-CN" spc="-300" dirty="0">
              <a:solidFill>
                <a:schemeClr val="tx1">
                  <a:lumMod val="95000"/>
                  <a:lumOff val="5000"/>
                </a:schemeClr>
              </a:solidFill>
              <a:latin typeface="仓耳青禾体-谷力 W05" panose="02020400000000000000" pitchFamily="18" charset="-122"/>
              <a:ea typeface="仓耳青禾体-谷力 W05" panose="02020400000000000000" pitchFamily="18" charset="-122"/>
              <a:cs typeface="+mn-ea"/>
              <a:sym typeface="+mn-lt"/>
            </a:endParaRPr>
          </a:p>
        </p:txBody>
      </p:sp>
      <p:sp useBgFill="1">
        <p:nvSpPr>
          <p:cNvPr id="9" name="椭圆 31"/>
          <p:cNvSpPr/>
          <p:nvPr>
            <p:custDataLst>
              <p:tags r:id="rId5"/>
            </p:custDataLst>
          </p:nvPr>
        </p:nvSpPr>
        <p:spPr>
          <a:xfrm>
            <a:off x="6012180" y="4048125"/>
            <a:ext cx="1131570" cy="483235"/>
          </a:xfrm>
          <a:custGeom>
            <a:avLst/>
            <a:gdLst>
              <a:gd name="connsiteX0" fmla="*/ 0 w 656493"/>
              <a:gd name="connsiteY0" fmla="*/ 316523 h 633046"/>
              <a:gd name="connsiteX1" fmla="*/ 328247 w 656493"/>
              <a:gd name="connsiteY1" fmla="*/ 0 h 633046"/>
              <a:gd name="connsiteX2" fmla="*/ 656494 w 656493"/>
              <a:gd name="connsiteY2" fmla="*/ 316523 h 633046"/>
              <a:gd name="connsiteX3" fmla="*/ 328247 w 656493"/>
              <a:gd name="connsiteY3" fmla="*/ 633046 h 633046"/>
              <a:gd name="connsiteX4" fmla="*/ 0 w 656493"/>
              <a:gd name="connsiteY4" fmla="*/ 316523 h 633046"/>
              <a:gd name="connsiteX0-1" fmla="*/ 328247 w 656494"/>
              <a:gd name="connsiteY0-2" fmla="*/ 0 h 633046"/>
              <a:gd name="connsiteX1-3" fmla="*/ 656494 w 656494"/>
              <a:gd name="connsiteY1-4" fmla="*/ 316523 h 633046"/>
              <a:gd name="connsiteX2-5" fmla="*/ 328247 w 656494"/>
              <a:gd name="connsiteY2-6" fmla="*/ 633046 h 633046"/>
              <a:gd name="connsiteX3-7" fmla="*/ 0 w 656494"/>
              <a:gd name="connsiteY3-8" fmla="*/ 316523 h 633046"/>
              <a:gd name="connsiteX4-9" fmla="*/ 419687 w 656494"/>
              <a:gd name="connsiteY4-10" fmla="*/ 91440 h 633046"/>
              <a:gd name="connsiteX0-11" fmla="*/ 402964 w 731211"/>
              <a:gd name="connsiteY0-12" fmla="*/ 0 h 633046"/>
              <a:gd name="connsiteX1-13" fmla="*/ 731211 w 731211"/>
              <a:gd name="connsiteY1-14" fmla="*/ 316523 h 633046"/>
              <a:gd name="connsiteX2-15" fmla="*/ 402964 w 731211"/>
              <a:gd name="connsiteY2-16" fmla="*/ 633046 h 633046"/>
              <a:gd name="connsiteX3-17" fmla="*/ 74717 w 731211"/>
              <a:gd name="connsiteY3-18" fmla="*/ 316523 h 633046"/>
              <a:gd name="connsiteX4-19" fmla="*/ 161895 w 731211"/>
              <a:gd name="connsiteY4-20" fmla="*/ 152400 h 633046"/>
              <a:gd name="connsiteX0-21" fmla="*/ 353700 w 681947"/>
              <a:gd name="connsiteY0-22" fmla="*/ 0 h 633046"/>
              <a:gd name="connsiteX1-23" fmla="*/ 681947 w 681947"/>
              <a:gd name="connsiteY1-24" fmla="*/ 316523 h 633046"/>
              <a:gd name="connsiteX2-25" fmla="*/ 353700 w 681947"/>
              <a:gd name="connsiteY2-26" fmla="*/ 633046 h 633046"/>
              <a:gd name="connsiteX3-27" fmla="*/ 25453 w 681947"/>
              <a:gd name="connsiteY3-28" fmla="*/ 316523 h 633046"/>
              <a:gd name="connsiteX4-29" fmla="*/ 112631 w 681947"/>
              <a:gd name="connsiteY4-30" fmla="*/ 152400 h 633046"/>
              <a:gd name="connsiteX0-31" fmla="*/ 341249 w 669496"/>
              <a:gd name="connsiteY0-32" fmla="*/ 0 h 633046"/>
              <a:gd name="connsiteX1-33" fmla="*/ 669496 w 669496"/>
              <a:gd name="connsiteY1-34" fmla="*/ 316523 h 633046"/>
              <a:gd name="connsiteX2-35" fmla="*/ 341249 w 669496"/>
              <a:gd name="connsiteY2-36" fmla="*/ 633046 h 633046"/>
              <a:gd name="connsiteX3-37" fmla="*/ 13002 w 669496"/>
              <a:gd name="connsiteY3-38" fmla="*/ 316523 h 633046"/>
              <a:gd name="connsiteX4-39" fmla="*/ 100180 w 669496"/>
              <a:gd name="connsiteY4-40" fmla="*/ 152400 h 633046"/>
              <a:gd name="connsiteX0-41" fmla="*/ 347951 w 676198"/>
              <a:gd name="connsiteY0-42" fmla="*/ 0 h 633046"/>
              <a:gd name="connsiteX1-43" fmla="*/ 676198 w 676198"/>
              <a:gd name="connsiteY1-44" fmla="*/ 316523 h 633046"/>
              <a:gd name="connsiteX2-45" fmla="*/ 347951 w 676198"/>
              <a:gd name="connsiteY2-46" fmla="*/ 633046 h 633046"/>
              <a:gd name="connsiteX3-47" fmla="*/ 19704 w 676198"/>
              <a:gd name="connsiteY3-48" fmla="*/ 316523 h 633046"/>
              <a:gd name="connsiteX4-49" fmla="*/ 79173 w 676198"/>
              <a:gd name="connsiteY4-50" fmla="*/ 113607 h 633046"/>
              <a:gd name="connsiteX0-51" fmla="*/ 333371 w 661618"/>
              <a:gd name="connsiteY0-52" fmla="*/ 0 h 633046"/>
              <a:gd name="connsiteX1-53" fmla="*/ 661618 w 661618"/>
              <a:gd name="connsiteY1-54" fmla="*/ 316523 h 633046"/>
              <a:gd name="connsiteX2-55" fmla="*/ 333371 w 661618"/>
              <a:gd name="connsiteY2-56" fmla="*/ 633046 h 633046"/>
              <a:gd name="connsiteX3-57" fmla="*/ 5124 w 661618"/>
              <a:gd name="connsiteY3-58" fmla="*/ 316523 h 633046"/>
              <a:gd name="connsiteX4-59" fmla="*/ 64593 w 661618"/>
              <a:gd name="connsiteY4-60" fmla="*/ 113607 h 633046"/>
              <a:gd name="connsiteX0-61" fmla="*/ 178200 w 661618"/>
              <a:gd name="connsiteY0-62" fmla="*/ 0 h 583170"/>
              <a:gd name="connsiteX1-63" fmla="*/ 661618 w 661618"/>
              <a:gd name="connsiteY1-64" fmla="*/ 266647 h 583170"/>
              <a:gd name="connsiteX2-65" fmla="*/ 333371 w 661618"/>
              <a:gd name="connsiteY2-66" fmla="*/ 583170 h 583170"/>
              <a:gd name="connsiteX3-67" fmla="*/ 5124 w 661618"/>
              <a:gd name="connsiteY3-68" fmla="*/ 266647 h 583170"/>
              <a:gd name="connsiteX4-69" fmla="*/ 64593 w 661618"/>
              <a:gd name="connsiteY4-70" fmla="*/ 63731 h 583170"/>
              <a:gd name="connsiteX0-71" fmla="*/ 178200 w 662133"/>
              <a:gd name="connsiteY0-72" fmla="*/ 66578 h 649748"/>
              <a:gd name="connsiteX1-73" fmla="*/ 412660 w 662133"/>
              <a:gd name="connsiteY1-74" fmla="*/ 10947 h 649748"/>
              <a:gd name="connsiteX2-75" fmla="*/ 661618 w 662133"/>
              <a:gd name="connsiteY2-76" fmla="*/ 333225 h 649748"/>
              <a:gd name="connsiteX3-77" fmla="*/ 333371 w 662133"/>
              <a:gd name="connsiteY3-78" fmla="*/ 649748 h 649748"/>
              <a:gd name="connsiteX4-79" fmla="*/ 5124 w 662133"/>
              <a:gd name="connsiteY4-80" fmla="*/ 333225 h 649748"/>
              <a:gd name="connsiteX5" fmla="*/ 64593 w 662133"/>
              <a:gd name="connsiteY5" fmla="*/ 130309 h 649748"/>
              <a:gd name="connsiteX0-81" fmla="*/ 178200 w 662148"/>
              <a:gd name="connsiteY0-82" fmla="*/ 66578 h 649748"/>
              <a:gd name="connsiteX1-83" fmla="*/ 412660 w 662148"/>
              <a:gd name="connsiteY1-84" fmla="*/ 10947 h 649748"/>
              <a:gd name="connsiteX2-85" fmla="*/ 661618 w 662148"/>
              <a:gd name="connsiteY2-86" fmla="*/ 333225 h 649748"/>
              <a:gd name="connsiteX3-87" fmla="*/ 333371 w 662148"/>
              <a:gd name="connsiteY3-88" fmla="*/ 649748 h 649748"/>
              <a:gd name="connsiteX4-89" fmla="*/ 5124 w 662148"/>
              <a:gd name="connsiteY4-90" fmla="*/ 333225 h 649748"/>
              <a:gd name="connsiteX5-91" fmla="*/ 64593 w 662148"/>
              <a:gd name="connsiteY5-92" fmla="*/ 130309 h 649748"/>
              <a:gd name="connsiteX0-93" fmla="*/ 178200 w 662148"/>
              <a:gd name="connsiteY0-94" fmla="*/ 61032 h 644202"/>
              <a:gd name="connsiteX1-95" fmla="*/ 412660 w 662148"/>
              <a:gd name="connsiteY1-96" fmla="*/ 5401 h 644202"/>
              <a:gd name="connsiteX2-97" fmla="*/ 661618 w 662148"/>
              <a:gd name="connsiteY2-98" fmla="*/ 327679 h 644202"/>
              <a:gd name="connsiteX3-99" fmla="*/ 333371 w 662148"/>
              <a:gd name="connsiteY3-100" fmla="*/ 644202 h 644202"/>
              <a:gd name="connsiteX4-101" fmla="*/ 5124 w 662148"/>
              <a:gd name="connsiteY4-102" fmla="*/ 327679 h 644202"/>
              <a:gd name="connsiteX5-103" fmla="*/ 64593 w 662148"/>
              <a:gd name="connsiteY5-104" fmla="*/ 124763 h 644202"/>
              <a:gd name="connsiteX0-105" fmla="*/ 178200 w 662148"/>
              <a:gd name="connsiteY0-106" fmla="*/ 75865 h 659035"/>
              <a:gd name="connsiteX1-107" fmla="*/ 168819 w 662148"/>
              <a:gd name="connsiteY1-108" fmla="*/ 31317 h 659035"/>
              <a:gd name="connsiteX2-109" fmla="*/ 412660 w 662148"/>
              <a:gd name="connsiteY2-110" fmla="*/ 20234 h 659035"/>
              <a:gd name="connsiteX3-111" fmla="*/ 661618 w 662148"/>
              <a:gd name="connsiteY3-112" fmla="*/ 342512 h 659035"/>
              <a:gd name="connsiteX4-113" fmla="*/ 333371 w 662148"/>
              <a:gd name="connsiteY4-114" fmla="*/ 659035 h 659035"/>
              <a:gd name="connsiteX5-115" fmla="*/ 5124 w 662148"/>
              <a:gd name="connsiteY5-116" fmla="*/ 342512 h 659035"/>
              <a:gd name="connsiteX6" fmla="*/ 64593 w 662148"/>
              <a:gd name="connsiteY6" fmla="*/ 139596 h 659035"/>
              <a:gd name="connsiteX0-117" fmla="*/ 178200 w 662148"/>
              <a:gd name="connsiteY0-118" fmla="*/ 68901 h 652071"/>
              <a:gd name="connsiteX1-119" fmla="*/ 130026 w 662148"/>
              <a:gd name="connsiteY1-120" fmla="*/ 68688 h 652071"/>
              <a:gd name="connsiteX2-121" fmla="*/ 412660 w 662148"/>
              <a:gd name="connsiteY2-122" fmla="*/ 13270 h 652071"/>
              <a:gd name="connsiteX3-123" fmla="*/ 661618 w 662148"/>
              <a:gd name="connsiteY3-124" fmla="*/ 335548 h 652071"/>
              <a:gd name="connsiteX4-125" fmla="*/ 333371 w 662148"/>
              <a:gd name="connsiteY4-126" fmla="*/ 652071 h 652071"/>
              <a:gd name="connsiteX5-127" fmla="*/ 5124 w 662148"/>
              <a:gd name="connsiteY5-128" fmla="*/ 335548 h 652071"/>
              <a:gd name="connsiteX6-129" fmla="*/ 64593 w 662148"/>
              <a:gd name="connsiteY6-130" fmla="*/ 132632 h 652071"/>
              <a:gd name="connsiteX0-131" fmla="*/ 178200 w 662220"/>
              <a:gd name="connsiteY0-132" fmla="*/ 68901 h 652071"/>
              <a:gd name="connsiteX1-133" fmla="*/ 130026 w 662220"/>
              <a:gd name="connsiteY1-134" fmla="*/ 68688 h 652071"/>
              <a:gd name="connsiteX2-135" fmla="*/ 412660 w 662220"/>
              <a:gd name="connsiteY2-136" fmla="*/ 13270 h 652071"/>
              <a:gd name="connsiteX3-137" fmla="*/ 661618 w 662220"/>
              <a:gd name="connsiteY3-138" fmla="*/ 335548 h 652071"/>
              <a:gd name="connsiteX4-139" fmla="*/ 333371 w 662220"/>
              <a:gd name="connsiteY4-140" fmla="*/ 652071 h 652071"/>
              <a:gd name="connsiteX5-141" fmla="*/ 5124 w 662220"/>
              <a:gd name="connsiteY5-142" fmla="*/ 335548 h 652071"/>
              <a:gd name="connsiteX6-143" fmla="*/ 64593 w 662220"/>
              <a:gd name="connsiteY6-144" fmla="*/ 132632 h 652071"/>
              <a:gd name="connsiteX0-145" fmla="*/ 178200 w 662220"/>
              <a:gd name="connsiteY0-146" fmla="*/ 58449 h 641619"/>
              <a:gd name="connsiteX1-147" fmla="*/ 130026 w 662220"/>
              <a:gd name="connsiteY1-148" fmla="*/ 58236 h 641619"/>
              <a:gd name="connsiteX2-149" fmla="*/ 412660 w 662220"/>
              <a:gd name="connsiteY2-150" fmla="*/ 2818 h 641619"/>
              <a:gd name="connsiteX3-151" fmla="*/ 661618 w 662220"/>
              <a:gd name="connsiteY3-152" fmla="*/ 325096 h 641619"/>
              <a:gd name="connsiteX4-153" fmla="*/ 333371 w 662220"/>
              <a:gd name="connsiteY4-154" fmla="*/ 641619 h 641619"/>
              <a:gd name="connsiteX5-155" fmla="*/ 5124 w 662220"/>
              <a:gd name="connsiteY5-156" fmla="*/ 325096 h 641619"/>
              <a:gd name="connsiteX6-157" fmla="*/ 64593 w 662220"/>
              <a:gd name="connsiteY6-158" fmla="*/ 122180 h 641619"/>
              <a:gd name="connsiteX0-159" fmla="*/ 178200 w 662220"/>
              <a:gd name="connsiteY0-160" fmla="*/ 58449 h 641619"/>
              <a:gd name="connsiteX1-161" fmla="*/ 130026 w 662220"/>
              <a:gd name="connsiteY1-162" fmla="*/ 58236 h 641619"/>
              <a:gd name="connsiteX2-163" fmla="*/ 412660 w 662220"/>
              <a:gd name="connsiteY2-164" fmla="*/ 2818 h 641619"/>
              <a:gd name="connsiteX3-165" fmla="*/ 661618 w 662220"/>
              <a:gd name="connsiteY3-166" fmla="*/ 325096 h 641619"/>
              <a:gd name="connsiteX4-167" fmla="*/ 333371 w 662220"/>
              <a:gd name="connsiteY4-168" fmla="*/ 641619 h 641619"/>
              <a:gd name="connsiteX5-169" fmla="*/ 5124 w 662220"/>
              <a:gd name="connsiteY5-170" fmla="*/ 325096 h 641619"/>
              <a:gd name="connsiteX6-171" fmla="*/ 64593 w 662220"/>
              <a:gd name="connsiteY6-172" fmla="*/ 122180 h 641619"/>
              <a:gd name="connsiteX0-173" fmla="*/ 178200 w 662220"/>
              <a:gd name="connsiteY0-174" fmla="*/ 58449 h 641619"/>
              <a:gd name="connsiteX1-175" fmla="*/ 130026 w 662220"/>
              <a:gd name="connsiteY1-176" fmla="*/ 58236 h 641619"/>
              <a:gd name="connsiteX2-177" fmla="*/ 412660 w 662220"/>
              <a:gd name="connsiteY2-178" fmla="*/ 2818 h 641619"/>
              <a:gd name="connsiteX3-179" fmla="*/ 661618 w 662220"/>
              <a:gd name="connsiteY3-180" fmla="*/ 325096 h 641619"/>
              <a:gd name="connsiteX4-181" fmla="*/ 333371 w 662220"/>
              <a:gd name="connsiteY4-182" fmla="*/ 641619 h 641619"/>
              <a:gd name="connsiteX5-183" fmla="*/ 5124 w 662220"/>
              <a:gd name="connsiteY5-184" fmla="*/ 325096 h 641619"/>
              <a:gd name="connsiteX6-185" fmla="*/ 64593 w 662220"/>
              <a:gd name="connsiteY6-186" fmla="*/ 122180 h 641619"/>
              <a:gd name="connsiteX0-187" fmla="*/ 178200 w 662220"/>
              <a:gd name="connsiteY0-188" fmla="*/ 58449 h 641619"/>
              <a:gd name="connsiteX1-189" fmla="*/ 130026 w 662220"/>
              <a:gd name="connsiteY1-190" fmla="*/ 58236 h 641619"/>
              <a:gd name="connsiteX2-191" fmla="*/ 412660 w 662220"/>
              <a:gd name="connsiteY2-192" fmla="*/ 2818 h 641619"/>
              <a:gd name="connsiteX3-193" fmla="*/ 661618 w 662220"/>
              <a:gd name="connsiteY3-194" fmla="*/ 325096 h 641619"/>
              <a:gd name="connsiteX4-195" fmla="*/ 333371 w 662220"/>
              <a:gd name="connsiteY4-196" fmla="*/ 641619 h 641619"/>
              <a:gd name="connsiteX5-197" fmla="*/ 5124 w 662220"/>
              <a:gd name="connsiteY5-198" fmla="*/ 325096 h 641619"/>
              <a:gd name="connsiteX6-199" fmla="*/ 64593 w 662220"/>
              <a:gd name="connsiteY6-200" fmla="*/ 122180 h 641619"/>
              <a:gd name="connsiteX0-201" fmla="*/ 178200 w 662220"/>
              <a:gd name="connsiteY0-202" fmla="*/ 58449 h 641619"/>
              <a:gd name="connsiteX1-203" fmla="*/ 130026 w 662220"/>
              <a:gd name="connsiteY1-204" fmla="*/ 58236 h 641619"/>
              <a:gd name="connsiteX2-205" fmla="*/ 412660 w 662220"/>
              <a:gd name="connsiteY2-206" fmla="*/ 2818 h 641619"/>
              <a:gd name="connsiteX3-207" fmla="*/ 661618 w 662220"/>
              <a:gd name="connsiteY3-208" fmla="*/ 325096 h 641619"/>
              <a:gd name="connsiteX4-209" fmla="*/ 333371 w 662220"/>
              <a:gd name="connsiteY4-210" fmla="*/ 641619 h 641619"/>
              <a:gd name="connsiteX5-211" fmla="*/ 5124 w 662220"/>
              <a:gd name="connsiteY5-212" fmla="*/ 325096 h 641619"/>
              <a:gd name="connsiteX6-213" fmla="*/ 64593 w 662220"/>
              <a:gd name="connsiteY6-214" fmla="*/ 122180 h 641619"/>
              <a:gd name="connsiteX0-215" fmla="*/ 176252 w 660272"/>
              <a:gd name="connsiteY0-216" fmla="*/ 58449 h 641619"/>
              <a:gd name="connsiteX1-217" fmla="*/ 128078 w 660272"/>
              <a:gd name="connsiteY1-218" fmla="*/ 58236 h 641619"/>
              <a:gd name="connsiteX2-219" fmla="*/ 410712 w 660272"/>
              <a:gd name="connsiteY2-220" fmla="*/ 2818 h 641619"/>
              <a:gd name="connsiteX3-221" fmla="*/ 659670 w 660272"/>
              <a:gd name="connsiteY3-222" fmla="*/ 325096 h 641619"/>
              <a:gd name="connsiteX4-223" fmla="*/ 331423 w 660272"/>
              <a:gd name="connsiteY4-224" fmla="*/ 641619 h 641619"/>
              <a:gd name="connsiteX5-225" fmla="*/ 3176 w 660272"/>
              <a:gd name="connsiteY5-226" fmla="*/ 325096 h 641619"/>
              <a:gd name="connsiteX6-227" fmla="*/ 62645 w 660272"/>
              <a:gd name="connsiteY6-228" fmla="*/ 122180 h 641619"/>
              <a:gd name="connsiteX0-229" fmla="*/ 253837 w 660272"/>
              <a:gd name="connsiteY0-230" fmla="*/ 30740 h 641619"/>
              <a:gd name="connsiteX1-231" fmla="*/ 128078 w 660272"/>
              <a:gd name="connsiteY1-232" fmla="*/ 58236 h 641619"/>
              <a:gd name="connsiteX2-233" fmla="*/ 410712 w 660272"/>
              <a:gd name="connsiteY2-234" fmla="*/ 2818 h 641619"/>
              <a:gd name="connsiteX3-235" fmla="*/ 659670 w 660272"/>
              <a:gd name="connsiteY3-236" fmla="*/ 325096 h 641619"/>
              <a:gd name="connsiteX4-237" fmla="*/ 331423 w 660272"/>
              <a:gd name="connsiteY4-238" fmla="*/ 641619 h 641619"/>
              <a:gd name="connsiteX5-239" fmla="*/ 3176 w 660272"/>
              <a:gd name="connsiteY5-240" fmla="*/ 325096 h 641619"/>
              <a:gd name="connsiteX6-241" fmla="*/ 62645 w 660272"/>
              <a:gd name="connsiteY6-242" fmla="*/ 122180 h 641619"/>
              <a:gd name="connsiteX0-243" fmla="*/ 253837 w 660191"/>
              <a:gd name="connsiteY0-244" fmla="*/ 41069 h 651948"/>
              <a:gd name="connsiteX1-245" fmla="*/ 161329 w 660191"/>
              <a:gd name="connsiteY1-246" fmla="*/ 63023 h 651948"/>
              <a:gd name="connsiteX2-247" fmla="*/ 410712 w 660191"/>
              <a:gd name="connsiteY2-248" fmla="*/ 13147 h 651948"/>
              <a:gd name="connsiteX3-249" fmla="*/ 659670 w 660191"/>
              <a:gd name="connsiteY3-250" fmla="*/ 335425 h 651948"/>
              <a:gd name="connsiteX4-251" fmla="*/ 331423 w 660191"/>
              <a:gd name="connsiteY4-252" fmla="*/ 651948 h 651948"/>
              <a:gd name="connsiteX5-253" fmla="*/ 3176 w 660191"/>
              <a:gd name="connsiteY5-254" fmla="*/ 335425 h 651948"/>
              <a:gd name="connsiteX6-255" fmla="*/ 62645 w 660191"/>
              <a:gd name="connsiteY6-256" fmla="*/ 132509 h 651948"/>
              <a:gd name="connsiteX0-257" fmla="*/ 253837 w 660897"/>
              <a:gd name="connsiteY0-258" fmla="*/ 45475 h 656354"/>
              <a:gd name="connsiteX1-259" fmla="*/ 161329 w 660897"/>
              <a:gd name="connsiteY1-260" fmla="*/ 67429 h 656354"/>
              <a:gd name="connsiteX2-261" fmla="*/ 410712 w 660897"/>
              <a:gd name="connsiteY2-262" fmla="*/ 17553 h 656354"/>
              <a:gd name="connsiteX3-263" fmla="*/ 659670 w 660897"/>
              <a:gd name="connsiteY3-264" fmla="*/ 339831 h 656354"/>
              <a:gd name="connsiteX4-265" fmla="*/ 331423 w 660897"/>
              <a:gd name="connsiteY4-266" fmla="*/ 656354 h 656354"/>
              <a:gd name="connsiteX5-267" fmla="*/ 3176 w 660897"/>
              <a:gd name="connsiteY5-268" fmla="*/ 339831 h 656354"/>
              <a:gd name="connsiteX6-269" fmla="*/ 62645 w 660897"/>
              <a:gd name="connsiteY6-270" fmla="*/ 136915 h 656354"/>
              <a:gd name="connsiteX0-271" fmla="*/ 253837 w 660406"/>
              <a:gd name="connsiteY0-272" fmla="*/ 41070 h 651949"/>
              <a:gd name="connsiteX1-273" fmla="*/ 161329 w 660406"/>
              <a:gd name="connsiteY1-274" fmla="*/ 63024 h 651949"/>
              <a:gd name="connsiteX2-275" fmla="*/ 410712 w 660406"/>
              <a:gd name="connsiteY2-276" fmla="*/ 13148 h 651949"/>
              <a:gd name="connsiteX3-277" fmla="*/ 659670 w 660406"/>
              <a:gd name="connsiteY3-278" fmla="*/ 335426 h 651949"/>
              <a:gd name="connsiteX4-279" fmla="*/ 331423 w 660406"/>
              <a:gd name="connsiteY4-280" fmla="*/ 651949 h 651949"/>
              <a:gd name="connsiteX5-281" fmla="*/ 3176 w 660406"/>
              <a:gd name="connsiteY5-282" fmla="*/ 335426 h 651949"/>
              <a:gd name="connsiteX6-283" fmla="*/ 62645 w 660406"/>
              <a:gd name="connsiteY6-284" fmla="*/ 132510 h 651949"/>
              <a:gd name="connsiteX0-285" fmla="*/ 161329 w 660406"/>
              <a:gd name="connsiteY0-286" fmla="*/ 63024 h 651949"/>
              <a:gd name="connsiteX1-287" fmla="*/ 410712 w 660406"/>
              <a:gd name="connsiteY1-288" fmla="*/ 13148 h 651949"/>
              <a:gd name="connsiteX2-289" fmla="*/ 659670 w 660406"/>
              <a:gd name="connsiteY2-290" fmla="*/ 335426 h 651949"/>
              <a:gd name="connsiteX3-291" fmla="*/ 331423 w 660406"/>
              <a:gd name="connsiteY3-292" fmla="*/ 651949 h 651949"/>
              <a:gd name="connsiteX4-293" fmla="*/ 3176 w 660406"/>
              <a:gd name="connsiteY4-294" fmla="*/ 335426 h 651949"/>
              <a:gd name="connsiteX5-295" fmla="*/ 62645 w 660406"/>
              <a:gd name="connsiteY5-296" fmla="*/ 132510 h 651949"/>
              <a:gd name="connsiteX0-297" fmla="*/ 128078 w 660207"/>
              <a:gd name="connsiteY0-298" fmla="*/ 63024 h 651949"/>
              <a:gd name="connsiteX1-299" fmla="*/ 410712 w 660207"/>
              <a:gd name="connsiteY1-300" fmla="*/ 13148 h 651949"/>
              <a:gd name="connsiteX2-301" fmla="*/ 659670 w 660207"/>
              <a:gd name="connsiteY2-302" fmla="*/ 335426 h 651949"/>
              <a:gd name="connsiteX3-303" fmla="*/ 331423 w 660207"/>
              <a:gd name="connsiteY3-304" fmla="*/ 651949 h 651949"/>
              <a:gd name="connsiteX4-305" fmla="*/ 3176 w 660207"/>
              <a:gd name="connsiteY4-306" fmla="*/ 335426 h 651949"/>
              <a:gd name="connsiteX5-307" fmla="*/ 62645 w 660207"/>
              <a:gd name="connsiteY5-308" fmla="*/ 132510 h 651949"/>
              <a:gd name="connsiteX0-309" fmla="*/ 128078 w 660438"/>
              <a:gd name="connsiteY0-310" fmla="*/ 60888 h 649813"/>
              <a:gd name="connsiteX1-311" fmla="*/ 410712 w 660438"/>
              <a:gd name="connsiteY1-312" fmla="*/ 11012 h 649813"/>
              <a:gd name="connsiteX2-313" fmla="*/ 659670 w 660438"/>
              <a:gd name="connsiteY2-314" fmla="*/ 333290 h 649813"/>
              <a:gd name="connsiteX3-315" fmla="*/ 331423 w 660438"/>
              <a:gd name="connsiteY3-316" fmla="*/ 649813 h 649813"/>
              <a:gd name="connsiteX4-317" fmla="*/ 3176 w 660438"/>
              <a:gd name="connsiteY4-318" fmla="*/ 333290 h 649813"/>
              <a:gd name="connsiteX5-319" fmla="*/ 62645 w 660438"/>
              <a:gd name="connsiteY5-320" fmla="*/ 130374 h 649813"/>
              <a:gd name="connsiteX0-321" fmla="*/ 128078 w 660438"/>
              <a:gd name="connsiteY0-322" fmla="*/ 64927 h 653852"/>
              <a:gd name="connsiteX1-323" fmla="*/ 410712 w 660438"/>
              <a:gd name="connsiteY1-324" fmla="*/ 15051 h 653852"/>
              <a:gd name="connsiteX2-325" fmla="*/ 659670 w 660438"/>
              <a:gd name="connsiteY2-326" fmla="*/ 337329 h 653852"/>
              <a:gd name="connsiteX3-327" fmla="*/ 331423 w 660438"/>
              <a:gd name="connsiteY3-328" fmla="*/ 653852 h 653852"/>
              <a:gd name="connsiteX4-329" fmla="*/ 3176 w 660438"/>
              <a:gd name="connsiteY4-330" fmla="*/ 337329 h 653852"/>
              <a:gd name="connsiteX5-331" fmla="*/ 62645 w 660438"/>
              <a:gd name="connsiteY5-332" fmla="*/ 134413 h 653852"/>
              <a:gd name="connsiteX0-333" fmla="*/ 128078 w 687378"/>
              <a:gd name="connsiteY0-334" fmla="*/ 58090 h 647015"/>
              <a:gd name="connsiteX1-335" fmla="*/ 571432 w 687378"/>
              <a:gd name="connsiteY1-336" fmla="*/ 16673 h 647015"/>
              <a:gd name="connsiteX2-337" fmla="*/ 659670 w 687378"/>
              <a:gd name="connsiteY2-338" fmla="*/ 330492 h 647015"/>
              <a:gd name="connsiteX3-339" fmla="*/ 331423 w 687378"/>
              <a:gd name="connsiteY3-340" fmla="*/ 647015 h 647015"/>
              <a:gd name="connsiteX4-341" fmla="*/ 3176 w 687378"/>
              <a:gd name="connsiteY4-342" fmla="*/ 330492 h 647015"/>
              <a:gd name="connsiteX5-343" fmla="*/ 62645 w 687378"/>
              <a:gd name="connsiteY5-344" fmla="*/ 127576 h 647015"/>
              <a:gd name="connsiteX0-345" fmla="*/ 128078 w 677145"/>
              <a:gd name="connsiteY0-346" fmla="*/ 58090 h 663933"/>
              <a:gd name="connsiteX1-347" fmla="*/ 571432 w 677145"/>
              <a:gd name="connsiteY1-348" fmla="*/ 16673 h 663933"/>
              <a:gd name="connsiteX2-349" fmla="*/ 659670 w 677145"/>
              <a:gd name="connsiteY2-350" fmla="*/ 330492 h 663933"/>
              <a:gd name="connsiteX3-351" fmla="*/ 559815 w 677145"/>
              <a:gd name="connsiteY3-352" fmla="*/ 663933 h 663933"/>
              <a:gd name="connsiteX4-353" fmla="*/ 3176 w 677145"/>
              <a:gd name="connsiteY4-354" fmla="*/ 330492 h 663933"/>
              <a:gd name="connsiteX5-355" fmla="*/ 62645 w 677145"/>
              <a:gd name="connsiteY5-356" fmla="*/ 127576 h 663933"/>
              <a:gd name="connsiteX0-357" fmla="*/ 101940 w 644966"/>
              <a:gd name="connsiteY0-358" fmla="*/ 58090 h 685888"/>
              <a:gd name="connsiteX1-359" fmla="*/ 545294 w 644966"/>
              <a:gd name="connsiteY1-360" fmla="*/ 16673 h 685888"/>
              <a:gd name="connsiteX2-361" fmla="*/ 633532 w 644966"/>
              <a:gd name="connsiteY2-362" fmla="*/ 330492 h 685888"/>
              <a:gd name="connsiteX3-363" fmla="*/ 533677 w 644966"/>
              <a:gd name="connsiteY3-364" fmla="*/ 663933 h 685888"/>
              <a:gd name="connsiteX4-365" fmla="*/ 10874 w 644966"/>
              <a:gd name="connsiteY4-366" fmla="*/ 575801 h 685888"/>
              <a:gd name="connsiteX5-367" fmla="*/ 36507 w 644966"/>
              <a:gd name="connsiteY5-368" fmla="*/ 127576 h 685888"/>
              <a:gd name="connsiteX0-369" fmla="*/ 101940 w 642626"/>
              <a:gd name="connsiteY0-370" fmla="*/ 58090 h 654766"/>
              <a:gd name="connsiteX1-371" fmla="*/ 545294 w 642626"/>
              <a:gd name="connsiteY1-372" fmla="*/ 16673 h 654766"/>
              <a:gd name="connsiteX2-373" fmla="*/ 633532 w 642626"/>
              <a:gd name="connsiteY2-374" fmla="*/ 330492 h 654766"/>
              <a:gd name="connsiteX3-375" fmla="*/ 567513 w 642626"/>
              <a:gd name="connsiteY3-376" fmla="*/ 613179 h 654766"/>
              <a:gd name="connsiteX4-377" fmla="*/ 10874 w 642626"/>
              <a:gd name="connsiteY4-378" fmla="*/ 575801 h 654766"/>
              <a:gd name="connsiteX5-379" fmla="*/ 36507 w 642626"/>
              <a:gd name="connsiteY5-380" fmla="*/ 127576 h 654766"/>
              <a:gd name="connsiteX0-381" fmla="*/ 101940 w 642626"/>
              <a:gd name="connsiteY0-382" fmla="*/ 30477 h 627153"/>
              <a:gd name="connsiteX1-383" fmla="*/ 545294 w 642626"/>
              <a:gd name="connsiteY1-384" fmla="*/ 31354 h 627153"/>
              <a:gd name="connsiteX2-385" fmla="*/ 633532 w 642626"/>
              <a:gd name="connsiteY2-386" fmla="*/ 302879 h 627153"/>
              <a:gd name="connsiteX3-387" fmla="*/ 567513 w 642626"/>
              <a:gd name="connsiteY3-388" fmla="*/ 585566 h 627153"/>
              <a:gd name="connsiteX4-389" fmla="*/ 10874 w 642626"/>
              <a:gd name="connsiteY4-390" fmla="*/ 548188 h 627153"/>
              <a:gd name="connsiteX5-391" fmla="*/ 36507 w 642626"/>
              <a:gd name="connsiteY5-392" fmla="*/ 99963 h 627153"/>
              <a:gd name="connsiteX0-393" fmla="*/ 101940 w 641803"/>
              <a:gd name="connsiteY0-394" fmla="*/ 32533 h 629209"/>
              <a:gd name="connsiteX1-395" fmla="*/ 545294 w 641803"/>
              <a:gd name="connsiteY1-396" fmla="*/ 33410 h 629209"/>
              <a:gd name="connsiteX2-397" fmla="*/ 633532 w 641803"/>
              <a:gd name="connsiteY2-398" fmla="*/ 304935 h 629209"/>
              <a:gd name="connsiteX3-399" fmla="*/ 567513 w 641803"/>
              <a:gd name="connsiteY3-400" fmla="*/ 587622 h 629209"/>
              <a:gd name="connsiteX4-401" fmla="*/ 10874 w 641803"/>
              <a:gd name="connsiteY4-402" fmla="*/ 550244 h 629209"/>
              <a:gd name="connsiteX5-403" fmla="*/ 36507 w 641803"/>
              <a:gd name="connsiteY5-404" fmla="*/ 102019 h 629209"/>
              <a:gd name="connsiteX0-405" fmla="*/ 93785 w 633648"/>
              <a:gd name="connsiteY0-406" fmla="*/ 32533 h 629209"/>
              <a:gd name="connsiteX1-407" fmla="*/ 537139 w 633648"/>
              <a:gd name="connsiteY1-408" fmla="*/ 33410 h 629209"/>
              <a:gd name="connsiteX2-409" fmla="*/ 625377 w 633648"/>
              <a:gd name="connsiteY2-410" fmla="*/ 304935 h 629209"/>
              <a:gd name="connsiteX3-411" fmla="*/ 559358 w 633648"/>
              <a:gd name="connsiteY3-412" fmla="*/ 587622 h 629209"/>
              <a:gd name="connsiteX4-413" fmla="*/ 2719 w 633648"/>
              <a:gd name="connsiteY4-414" fmla="*/ 550244 h 629209"/>
              <a:gd name="connsiteX5-415" fmla="*/ 28352 w 633648"/>
              <a:gd name="connsiteY5-416" fmla="*/ 102019 h 629209"/>
              <a:gd name="connsiteX0-417" fmla="*/ 103603 w 643466"/>
              <a:gd name="connsiteY0-418" fmla="*/ 32533 h 629209"/>
              <a:gd name="connsiteX1-419" fmla="*/ 546957 w 643466"/>
              <a:gd name="connsiteY1-420" fmla="*/ 33410 h 629209"/>
              <a:gd name="connsiteX2-421" fmla="*/ 635195 w 643466"/>
              <a:gd name="connsiteY2-422" fmla="*/ 304935 h 629209"/>
              <a:gd name="connsiteX3-423" fmla="*/ 569176 w 643466"/>
              <a:gd name="connsiteY3-424" fmla="*/ 587622 h 629209"/>
              <a:gd name="connsiteX4-425" fmla="*/ 12537 w 643466"/>
              <a:gd name="connsiteY4-426" fmla="*/ 550244 h 629209"/>
              <a:gd name="connsiteX5-427" fmla="*/ 4334 w 643466"/>
              <a:gd name="connsiteY5-428" fmla="*/ 102019 h 629209"/>
              <a:gd name="connsiteX0-429" fmla="*/ 103603 w 643466"/>
              <a:gd name="connsiteY0-430" fmla="*/ 32533 h 613248"/>
              <a:gd name="connsiteX1-431" fmla="*/ 546957 w 643466"/>
              <a:gd name="connsiteY1-432" fmla="*/ 33410 h 613248"/>
              <a:gd name="connsiteX2-433" fmla="*/ 635195 w 643466"/>
              <a:gd name="connsiteY2-434" fmla="*/ 304935 h 613248"/>
              <a:gd name="connsiteX3-435" fmla="*/ 569176 w 643466"/>
              <a:gd name="connsiteY3-436" fmla="*/ 587622 h 613248"/>
              <a:gd name="connsiteX4-437" fmla="*/ 12537 w 643466"/>
              <a:gd name="connsiteY4-438" fmla="*/ 518643 h 613248"/>
              <a:gd name="connsiteX5-439" fmla="*/ 4334 w 643466"/>
              <a:gd name="connsiteY5-440" fmla="*/ 102019 h 613248"/>
              <a:gd name="connsiteX0-441" fmla="*/ 103603 w 622280"/>
              <a:gd name="connsiteY0-442" fmla="*/ 51723 h 632438"/>
              <a:gd name="connsiteX1-443" fmla="*/ 546957 w 622280"/>
              <a:gd name="connsiteY1-444" fmla="*/ 52600 h 632438"/>
              <a:gd name="connsiteX2-445" fmla="*/ 569176 w 622280"/>
              <a:gd name="connsiteY2-446" fmla="*/ 606812 h 632438"/>
              <a:gd name="connsiteX3-447" fmla="*/ 12537 w 622280"/>
              <a:gd name="connsiteY3-448" fmla="*/ 537833 h 632438"/>
              <a:gd name="connsiteX4-449" fmla="*/ 4334 w 622280"/>
              <a:gd name="connsiteY4-450" fmla="*/ 121209 h 632438"/>
              <a:gd name="connsiteX0-451" fmla="*/ 103603 w 640916"/>
              <a:gd name="connsiteY0-452" fmla="*/ 51277 h 628066"/>
              <a:gd name="connsiteX1-453" fmla="*/ 546957 w 640916"/>
              <a:gd name="connsiteY1-454" fmla="*/ 52154 h 628066"/>
              <a:gd name="connsiteX2-455" fmla="*/ 595444 w 640916"/>
              <a:gd name="connsiteY2-456" fmla="*/ 600046 h 628066"/>
              <a:gd name="connsiteX3-457" fmla="*/ 12537 w 640916"/>
              <a:gd name="connsiteY3-458" fmla="*/ 537387 h 628066"/>
              <a:gd name="connsiteX4-459" fmla="*/ 4334 w 640916"/>
              <a:gd name="connsiteY4-460" fmla="*/ 120763 h 628066"/>
              <a:gd name="connsiteX0-461" fmla="*/ 103603 w 629940"/>
              <a:gd name="connsiteY0-462" fmla="*/ 26437 h 603226"/>
              <a:gd name="connsiteX1-463" fmla="*/ 546957 w 629940"/>
              <a:gd name="connsiteY1-464" fmla="*/ 27314 h 603226"/>
              <a:gd name="connsiteX2-465" fmla="*/ 595444 w 629940"/>
              <a:gd name="connsiteY2-466" fmla="*/ 575206 h 603226"/>
              <a:gd name="connsiteX3-467" fmla="*/ 12537 w 629940"/>
              <a:gd name="connsiteY3-468" fmla="*/ 512547 h 603226"/>
              <a:gd name="connsiteX4-469" fmla="*/ 4334 w 629940"/>
              <a:gd name="connsiteY4-470" fmla="*/ 95923 h 603226"/>
              <a:gd name="connsiteX0-471" fmla="*/ 103603 w 651443"/>
              <a:gd name="connsiteY0-472" fmla="*/ 20041 h 614843"/>
              <a:gd name="connsiteX1-473" fmla="*/ 608249 w 651443"/>
              <a:gd name="connsiteY1-474" fmla="*/ 39879 h 614843"/>
              <a:gd name="connsiteX2-475" fmla="*/ 595444 w 651443"/>
              <a:gd name="connsiteY2-476" fmla="*/ 568810 h 614843"/>
              <a:gd name="connsiteX3-477" fmla="*/ 12537 w 651443"/>
              <a:gd name="connsiteY3-478" fmla="*/ 506151 h 614843"/>
              <a:gd name="connsiteX4-479" fmla="*/ 4334 w 651443"/>
              <a:gd name="connsiteY4-480" fmla="*/ 89527 h 614843"/>
              <a:gd name="connsiteX0-481" fmla="*/ 103603 w 640788"/>
              <a:gd name="connsiteY0-482" fmla="*/ 20041 h 614843"/>
              <a:gd name="connsiteX1-483" fmla="*/ 581981 w 640788"/>
              <a:gd name="connsiteY1-484" fmla="*/ 39879 h 614843"/>
              <a:gd name="connsiteX2-485" fmla="*/ 595444 w 640788"/>
              <a:gd name="connsiteY2-486" fmla="*/ 568810 h 614843"/>
              <a:gd name="connsiteX3-487" fmla="*/ 12537 w 640788"/>
              <a:gd name="connsiteY3-488" fmla="*/ 506151 h 614843"/>
              <a:gd name="connsiteX4-489" fmla="*/ 4334 w 640788"/>
              <a:gd name="connsiteY4-490" fmla="*/ 89527 h 614843"/>
              <a:gd name="connsiteX0-491" fmla="*/ 103603 w 673655"/>
              <a:gd name="connsiteY0-492" fmla="*/ 38763 h 618146"/>
              <a:gd name="connsiteX1-493" fmla="*/ 581981 w 673655"/>
              <a:gd name="connsiteY1-494" fmla="*/ 58601 h 618146"/>
              <a:gd name="connsiteX2-495" fmla="*/ 621713 w 673655"/>
              <a:gd name="connsiteY2-496" fmla="*/ 562250 h 618146"/>
              <a:gd name="connsiteX3-497" fmla="*/ 12537 w 673655"/>
              <a:gd name="connsiteY3-498" fmla="*/ 524873 h 618146"/>
              <a:gd name="connsiteX4-499" fmla="*/ 4334 w 673655"/>
              <a:gd name="connsiteY4-500" fmla="*/ 108249 h 618146"/>
              <a:gd name="connsiteX0-501" fmla="*/ 103603 w 654750"/>
              <a:gd name="connsiteY0-502" fmla="*/ 38763 h 605787"/>
              <a:gd name="connsiteX1-503" fmla="*/ 581981 w 654750"/>
              <a:gd name="connsiteY1-504" fmla="*/ 58601 h 605787"/>
              <a:gd name="connsiteX2-505" fmla="*/ 621713 w 654750"/>
              <a:gd name="connsiteY2-506" fmla="*/ 562250 h 605787"/>
              <a:gd name="connsiteX3-507" fmla="*/ 12537 w 654750"/>
              <a:gd name="connsiteY3-508" fmla="*/ 524873 h 605787"/>
              <a:gd name="connsiteX4-509" fmla="*/ 4334 w 654750"/>
              <a:gd name="connsiteY4-510" fmla="*/ 108249 h 605787"/>
              <a:gd name="connsiteX0-511" fmla="*/ 103603 w 643734"/>
              <a:gd name="connsiteY0-512" fmla="*/ 31800 h 598824"/>
              <a:gd name="connsiteX1-513" fmla="*/ 581981 w 643734"/>
              <a:gd name="connsiteY1-514" fmla="*/ 51638 h 598824"/>
              <a:gd name="connsiteX2-515" fmla="*/ 621713 w 643734"/>
              <a:gd name="connsiteY2-516" fmla="*/ 555287 h 598824"/>
              <a:gd name="connsiteX3-517" fmla="*/ 12537 w 643734"/>
              <a:gd name="connsiteY3-518" fmla="*/ 517910 h 598824"/>
              <a:gd name="connsiteX4-519" fmla="*/ 4334 w 643734"/>
              <a:gd name="connsiteY4-520" fmla="*/ 101286 h 598824"/>
              <a:gd name="connsiteX0-521" fmla="*/ 103603 w 643734"/>
              <a:gd name="connsiteY0-522" fmla="*/ 24551 h 591575"/>
              <a:gd name="connsiteX1-523" fmla="*/ 581981 w 643734"/>
              <a:gd name="connsiteY1-524" fmla="*/ 44389 h 591575"/>
              <a:gd name="connsiteX2-525" fmla="*/ 621713 w 643734"/>
              <a:gd name="connsiteY2-526" fmla="*/ 548038 h 591575"/>
              <a:gd name="connsiteX3-527" fmla="*/ 12537 w 643734"/>
              <a:gd name="connsiteY3-528" fmla="*/ 510661 h 591575"/>
              <a:gd name="connsiteX4-529" fmla="*/ 4334 w 643734"/>
              <a:gd name="connsiteY4-530" fmla="*/ 94037 h 591575"/>
              <a:gd name="connsiteX0-531" fmla="*/ 103603 w 643734"/>
              <a:gd name="connsiteY0-532" fmla="*/ 20135 h 587159"/>
              <a:gd name="connsiteX1-533" fmla="*/ 581981 w 643734"/>
              <a:gd name="connsiteY1-534" fmla="*/ 39973 h 587159"/>
              <a:gd name="connsiteX2-535" fmla="*/ 621713 w 643734"/>
              <a:gd name="connsiteY2-536" fmla="*/ 543622 h 587159"/>
              <a:gd name="connsiteX3-537" fmla="*/ 12537 w 643734"/>
              <a:gd name="connsiteY3-538" fmla="*/ 506245 h 587159"/>
              <a:gd name="connsiteX4-539" fmla="*/ 4334 w 643734"/>
              <a:gd name="connsiteY4-540" fmla="*/ 89621 h 587159"/>
              <a:gd name="connsiteX0-541" fmla="*/ 51067 w 657504"/>
              <a:gd name="connsiteY0-542" fmla="*/ 31623 h 592327"/>
              <a:gd name="connsiteX1-543" fmla="*/ 581981 w 657504"/>
              <a:gd name="connsiteY1-544" fmla="*/ 45141 h 592327"/>
              <a:gd name="connsiteX2-545" fmla="*/ 621713 w 657504"/>
              <a:gd name="connsiteY2-546" fmla="*/ 548790 h 592327"/>
              <a:gd name="connsiteX3-547" fmla="*/ 12537 w 657504"/>
              <a:gd name="connsiteY3-548" fmla="*/ 511413 h 592327"/>
              <a:gd name="connsiteX4-549" fmla="*/ 4334 w 657504"/>
              <a:gd name="connsiteY4-550" fmla="*/ 94789 h 592327"/>
              <a:gd name="connsiteX0-551" fmla="*/ 51067 w 676118"/>
              <a:gd name="connsiteY0-552" fmla="*/ 31623 h 604686"/>
              <a:gd name="connsiteX1-553" fmla="*/ 581981 w 676118"/>
              <a:gd name="connsiteY1-554" fmla="*/ 45141 h 604686"/>
              <a:gd name="connsiteX2-555" fmla="*/ 621713 w 676118"/>
              <a:gd name="connsiteY2-556" fmla="*/ 548790 h 604686"/>
              <a:gd name="connsiteX3-557" fmla="*/ 12537 w 676118"/>
              <a:gd name="connsiteY3-558" fmla="*/ 511413 h 604686"/>
              <a:gd name="connsiteX4-559" fmla="*/ 4334 w 676118"/>
              <a:gd name="connsiteY4-560" fmla="*/ 94789 h 604686"/>
              <a:gd name="connsiteX0-561" fmla="*/ 51067 w 659741"/>
              <a:gd name="connsiteY0-562" fmla="*/ 18182 h 591245"/>
              <a:gd name="connsiteX1-563" fmla="*/ 581981 w 659741"/>
              <a:gd name="connsiteY1-564" fmla="*/ 31700 h 591245"/>
              <a:gd name="connsiteX2-565" fmla="*/ 621713 w 659741"/>
              <a:gd name="connsiteY2-566" fmla="*/ 535349 h 591245"/>
              <a:gd name="connsiteX3-567" fmla="*/ 12537 w 659741"/>
              <a:gd name="connsiteY3-568" fmla="*/ 497972 h 591245"/>
              <a:gd name="connsiteX4-569" fmla="*/ 4334 w 659741"/>
              <a:gd name="connsiteY4-570" fmla="*/ 81348 h 591245"/>
              <a:gd name="connsiteX0-571" fmla="*/ 51067 w 671131"/>
              <a:gd name="connsiteY0-572" fmla="*/ 18182 h 591245"/>
              <a:gd name="connsiteX1-573" fmla="*/ 617005 w 671131"/>
              <a:gd name="connsiteY1-574" fmla="*/ 31700 h 591245"/>
              <a:gd name="connsiteX2-575" fmla="*/ 621713 w 671131"/>
              <a:gd name="connsiteY2-576" fmla="*/ 535349 h 591245"/>
              <a:gd name="connsiteX3-577" fmla="*/ 12537 w 671131"/>
              <a:gd name="connsiteY3-578" fmla="*/ 497972 h 591245"/>
              <a:gd name="connsiteX4-579" fmla="*/ 4334 w 671131"/>
              <a:gd name="connsiteY4-580" fmla="*/ 81348 h 591245"/>
              <a:gd name="connsiteX0-581" fmla="*/ 51067 w 648099"/>
              <a:gd name="connsiteY0-582" fmla="*/ 18182 h 578886"/>
              <a:gd name="connsiteX1-583" fmla="*/ 617005 w 648099"/>
              <a:gd name="connsiteY1-584" fmla="*/ 31700 h 578886"/>
              <a:gd name="connsiteX2-585" fmla="*/ 621713 w 648099"/>
              <a:gd name="connsiteY2-586" fmla="*/ 535349 h 578886"/>
              <a:gd name="connsiteX3-587" fmla="*/ 12537 w 648099"/>
              <a:gd name="connsiteY3-588" fmla="*/ 497972 h 578886"/>
              <a:gd name="connsiteX4-589" fmla="*/ 4334 w 648099"/>
              <a:gd name="connsiteY4-590" fmla="*/ 81348 h 578886"/>
              <a:gd name="connsiteX0-591" fmla="*/ 51067 w 648099"/>
              <a:gd name="connsiteY0-592" fmla="*/ 18182 h 565791"/>
              <a:gd name="connsiteX1-593" fmla="*/ 617005 w 648099"/>
              <a:gd name="connsiteY1-594" fmla="*/ 31700 h 565791"/>
              <a:gd name="connsiteX2-595" fmla="*/ 621713 w 648099"/>
              <a:gd name="connsiteY2-596" fmla="*/ 535349 h 565791"/>
              <a:gd name="connsiteX3-597" fmla="*/ 12537 w 648099"/>
              <a:gd name="connsiteY3-598" fmla="*/ 497972 h 565791"/>
              <a:gd name="connsiteX4-599" fmla="*/ 4334 w 648099"/>
              <a:gd name="connsiteY4-600" fmla="*/ 81348 h 565791"/>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648099" h="565791">
                <a:moveTo>
                  <a:pt x="51067" y="18182"/>
                </a:moveTo>
                <a:cubicBezTo>
                  <a:pt x="281003" y="7261"/>
                  <a:pt x="591945" y="-22893"/>
                  <a:pt x="617005" y="31700"/>
                </a:cubicBezTo>
                <a:cubicBezTo>
                  <a:pt x="642065" y="86293"/>
                  <a:pt x="669922" y="489239"/>
                  <a:pt x="621713" y="535349"/>
                </a:cubicBezTo>
                <a:cubicBezTo>
                  <a:pt x="573504" y="581459"/>
                  <a:pt x="32838" y="579874"/>
                  <a:pt x="12537" y="497972"/>
                </a:cubicBezTo>
                <a:cubicBezTo>
                  <a:pt x="992" y="378148"/>
                  <a:pt x="-4426" y="189998"/>
                  <a:pt x="4334" y="81348"/>
                </a:cubicBezTo>
              </a:path>
            </a:pathLst>
          </a:custGeom>
          <a:ln w="22225" cap="rnd">
            <a:solidFill>
              <a:schemeClr val="tx1">
                <a:lumMod val="75000"/>
                <a:lumOff val="25000"/>
              </a:schemeClr>
            </a:solidFill>
            <a:prstDash val="solid"/>
            <a:round/>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r>
              <a:rPr lang="en-US" altLang="zh-CN" spc="-300" dirty="0">
                <a:solidFill>
                  <a:schemeClr val="tx1">
                    <a:lumMod val="95000"/>
                    <a:lumOff val="5000"/>
                  </a:schemeClr>
                </a:solidFill>
                <a:latin typeface="仓耳青禾体-谷力 W05" panose="02020400000000000000" pitchFamily="18" charset="-122"/>
                <a:ea typeface="仓耳青禾体-谷力 W05" panose="02020400000000000000" pitchFamily="18" charset="-122"/>
                <a:cs typeface="+mn-ea"/>
                <a:sym typeface="+mn-lt"/>
              </a:rPr>
              <a:t>Scene 12</a:t>
            </a:r>
            <a:endParaRPr lang="en-US" altLang="zh-CN" spc="-300" dirty="0">
              <a:solidFill>
                <a:schemeClr val="tx1">
                  <a:lumMod val="95000"/>
                  <a:lumOff val="5000"/>
                </a:schemeClr>
              </a:solidFill>
              <a:latin typeface="仓耳青禾体-谷力 W05" panose="02020400000000000000" pitchFamily="18" charset="-122"/>
              <a:ea typeface="仓耳青禾体-谷力 W05" panose="02020400000000000000" pitchFamily="18" charset="-122"/>
              <a:cs typeface="+mn-ea"/>
              <a:sym typeface="+mn-lt"/>
            </a:endParaRPr>
          </a:p>
        </p:txBody>
      </p:sp>
      <p:sp>
        <p:nvSpPr>
          <p:cNvPr id="6" name="文本框 5"/>
          <p:cNvSpPr txBox="1"/>
          <p:nvPr/>
        </p:nvSpPr>
        <p:spPr>
          <a:xfrm>
            <a:off x="711200" y="629920"/>
            <a:ext cx="7606665" cy="460375"/>
          </a:xfrm>
          <a:prstGeom prst="rect">
            <a:avLst/>
          </a:prstGeom>
          <a:noFill/>
        </p:spPr>
        <p:txBody>
          <a:bodyPr wrap="square" rtlCol="0" anchor="t">
            <a:spAutoFit/>
          </a:bodyPr>
          <a:p>
            <a:r>
              <a:rPr lang="en-US" altLang="zh-CN" sz="2400"/>
              <a:t>Screenshot of the animation process of the road scene</a:t>
            </a:r>
            <a:r>
              <a:rPr lang="en-US" altLang="zh-CN"/>
              <a:t> </a:t>
            </a:r>
            <a:endParaRPr lang="zh-CN" altLang="en-US"/>
          </a:p>
        </p:txBody>
      </p:sp>
      <p:pic>
        <p:nvPicPr>
          <p:cNvPr id="2" name="图片 1" descr="0c9ff1da947a0e44273fdd59bfe519ea"/>
          <p:cNvPicPr>
            <a:picLocks noChangeAspect="1"/>
          </p:cNvPicPr>
          <p:nvPr/>
        </p:nvPicPr>
        <p:blipFill>
          <a:blip r:embed="rId6"/>
          <a:stretch>
            <a:fillRect/>
          </a:stretch>
        </p:blipFill>
        <p:spPr>
          <a:xfrm>
            <a:off x="1602105" y="1478915"/>
            <a:ext cx="4329430" cy="2446655"/>
          </a:xfrm>
          <a:prstGeom prst="rect">
            <a:avLst/>
          </a:prstGeom>
        </p:spPr>
      </p:pic>
      <p:pic>
        <p:nvPicPr>
          <p:cNvPr id="3" name="图片 2" descr="d5c5bd73fa9cdeaf104f0a81855cc5ff"/>
          <p:cNvPicPr>
            <a:picLocks noChangeAspect="1"/>
          </p:cNvPicPr>
          <p:nvPr/>
        </p:nvPicPr>
        <p:blipFill>
          <a:blip r:embed="rId7"/>
          <a:stretch>
            <a:fillRect/>
          </a:stretch>
        </p:blipFill>
        <p:spPr>
          <a:xfrm>
            <a:off x="7349490" y="1478915"/>
            <a:ext cx="4331970" cy="2448560"/>
          </a:xfrm>
          <a:prstGeom prst="rect">
            <a:avLst/>
          </a:prstGeom>
        </p:spPr>
      </p:pic>
      <p:pic>
        <p:nvPicPr>
          <p:cNvPr id="5" name="图片 4" descr="6328f6a1a8a5be638b3a3fe45f5cd38a"/>
          <p:cNvPicPr>
            <a:picLocks noChangeAspect="1"/>
          </p:cNvPicPr>
          <p:nvPr/>
        </p:nvPicPr>
        <p:blipFill>
          <a:blip r:embed="rId8"/>
          <a:stretch>
            <a:fillRect/>
          </a:stretch>
        </p:blipFill>
        <p:spPr>
          <a:xfrm>
            <a:off x="1584960" y="4126230"/>
            <a:ext cx="4349115" cy="2458085"/>
          </a:xfrm>
          <a:prstGeom prst="rect">
            <a:avLst/>
          </a:prstGeom>
        </p:spPr>
      </p:pic>
      <p:pic>
        <p:nvPicPr>
          <p:cNvPr id="10" name="图片 9" descr="116ba0606b11f2ed3efea492704e104c"/>
          <p:cNvPicPr>
            <a:picLocks noChangeAspect="1"/>
          </p:cNvPicPr>
          <p:nvPr/>
        </p:nvPicPr>
        <p:blipFill>
          <a:blip r:embed="rId9"/>
          <a:stretch>
            <a:fillRect/>
          </a:stretch>
        </p:blipFill>
        <p:spPr>
          <a:xfrm>
            <a:off x="7349490" y="4048125"/>
            <a:ext cx="4332605" cy="2535555"/>
          </a:xfrm>
          <a:prstGeom prst="rect">
            <a:avLst/>
          </a:prstGeom>
        </p:spPr>
      </p:pic>
    </p:spTree>
    <p:custDataLst>
      <p:tags r:id="rId10"/>
    </p:custData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1"/>
          <a:stretch>
            <a:fillRect/>
          </a:stretch>
        </a:blipFill>
        <a:effectLst/>
      </p:bgPr>
    </p:bg>
    <p:spTree>
      <p:nvGrpSpPr>
        <p:cNvPr id="1" name=""/>
        <p:cNvGrpSpPr/>
        <p:nvPr/>
      </p:nvGrpSpPr>
      <p:grpSpPr/>
      <p:sp useBgFill="1">
        <p:nvSpPr>
          <p:cNvPr id="38" name="椭圆 31"/>
          <p:cNvSpPr/>
          <p:nvPr>
            <p:custDataLst>
              <p:tags r:id="rId2"/>
            </p:custDataLst>
          </p:nvPr>
        </p:nvSpPr>
        <p:spPr>
          <a:xfrm>
            <a:off x="390525" y="1478915"/>
            <a:ext cx="1131570" cy="483235"/>
          </a:xfrm>
          <a:custGeom>
            <a:avLst/>
            <a:gdLst>
              <a:gd name="connsiteX0" fmla="*/ 0 w 656493"/>
              <a:gd name="connsiteY0" fmla="*/ 316523 h 633046"/>
              <a:gd name="connsiteX1" fmla="*/ 328247 w 656493"/>
              <a:gd name="connsiteY1" fmla="*/ 0 h 633046"/>
              <a:gd name="connsiteX2" fmla="*/ 656494 w 656493"/>
              <a:gd name="connsiteY2" fmla="*/ 316523 h 633046"/>
              <a:gd name="connsiteX3" fmla="*/ 328247 w 656493"/>
              <a:gd name="connsiteY3" fmla="*/ 633046 h 633046"/>
              <a:gd name="connsiteX4" fmla="*/ 0 w 656493"/>
              <a:gd name="connsiteY4" fmla="*/ 316523 h 633046"/>
              <a:gd name="connsiteX0-1" fmla="*/ 328247 w 656494"/>
              <a:gd name="connsiteY0-2" fmla="*/ 0 h 633046"/>
              <a:gd name="connsiteX1-3" fmla="*/ 656494 w 656494"/>
              <a:gd name="connsiteY1-4" fmla="*/ 316523 h 633046"/>
              <a:gd name="connsiteX2-5" fmla="*/ 328247 w 656494"/>
              <a:gd name="connsiteY2-6" fmla="*/ 633046 h 633046"/>
              <a:gd name="connsiteX3-7" fmla="*/ 0 w 656494"/>
              <a:gd name="connsiteY3-8" fmla="*/ 316523 h 633046"/>
              <a:gd name="connsiteX4-9" fmla="*/ 419687 w 656494"/>
              <a:gd name="connsiteY4-10" fmla="*/ 91440 h 633046"/>
              <a:gd name="connsiteX0-11" fmla="*/ 402964 w 731211"/>
              <a:gd name="connsiteY0-12" fmla="*/ 0 h 633046"/>
              <a:gd name="connsiteX1-13" fmla="*/ 731211 w 731211"/>
              <a:gd name="connsiteY1-14" fmla="*/ 316523 h 633046"/>
              <a:gd name="connsiteX2-15" fmla="*/ 402964 w 731211"/>
              <a:gd name="connsiteY2-16" fmla="*/ 633046 h 633046"/>
              <a:gd name="connsiteX3-17" fmla="*/ 74717 w 731211"/>
              <a:gd name="connsiteY3-18" fmla="*/ 316523 h 633046"/>
              <a:gd name="connsiteX4-19" fmla="*/ 161895 w 731211"/>
              <a:gd name="connsiteY4-20" fmla="*/ 152400 h 633046"/>
              <a:gd name="connsiteX0-21" fmla="*/ 353700 w 681947"/>
              <a:gd name="connsiteY0-22" fmla="*/ 0 h 633046"/>
              <a:gd name="connsiteX1-23" fmla="*/ 681947 w 681947"/>
              <a:gd name="connsiteY1-24" fmla="*/ 316523 h 633046"/>
              <a:gd name="connsiteX2-25" fmla="*/ 353700 w 681947"/>
              <a:gd name="connsiteY2-26" fmla="*/ 633046 h 633046"/>
              <a:gd name="connsiteX3-27" fmla="*/ 25453 w 681947"/>
              <a:gd name="connsiteY3-28" fmla="*/ 316523 h 633046"/>
              <a:gd name="connsiteX4-29" fmla="*/ 112631 w 681947"/>
              <a:gd name="connsiteY4-30" fmla="*/ 152400 h 633046"/>
              <a:gd name="connsiteX0-31" fmla="*/ 341249 w 669496"/>
              <a:gd name="connsiteY0-32" fmla="*/ 0 h 633046"/>
              <a:gd name="connsiteX1-33" fmla="*/ 669496 w 669496"/>
              <a:gd name="connsiteY1-34" fmla="*/ 316523 h 633046"/>
              <a:gd name="connsiteX2-35" fmla="*/ 341249 w 669496"/>
              <a:gd name="connsiteY2-36" fmla="*/ 633046 h 633046"/>
              <a:gd name="connsiteX3-37" fmla="*/ 13002 w 669496"/>
              <a:gd name="connsiteY3-38" fmla="*/ 316523 h 633046"/>
              <a:gd name="connsiteX4-39" fmla="*/ 100180 w 669496"/>
              <a:gd name="connsiteY4-40" fmla="*/ 152400 h 633046"/>
              <a:gd name="connsiteX0-41" fmla="*/ 347951 w 676198"/>
              <a:gd name="connsiteY0-42" fmla="*/ 0 h 633046"/>
              <a:gd name="connsiteX1-43" fmla="*/ 676198 w 676198"/>
              <a:gd name="connsiteY1-44" fmla="*/ 316523 h 633046"/>
              <a:gd name="connsiteX2-45" fmla="*/ 347951 w 676198"/>
              <a:gd name="connsiteY2-46" fmla="*/ 633046 h 633046"/>
              <a:gd name="connsiteX3-47" fmla="*/ 19704 w 676198"/>
              <a:gd name="connsiteY3-48" fmla="*/ 316523 h 633046"/>
              <a:gd name="connsiteX4-49" fmla="*/ 79173 w 676198"/>
              <a:gd name="connsiteY4-50" fmla="*/ 113607 h 633046"/>
              <a:gd name="connsiteX0-51" fmla="*/ 333371 w 661618"/>
              <a:gd name="connsiteY0-52" fmla="*/ 0 h 633046"/>
              <a:gd name="connsiteX1-53" fmla="*/ 661618 w 661618"/>
              <a:gd name="connsiteY1-54" fmla="*/ 316523 h 633046"/>
              <a:gd name="connsiteX2-55" fmla="*/ 333371 w 661618"/>
              <a:gd name="connsiteY2-56" fmla="*/ 633046 h 633046"/>
              <a:gd name="connsiteX3-57" fmla="*/ 5124 w 661618"/>
              <a:gd name="connsiteY3-58" fmla="*/ 316523 h 633046"/>
              <a:gd name="connsiteX4-59" fmla="*/ 64593 w 661618"/>
              <a:gd name="connsiteY4-60" fmla="*/ 113607 h 633046"/>
              <a:gd name="connsiteX0-61" fmla="*/ 178200 w 661618"/>
              <a:gd name="connsiteY0-62" fmla="*/ 0 h 583170"/>
              <a:gd name="connsiteX1-63" fmla="*/ 661618 w 661618"/>
              <a:gd name="connsiteY1-64" fmla="*/ 266647 h 583170"/>
              <a:gd name="connsiteX2-65" fmla="*/ 333371 w 661618"/>
              <a:gd name="connsiteY2-66" fmla="*/ 583170 h 583170"/>
              <a:gd name="connsiteX3-67" fmla="*/ 5124 w 661618"/>
              <a:gd name="connsiteY3-68" fmla="*/ 266647 h 583170"/>
              <a:gd name="connsiteX4-69" fmla="*/ 64593 w 661618"/>
              <a:gd name="connsiteY4-70" fmla="*/ 63731 h 583170"/>
              <a:gd name="connsiteX0-71" fmla="*/ 178200 w 662133"/>
              <a:gd name="connsiteY0-72" fmla="*/ 66578 h 649748"/>
              <a:gd name="connsiteX1-73" fmla="*/ 412660 w 662133"/>
              <a:gd name="connsiteY1-74" fmla="*/ 10947 h 649748"/>
              <a:gd name="connsiteX2-75" fmla="*/ 661618 w 662133"/>
              <a:gd name="connsiteY2-76" fmla="*/ 333225 h 649748"/>
              <a:gd name="connsiteX3-77" fmla="*/ 333371 w 662133"/>
              <a:gd name="connsiteY3-78" fmla="*/ 649748 h 649748"/>
              <a:gd name="connsiteX4-79" fmla="*/ 5124 w 662133"/>
              <a:gd name="connsiteY4-80" fmla="*/ 333225 h 649748"/>
              <a:gd name="connsiteX5" fmla="*/ 64593 w 662133"/>
              <a:gd name="connsiteY5" fmla="*/ 130309 h 649748"/>
              <a:gd name="connsiteX0-81" fmla="*/ 178200 w 662148"/>
              <a:gd name="connsiteY0-82" fmla="*/ 66578 h 649748"/>
              <a:gd name="connsiteX1-83" fmla="*/ 412660 w 662148"/>
              <a:gd name="connsiteY1-84" fmla="*/ 10947 h 649748"/>
              <a:gd name="connsiteX2-85" fmla="*/ 661618 w 662148"/>
              <a:gd name="connsiteY2-86" fmla="*/ 333225 h 649748"/>
              <a:gd name="connsiteX3-87" fmla="*/ 333371 w 662148"/>
              <a:gd name="connsiteY3-88" fmla="*/ 649748 h 649748"/>
              <a:gd name="connsiteX4-89" fmla="*/ 5124 w 662148"/>
              <a:gd name="connsiteY4-90" fmla="*/ 333225 h 649748"/>
              <a:gd name="connsiteX5-91" fmla="*/ 64593 w 662148"/>
              <a:gd name="connsiteY5-92" fmla="*/ 130309 h 649748"/>
              <a:gd name="connsiteX0-93" fmla="*/ 178200 w 662148"/>
              <a:gd name="connsiteY0-94" fmla="*/ 61032 h 644202"/>
              <a:gd name="connsiteX1-95" fmla="*/ 412660 w 662148"/>
              <a:gd name="connsiteY1-96" fmla="*/ 5401 h 644202"/>
              <a:gd name="connsiteX2-97" fmla="*/ 661618 w 662148"/>
              <a:gd name="connsiteY2-98" fmla="*/ 327679 h 644202"/>
              <a:gd name="connsiteX3-99" fmla="*/ 333371 w 662148"/>
              <a:gd name="connsiteY3-100" fmla="*/ 644202 h 644202"/>
              <a:gd name="connsiteX4-101" fmla="*/ 5124 w 662148"/>
              <a:gd name="connsiteY4-102" fmla="*/ 327679 h 644202"/>
              <a:gd name="connsiteX5-103" fmla="*/ 64593 w 662148"/>
              <a:gd name="connsiteY5-104" fmla="*/ 124763 h 644202"/>
              <a:gd name="connsiteX0-105" fmla="*/ 178200 w 662148"/>
              <a:gd name="connsiteY0-106" fmla="*/ 75865 h 659035"/>
              <a:gd name="connsiteX1-107" fmla="*/ 168819 w 662148"/>
              <a:gd name="connsiteY1-108" fmla="*/ 31317 h 659035"/>
              <a:gd name="connsiteX2-109" fmla="*/ 412660 w 662148"/>
              <a:gd name="connsiteY2-110" fmla="*/ 20234 h 659035"/>
              <a:gd name="connsiteX3-111" fmla="*/ 661618 w 662148"/>
              <a:gd name="connsiteY3-112" fmla="*/ 342512 h 659035"/>
              <a:gd name="connsiteX4-113" fmla="*/ 333371 w 662148"/>
              <a:gd name="connsiteY4-114" fmla="*/ 659035 h 659035"/>
              <a:gd name="connsiteX5-115" fmla="*/ 5124 w 662148"/>
              <a:gd name="connsiteY5-116" fmla="*/ 342512 h 659035"/>
              <a:gd name="connsiteX6" fmla="*/ 64593 w 662148"/>
              <a:gd name="connsiteY6" fmla="*/ 139596 h 659035"/>
              <a:gd name="connsiteX0-117" fmla="*/ 178200 w 662148"/>
              <a:gd name="connsiteY0-118" fmla="*/ 68901 h 652071"/>
              <a:gd name="connsiteX1-119" fmla="*/ 130026 w 662148"/>
              <a:gd name="connsiteY1-120" fmla="*/ 68688 h 652071"/>
              <a:gd name="connsiteX2-121" fmla="*/ 412660 w 662148"/>
              <a:gd name="connsiteY2-122" fmla="*/ 13270 h 652071"/>
              <a:gd name="connsiteX3-123" fmla="*/ 661618 w 662148"/>
              <a:gd name="connsiteY3-124" fmla="*/ 335548 h 652071"/>
              <a:gd name="connsiteX4-125" fmla="*/ 333371 w 662148"/>
              <a:gd name="connsiteY4-126" fmla="*/ 652071 h 652071"/>
              <a:gd name="connsiteX5-127" fmla="*/ 5124 w 662148"/>
              <a:gd name="connsiteY5-128" fmla="*/ 335548 h 652071"/>
              <a:gd name="connsiteX6-129" fmla="*/ 64593 w 662148"/>
              <a:gd name="connsiteY6-130" fmla="*/ 132632 h 652071"/>
              <a:gd name="connsiteX0-131" fmla="*/ 178200 w 662220"/>
              <a:gd name="connsiteY0-132" fmla="*/ 68901 h 652071"/>
              <a:gd name="connsiteX1-133" fmla="*/ 130026 w 662220"/>
              <a:gd name="connsiteY1-134" fmla="*/ 68688 h 652071"/>
              <a:gd name="connsiteX2-135" fmla="*/ 412660 w 662220"/>
              <a:gd name="connsiteY2-136" fmla="*/ 13270 h 652071"/>
              <a:gd name="connsiteX3-137" fmla="*/ 661618 w 662220"/>
              <a:gd name="connsiteY3-138" fmla="*/ 335548 h 652071"/>
              <a:gd name="connsiteX4-139" fmla="*/ 333371 w 662220"/>
              <a:gd name="connsiteY4-140" fmla="*/ 652071 h 652071"/>
              <a:gd name="connsiteX5-141" fmla="*/ 5124 w 662220"/>
              <a:gd name="connsiteY5-142" fmla="*/ 335548 h 652071"/>
              <a:gd name="connsiteX6-143" fmla="*/ 64593 w 662220"/>
              <a:gd name="connsiteY6-144" fmla="*/ 132632 h 652071"/>
              <a:gd name="connsiteX0-145" fmla="*/ 178200 w 662220"/>
              <a:gd name="connsiteY0-146" fmla="*/ 58449 h 641619"/>
              <a:gd name="connsiteX1-147" fmla="*/ 130026 w 662220"/>
              <a:gd name="connsiteY1-148" fmla="*/ 58236 h 641619"/>
              <a:gd name="connsiteX2-149" fmla="*/ 412660 w 662220"/>
              <a:gd name="connsiteY2-150" fmla="*/ 2818 h 641619"/>
              <a:gd name="connsiteX3-151" fmla="*/ 661618 w 662220"/>
              <a:gd name="connsiteY3-152" fmla="*/ 325096 h 641619"/>
              <a:gd name="connsiteX4-153" fmla="*/ 333371 w 662220"/>
              <a:gd name="connsiteY4-154" fmla="*/ 641619 h 641619"/>
              <a:gd name="connsiteX5-155" fmla="*/ 5124 w 662220"/>
              <a:gd name="connsiteY5-156" fmla="*/ 325096 h 641619"/>
              <a:gd name="connsiteX6-157" fmla="*/ 64593 w 662220"/>
              <a:gd name="connsiteY6-158" fmla="*/ 122180 h 641619"/>
              <a:gd name="connsiteX0-159" fmla="*/ 178200 w 662220"/>
              <a:gd name="connsiteY0-160" fmla="*/ 58449 h 641619"/>
              <a:gd name="connsiteX1-161" fmla="*/ 130026 w 662220"/>
              <a:gd name="connsiteY1-162" fmla="*/ 58236 h 641619"/>
              <a:gd name="connsiteX2-163" fmla="*/ 412660 w 662220"/>
              <a:gd name="connsiteY2-164" fmla="*/ 2818 h 641619"/>
              <a:gd name="connsiteX3-165" fmla="*/ 661618 w 662220"/>
              <a:gd name="connsiteY3-166" fmla="*/ 325096 h 641619"/>
              <a:gd name="connsiteX4-167" fmla="*/ 333371 w 662220"/>
              <a:gd name="connsiteY4-168" fmla="*/ 641619 h 641619"/>
              <a:gd name="connsiteX5-169" fmla="*/ 5124 w 662220"/>
              <a:gd name="connsiteY5-170" fmla="*/ 325096 h 641619"/>
              <a:gd name="connsiteX6-171" fmla="*/ 64593 w 662220"/>
              <a:gd name="connsiteY6-172" fmla="*/ 122180 h 641619"/>
              <a:gd name="connsiteX0-173" fmla="*/ 178200 w 662220"/>
              <a:gd name="connsiteY0-174" fmla="*/ 58449 h 641619"/>
              <a:gd name="connsiteX1-175" fmla="*/ 130026 w 662220"/>
              <a:gd name="connsiteY1-176" fmla="*/ 58236 h 641619"/>
              <a:gd name="connsiteX2-177" fmla="*/ 412660 w 662220"/>
              <a:gd name="connsiteY2-178" fmla="*/ 2818 h 641619"/>
              <a:gd name="connsiteX3-179" fmla="*/ 661618 w 662220"/>
              <a:gd name="connsiteY3-180" fmla="*/ 325096 h 641619"/>
              <a:gd name="connsiteX4-181" fmla="*/ 333371 w 662220"/>
              <a:gd name="connsiteY4-182" fmla="*/ 641619 h 641619"/>
              <a:gd name="connsiteX5-183" fmla="*/ 5124 w 662220"/>
              <a:gd name="connsiteY5-184" fmla="*/ 325096 h 641619"/>
              <a:gd name="connsiteX6-185" fmla="*/ 64593 w 662220"/>
              <a:gd name="connsiteY6-186" fmla="*/ 122180 h 641619"/>
              <a:gd name="connsiteX0-187" fmla="*/ 178200 w 662220"/>
              <a:gd name="connsiteY0-188" fmla="*/ 58449 h 641619"/>
              <a:gd name="connsiteX1-189" fmla="*/ 130026 w 662220"/>
              <a:gd name="connsiteY1-190" fmla="*/ 58236 h 641619"/>
              <a:gd name="connsiteX2-191" fmla="*/ 412660 w 662220"/>
              <a:gd name="connsiteY2-192" fmla="*/ 2818 h 641619"/>
              <a:gd name="connsiteX3-193" fmla="*/ 661618 w 662220"/>
              <a:gd name="connsiteY3-194" fmla="*/ 325096 h 641619"/>
              <a:gd name="connsiteX4-195" fmla="*/ 333371 w 662220"/>
              <a:gd name="connsiteY4-196" fmla="*/ 641619 h 641619"/>
              <a:gd name="connsiteX5-197" fmla="*/ 5124 w 662220"/>
              <a:gd name="connsiteY5-198" fmla="*/ 325096 h 641619"/>
              <a:gd name="connsiteX6-199" fmla="*/ 64593 w 662220"/>
              <a:gd name="connsiteY6-200" fmla="*/ 122180 h 641619"/>
              <a:gd name="connsiteX0-201" fmla="*/ 178200 w 662220"/>
              <a:gd name="connsiteY0-202" fmla="*/ 58449 h 641619"/>
              <a:gd name="connsiteX1-203" fmla="*/ 130026 w 662220"/>
              <a:gd name="connsiteY1-204" fmla="*/ 58236 h 641619"/>
              <a:gd name="connsiteX2-205" fmla="*/ 412660 w 662220"/>
              <a:gd name="connsiteY2-206" fmla="*/ 2818 h 641619"/>
              <a:gd name="connsiteX3-207" fmla="*/ 661618 w 662220"/>
              <a:gd name="connsiteY3-208" fmla="*/ 325096 h 641619"/>
              <a:gd name="connsiteX4-209" fmla="*/ 333371 w 662220"/>
              <a:gd name="connsiteY4-210" fmla="*/ 641619 h 641619"/>
              <a:gd name="connsiteX5-211" fmla="*/ 5124 w 662220"/>
              <a:gd name="connsiteY5-212" fmla="*/ 325096 h 641619"/>
              <a:gd name="connsiteX6-213" fmla="*/ 64593 w 662220"/>
              <a:gd name="connsiteY6-214" fmla="*/ 122180 h 641619"/>
              <a:gd name="connsiteX0-215" fmla="*/ 176252 w 660272"/>
              <a:gd name="connsiteY0-216" fmla="*/ 58449 h 641619"/>
              <a:gd name="connsiteX1-217" fmla="*/ 128078 w 660272"/>
              <a:gd name="connsiteY1-218" fmla="*/ 58236 h 641619"/>
              <a:gd name="connsiteX2-219" fmla="*/ 410712 w 660272"/>
              <a:gd name="connsiteY2-220" fmla="*/ 2818 h 641619"/>
              <a:gd name="connsiteX3-221" fmla="*/ 659670 w 660272"/>
              <a:gd name="connsiteY3-222" fmla="*/ 325096 h 641619"/>
              <a:gd name="connsiteX4-223" fmla="*/ 331423 w 660272"/>
              <a:gd name="connsiteY4-224" fmla="*/ 641619 h 641619"/>
              <a:gd name="connsiteX5-225" fmla="*/ 3176 w 660272"/>
              <a:gd name="connsiteY5-226" fmla="*/ 325096 h 641619"/>
              <a:gd name="connsiteX6-227" fmla="*/ 62645 w 660272"/>
              <a:gd name="connsiteY6-228" fmla="*/ 122180 h 641619"/>
              <a:gd name="connsiteX0-229" fmla="*/ 253837 w 660272"/>
              <a:gd name="connsiteY0-230" fmla="*/ 30740 h 641619"/>
              <a:gd name="connsiteX1-231" fmla="*/ 128078 w 660272"/>
              <a:gd name="connsiteY1-232" fmla="*/ 58236 h 641619"/>
              <a:gd name="connsiteX2-233" fmla="*/ 410712 w 660272"/>
              <a:gd name="connsiteY2-234" fmla="*/ 2818 h 641619"/>
              <a:gd name="connsiteX3-235" fmla="*/ 659670 w 660272"/>
              <a:gd name="connsiteY3-236" fmla="*/ 325096 h 641619"/>
              <a:gd name="connsiteX4-237" fmla="*/ 331423 w 660272"/>
              <a:gd name="connsiteY4-238" fmla="*/ 641619 h 641619"/>
              <a:gd name="connsiteX5-239" fmla="*/ 3176 w 660272"/>
              <a:gd name="connsiteY5-240" fmla="*/ 325096 h 641619"/>
              <a:gd name="connsiteX6-241" fmla="*/ 62645 w 660272"/>
              <a:gd name="connsiteY6-242" fmla="*/ 122180 h 641619"/>
              <a:gd name="connsiteX0-243" fmla="*/ 253837 w 660191"/>
              <a:gd name="connsiteY0-244" fmla="*/ 41069 h 651948"/>
              <a:gd name="connsiteX1-245" fmla="*/ 161329 w 660191"/>
              <a:gd name="connsiteY1-246" fmla="*/ 63023 h 651948"/>
              <a:gd name="connsiteX2-247" fmla="*/ 410712 w 660191"/>
              <a:gd name="connsiteY2-248" fmla="*/ 13147 h 651948"/>
              <a:gd name="connsiteX3-249" fmla="*/ 659670 w 660191"/>
              <a:gd name="connsiteY3-250" fmla="*/ 335425 h 651948"/>
              <a:gd name="connsiteX4-251" fmla="*/ 331423 w 660191"/>
              <a:gd name="connsiteY4-252" fmla="*/ 651948 h 651948"/>
              <a:gd name="connsiteX5-253" fmla="*/ 3176 w 660191"/>
              <a:gd name="connsiteY5-254" fmla="*/ 335425 h 651948"/>
              <a:gd name="connsiteX6-255" fmla="*/ 62645 w 660191"/>
              <a:gd name="connsiteY6-256" fmla="*/ 132509 h 651948"/>
              <a:gd name="connsiteX0-257" fmla="*/ 253837 w 660897"/>
              <a:gd name="connsiteY0-258" fmla="*/ 45475 h 656354"/>
              <a:gd name="connsiteX1-259" fmla="*/ 161329 w 660897"/>
              <a:gd name="connsiteY1-260" fmla="*/ 67429 h 656354"/>
              <a:gd name="connsiteX2-261" fmla="*/ 410712 w 660897"/>
              <a:gd name="connsiteY2-262" fmla="*/ 17553 h 656354"/>
              <a:gd name="connsiteX3-263" fmla="*/ 659670 w 660897"/>
              <a:gd name="connsiteY3-264" fmla="*/ 339831 h 656354"/>
              <a:gd name="connsiteX4-265" fmla="*/ 331423 w 660897"/>
              <a:gd name="connsiteY4-266" fmla="*/ 656354 h 656354"/>
              <a:gd name="connsiteX5-267" fmla="*/ 3176 w 660897"/>
              <a:gd name="connsiteY5-268" fmla="*/ 339831 h 656354"/>
              <a:gd name="connsiteX6-269" fmla="*/ 62645 w 660897"/>
              <a:gd name="connsiteY6-270" fmla="*/ 136915 h 656354"/>
              <a:gd name="connsiteX0-271" fmla="*/ 253837 w 660406"/>
              <a:gd name="connsiteY0-272" fmla="*/ 41070 h 651949"/>
              <a:gd name="connsiteX1-273" fmla="*/ 161329 w 660406"/>
              <a:gd name="connsiteY1-274" fmla="*/ 63024 h 651949"/>
              <a:gd name="connsiteX2-275" fmla="*/ 410712 w 660406"/>
              <a:gd name="connsiteY2-276" fmla="*/ 13148 h 651949"/>
              <a:gd name="connsiteX3-277" fmla="*/ 659670 w 660406"/>
              <a:gd name="connsiteY3-278" fmla="*/ 335426 h 651949"/>
              <a:gd name="connsiteX4-279" fmla="*/ 331423 w 660406"/>
              <a:gd name="connsiteY4-280" fmla="*/ 651949 h 651949"/>
              <a:gd name="connsiteX5-281" fmla="*/ 3176 w 660406"/>
              <a:gd name="connsiteY5-282" fmla="*/ 335426 h 651949"/>
              <a:gd name="connsiteX6-283" fmla="*/ 62645 w 660406"/>
              <a:gd name="connsiteY6-284" fmla="*/ 132510 h 651949"/>
              <a:gd name="connsiteX0-285" fmla="*/ 161329 w 660406"/>
              <a:gd name="connsiteY0-286" fmla="*/ 63024 h 651949"/>
              <a:gd name="connsiteX1-287" fmla="*/ 410712 w 660406"/>
              <a:gd name="connsiteY1-288" fmla="*/ 13148 h 651949"/>
              <a:gd name="connsiteX2-289" fmla="*/ 659670 w 660406"/>
              <a:gd name="connsiteY2-290" fmla="*/ 335426 h 651949"/>
              <a:gd name="connsiteX3-291" fmla="*/ 331423 w 660406"/>
              <a:gd name="connsiteY3-292" fmla="*/ 651949 h 651949"/>
              <a:gd name="connsiteX4-293" fmla="*/ 3176 w 660406"/>
              <a:gd name="connsiteY4-294" fmla="*/ 335426 h 651949"/>
              <a:gd name="connsiteX5-295" fmla="*/ 62645 w 660406"/>
              <a:gd name="connsiteY5-296" fmla="*/ 132510 h 651949"/>
              <a:gd name="connsiteX0-297" fmla="*/ 128078 w 660207"/>
              <a:gd name="connsiteY0-298" fmla="*/ 63024 h 651949"/>
              <a:gd name="connsiteX1-299" fmla="*/ 410712 w 660207"/>
              <a:gd name="connsiteY1-300" fmla="*/ 13148 h 651949"/>
              <a:gd name="connsiteX2-301" fmla="*/ 659670 w 660207"/>
              <a:gd name="connsiteY2-302" fmla="*/ 335426 h 651949"/>
              <a:gd name="connsiteX3-303" fmla="*/ 331423 w 660207"/>
              <a:gd name="connsiteY3-304" fmla="*/ 651949 h 651949"/>
              <a:gd name="connsiteX4-305" fmla="*/ 3176 w 660207"/>
              <a:gd name="connsiteY4-306" fmla="*/ 335426 h 651949"/>
              <a:gd name="connsiteX5-307" fmla="*/ 62645 w 660207"/>
              <a:gd name="connsiteY5-308" fmla="*/ 132510 h 651949"/>
              <a:gd name="connsiteX0-309" fmla="*/ 128078 w 660438"/>
              <a:gd name="connsiteY0-310" fmla="*/ 60888 h 649813"/>
              <a:gd name="connsiteX1-311" fmla="*/ 410712 w 660438"/>
              <a:gd name="connsiteY1-312" fmla="*/ 11012 h 649813"/>
              <a:gd name="connsiteX2-313" fmla="*/ 659670 w 660438"/>
              <a:gd name="connsiteY2-314" fmla="*/ 333290 h 649813"/>
              <a:gd name="connsiteX3-315" fmla="*/ 331423 w 660438"/>
              <a:gd name="connsiteY3-316" fmla="*/ 649813 h 649813"/>
              <a:gd name="connsiteX4-317" fmla="*/ 3176 w 660438"/>
              <a:gd name="connsiteY4-318" fmla="*/ 333290 h 649813"/>
              <a:gd name="connsiteX5-319" fmla="*/ 62645 w 660438"/>
              <a:gd name="connsiteY5-320" fmla="*/ 130374 h 649813"/>
              <a:gd name="connsiteX0-321" fmla="*/ 128078 w 660438"/>
              <a:gd name="connsiteY0-322" fmla="*/ 64927 h 653852"/>
              <a:gd name="connsiteX1-323" fmla="*/ 410712 w 660438"/>
              <a:gd name="connsiteY1-324" fmla="*/ 15051 h 653852"/>
              <a:gd name="connsiteX2-325" fmla="*/ 659670 w 660438"/>
              <a:gd name="connsiteY2-326" fmla="*/ 337329 h 653852"/>
              <a:gd name="connsiteX3-327" fmla="*/ 331423 w 660438"/>
              <a:gd name="connsiteY3-328" fmla="*/ 653852 h 653852"/>
              <a:gd name="connsiteX4-329" fmla="*/ 3176 w 660438"/>
              <a:gd name="connsiteY4-330" fmla="*/ 337329 h 653852"/>
              <a:gd name="connsiteX5-331" fmla="*/ 62645 w 660438"/>
              <a:gd name="connsiteY5-332" fmla="*/ 134413 h 653852"/>
              <a:gd name="connsiteX0-333" fmla="*/ 128078 w 687378"/>
              <a:gd name="connsiteY0-334" fmla="*/ 58090 h 647015"/>
              <a:gd name="connsiteX1-335" fmla="*/ 571432 w 687378"/>
              <a:gd name="connsiteY1-336" fmla="*/ 16673 h 647015"/>
              <a:gd name="connsiteX2-337" fmla="*/ 659670 w 687378"/>
              <a:gd name="connsiteY2-338" fmla="*/ 330492 h 647015"/>
              <a:gd name="connsiteX3-339" fmla="*/ 331423 w 687378"/>
              <a:gd name="connsiteY3-340" fmla="*/ 647015 h 647015"/>
              <a:gd name="connsiteX4-341" fmla="*/ 3176 w 687378"/>
              <a:gd name="connsiteY4-342" fmla="*/ 330492 h 647015"/>
              <a:gd name="connsiteX5-343" fmla="*/ 62645 w 687378"/>
              <a:gd name="connsiteY5-344" fmla="*/ 127576 h 647015"/>
              <a:gd name="connsiteX0-345" fmla="*/ 128078 w 677145"/>
              <a:gd name="connsiteY0-346" fmla="*/ 58090 h 663933"/>
              <a:gd name="connsiteX1-347" fmla="*/ 571432 w 677145"/>
              <a:gd name="connsiteY1-348" fmla="*/ 16673 h 663933"/>
              <a:gd name="connsiteX2-349" fmla="*/ 659670 w 677145"/>
              <a:gd name="connsiteY2-350" fmla="*/ 330492 h 663933"/>
              <a:gd name="connsiteX3-351" fmla="*/ 559815 w 677145"/>
              <a:gd name="connsiteY3-352" fmla="*/ 663933 h 663933"/>
              <a:gd name="connsiteX4-353" fmla="*/ 3176 w 677145"/>
              <a:gd name="connsiteY4-354" fmla="*/ 330492 h 663933"/>
              <a:gd name="connsiteX5-355" fmla="*/ 62645 w 677145"/>
              <a:gd name="connsiteY5-356" fmla="*/ 127576 h 663933"/>
              <a:gd name="connsiteX0-357" fmla="*/ 101940 w 644966"/>
              <a:gd name="connsiteY0-358" fmla="*/ 58090 h 685888"/>
              <a:gd name="connsiteX1-359" fmla="*/ 545294 w 644966"/>
              <a:gd name="connsiteY1-360" fmla="*/ 16673 h 685888"/>
              <a:gd name="connsiteX2-361" fmla="*/ 633532 w 644966"/>
              <a:gd name="connsiteY2-362" fmla="*/ 330492 h 685888"/>
              <a:gd name="connsiteX3-363" fmla="*/ 533677 w 644966"/>
              <a:gd name="connsiteY3-364" fmla="*/ 663933 h 685888"/>
              <a:gd name="connsiteX4-365" fmla="*/ 10874 w 644966"/>
              <a:gd name="connsiteY4-366" fmla="*/ 575801 h 685888"/>
              <a:gd name="connsiteX5-367" fmla="*/ 36507 w 644966"/>
              <a:gd name="connsiteY5-368" fmla="*/ 127576 h 685888"/>
              <a:gd name="connsiteX0-369" fmla="*/ 101940 w 642626"/>
              <a:gd name="connsiteY0-370" fmla="*/ 58090 h 654766"/>
              <a:gd name="connsiteX1-371" fmla="*/ 545294 w 642626"/>
              <a:gd name="connsiteY1-372" fmla="*/ 16673 h 654766"/>
              <a:gd name="connsiteX2-373" fmla="*/ 633532 w 642626"/>
              <a:gd name="connsiteY2-374" fmla="*/ 330492 h 654766"/>
              <a:gd name="connsiteX3-375" fmla="*/ 567513 w 642626"/>
              <a:gd name="connsiteY3-376" fmla="*/ 613179 h 654766"/>
              <a:gd name="connsiteX4-377" fmla="*/ 10874 w 642626"/>
              <a:gd name="connsiteY4-378" fmla="*/ 575801 h 654766"/>
              <a:gd name="connsiteX5-379" fmla="*/ 36507 w 642626"/>
              <a:gd name="connsiteY5-380" fmla="*/ 127576 h 654766"/>
              <a:gd name="connsiteX0-381" fmla="*/ 101940 w 642626"/>
              <a:gd name="connsiteY0-382" fmla="*/ 30477 h 627153"/>
              <a:gd name="connsiteX1-383" fmla="*/ 545294 w 642626"/>
              <a:gd name="connsiteY1-384" fmla="*/ 31354 h 627153"/>
              <a:gd name="connsiteX2-385" fmla="*/ 633532 w 642626"/>
              <a:gd name="connsiteY2-386" fmla="*/ 302879 h 627153"/>
              <a:gd name="connsiteX3-387" fmla="*/ 567513 w 642626"/>
              <a:gd name="connsiteY3-388" fmla="*/ 585566 h 627153"/>
              <a:gd name="connsiteX4-389" fmla="*/ 10874 w 642626"/>
              <a:gd name="connsiteY4-390" fmla="*/ 548188 h 627153"/>
              <a:gd name="connsiteX5-391" fmla="*/ 36507 w 642626"/>
              <a:gd name="connsiteY5-392" fmla="*/ 99963 h 627153"/>
              <a:gd name="connsiteX0-393" fmla="*/ 101940 w 641803"/>
              <a:gd name="connsiteY0-394" fmla="*/ 32533 h 629209"/>
              <a:gd name="connsiteX1-395" fmla="*/ 545294 w 641803"/>
              <a:gd name="connsiteY1-396" fmla="*/ 33410 h 629209"/>
              <a:gd name="connsiteX2-397" fmla="*/ 633532 w 641803"/>
              <a:gd name="connsiteY2-398" fmla="*/ 304935 h 629209"/>
              <a:gd name="connsiteX3-399" fmla="*/ 567513 w 641803"/>
              <a:gd name="connsiteY3-400" fmla="*/ 587622 h 629209"/>
              <a:gd name="connsiteX4-401" fmla="*/ 10874 w 641803"/>
              <a:gd name="connsiteY4-402" fmla="*/ 550244 h 629209"/>
              <a:gd name="connsiteX5-403" fmla="*/ 36507 w 641803"/>
              <a:gd name="connsiteY5-404" fmla="*/ 102019 h 629209"/>
              <a:gd name="connsiteX0-405" fmla="*/ 93785 w 633648"/>
              <a:gd name="connsiteY0-406" fmla="*/ 32533 h 629209"/>
              <a:gd name="connsiteX1-407" fmla="*/ 537139 w 633648"/>
              <a:gd name="connsiteY1-408" fmla="*/ 33410 h 629209"/>
              <a:gd name="connsiteX2-409" fmla="*/ 625377 w 633648"/>
              <a:gd name="connsiteY2-410" fmla="*/ 304935 h 629209"/>
              <a:gd name="connsiteX3-411" fmla="*/ 559358 w 633648"/>
              <a:gd name="connsiteY3-412" fmla="*/ 587622 h 629209"/>
              <a:gd name="connsiteX4-413" fmla="*/ 2719 w 633648"/>
              <a:gd name="connsiteY4-414" fmla="*/ 550244 h 629209"/>
              <a:gd name="connsiteX5-415" fmla="*/ 28352 w 633648"/>
              <a:gd name="connsiteY5-416" fmla="*/ 102019 h 629209"/>
              <a:gd name="connsiteX0-417" fmla="*/ 103603 w 643466"/>
              <a:gd name="connsiteY0-418" fmla="*/ 32533 h 629209"/>
              <a:gd name="connsiteX1-419" fmla="*/ 546957 w 643466"/>
              <a:gd name="connsiteY1-420" fmla="*/ 33410 h 629209"/>
              <a:gd name="connsiteX2-421" fmla="*/ 635195 w 643466"/>
              <a:gd name="connsiteY2-422" fmla="*/ 304935 h 629209"/>
              <a:gd name="connsiteX3-423" fmla="*/ 569176 w 643466"/>
              <a:gd name="connsiteY3-424" fmla="*/ 587622 h 629209"/>
              <a:gd name="connsiteX4-425" fmla="*/ 12537 w 643466"/>
              <a:gd name="connsiteY4-426" fmla="*/ 550244 h 629209"/>
              <a:gd name="connsiteX5-427" fmla="*/ 4334 w 643466"/>
              <a:gd name="connsiteY5-428" fmla="*/ 102019 h 629209"/>
              <a:gd name="connsiteX0-429" fmla="*/ 103603 w 643466"/>
              <a:gd name="connsiteY0-430" fmla="*/ 32533 h 613248"/>
              <a:gd name="connsiteX1-431" fmla="*/ 546957 w 643466"/>
              <a:gd name="connsiteY1-432" fmla="*/ 33410 h 613248"/>
              <a:gd name="connsiteX2-433" fmla="*/ 635195 w 643466"/>
              <a:gd name="connsiteY2-434" fmla="*/ 304935 h 613248"/>
              <a:gd name="connsiteX3-435" fmla="*/ 569176 w 643466"/>
              <a:gd name="connsiteY3-436" fmla="*/ 587622 h 613248"/>
              <a:gd name="connsiteX4-437" fmla="*/ 12537 w 643466"/>
              <a:gd name="connsiteY4-438" fmla="*/ 518643 h 613248"/>
              <a:gd name="connsiteX5-439" fmla="*/ 4334 w 643466"/>
              <a:gd name="connsiteY5-440" fmla="*/ 102019 h 613248"/>
              <a:gd name="connsiteX0-441" fmla="*/ 103603 w 622280"/>
              <a:gd name="connsiteY0-442" fmla="*/ 51723 h 632438"/>
              <a:gd name="connsiteX1-443" fmla="*/ 546957 w 622280"/>
              <a:gd name="connsiteY1-444" fmla="*/ 52600 h 632438"/>
              <a:gd name="connsiteX2-445" fmla="*/ 569176 w 622280"/>
              <a:gd name="connsiteY2-446" fmla="*/ 606812 h 632438"/>
              <a:gd name="connsiteX3-447" fmla="*/ 12537 w 622280"/>
              <a:gd name="connsiteY3-448" fmla="*/ 537833 h 632438"/>
              <a:gd name="connsiteX4-449" fmla="*/ 4334 w 622280"/>
              <a:gd name="connsiteY4-450" fmla="*/ 121209 h 632438"/>
              <a:gd name="connsiteX0-451" fmla="*/ 103603 w 640916"/>
              <a:gd name="connsiteY0-452" fmla="*/ 51277 h 628066"/>
              <a:gd name="connsiteX1-453" fmla="*/ 546957 w 640916"/>
              <a:gd name="connsiteY1-454" fmla="*/ 52154 h 628066"/>
              <a:gd name="connsiteX2-455" fmla="*/ 595444 w 640916"/>
              <a:gd name="connsiteY2-456" fmla="*/ 600046 h 628066"/>
              <a:gd name="connsiteX3-457" fmla="*/ 12537 w 640916"/>
              <a:gd name="connsiteY3-458" fmla="*/ 537387 h 628066"/>
              <a:gd name="connsiteX4-459" fmla="*/ 4334 w 640916"/>
              <a:gd name="connsiteY4-460" fmla="*/ 120763 h 628066"/>
              <a:gd name="connsiteX0-461" fmla="*/ 103603 w 629940"/>
              <a:gd name="connsiteY0-462" fmla="*/ 26437 h 603226"/>
              <a:gd name="connsiteX1-463" fmla="*/ 546957 w 629940"/>
              <a:gd name="connsiteY1-464" fmla="*/ 27314 h 603226"/>
              <a:gd name="connsiteX2-465" fmla="*/ 595444 w 629940"/>
              <a:gd name="connsiteY2-466" fmla="*/ 575206 h 603226"/>
              <a:gd name="connsiteX3-467" fmla="*/ 12537 w 629940"/>
              <a:gd name="connsiteY3-468" fmla="*/ 512547 h 603226"/>
              <a:gd name="connsiteX4-469" fmla="*/ 4334 w 629940"/>
              <a:gd name="connsiteY4-470" fmla="*/ 95923 h 603226"/>
              <a:gd name="connsiteX0-471" fmla="*/ 103603 w 651443"/>
              <a:gd name="connsiteY0-472" fmla="*/ 20041 h 614843"/>
              <a:gd name="connsiteX1-473" fmla="*/ 608249 w 651443"/>
              <a:gd name="connsiteY1-474" fmla="*/ 39879 h 614843"/>
              <a:gd name="connsiteX2-475" fmla="*/ 595444 w 651443"/>
              <a:gd name="connsiteY2-476" fmla="*/ 568810 h 614843"/>
              <a:gd name="connsiteX3-477" fmla="*/ 12537 w 651443"/>
              <a:gd name="connsiteY3-478" fmla="*/ 506151 h 614843"/>
              <a:gd name="connsiteX4-479" fmla="*/ 4334 w 651443"/>
              <a:gd name="connsiteY4-480" fmla="*/ 89527 h 614843"/>
              <a:gd name="connsiteX0-481" fmla="*/ 103603 w 640788"/>
              <a:gd name="connsiteY0-482" fmla="*/ 20041 h 614843"/>
              <a:gd name="connsiteX1-483" fmla="*/ 581981 w 640788"/>
              <a:gd name="connsiteY1-484" fmla="*/ 39879 h 614843"/>
              <a:gd name="connsiteX2-485" fmla="*/ 595444 w 640788"/>
              <a:gd name="connsiteY2-486" fmla="*/ 568810 h 614843"/>
              <a:gd name="connsiteX3-487" fmla="*/ 12537 w 640788"/>
              <a:gd name="connsiteY3-488" fmla="*/ 506151 h 614843"/>
              <a:gd name="connsiteX4-489" fmla="*/ 4334 w 640788"/>
              <a:gd name="connsiteY4-490" fmla="*/ 89527 h 614843"/>
              <a:gd name="connsiteX0-491" fmla="*/ 103603 w 673655"/>
              <a:gd name="connsiteY0-492" fmla="*/ 38763 h 618146"/>
              <a:gd name="connsiteX1-493" fmla="*/ 581981 w 673655"/>
              <a:gd name="connsiteY1-494" fmla="*/ 58601 h 618146"/>
              <a:gd name="connsiteX2-495" fmla="*/ 621713 w 673655"/>
              <a:gd name="connsiteY2-496" fmla="*/ 562250 h 618146"/>
              <a:gd name="connsiteX3-497" fmla="*/ 12537 w 673655"/>
              <a:gd name="connsiteY3-498" fmla="*/ 524873 h 618146"/>
              <a:gd name="connsiteX4-499" fmla="*/ 4334 w 673655"/>
              <a:gd name="connsiteY4-500" fmla="*/ 108249 h 618146"/>
              <a:gd name="connsiteX0-501" fmla="*/ 103603 w 654750"/>
              <a:gd name="connsiteY0-502" fmla="*/ 38763 h 605787"/>
              <a:gd name="connsiteX1-503" fmla="*/ 581981 w 654750"/>
              <a:gd name="connsiteY1-504" fmla="*/ 58601 h 605787"/>
              <a:gd name="connsiteX2-505" fmla="*/ 621713 w 654750"/>
              <a:gd name="connsiteY2-506" fmla="*/ 562250 h 605787"/>
              <a:gd name="connsiteX3-507" fmla="*/ 12537 w 654750"/>
              <a:gd name="connsiteY3-508" fmla="*/ 524873 h 605787"/>
              <a:gd name="connsiteX4-509" fmla="*/ 4334 w 654750"/>
              <a:gd name="connsiteY4-510" fmla="*/ 108249 h 605787"/>
              <a:gd name="connsiteX0-511" fmla="*/ 103603 w 643734"/>
              <a:gd name="connsiteY0-512" fmla="*/ 31800 h 598824"/>
              <a:gd name="connsiteX1-513" fmla="*/ 581981 w 643734"/>
              <a:gd name="connsiteY1-514" fmla="*/ 51638 h 598824"/>
              <a:gd name="connsiteX2-515" fmla="*/ 621713 w 643734"/>
              <a:gd name="connsiteY2-516" fmla="*/ 555287 h 598824"/>
              <a:gd name="connsiteX3-517" fmla="*/ 12537 w 643734"/>
              <a:gd name="connsiteY3-518" fmla="*/ 517910 h 598824"/>
              <a:gd name="connsiteX4-519" fmla="*/ 4334 w 643734"/>
              <a:gd name="connsiteY4-520" fmla="*/ 101286 h 598824"/>
              <a:gd name="connsiteX0-521" fmla="*/ 103603 w 643734"/>
              <a:gd name="connsiteY0-522" fmla="*/ 24551 h 591575"/>
              <a:gd name="connsiteX1-523" fmla="*/ 581981 w 643734"/>
              <a:gd name="connsiteY1-524" fmla="*/ 44389 h 591575"/>
              <a:gd name="connsiteX2-525" fmla="*/ 621713 w 643734"/>
              <a:gd name="connsiteY2-526" fmla="*/ 548038 h 591575"/>
              <a:gd name="connsiteX3-527" fmla="*/ 12537 w 643734"/>
              <a:gd name="connsiteY3-528" fmla="*/ 510661 h 591575"/>
              <a:gd name="connsiteX4-529" fmla="*/ 4334 w 643734"/>
              <a:gd name="connsiteY4-530" fmla="*/ 94037 h 591575"/>
              <a:gd name="connsiteX0-531" fmla="*/ 103603 w 643734"/>
              <a:gd name="connsiteY0-532" fmla="*/ 20135 h 587159"/>
              <a:gd name="connsiteX1-533" fmla="*/ 581981 w 643734"/>
              <a:gd name="connsiteY1-534" fmla="*/ 39973 h 587159"/>
              <a:gd name="connsiteX2-535" fmla="*/ 621713 w 643734"/>
              <a:gd name="connsiteY2-536" fmla="*/ 543622 h 587159"/>
              <a:gd name="connsiteX3-537" fmla="*/ 12537 w 643734"/>
              <a:gd name="connsiteY3-538" fmla="*/ 506245 h 587159"/>
              <a:gd name="connsiteX4-539" fmla="*/ 4334 w 643734"/>
              <a:gd name="connsiteY4-540" fmla="*/ 89621 h 587159"/>
              <a:gd name="connsiteX0-541" fmla="*/ 51067 w 657504"/>
              <a:gd name="connsiteY0-542" fmla="*/ 31623 h 592327"/>
              <a:gd name="connsiteX1-543" fmla="*/ 581981 w 657504"/>
              <a:gd name="connsiteY1-544" fmla="*/ 45141 h 592327"/>
              <a:gd name="connsiteX2-545" fmla="*/ 621713 w 657504"/>
              <a:gd name="connsiteY2-546" fmla="*/ 548790 h 592327"/>
              <a:gd name="connsiteX3-547" fmla="*/ 12537 w 657504"/>
              <a:gd name="connsiteY3-548" fmla="*/ 511413 h 592327"/>
              <a:gd name="connsiteX4-549" fmla="*/ 4334 w 657504"/>
              <a:gd name="connsiteY4-550" fmla="*/ 94789 h 592327"/>
              <a:gd name="connsiteX0-551" fmla="*/ 51067 w 676118"/>
              <a:gd name="connsiteY0-552" fmla="*/ 31623 h 604686"/>
              <a:gd name="connsiteX1-553" fmla="*/ 581981 w 676118"/>
              <a:gd name="connsiteY1-554" fmla="*/ 45141 h 604686"/>
              <a:gd name="connsiteX2-555" fmla="*/ 621713 w 676118"/>
              <a:gd name="connsiteY2-556" fmla="*/ 548790 h 604686"/>
              <a:gd name="connsiteX3-557" fmla="*/ 12537 w 676118"/>
              <a:gd name="connsiteY3-558" fmla="*/ 511413 h 604686"/>
              <a:gd name="connsiteX4-559" fmla="*/ 4334 w 676118"/>
              <a:gd name="connsiteY4-560" fmla="*/ 94789 h 604686"/>
              <a:gd name="connsiteX0-561" fmla="*/ 51067 w 659741"/>
              <a:gd name="connsiteY0-562" fmla="*/ 18182 h 591245"/>
              <a:gd name="connsiteX1-563" fmla="*/ 581981 w 659741"/>
              <a:gd name="connsiteY1-564" fmla="*/ 31700 h 591245"/>
              <a:gd name="connsiteX2-565" fmla="*/ 621713 w 659741"/>
              <a:gd name="connsiteY2-566" fmla="*/ 535349 h 591245"/>
              <a:gd name="connsiteX3-567" fmla="*/ 12537 w 659741"/>
              <a:gd name="connsiteY3-568" fmla="*/ 497972 h 591245"/>
              <a:gd name="connsiteX4-569" fmla="*/ 4334 w 659741"/>
              <a:gd name="connsiteY4-570" fmla="*/ 81348 h 591245"/>
              <a:gd name="connsiteX0-571" fmla="*/ 51067 w 671131"/>
              <a:gd name="connsiteY0-572" fmla="*/ 18182 h 591245"/>
              <a:gd name="connsiteX1-573" fmla="*/ 617005 w 671131"/>
              <a:gd name="connsiteY1-574" fmla="*/ 31700 h 591245"/>
              <a:gd name="connsiteX2-575" fmla="*/ 621713 w 671131"/>
              <a:gd name="connsiteY2-576" fmla="*/ 535349 h 591245"/>
              <a:gd name="connsiteX3-577" fmla="*/ 12537 w 671131"/>
              <a:gd name="connsiteY3-578" fmla="*/ 497972 h 591245"/>
              <a:gd name="connsiteX4-579" fmla="*/ 4334 w 671131"/>
              <a:gd name="connsiteY4-580" fmla="*/ 81348 h 591245"/>
              <a:gd name="connsiteX0-581" fmla="*/ 51067 w 648099"/>
              <a:gd name="connsiteY0-582" fmla="*/ 18182 h 578886"/>
              <a:gd name="connsiteX1-583" fmla="*/ 617005 w 648099"/>
              <a:gd name="connsiteY1-584" fmla="*/ 31700 h 578886"/>
              <a:gd name="connsiteX2-585" fmla="*/ 621713 w 648099"/>
              <a:gd name="connsiteY2-586" fmla="*/ 535349 h 578886"/>
              <a:gd name="connsiteX3-587" fmla="*/ 12537 w 648099"/>
              <a:gd name="connsiteY3-588" fmla="*/ 497972 h 578886"/>
              <a:gd name="connsiteX4-589" fmla="*/ 4334 w 648099"/>
              <a:gd name="connsiteY4-590" fmla="*/ 81348 h 578886"/>
              <a:gd name="connsiteX0-591" fmla="*/ 51067 w 648099"/>
              <a:gd name="connsiteY0-592" fmla="*/ 18182 h 565791"/>
              <a:gd name="connsiteX1-593" fmla="*/ 617005 w 648099"/>
              <a:gd name="connsiteY1-594" fmla="*/ 31700 h 565791"/>
              <a:gd name="connsiteX2-595" fmla="*/ 621713 w 648099"/>
              <a:gd name="connsiteY2-596" fmla="*/ 535349 h 565791"/>
              <a:gd name="connsiteX3-597" fmla="*/ 12537 w 648099"/>
              <a:gd name="connsiteY3-598" fmla="*/ 497972 h 565791"/>
              <a:gd name="connsiteX4-599" fmla="*/ 4334 w 648099"/>
              <a:gd name="connsiteY4-600" fmla="*/ 81348 h 565791"/>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648099" h="565791">
                <a:moveTo>
                  <a:pt x="51067" y="18182"/>
                </a:moveTo>
                <a:cubicBezTo>
                  <a:pt x="281003" y="7261"/>
                  <a:pt x="591945" y="-22893"/>
                  <a:pt x="617005" y="31700"/>
                </a:cubicBezTo>
                <a:cubicBezTo>
                  <a:pt x="642065" y="86293"/>
                  <a:pt x="669922" y="489239"/>
                  <a:pt x="621713" y="535349"/>
                </a:cubicBezTo>
                <a:cubicBezTo>
                  <a:pt x="573504" y="581459"/>
                  <a:pt x="32838" y="579874"/>
                  <a:pt x="12537" y="497972"/>
                </a:cubicBezTo>
                <a:cubicBezTo>
                  <a:pt x="992" y="378148"/>
                  <a:pt x="-4426" y="189998"/>
                  <a:pt x="4334" y="81348"/>
                </a:cubicBezTo>
              </a:path>
            </a:pathLst>
          </a:custGeom>
          <a:ln w="22225" cap="rnd">
            <a:solidFill>
              <a:schemeClr val="tx1">
                <a:lumMod val="75000"/>
                <a:lumOff val="25000"/>
              </a:schemeClr>
            </a:solidFill>
            <a:prstDash val="solid"/>
            <a:round/>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r>
              <a:rPr lang="en-US" altLang="zh-CN" spc="-300" dirty="0">
                <a:solidFill>
                  <a:schemeClr val="tx1">
                    <a:lumMod val="95000"/>
                    <a:lumOff val="5000"/>
                  </a:schemeClr>
                </a:solidFill>
                <a:latin typeface="仓耳青禾体-谷力 W05" panose="02020400000000000000" pitchFamily="18" charset="-122"/>
                <a:ea typeface="仓耳青禾体-谷力 W05" panose="02020400000000000000" pitchFamily="18" charset="-122"/>
                <a:cs typeface="+mn-ea"/>
                <a:sym typeface="+mn-lt"/>
              </a:rPr>
              <a:t>Scene 1</a:t>
            </a:r>
            <a:endParaRPr lang="en-US" altLang="zh-CN" spc="-300" dirty="0">
              <a:solidFill>
                <a:schemeClr val="tx1">
                  <a:lumMod val="95000"/>
                  <a:lumOff val="5000"/>
                </a:schemeClr>
              </a:solidFill>
              <a:latin typeface="仓耳青禾体-谷力 W05" panose="02020400000000000000" pitchFamily="18" charset="-122"/>
              <a:ea typeface="仓耳青禾体-谷力 W05" panose="02020400000000000000" pitchFamily="18" charset="-122"/>
              <a:cs typeface="+mn-ea"/>
              <a:sym typeface="+mn-lt"/>
            </a:endParaRPr>
          </a:p>
        </p:txBody>
      </p:sp>
      <p:sp useBgFill="1">
        <p:nvSpPr>
          <p:cNvPr id="7" name="椭圆 31"/>
          <p:cNvSpPr/>
          <p:nvPr>
            <p:custDataLst>
              <p:tags r:id="rId3"/>
            </p:custDataLst>
          </p:nvPr>
        </p:nvSpPr>
        <p:spPr>
          <a:xfrm>
            <a:off x="6012180" y="1478915"/>
            <a:ext cx="1131570" cy="483235"/>
          </a:xfrm>
          <a:custGeom>
            <a:avLst/>
            <a:gdLst>
              <a:gd name="connsiteX0" fmla="*/ 0 w 656493"/>
              <a:gd name="connsiteY0" fmla="*/ 316523 h 633046"/>
              <a:gd name="connsiteX1" fmla="*/ 328247 w 656493"/>
              <a:gd name="connsiteY1" fmla="*/ 0 h 633046"/>
              <a:gd name="connsiteX2" fmla="*/ 656494 w 656493"/>
              <a:gd name="connsiteY2" fmla="*/ 316523 h 633046"/>
              <a:gd name="connsiteX3" fmla="*/ 328247 w 656493"/>
              <a:gd name="connsiteY3" fmla="*/ 633046 h 633046"/>
              <a:gd name="connsiteX4" fmla="*/ 0 w 656493"/>
              <a:gd name="connsiteY4" fmla="*/ 316523 h 633046"/>
              <a:gd name="connsiteX0-1" fmla="*/ 328247 w 656494"/>
              <a:gd name="connsiteY0-2" fmla="*/ 0 h 633046"/>
              <a:gd name="connsiteX1-3" fmla="*/ 656494 w 656494"/>
              <a:gd name="connsiteY1-4" fmla="*/ 316523 h 633046"/>
              <a:gd name="connsiteX2-5" fmla="*/ 328247 w 656494"/>
              <a:gd name="connsiteY2-6" fmla="*/ 633046 h 633046"/>
              <a:gd name="connsiteX3-7" fmla="*/ 0 w 656494"/>
              <a:gd name="connsiteY3-8" fmla="*/ 316523 h 633046"/>
              <a:gd name="connsiteX4-9" fmla="*/ 419687 w 656494"/>
              <a:gd name="connsiteY4-10" fmla="*/ 91440 h 633046"/>
              <a:gd name="connsiteX0-11" fmla="*/ 402964 w 731211"/>
              <a:gd name="connsiteY0-12" fmla="*/ 0 h 633046"/>
              <a:gd name="connsiteX1-13" fmla="*/ 731211 w 731211"/>
              <a:gd name="connsiteY1-14" fmla="*/ 316523 h 633046"/>
              <a:gd name="connsiteX2-15" fmla="*/ 402964 w 731211"/>
              <a:gd name="connsiteY2-16" fmla="*/ 633046 h 633046"/>
              <a:gd name="connsiteX3-17" fmla="*/ 74717 w 731211"/>
              <a:gd name="connsiteY3-18" fmla="*/ 316523 h 633046"/>
              <a:gd name="connsiteX4-19" fmla="*/ 161895 w 731211"/>
              <a:gd name="connsiteY4-20" fmla="*/ 152400 h 633046"/>
              <a:gd name="connsiteX0-21" fmla="*/ 353700 w 681947"/>
              <a:gd name="connsiteY0-22" fmla="*/ 0 h 633046"/>
              <a:gd name="connsiteX1-23" fmla="*/ 681947 w 681947"/>
              <a:gd name="connsiteY1-24" fmla="*/ 316523 h 633046"/>
              <a:gd name="connsiteX2-25" fmla="*/ 353700 w 681947"/>
              <a:gd name="connsiteY2-26" fmla="*/ 633046 h 633046"/>
              <a:gd name="connsiteX3-27" fmla="*/ 25453 w 681947"/>
              <a:gd name="connsiteY3-28" fmla="*/ 316523 h 633046"/>
              <a:gd name="connsiteX4-29" fmla="*/ 112631 w 681947"/>
              <a:gd name="connsiteY4-30" fmla="*/ 152400 h 633046"/>
              <a:gd name="connsiteX0-31" fmla="*/ 341249 w 669496"/>
              <a:gd name="connsiteY0-32" fmla="*/ 0 h 633046"/>
              <a:gd name="connsiteX1-33" fmla="*/ 669496 w 669496"/>
              <a:gd name="connsiteY1-34" fmla="*/ 316523 h 633046"/>
              <a:gd name="connsiteX2-35" fmla="*/ 341249 w 669496"/>
              <a:gd name="connsiteY2-36" fmla="*/ 633046 h 633046"/>
              <a:gd name="connsiteX3-37" fmla="*/ 13002 w 669496"/>
              <a:gd name="connsiteY3-38" fmla="*/ 316523 h 633046"/>
              <a:gd name="connsiteX4-39" fmla="*/ 100180 w 669496"/>
              <a:gd name="connsiteY4-40" fmla="*/ 152400 h 633046"/>
              <a:gd name="connsiteX0-41" fmla="*/ 347951 w 676198"/>
              <a:gd name="connsiteY0-42" fmla="*/ 0 h 633046"/>
              <a:gd name="connsiteX1-43" fmla="*/ 676198 w 676198"/>
              <a:gd name="connsiteY1-44" fmla="*/ 316523 h 633046"/>
              <a:gd name="connsiteX2-45" fmla="*/ 347951 w 676198"/>
              <a:gd name="connsiteY2-46" fmla="*/ 633046 h 633046"/>
              <a:gd name="connsiteX3-47" fmla="*/ 19704 w 676198"/>
              <a:gd name="connsiteY3-48" fmla="*/ 316523 h 633046"/>
              <a:gd name="connsiteX4-49" fmla="*/ 79173 w 676198"/>
              <a:gd name="connsiteY4-50" fmla="*/ 113607 h 633046"/>
              <a:gd name="connsiteX0-51" fmla="*/ 333371 w 661618"/>
              <a:gd name="connsiteY0-52" fmla="*/ 0 h 633046"/>
              <a:gd name="connsiteX1-53" fmla="*/ 661618 w 661618"/>
              <a:gd name="connsiteY1-54" fmla="*/ 316523 h 633046"/>
              <a:gd name="connsiteX2-55" fmla="*/ 333371 w 661618"/>
              <a:gd name="connsiteY2-56" fmla="*/ 633046 h 633046"/>
              <a:gd name="connsiteX3-57" fmla="*/ 5124 w 661618"/>
              <a:gd name="connsiteY3-58" fmla="*/ 316523 h 633046"/>
              <a:gd name="connsiteX4-59" fmla="*/ 64593 w 661618"/>
              <a:gd name="connsiteY4-60" fmla="*/ 113607 h 633046"/>
              <a:gd name="connsiteX0-61" fmla="*/ 178200 w 661618"/>
              <a:gd name="connsiteY0-62" fmla="*/ 0 h 583170"/>
              <a:gd name="connsiteX1-63" fmla="*/ 661618 w 661618"/>
              <a:gd name="connsiteY1-64" fmla="*/ 266647 h 583170"/>
              <a:gd name="connsiteX2-65" fmla="*/ 333371 w 661618"/>
              <a:gd name="connsiteY2-66" fmla="*/ 583170 h 583170"/>
              <a:gd name="connsiteX3-67" fmla="*/ 5124 w 661618"/>
              <a:gd name="connsiteY3-68" fmla="*/ 266647 h 583170"/>
              <a:gd name="connsiteX4-69" fmla="*/ 64593 w 661618"/>
              <a:gd name="connsiteY4-70" fmla="*/ 63731 h 583170"/>
              <a:gd name="connsiteX0-71" fmla="*/ 178200 w 662133"/>
              <a:gd name="connsiteY0-72" fmla="*/ 66578 h 649748"/>
              <a:gd name="connsiteX1-73" fmla="*/ 412660 w 662133"/>
              <a:gd name="connsiteY1-74" fmla="*/ 10947 h 649748"/>
              <a:gd name="connsiteX2-75" fmla="*/ 661618 w 662133"/>
              <a:gd name="connsiteY2-76" fmla="*/ 333225 h 649748"/>
              <a:gd name="connsiteX3-77" fmla="*/ 333371 w 662133"/>
              <a:gd name="connsiteY3-78" fmla="*/ 649748 h 649748"/>
              <a:gd name="connsiteX4-79" fmla="*/ 5124 w 662133"/>
              <a:gd name="connsiteY4-80" fmla="*/ 333225 h 649748"/>
              <a:gd name="connsiteX5" fmla="*/ 64593 w 662133"/>
              <a:gd name="connsiteY5" fmla="*/ 130309 h 649748"/>
              <a:gd name="connsiteX0-81" fmla="*/ 178200 w 662148"/>
              <a:gd name="connsiteY0-82" fmla="*/ 66578 h 649748"/>
              <a:gd name="connsiteX1-83" fmla="*/ 412660 w 662148"/>
              <a:gd name="connsiteY1-84" fmla="*/ 10947 h 649748"/>
              <a:gd name="connsiteX2-85" fmla="*/ 661618 w 662148"/>
              <a:gd name="connsiteY2-86" fmla="*/ 333225 h 649748"/>
              <a:gd name="connsiteX3-87" fmla="*/ 333371 w 662148"/>
              <a:gd name="connsiteY3-88" fmla="*/ 649748 h 649748"/>
              <a:gd name="connsiteX4-89" fmla="*/ 5124 w 662148"/>
              <a:gd name="connsiteY4-90" fmla="*/ 333225 h 649748"/>
              <a:gd name="connsiteX5-91" fmla="*/ 64593 w 662148"/>
              <a:gd name="connsiteY5-92" fmla="*/ 130309 h 649748"/>
              <a:gd name="connsiteX0-93" fmla="*/ 178200 w 662148"/>
              <a:gd name="connsiteY0-94" fmla="*/ 61032 h 644202"/>
              <a:gd name="connsiteX1-95" fmla="*/ 412660 w 662148"/>
              <a:gd name="connsiteY1-96" fmla="*/ 5401 h 644202"/>
              <a:gd name="connsiteX2-97" fmla="*/ 661618 w 662148"/>
              <a:gd name="connsiteY2-98" fmla="*/ 327679 h 644202"/>
              <a:gd name="connsiteX3-99" fmla="*/ 333371 w 662148"/>
              <a:gd name="connsiteY3-100" fmla="*/ 644202 h 644202"/>
              <a:gd name="connsiteX4-101" fmla="*/ 5124 w 662148"/>
              <a:gd name="connsiteY4-102" fmla="*/ 327679 h 644202"/>
              <a:gd name="connsiteX5-103" fmla="*/ 64593 w 662148"/>
              <a:gd name="connsiteY5-104" fmla="*/ 124763 h 644202"/>
              <a:gd name="connsiteX0-105" fmla="*/ 178200 w 662148"/>
              <a:gd name="connsiteY0-106" fmla="*/ 75865 h 659035"/>
              <a:gd name="connsiteX1-107" fmla="*/ 168819 w 662148"/>
              <a:gd name="connsiteY1-108" fmla="*/ 31317 h 659035"/>
              <a:gd name="connsiteX2-109" fmla="*/ 412660 w 662148"/>
              <a:gd name="connsiteY2-110" fmla="*/ 20234 h 659035"/>
              <a:gd name="connsiteX3-111" fmla="*/ 661618 w 662148"/>
              <a:gd name="connsiteY3-112" fmla="*/ 342512 h 659035"/>
              <a:gd name="connsiteX4-113" fmla="*/ 333371 w 662148"/>
              <a:gd name="connsiteY4-114" fmla="*/ 659035 h 659035"/>
              <a:gd name="connsiteX5-115" fmla="*/ 5124 w 662148"/>
              <a:gd name="connsiteY5-116" fmla="*/ 342512 h 659035"/>
              <a:gd name="connsiteX6" fmla="*/ 64593 w 662148"/>
              <a:gd name="connsiteY6" fmla="*/ 139596 h 659035"/>
              <a:gd name="connsiteX0-117" fmla="*/ 178200 w 662148"/>
              <a:gd name="connsiteY0-118" fmla="*/ 68901 h 652071"/>
              <a:gd name="connsiteX1-119" fmla="*/ 130026 w 662148"/>
              <a:gd name="connsiteY1-120" fmla="*/ 68688 h 652071"/>
              <a:gd name="connsiteX2-121" fmla="*/ 412660 w 662148"/>
              <a:gd name="connsiteY2-122" fmla="*/ 13270 h 652071"/>
              <a:gd name="connsiteX3-123" fmla="*/ 661618 w 662148"/>
              <a:gd name="connsiteY3-124" fmla="*/ 335548 h 652071"/>
              <a:gd name="connsiteX4-125" fmla="*/ 333371 w 662148"/>
              <a:gd name="connsiteY4-126" fmla="*/ 652071 h 652071"/>
              <a:gd name="connsiteX5-127" fmla="*/ 5124 w 662148"/>
              <a:gd name="connsiteY5-128" fmla="*/ 335548 h 652071"/>
              <a:gd name="connsiteX6-129" fmla="*/ 64593 w 662148"/>
              <a:gd name="connsiteY6-130" fmla="*/ 132632 h 652071"/>
              <a:gd name="connsiteX0-131" fmla="*/ 178200 w 662220"/>
              <a:gd name="connsiteY0-132" fmla="*/ 68901 h 652071"/>
              <a:gd name="connsiteX1-133" fmla="*/ 130026 w 662220"/>
              <a:gd name="connsiteY1-134" fmla="*/ 68688 h 652071"/>
              <a:gd name="connsiteX2-135" fmla="*/ 412660 w 662220"/>
              <a:gd name="connsiteY2-136" fmla="*/ 13270 h 652071"/>
              <a:gd name="connsiteX3-137" fmla="*/ 661618 w 662220"/>
              <a:gd name="connsiteY3-138" fmla="*/ 335548 h 652071"/>
              <a:gd name="connsiteX4-139" fmla="*/ 333371 w 662220"/>
              <a:gd name="connsiteY4-140" fmla="*/ 652071 h 652071"/>
              <a:gd name="connsiteX5-141" fmla="*/ 5124 w 662220"/>
              <a:gd name="connsiteY5-142" fmla="*/ 335548 h 652071"/>
              <a:gd name="connsiteX6-143" fmla="*/ 64593 w 662220"/>
              <a:gd name="connsiteY6-144" fmla="*/ 132632 h 652071"/>
              <a:gd name="connsiteX0-145" fmla="*/ 178200 w 662220"/>
              <a:gd name="connsiteY0-146" fmla="*/ 58449 h 641619"/>
              <a:gd name="connsiteX1-147" fmla="*/ 130026 w 662220"/>
              <a:gd name="connsiteY1-148" fmla="*/ 58236 h 641619"/>
              <a:gd name="connsiteX2-149" fmla="*/ 412660 w 662220"/>
              <a:gd name="connsiteY2-150" fmla="*/ 2818 h 641619"/>
              <a:gd name="connsiteX3-151" fmla="*/ 661618 w 662220"/>
              <a:gd name="connsiteY3-152" fmla="*/ 325096 h 641619"/>
              <a:gd name="connsiteX4-153" fmla="*/ 333371 w 662220"/>
              <a:gd name="connsiteY4-154" fmla="*/ 641619 h 641619"/>
              <a:gd name="connsiteX5-155" fmla="*/ 5124 w 662220"/>
              <a:gd name="connsiteY5-156" fmla="*/ 325096 h 641619"/>
              <a:gd name="connsiteX6-157" fmla="*/ 64593 w 662220"/>
              <a:gd name="connsiteY6-158" fmla="*/ 122180 h 641619"/>
              <a:gd name="connsiteX0-159" fmla="*/ 178200 w 662220"/>
              <a:gd name="connsiteY0-160" fmla="*/ 58449 h 641619"/>
              <a:gd name="connsiteX1-161" fmla="*/ 130026 w 662220"/>
              <a:gd name="connsiteY1-162" fmla="*/ 58236 h 641619"/>
              <a:gd name="connsiteX2-163" fmla="*/ 412660 w 662220"/>
              <a:gd name="connsiteY2-164" fmla="*/ 2818 h 641619"/>
              <a:gd name="connsiteX3-165" fmla="*/ 661618 w 662220"/>
              <a:gd name="connsiteY3-166" fmla="*/ 325096 h 641619"/>
              <a:gd name="connsiteX4-167" fmla="*/ 333371 w 662220"/>
              <a:gd name="connsiteY4-168" fmla="*/ 641619 h 641619"/>
              <a:gd name="connsiteX5-169" fmla="*/ 5124 w 662220"/>
              <a:gd name="connsiteY5-170" fmla="*/ 325096 h 641619"/>
              <a:gd name="connsiteX6-171" fmla="*/ 64593 w 662220"/>
              <a:gd name="connsiteY6-172" fmla="*/ 122180 h 641619"/>
              <a:gd name="connsiteX0-173" fmla="*/ 178200 w 662220"/>
              <a:gd name="connsiteY0-174" fmla="*/ 58449 h 641619"/>
              <a:gd name="connsiteX1-175" fmla="*/ 130026 w 662220"/>
              <a:gd name="connsiteY1-176" fmla="*/ 58236 h 641619"/>
              <a:gd name="connsiteX2-177" fmla="*/ 412660 w 662220"/>
              <a:gd name="connsiteY2-178" fmla="*/ 2818 h 641619"/>
              <a:gd name="connsiteX3-179" fmla="*/ 661618 w 662220"/>
              <a:gd name="connsiteY3-180" fmla="*/ 325096 h 641619"/>
              <a:gd name="connsiteX4-181" fmla="*/ 333371 w 662220"/>
              <a:gd name="connsiteY4-182" fmla="*/ 641619 h 641619"/>
              <a:gd name="connsiteX5-183" fmla="*/ 5124 w 662220"/>
              <a:gd name="connsiteY5-184" fmla="*/ 325096 h 641619"/>
              <a:gd name="connsiteX6-185" fmla="*/ 64593 w 662220"/>
              <a:gd name="connsiteY6-186" fmla="*/ 122180 h 641619"/>
              <a:gd name="connsiteX0-187" fmla="*/ 178200 w 662220"/>
              <a:gd name="connsiteY0-188" fmla="*/ 58449 h 641619"/>
              <a:gd name="connsiteX1-189" fmla="*/ 130026 w 662220"/>
              <a:gd name="connsiteY1-190" fmla="*/ 58236 h 641619"/>
              <a:gd name="connsiteX2-191" fmla="*/ 412660 w 662220"/>
              <a:gd name="connsiteY2-192" fmla="*/ 2818 h 641619"/>
              <a:gd name="connsiteX3-193" fmla="*/ 661618 w 662220"/>
              <a:gd name="connsiteY3-194" fmla="*/ 325096 h 641619"/>
              <a:gd name="connsiteX4-195" fmla="*/ 333371 w 662220"/>
              <a:gd name="connsiteY4-196" fmla="*/ 641619 h 641619"/>
              <a:gd name="connsiteX5-197" fmla="*/ 5124 w 662220"/>
              <a:gd name="connsiteY5-198" fmla="*/ 325096 h 641619"/>
              <a:gd name="connsiteX6-199" fmla="*/ 64593 w 662220"/>
              <a:gd name="connsiteY6-200" fmla="*/ 122180 h 641619"/>
              <a:gd name="connsiteX0-201" fmla="*/ 178200 w 662220"/>
              <a:gd name="connsiteY0-202" fmla="*/ 58449 h 641619"/>
              <a:gd name="connsiteX1-203" fmla="*/ 130026 w 662220"/>
              <a:gd name="connsiteY1-204" fmla="*/ 58236 h 641619"/>
              <a:gd name="connsiteX2-205" fmla="*/ 412660 w 662220"/>
              <a:gd name="connsiteY2-206" fmla="*/ 2818 h 641619"/>
              <a:gd name="connsiteX3-207" fmla="*/ 661618 w 662220"/>
              <a:gd name="connsiteY3-208" fmla="*/ 325096 h 641619"/>
              <a:gd name="connsiteX4-209" fmla="*/ 333371 w 662220"/>
              <a:gd name="connsiteY4-210" fmla="*/ 641619 h 641619"/>
              <a:gd name="connsiteX5-211" fmla="*/ 5124 w 662220"/>
              <a:gd name="connsiteY5-212" fmla="*/ 325096 h 641619"/>
              <a:gd name="connsiteX6-213" fmla="*/ 64593 w 662220"/>
              <a:gd name="connsiteY6-214" fmla="*/ 122180 h 641619"/>
              <a:gd name="connsiteX0-215" fmla="*/ 176252 w 660272"/>
              <a:gd name="connsiteY0-216" fmla="*/ 58449 h 641619"/>
              <a:gd name="connsiteX1-217" fmla="*/ 128078 w 660272"/>
              <a:gd name="connsiteY1-218" fmla="*/ 58236 h 641619"/>
              <a:gd name="connsiteX2-219" fmla="*/ 410712 w 660272"/>
              <a:gd name="connsiteY2-220" fmla="*/ 2818 h 641619"/>
              <a:gd name="connsiteX3-221" fmla="*/ 659670 w 660272"/>
              <a:gd name="connsiteY3-222" fmla="*/ 325096 h 641619"/>
              <a:gd name="connsiteX4-223" fmla="*/ 331423 w 660272"/>
              <a:gd name="connsiteY4-224" fmla="*/ 641619 h 641619"/>
              <a:gd name="connsiteX5-225" fmla="*/ 3176 w 660272"/>
              <a:gd name="connsiteY5-226" fmla="*/ 325096 h 641619"/>
              <a:gd name="connsiteX6-227" fmla="*/ 62645 w 660272"/>
              <a:gd name="connsiteY6-228" fmla="*/ 122180 h 641619"/>
              <a:gd name="connsiteX0-229" fmla="*/ 253837 w 660272"/>
              <a:gd name="connsiteY0-230" fmla="*/ 30740 h 641619"/>
              <a:gd name="connsiteX1-231" fmla="*/ 128078 w 660272"/>
              <a:gd name="connsiteY1-232" fmla="*/ 58236 h 641619"/>
              <a:gd name="connsiteX2-233" fmla="*/ 410712 w 660272"/>
              <a:gd name="connsiteY2-234" fmla="*/ 2818 h 641619"/>
              <a:gd name="connsiteX3-235" fmla="*/ 659670 w 660272"/>
              <a:gd name="connsiteY3-236" fmla="*/ 325096 h 641619"/>
              <a:gd name="connsiteX4-237" fmla="*/ 331423 w 660272"/>
              <a:gd name="connsiteY4-238" fmla="*/ 641619 h 641619"/>
              <a:gd name="connsiteX5-239" fmla="*/ 3176 w 660272"/>
              <a:gd name="connsiteY5-240" fmla="*/ 325096 h 641619"/>
              <a:gd name="connsiteX6-241" fmla="*/ 62645 w 660272"/>
              <a:gd name="connsiteY6-242" fmla="*/ 122180 h 641619"/>
              <a:gd name="connsiteX0-243" fmla="*/ 253837 w 660191"/>
              <a:gd name="connsiteY0-244" fmla="*/ 41069 h 651948"/>
              <a:gd name="connsiteX1-245" fmla="*/ 161329 w 660191"/>
              <a:gd name="connsiteY1-246" fmla="*/ 63023 h 651948"/>
              <a:gd name="connsiteX2-247" fmla="*/ 410712 w 660191"/>
              <a:gd name="connsiteY2-248" fmla="*/ 13147 h 651948"/>
              <a:gd name="connsiteX3-249" fmla="*/ 659670 w 660191"/>
              <a:gd name="connsiteY3-250" fmla="*/ 335425 h 651948"/>
              <a:gd name="connsiteX4-251" fmla="*/ 331423 w 660191"/>
              <a:gd name="connsiteY4-252" fmla="*/ 651948 h 651948"/>
              <a:gd name="connsiteX5-253" fmla="*/ 3176 w 660191"/>
              <a:gd name="connsiteY5-254" fmla="*/ 335425 h 651948"/>
              <a:gd name="connsiteX6-255" fmla="*/ 62645 w 660191"/>
              <a:gd name="connsiteY6-256" fmla="*/ 132509 h 651948"/>
              <a:gd name="connsiteX0-257" fmla="*/ 253837 w 660897"/>
              <a:gd name="connsiteY0-258" fmla="*/ 45475 h 656354"/>
              <a:gd name="connsiteX1-259" fmla="*/ 161329 w 660897"/>
              <a:gd name="connsiteY1-260" fmla="*/ 67429 h 656354"/>
              <a:gd name="connsiteX2-261" fmla="*/ 410712 w 660897"/>
              <a:gd name="connsiteY2-262" fmla="*/ 17553 h 656354"/>
              <a:gd name="connsiteX3-263" fmla="*/ 659670 w 660897"/>
              <a:gd name="connsiteY3-264" fmla="*/ 339831 h 656354"/>
              <a:gd name="connsiteX4-265" fmla="*/ 331423 w 660897"/>
              <a:gd name="connsiteY4-266" fmla="*/ 656354 h 656354"/>
              <a:gd name="connsiteX5-267" fmla="*/ 3176 w 660897"/>
              <a:gd name="connsiteY5-268" fmla="*/ 339831 h 656354"/>
              <a:gd name="connsiteX6-269" fmla="*/ 62645 w 660897"/>
              <a:gd name="connsiteY6-270" fmla="*/ 136915 h 656354"/>
              <a:gd name="connsiteX0-271" fmla="*/ 253837 w 660406"/>
              <a:gd name="connsiteY0-272" fmla="*/ 41070 h 651949"/>
              <a:gd name="connsiteX1-273" fmla="*/ 161329 w 660406"/>
              <a:gd name="connsiteY1-274" fmla="*/ 63024 h 651949"/>
              <a:gd name="connsiteX2-275" fmla="*/ 410712 w 660406"/>
              <a:gd name="connsiteY2-276" fmla="*/ 13148 h 651949"/>
              <a:gd name="connsiteX3-277" fmla="*/ 659670 w 660406"/>
              <a:gd name="connsiteY3-278" fmla="*/ 335426 h 651949"/>
              <a:gd name="connsiteX4-279" fmla="*/ 331423 w 660406"/>
              <a:gd name="connsiteY4-280" fmla="*/ 651949 h 651949"/>
              <a:gd name="connsiteX5-281" fmla="*/ 3176 w 660406"/>
              <a:gd name="connsiteY5-282" fmla="*/ 335426 h 651949"/>
              <a:gd name="connsiteX6-283" fmla="*/ 62645 w 660406"/>
              <a:gd name="connsiteY6-284" fmla="*/ 132510 h 651949"/>
              <a:gd name="connsiteX0-285" fmla="*/ 161329 w 660406"/>
              <a:gd name="connsiteY0-286" fmla="*/ 63024 h 651949"/>
              <a:gd name="connsiteX1-287" fmla="*/ 410712 w 660406"/>
              <a:gd name="connsiteY1-288" fmla="*/ 13148 h 651949"/>
              <a:gd name="connsiteX2-289" fmla="*/ 659670 w 660406"/>
              <a:gd name="connsiteY2-290" fmla="*/ 335426 h 651949"/>
              <a:gd name="connsiteX3-291" fmla="*/ 331423 w 660406"/>
              <a:gd name="connsiteY3-292" fmla="*/ 651949 h 651949"/>
              <a:gd name="connsiteX4-293" fmla="*/ 3176 w 660406"/>
              <a:gd name="connsiteY4-294" fmla="*/ 335426 h 651949"/>
              <a:gd name="connsiteX5-295" fmla="*/ 62645 w 660406"/>
              <a:gd name="connsiteY5-296" fmla="*/ 132510 h 651949"/>
              <a:gd name="connsiteX0-297" fmla="*/ 128078 w 660207"/>
              <a:gd name="connsiteY0-298" fmla="*/ 63024 h 651949"/>
              <a:gd name="connsiteX1-299" fmla="*/ 410712 w 660207"/>
              <a:gd name="connsiteY1-300" fmla="*/ 13148 h 651949"/>
              <a:gd name="connsiteX2-301" fmla="*/ 659670 w 660207"/>
              <a:gd name="connsiteY2-302" fmla="*/ 335426 h 651949"/>
              <a:gd name="connsiteX3-303" fmla="*/ 331423 w 660207"/>
              <a:gd name="connsiteY3-304" fmla="*/ 651949 h 651949"/>
              <a:gd name="connsiteX4-305" fmla="*/ 3176 w 660207"/>
              <a:gd name="connsiteY4-306" fmla="*/ 335426 h 651949"/>
              <a:gd name="connsiteX5-307" fmla="*/ 62645 w 660207"/>
              <a:gd name="connsiteY5-308" fmla="*/ 132510 h 651949"/>
              <a:gd name="connsiteX0-309" fmla="*/ 128078 w 660438"/>
              <a:gd name="connsiteY0-310" fmla="*/ 60888 h 649813"/>
              <a:gd name="connsiteX1-311" fmla="*/ 410712 w 660438"/>
              <a:gd name="connsiteY1-312" fmla="*/ 11012 h 649813"/>
              <a:gd name="connsiteX2-313" fmla="*/ 659670 w 660438"/>
              <a:gd name="connsiteY2-314" fmla="*/ 333290 h 649813"/>
              <a:gd name="connsiteX3-315" fmla="*/ 331423 w 660438"/>
              <a:gd name="connsiteY3-316" fmla="*/ 649813 h 649813"/>
              <a:gd name="connsiteX4-317" fmla="*/ 3176 w 660438"/>
              <a:gd name="connsiteY4-318" fmla="*/ 333290 h 649813"/>
              <a:gd name="connsiteX5-319" fmla="*/ 62645 w 660438"/>
              <a:gd name="connsiteY5-320" fmla="*/ 130374 h 649813"/>
              <a:gd name="connsiteX0-321" fmla="*/ 128078 w 660438"/>
              <a:gd name="connsiteY0-322" fmla="*/ 64927 h 653852"/>
              <a:gd name="connsiteX1-323" fmla="*/ 410712 w 660438"/>
              <a:gd name="connsiteY1-324" fmla="*/ 15051 h 653852"/>
              <a:gd name="connsiteX2-325" fmla="*/ 659670 w 660438"/>
              <a:gd name="connsiteY2-326" fmla="*/ 337329 h 653852"/>
              <a:gd name="connsiteX3-327" fmla="*/ 331423 w 660438"/>
              <a:gd name="connsiteY3-328" fmla="*/ 653852 h 653852"/>
              <a:gd name="connsiteX4-329" fmla="*/ 3176 w 660438"/>
              <a:gd name="connsiteY4-330" fmla="*/ 337329 h 653852"/>
              <a:gd name="connsiteX5-331" fmla="*/ 62645 w 660438"/>
              <a:gd name="connsiteY5-332" fmla="*/ 134413 h 653852"/>
              <a:gd name="connsiteX0-333" fmla="*/ 128078 w 687378"/>
              <a:gd name="connsiteY0-334" fmla="*/ 58090 h 647015"/>
              <a:gd name="connsiteX1-335" fmla="*/ 571432 w 687378"/>
              <a:gd name="connsiteY1-336" fmla="*/ 16673 h 647015"/>
              <a:gd name="connsiteX2-337" fmla="*/ 659670 w 687378"/>
              <a:gd name="connsiteY2-338" fmla="*/ 330492 h 647015"/>
              <a:gd name="connsiteX3-339" fmla="*/ 331423 w 687378"/>
              <a:gd name="connsiteY3-340" fmla="*/ 647015 h 647015"/>
              <a:gd name="connsiteX4-341" fmla="*/ 3176 w 687378"/>
              <a:gd name="connsiteY4-342" fmla="*/ 330492 h 647015"/>
              <a:gd name="connsiteX5-343" fmla="*/ 62645 w 687378"/>
              <a:gd name="connsiteY5-344" fmla="*/ 127576 h 647015"/>
              <a:gd name="connsiteX0-345" fmla="*/ 128078 w 677145"/>
              <a:gd name="connsiteY0-346" fmla="*/ 58090 h 663933"/>
              <a:gd name="connsiteX1-347" fmla="*/ 571432 w 677145"/>
              <a:gd name="connsiteY1-348" fmla="*/ 16673 h 663933"/>
              <a:gd name="connsiteX2-349" fmla="*/ 659670 w 677145"/>
              <a:gd name="connsiteY2-350" fmla="*/ 330492 h 663933"/>
              <a:gd name="connsiteX3-351" fmla="*/ 559815 w 677145"/>
              <a:gd name="connsiteY3-352" fmla="*/ 663933 h 663933"/>
              <a:gd name="connsiteX4-353" fmla="*/ 3176 w 677145"/>
              <a:gd name="connsiteY4-354" fmla="*/ 330492 h 663933"/>
              <a:gd name="connsiteX5-355" fmla="*/ 62645 w 677145"/>
              <a:gd name="connsiteY5-356" fmla="*/ 127576 h 663933"/>
              <a:gd name="connsiteX0-357" fmla="*/ 101940 w 644966"/>
              <a:gd name="connsiteY0-358" fmla="*/ 58090 h 685888"/>
              <a:gd name="connsiteX1-359" fmla="*/ 545294 w 644966"/>
              <a:gd name="connsiteY1-360" fmla="*/ 16673 h 685888"/>
              <a:gd name="connsiteX2-361" fmla="*/ 633532 w 644966"/>
              <a:gd name="connsiteY2-362" fmla="*/ 330492 h 685888"/>
              <a:gd name="connsiteX3-363" fmla="*/ 533677 w 644966"/>
              <a:gd name="connsiteY3-364" fmla="*/ 663933 h 685888"/>
              <a:gd name="connsiteX4-365" fmla="*/ 10874 w 644966"/>
              <a:gd name="connsiteY4-366" fmla="*/ 575801 h 685888"/>
              <a:gd name="connsiteX5-367" fmla="*/ 36507 w 644966"/>
              <a:gd name="connsiteY5-368" fmla="*/ 127576 h 685888"/>
              <a:gd name="connsiteX0-369" fmla="*/ 101940 w 642626"/>
              <a:gd name="connsiteY0-370" fmla="*/ 58090 h 654766"/>
              <a:gd name="connsiteX1-371" fmla="*/ 545294 w 642626"/>
              <a:gd name="connsiteY1-372" fmla="*/ 16673 h 654766"/>
              <a:gd name="connsiteX2-373" fmla="*/ 633532 w 642626"/>
              <a:gd name="connsiteY2-374" fmla="*/ 330492 h 654766"/>
              <a:gd name="connsiteX3-375" fmla="*/ 567513 w 642626"/>
              <a:gd name="connsiteY3-376" fmla="*/ 613179 h 654766"/>
              <a:gd name="connsiteX4-377" fmla="*/ 10874 w 642626"/>
              <a:gd name="connsiteY4-378" fmla="*/ 575801 h 654766"/>
              <a:gd name="connsiteX5-379" fmla="*/ 36507 w 642626"/>
              <a:gd name="connsiteY5-380" fmla="*/ 127576 h 654766"/>
              <a:gd name="connsiteX0-381" fmla="*/ 101940 w 642626"/>
              <a:gd name="connsiteY0-382" fmla="*/ 30477 h 627153"/>
              <a:gd name="connsiteX1-383" fmla="*/ 545294 w 642626"/>
              <a:gd name="connsiteY1-384" fmla="*/ 31354 h 627153"/>
              <a:gd name="connsiteX2-385" fmla="*/ 633532 w 642626"/>
              <a:gd name="connsiteY2-386" fmla="*/ 302879 h 627153"/>
              <a:gd name="connsiteX3-387" fmla="*/ 567513 w 642626"/>
              <a:gd name="connsiteY3-388" fmla="*/ 585566 h 627153"/>
              <a:gd name="connsiteX4-389" fmla="*/ 10874 w 642626"/>
              <a:gd name="connsiteY4-390" fmla="*/ 548188 h 627153"/>
              <a:gd name="connsiteX5-391" fmla="*/ 36507 w 642626"/>
              <a:gd name="connsiteY5-392" fmla="*/ 99963 h 627153"/>
              <a:gd name="connsiteX0-393" fmla="*/ 101940 w 641803"/>
              <a:gd name="connsiteY0-394" fmla="*/ 32533 h 629209"/>
              <a:gd name="connsiteX1-395" fmla="*/ 545294 w 641803"/>
              <a:gd name="connsiteY1-396" fmla="*/ 33410 h 629209"/>
              <a:gd name="connsiteX2-397" fmla="*/ 633532 w 641803"/>
              <a:gd name="connsiteY2-398" fmla="*/ 304935 h 629209"/>
              <a:gd name="connsiteX3-399" fmla="*/ 567513 w 641803"/>
              <a:gd name="connsiteY3-400" fmla="*/ 587622 h 629209"/>
              <a:gd name="connsiteX4-401" fmla="*/ 10874 w 641803"/>
              <a:gd name="connsiteY4-402" fmla="*/ 550244 h 629209"/>
              <a:gd name="connsiteX5-403" fmla="*/ 36507 w 641803"/>
              <a:gd name="connsiteY5-404" fmla="*/ 102019 h 629209"/>
              <a:gd name="connsiteX0-405" fmla="*/ 93785 w 633648"/>
              <a:gd name="connsiteY0-406" fmla="*/ 32533 h 629209"/>
              <a:gd name="connsiteX1-407" fmla="*/ 537139 w 633648"/>
              <a:gd name="connsiteY1-408" fmla="*/ 33410 h 629209"/>
              <a:gd name="connsiteX2-409" fmla="*/ 625377 w 633648"/>
              <a:gd name="connsiteY2-410" fmla="*/ 304935 h 629209"/>
              <a:gd name="connsiteX3-411" fmla="*/ 559358 w 633648"/>
              <a:gd name="connsiteY3-412" fmla="*/ 587622 h 629209"/>
              <a:gd name="connsiteX4-413" fmla="*/ 2719 w 633648"/>
              <a:gd name="connsiteY4-414" fmla="*/ 550244 h 629209"/>
              <a:gd name="connsiteX5-415" fmla="*/ 28352 w 633648"/>
              <a:gd name="connsiteY5-416" fmla="*/ 102019 h 629209"/>
              <a:gd name="connsiteX0-417" fmla="*/ 103603 w 643466"/>
              <a:gd name="connsiteY0-418" fmla="*/ 32533 h 629209"/>
              <a:gd name="connsiteX1-419" fmla="*/ 546957 w 643466"/>
              <a:gd name="connsiteY1-420" fmla="*/ 33410 h 629209"/>
              <a:gd name="connsiteX2-421" fmla="*/ 635195 w 643466"/>
              <a:gd name="connsiteY2-422" fmla="*/ 304935 h 629209"/>
              <a:gd name="connsiteX3-423" fmla="*/ 569176 w 643466"/>
              <a:gd name="connsiteY3-424" fmla="*/ 587622 h 629209"/>
              <a:gd name="connsiteX4-425" fmla="*/ 12537 w 643466"/>
              <a:gd name="connsiteY4-426" fmla="*/ 550244 h 629209"/>
              <a:gd name="connsiteX5-427" fmla="*/ 4334 w 643466"/>
              <a:gd name="connsiteY5-428" fmla="*/ 102019 h 629209"/>
              <a:gd name="connsiteX0-429" fmla="*/ 103603 w 643466"/>
              <a:gd name="connsiteY0-430" fmla="*/ 32533 h 613248"/>
              <a:gd name="connsiteX1-431" fmla="*/ 546957 w 643466"/>
              <a:gd name="connsiteY1-432" fmla="*/ 33410 h 613248"/>
              <a:gd name="connsiteX2-433" fmla="*/ 635195 w 643466"/>
              <a:gd name="connsiteY2-434" fmla="*/ 304935 h 613248"/>
              <a:gd name="connsiteX3-435" fmla="*/ 569176 w 643466"/>
              <a:gd name="connsiteY3-436" fmla="*/ 587622 h 613248"/>
              <a:gd name="connsiteX4-437" fmla="*/ 12537 w 643466"/>
              <a:gd name="connsiteY4-438" fmla="*/ 518643 h 613248"/>
              <a:gd name="connsiteX5-439" fmla="*/ 4334 w 643466"/>
              <a:gd name="connsiteY5-440" fmla="*/ 102019 h 613248"/>
              <a:gd name="connsiteX0-441" fmla="*/ 103603 w 622280"/>
              <a:gd name="connsiteY0-442" fmla="*/ 51723 h 632438"/>
              <a:gd name="connsiteX1-443" fmla="*/ 546957 w 622280"/>
              <a:gd name="connsiteY1-444" fmla="*/ 52600 h 632438"/>
              <a:gd name="connsiteX2-445" fmla="*/ 569176 w 622280"/>
              <a:gd name="connsiteY2-446" fmla="*/ 606812 h 632438"/>
              <a:gd name="connsiteX3-447" fmla="*/ 12537 w 622280"/>
              <a:gd name="connsiteY3-448" fmla="*/ 537833 h 632438"/>
              <a:gd name="connsiteX4-449" fmla="*/ 4334 w 622280"/>
              <a:gd name="connsiteY4-450" fmla="*/ 121209 h 632438"/>
              <a:gd name="connsiteX0-451" fmla="*/ 103603 w 640916"/>
              <a:gd name="connsiteY0-452" fmla="*/ 51277 h 628066"/>
              <a:gd name="connsiteX1-453" fmla="*/ 546957 w 640916"/>
              <a:gd name="connsiteY1-454" fmla="*/ 52154 h 628066"/>
              <a:gd name="connsiteX2-455" fmla="*/ 595444 w 640916"/>
              <a:gd name="connsiteY2-456" fmla="*/ 600046 h 628066"/>
              <a:gd name="connsiteX3-457" fmla="*/ 12537 w 640916"/>
              <a:gd name="connsiteY3-458" fmla="*/ 537387 h 628066"/>
              <a:gd name="connsiteX4-459" fmla="*/ 4334 w 640916"/>
              <a:gd name="connsiteY4-460" fmla="*/ 120763 h 628066"/>
              <a:gd name="connsiteX0-461" fmla="*/ 103603 w 629940"/>
              <a:gd name="connsiteY0-462" fmla="*/ 26437 h 603226"/>
              <a:gd name="connsiteX1-463" fmla="*/ 546957 w 629940"/>
              <a:gd name="connsiteY1-464" fmla="*/ 27314 h 603226"/>
              <a:gd name="connsiteX2-465" fmla="*/ 595444 w 629940"/>
              <a:gd name="connsiteY2-466" fmla="*/ 575206 h 603226"/>
              <a:gd name="connsiteX3-467" fmla="*/ 12537 w 629940"/>
              <a:gd name="connsiteY3-468" fmla="*/ 512547 h 603226"/>
              <a:gd name="connsiteX4-469" fmla="*/ 4334 w 629940"/>
              <a:gd name="connsiteY4-470" fmla="*/ 95923 h 603226"/>
              <a:gd name="connsiteX0-471" fmla="*/ 103603 w 651443"/>
              <a:gd name="connsiteY0-472" fmla="*/ 20041 h 614843"/>
              <a:gd name="connsiteX1-473" fmla="*/ 608249 w 651443"/>
              <a:gd name="connsiteY1-474" fmla="*/ 39879 h 614843"/>
              <a:gd name="connsiteX2-475" fmla="*/ 595444 w 651443"/>
              <a:gd name="connsiteY2-476" fmla="*/ 568810 h 614843"/>
              <a:gd name="connsiteX3-477" fmla="*/ 12537 w 651443"/>
              <a:gd name="connsiteY3-478" fmla="*/ 506151 h 614843"/>
              <a:gd name="connsiteX4-479" fmla="*/ 4334 w 651443"/>
              <a:gd name="connsiteY4-480" fmla="*/ 89527 h 614843"/>
              <a:gd name="connsiteX0-481" fmla="*/ 103603 w 640788"/>
              <a:gd name="connsiteY0-482" fmla="*/ 20041 h 614843"/>
              <a:gd name="connsiteX1-483" fmla="*/ 581981 w 640788"/>
              <a:gd name="connsiteY1-484" fmla="*/ 39879 h 614843"/>
              <a:gd name="connsiteX2-485" fmla="*/ 595444 w 640788"/>
              <a:gd name="connsiteY2-486" fmla="*/ 568810 h 614843"/>
              <a:gd name="connsiteX3-487" fmla="*/ 12537 w 640788"/>
              <a:gd name="connsiteY3-488" fmla="*/ 506151 h 614843"/>
              <a:gd name="connsiteX4-489" fmla="*/ 4334 w 640788"/>
              <a:gd name="connsiteY4-490" fmla="*/ 89527 h 614843"/>
              <a:gd name="connsiteX0-491" fmla="*/ 103603 w 673655"/>
              <a:gd name="connsiteY0-492" fmla="*/ 38763 h 618146"/>
              <a:gd name="connsiteX1-493" fmla="*/ 581981 w 673655"/>
              <a:gd name="connsiteY1-494" fmla="*/ 58601 h 618146"/>
              <a:gd name="connsiteX2-495" fmla="*/ 621713 w 673655"/>
              <a:gd name="connsiteY2-496" fmla="*/ 562250 h 618146"/>
              <a:gd name="connsiteX3-497" fmla="*/ 12537 w 673655"/>
              <a:gd name="connsiteY3-498" fmla="*/ 524873 h 618146"/>
              <a:gd name="connsiteX4-499" fmla="*/ 4334 w 673655"/>
              <a:gd name="connsiteY4-500" fmla="*/ 108249 h 618146"/>
              <a:gd name="connsiteX0-501" fmla="*/ 103603 w 654750"/>
              <a:gd name="connsiteY0-502" fmla="*/ 38763 h 605787"/>
              <a:gd name="connsiteX1-503" fmla="*/ 581981 w 654750"/>
              <a:gd name="connsiteY1-504" fmla="*/ 58601 h 605787"/>
              <a:gd name="connsiteX2-505" fmla="*/ 621713 w 654750"/>
              <a:gd name="connsiteY2-506" fmla="*/ 562250 h 605787"/>
              <a:gd name="connsiteX3-507" fmla="*/ 12537 w 654750"/>
              <a:gd name="connsiteY3-508" fmla="*/ 524873 h 605787"/>
              <a:gd name="connsiteX4-509" fmla="*/ 4334 w 654750"/>
              <a:gd name="connsiteY4-510" fmla="*/ 108249 h 605787"/>
              <a:gd name="connsiteX0-511" fmla="*/ 103603 w 643734"/>
              <a:gd name="connsiteY0-512" fmla="*/ 31800 h 598824"/>
              <a:gd name="connsiteX1-513" fmla="*/ 581981 w 643734"/>
              <a:gd name="connsiteY1-514" fmla="*/ 51638 h 598824"/>
              <a:gd name="connsiteX2-515" fmla="*/ 621713 w 643734"/>
              <a:gd name="connsiteY2-516" fmla="*/ 555287 h 598824"/>
              <a:gd name="connsiteX3-517" fmla="*/ 12537 w 643734"/>
              <a:gd name="connsiteY3-518" fmla="*/ 517910 h 598824"/>
              <a:gd name="connsiteX4-519" fmla="*/ 4334 w 643734"/>
              <a:gd name="connsiteY4-520" fmla="*/ 101286 h 598824"/>
              <a:gd name="connsiteX0-521" fmla="*/ 103603 w 643734"/>
              <a:gd name="connsiteY0-522" fmla="*/ 24551 h 591575"/>
              <a:gd name="connsiteX1-523" fmla="*/ 581981 w 643734"/>
              <a:gd name="connsiteY1-524" fmla="*/ 44389 h 591575"/>
              <a:gd name="connsiteX2-525" fmla="*/ 621713 w 643734"/>
              <a:gd name="connsiteY2-526" fmla="*/ 548038 h 591575"/>
              <a:gd name="connsiteX3-527" fmla="*/ 12537 w 643734"/>
              <a:gd name="connsiteY3-528" fmla="*/ 510661 h 591575"/>
              <a:gd name="connsiteX4-529" fmla="*/ 4334 w 643734"/>
              <a:gd name="connsiteY4-530" fmla="*/ 94037 h 591575"/>
              <a:gd name="connsiteX0-531" fmla="*/ 103603 w 643734"/>
              <a:gd name="connsiteY0-532" fmla="*/ 20135 h 587159"/>
              <a:gd name="connsiteX1-533" fmla="*/ 581981 w 643734"/>
              <a:gd name="connsiteY1-534" fmla="*/ 39973 h 587159"/>
              <a:gd name="connsiteX2-535" fmla="*/ 621713 w 643734"/>
              <a:gd name="connsiteY2-536" fmla="*/ 543622 h 587159"/>
              <a:gd name="connsiteX3-537" fmla="*/ 12537 w 643734"/>
              <a:gd name="connsiteY3-538" fmla="*/ 506245 h 587159"/>
              <a:gd name="connsiteX4-539" fmla="*/ 4334 w 643734"/>
              <a:gd name="connsiteY4-540" fmla="*/ 89621 h 587159"/>
              <a:gd name="connsiteX0-541" fmla="*/ 51067 w 657504"/>
              <a:gd name="connsiteY0-542" fmla="*/ 31623 h 592327"/>
              <a:gd name="connsiteX1-543" fmla="*/ 581981 w 657504"/>
              <a:gd name="connsiteY1-544" fmla="*/ 45141 h 592327"/>
              <a:gd name="connsiteX2-545" fmla="*/ 621713 w 657504"/>
              <a:gd name="connsiteY2-546" fmla="*/ 548790 h 592327"/>
              <a:gd name="connsiteX3-547" fmla="*/ 12537 w 657504"/>
              <a:gd name="connsiteY3-548" fmla="*/ 511413 h 592327"/>
              <a:gd name="connsiteX4-549" fmla="*/ 4334 w 657504"/>
              <a:gd name="connsiteY4-550" fmla="*/ 94789 h 592327"/>
              <a:gd name="connsiteX0-551" fmla="*/ 51067 w 676118"/>
              <a:gd name="connsiteY0-552" fmla="*/ 31623 h 604686"/>
              <a:gd name="connsiteX1-553" fmla="*/ 581981 w 676118"/>
              <a:gd name="connsiteY1-554" fmla="*/ 45141 h 604686"/>
              <a:gd name="connsiteX2-555" fmla="*/ 621713 w 676118"/>
              <a:gd name="connsiteY2-556" fmla="*/ 548790 h 604686"/>
              <a:gd name="connsiteX3-557" fmla="*/ 12537 w 676118"/>
              <a:gd name="connsiteY3-558" fmla="*/ 511413 h 604686"/>
              <a:gd name="connsiteX4-559" fmla="*/ 4334 w 676118"/>
              <a:gd name="connsiteY4-560" fmla="*/ 94789 h 604686"/>
              <a:gd name="connsiteX0-561" fmla="*/ 51067 w 659741"/>
              <a:gd name="connsiteY0-562" fmla="*/ 18182 h 591245"/>
              <a:gd name="connsiteX1-563" fmla="*/ 581981 w 659741"/>
              <a:gd name="connsiteY1-564" fmla="*/ 31700 h 591245"/>
              <a:gd name="connsiteX2-565" fmla="*/ 621713 w 659741"/>
              <a:gd name="connsiteY2-566" fmla="*/ 535349 h 591245"/>
              <a:gd name="connsiteX3-567" fmla="*/ 12537 w 659741"/>
              <a:gd name="connsiteY3-568" fmla="*/ 497972 h 591245"/>
              <a:gd name="connsiteX4-569" fmla="*/ 4334 w 659741"/>
              <a:gd name="connsiteY4-570" fmla="*/ 81348 h 591245"/>
              <a:gd name="connsiteX0-571" fmla="*/ 51067 w 671131"/>
              <a:gd name="connsiteY0-572" fmla="*/ 18182 h 591245"/>
              <a:gd name="connsiteX1-573" fmla="*/ 617005 w 671131"/>
              <a:gd name="connsiteY1-574" fmla="*/ 31700 h 591245"/>
              <a:gd name="connsiteX2-575" fmla="*/ 621713 w 671131"/>
              <a:gd name="connsiteY2-576" fmla="*/ 535349 h 591245"/>
              <a:gd name="connsiteX3-577" fmla="*/ 12537 w 671131"/>
              <a:gd name="connsiteY3-578" fmla="*/ 497972 h 591245"/>
              <a:gd name="connsiteX4-579" fmla="*/ 4334 w 671131"/>
              <a:gd name="connsiteY4-580" fmla="*/ 81348 h 591245"/>
              <a:gd name="connsiteX0-581" fmla="*/ 51067 w 648099"/>
              <a:gd name="connsiteY0-582" fmla="*/ 18182 h 578886"/>
              <a:gd name="connsiteX1-583" fmla="*/ 617005 w 648099"/>
              <a:gd name="connsiteY1-584" fmla="*/ 31700 h 578886"/>
              <a:gd name="connsiteX2-585" fmla="*/ 621713 w 648099"/>
              <a:gd name="connsiteY2-586" fmla="*/ 535349 h 578886"/>
              <a:gd name="connsiteX3-587" fmla="*/ 12537 w 648099"/>
              <a:gd name="connsiteY3-588" fmla="*/ 497972 h 578886"/>
              <a:gd name="connsiteX4-589" fmla="*/ 4334 w 648099"/>
              <a:gd name="connsiteY4-590" fmla="*/ 81348 h 578886"/>
              <a:gd name="connsiteX0-591" fmla="*/ 51067 w 648099"/>
              <a:gd name="connsiteY0-592" fmla="*/ 18182 h 565791"/>
              <a:gd name="connsiteX1-593" fmla="*/ 617005 w 648099"/>
              <a:gd name="connsiteY1-594" fmla="*/ 31700 h 565791"/>
              <a:gd name="connsiteX2-595" fmla="*/ 621713 w 648099"/>
              <a:gd name="connsiteY2-596" fmla="*/ 535349 h 565791"/>
              <a:gd name="connsiteX3-597" fmla="*/ 12537 w 648099"/>
              <a:gd name="connsiteY3-598" fmla="*/ 497972 h 565791"/>
              <a:gd name="connsiteX4-599" fmla="*/ 4334 w 648099"/>
              <a:gd name="connsiteY4-600" fmla="*/ 81348 h 565791"/>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648099" h="565791">
                <a:moveTo>
                  <a:pt x="51067" y="18182"/>
                </a:moveTo>
                <a:cubicBezTo>
                  <a:pt x="281003" y="7261"/>
                  <a:pt x="591945" y="-22893"/>
                  <a:pt x="617005" y="31700"/>
                </a:cubicBezTo>
                <a:cubicBezTo>
                  <a:pt x="642065" y="86293"/>
                  <a:pt x="669922" y="489239"/>
                  <a:pt x="621713" y="535349"/>
                </a:cubicBezTo>
                <a:cubicBezTo>
                  <a:pt x="573504" y="581459"/>
                  <a:pt x="32838" y="579874"/>
                  <a:pt x="12537" y="497972"/>
                </a:cubicBezTo>
                <a:cubicBezTo>
                  <a:pt x="992" y="378148"/>
                  <a:pt x="-4426" y="189998"/>
                  <a:pt x="4334" y="81348"/>
                </a:cubicBezTo>
              </a:path>
            </a:pathLst>
          </a:custGeom>
          <a:ln w="22225" cap="rnd">
            <a:solidFill>
              <a:schemeClr val="tx1">
                <a:lumMod val="75000"/>
                <a:lumOff val="25000"/>
              </a:schemeClr>
            </a:solidFill>
            <a:prstDash val="solid"/>
            <a:round/>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r>
              <a:rPr lang="en-US" altLang="zh-CN" spc="-300" dirty="0">
                <a:solidFill>
                  <a:schemeClr val="tx1">
                    <a:lumMod val="95000"/>
                    <a:lumOff val="5000"/>
                  </a:schemeClr>
                </a:solidFill>
                <a:latin typeface="仓耳青禾体-谷力 W05" panose="02020400000000000000" pitchFamily="18" charset="-122"/>
                <a:ea typeface="仓耳青禾体-谷力 W05" panose="02020400000000000000" pitchFamily="18" charset="-122"/>
                <a:cs typeface="+mn-ea"/>
                <a:sym typeface="+mn-lt"/>
              </a:rPr>
              <a:t>Scene 2</a:t>
            </a:r>
            <a:endParaRPr lang="en-US" altLang="zh-CN" spc="-300" dirty="0">
              <a:solidFill>
                <a:schemeClr val="tx1">
                  <a:lumMod val="95000"/>
                  <a:lumOff val="5000"/>
                </a:schemeClr>
              </a:solidFill>
              <a:latin typeface="仓耳青禾体-谷力 W05" panose="02020400000000000000" pitchFamily="18" charset="-122"/>
              <a:ea typeface="仓耳青禾体-谷力 W05" panose="02020400000000000000" pitchFamily="18" charset="-122"/>
              <a:cs typeface="+mn-ea"/>
              <a:sym typeface="+mn-lt"/>
            </a:endParaRPr>
          </a:p>
        </p:txBody>
      </p:sp>
      <p:sp useBgFill="1">
        <p:nvSpPr>
          <p:cNvPr id="8" name="椭圆 31"/>
          <p:cNvSpPr/>
          <p:nvPr>
            <p:custDataLst>
              <p:tags r:id="rId4"/>
            </p:custDataLst>
          </p:nvPr>
        </p:nvSpPr>
        <p:spPr>
          <a:xfrm>
            <a:off x="390525" y="4048125"/>
            <a:ext cx="1131570" cy="483235"/>
          </a:xfrm>
          <a:custGeom>
            <a:avLst/>
            <a:gdLst>
              <a:gd name="connsiteX0" fmla="*/ 0 w 656493"/>
              <a:gd name="connsiteY0" fmla="*/ 316523 h 633046"/>
              <a:gd name="connsiteX1" fmla="*/ 328247 w 656493"/>
              <a:gd name="connsiteY1" fmla="*/ 0 h 633046"/>
              <a:gd name="connsiteX2" fmla="*/ 656494 w 656493"/>
              <a:gd name="connsiteY2" fmla="*/ 316523 h 633046"/>
              <a:gd name="connsiteX3" fmla="*/ 328247 w 656493"/>
              <a:gd name="connsiteY3" fmla="*/ 633046 h 633046"/>
              <a:gd name="connsiteX4" fmla="*/ 0 w 656493"/>
              <a:gd name="connsiteY4" fmla="*/ 316523 h 633046"/>
              <a:gd name="connsiteX0-1" fmla="*/ 328247 w 656494"/>
              <a:gd name="connsiteY0-2" fmla="*/ 0 h 633046"/>
              <a:gd name="connsiteX1-3" fmla="*/ 656494 w 656494"/>
              <a:gd name="connsiteY1-4" fmla="*/ 316523 h 633046"/>
              <a:gd name="connsiteX2-5" fmla="*/ 328247 w 656494"/>
              <a:gd name="connsiteY2-6" fmla="*/ 633046 h 633046"/>
              <a:gd name="connsiteX3-7" fmla="*/ 0 w 656494"/>
              <a:gd name="connsiteY3-8" fmla="*/ 316523 h 633046"/>
              <a:gd name="connsiteX4-9" fmla="*/ 419687 w 656494"/>
              <a:gd name="connsiteY4-10" fmla="*/ 91440 h 633046"/>
              <a:gd name="connsiteX0-11" fmla="*/ 402964 w 731211"/>
              <a:gd name="connsiteY0-12" fmla="*/ 0 h 633046"/>
              <a:gd name="connsiteX1-13" fmla="*/ 731211 w 731211"/>
              <a:gd name="connsiteY1-14" fmla="*/ 316523 h 633046"/>
              <a:gd name="connsiteX2-15" fmla="*/ 402964 w 731211"/>
              <a:gd name="connsiteY2-16" fmla="*/ 633046 h 633046"/>
              <a:gd name="connsiteX3-17" fmla="*/ 74717 w 731211"/>
              <a:gd name="connsiteY3-18" fmla="*/ 316523 h 633046"/>
              <a:gd name="connsiteX4-19" fmla="*/ 161895 w 731211"/>
              <a:gd name="connsiteY4-20" fmla="*/ 152400 h 633046"/>
              <a:gd name="connsiteX0-21" fmla="*/ 353700 w 681947"/>
              <a:gd name="connsiteY0-22" fmla="*/ 0 h 633046"/>
              <a:gd name="connsiteX1-23" fmla="*/ 681947 w 681947"/>
              <a:gd name="connsiteY1-24" fmla="*/ 316523 h 633046"/>
              <a:gd name="connsiteX2-25" fmla="*/ 353700 w 681947"/>
              <a:gd name="connsiteY2-26" fmla="*/ 633046 h 633046"/>
              <a:gd name="connsiteX3-27" fmla="*/ 25453 w 681947"/>
              <a:gd name="connsiteY3-28" fmla="*/ 316523 h 633046"/>
              <a:gd name="connsiteX4-29" fmla="*/ 112631 w 681947"/>
              <a:gd name="connsiteY4-30" fmla="*/ 152400 h 633046"/>
              <a:gd name="connsiteX0-31" fmla="*/ 341249 w 669496"/>
              <a:gd name="connsiteY0-32" fmla="*/ 0 h 633046"/>
              <a:gd name="connsiteX1-33" fmla="*/ 669496 w 669496"/>
              <a:gd name="connsiteY1-34" fmla="*/ 316523 h 633046"/>
              <a:gd name="connsiteX2-35" fmla="*/ 341249 w 669496"/>
              <a:gd name="connsiteY2-36" fmla="*/ 633046 h 633046"/>
              <a:gd name="connsiteX3-37" fmla="*/ 13002 w 669496"/>
              <a:gd name="connsiteY3-38" fmla="*/ 316523 h 633046"/>
              <a:gd name="connsiteX4-39" fmla="*/ 100180 w 669496"/>
              <a:gd name="connsiteY4-40" fmla="*/ 152400 h 633046"/>
              <a:gd name="connsiteX0-41" fmla="*/ 347951 w 676198"/>
              <a:gd name="connsiteY0-42" fmla="*/ 0 h 633046"/>
              <a:gd name="connsiteX1-43" fmla="*/ 676198 w 676198"/>
              <a:gd name="connsiteY1-44" fmla="*/ 316523 h 633046"/>
              <a:gd name="connsiteX2-45" fmla="*/ 347951 w 676198"/>
              <a:gd name="connsiteY2-46" fmla="*/ 633046 h 633046"/>
              <a:gd name="connsiteX3-47" fmla="*/ 19704 w 676198"/>
              <a:gd name="connsiteY3-48" fmla="*/ 316523 h 633046"/>
              <a:gd name="connsiteX4-49" fmla="*/ 79173 w 676198"/>
              <a:gd name="connsiteY4-50" fmla="*/ 113607 h 633046"/>
              <a:gd name="connsiteX0-51" fmla="*/ 333371 w 661618"/>
              <a:gd name="connsiteY0-52" fmla="*/ 0 h 633046"/>
              <a:gd name="connsiteX1-53" fmla="*/ 661618 w 661618"/>
              <a:gd name="connsiteY1-54" fmla="*/ 316523 h 633046"/>
              <a:gd name="connsiteX2-55" fmla="*/ 333371 w 661618"/>
              <a:gd name="connsiteY2-56" fmla="*/ 633046 h 633046"/>
              <a:gd name="connsiteX3-57" fmla="*/ 5124 w 661618"/>
              <a:gd name="connsiteY3-58" fmla="*/ 316523 h 633046"/>
              <a:gd name="connsiteX4-59" fmla="*/ 64593 w 661618"/>
              <a:gd name="connsiteY4-60" fmla="*/ 113607 h 633046"/>
              <a:gd name="connsiteX0-61" fmla="*/ 178200 w 661618"/>
              <a:gd name="connsiteY0-62" fmla="*/ 0 h 583170"/>
              <a:gd name="connsiteX1-63" fmla="*/ 661618 w 661618"/>
              <a:gd name="connsiteY1-64" fmla="*/ 266647 h 583170"/>
              <a:gd name="connsiteX2-65" fmla="*/ 333371 w 661618"/>
              <a:gd name="connsiteY2-66" fmla="*/ 583170 h 583170"/>
              <a:gd name="connsiteX3-67" fmla="*/ 5124 w 661618"/>
              <a:gd name="connsiteY3-68" fmla="*/ 266647 h 583170"/>
              <a:gd name="connsiteX4-69" fmla="*/ 64593 w 661618"/>
              <a:gd name="connsiteY4-70" fmla="*/ 63731 h 583170"/>
              <a:gd name="connsiteX0-71" fmla="*/ 178200 w 662133"/>
              <a:gd name="connsiteY0-72" fmla="*/ 66578 h 649748"/>
              <a:gd name="connsiteX1-73" fmla="*/ 412660 w 662133"/>
              <a:gd name="connsiteY1-74" fmla="*/ 10947 h 649748"/>
              <a:gd name="connsiteX2-75" fmla="*/ 661618 w 662133"/>
              <a:gd name="connsiteY2-76" fmla="*/ 333225 h 649748"/>
              <a:gd name="connsiteX3-77" fmla="*/ 333371 w 662133"/>
              <a:gd name="connsiteY3-78" fmla="*/ 649748 h 649748"/>
              <a:gd name="connsiteX4-79" fmla="*/ 5124 w 662133"/>
              <a:gd name="connsiteY4-80" fmla="*/ 333225 h 649748"/>
              <a:gd name="connsiteX5" fmla="*/ 64593 w 662133"/>
              <a:gd name="connsiteY5" fmla="*/ 130309 h 649748"/>
              <a:gd name="connsiteX0-81" fmla="*/ 178200 w 662148"/>
              <a:gd name="connsiteY0-82" fmla="*/ 66578 h 649748"/>
              <a:gd name="connsiteX1-83" fmla="*/ 412660 w 662148"/>
              <a:gd name="connsiteY1-84" fmla="*/ 10947 h 649748"/>
              <a:gd name="connsiteX2-85" fmla="*/ 661618 w 662148"/>
              <a:gd name="connsiteY2-86" fmla="*/ 333225 h 649748"/>
              <a:gd name="connsiteX3-87" fmla="*/ 333371 w 662148"/>
              <a:gd name="connsiteY3-88" fmla="*/ 649748 h 649748"/>
              <a:gd name="connsiteX4-89" fmla="*/ 5124 w 662148"/>
              <a:gd name="connsiteY4-90" fmla="*/ 333225 h 649748"/>
              <a:gd name="connsiteX5-91" fmla="*/ 64593 w 662148"/>
              <a:gd name="connsiteY5-92" fmla="*/ 130309 h 649748"/>
              <a:gd name="connsiteX0-93" fmla="*/ 178200 w 662148"/>
              <a:gd name="connsiteY0-94" fmla="*/ 61032 h 644202"/>
              <a:gd name="connsiteX1-95" fmla="*/ 412660 w 662148"/>
              <a:gd name="connsiteY1-96" fmla="*/ 5401 h 644202"/>
              <a:gd name="connsiteX2-97" fmla="*/ 661618 w 662148"/>
              <a:gd name="connsiteY2-98" fmla="*/ 327679 h 644202"/>
              <a:gd name="connsiteX3-99" fmla="*/ 333371 w 662148"/>
              <a:gd name="connsiteY3-100" fmla="*/ 644202 h 644202"/>
              <a:gd name="connsiteX4-101" fmla="*/ 5124 w 662148"/>
              <a:gd name="connsiteY4-102" fmla="*/ 327679 h 644202"/>
              <a:gd name="connsiteX5-103" fmla="*/ 64593 w 662148"/>
              <a:gd name="connsiteY5-104" fmla="*/ 124763 h 644202"/>
              <a:gd name="connsiteX0-105" fmla="*/ 178200 w 662148"/>
              <a:gd name="connsiteY0-106" fmla="*/ 75865 h 659035"/>
              <a:gd name="connsiteX1-107" fmla="*/ 168819 w 662148"/>
              <a:gd name="connsiteY1-108" fmla="*/ 31317 h 659035"/>
              <a:gd name="connsiteX2-109" fmla="*/ 412660 w 662148"/>
              <a:gd name="connsiteY2-110" fmla="*/ 20234 h 659035"/>
              <a:gd name="connsiteX3-111" fmla="*/ 661618 w 662148"/>
              <a:gd name="connsiteY3-112" fmla="*/ 342512 h 659035"/>
              <a:gd name="connsiteX4-113" fmla="*/ 333371 w 662148"/>
              <a:gd name="connsiteY4-114" fmla="*/ 659035 h 659035"/>
              <a:gd name="connsiteX5-115" fmla="*/ 5124 w 662148"/>
              <a:gd name="connsiteY5-116" fmla="*/ 342512 h 659035"/>
              <a:gd name="connsiteX6" fmla="*/ 64593 w 662148"/>
              <a:gd name="connsiteY6" fmla="*/ 139596 h 659035"/>
              <a:gd name="connsiteX0-117" fmla="*/ 178200 w 662148"/>
              <a:gd name="connsiteY0-118" fmla="*/ 68901 h 652071"/>
              <a:gd name="connsiteX1-119" fmla="*/ 130026 w 662148"/>
              <a:gd name="connsiteY1-120" fmla="*/ 68688 h 652071"/>
              <a:gd name="connsiteX2-121" fmla="*/ 412660 w 662148"/>
              <a:gd name="connsiteY2-122" fmla="*/ 13270 h 652071"/>
              <a:gd name="connsiteX3-123" fmla="*/ 661618 w 662148"/>
              <a:gd name="connsiteY3-124" fmla="*/ 335548 h 652071"/>
              <a:gd name="connsiteX4-125" fmla="*/ 333371 w 662148"/>
              <a:gd name="connsiteY4-126" fmla="*/ 652071 h 652071"/>
              <a:gd name="connsiteX5-127" fmla="*/ 5124 w 662148"/>
              <a:gd name="connsiteY5-128" fmla="*/ 335548 h 652071"/>
              <a:gd name="connsiteX6-129" fmla="*/ 64593 w 662148"/>
              <a:gd name="connsiteY6-130" fmla="*/ 132632 h 652071"/>
              <a:gd name="connsiteX0-131" fmla="*/ 178200 w 662220"/>
              <a:gd name="connsiteY0-132" fmla="*/ 68901 h 652071"/>
              <a:gd name="connsiteX1-133" fmla="*/ 130026 w 662220"/>
              <a:gd name="connsiteY1-134" fmla="*/ 68688 h 652071"/>
              <a:gd name="connsiteX2-135" fmla="*/ 412660 w 662220"/>
              <a:gd name="connsiteY2-136" fmla="*/ 13270 h 652071"/>
              <a:gd name="connsiteX3-137" fmla="*/ 661618 w 662220"/>
              <a:gd name="connsiteY3-138" fmla="*/ 335548 h 652071"/>
              <a:gd name="connsiteX4-139" fmla="*/ 333371 w 662220"/>
              <a:gd name="connsiteY4-140" fmla="*/ 652071 h 652071"/>
              <a:gd name="connsiteX5-141" fmla="*/ 5124 w 662220"/>
              <a:gd name="connsiteY5-142" fmla="*/ 335548 h 652071"/>
              <a:gd name="connsiteX6-143" fmla="*/ 64593 w 662220"/>
              <a:gd name="connsiteY6-144" fmla="*/ 132632 h 652071"/>
              <a:gd name="connsiteX0-145" fmla="*/ 178200 w 662220"/>
              <a:gd name="connsiteY0-146" fmla="*/ 58449 h 641619"/>
              <a:gd name="connsiteX1-147" fmla="*/ 130026 w 662220"/>
              <a:gd name="connsiteY1-148" fmla="*/ 58236 h 641619"/>
              <a:gd name="connsiteX2-149" fmla="*/ 412660 w 662220"/>
              <a:gd name="connsiteY2-150" fmla="*/ 2818 h 641619"/>
              <a:gd name="connsiteX3-151" fmla="*/ 661618 w 662220"/>
              <a:gd name="connsiteY3-152" fmla="*/ 325096 h 641619"/>
              <a:gd name="connsiteX4-153" fmla="*/ 333371 w 662220"/>
              <a:gd name="connsiteY4-154" fmla="*/ 641619 h 641619"/>
              <a:gd name="connsiteX5-155" fmla="*/ 5124 w 662220"/>
              <a:gd name="connsiteY5-156" fmla="*/ 325096 h 641619"/>
              <a:gd name="connsiteX6-157" fmla="*/ 64593 w 662220"/>
              <a:gd name="connsiteY6-158" fmla="*/ 122180 h 641619"/>
              <a:gd name="connsiteX0-159" fmla="*/ 178200 w 662220"/>
              <a:gd name="connsiteY0-160" fmla="*/ 58449 h 641619"/>
              <a:gd name="connsiteX1-161" fmla="*/ 130026 w 662220"/>
              <a:gd name="connsiteY1-162" fmla="*/ 58236 h 641619"/>
              <a:gd name="connsiteX2-163" fmla="*/ 412660 w 662220"/>
              <a:gd name="connsiteY2-164" fmla="*/ 2818 h 641619"/>
              <a:gd name="connsiteX3-165" fmla="*/ 661618 w 662220"/>
              <a:gd name="connsiteY3-166" fmla="*/ 325096 h 641619"/>
              <a:gd name="connsiteX4-167" fmla="*/ 333371 w 662220"/>
              <a:gd name="connsiteY4-168" fmla="*/ 641619 h 641619"/>
              <a:gd name="connsiteX5-169" fmla="*/ 5124 w 662220"/>
              <a:gd name="connsiteY5-170" fmla="*/ 325096 h 641619"/>
              <a:gd name="connsiteX6-171" fmla="*/ 64593 w 662220"/>
              <a:gd name="connsiteY6-172" fmla="*/ 122180 h 641619"/>
              <a:gd name="connsiteX0-173" fmla="*/ 178200 w 662220"/>
              <a:gd name="connsiteY0-174" fmla="*/ 58449 h 641619"/>
              <a:gd name="connsiteX1-175" fmla="*/ 130026 w 662220"/>
              <a:gd name="connsiteY1-176" fmla="*/ 58236 h 641619"/>
              <a:gd name="connsiteX2-177" fmla="*/ 412660 w 662220"/>
              <a:gd name="connsiteY2-178" fmla="*/ 2818 h 641619"/>
              <a:gd name="connsiteX3-179" fmla="*/ 661618 w 662220"/>
              <a:gd name="connsiteY3-180" fmla="*/ 325096 h 641619"/>
              <a:gd name="connsiteX4-181" fmla="*/ 333371 w 662220"/>
              <a:gd name="connsiteY4-182" fmla="*/ 641619 h 641619"/>
              <a:gd name="connsiteX5-183" fmla="*/ 5124 w 662220"/>
              <a:gd name="connsiteY5-184" fmla="*/ 325096 h 641619"/>
              <a:gd name="connsiteX6-185" fmla="*/ 64593 w 662220"/>
              <a:gd name="connsiteY6-186" fmla="*/ 122180 h 641619"/>
              <a:gd name="connsiteX0-187" fmla="*/ 178200 w 662220"/>
              <a:gd name="connsiteY0-188" fmla="*/ 58449 h 641619"/>
              <a:gd name="connsiteX1-189" fmla="*/ 130026 w 662220"/>
              <a:gd name="connsiteY1-190" fmla="*/ 58236 h 641619"/>
              <a:gd name="connsiteX2-191" fmla="*/ 412660 w 662220"/>
              <a:gd name="connsiteY2-192" fmla="*/ 2818 h 641619"/>
              <a:gd name="connsiteX3-193" fmla="*/ 661618 w 662220"/>
              <a:gd name="connsiteY3-194" fmla="*/ 325096 h 641619"/>
              <a:gd name="connsiteX4-195" fmla="*/ 333371 w 662220"/>
              <a:gd name="connsiteY4-196" fmla="*/ 641619 h 641619"/>
              <a:gd name="connsiteX5-197" fmla="*/ 5124 w 662220"/>
              <a:gd name="connsiteY5-198" fmla="*/ 325096 h 641619"/>
              <a:gd name="connsiteX6-199" fmla="*/ 64593 w 662220"/>
              <a:gd name="connsiteY6-200" fmla="*/ 122180 h 641619"/>
              <a:gd name="connsiteX0-201" fmla="*/ 178200 w 662220"/>
              <a:gd name="connsiteY0-202" fmla="*/ 58449 h 641619"/>
              <a:gd name="connsiteX1-203" fmla="*/ 130026 w 662220"/>
              <a:gd name="connsiteY1-204" fmla="*/ 58236 h 641619"/>
              <a:gd name="connsiteX2-205" fmla="*/ 412660 w 662220"/>
              <a:gd name="connsiteY2-206" fmla="*/ 2818 h 641619"/>
              <a:gd name="connsiteX3-207" fmla="*/ 661618 w 662220"/>
              <a:gd name="connsiteY3-208" fmla="*/ 325096 h 641619"/>
              <a:gd name="connsiteX4-209" fmla="*/ 333371 w 662220"/>
              <a:gd name="connsiteY4-210" fmla="*/ 641619 h 641619"/>
              <a:gd name="connsiteX5-211" fmla="*/ 5124 w 662220"/>
              <a:gd name="connsiteY5-212" fmla="*/ 325096 h 641619"/>
              <a:gd name="connsiteX6-213" fmla="*/ 64593 w 662220"/>
              <a:gd name="connsiteY6-214" fmla="*/ 122180 h 641619"/>
              <a:gd name="connsiteX0-215" fmla="*/ 176252 w 660272"/>
              <a:gd name="connsiteY0-216" fmla="*/ 58449 h 641619"/>
              <a:gd name="connsiteX1-217" fmla="*/ 128078 w 660272"/>
              <a:gd name="connsiteY1-218" fmla="*/ 58236 h 641619"/>
              <a:gd name="connsiteX2-219" fmla="*/ 410712 w 660272"/>
              <a:gd name="connsiteY2-220" fmla="*/ 2818 h 641619"/>
              <a:gd name="connsiteX3-221" fmla="*/ 659670 w 660272"/>
              <a:gd name="connsiteY3-222" fmla="*/ 325096 h 641619"/>
              <a:gd name="connsiteX4-223" fmla="*/ 331423 w 660272"/>
              <a:gd name="connsiteY4-224" fmla="*/ 641619 h 641619"/>
              <a:gd name="connsiteX5-225" fmla="*/ 3176 w 660272"/>
              <a:gd name="connsiteY5-226" fmla="*/ 325096 h 641619"/>
              <a:gd name="connsiteX6-227" fmla="*/ 62645 w 660272"/>
              <a:gd name="connsiteY6-228" fmla="*/ 122180 h 641619"/>
              <a:gd name="connsiteX0-229" fmla="*/ 253837 w 660272"/>
              <a:gd name="connsiteY0-230" fmla="*/ 30740 h 641619"/>
              <a:gd name="connsiteX1-231" fmla="*/ 128078 w 660272"/>
              <a:gd name="connsiteY1-232" fmla="*/ 58236 h 641619"/>
              <a:gd name="connsiteX2-233" fmla="*/ 410712 w 660272"/>
              <a:gd name="connsiteY2-234" fmla="*/ 2818 h 641619"/>
              <a:gd name="connsiteX3-235" fmla="*/ 659670 w 660272"/>
              <a:gd name="connsiteY3-236" fmla="*/ 325096 h 641619"/>
              <a:gd name="connsiteX4-237" fmla="*/ 331423 w 660272"/>
              <a:gd name="connsiteY4-238" fmla="*/ 641619 h 641619"/>
              <a:gd name="connsiteX5-239" fmla="*/ 3176 w 660272"/>
              <a:gd name="connsiteY5-240" fmla="*/ 325096 h 641619"/>
              <a:gd name="connsiteX6-241" fmla="*/ 62645 w 660272"/>
              <a:gd name="connsiteY6-242" fmla="*/ 122180 h 641619"/>
              <a:gd name="connsiteX0-243" fmla="*/ 253837 w 660191"/>
              <a:gd name="connsiteY0-244" fmla="*/ 41069 h 651948"/>
              <a:gd name="connsiteX1-245" fmla="*/ 161329 w 660191"/>
              <a:gd name="connsiteY1-246" fmla="*/ 63023 h 651948"/>
              <a:gd name="connsiteX2-247" fmla="*/ 410712 w 660191"/>
              <a:gd name="connsiteY2-248" fmla="*/ 13147 h 651948"/>
              <a:gd name="connsiteX3-249" fmla="*/ 659670 w 660191"/>
              <a:gd name="connsiteY3-250" fmla="*/ 335425 h 651948"/>
              <a:gd name="connsiteX4-251" fmla="*/ 331423 w 660191"/>
              <a:gd name="connsiteY4-252" fmla="*/ 651948 h 651948"/>
              <a:gd name="connsiteX5-253" fmla="*/ 3176 w 660191"/>
              <a:gd name="connsiteY5-254" fmla="*/ 335425 h 651948"/>
              <a:gd name="connsiteX6-255" fmla="*/ 62645 w 660191"/>
              <a:gd name="connsiteY6-256" fmla="*/ 132509 h 651948"/>
              <a:gd name="connsiteX0-257" fmla="*/ 253837 w 660897"/>
              <a:gd name="connsiteY0-258" fmla="*/ 45475 h 656354"/>
              <a:gd name="connsiteX1-259" fmla="*/ 161329 w 660897"/>
              <a:gd name="connsiteY1-260" fmla="*/ 67429 h 656354"/>
              <a:gd name="connsiteX2-261" fmla="*/ 410712 w 660897"/>
              <a:gd name="connsiteY2-262" fmla="*/ 17553 h 656354"/>
              <a:gd name="connsiteX3-263" fmla="*/ 659670 w 660897"/>
              <a:gd name="connsiteY3-264" fmla="*/ 339831 h 656354"/>
              <a:gd name="connsiteX4-265" fmla="*/ 331423 w 660897"/>
              <a:gd name="connsiteY4-266" fmla="*/ 656354 h 656354"/>
              <a:gd name="connsiteX5-267" fmla="*/ 3176 w 660897"/>
              <a:gd name="connsiteY5-268" fmla="*/ 339831 h 656354"/>
              <a:gd name="connsiteX6-269" fmla="*/ 62645 w 660897"/>
              <a:gd name="connsiteY6-270" fmla="*/ 136915 h 656354"/>
              <a:gd name="connsiteX0-271" fmla="*/ 253837 w 660406"/>
              <a:gd name="connsiteY0-272" fmla="*/ 41070 h 651949"/>
              <a:gd name="connsiteX1-273" fmla="*/ 161329 w 660406"/>
              <a:gd name="connsiteY1-274" fmla="*/ 63024 h 651949"/>
              <a:gd name="connsiteX2-275" fmla="*/ 410712 w 660406"/>
              <a:gd name="connsiteY2-276" fmla="*/ 13148 h 651949"/>
              <a:gd name="connsiteX3-277" fmla="*/ 659670 w 660406"/>
              <a:gd name="connsiteY3-278" fmla="*/ 335426 h 651949"/>
              <a:gd name="connsiteX4-279" fmla="*/ 331423 w 660406"/>
              <a:gd name="connsiteY4-280" fmla="*/ 651949 h 651949"/>
              <a:gd name="connsiteX5-281" fmla="*/ 3176 w 660406"/>
              <a:gd name="connsiteY5-282" fmla="*/ 335426 h 651949"/>
              <a:gd name="connsiteX6-283" fmla="*/ 62645 w 660406"/>
              <a:gd name="connsiteY6-284" fmla="*/ 132510 h 651949"/>
              <a:gd name="connsiteX0-285" fmla="*/ 161329 w 660406"/>
              <a:gd name="connsiteY0-286" fmla="*/ 63024 h 651949"/>
              <a:gd name="connsiteX1-287" fmla="*/ 410712 w 660406"/>
              <a:gd name="connsiteY1-288" fmla="*/ 13148 h 651949"/>
              <a:gd name="connsiteX2-289" fmla="*/ 659670 w 660406"/>
              <a:gd name="connsiteY2-290" fmla="*/ 335426 h 651949"/>
              <a:gd name="connsiteX3-291" fmla="*/ 331423 w 660406"/>
              <a:gd name="connsiteY3-292" fmla="*/ 651949 h 651949"/>
              <a:gd name="connsiteX4-293" fmla="*/ 3176 w 660406"/>
              <a:gd name="connsiteY4-294" fmla="*/ 335426 h 651949"/>
              <a:gd name="connsiteX5-295" fmla="*/ 62645 w 660406"/>
              <a:gd name="connsiteY5-296" fmla="*/ 132510 h 651949"/>
              <a:gd name="connsiteX0-297" fmla="*/ 128078 w 660207"/>
              <a:gd name="connsiteY0-298" fmla="*/ 63024 h 651949"/>
              <a:gd name="connsiteX1-299" fmla="*/ 410712 w 660207"/>
              <a:gd name="connsiteY1-300" fmla="*/ 13148 h 651949"/>
              <a:gd name="connsiteX2-301" fmla="*/ 659670 w 660207"/>
              <a:gd name="connsiteY2-302" fmla="*/ 335426 h 651949"/>
              <a:gd name="connsiteX3-303" fmla="*/ 331423 w 660207"/>
              <a:gd name="connsiteY3-304" fmla="*/ 651949 h 651949"/>
              <a:gd name="connsiteX4-305" fmla="*/ 3176 w 660207"/>
              <a:gd name="connsiteY4-306" fmla="*/ 335426 h 651949"/>
              <a:gd name="connsiteX5-307" fmla="*/ 62645 w 660207"/>
              <a:gd name="connsiteY5-308" fmla="*/ 132510 h 651949"/>
              <a:gd name="connsiteX0-309" fmla="*/ 128078 w 660438"/>
              <a:gd name="connsiteY0-310" fmla="*/ 60888 h 649813"/>
              <a:gd name="connsiteX1-311" fmla="*/ 410712 w 660438"/>
              <a:gd name="connsiteY1-312" fmla="*/ 11012 h 649813"/>
              <a:gd name="connsiteX2-313" fmla="*/ 659670 w 660438"/>
              <a:gd name="connsiteY2-314" fmla="*/ 333290 h 649813"/>
              <a:gd name="connsiteX3-315" fmla="*/ 331423 w 660438"/>
              <a:gd name="connsiteY3-316" fmla="*/ 649813 h 649813"/>
              <a:gd name="connsiteX4-317" fmla="*/ 3176 w 660438"/>
              <a:gd name="connsiteY4-318" fmla="*/ 333290 h 649813"/>
              <a:gd name="connsiteX5-319" fmla="*/ 62645 w 660438"/>
              <a:gd name="connsiteY5-320" fmla="*/ 130374 h 649813"/>
              <a:gd name="connsiteX0-321" fmla="*/ 128078 w 660438"/>
              <a:gd name="connsiteY0-322" fmla="*/ 64927 h 653852"/>
              <a:gd name="connsiteX1-323" fmla="*/ 410712 w 660438"/>
              <a:gd name="connsiteY1-324" fmla="*/ 15051 h 653852"/>
              <a:gd name="connsiteX2-325" fmla="*/ 659670 w 660438"/>
              <a:gd name="connsiteY2-326" fmla="*/ 337329 h 653852"/>
              <a:gd name="connsiteX3-327" fmla="*/ 331423 w 660438"/>
              <a:gd name="connsiteY3-328" fmla="*/ 653852 h 653852"/>
              <a:gd name="connsiteX4-329" fmla="*/ 3176 w 660438"/>
              <a:gd name="connsiteY4-330" fmla="*/ 337329 h 653852"/>
              <a:gd name="connsiteX5-331" fmla="*/ 62645 w 660438"/>
              <a:gd name="connsiteY5-332" fmla="*/ 134413 h 653852"/>
              <a:gd name="connsiteX0-333" fmla="*/ 128078 w 687378"/>
              <a:gd name="connsiteY0-334" fmla="*/ 58090 h 647015"/>
              <a:gd name="connsiteX1-335" fmla="*/ 571432 w 687378"/>
              <a:gd name="connsiteY1-336" fmla="*/ 16673 h 647015"/>
              <a:gd name="connsiteX2-337" fmla="*/ 659670 w 687378"/>
              <a:gd name="connsiteY2-338" fmla="*/ 330492 h 647015"/>
              <a:gd name="connsiteX3-339" fmla="*/ 331423 w 687378"/>
              <a:gd name="connsiteY3-340" fmla="*/ 647015 h 647015"/>
              <a:gd name="connsiteX4-341" fmla="*/ 3176 w 687378"/>
              <a:gd name="connsiteY4-342" fmla="*/ 330492 h 647015"/>
              <a:gd name="connsiteX5-343" fmla="*/ 62645 w 687378"/>
              <a:gd name="connsiteY5-344" fmla="*/ 127576 h 647015"/>
              <a:gd name="connsiteX0-345" fmla="*/ 128078 w 677145"/>
              <a:gd name="connsiteY0-346" fmla="*/ 58090 h 663933"/>
              <a:gd name="connsiteX1-347" fmla="*/ 571432 w 677145"/>
              <a:gd name="connsiteY1-348" fmla="*/ 16673 h 663933"/>
              <a:gd name="connsiteX2-349" fmla="*/ 659670 w 677145"/>
              <a:gd name="connsiteY2-350" fmla="*/ 330492 h 663933"/>
              <a:gd name="connsiteX3-351" fmla="*/ 559815 w 677145"/>
              <a:gd name="connsiteY3-352" fmla="*/ 663933 h 663933"/>
              <a:gd name="connsiteX4-353" fmla="*/ 3176 w 677145"/>
              <a:gd name="connsiteY4-354" fmla="*/ 330492 h 663933"/>
              <a:gd name="connsiteX5-355" fmla="*/ 62645 w 677145"/>
              <a:gd name="connsiteY5-356" fmla="*/ 127576 h 663933"/>
              <a:gd name="connsiteX0-357" fmla="*/ 101940 w 644966"/>
              <a:gd name="connsiteY0-358" fmla="*/ 58090 h 685888"/>
              <a:gd name="connsiteX1-359" fmla="*/ 545294 w 644966"/>
              <a:gd name="connsiteY1-360" fmla="*/ 16673 h 685888"/>
              <a:gd name="connsiteX2-361" fmla="*/ 633532 w 644966"/>
              <a:gd name="connsiteY2-362" fmla="*/ 330492 h 685888"/>
              <a:gd name="connsiteX3-363" fmla="*/ 533677 w 644966"/>
              <a:gd name="connsiteY3-364" fmla="*/ 663933 h 685888"/>
              <a:gd name="connsiteX4-365" fmla="*/ 10874 w 644966"/>
              <a:gd name="connsiteY4-366" fmla="*/ 575801 h 685888"/>
              <a:gd name="connsiteX5-367" fmla="*/ 36507 w 644966"/>
              <a:gd name="connsiteY5-368" fmla="*/ 127576 h 685888"/>
              <a:gd name="connsiteX0-369" fmla="*/ 101940 w 642626"/>
              <a:gd name="connsiteY0-370" fmla="*/ 58090 h 654766"/>
              <a:gd name="connsiteX1-371" fmla="*/ 545294 w 642626"/>
              <a:gd name="connsiteY1-372" fmla="*/ 16673 h 654766"/>
              <a:gd name="connsiteX2-373" fmla="*/ 633532 w 642626"/>
              <a:gd name="connsiteY2-374" fmla="*/ 330492 h 654766"/>
              <a:gd name="connsiteX3-375" fmla="*/ 567513 w 642626"/>
              <a:gd name="connsiteY3-376" fmla="*/ 613179 h 654766"/>
              <a:gd name="connsiteX4-377" fmla="*/ 10874 w 642626"/>
              <a:gd name="connsiteY4-378" fmla="*/ 575801 h 654766"/>
              <a:gd name="connsiteX5-379" fmla="*/ 36507 w 642626"/>
              <a:gd name="connsiteY5-380" fmla="*/ 127576 h 654766"/>
              <a:gd name="connsiteX0-381" fmla="*/ 101940 w 642626"/>
              <a:gd name="connsiteY0-382" fmla="*/ 30477 h 627153"/>
              <a:gd name="connsiteX1-383" fmla="*/ 545294 w 642626"/>
              <a:gd name="connsiteY1-384" fmla="*/ 31354 h 627153"/>
              <a:gd name="connsiteX2-385" fmla="*/ 633532 w 642626"/>
              <a:gd name="connsiteY2-386" fmla="*/ 302879 h 627153"/>
              <a:gd name="connsiteX3-387" fmla="*/ 567513 w 642626"/>
              <a:gd name="connsiteY3-388" fmla="*/ 585566 h 627153"/>
              <a:gd name="connsiteX4-389" fmla="*/ 10874 w 642626"/>
              <a:gd name="connsiteY4-390" fmla="*/ 548188 h 627153"/>
              <a:gd name="connsiteX5-391" fmla="*/ 36507 w 642626"/>
              <a:gd name="connsiteY5-392" fmla="*/ 99963 h 627153"/>
              <a:gd name="connsiteX0-393" fmla="*/ 101940 w 641803"/>
              <a:gd name="connsiteY0-394" fmla="*/ 32533 h 629209"/>
              <a:gd name="connsiteX1-395" fmla="*/ 545294 w 641803"/>
              <a:gd name="connsiteY1-396" fmla="*/ 33410 h 629209"/>
              <a:gd name="connsiteX2-397" fmla="*/ 633532 w 641803"/>
              <a:gd name="connsiteY2-398" fmla="*/ 304935 h 629209"/>
              <a:gd name="connsiteX3-399" fmla="*/ 567513 w 641803"/>
              <a:gd name="connsiteY3-400" fmla="*/ 587622 h 629209"/>
              <a:gd name="connsiteX4-401" fmla="*/ 10874 w 641803"/>
              <a:gd name="connsiteY4-402" fmla="*/ 550244 h 629209"/>
              <a:gd name="connsiteX5-403" fmla="*/ 36507 w 641803"/>
              <a:gd name="connsiteY5-404" fmla="*/ 102019 h 629209"/>
              <a:gd name="connsiteX0-405" fmla="*/ 93785 w 633648"/>
              <a:gd name="connsiteY0-406" fmla="*/ 32533 h 629209"/>
              <a:gd name="connsiteX1-407" fmla="*/ 537139 w 633648"/>
              <a:gd name="connsiteY1-408" fmla="*/ 33410 h 629209"/>
              <a:gd name="connsiteX2-409" fmla="*/ 625377 w 633648"/>
              <a:gd name="connsiteY2-410" fmla="*/ 304935 h 629209"/>
              <a:gd name="connsiteX3-411" fmla="*/ 559358 w 633648"/>
              <a:gd name="connsiteY3-412" fmla="*/ 587622 h 629209"/>
              <a:gd name="connsiteX4-413" fmla="*/ 2719 w 633648"/>
              <a:gd name="connsiteY4-414" fmla="*/ 550244 h 629209"/>
              <a:gd name="connsiteX5-415" fmla="*/ 28352 w 633648"/>
              <a:gd name="connsiteY5-416" fmla="*/ 102019 h 629209"/>
              <a:gd name="connsiteX0-417" fmla="*/ 103603 w 643466"/>
              <a:gd name="connsiteY0-418" fmla="*/ 32533 h 629209"/>
              <a:gd name="connsiteX1-419" fmla="*/ 546957 w 643466"/>
              <a:gd name="connsiteY1-420" fmla="*/ 33410 h 629209"/>
              <a:gd name="connsiteX2-421" fmla="*/ 635195 w 643466"/>
              <a:gd name="connsiteY2-422" fmla="*/ 304935 h 629209"/>
              <a:gd name="connsiteX3-423" fmla="*/ 569176 w 643466"/>
              <a:gd name="connsiteY3-424" fmla="*/ 587622 h 629209"/>
              <a:gd name="connsiteX4-425" fmla="*/ 12537 w 643466"/>
              <a:gd name="connsiteY4-426" fmla="*/ 550244 h 629209"/>
              <a:gd name="connsiteX5-427" fmla="*/ 4334 w 643466"/>
              <a:gd name="connsiteY5-428" fmla="*/ 102019 h 629209"/>
              <a:gd name="connsiteX0-429" fmla="*/ 103603 w 643466"/>
              <a:gd name="connsiteY0-430" fmla="*/ 32533 h 613248"/>
              <a:gd name="connsiteX1-431" fmla="*/ 546957 w 643466"/>
              <a:gd name="connsiteY1-432" fmla="*/ 33410 h 613248"/>
              <a:gd name="connsiteX2-433" fmla="*/ 635195 w 643466"/>
              <a:gd name="connsiteY2-434" fmla="*/ 304935 h 613248"/>
              <a:gd name="connsiteX3-435" fmla="*/ 569176 w 643466"/>
              <a:gd name="connsiteY3-436" fmla="*/ 587622 h 613248"/>
              <a:gd name="connsiteX4-437" fmla="*/ 12537 w 643466"/>
              <a:gd name="connsiteY4-438" fmla="*/ 518643 h 613248"/>
              <a:gd name="connsiteX5-439" fmla="*/ 4334 w 643466"/>
              <a:gd name="connsiteY5-440" fmla="*/ 102019 h 613248"/>
              <a:gd name="connsiteX0-441" fmla="*/ 103603 w 622280"/>
              <a:gd name="connsiteY0-442" fmla="*/ 51723 h 632438"/>
              <a:gd name="connsiteX1-443" fmla="*/ 546957 w 622280"/>
              <a:gd name="connsiteY1-444" fmla="*/ 52600 h 632438"/>
              <a:gd name="connsiteX2-445" fmla="*/ 569176 w 622280"/>
              <a:gd name="connsiteY2-446" fmla="*/ 606812 h 632438"/>
              <a:gd name="connsiteX3-447" fmla="*/ 12537 w 622280"/>
              <a:gd name="connsiteY3-448" fmla="*/ 537833 h 632438"/>
              <a:gd name="connsiteX4-449" fmla="*/ 4334 w 622280"/>
              <a:gd name="connsiteY4-450" fmla="*/ 121209 h 632438"/>
              <a:gd name="connsiteX0-451" fmla="*/ 103603 w 640916"/>
              <a:gd name="connsiteY0-452" fmla="*/ 51277 h 628066"/>
              <a:gd name="connsiteX1-453" fmla="*/ 546957 w 640916"/>
              <a:gd name="connsiteY1-454" fmla="*/ 52154 h 628066"/>
              <a:gd name="connsiteX2-455" fmla="*/ 595444 w 640916"/>
              <a:gd name="connsiteY2-456" fmla="*/ 600046 h 628066"/>
              <a:gd name="connsiteX3-457" fmla="*/ 12537 w 640916"/>
              <a:gd name="connsiteY3-458" fmla="*/ 537387 h 628066"/>
              <a:gd name="connsiteX4-459" fmla="*/ 4334 w 640916"/>
              <a:gd name="connsiteY4-460" fmla="*/ 120763 h 628066"/>
              <a:gd name="connsiteX0-461" fmla="*/ 103603 w 629940"/>
              <a:gd name="connsiteY0-462" fmla="*/ 26437 h 603226"/>
              <a:gd name="connsiteX1-463" fmla="*/ 546957 w 629940"/>
              <a:gd name="connsiteY1-464" fmla="*/ 27314 h 603226"/>
              <a:gd name="connsiteX2-465" fmla="*/ 595444 w 629940"/>
              <a:gd name="connsiteY2-466" fmla="*/ 575206 h 603226"/>
              <a:gd name="connsiteX3-467" fmla="*/ 12537 w 629940"/>
              <a:gd name="connsiteY3-468" fmla="*/ 512547 h 603226"/>
              <a:gd name="connsiteX4-469" fmla="*/ 4334 w 629940"/>
              <a:gd name="connsiteY4-470" fmla="*/ 95923 h 603226"/>
              <a:gd name="connsiteX0-471" fmla="*/ 103603 w 651443"/>
              <a:gd name="connsiteY0-472" fmla="*/ 20041 h 614843"/>
              <a:gd name="connsiteX1-473" fmla="*/ 608249 w 651443"/>
              <a:gd name="connsiteY1-474" fmla="*/ 39879 h 614843"/>
              <a:gd name="connsiteX2-475" fmla="*/ 595444 w 651443"/>
              <a:gd name="connsiteY2-476" fmla="*/ 568810 h 614843"/>
              <a:gd name="connsiteX3-477" fmla="*/ 12537 w 651443"/>
              <a:gd name="connsiteY3-478" fmla="*/ 506151 h 614843"/>
              <a:gd name="connsiteX4-479" fmla="*/ 4334 w 651443"/>
              <a:gd name="connsiteY4-480" fmla="*/ 89527 h 614843"/>
              <a:gd name="connsiteX0-481" fmla="*/ 103603 w 640788"/>
              <a:gd name="connsiteY0-482" fmla="*/ 20041 h 614843"/>
              <a:gd name="connsiteX1-483" fmla="*/ 581981 w 640788"/>
              <a:gd name="connsiteY1-484" fmla="*/ 39879 h 614843"/>
              <a:gd name="connsiteX2-485" fmla="*/ 595444 w 640788"/>
              <a:gd name="connsiteY2-486" fmla="*/ 568810 h 614843"/>
              <a:gd name="connsiteX3-487" fmla="*/ 12537 w 640788"/>
              <a:gd name="connsiteY3-488" fmla="*/ 506151 h 614843"/>
              <a:gd name="connsiteX4-489" fmla="*/ 4334 w 640788"/>
              <a:gd name="connsiteY4-490" fmla="*/ 89527 h 614843"/>
              <a:gd name="connsiteX0-491" fmla="*/ 103603 w 673655"/>
              <a:gd name="connsiteY0-492" fmla="*/ 38763 h 618146"/>
              <a:gd name="connsiteX1-493" fmla="*/ 581981 w 673655"/>
              <a:gd name="connsiteY1-494" fmla="*/ 58601 h 618146"/>
              <a:gd name="connsiteX2-495" fmla="*/ 621713 w 673655"/>
              <a:gd name="connsiteY2-496" fmla="*/ 562250 h 618146"/>
              <a:gd name="connsiteX3-497" fmla="*/ 12537 w 673655"/>
              <a:gd name="connsiteY3-498" fmla="*/ 524873 h 618146"/>
              <a:gd name="connsiteX4-499" fmla="*/ 4334 w 673655"/>
              <a:gd name="connsiteY4-500" fmla="*/ 108249 h 618146"/>
              <a:gd name="connsiteX0-501" fmla="*/ 103603 w 654750"/>
              <a:gd name="connsiteY0-502" fmla="*/ 38763 h 605787"/>
              <a:gd name="connsiteX1-503" fmla="*/ 581981 w 654750"/>
              <a:gd name="connsiteY1-504" fmla="*/ 58601 h 605787"/>
              <a:gd name="connsiteX2-505" fmla="*/ 621713 w 654750"/>
              <a:gd name="connsiteY2-506" fmla="*/ 562250 h 605787"/>
              <a:gd name="connsiteX3-507" fmla="*/ 12537 w 654750"/>
              <a:gd name="connsiteY3-508" fmla="*/ 524873 h 605787"/>
              <a:gd name="connsiteX4-509" fmla="*/ 4334 w 654750"/>
              <a:gd name="connsiteY4-510" fmla="*/ 108249 h 605787"/>
              <a:gd name="connsiteX0-511" fmla="*/ 103603 w 643734"/>
              <a:gd name="connsiteY0-512" fmla="*/ 31800 h 598824"/>
              <a:gd name="connsiteX1-513" fmla="*/ 581981 w 643734"/>
              <a:gd name="connsiteY1-514" fmla="*/ 51638 h 598824"/>
              <a:gd name="connsiteX2-515" fmla="*/ 621713 w 643734"/>
              <a:gd name="connsiteY2-516" fmla="*/ 555287 h 598824"/>
              <a:gd name="connsiteX3-517" fmla="*/ 12537 w 643734"/>
              <a:gd name="connsiteY3-518" fmla="*/ 517910 h 598824"/>
              <a:gd name="connsiteX4-519" fmla="*/ 4334 w 643734"/>
              <a:gd name="connsiteY4-520" fmla="*/ 101286 h 598824"/>
              <a:gd name="connsiteX0-521" fmla="*/ 103603 w 643734"/>
              <a:gd name="connsiteY0-522" fmla="*/ 24551 h 591575"/>
              <a:gd name="connsiteX1-523" fmla="*/ 581981 w 643734"/>
              <a:gd name="connsiteY1-524" fmla="*/ 44389 h 591575"/>
              <a:gd name="connsiteX2-525" fmla="*/ 621713 w 643734"/>
              <a:gd name="connsiteY2-526" fmla="*/ 548038 h 591575"/>
              <a:gd name="connsiteX3-527" fmla="*/ 12537 w 643734"/>
              <a:gd name="connsiteY3-528" fmla="*/ 510661 h 591575"/>
              <a:gd name="connsiteX4-529" fmla="*/ 4334 w 643734"/>
              <a:gd name="connsiteY4-530" fmla="*/ 94037 h 591575"/>
              <a:gd name="connsiteX0-531" fmla="*/ 103603 w 643734"/>
              <a:gd name="connsiteY0-532" fmla="*/ 20135 h 587159"/>
              <a:gd name="connsiteX1-533" fmla="*/ 581981 w 643734"/>
              <a:gd name="connsiteY1-534" fmla="*/ 39973 h 587159"/>
              <a:gd name="connsiteX2-535" fmla="*/ 621713 w 643734"/>
              <a:gd name="connsiteY2-536" fmla="*/ 543622 h 587159"/>
              <a:gd name="connsiteX3-537" fmla="*/ 12537 w 643734"/>
              <a:gd name="connsiteY3-538" fmla="*/ 506245 h 587159"/>
              <a:gd name="connsiteX4-539" fmla="*/ 4334 w 643734"/>
              <a:gd name="connsiteY4-540" fmla="*/ 89621 h 587159"/>
              <a:gd name="connsiteX0-541" fmla="*/ 51067 w 657504"/>
              <a:gd name="connsiteY0-542" fmla="*/ 31623 h 592327"/>
              <a:gd name="connsiteX1-543" fmla="*/ 581981 w 657504"/>
              <a:gd name="connsiteY1-544" fmla="*/ 45141 h 592327"/>
              <a:gd name="connsiteX2-545" fmla="*/ 621713 w 657504"/>
              <a:gd name="connsiteY2-546" fmla="*/ 548790 h 592327"/>
              <a:gd name="connsiteX3-547" fmla="*/ 12537 w 657504"/>
              <a:gd name="connsiteY3-548" fmla="*/ 511413 h 592327"/>
              <a:gd name="connsiteX4-549" fmla="*/ 4334 w 657504"/>
              <a:gd name="connsiteY4-550" fmla="*/ 94789 h 592327"/>
              <a:gd name="connsiteX0-551" fmla="*/ 51067 w 676118"/>
              <a:gd name="connsiteY0-552" fmla="*/ 31623 h 604686"/>
              <a:gd name="connsiteX1-553" fmla="*/ 581981 w 676118"/>
              <a:gd name="connsiteY1-554" fmla="*/ 45141 h 604686"/>
              <a:gd name="connsiteX2-555" fmla="*/ 621713 w 676118"/>
              <a:gd name="connsiteY2-556" fmla="*/ 548790 h 604686"/>
              <a:gd name="connsiteX3-557" fmla="*/ 12537 w 676118"/>
              <a:gd name="connsiteY3-558" fmla="*/ 511413 h 604686"/>
              <a:gd name="connsiteX4-559" fmla="*/ 4334 w 676118"/>
              <a:gd name="connsiteY4-560" fmla="*/ 94789 h 604686"/>
              <a:gd name="connsiteX0-561" fmla="*/ 51067 w 659741"/>
              <a:gd name="connsiteY0-562" fmla="*/ 18182 h 591245"/>
              <a:gd name="connsiteX1-563" fmla="*/ 581981 w 659741"/>
              <a:gd name="connsiteY1-564" fmla="*/ 31700 h 591245"/>
              <a:gd name="connsiteX2-565" fmla="*/ 621713 w 659741"/>
              <a:gd name="connsiteY2-566" fmla="*/ 535349 h 591245"/>
              <a:gd name="connsiteX3-567" fmla="*/ 12537 w 659741"/>
              <a:gd name="connsiteY3-568" fmla="*/ 497972 h 591245"/>
              <a:gd name="connsiteX4-569" fmla="*/ 4334 w 659741"/>
              <a:gd name="connsiteY4-570" fmla="*/ 81348 h 591245"/>
              <a:gd name="connsiteX0-571" fmla="*/ 51067 w 671131"/>
              <a:gd name="connsiteY0-572" fmla="*/ 18182 h 591245"/>
              <a:gd name="connsiteX1-573" fmla="*/ 617005 w 671131"/>
              <a:gd name="connsiteY1-574" fmla="*/ 31700 h 591245"/>
              <a:gd name="connsiteX2-575" fmla="*/ 621713 w 671131"/>
              <a:gd name="connsiteY2-576" fmla="*/ 535349 h 591245"/>
              <a:gd name="connsiteX3-577" fmla="*/ 12537 w 671131"/>
              <a:gd name="connsiteY3-578" fmla="*/ 497972 h 591245"/>
              <a:gd name="connsiteX4-579" fmla="*/ 4334 w 671131"/>
              <a:gd name="connsiteY4-580" fmla="*/ 81348 h 591245"/>
              <a:gd name="connsiteX0-581" fmla="*/ 51067 w 648099"/>
              <a:gd name="connsiteY0-582" fmla="*/ 18182 h 578886"/>
              <a:gd name="connsiteX1-583" fmla="*/ 617005 w 648099"/>
              <a:gd name="connsiteY1-584" fmla="*/ 31700 h 578886"/>
              <a:gd name="connsiteX2-585" fmla="*/ 621713 w 648099"/>
              <a:gd name="connsiteY2-586" fmla="*/ 535349 h 578886"/>
              <a:gd name="connsiteX3-587" fmla="*/ 12537 w 648099"/>
              <a:gd name="connsiteY3-588" fmla="*/ 497972 h 578886"/>
              <a:gd name="connsiteX4-589" fmla="*/ 4334 w 648099"/>
              <a:gd name="connsiteY4-590" fmla="*/ 81348 h 578886"/>
              <a:gd name="connsiteX0-591" fmla="*/ 51067 w 648099"/>
              <a:gd name="connsiteY0-592" fmla="*/ 18182 h 565791"/>
              <a:gd name="connsiteX1-593" fmla="*/ 617005 w 648099"/>
              <a:gd name="connsiteY1-594" fmla="*/ 31700 h 565791"/>
              <a:gd name="connsiteX2-595" fmla="*/ 621713 w 648099"/>
              <a:gd name="connsiteY2-596" fmla="*/ 535349 h 565791"/>
              <a:gd name="connsiteX3-597" fmla="*/ 12537 w 648099"/>
              <a:gd name="connsiteY3-598" fmla="*/ 497972 h 565791"/>
              <a:gd name="connsiteX4-599" fmla="*/ 4334 w 648099"/>
              <a:gd name="connsiteY4-600" fmla="*/ 81348 h 565791"/>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648099" h="565791">
                <a:moveTo>
                  <a:pt x="51067" y="18182"/>
                </a:moveTo>
                <a:cubicBezTo>
                  <a:pt x="281003" y="7261"/>
                  <a:pt x="591945" y="-22893"/>
                  <a:pt x="617005" y="31700"/>
                </a:cubicBezTo>
                <a:cubicBezTo>
                  <a:pt x="642065" y="86293"/>
                  <a:pt x="669922" y="489239"/>
                  <a:pt x="621713" y="535349"/>
                </a:cubicBezTo>
                <a:cubicBezTo>
                  <a:pt x="573504" y="581459"/>
                  <a:pt x="32838" y="579874"/>
                  <a:pt x="12537" y="497972"/>
                </a:cubicBezTo>
                <a:cubicBezTo>
                  <a:pt x="992" y="378148"/>
                  <a:pt x="-4426" y="189998"/>
                  <a:pt x="4334" y="81348"/>
                </a:cubicBezTo>
              </a:path>
            </a:pathLst>
          </a:custGeom>
          <a:ln w="22225" cap="rnd">
            <a:solidFill>
              <a:schemeClr val="tx1">
                <a:lumMod val="75000"/>
                <a:lumOff val="25000"/>
              </a:schemeClr>
            </a:solidFill>
            <a:prstDash val="solid"/>
            <a:round/>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r>
              <a:rPr lang="en-US" altLang="zh-CN" spc="-300" dirty="0">
                <a:solidFill>
                  <a:schemeClr val="tx1">
                    <a:lumMod val="95000"/>
                    <a:lumOff val="5000"/>
                  </a:schemeClr>
                </a:solidFill>
                <a:latin typeface="仓耳青禾体-谷力 W05" panose="02020400000000000000" pitchFamily="18" charset="-122"/>
                <a:ea typeface="仓耳青禾体-谷力 W05" panose="02020400000000000000" pitchFamily="18" charset="-122"/>
                <a:cs typeface="+mn-ea"/>
                <a:sym typeface="+mn-lt"/>
              </a:rPr>
              <a:t>Scene 3</a:t>
            </a:r>
            <a:endParaRPr lang="en-US" altLang="zh-CN" spc="-300" dirty="0">
              <a:solidFill>
                <a:schemeClr val="tx1">
                  <a:lumMod val="95000"/>
                  <a:lumOff val="5000"/>
                </a:schemeClr>
              </a:solidFill>
              <a:latin typeface="仓耳青禾体-谷力 W05" panose="02020400000000000000" pitchFamily="18" charset="-122"/>
              <a:ea typeface="仓耳青禾体-谷力 W05" panose="02020400000000000000" pitchFamily="18" charset="-122"/>
              <a:cs typeface="+mn-ea"/>
              <a:sym typeface="+mn-lt"/>
            </a:endParaRPr>
          </a:p>
        </p:txBody>
      </p:sp>
      <p:sp useBgFill="1">
        <p:nvSpPr>
          <p:cNvPr id="9" name="椭圆 31"/>
          <p:cNvSpPr/>
          <p:nvPr>
            <p:custDataLst>
              <p:tags r:id="rId5"/>
            </p:custDataLst>
          </p:nvPr>
        </p:nvSpPr>
        <p:spPr>
          <a:xfrm>
            <a:off x="6012180" y="4048125"/>
            <a:ext cx="1131570" cy="483235"/>
          </a:xfrm>
          <a:custGeom>
            <a:avLst/>
            <a:gdLst>
              <a:gd name="connsiteX0" fmla="*/ 0 w 656493"/>
              <a:gd name="connsiteY0" fmla="*/ 316523 h 633046"/>
              <a:gd name="connsiteX1" fmla="*/ 328247 w 656493"/>
              <a:gd name="connsiteY1" fmla="*/ 0 h 633046"/>
              <a:gd name="connsiteX2" fmla="*/ 656494 w 656493"/>
              <a:gd name="connsiteY2" fmla="*/ 316523 h 633046"/>
              <a:gd name="connsiteX3" fmla="*/ 328247 w 656493"/>
              <a:gd name="connsiteY3" fmla="*/ 633046 h 633046"/>
              <a:gd name="connsiteX4" fmla="*/ 0 w 656493"/>
              <a:gd name="connsiteY4" fmla="*/ 316523 h 633046"/>
              <a:gd name="connsiteX0-1" fmla="*/ 328247 w 656494"/>
              <a:gd name="connsiteY0-2" fmla="*/ 0 h 633046"/>
              <a:gd name="connsiteX1-3" fmla="*/ 656494 w 656494"/>
              <a:gd name="connsiteY1-4" fmla="*/ 316523 h 633046"/>
              <a:gd name="connsiteX2-5" fmla="*/ 328247 w 656494"/>
              <a:gd name="connsiteY2-6" fmla="*/ 633046 h 633046"/>
              <a:gd name="connsiteX3-7" fmla="*/ 0 w 656494"/>
              <a:gd name="connsiteY3-8" fmla="*/ 316523 h 633046"/>
              <a:gd name="connsiteX4-9" fmla="*/ 419687 w 656494"/>
              <a:gd name="connsiteY4-10" fmla="*/ 91440 h 633046"/>
              <a:gd name="connsiteX0-11" fmla="*/ 402964 w 731211"/>
              <a:gd name="connsiteY0-12" fmla="*/ 0 h 633046"/>
              <a:gd name="connsiteX1-13" fmla="*/ 731211 w 731211"/>
              <a:gd name="connsiteY1-14" fmla="*/ 316523 h 633046"/>
              <a:gd name="connsiteX2-15" fmla="*/ 402964 w 731211"/>
              <a:gd name="connsiteY2-16" fmla="*/ 633046 h 633046"/>
              <a:gd name="connsiteX3-17" fmla="*/ 74717 w 731211"/>
              <a:gd name="connsiteY3-18" fmla="*/ 316523 h 633046"/>
              <a:gd name="connsiteX4-19" fmla="*/ 161895 w 731211"/>
              <a:gd name="connsiteY4-20" fmla="*/ 152400 h 633046"/>
              <a:gd name="connsiteX0-21" fmla="*/ 353700 w 681947"/>
              <a:gd name="connsiteY0-22" fmla="*/ 0 h 633046"/>
              <a:gd name="connsiteX1-23" fmla="*/ 681947 w 681947"/>
              <a:gd name="connsiteY1-24" fmla="*/ 316523 h 633046"/>
              <a:gd name="connsiteX2-25" fmla="*/ 353700 w 681947"/>
              <a:gd name="connsiteY2-26" fmla="*/ 633046 h 633046"/>
              <a:gd name="connsiteX3-27" fmla="*/ 25453 w 681947"/>
              <a:gd name="connsiteY3-28" fmla="*/ 316523 h 633046"/>
              <a:gd name="connsiteX4-29" fmla="*/ 112631 w 681947"/>
              <a:gd name="connsiteY4-30" fmla="*/ 152400 h 633046"/>
              <a:gd name="connsiteX0-31" fmla="*/ 341249 w 669496"/>
              <a:gd name="connsiteY0-32" fmla="*/ 0 h 633046"/>
              <a:gd name="connsiteX1-33" fmla="*/ 669496 w 669496"/>
              <a:gd name="connsiteY1-34" fmla="*/ 316523 h 633046"/>
              <a:gd name="connsiteX2-35" fmla="*/ 341249 w 669496"/>
              <a:gd name="connsiteY2-36" fmla="*/ 633046 h 633046"/>
              <a:gd name="connsiteX3-37" fmla="*/ 13002 w 669496"/>
              <a:gd name="connsiteY3-38" fmla="*/ 316523 h 633046"/>
              <a:gd name="connsiteX4-39" fmla="*/ 100180 w 669496"/>
              <a:gd name="connsiteY4-40" fmla="*/ 152400 h 633046"/>
              <a:gd name="connsiteX0-41" fmla="*/ 347951 w 676198"/>
              <a:gd name="connsiteY0-42" fmla="*/ 0 h 633046"/>
              <a:gd name="connsiteX1-43" fmla="*/ 676198 w 676198"/>
              <a:gd name="connsiteY1-44" fmla="*/ 316523 h 633046"/>
              <a:gd name="connsiteX2-45" fmla="*/ 347951 w 676198"/>
              <a:gd name="connsiteY2-46" fmla="*/ 633046 h 633046"/>
              <a:gd name="connsiteX3-47" fmla="*/ 19704 w 676198"/>
              <a:gd name="connsiteY3-48" fmla="*/ 316523 h 633046"/>
              <a:gd name="connsiteX4-49" fmla="*/ 79173 w 676198"/>
              <a:gd name="connsiteY4-50" fmla="*/ 113607 h 633046"/>
              <a:gd name="connsiteX0-51" fmla="*/ 333371 w 661618"/>
              <a:gd name="connsiteY0-52" fmla="*/ 0 h 633046"/>
              <a:gd name="connsiteX1-53" fmla="*/ 661618 w 661618"/>
              <a:gd name="connsiteY1-54" fmla="*/ 316523 h 633046"/>
              <a:gd name="connsiteX2-55" fmla="*/ 333371 w 661618"/>
              <a:gd name="connsiteY2-56" fmla="*/ 633046 h 633046"/>
              <a:gd name="connsiteX3-57" fmla="*/ 5124 w 661618"/>
              <a:gd name="connsiteY3-58" fmla="*/ 316523 h 633046"/>
              <a:gd name="connsiteX4-59" fmla="*/ 64593 w 661618"/>
              <a:gd name="connsiteY4-60" fmla="*/ 113607 h 633046"/>
              <a:gd name="connsiteX0-61" fmla="*/ 178200 w 661618"/>
              <a:gd name="connsiteY0-62" fmla="*/ 0 h 583170"/>
              <a:gd name="connsiteX1-63" fmla="*/ 661618 w 661618"/>
              <a:gd name="connsiteY1-64" fmla="*/ 266647 h 583170"/>
              <a:gd name="connsiteX2-65" fmla="*/ 333371 w 661618"/>
              <a:gd name="connsiteY2-66" fmla="*/ 583170 h 583170"/>
              <a:gd name="connsiteX3-67" fmla="*/ 5124 w 661618"/>
              <a:gd name="connsiteY3-68" fmla="*/ 266647 h 583170"/>
              <a:gd name="connsiteX4-69" fmla="*/ 64593 w 661618"/>
              <a:gd name="connsiteY4-70" fmla="*/ 63731 h 583170"/>
              <a:gd name="connsiteX0-71" fmla="*/ 178200 w 662133"/>
              <a:gd name="connsiteY0-72" fmla="*/ 66578 h 649748"/>
              <a:gd name="connsiteX1-73" fmla="*/ 412660 w 662133"/>
              <a:gd name="connsiteY1-74" fmla="*/ 10947 h 649748"/>
              <a:gd name="connsiteX2-75" fmla="*/ 661618 w 662133"/>
              <a:gd name="connsiteY2-76" fmla="*/ 333225 h 649748"/>
              <a:gd name="connsiteX3-77" fmla="*/ 333371 w 662133"/>
              <a:gd name="connsiteY3-78" fmla="*/ 649748 h 649748"/>
              <a:gd name="connsiteX4-79" fmla="*/ 5124 w 662133"/>
              <a:gd name="connsiteY4-80" fmla="*/ 333225 h 649748"/>
              <a:gd name="connsiteX5" fmla="*/ 64593 w 662133"/>
              <a:gd name="connsiteY5" fmla="*/ 130309 h 649748"/>
              <a:gd name="connsiteX0-81" fmla="*/ 178200 w 662148"/>
              <a:gd name="connsiteY0-82" fmla="*/ 66578 h 649748"/>
              <a:gd name="connsiteX1-83" fmla="*/ 412660 w 662148"/>
              <a:gd name="connsiteY1-84" fmla="*/ 10947 h 649748"/>
              <a:gd name="connsiteX2-85" fmla="*/ 661618 w 662148"/>
              <a:gd name="connsiteY2-86" fmla="*/ 333225 h 649748"/>
              <a:gd name="connsiteX3-87" fmla="*/ 333371 w 662148"/>
              <a:gd name="connsiteY3-88" fmla="*/ 649748 h 649748"/>
              <a:gd name="connsiteX4-89" fmla="*/ 5124 w 662148"/>
              <a:gd name="connsiteY4-90" fmla="*/ 333225 h 649748"/>
              <a:gd name="connsiteX5-91" fmla="*/ 64593 w 662148"/>
              <a:gd name="connsiteY5-92" fmla="*/ 130309 h 649748"/>
              <a:gd name="connsiteX0-93" fmla="*/ 178200 w 662148"/>
              <a:gd name="connsiteY0-94" fmla="*/ 61032 h 644202"/>
              <a:gd name="connsiteX1-95" fmla="*/ 412660 w 662148"/>
              <a:gd name="connsiteY1-96" fmla="*/ 5401 h 644202"/>
              <a:gd name="connsiteX2-97" fmla="*/ 661618 w 662148"/>
              <a:gd name="connsiteY2-98" fmla="*/ 327679 h 644202"/>
              <a:gd name="connsiteX3-99" fmla="*/ 333371 w 662148"/>
              <a:gd name="connsiteY3-100" fmla="*/ 644202 h 644202"/>
              <a:gd name="connsiteX4-101" fmla="*/ 5124 w 662148"/>
              <a:gd name="connsiteY4-102" fmla="*/ 327679 h 644202"/>
              <a:gd name="connsiteX5-103" fmla="*/ 64593 w 662148"/>
              <a:gd name="connsiteY5-104" fmla="*/ 124763 h 644202"/>
              <a:gd name="connsiteX0-105" fmla="*/ 178200 w 662148"/>
              <a:gd name="connsiteY0-106" fmla="*/ 75865 h 659035"/>
              <a:gd name="connsiteX1-107" fmla="*/ 168819 w 662148"/>
              <a:gd name="connsiteY1-108" fmla="*/ 31317 h 659035"/>
              <a:gd name="connsiteX2-109" fmla="*/ 412660 w 662148"/>
              <a:gd name="connsiteY2-110" fmla="*/ 20234 h 659035"/>
              <a:gd name="connsiteX3-111" fmla="*/ 661618 w 662148"/>
              <a:gd name="connsiteY3-112" fmla="*/ 342512 h 659035"/>
              <a:gd name="connsiteX4-113" fmla="*/ 333371 w 662148"/>
              <a:gd name="connsiteY4-114" fmla="*/ 659035 h 659035"/>
              <a:gd name="connsiteX5-115" fmla="*/ 5124 w 662148"/>
              <a:gd name="connsiteY5-116" fmla="*/ 342512 h 659035"/>
              <a:gd name="connsiteX6" fmla="*/ 64593 w 662148"/>
              <a:gd name="connsiteY6" fmla="*/ 139596 h 659035"/>
              <a:gd name="connsiteX0-117" fmla="*/ 178200 w 662148"/>
              <a:gd name="connsiteY0-118" fmla="*/ 68901 h 652071"/>
              <a:gd name="connsiteX1-119" fmla="*/ 130026 w 662148"/>
              <a:gd name="connsiteY1-120" fmla="*/ 68688 h 652071"/>
              <a:gd name="connsiteX2-121" fmla="*/ 412660 w 662148"/>
              <a:gd name="connsiteY2-122" fmla="*/ 13270 h 652071"/>
              <a:gd name="connsiteX3-123" fmla="*/ 661618 w 662148"/>
              <a:gd name="connsiteY3-124" fmla="*/ 335548 h 652071"/>
              <a:gd name="connsiteX4-125" fmla="*/ 333371 w 662148"/>
              <a:gd name="connsiteY4-126" fmla="*/ 652071 h 652071"/>
              <a:gd name="connsiteX5-127" fmla="*/ 5124 w 662148"/>
              <a:gd name="connsiteY5-128" fmla="*/ 335548 h 652071"/>
              <a:gd name="connsiteX6-129" fmla="*/ 64593 w 662148"/>
              <a:gd name="connsiteY6-130" fmla="*/ 132632 h 652071"/>
              <a:gd name="connsiteX0-131" fmla="*/ 178200 w 662220"/>
              <a:gd name="connsiteY0-132" fmla="*/ 68901 h 652071"/>
              <a:gd name="connsiteX1-133" fmla="*/ 130026 w 662220"/>
              <a:gd name="connsiteY1-134" fmla="*/ 68688 h 652071"/>
              <a:gd name="connsiteX2-135" fmla="*/ 412660 w 662220"/>
              <a:gd name="connsiteY2-136" fmla="*/ 13270 h 652071"/>
              <a:gd name="connsiteX3-137" fmla="*/ 661618 w 662220"/>
              <a:gd name="connsiteY3-138" fmla="*/ 335548 h 652071"/>
              <a:gd name="connsiteX4-139" fmla="*/ 333371 w 662220"/>
              <a:gd name="connsiteY4-140" fmla="*/ 652071 h 652071"/>
              <a:gd name="connsiteX5-141" fmla="*/ 5124 w 662220"/>
              <a:gd name="connsiteY5-142" fmla="*/ 335548 h 652071"/>
              <a:gd name="connsiteX6-143" fmla="*/ 64593 w 662220"/>
              <a:gd name="connsiteY6-144" fmla="*/ 132632 h 652071"/>
              <a:gd name="connsiteX0-145" fmla="*/ 178200 w 662220"/>
              <a:gd name="connsiteY0-146" fmla="*/ 58449 h 641619"/>
              <a:gd name="connsiteX1-147" fmla="*/ 130026 w 662220"/>
              <a:gd name="connsiteY1-148" fmla="*/ 58236 h 641619"/>
              <a:gd name="connsiteX2-149" fmla="*/ 412660 w 662220"/>
              <a:gd name="connsiteY2-150" fmla="*/ 2818 h 641619"/>
              <a:gd name="connsiteX3-151" fmla="*/ 661618 w 662220"/>
              <a:gd name="connsiteY3-152" fmla="*/ 325096 h 641619"/>
              <a:gd name="connsiteX4-153" fmla="*/ 333371 w 662220"/>
              <a:gd name="connsiteY4-154" fmla="*/ 641619 h 641619"/>
              <a:gd name="connsiteX5-155" fmla="*/ 5124 w 662220"/>
              <a:gd name="connsiteY5-156" fmla="*/ 325096 h 641619"/>
              <a:gd name="connsiteX6-157" fmla="*/ 64593 w 662220"/>
              <a:gd name="connsiteY6-158" fmla="*/ 122180 h 641619"/>
              <a:gd name="connsiteX0-159" fmla="*/ 178200 w 662220"/>
              <a:gd name="connsiteY0-160" fmla="*/ 58449 h 641619"/>
              <a:gd name="connsiteX1-161" fmla="*/ 130026 w 662220"/>
              <a:gd name="connsiteY1-162" fmla="*/ 58236 h 641619"/>
              <a:gd name="connsiteX2-163" fmla="*/ 412660 w 662220"/>
              <a:gd name="connsiteY2-164" fmla="*/ 2818 h 641619"/>
              <a:gd name="connsiteX3-165" fmla="*/ 661618 w 662220"/>
              <a:gd name="connsiteY3-166" fmla="*/ 325096 h 641619"/>
              <a:gd name="connsiteX4-167" fmla="*/ 333371 w 662220"/>
              <a:gd name="connsiteY4-168" fmla="*/ 641619 h 641619"/>
              <a:gd name="connsiteX5-169" fmla="*/ 5124 w 662220"/>
              <a:gd name="connsiteY5-170" fmla="*/ 325096 h 641619"/>
              <a:gd name="connsiteX6-171" fmla="*/ 64593 w 662220"/>
              <a:gd name="connsiteY6-172" fmla="*/ 122180 h 641619"/>
              <a:gd name="connsiteX0-173" fmla="*/ 178200 w 662220"/>
              <a:gd name="connsiteY0-174" fmla="*/ 58449 h 641619"/>
              <a:gd name="connsiteX1-175" fmla="*/ 130026 w 662220"/>
              <a:gd name="connsiteY1-176" fmla="*/ 58236 h 641619"/>
              <a:gd name="connsiteX2-177" fmla="*/ 412660 w 662220"/>
              <a:gd name="connsiteY2-178" fmla="*/ 2818 h 641619"/>
              <a:gd name="connsiteX3-179" fmla="*/ 661618 w 662220"/>
              <a:gd name="connsiteY3-180" fmla="*/ 325096 h 641619"/>
              <a:gd name="connsiteX4-181" fmla="*/ 333371 w 662220"/>
              <a:gd name="connsiteY4-182" fmla="*/ 641619 h 641619"/>
              <a:gd name="connsiteX5-183" fmla="*/ 5124 w 662220"/>
              <a:gd name="connsiteY5-184" fmla="*/ 325096 h 641619"/>
              <a:gd name="connsiteX6-185" fmla="*/ 64593 w 662220"/>
              <a:gd name="connsiteY6-186" fmla="*/ 122180 h 641619"/>
              <a:gd name="connsiteX0-187" fmla="*/ 178200 w 662220"/>
              <a:gd name="connsiteY0-188" fmla="*/ 58449 h 641619"/>
              <a:gd name="connsiteX1-189" fmla="*/ 130026 w 662220"/>
              <a:gd name="connsiteY1-190" fmla="*/ 58236 h 641619"/>
              <a:gd name="connsiteX2-191" fmla="*/ 412660 w 662220"/>
              <a:gd name="connsiteY2-192" fmla="*/ 2818 h 641619"/>
              <a:gd name="connsiteX3-193" fmla="*/ 661618 w 662220"/>
              <a:gd name="connsiteY3-194" fmla="*/ 325096 h 641619"/>
              <a:gd name="connsiteX4-195" fmla="*/ 333371 w 662220"/>
              <a:gd name="connsiteY4-196" fmla="*/ 641619 h 641619"/>
              <a:gd name="connsiteX5-197" fmla="*/ 5124 w 662220"/>
              <a:gd name="connsiteY5-198" fmla="*/ 325096 h 641619"/>
              <a:gd name="connsiteX6-199" fmla="*/ 64593 w 662220"/>
              <a:gd name="connsiteY6-200" fmla="*/ 122180 h 641619"/>
              <a:gd name="connsiteX0-201" fmla="*/ 178200 w 662220"/>
              <a:gd name="connsiteY0-202" fmla="*/ 58449 h 641619"/>
              <a:gd name="connsiteX1-203" fmla="*/ 130026 w 662220"/>
              <a:gd name="connsiteY1-204" fmla="*/ 58236 h 641619"/>
              <a:gd name="connsiteX2-205" fmla="*/ 412660 w 662220"/>
              <a:gd name="connsiteY2-206" fmla="*/ 2818 h 641619"/>
              <a:gd name="connsiteX3-207" fmla="*/ 661618 w 662220"/>
              <a:gd name="connsiteY3-208" fmla="*/ 325096 h 641619"/>
              <a:gd name="connsiteX4-209" fmla="*/ 333371 w 662220"/>
              <a:gd name="connsiteY4-210" fmla="*/ 641619 h 641619"/>
              <a:gd name="connsiteX5-211" fmla="*/ 5124 w 662220"/>
              <a:gd name="connsiteY5-212" fmla="*/ 325096 h 641619"/>
              <a:gd name="connsiteX6-213" fmla="*/ 64593 w 662220"/>
              <a:gd name="connsiteY6-214" fmla="*/ 122180 h 641619"/>
              <a:gd name="connsiteX0-215" fmla="*/ 176252 w 660272"/>
              <a:gd name="connsiteY0-216" fmla="*/ 58449 h 641619"/>
              <a:gd name="connsiteX1-217" fmla="*/ 128078 w 660272"/>
              <a:gd name="connsiteY1-218" fmla="*/ 58236 h 641619"/>
              <a:gd name="connsiteX2-219" fmla="*/ 410712 w 660272"/>
              <a:gd name="connsiteY2-220" fmla="*/ 2818 h 641619"/>
              <a:gd name="connsiteX3-221" fmla="*/ 659670 w 660272"/>
              <a:gd name="connsiteY3-222" fmla="*/ 325096 h 641619"/>
              <a:gd name="connsiteX4-223" fmla="*/ 331423 w 660272"/>
              <a:gd name="connsiteY4-224" fmla="*/ 641619 h 641619"/>
              <a:gd name="connsiteX5-225" fmla="*/ 3176 w 660272"/>
              <a:gd name="connsiteY5-226" fmla="*/ 325096 h 641619"/>
              <a:gd name="connsiteX6-227" fmla="*/ 62645 w 660272"/>
              <a:gd name="connsiteY6-228" fmla="*/ 122180 h 641619"/>
              <a:gd name="connsiteX0-229" fmla="*/ 253837 w 660272"/>
              <a:gd name="connsiteY0-230" fmla="*/ 30740 h 641619"/>
              <a:gd name="connsiteX1-231" fmla="*/ 128078 w 660272"/>
              <a:gd name="connsiteY1-232" fmla="*/ 58236 h 641619"/>
              <a:gd name="connsiteX2-233" fmla="*/ 410712 w 660272"/>
              <a:gd name="connsiteY2-234" fmla="*/ 2818 h 641619"/>
              <a:gd name="connsiteX3-235" fmla="*/ 659670 w 660272"/>
              <a:gd name="connsiteY3-236" fmla="*/ 325096 h 641619"/>
              <a:gd name="connsiteX4-237" fmla="*/ 331423 w 660272"/>
              <a:gd name="connsiteY4-238" fmla="*/ 641619 h 641619"/>
              <a:gd name="connsiteX5-239" fmla="*/ 3176 w 660272"/>
              <a:gd name="connsiteY5-240" fmla="*/ 325096 h 641619"/>
              <a:gd name="connsiteX6-241" fmla="*/ 62645 w 660272"/>
              <a:gd name="connsiteY6-242" fmla="*/ 122180 h 641619"/>
              <a:gd name="connsiteX0-243" fmla="*/ 253837 w 660191"/>
              <a:gd name="connsiteY0-244" fmla="*/ 41069 h 651948"/>
              <a:gd name="connsiteX1-245" fmla="*/ 161329 w 660191"/>
              <a:gd name="connsiteY1-246" fmla="*/ 63023 h 651948"/>
              <a:gd name="connsiteX2-247" fmla="*/ 410712 w 660191"/>
              <a:gd name="connsiteY2-248" fmla="*/ 13147 h 651948"/>
              <a:gd name="connsiteX3-249" fmla="*/ 659670 w 660191"/>
              <a:gd name="connsiteY3-250" fmla="*/ 335425 h 651948"/>
              <a:gd name="connsiteX4-251" fmla="*/ 331423 w 660191"/>
              <a:gd name="connsiteY4-252" fmla="*/ 651948 h 651948"/>
              <a:gd name="connsiteX5-253" fmla="*/ 3176 w 660191"/>
              <a:gd name="connsiteY5-254" fmla="*/ 335425 h 651948"/>
              <a:gd name="connsiteX6-255" fmla="*/ 62645 w 660191"/>
              <a:gd name="connsiteY6-256" fmla="*/ 132509 h 651948"/>
              <a:gd name="connsiteX0-257" fmla="*/ 253837 w 660897"/>
              <a:gd name="connsiteY0-258" fmla="*/ 45475 h 656354"/>
              <a:gd name="connsiteX1-259" fmla="*/ 161329 w 660897"/>
              <a:gd name="connsiteY1-260" fmla="*/ 67429 h 656354"/>
              <a:gd name="connsiteX2-261" fmla="*/ 410712 w 660897"/>
              <a:gd name="connsiteY2-262" fmla="*/ 17553 h 656354"/>
              <a:gd name="connsiteX3-263" fmla="*/ 659670 w 660897"/>
              <a:gd name="connsiteY3-264" fmla="*/ 339831 h 656354"/>
              <a:gd name="connsiteX4-265" fmla="*/ 331423 w 660897"/>
              <a:gd name="connsiteY4-266" fmla="*/ 656354 h 656354"/>
              <a:gd name="connsiteX5-267" fmla="*/ 3176 w 660897"/>
              <a:gd name="connsiteY5-268" fmla="*/ 339831 h 656354"/>
              <a:gd name="connsiteX6-269" fmla="*/ 62645 w 660897"/>
              <a:gd name="connsiteY6-270" fmla="*/ 136915 h 656354"/>
              <a:gd name="connsiteX0-271" fmla="*/ 253837 w 660406"/>
              <a:gd name="connsiteY0-272" fmla="*/ 41070 h 651949"/>
              <a:gd name="connsiteX1-273" fmla="*/ 161329 w 660406"/>
              <a:gd name="connsiteY1-274" fmla="*/ 63024 h 651949"/>
              <a:gd name="connsiteX2-275" fmla="*/ 410712 w 660406"/>
              <a:gd name="connsiteY2-276" fmla="*/ 13148 h 651949"/>
              <a:gd name="connsiteX3-277" fmla="*/ 659670 w 660406"/>
              <a:gd name="connsiteY3-278" fmla="*/ 335426 h 651949"/>
              <a:gd name="connsiteX4-279" fmla="*/ 331423 w 660406"/>
              <a:gd name="connsiteY4-280" fmla="*/ 651949 h 651949"/>
              <a:gd name="connsiteX5-281" fmla="*/ 3176 w 660406"/>
              <a:gd name="connsiteY5-282" fmla="*/ 335426 h 651949"/>
              <a:gd name="connsiteX6-283" fmla="*/ 62645 w 660406"/>
              <a:gd name="connsiteY6-284" fmla="*/ 132510 h 651949"/>
              <a:gd name="connsiteX0-285" fmla="*/ 161329 w 660406"/>
              <a:gd name="connsiteY0-286" fmla="*/ 63024 h 651949"/>
              <a:gd name="connsiteX1-287" fmla="*/ 410712 w 660406"/>
              <a:gd name="connsiteY1-288" fmla="*/ 13148 h 651949"/>
              <a:gd name="connsiteX2-289" fmla="*/ 659670 w 660406"/>
              <a:gd name="connsiteY2-290" fmla="*/ 335426 h 651949"/>
              <a:gd name="connsiteX3-291" fmla="*/ 331423 w 660406"/>
              <a:gd name="connsiteY3-292" fmla="*/ 651949 h 651949"/>
              <a:gd name="connsiteX4-293" fmla="*/ 3176 w 660406"/>
              <a:gd name="connsiteY4-294" fmla="*/ 335426 h 651949"/>
              <a:gd name="connsiteX5-295" fmla="*/ 62645 w 660406"/>
              <a:gd name="connsiteY5-296" fmla="*/ 132510 h 651949"/>
              <a:gd name="connsiteX0-297" fmla="*/ 128078 w 660207"/>
              <a:gd name="connsiteY0-298" fmla="*/ 63024 h 651949"/>
              <a:gd name="connsiteX1-299" fmla="*/ 410712 w 660207"/>
              <a:gd name="connsiteY1-300" fmla="*/ 13148 h 651949"/>
              <a:gd name="connsiteX2-301" fmla="*/ 659670 w 660207"/>
              <a:gd name="connsiteY2-302" fmla="*/ 335426 h 651949"/>
              <a:gd name="connsiteX3-303" fmla="*/ 331423 w 660207"/>
              <a:gd name="connsiteY3-304" fmla="*/ 651949 h 651949"/>
              <a:gd name="connsiteX4-305" fmla="*/ 3176 w 660207"/>
              <a:gd name="connsiteY4-306" fmla="*/ 335426 h 651949"/>
              <a:gd name="connsiteX5-307" fmla="*/ 62645 w 660207"/>
              <a:gd name="connsiteY5-308" fmla="*/ 132510 h 651949"/>
              <a:gd name="connsiteX0-309" fmla="*/ 128078 w 660438"/>
              <a:gd name="connsiteY0-310" fmla="*/ 60888 h 649813"/>
              <a:gd name="connsiteX1-311" fmla="*/ 410712 w 660438"/>
              <a:gd name="connsiteY1-312" fmla="*/ 11012 h 649813"/>
              <a:gd name="connsiteX2-313" fmla="*/ 659670 w 660438"/>
              <a:gd name="connsiteY2-314" fmla="*/ 333290 h 649813"/>
              <a:gd name="connsiteX3-315" fmla="*/ 331423 w 660438"/>
              <a:gd name="connsiteY3-316" fmla="*/ 649813 h 649813"/>
              <a:gd name="connsiteX4-317" fmla="*/ 3176 w 660438"/>
              <a:gd name="connsiteY4-318" fmla="*/ 333290 h 649813"/>
              <a:gd name="connsiteX5-319" fmla="*/ 62645 w 660438"/>
              <a:gd name="connsiteY5-320" fmla="*/ 130374 h 649813"/>
              <a:gd name="connsiteX0-321" fmla="*/ 128078 w 660438"/>
              <a:gd name="connsiteY0-322" fmla="*/ 64927 h 653852"/>
              <a:gd name="connsiteX1-323" fmla="*/ 410712 w 660438"/>
              <a:gd name="connsiteY1-324" fmla="*/ 15051 h 653852"/>
              <a:gd name="connsiteX2-325" fmla="*/ 659670 w 660438"/>
              <a:gd name="connsiteY2-326" fmla="*/ 337329 h 653852"/>
              <a:gd name="connsiteX3-327" fmla="*/ 331423 w 660438"/>
              <a:gd name="connsiteY3-328" fmla="*/ 653852 h 653852"/>
              <a:gd name="connsiteX4-329" fmla="*/ 3176 w 660438"/>
              <a:gd name="connsiteY4-330" fmla="*/ 337329 h 653852"/>
              <a:gd name="connsiteX5-331" fmla="*/ 62645 w 660438"/>
              <a:gd name="connsiteY5-332" fmla="*/ 134413 h 653852"/>
              <a:gd name="connsiteX0-333" fmla="*/ 128078 w 687378"/>
              <a:gd name="connsiteY0-334" fmla="*/ 58090 h 647015"/>
              <a:gd name="connsiteX1-335" fmla="*/ 571432 w 687378"/>
              <a:gd name="connsiteY1-336" fmla="*/ 16673 h 647015"/>
              <a:gd name="connsiteX2-337" fmla="*/ 659670 w 687378"/>
              <a:gd name="connsiteY2-338" fmla="*/ 330492 h 647015"/>
              <a:gd name="connsiteX3-339" fmla="*/ 331423 w 687378"/>
              <a:gd name="connsiteY3-340" fmla="*/ 647015 h 647015"/>
              <a:gd name="connsiteX4-341" fmla="*/ 3176 w 687378"/>
              <a:gd name="connsiteY4-342" fmla="*/ 330492 h 647015"/>
              <a:gd name="connsiteX5-343" fmla="*/ 62645 w 687378"/>
              <a:gd name="connsiteY5-344" fmla="*/ 127576 h 647015"/>
              <a:gd name="connsiteX0-345" fmla="*/ 128078 w 677145"/>
              <a:gd name="connsiteY0-346" fmla="*/ 58090 h 663933"/>
              <a:gd name="connsiteX1-347" fmla="*/ 571432 w 677145"/>
              <a:gd name="connsiteY1-348" fmla="*/ 16673 h 663933"/>
              <a:gd name="connsiteX2-349" fmla="*/ 659670 w 677145"/>
              <a:gd name="connsiteY2-350" fmla="*/ 330492 h 663933"/>
              <a:gd name="connsiteX3-351" fmla="*/ 559815 w 677145"/>
              <a:gd name="connsiteY3-352" fmla="*/ 663933 h 663933"/>
              <a:gd name="connsiteX4-353" fmla="*/ 3176 w 677145"/>
              <a:gd name="connsiteY4-354" fmla="*/ 330492 h 663933"/>
              <a:gd name="connsiteX5-355" fmla="*/ 62645 w 677145"/>
              <a:gd name="connsiteY5-356" fmla="*/ 127576 h 663933"/>
              <a:gd name="connsiteX0-357" fmla="*/ 101940 w 644966"/>
              <a:gd name="connsiteY0-358" fmla="*/ 58090 h 685888"/>
              <a:gd name="connsiteX1-359" fmla="*/ 545294 w 644966"/>
              <a:gd name="connsiteY1-360" fmla="*/ 16673 h 685888"/>
              <a:gd name="connsiteX2-361" fmla="*/ 633532 w 644966"/>
              <a:gd name="connsiteY2-362" fmla="*/ 330492 h 685888"/>
              <a:gd name="connsiteX3-363" fmla="*/ 533677 w 644966"/>
              <a:gd name="connsiteY3-364" fmla="*/ 663933 h 685888"/>
              <a:gd name="connsiteX4-365" fmla="*/ 10874 w 644966"/>
              <a:gd name="connsiteY4-366" fmla="*/ 575801 h 685888"/>
              <a:gd name="connsiteX5-367" fmla="*/ 36507 w 644966"/>
              <a:gd name="connsiteY5-368" fmla="*/ 127576 h 685888"/>
              <a:gd name="connsiteX0-369" fmla="*/ 101940 w 642626"/>
              <a:gd name="connsiteY0-370" fmla="*/ 58090 h 654766"/>
              <a:gd name="connsiteX1-371" fmla="*/ 545294 w 642626"/>
              <a:gd name="connsiteY1-372" fmla="*/ 16673 h 654766"/>
              <a:gd name="connsiteX2-373" fmla="*/ 633532 w 642626"/>
              <a:gd name="connsiteY2-374" fmla="*/ 330492 h 654766"/>
              <a:gd name="connsiteX3-375" fmla="*/ 567513 w 642626"/>
              <a:gd name="connsiteY3-376" fmla="*/ 613179 h 654766"/>
              <a:gd name="connsiteX4-377" fmla="*/ 10874 w 642626"/>
              <a:gd name="connsiteY4-378" fmla="*/ 575801 h 654766"/>
              <a:gd name="connsiteX5-379" fmla="*/ 36507 w 642626"/>
              <a:gd name="connsiteY5-380" fmla="*/ 127576 h 654766"/>
              <a:gd name="connsiteX0-381" fmla="*/ 101940 w 642626"/>
              <a:gd name="connsiteY0-382" fmla="*/ 30477 h 627153"/>
              <a:gd name="connsiteX1-383" fmla="*/ 545294 w 642626"/>
              <a:gd name="connsiteY1-384" fmla="*/ 31354 h 627153"/>
              <a:gd name="connsiteX2-385" fmla="*/ 633532 w 642626"/>
              <a:gd name="connsiteY2-386" fmla="*/ 302879 h 627153"/>
              <a:gd name="connsiteX3-387" fmla="*/ 567513 w 642626"/>
              <a:gd name="connsiteY3-388" fmla="*/ 585566 h 627153"/>
              <a:gd name="connsiteX4-389" fmla="*/ 10874 w 642626"/>
              <a:gd name="connsiteY4-390" fmla="*/ 548188 h 627153"/>
              <a:gd name="connsiteX5-391" fmla="*/ 36507 w 642626"/>
              <a:gd name="connsiteY5-392" fmla="*/ 99963 h 627153"/>
              <a:gd name="connsiteX0-393" fmla="*/ 101940 w 641803"/>
              <a:gd name="connsiteY0-394" fmla="*/ 32533 h 629209"/>
              <a:gd name="connsiteX1-395" fmla="*/ 545294 w 641803"/>
              <a:gd name="connsiteY1-396" fmla="*/ 33410 h 629209"/>
              <a:gd name="connsiteX2-397" fmla="*/ 633532 w 641803"/>
              <a:gd name="connsiteY2-398" fmla="*/ 304935 h 629209"/>
              <a:gd name="connsiteX3-399" fmla="*/ 567513 w 641803"/>
              <a:gd name="connsiteY3-400" fmla="*/ 587622 h 629209"/>
              <a:gd name="connsiteX4-401" fmla="*/ 10874 w 641803"/>
              <a:gd name="connsiteY4-402" fmla="*/ 550244 h 629209"/>
              <a:gd name="connsiteX5-403" fmla="*/ 36507 w 641803"/>
              <a:gd name="connsiteY5-404" fmla="*/ 102019 h 629209"/>
              <a:gd name="connsiteX0-405" fmla="*/ 93785 w 633648"/>
              <a:gd name="connsiteY0-406" fmla="*/ 32533 h 629209"/>
              <a:gd name="connsiteX1-407" fmla="*/ 537139 w 633648"/>
              <a:gd name="connsiteY1-408" fmla="*/ 33410 h 629209"/>
              <a:gd name="connsiteX2-409" fmla="*/ 625377 w 633648"/>
              <a:gd name="connsiteY2-410" fmla="*/ 304935 h 629209"/>
              <a:gd name="connsiteX3-411" fmla="*/ 559358 w 633648"/>
              <a:gd name="connsiteY3-412" fmla="*/ 587622 h 629209"/>
              <a:gd name="connsiteX4-413" fmla="*/ 2719 w 633648"/>
              <a:gd name="connsiteY4-414" fmla="*/ 550244 h 629209"/>
              <a:gd name="connsiteX5-415" fmla="*/ 28352 w 633648"/>
              <a:gd name="connsiteY5-416" fmla="*/ 102019 h 629209"/>
              <a:gd name="connsiteX0-417" fmla="*/ 103603 w 643466"/>
              <a:gd name="connsiteY0-418" fmla="*/ 32533 h 629209"/>
              <a:gd name="connsiteX1-419" fmla="*/ 546957 w 643466"/>
              <a:gd name="connsiteY1-420" fmla="*/ 33410 h 629209"/>
              <a:gd name="connsiteX2-421" fmla="*/ 635195 w 643466"/>
              <a:gd name="connsiteY2-422" fmla="*/ 304935 h 629209"/>
              <a:gd name="connsiteX3-423" fmla="*/ 569176 w 643466"/>
              <a:gd name="connsiteY3-424" fmla="*/ 587622 h 629209"/>
              <a:gd name="connsiteX4-425" fmla="*/ 12537 w 643466"/>
              <a:gd name="connsiteY4-426" fmla="*/ 550244 h 629209"/>
              <a:gd name="connsiteX5-427" fmla="*/ 4334 w 643466"/>
              <a:gd name="connsiteY5-428" fmla="*/ 102019 h 629209"/>
              <a:gd name="connsiteX0-429" fmla="*/ 103603 w 643466"/>
              <a:gd name="connsiteY0-430" fmla="*/ 32533 h 613248"/>
              <a:gd name="connsiteX1-431" fmla="*/ 546957 w 643466"/>
              <a:gd name="connsiteY1-432" fmla="*/ 33410 h 613248"/>
              <a:gd name="connsiteX2-433" fmla="*/ 635195 w 643466"/>
              <a:gd name="connsiteY2-434" fmla="*/ 304935 h 613248"/>
              <a:gd name="connsiteX3-435" fmla="*/ 569176 w 643466"/>
              <a:gd name="connsiteY3-436" fmla="*/ 587622 h 613248"/>
              <a:gd name="connsiteX4-437" fmla="*/ 12537 w 643466"/>
              <a:gd name="connsiteY4-438" fmla="*/ 518643 h 613248"/>
              <a:gd name="connsiteX5-439" fmla="*/ 4334 w 643466"/>
              <a:gd name="connsiteY5-440" fmla="*/ 102019 h 613248"/>
              <a:gd name="connsiteX0-441" fmla="*/ 103603 w 622280"/>
              <a:gd name="connsiteY0-442" fmla="*/ 51723 h 632438"/>
              <a:gd name="connsiteX1-443" fmla="*/ 546957 w 622280"/>
              <a:gd name="connsiteY1-444" fmla="*/ 52600 h 632438"/>
              <a:gd name="connsiteX2-445" fmla="*/ 569176 w 622280"/>
              <a:gd name="connsiteY2-446" fmla="*/ 606812 h 632438"/>
              <a:gd name="connsiteX3-447" fmla="*/ 12537 w 622280"/>
              <a:gd name="connsiteY3-448" fmla="*/ 537833 h 632438"/>
              <a:gd name="connsiteX4-449" fmla="*/ 4334 w 622280"/>
              <a:gd name="connsiteY4-450" fmla="*/ 121209 h 632438"/>
              <a:gd name="connsiteX0-451" fmla="*/ 103603 w 640916"/>
              <a:gd name="connsiteY0-452" fmla="*/ 51277 h 628066"/>
              <a:gd name="connsiteX1-453" fmla="*/ 546957 w 640916"/>
              <a:gd name="connsiteY1-454" fmla="*/ 52154 h 628066"/>
              <a:gd name="connsiteX2-455" fmla="*/ 595444 w 640916"/>
              <a:gd name="connsiteY2-456" fmla="*/ 600046 h 628066"/>
              <a:gd name="connsiteX3-457" fmla="*/ 12537 w 640916"/>
              <a:gd name="connsiteY3-458" fmla="*/ 537387 h 628066"/>
              <a:gd name="connsiteX4-459" fmla="*/ 4334 w 640916"/>
              <a:gd name="connsiteY4-460" fmla="*/ 120763 h 628066"/>
              <a:gd name="connsiteX0-461" fmla="*/ 103603 w 629940"/>
              <a:gd name="connsiteY0-462" fmla="*/ 26437 h 603226"/>
              <a:gd name="connsiteX1-463" fmla="*/ 546957 w 629940"/>
              <a:gd name="connsiteY1-464" fmla="*/ 27314 h 603226"/>
              <a:gd name="connsiteX2-465" fmla="*/ 595444 w 629940"/>
              <a:gd name="connsiteY2-466" fmla="*/ 575206 h 603226"/>
              <a:gd name="connsiteX3-467" fmla="*/ 12537 w 629940"/>
              <a:gd name="connsiteY3-468" fmla="*/ 512547 h 603226"/>
              <a:gd name="connsiteX4-469" fmla="*/ 4334 w 629940"/>
              <a:gd name="connsiteY4-470" fmla="*/ 95923 h 603226"/>
              <a:gd name="connsiteX0-471" fmla="*/ 103603 w 651443"/>
              <a:gd name="connsiteY0-472" fmla="*/ 20041 h 614843"/>
              <a:gd name="connsiteX1-473" fmla="*/ 608249 w 651443"/>
              <a:gd name="connsiteY1-474" fmla="*/ 39879 h 614843"/>
              <a:gd name="connsiteX2-475" fmla="*/ 595444 w 651443"/>
              <a:gd name="connsiteY2-476" fmla="*/ 568810 h 614843"/>
              <a:gd name="connsiteX3-477" fmla="*/ 12537 w 651443"/>
              <a:gd name="connsiteY3-478" fmla="*/ 506151 h 614843"/>
              <a:gd name="connsiteX4-479" fmla="*/ 4334 w 651443"/>
              <a:gd name="connsiteY4-480" fmla="*/ 89527 h 614843"/>
              <a:gd name="connsiteX0-481" fmla="*/ 103603 w 640788"/>
              <a:gd name="connsiteY0-482" fmla="*/ 20041 h 614843"/>
              <a:gd name="connsiteX1-483" fmla="*/ 581981 w 640788"/>
              <a:gd name="connsiteY1-484" fmla="*/ 39879 h 614843"/>
              <a:gd name="connsiteX2-485" fmla="*/ 595444 w 640788"/>
              <a:gd name="connsiteY2-486" fmla="*/ 568810 h 614843"/>
              <a:gd name="connsiteX3-487" fmla="*/ 12537 w 640788"/>
              <a:gd name="connsiteY3-488" fmla="*/ 506151 h 614843"/>
              <a:gd name="connsiteX4-489" fmla="*/ 4334 w 640788"/>
              <a:gd name="connsiteY4-490" fmla="*/ 89527 h 614843"/>
              <a:gd name="connsiteX0-491" fmla="*/ 103603 w 673655"/>
              <a:gd name="connsiteY0-492" fmla="*/ 38763 h 618146"/>
              <a:gd name="connsiteX1-493" fmla="*/ 581981 w 673655"/>
              <a:gd name="connsiteY1-494" fmla="*/ 58601 h 618146"/>
              <a:gd name="connsiteX2-495" fmla="*/ 621713 w 673655"/>
              <a:gd name="connsiteY2-496" fmla="*/ 562250 h 618146"/>
              <a:gd name="connsiteX3-497" fmla="*/ 12537 w 673655"/>
              <a:gd name="connsiteY3-498" fmla="*/ 524873 h 618146"/>
              <a:gd name="connsiteX4-499" fmla="*/ 4334 w 673655"/>
              <a:gd name="connsiteY4-500" fmla="*/ 108249 h 618146"/>
              <a:gd name="connsiteX0-501" fmla="*/ 103603 w 654750"/>
              <a:gd name="connsiteY0-502" fmla="*/ 38763 h 605787"/>
              <a:gd name="connsiteX1-503" fmla="*/ 581981 w 654750"/>
              <a:gd name="connsiteY1-504" fmla="*/ 58601 h 605787"/>
              <a:gd name="connsiteX2-505" fmla="*/ 621713 w 654750"/>
              <a:gd name="connsiteY2-506" fmla="*/ 562250 h 605787"/>
              <a:gd name="connsiteX3-507" fmla="*/ 12537 w 654750"/>
              <a:gd name="connsiteY3-508" fmla="*/ 524873 h 605787"/>
              <a:gd name="connsiteX4-509" fmla="*/ 4334 w 654750"/>
              <a:gd name="connsiteY4-510" fmla="*/ 108249 h 605787"/>
              <a:gd name="connsiteX0-511" fmla="*/ 103603 w 643734"/>
              <a:gd name="connsiteY0-512" fmla="*/ 31800 h 598824"/>
              <a:gd name="connsiteX1-513" fmla="*/ 581981 w 643734"/>
              <a:gd name="connsiteY1-514" fmla="*/ 51638 h 598824"/>
              <a:gd name="connsiteX2-515" fmla="*/ 621713 w 643734"/>
              <a:gd name="connsiteY2-516" fmla="*/ 555287 h 598824"/>
              <a:gd name="connsiteX3-517" fmla="*/ 12537 w 643734"/>
              <a:gd name="connsiteY3-518" fmla="*/ 517910 h 598824"/>
              <a:gd name="connsiteX4-519" fmla="*/ 4334 w 643734"/>
              <a:gd name="connsiteY4-520" fmla="*/ 101286 h 598824"/>
              <a:gd name="connsiteX0-521" fmla="*/ 103603 w 643734"/>
              <a:gd name="connsiteY0-522" fmla="*/ 24551 h 591575"/>
              <a:gd name="connsiteX1-523" fmla="*/ 581981 w 643734"/>
              <a:gd name="connsiteY1-524" fmla="*/ 44389 h 591575"/>
              <a:gd name="connsiteX2-525" fmla="*/ 621713 w 643734"/>
              <a:gd name="connsiteY2-526" fmla="*/ 548038 h 591575"/>
              <a:gd name="connsiteX3-527" fmla="*/ 12537 w 643734"/>
              <a:gd name="connsiteY3-528" fmla="*/ 510661 h 591575"/>
              <a:gd name="connsiteX4-529" fmla="*/ 4334 w 643734"/>
              <a:gd name="connsiteY4-530" fmla="*/ 94037 h 591575"/>
              <a:gd name="connsiteX0-531" fmla="*/ 103603 w 643734"/>
              <a:gd name="connsiteY0-532" fmla="*/ 20135 h 587159"/>
              <a:gd name="connsiteX1-533" fmla="*/ 581981 w 643734"/>
              <a:gd name="connsiteY1-534" fmla="*/ 39973 h 587159"/>
              <a:gd name="connsiteX2-535" fmla="*/ 621713 w 643734"/>
              <a:gd name="connsiteY2-536" fmla="*/ 543622 h 587159"/>
              <a:gd name="connsiteX3-537" fmla="*/ 12537 w 643734"/>
              <a:gd name="connsiteY3-538" fmla="*/ 506245 h 587159"/>
              <a:gd name="connsiteX4-539" fmla="*/ 4334 w 643734"/>
              <a:gd name="connsiteY4-540" fmla="*/ 89621 h 587159"/>
              <a:gd name="connsiteX0-541" fmla="*/ 51067 w 657504"/>
              <a:gd name="connsiteY0-542" fmla="*/ 31623 h 592327"/>
              <a:gd name="connsiteX1-543" fmla="*/ 581981 w 657504"/>
              <a:gd name="connsiteY1-544" fmla="*/ 45141 h 592327"/>
              <a:gd name="connsiteX2-545" fmla="*/ 621713 w 657504"/>
              <a:gd name="connsiteY2-546" fmla="*/ 548790 h 592327"/>
              <a:gd name="connsiteX3-547" fmla="*/ 12537 w 657504"/>
              <a:gd name="connsiteY3-548" fmla="*/ 511413 h 592327"/>
              <a:gd name="connsiteX4-549" fmla="*/ 4334 w 657504"/>
              <a:gd name="connsiteY4-550" fmla="*/ 94789 h 592327"/>
              <a:gd name="connsiteX0-551" fmla="*/ 51067 w 676118"/>
              <a:gd name="connsiteY0-552" fmla="*/ 31623 h 604686"/>
              <a:gd name="connsiteX1-553" fmla="*/ 581981 w 676118"/>
              <a:gd name="connsiteY1-554" fmla="*/ 45141 h 604686"/>
              <a:gd name="connsiteX2-555" fmla="*/ 621713 w 676118"/>
              <a:gd name="connsiteY2-556" fmla="*/ 548790 h 604686"/>
              <a:gd name="connsiteX3-557" fmla="*/ 12537 w 676118"/>
              <a:gd name="connsiteY3-558" fmla="*/ 511413 h 604686"/>
              <a:gd name="connsiteX4-559" fmla="*/ 4334 w 676118"/>
              <a:gd name="connsiteY4-560" fmla="*/ 94789 h 604686"/>
              <a:gd name="connsiteX0-561" fmla="*/ 51067 w 659741"/>
              <a:gd name="connsiteY0-562" fmla="*/ 18182 h 591245"/>
              <a:gd name="connsiteX1-563" fmla="*/ 581981 w 659741"/>
              <a:gd name="connsiteY1-564" fmla="*/ 31700 h 591245"/>
              <a:gd name="connsiteX2-565" fmla="*/ 621713 w 659741"/>
              <a:gd name="connsiteY2-566" fmla="*/ 535349 h 591245"/>
              <a:gd name="connsiteX3-567" fmla="*/ 12537 w 659741"/>
              <a:gd name="connsiteY3-568" fmla="*/ 497972 h 591245"/>
              <a:gd name="connsiteX4-569" fmla="*/ 4334 w 659741"/>
              <a:gd name="connsiteY4-570" fmla="*/ 81348 h 591245"/>
              <a:gd name="connsiteX0-571" fmla="*/ 51067 w 671131"/>
              <a:gd name="connsiteY0-572" fmla="*/ 18182 h 591245"/>
              <a:gd name="connsiteX1-573" fmla="*/ 617005 w 671131"/>
              <a:gd name="connsiteY1-574" fmla="*/ 31700 h 591245"/>
              <a:gd name="connsiteX2-575" fmla="*/ 621713 w 671131"/>
              <a:gd name="connsiteY2-576" fmla="*/ 535349 h 591245"/>
              <a:gd name="connsiteX3-577" fmla="*/ 12537 w 671131"/>
              <a:gd name="connsiteY3-578" fmla="*/ 497972 h 591245"/>
              <a:gd name="connsiteX4-579" fmla="*/ 4334 w 671131"/>
              <a:gd name="connsiteY4-580" fmla="*/ 81348 h 591245"/>
              <a:gd name="connsiteX0-581" fmla="*/ 51067 w 648099"/>
              <a:gd name="connsiteY0-582" fmla="*/ 18182 h 578886"/>
              <a:gd name="connsiteX1-583" fmla="*/ 617005 w 648099"/>
              <a:gd name="connsiteY1-584" fmla="*/ 31700 h 578886"/>
              <a:gd name="connsiteX2-585" fmla="*/ 621713 w 648099"/>
              <a:gd name="connsiteY2-586" fmla="*/ 535349 h 578886"/>
              <a:gd name="connsiteX3-587" fmla="*/ 12537 w 648099"/>
              <a:gd name="connsiteY3-588" fmla="*/ 497972 h 578886"/>
              <a:gd name="connsiteX4-589" fmla="*/ 4334 w 648099"/>
              <a:gd name="connsiteY4-590" fmla="*/ 81348 h 578886"/>
              <a:gd name="connsiteX0-591" fmla="*/ 51067 w 648099"/>
              <a:gd name="connsiteY0-592" fmla="*/ 18182 h 565791"/>
              <a:gd name="connsiteX1-593" fmla="*/ 617005 w 648099"/>
              <a:gd name="connsiteY1-594" fmla="*/ 31700 h 565791"/>
              <a:gd name="connsiteX2-595" fmla="*/ 621713 w 648099"/>
              <a:gd name="connsiteY2-596" fmla="*/ 535349 h 565791"/>
              <a:gd name="connsiteX3-597" fmla="*/ 12537 w 648099"/>
              <a:gd name="connsiteY3-598" fmla="*/ 497972 h 565791"/>
              <a:gd name="connsiteX4-599" fmla="*/ 4334 w 648099"/>
              <a:gd name="connsiteY4-600" fmla="*/ 81348 h 565791"/>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648099" h="565791">
                <a:moveTo>
                  <a:pt x="51067" y="18182"/>
                </a:moveTo>
                <a:cubicBezTo>
                  <a:pt x="281003" y="7261"/>
                  <a:pt x="591945" y="-22893"/>
                  <a:pt x="617005" y="31700"/>
                </a:cubicBezTo>
                <a:cubicBezTo>
                  <a:pt x="642065" y="86293"/>
                  <a:pt x="669922" y="489239"/>
                  <a:pt x="621713" y="535349"/>
                </a:cubicBezTo>
                <a:cubicBezTo>
                  <a:pt x="573504" y="581459"/>
                  <a:pt x="32838" y="579874"/>
                  <a:pt x="12537" y="497972"/>
                </a:cubicBezTo>
                <a:cubicBezTo>
                  <a:pt x="992" y="378148"/>
                  <a:pt x="-4426" y="189998"/>
                  <a:pt x="4334" y="81348"/>
                </a:cubicBezTo>
              </a:path>
            </a:pathLst>
          </a:custGeom>
          <a:ln w="22225" cap="rnd">
            <a:solidFill>
              <a:schemeClr val="tx1">
                <a:lumMod val="75000"/>
                <a:lumOff val="25000"/>
              </a:schemeClr>
            </a:solidFill>
            <a:prstDash val="solid"/>
            <a:round/>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r>
              <a:rPr lang="en-US" altLang="zh-CN" spc="-300" dirty="0">
                <a:solidFill>
                  <a:schemeClr val="tx1">
                    <a:lumMod val="95000"/>
                    <a:lumOff val="5000"/>
                  </a:schemeClr>
                </a:solidFill>
                <a:latin typeface="仓耳青禾体-谷力 W05" panose="02020400000000000000" pitchFamily="18" charset="-122"/>
                <a:ea typeface="仓耳青禾体-谷力 W05" panose="02020400000000000000" pitchFamily="18" charset="-122"/>
                <a:cs typeface="+mn-ea"/>
                <a:sym typeface="+mn-lt"/>
              </a:rPr>
              <a:t>Scene 4</a:t>
            </a:r>
            <a:endParaRPr lang="en-US" altLang="zh-CN" spc="-300" dirty="0">
              <a:solidFill>
                <a:schemeClr val="tx1">
                  <a:lumMod val="95000"/>
                  <a:lumOff val="5000"/>
                </a:schemeClr>
              </a:solidFill>
              <a:latin typeface="仓耳青禾体-谷力 W05" panose="02020400000000000000" pitchFamily="18" charset="-122"/>
              <a:ea typeface="仓耳青禾体-谷力 W05" panose="02020400000000000000" pitchFamily="18" charset="-122"/>
              <a:cs typeface="+mn-ea"/>
              <a:sym typeface="+mn-lt"/>
            </a:endParaRPr>
          </a:p>
        </p:txBody>
      </p:sp>
      <p:sp>
        <p:nvSpPr>
          <p:cNvPr id="6" name="文本框 5"/>
          <p:cNvSpPr txBox="1"/>
          <p:nvPr/>
        </p:nvSpPr>
        <p:spPr>
          <a:xfrm>
            <a:off x="711200" y="629920"/>
            <a:ext cx="7606665" cy="460375"/>
          </a:xfrm>
          <a:prstGeom prst="rect">
            <a:avLst/>
          </a:prstGeom>
          <a:noFill/>
        </p:spPr>
        <p:txBody>
          <a:bodyPr wrap="square" rtlCol="0" anchor="t">
            <a:spAutoFit/>
          </a:bodyPr>
          <a:p>
            <a:r>
              <a:rPr lang="en-US" altLang="zh-CN" sz="2400"/>
              <a:t>Screenshot of the animation process of the road scene</a:t>
            </a:r>
            <a:r>
              <a:rPr lang="en-US" altLang="zh-CN"/>
              <a:t> </a:t>
            </a:r>
            <a:endParaRPr lang="zh-CN" altLang="en-US"/>
          </a:p>
        </p:txBody>
      </p:sp>
      <p:pic>
        <p:nvPicPr>
          <p:cNvPr id="2" name="图片 1" descr="20d1a004aa97a8ff30ccacc395733a57"/>
          <p:cNvPicPr>
            <a:picLocks noChangeAspect="1"/>
          </p:cNvPicPr>
          <p:nvPr>
            <p:custDataLst>
              <p:tags r:id="rId6"/>
            </p:custDataLst>
          </p:nvPr>
        </p:nvPicPr>
        <p:blipFill>
          <a:blip r:embed="rId7"/>
          <a:stretch>
            <a:fillRect/>
          </a:stretch>
        </p:blipFill>
        <p:spPr>
          <a:xfrm>
            <a:off x="1598295" y="1478915"/>
            <a:ext cx="4337050" cy="2451735"/>
          </a:xfrm>
          <a:prstGeom prst="rect">
            <a:avLst/>
          </a:prstGeom>
        </p:spPr>
      </p:pic>
      <p:pic>
        <p:nvPicPr>
          <p:cNvPr id="3" name="图片 2" descr="82347bc18f96a02806ac4a09285c929c"/>
          <p:cNvPicPr>
            <a:picLocks noChangeAspect="1"/>
          </p:cNvPicPr>
          <p:nvPr>
            <p:custDataLst>
              <p:tags r:id="rId8"/>
            </p:custDataLst>
          </p:nvPr>
        </p:nvPicPr>
        <p:blipFill>
          <a:blip r:embed="rId9"/>
          <a:stretch>
            <a:fillRect/>
          </a:stretch>
        </p:blipFill>
        <p:spPr>
          <a:xfrm>
            <a:off x="7220585" y="1478915"/>
            <a:ext cx="4389120" cy="2480310"/>
          </a:xfrm>
          <a:prstGeom prst="rect">
            <a:avLst/>
          </a:prstGeom>
        </p:spPr>
      </p:pic>
      <p:pic>
        <p:nvPicPr>
          <p:cNvPr id="5" name="图片 4" descr="780c2b7df0a6132106768fcd5c9afa67"/>
          <p:cNvPicPr>
            <a:picLocks noChangeAspect="1"/>
          </p:cNvPicPr>
          <p:nvPr>
            <p:custDataLst>
              <p:tags r:id="rId10"/>
            </p:custDataLst>
          </p:nvPr>
        </p:nvPicPr>
        <p:blipFill>
          <a:blip r:embed="rId11"/>
          <a:stretch>
            <a:fillRect/>
          </a:stretch>
        </p:blipFill>
        <p:spPr>
          <a:xfrm>
            <a:off x="1598295" y="4117975"/>
            <a:ext cx="4334510" cy="2449830"/>
          </a:xfrm>
          <a:prstGeom prst="rect">
            <a:avLst/>
          </a:prstGeom>
        </p:spPr>
      </p:pic>
      <p:pic>
        <p:nvPicPr>
          <p:cNvPr id="10" name="图片 9" descr="82fc5172f72e0d52170c10356f77f241"/>
          <p:cNvPicPr>
            <a:picLocks noChangeAspect="1"/>
          </p:cNvPicPr>
          <p:nvPr>
            <p:custDataLst>
              <p:tags r:id="rId12"/>
            </p:custDataLst>
          </p:nvPr>
        </p:nvPicPr>
        <p:blipFill>
          <a:blip r:embed="rId13"/>
          <a:stretch>
            <a:fillRect/>
          </a:stretch>
        </p:blipFill>
        <p:spPr>
          <a:xfrm>
            <a:off x="7223125" y="4109720"/>
            <a:ext cx="4388485" cy="2479675"/>
          </a:xfrm>
          <a:prstGeom prst="rect">
            <a:avLst/>
          </a:prstGeom>
        </p:spPr>
      </p:pic>
    </p:spTree>
    <p:custDataLst>
      <p:tags r:id="rId14"/>
    </p:custData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a:blip r:embed="rId1"/>
          <a:stretch>
            <a:fillRect/>
          </a:stretch>
        </a:blipFill>
        <a:effectLst/>
      </p:bgPr>
    </p:bg>
    <p:spTree>
      <p:nvGrpSpPr>
        <p:cNvPr id="1" name=""/>
        <p:cNvGrpSpPr/>
        <p:nvPr/>
      </p:nvGrpSpPr>
      <p:grpSpPr/>
      <p:sp>
        <p:nvSpPr>
          <p:cNvPr id="2" name="文本框 1"/>
          <p:cNvSpPr txBox="1"/>
          <p:nvPr/>
        </p:nvSpPr>
        <p:spPr>
          <a:xfrm>
            <a:off x="762000" y="476250"/>
            <a:ext cx="8655050" cy="460375"/>
          </a:xfrm>
          <a:prstGeom prst="rect">
            <a:avLst/>
          </a:prstGeom>
          <a:noFill/>
        </p:spPr>
        <p:txBody>
          <a:bodyPr wrap="square" rtlCol="0" anchor="t">
            <a:spAutoFit/>
          </a:bodyPr>
          <a:p>
            <a:r>
              <a:rPr lang="en-US" altLang="zh-CN" sz="2400"/>
              <a:t>Scene 2: Hospital Scene Animation (1 minute)</a:t>
            </a:r>
            <a:endParaRPr lang="en-US" altLang="zh-CN" sz="2400"/>
          </a:p>
        </p:txBody>
      </p:sp>
      <p:sp>
        <p:nvSpPr>
          <p:cNvPr id="3" name="文本框 2"/>
          <p:cNvSpPr txBox="1"/>
          <p:nvPr/>
        </p:nvSpPr>
        <p:spPr>
          <a:xfrm>
            <a:off x="1079500" y="1892300"/>
            <a:ext cx="6096000" cy="398780"/>
          </a:xfrm>
          <a:prstGeom prst="rect">
            <a:avLst/>
          </a:prstGeom>
          <a:noFill/>
        </p:spPr>
        <p:txBody>
          <a:bodyPr wrap="square" rtlCol="0" anchor="t">
            <a:spAutoFit/>
          </a:bodyPr>
          <a:p>
            <a:r>
              <a:rPr lang="en-US" altLang="zh-CN" sz="2000">
                <a:solidFill>
                  <a:schemeClr val="tx1">
                    <a:lumMod val="65000"/>
                    <a:lumOff val="35000"/>
                  </a:schemeClr>
                </a:solidFill>
              </a:rPr>
              <a:t>Releasing repressed emotions</a:t>
            </a:r>
            <a:endParaRPr lang="en-US" altLang="zh-CN" sz="2000">
              <a:solidFill>
                <a:schemeClr val="tx1">
                  <a:lumMod val="65000"/>
                  <a:lumOff val="35000"/>
                </a:schemeClr>
              </a:solidFill>
            </a:endParaRPr>
          </a:p>
        </p:txBody>
      </p:sp>
      <p:sp>
        <p:nvSpPr>
          <p:cNvPr id="5" name="文本框 4"/>
          <p:cNvSpPr txBox="1"/>
          <p:nvPr/>
        </p:nvSpPr>
        <p:spPr>
          <a:xfrm>
            <a:off x="1041400" y="3246755"/>
            <a:ext cx="7429500" cy="1198880"/>
          </a:xfrm>
          <a:prstGeom prst="rect">
            <a:avLst/>
          </a:prstGeom>
          <a:noFill/>
        </p:spPr>
        <p:txBody>
          <a:bodyPr wrap="square" rtlCol="0" anchor="t">
            <a:spAutoFit/>
          </a:bodyPr>
          <a:p>
            <a:r>
              <a:rPr lang="en-US" altLang="zh-CN">
                <a:solidFill>
                  <a:schemeClr val="tx1">
                    <a:lumMod val="65000"/>
                    <a:lumOff val="35000"/>
                  </a:schemeClr>
                </a:solidFill>
              </a:rPr>
              <a:t>The hospital scene is a relatively enclosed indoor space, lasting for 1 minute. The focus of the animation shifts to the subtle movements of the characters' bodies and shifts in their center of gravity, in order to convey the oppressive or tense emotions in a specific environment.</a:t>
            </a:r>
            <a:endParaRPr lang="en-US" altLang="zh-CN">
              <a:solidFill>
                <a:schemeClr val="tx1">
                  <a:lumMod val="65000"/>
                  <a:lumOff val="35000"/>
                </a:schemeClr>
              </a:solidFill>
            </a:endParaRPr>
          </a:p>
        </p:txBody>
      </p:sp>
      <p:grpSp>
        <p:nvGrpSpPr>
          <p:cNvPr id="48" name="Group 5"/>
          <p:cNvGrpSpPr>
            <a:grpSpLocks noChangeAspect="1"/>
          </p:cNvGrpSpPr>
          <p:nvPr/>
        </p:nvGrpSpPr>
        <p:grpSpPr bwMode="auto">
          <a:xfrm>
            <a:off x="9153902" y="2417700"/>
            <a:ext cx="2022475" cy="2643188"/>
            <a:chOff x="1430" y="1433"/>
            <a:chExt cx="1274" cy="1665"/>
          </a:xfrm>
        </p:grpSpPr>
        <p:sp>
          <p:nvSpPr>
            <p:cNvPr id="49" name="Freeform 6"/>
            <p:cNvSpPr>
              <a:spLocks noEditPoints="1"/>
            </p:cNvSpPr>
            <p:nvPr/>
          </p:nvSpPr>
          <p:spPr bwMode="auto">
            <a:xfrm>
              <a:off x="1596" y="1618"/>
              <a:ext cx="941" cy="1324"/>
            </a:xfrm>
            <a:custGeom>
              <a:avLst/>
              <a:gdLst>
                <a:gd name="T0" fmla="*/ 16 w 96"/>
                <a:gd name="T1" fmla="*/ 0 h 136"/>
                <a:gd name="T2" fmla="*/ 0 w 96"/>
                <a:gd name="T3" fmla="*/ 23 h 136"/>
                <a:gd name="T4" fmla="*/ 22 w 96"/>
                <a:gd name="T5" fmla="*/ 0 h 136"/>
                <a:gd name="T6" fmla="*/ 0 w 96"/>
                <a:gd name="T7" fmla="*/ 13 h 136"/>
                <a:gd name="T8" fmla="*/ 5 w 96"/>
                <a:gd name="T9" fmla="*/ 0 h 136"/>
                <a:gd name="T10" fmla="*/ 1 w 96"/>
                <a:gd name="T11" fmla="*/ 0 h 136"/>
                <a:gd name="T12" fmla="*/ 0 w 96"/>
                <a:gd name="T13" fmla="*/ 0 h 136"/>
                <a:gd name="T14" fmla="*/ 0 w 96"/>
                <a:gd name="T15" fmla="*/ 28 h 136"/>
                <a:gd name="T16" fmla="*/ 22 w 96"/>
                <a:gd name="T17" fmla="*/ 7 h 136"/>
                <a:gd name="T18" fmla="*/ 25 w 96"/>
                <a:gd name="T19" fmla="*/ 8 h 136"/>
                <a:gd name="T20" fmla="*/ 0 w 96"/>
                <a:gd name="T21" fmla="*/ 28 h 136"/>
                <a:gd name="T22" fmla="*/ 30 w 96"/>
                <a:gd name="T23" fmla="*/ 8 h 136"/>
                <a:gd name="T24" fmla="*/ 0 w 96"/>
                <a:gd name="T25" fmla="*/ 45 h 136"/>
                <a:gd name="T26" fmla="*/ 0 w 96"/>
                <a:gd name="T27" fmla="*/ 49 h 136"/>
                <a:gd name="T28" fmla="*/ 47 w 96"/>
                <a:gd name="T29" fmla="*/ 8 h 136"/>
                <a:gd name="T30" fmla="*/ 0 w 96"/>
                <a:gd name="T31" fmla="*/ 49 h 136"/>
                <a:gd name="T32" fmla="*/ 51 w 96"/>
                <a:gd name="T33" fmla="*/ 8 h 136"/>
                <a:gd name="T34" fmla="*/ 0 w 96"/>
                <a:gd name="T35" fmla="*/ 66 h 136"/>
                <a:gd name="T36" fmla="*/ 0 w 96"/>
                <a:gd name="T37" fmla="*/ 71 h 136"/>
                <a:gd name="T38" fmla="*/ 68 w 96"/>
                <a:gd name="T39" fmla="*/ 8 h 136"/>
                <a:gd name="T40" fmla="*/ 0 w 96"/>
                <a:gd name="T41" fmla="*/ 71 h 136"/>
                <a:gd name="T42" fmla="*/ 73 w 96"/>
                <a:gd name="T43" fmla="*/ 8 h 136"/>
                <a:gd name="T44" fmla="*/ 81 w 96"/>
                <a:gd name="T45" fmla="*/ 0 h 136"/>
                <a:gd name="T46" fmla="*/ 0 w 96"/>
                <a:gd name="T47" fmla="*/ 88 h 136"/>
                <a:gd name="T48" fmla="*/ 0 w 96"/>
                <a:gd name="T49" fmla="*/ 92 h 136"/>
                <a:gd name="T50" fmla="*/ 96 w 96"/>
                <a:gd name="T51" fmla="*/ 0 h 136"/>
                <a:gd name="T52" fmla="*/ 0 w 96"/>
                <a:gd name="T53" fmla="*/ 98 h 136"/>
                <a:gd name="T54" fmla="*/ 0 w 96"/>
                <a:gd name="T55" fmla="*/ 103 h 136"/>
                <a:gd name="T56" fmla="*/ 96 w 96"/>
                <a:gd name="T57" fmla="*/ 12 h 136"/>
                <a:gd name="T58" fmla="*/ 0 w 96"/>
                <a:gd name="T59" fmla="*/ 103 h 136"/>
                <a:gd name="T60" fmla="*/ 96 w 96"/>
                <a:gd name="T61" fmla="*/ 17 h 136"/>
                <a:gd name="T62" fmla="*/ 0 w 96"/>
                <a:gd name="T63" fmla="*/ 120 h 136"/>
                <a:gd name="T64" fmla="*/ 0 w 96"/>
                <a:gd name="T65" fmla="*/ 124 h 136"/>
                <a:gd name="T66" fmla="*/ 96 w 96"/>
                <a:gd name="T67" fmla="*/ 34 h 136"/>
                <a:gd name="T68" fmla="*/ 0 w 96"/>
                <a:gd name="T69" fmla="*/ 124 h 136"/>
                <a:gd name="T70" fmla="*/ 0 w 96"/>
                <a:gd name="T71" fmla="*/ 136 h 136"/>
                <a:gd name="T72" fmla="*/ 96 w 96"/>
                <a:gd name="T73" fmla="*/ 45 h 136"/>
                <a:gd name="T74" fmla="*/ 0 w 96"/>
                <a:gd name="T75" fmla="*/ 135 h 136"/>
                <a:gd name="T76" fmla="*/ 15 w 96"/>
                <a:gd name="T77" fmla="*/ 136 h 136"/>
                <a:gd name="T78" fmla="*/ 96 w 96"/>
                <a:gd name="T79" fmla="*/ 49 h 136"/>
                <a:gd name="T80" fmla="*/ 20 w 96"/>
                <a:gd name="T81" fmla="*/ 136 h 136"/>
                <a:gd name="T82" fmla="*/ 96 w 96"/>
                <a:gd name="T83" fmla="*/ 66 h 136"/>
                <a:gd name="T84" fmla="*/ 20 w 96"/>
                <a:gd name="T85" fmla="*/ 136 h 136"/>
                <a:gd name="T86" fmla="*/ 37 w 96"/>
                <a:gd name="T87" fmla="*/ 136 h 136"/>
                <a:gd name="T88" fmla="*/ 96 w 96"/>
                <a:gd name="T89" fmla="*/ 70 h 136"/>
                <a:gd name="T90" fmla="*/ 41 w 96"/>
                <a:gd name="T91" fmla="*/ 136 h 136"/>
                <a:gd name="T92" fmla="*/ 96 w 96"/>
                <a:gd name="T93" fmla="*/ 88 h 136"/>
                <a:gd name="T94" fmla="*/ 41 w 96"/>
                <a:gd name="T95" fmla="*/ 136 h 136"/>
                <a:gd name="T96" fmla="*/ 58 w 96"/>
                <a:gd name="T97" fmla="*/ 136 h 136"/>
                <a:gd name="T98" fmla="*/ 96 w 96"/>
                <a:gd name="T99" fmla="*/ 92 h 136"/>
                <a:gd name="T100" fmla="*/ 63 w 96"/>
                <a:gd name="T101" fmla="*/ 136 h 136"/>
                <a:gd name="T102" fmla="*/ 96 w 96"/>
                <a:gd name="T103" fmla="*/ 109 h 136"/>
                <a:gd name="T104" fmla="*/ 63 w 96"/>
                <a:gd name="T105" fmla="*/ 136 h 136"/>
                <a:gd name="T106" fmla="*/ 80 w 96"/>
                <a:gd name="T107" fmla="*/ 136 h 136"/>
                <a:gd name="T108" fmla="*/ 96 w 96"/>
                <a:gd name="T109" fmla="*/ 113 h 136"/>
                <a:gd name="T110" fmla="*/ 84 w 96"/>
                <a:gd name="T111" fmla="*/ 136 h 136"/>
                <a:gd name="T112" fmla="*/ 96 w 96"/>
                <a:gd name="T113" fmla="*/ 130 h 136"/>
                <a:gd name="T114" fmla="*/ 84 w 96"/>
                <a:gd name="T115" fmla="*/ 136 h 136"/>
                <a:gd name="T116" fmla="*/ 96 w 96"/>
                <a:gd name="T117" fmla="*/ 135 h 136"/>
                <a:gd name="T118" fmla="*/ 95 w 96"/>
                <a:gd name="T119" fmla="*/ 136 h 136"/>
                <a:gd name="T120" fmla="*/ 74 w 96"/>
                <a:gd name="T121" fmla="*/ 0 h 136"/>
                <a:gd name="T122" fmla="*/ 76 w 96"/>
                <a:gd name="T123" fmla="*/ 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96" h="136">
                  <a:moveTo>
                    <a:pt x="22" y="0"/>
                  </a:moveTo>
                  <a:cubicBezTo>
                    <a:pt x="16" y="0"/>
                    <a:pt x="16" y="0"/>
                    <a:pt x="16" y="0"/>
                  </a:cubicBezTo>
                  <a:cubicBezTo>
                    <a:pt x="0" y="17"/>
                    <a:pt x="0" y="17"/>
                    <a:pt x="0" y="17"/>
                  </a:cubicBezTo>
                  <a:cubicBezTo>
                    <a:pt x="0" y="23"/>
                    <a:pt x="0" y="23"/>
                    <a:pt x="0" y="23"/>
                  </a:cubicBezTo>
                  <a:cubicBezTo>
                    <a:pt x="22" y="1"/>
                    <a:pt x="22" y="1"/>
                    <a:pt x="22" y="1"/>
                  </a:cubicBezTo>
                  <a:cubicBezTo>
                    <a:pt x="22" y="0"/>
                    <a:pt x="22" y="0"/>
                    <a:pt x="22" y="0"/>
                  </a:cubicBezTo>
                  <a:close/>
                  <a:moveTo>
                    <a:pt x="12" y="0"/>
                  </a:moveTo>
                  <a:cubicBezTo>
                    <a:pt x="0" y="13"/>
                    <a:pt x="0" y="13"/>
                    <a:pt x="0" y="13"/>
                  </a:cubicBezTo>
                  <a:cubicBezTo>
                    <a:pt x="0" y="6"/>
                    <a:pt x="0" y="6"/>
                    <a:pt x="0" y="6"/>
                  </a:cubicBezTo>
                  <a:cubicBezTo>
                    <a:pt x="5" y="0"/>
                    <a:pt x="5" y="0"/>
                    <a:pt x="5" y="0"/>
                  </a:cubicBezTo>
                  <a:cubicBezTo>
                    <a:pt x="12" y="0"/>
                    <a:pt x="12" y="0"/>
                    <a:pt x="12" y="0"/>
                  </a:cubicBezTo>
                  <a:close/>
                  <a:moveTo>
                    <a:pt x="1" y="0"/>
                  </a:moveTo>
                  <a:cubicBezTo>
                    <a:pt x="0" y="2"/>
                    <a:pt x="0" y="2"/>
                    <a:pt x="0" y="2"/>
                  </a:cubicBezTo>
                  <a:cubicBezTo>
                    <a:pt x="0" y="0"/>
                    <a:pt x="0" y="0"/>
                    <a:pt x="0" y="0"/>
                  </a:cubicBezTo>
                  <a:cubicBezTo>
                    <a:pt x="1" y="0"/>
                    <a:pt x="1" y="0"/>
                    <a:pt x="1" y="0"/>
                  </a:cubicBezTo>
                  <a:close/>
                  <a:moveTo>
                    <a:pt x="0" y="28"/>
                  </a:moveTo>
                  <a:cubicBezTo>
                    <a:pt x="22" y="6"/>
                    <a:pt x="22" y="6"/>
                    <a:pt x="22" y="6"/>
                  </a:cubicBezTo>
                  <a:cubicBezTo>
                    <a:pt x="22" y="7"/>
                    <a:pt x="22" y="7"/>
                    <a:pt x="22" y="7"/>
                  </a:cubicBezTo>
                  <a:cubicBezTo>
                    <a:pt x="22" y="8"/>
                    <a:pt x="22" y="8"/>
                    <a:pt x="23" y="8"/>
                  </a:cubicBezTo>
                  <a:cubicBezTo>
                    <a:pt x="25" y="8"/>
                    <a:pt x="25" y="8"/>
                    <a:pt x="25" y="8"/>
                  </a:cubicBezTo>
                  <a:cubicBezTo>
                    <a:pt x="0" y="34"/>
                    <a:pt x="0" y="34"/>
                    <a:pt x="0" y="34"/>
                  </a:cubicBezTo>
                  <a:cubicBezTo>
                    <a:pt x="0" y="28"/>
                    <a:pt x="0" y="28"/>
                    <a:pt x="0" y="28"/>
                  </a:cubicBezTo>
                  <a:close/>
                  <a:moveTo>
                    <a:pt x="0" y="38"/>
                  </a:moveTo>
                  <a:cubicBezTo>
                    <a:pt x="30" y="8"/>
                    <a:pt x="30" y="8"/>
                    <a:pt x="30" y="8"/>
                  </a:cubicBezTo>
                  <a:cubicBezTo>
                    <a:pt x="36" y="8"/>
                    <a:pt x="36" y="8"/>
                    <a:pt x="36" y="8"/>
                  </a:cubicBezTo>
                  <a:cubicBezTo>
                    <a:pt x="0" y="45"/>
                    <a:pt x="0" y="45"/>
                    <a:pt x="0" y="45"/>
                  </a:cubicBezTo>
                  <a:cubicBezTo>
                    <a:pt x="0" y="38"/>
                    <a:pt x="0" y="38"/>
                    <a:pt x="0" y="38"/>
                  </a:cubicBezTo>
                  <a:close/>
                  <a:moveTo>
                    <a:pt x="0" y="49"/>
                  </a:moveTo>
                  <a:cubicBezTo>
                    <a:pt x="41" y="8"/>
                    <a:pt x="41" y="8"/>
                    <a:pt x="41" y="8"/>
                  </a:cubicBezTo>
                  <a:cubicBezTo>
                    <a:pt x="47" y="8"/>
                    <a:pt x="47" y="8"/>
                    <a:pt x="47" y="8"/>
                  </a:cubicBezTo>
                  <a:cubicBezTo>
                    <a:pt x="0" y="56"/>
                    <a:pt x="0" y="56"/>
                    <a:pt x="0" y="56"/>
                  </a:cubicBezTo>
                  <a:cubicBezTo>
                    <a:pt x="0" y="49"/>
                    <a:pt x="0" y="49"/>
                    <a:pt x="0" y="49"/>
                  </a:cubicBezTo>
                  <a:close/>
                  <a:moveTo>
                    <a:pt x="0" y="60"/>
                  </a:moveTo>
                  <a:cubicBezTo>
                    <a:pt x="51" y="8"/>
                    <a:pt x="51" y="8"/>
                    <a:pt x="51" y="8"/>
                  </a:cubicBezTo>
                  <a:cubicBezTo>
                    <a:pt x="58" y="8"/>
                    <a:pt x="58" y="8"/>
                    <a:pt x="58" y="8"/>
                  </a:cubicBezTo>
                  <a:cubicBezTo>
                    <a:pt x="0" y="66"/>
                    <a:pt x="0" y="66"/>
                    <a:pt x="0" y="66"/>
                  </a:cubicBezTo>
                  <a:cubicBezTo>
                    <a:pt x="0" y="60"/>
                    <a:pt x="0" y="60"/>
                    <a:pt x="0" y="60"/>
                  </a:cubicBezTo>
                  <a:close/>
                  <a:moveTo>
                    <a:pt x="0" y="71"/>
                  </a:moveTo>
                  <a:cubicBezTo>
                    <a:pt x="62" y="8"/>
                    <a:pt x="62" y="8"/>
                    <a:pt x="62" y="8"/>
                  </a:cubicBezTo>
                  <a:cubicBezTo>
                    <a:pt x="68" y="8"/>
                    <a:pt x="68" y="8"/>
                    <a:pt x="68" y="8"/>
                  </a:cubicBezTo>
                  <a:cubicBezTo>
                    <a:pt x="0" y="77"/>
                    <a:pt x="0" y="77"/>
                    <a:pt x="0" y="77"/>
                  </a:cubicBezTo>
                  <a:cubicBezTo>
                    <a:pt x="0" y="71"/>
                    <a:pt x="0" y="71"/>
                    <a:pt x="0" y="71"/>
                  </a:cubicBezTo>
                  <a:close/>
                  <a:moveTo>
                    <a:pt x="0" y="81"/>
                  </a:moveTo>
                  <a:cubicBezTo>
                    <a:pt x="73" y="8"/>
                    <a:pt x="73" y="8"/>
                    <a:pt x="73" y="8"/>
                  </a:cubicBezTo>
                  <a:cubicBezTo>
                    <a:pt x="74" y="8"/>
                    <a:pt x="74" y="8"/>
                    <a:pt x="74" y="7"/>
                  </a:cubicBezTo>
                  <a:cubicBezTo>
                    <a:pt x="81" y="0"/>
                    <a:pt x="81" y="0"/>
                    <a:pt x="81" y="0"/>
                  </a:cubicBezTo>
                  <a:cubicBezTo>
                    <a:pt x="87" y="0"/>
                    <a:pt x="87" y="0"/>
                    <a:pt x="87" y="0"/>
                  </a:cubicBezTo>
                  <a:cubicBezTo>
                    <a:pt x="0" y="88"/>
                    <a:pt x="0" y="88"/>
                    <a:pt x="0" y="88"/>
                  </a:cubicBezTo>
                  <a:cubicBezTo>
                    <a:pt x="0" y="81"/>
                    <a:pt x="0" y="81"/>
                    <a:pt x="0" y="81"/>
                  </a:cubicBezTo>
                  <a:close/>
                  <a:moveTo>
                    <a:pt x="0" y="92"/>
                  </a:moveTo>
                  <a:cubicBezTo>
                    <a:pt x="91" y="0"/>
                    <a:pt x="91" y="0"/>
                    <a:pt x="91" y="0"/>
                  </a:cubicBezTo>
                  <a:cubicBezTo>
                    <a:pt x="96" y="0"/>
                    <a:pt x="96" y="0"/>
                    <a:pt x="96" y="0"/>
                  </a:cubicBezTo>
                  <a:cubicBezTo>
                    <a:pt x="96" y="2"/>
                    <a:pt x="96" y="2"/>
                    <a:pt x="96" y="2"/>
                  </a:cubicBezTo>
                  <a:cubicBezTo>
                    <a:pt x="0" y="98"/>
                    <a:pt x="0" y="98"/>
                    <a:pt x="0" y="98"/>
                  </a:cubicBezTo>
                  <a:cubicBezTo>
                    <a:pt x="0" y="92"/>
                    <a:pt x="0" y="92"/>
                    <a:pt x="0" y="92"/>
                  </a:cubicBezTo>
                  <a:close/>
                  <a:moveTo>
                    <a:pt x="0" y="103"/>
                  </a:moveTo>
                  <a:cubicBezTo>
                    <a:pt x="96" y="6"/>
                    <a:pt x="96" y="6"/>
                    <a:pt x="96" y="6"/>
                  </a:cubicBezTo>
                  <a:cubicBezTo>
                    <a:pt x="96" y="12"/>
                    <a:pt x="96" y="12"/>
                    <a:pt x="96" y="12"/>
                  </a:cubicBezTo>
                  <a:cubicBezTo>
                    <a:pt x="0" y="109"/>
                    <a:pt x="0" y="109"/>
                    <a:pt x="0" y="109"/>
                  </a:cubicBezTo>
                  <a:cubicBezTo>
                    <a:pt x="0" y="103"/>
                    <a:pt x="0" y="103"/>
                    <a:pt x="0" y="103"/>
                  </a:cubicBezTo>
                  <a:close/>
                  <a:moveTo>
                    <a:pt x="0" y="114"/>
                  </a:moveTo>
                  <a:cubicBezTo>
                    <a:pt x="96" y="17"/>
                    <a:pt x="96" y="17"/>
                    <a:pt x="96" y="17"/>
                  </a:cubicBezTo>
                  <a:cubicBezTo>
                    <a:pt x="96" y="23"/>
                    <a:pt x="96" y="23"/>
                    <a:pt x="96" y="23"/>
                  </a:cubicBezTo>
                  <a:cubicBezTo>
                    <a:pt x="0" y="120"/>
                    <a:pt x="0" y="120"/>
                    <a:pt x="0" y="120"/>
                  </a:cubicBezTo>
                  <a:cubicBezTo>
                    <a:pt x="0" y="114"/>
                    <a:pt x="0" y="114"/>
                    <a:pt x="0" y="114"/>
                  </a:cubicBezTo>
                  <a:close/>
                  <a:moveTo>
                    <a:pt x="0" y="124"/>
                  </a:moveTo>
                  <a:cubicBezTo>
                    <a:pt x="0" y="131"/>
                    <a:pt x="0" y="131"/>
                    <a:pt x="0" y="131"/>
                  </a:cubicBezTo>
                  <a:cubicBezTo>
                    <a:pt x="96" y="34"/>
                    <a:pt x="96" y="34"/>
                    <a:pt x="96" y="34"/>
                  </a:cubicBezTo>
                  <a:cubicBezTo>
                    <a:pt x="96" y="28"/>
                    <a:pt x="96" y="28"/>
                    <a:pt x="96" y="28"/>
                  </a:cubicBezTo>
                  <a:cubicBezTo>
                    <a:pt x="0" y="124"/>
                    <a:pt x="0" y="124"/>
                    <a:pt x="0" y="124"/>
                  </a:cubicBezTo>
                  <a:close/>
                  <a:moveTo>
                    <a:pt x="0" y="135"/>
                  </a:moveTo>
                  <a:cubicBezTo>
                    <a:pt x="0" y="136"/>
                    <a:pt x="0" y="136"/>
                    <a:pt x="0" y="136"/>
                  </a:cubicBezTo>
                  <a:cubicBezTo>
                    <a:pt x="5" y="136"/>
                    <a:pt x="5" y="136"/>
                    <a:pt x="5" y="136"/>
                  </a:cubicBezTo>
                  <a:cubicBezTo>
                    <a:pt x="96" y="45"/>
                    <a:pt x="96" y="45"/>
                    <a:pt x="96" y="45"/>
                  </a:cubicBezTo>
                  <a:cubicBezTo>
                    <a:pt x="96" y="38"/>
                    <a:pt x="96" y="38"/>
                    <a:pt x="96" y="38"/>
                  </a:cubicBezTo>
                  <a:cubicBezTo>
                    <a:pt x="0" y="135"/>
                    <a:pt x="0" y="135"/>
                    <a:pt x="0" y="135"/>
                  </a:cubicBezTo>
                  <a:close/>
                  <a:moveTo>
                    <a:pt x="9" y="136"/>
                  </a:moveTo>
                  <a:cubicBezTo>
                    <a:pt x="15" y="136"/>
                    <a:pt x="15" y="136"/>
                    <a:pt x="15" y="136"/>
                  </a:cubicBezTo>
                  <a:cubicBezTo>
                    <a:pt x="96" y="55"/>
                    <a:pt x="96" y="55"/>
                    <a:pt x="96" y="55"/>
                  </a:cubicBezTo>
                  <a:cubicBezTo>
                    <a:pt x="96" y="49"/>
                    <a:pt x="96" y="49"/>
                    <a:pt x="96" y="49"/>
                  </a:cubicBezTo>
                  <a:cubicBezTo>
                    <a:pt x="9" y="136"/>
                    <a:pt x="9" y="136"/>
                    <a:pt x="9" y="136"/>
                  </a:cubicBezTo>
                  <a:close/>
                  <a:moveTo>
                    <a:pt x="20" y="136"/>
                  </a:moveTo>
                  <a:cubicBezTo>
                    <a:pt x="26" y="136"/>
                    <a:pt x="26" y="136"/>
                    <a:pt x="26" y="136"/>
                  </a:cubicBezTo>
                  <a:cubicBezTo>
                    <a:pt x="96" y="66"/>
                    <a:pt x="96" y="66"/>
                    <a:pt x="96" y="66"/>
                  </a:cubicBezTo>
                  <a:cubicBezTo>
                    <a:pt x="96" y="60"/>
                    <a:pt x="96" y="60"/>
                    <a:pt x="96" y="60"/>
                  </a:cubicBezTo>
                  <a:cubicBezTo>
                    <a:pt x="20" y="136"/>
                    <a:pt x="20" y="136"/>
                    <a:pt x="20" y="136"/>
                  </a:cubicBezTo>
                  <a:close/>
                  <a:moveTo>
                    <a:pt x="30" y="136"/>
                  </a:moveTo>
                  <a:cubicBezTo>
                    <a:pt x="37" y="136"/>
                    <a:pt x="37" y="136"/>
                    <a:pt x="37" y="136"/>
                  </a:cubicBezTo>
                  <a:cubicBezTo>
                    <a:pt x="96" y="77"/>
                    <a:pt x="96" y="77"/>
                    <a:pt x="96" y="77"/>
                  </a:cubicBezTo>
                  <a:cubicBezTo>
                    <a:pt x="96" y="70"/>
                    <a:pt x="96" y="70"/>
                    <a:pt x="96" y="70"/>
                  </a:cubicBezTo>
                  <a:cubicBezTo>
                    <a:pt x="30" y="136"/>
                    <a:pt x="30" y="136"/>
                    <a:pt x="30" y="136"/>
                  </a:cubicBezTo>
                  <a:close/>
                  <a:moveTo>
                    <a:pt x="41" y="136"/>
                  </a:moveTo>
                  <a:cubicBezTo>
                    <a:pt x="48" y="136"/>
                    <a:pt x="48" y="136"/>
                    <a:pt x="48" y="136"/>
                  </a:cubicBezTo>
                  <a:cubicBezTo>
                    <a:pt x="96" y="88"/>
                    <a:pt x="96" y="88"/>
                    <a:pt x="96" y="88"/>
                  </a:cubicBezTo>
                  <a:cubicBezTo>
                    <a:pt x="96" y="81"/>
                    <a:pt x="96" y="81"/>
                    <a:pt x="96" y="81"/>
                  </a:cubicBezTo>
                  <a:cubicBezTo>
                    <a:pt x="41" y="136"/>
                    <a:pt x="41" y="136"/>
                    <a:pt x="41" y="136"/>
                  </a:cubicBezTo>
                  <a:close/>
                  <a:moveTo>
                    <a:pt x="52" y="136"/>
                  </a:moveTo>
                  <a:cubicBezTo>
                    <a:pt x="58" y="136"/>
                    <a:pt x="58" y="136"/>
                    <a:pt x="58" y="136"/>
                  </a:cubicBezTo>
                  <a:cubicBezTo>
                    <a:pt x="96" y="98"/>
                    <a:pt x="96" y="98"/>
                    <a:pt x="96" y="98"/>
                  </a:cubicBezTo>
                  <a:cubicBezTo>
                    <a:pt x="96" y="92"/>
                    <a:pt x="96" y="92"/>
                    <a:pt x="96" y="92"/>
                  </a:cubicBezTo>
                  <a:cubicBezTo>
                    <a:pt x="52" y="136"/>
                    <a:pt x="52" y="136"/>
                    <a:pt x="52" y="136"/>
                  </a:cubicBezTo>
                  <a:close/>
                  <a:moveTo>
                    <a:pt x="63" y="136"/>
                  </a:moveTo>
                  <a:cubicBezTo>
                    <a:pt x="69" y="136"/>
                    <a:pt x="69" y="136"/>
                    <a:pt x="69" y="136"/>
                  </a:cubicBezTo>
                  <a:cubicBezTo>
                    <a:pt x="96" y="109"/>
                    <a:pt x="96" y="109"/>
                    <a:pt x="96" y="109"/>
                  </a:cubicBezTo>
                  <a:cubicBezTo>
                    <a:pt x="96" y="103"/>
                    <a:pt x="96" y="103"/>
                    <a:pt x="96" y="103"/>
                  </a:cubicBezTo>
                  <a:cubicBezTo>
                    <a:pt x="63" y="136"/>
                    <a:pt x="63" y="136"/>
                    <a:pt x="63" y="136"/>
                  </a:cubicBezTo>
                  <a:close/>
                  <a:moveTo>
                    <a:pt x="73" y="136"/>
                  </a:moveTo>
                  <a:cubicBezTo>
                    <a:pt x="80" y="136"/>
                    <a:pt x="80" y="136"/>
                    <a:pt x="80" y="136"/>
                  </a:cubicBezTo>
                  <a:cubicBezTo>
                    <a:pt x="96" y="120"/>
                    <a:pt x="96" y="120"/>
                    <a:pt x="96" y="120"/>
                  </a:cubicBezTo>
                  <a:cubicBezTo>
                    <a:pt x="96" y="113"/>
                    <a:pt x="96" y="113"/>
                    <a:pt x="96" y="113"/>
                  </a:cubicBezTo>
                  <a:cubicBezTo>
                    <a:pt x="73" y="136"/>
                    <a:pt x="73" y="136"/>
                    <a:pt x="73" y="136"/>
                  </a:cubicBezTo>
                  <a:close/>
                  <a:moveTo>
                    <a:pt x="84" y="136"/>
                  </a:moveTo>
                  <a:cubicBezTo>
                    <a:pt x="96" y="124"/>
                    <a:pt x="96" y="124"/>
                    <a:pt x="96" y="124"/>
                  </a:cubicBezTo>
                  <a:cubicBezTo>
                    <a:pt x="96" y="130"/>
                    <a:pt x="96" y="130"/>
                    <a:pt x="96" y="130"/>
                  </a:cubicBezTo>
                  <a:cubicBezTo>
                    <a:pt x="90" y="136"/>
                    <a:pt x="90" y="136"/>
                    <a:pt x="90" y="136"/>
                  </a:cubicBezTo>
                  <a:cubicBezTo>
                    <a:pt x="84" y="136"/>
                    <a:pt x="84" y="136"/>
                    <a:pt x="84" y="136"/>
                  </a:cubicBezTo>
                  <a:close/>
                  <a:moveTo>
                    <a:pt x="95" y="136"/>
                  </a:moveTo>
                  <a:cubicBezTo>
                    <a:pt x="96" y="135"/>
                    <a:pt x="96" y="135"/>
                    <a:pt x="96" y="135"/>
                  </a:cubicBezTo>
                  <a:cubicBezTo>
                    <a:pt x="96" y="136"/>
                    <a:pt x="96" y="136"/>
                    <a:pt x="96" y="136"/>
                  </a:cubicBezTo>
                  <a:cubicBezTo>
                    <a:pt x="95" y="136"/>
                    <a:pt x="95" y="136"/>
                    <a:pt x="95" y="136"/>
                  </a:cubicBezTo>
                  <a:close/>
                  <a:moveTo>
                    <a:pt x="76" y="0"/>
                  </a:moveTo>
                  <a:cubicBezTo>
                    <a:pt x="74" y="0"/>
                    <a:pt x="74" y="0"/>
                    <a:pt x="74" y="0"/>
                  </a:cubicBezTo>
                  <a:cubicBezTo>
                    <a:pt x="74" y="2"/>
                    <a:pt x="74" y="2"/>
                    <a:pt x="74" y="2"/>
                  </a:cubicBezTo>
                  <a:lnTo>
                    <a:pt x="76" y="0"/>
                  </a:lnTo>
                  <a:close/>
                </a:path>
              </a:pathLst>
            </a:custGeom>
            <a:solidFill>
              <a:srgbClr val="EBEBE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仓耳青禾体-谷力 W05" panose="02020400000000000000" pitchFamily="18" charset="-122"/>
                <a:ea typeface="仓耳青禾体-谷力 W05" panose="02020400000000000000" pitchFamily="18" charset="-122"/>
                <a:cs typeface="+mn-ea"/>
                <a:sym typeface="+mn-lt"/>
              </a:endParaRPr>
            </a:p>
          </p:txBody>
        </p:sp>
        <p:sp>
          <p:nvSpPr>
            <p:cNvPr id="50" name="Freeform 7"/>
            <p:cNvSpPr>
              <a:spLocks noEditPoints="1"/>
            </p:cNvSpPr>
            <p:nvPr/>
          </p:nvSpPr>
          <p:spPr bwMode="auto">
            <a:xfrm>
              <a:off x="1459" y="1510"/>
              <a:ext cx="1216" cy="1549"/>
            </a:xfrm>
            <a:custGeom>
              <a:avLst/>
              <a:gdLst>
                <a:gd name="T0" fmla="*/ 21 w 124"/>
                <a:gd name="T1" fmla="*/ 0 h 159"/>
                <a:gd name="T2" fmla="*/ 36 w 124"/>
                <a:gd name="T3" fmla="*/ 0 h 159"/>
                <a:gd name="T4" fmla="*/ 34 w 124"/>
                <a:gd name="T5" fmla="*/ 8 h 159"/>
                <a:gd name="T6" fmla="*/ 16 w 124"/>
                <a:gd name="T7" fmla="*/ 0 h 159"/>
                <a:gd name="T8" fmla="*/ 16 w 124"/>
                <a:gd name="T9" fmla="*/ 0 h 159"/>
                <a:gd name="T10" fmla="*/ 5 w 124"/>
                <a:gd name="T11" fmla="*/ 0 h 159"/>
                <a:gd name="T12" fmla="*/ 10 w 124"/>
                <a:gd name="T13" fmla="*/ 10 h 159"/>
                <a:gd name="T14" fmla="*/ 10 w 124"/>
                <a:gd name="T15" fmla="*/ 27 h 159"/>
                <a:gd name="T16" fmla="*/ 0 w 124"/>
                <a:gd name="T17" fmla="*/ 48 h 159"/>
                <a:gd name="T18" fmla="*/ 0 w 124"/>
                <a:gd name="T19" fmla="*/ 52 h 159"/>
                <a:gd name="T20" fmla="*/ 0 w 124"/>
                <a:gd name="T21" fmla="*/ 52 h 159"/>
                <a:gd name="T22" fmla="*/ 10 w 124"/>
                <a:gd name="T23" fmla="*/ 53 h 159"/>
                <a:gd name="T24" fmla="*/ 10 w 124"/>
                <a:gd name="T25" fmla="*/ 70 h 159"/>
                <a:gd name="T26" fmla="*/ 0 w 124"/>
                <a:gd name="T27" fmla="*/ 91 h 159"/>
                <a:gd name="T28" fmla="*/ 0 w 124"/>
                <a:gd name="T29" fmla="*/ 95 h 159"/>
                <a:gd name="T30" fmla="*/ 0 w 124"/>
                <a:gd name="T31" fmla="*/ 95 h 159"/>
                <a:gd name="T32" fmla="*/ 10 w 124"/>
                <a:gd name="T33" fmla="*/ 96 h 159"/>
                <a:gd name="T34" fmla="*/ 10 w 124"/>
                <a:gd name="T35" fmla="*/ 113 h 159"/>
                <a:gd name="T36" fmla="*/ 0 w 124"/>
                <a:gd name="T37" fmla="*/ 133 h 159"/>
                <a:gd name="T38" fmla="*/ 0 w 124"/>
                <a:gd name="T39" fmla="*/ 138 h 159"/>
                <a:gd name="T40" fmla="*/ 0 w 124"/>
                <a:gd name="T41" fmla="*/ 138 h 159"/>
                <a:gd name="T42" fmla="*/ 10 w 124"/>
                <a:gd name="T43" fmla="*/ 145 h 159"/>
                <a:gd name="T44" fmla="*/ 10 w 124"/>
                <a:gd name="T45" fmla="*/ 150 h 159"/>
                <a:gd name="T46" fmla="*/ 2 w 124"/>
                <a:gd name="T47" fmla="*/ 157 h 159"/>
                <a:gd name="T48" fmla="*/ 19 w 124"/>
                <a:gd name="T49" fmla="*/ 151 h 159"/>
                <a:gd name="T50" fmla="*/ 36 w 124"/>
                <a:gd name="T51" fmla="*/ 151 h 159"/>
                <a:gd name="T52" fmla="*/ 39 w 124"/>
                <a:gd name="T53" fmla="*/ 159 h 159"/>
                <a:gd name="T54" fmla="*/ 43 w 124"/>
                <a:gd name="T55" fmla="*/ 159 h 159"/>
                <a:gd name="T56" fmla="*/ 43 w 124"/>
                <a:gd name="T57" fmla="*/ 159 h 159"/>
                <a:gd name="T58" fmla="*/ 62 w 124"/>
                <a:gd name="T59" fmla="*/ 151 h 159"/>
                <a:gd name="T60" fmla="*/ 79 w 124"/>
                <a:gd name="T61" fmla="*/ 151 h 159"/>
                <a:gd name="T62" fmla="*/ 82 w 124"/>
                <a:gd name="T63" fmla="*/ 159 h 159"/>
                <a:gd name="T64" fmla="*/ 86 w 124"/>
                <a:gd name="T65" fmla="*/ 159 h 159"/>
                <a:gd name="T66" fmla="*/ 86 w 124"/>
                <a:gd name="T67" fmla="*/ 159 h 159"/>
                <a:gd name="T68" fmla="*/ 105 w 124"/>
                <a:gd name="T69" fmla="*/ 151 h 159"/>
                <a:gd name="T70" fmla="*/ 124 w 124"/>
                <a:gd name="T71" fmla="*/ 150 h 159"/>
                <a:gd name="T72" fmla="*/ 122 w 124"/>
                <a:gd name="T73" fmla="*/ 157 h 159"/>
                <a:gd name="T74" fmla="*/ 124 w 124"/>
                <a:gd name="T75" fmla="*/ 133 h 159"/>
                <a:gd name="T76" fmla="*/ 124 w 124"/>
                <a:gd name="T77" fmla="*/ 128 h 159"/>
                <a:gd name="T78" fmla="*/ 124 w 124"/>
                <a:gd name="T79" fmla="*/ 128 h 159"/>
                <a:gd name="T80" fmla="*/ 114 w 124"/>
                <a:gd name="T81" fmla="*/ 127 h 159"/>
                <a:gd name="T82" fmla="*/ 114 w 124"/>
                <a:gd name="T83" fmla="*/ 110 h 159"/>
                <a:gd name="T84" fmla="*/ 124 w 124"/>
                <a:gd name="T85" fmla="*/ 90 h 159"/>
                <a:gd name="T86" fmla="*/ 124 w 124"/>
                <a:gd name="T87" fmla="*/ 85 h 159"/>
                <a:gd name="T88" fmla="*/ 124 w 124"/>
                <a:gd name="T89" fmla="*/ 85 h 159"/>
                <a:gd name="T90" fmla="*/ 114 w 124"/>
                <a:gd name="T91" fmla="*/ 84 h 159"/>
                <a:gd name="T92" fmla="*/ 114 w 124"/>
                <a:gd name="T93" fmla="*/ 67 h 159"/>
                <a:gd name="T94" fmla="*/ 124 w 124"/>
                <a:gd name="T95" fmla="*/ 47 h 159"/>
                <a:gd name="T96" fmla="*/ 124 w 124"/>
                <a:gd name="T97" fmla="*/ 42 h 159"/>
                <a:gd name="T98" fmla="*/ 124 w 124"/>
                <a:gd name="T99" fmla="*/ 42 h 159"/>
                <a:gd name="T100" fmla="*/ 114 w 124"/>
                <a:gd name="T101" fmla="*/ 41 h 159"/>
                <a:gd name="T102" fmla="*/ 114 w 124"/>
                <a:gd name="T103" fmla="*/ 24 h 159"/>
                <a:gd name="T104" fmla="*/ 124 w 124"/>
                <a:gd name="T105" fmla="*/ 7 h 159"/>
                <a:gd name="T106" fmla="*/ 124 w 124"/>
                <a:gd name="T107" fmla="*/ 10 h 159"/>
                <a:gd name="T108" fmla="*/ 109 w 124"/>
                <a:gd name="T109" fmla="*/ 8 h 159"/>
                <a:gd name="T110" fmla="*/ 106 w 124"/>
                <a:gd name="T111" fmla="*/ 0 h 159"/>
                <a:gd name="T112" fmla="*/ 102 w 124"/>
                <a:gd name="T113" fmla="*/ 0 h 159"/>
                <a:gd name="T114" fmla="*/ 96 w 124"/>
                <a:gd name="T115" fmla="*/ 0 h 159"/>
                <a:gd name="T116" fmla="*/ 88 w 124"/>
                <a:gd name="T117" fmla="*/ 2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24" h="159">
                  <a:moveTo>
                    <a:pt x="12" y="8"/>
                  </a:moveTo>
                  <a:cubicBezTo>
                    <a:pt x="19" y="8"/>
                    <a:pt x="19" y="8"/>
                    <a:pt x="19" y="8"/>
                  </a:cubicBezTo>
                  <a:cubicBezTo>
                    <a:pt x="27" y="0"/>
                    <a:pt x="27" y="0"/>
                    <a:pt x="27" y="0"/>
                  </a:cubicBezTo>
                  <a:cubicBezTo>
                    <a:pt x="21" y="0"/>
                    <a:pt x="21" y="0"/>
                    <a:pt x="21" y="0"/>
                  </a:cubicBezTo>
                  <a:cubicBezTo>
                    <a:pt x="12" y="8"/>
                    <a:pt x="12" y="8"/>
                    <a:pt x="12" y="8"/>
                  </a:cubicBezTo>
                  <a:close/>
                  <a:moveTo>
                    <a:pt x="23" y="8"/>
                  </a:moveTo>
                  <a:cubicBezTo>
                    <a:pt x="31" y="0"/>
                    <a:pt x="31" y="0"/>
                    <a:pt x="31" y="0"/>
                  </a:cubicBezTo>
                  <a:cubicBezTo>
                    <a:pt x="36" y="0"/>
                    <a:pt x="36" y="0"/>
                    <a:pt x="36" y="0"/>
                  </a:cubicBezTo>
                  <a:cubicBezTo>
                    <a:pt x="36" y="2"/>
                    <a:pt x="36" y="2"/>
                    <a:pt x="36" y="2"/>
                  </a:cubicBezTo>
                  <a:cubicBezTo>
                    <a:pt x="29" y="8"/>
                    <a:pt x="29" y="8"/>
                    <a:pt x="29" y="8"/>
                  </a:cubicBezTo>
                  <a:cubicBezTo>
                    <a:pt x="23" y="8"/>
                    <a:pt x="23" y="8"/>
                    <a:pt x="23" y="8"/>
                  </a:cubicBezTo>
                  <a:close/>
                  <a:moveTo>
                    <a:pt x="34" y="8"/>
                  </a:moveTo>
                  <a:cubicBezTo>
                    <a:pt x="36" y="8"/>
                    <a:pt x="36" y="8"/>
                    <a:pt x="36" y="8"/>
                  </a:cubicBezTo>
                  <a:cubicBezTo>
                    <a:pt x="36" y="6"/>
                    <a:pt x="36" y="6"/>
                    <a:pt x="36" y="6"/>
                  </a:cubicBezTo>
                  <a:cubicBezTo>
                    <a:pt x="34" y="8"/>
                    <a:pt x="34" y="8"/>
                    <a:pt x="34" y="8"/>
                  </a:cubicBezTo>
                  <a:close/>
                  <a:moveTo>
                    <a:pt x="16" y="0"/>
                  </a:moveTo>
                  <a:cubicBezTo>
                    <a:pt x="0" y="15"/>
                    <a:pt x="0" y="15"/>
                    <a:pt x="0" y="15"/>
                  </a:cubicBezTo>
                  <a:cubicBezTo>
                    <a:pt x="0" y="9"/>
                    <a:pt x="0" y="9"/>
                    <a:pt x="0" y="9"/>
                  </a:cubicBezTo>
                  <a:cubicBezTo>
                    <a:pt x="10" y="0"/>
                    <a:pt x="10" y="0"/>
                    <a:pt x="10" y="0"/>
                  </a:cubicBezTo>
                  <a:cubicBezTo>
                    <a:pt x="16" y="0"/>
                    <a:pt x="16" y="0"/>
                    <a:pt x="16" y="0"/>
                  </a:cubicBezTo>
                  <a:close/>
                  <a:moveTo>
                    <a:pt x="5" y="0"/>
                  </a:moveTo>
                  <a:cubicBezTo>
                    <a:pt x="4" y="0"/>
                    <a:pt x="3" y="1"/>
                    <a:pt x="2" y="2"/>
                  </a:cubicBezTo>
                  <a:cubicBezTo>
                    <a:pt x="2" y="2"/>
                    <a:pt x="1" y="3"/>
                    <a:pt x="1" y="4"/>
                  </a:cubicBezTo>
                  <a:cubicBezTo>
                    <a:pt x="5" y="0"/>
                    <a:pt x="5" y="0"/>
                    <a:pt x="5" y="0"/>
                  </a:cubicBezTo>
                  <a:close/>
                  <a:moveTo>
                    <a:pt x="0" y="20"/>
                  </a:moveTo>
                  <a:cubicBezTo>
                    <a:pt x="0" y="26"/>
                    <a:pt x="0" y="26"/>
                    <a:pt x="0" y="26"/>
                  </a:cubicBezTo>
                  <a:cubicBezTo>
                    <a:pt x="10" y="16"/>
                    <a:pt x="10" y="16"/>
                    <a:pt x="10" y="16"/>
                  </a:cubicBezTo>
                  <a:cubicBezTo>
                    <a:pt x="10" y="10"/>
                    <a:pt x="10" y="10"/>
                    <a:pt x="10" y="10"/>
                  </a:cubicBezTo>
                  <a:cubicBezTo>
                    <a:pt x="0" y="20"/>
                    <a:pt x="0" y="20"/>
                    <a:pt x="0" y="20"/>
                  </a:cubicBezTo>
                  <a:close/>
                  <a:moveTo>
                    <a:pt x="0" y="31"/>
                  </a:moveTo>
                  <a:cubicBezTo>
                    <a:pt x="10" y="21"/>
                    <a:pt x="10" y="21"/>
                    <a:pt x="10" y="21"/>
                  </a:cubicBezTo>
                  <a:cubicBezTo>
                    <a:pt x="10" y="27"/>
                    <a:pt x="10" y="27"/>
                    <a:pt x="10" y="27"/>
                  </a:cubicBezTo>
                  <a:cubicBezTo>
                    <a:pt x="0" y="37"/>
                    <a:pt x="0" y="37"/>
                    <a:pt x="0" y="37"/>
                  </a:cubicBezTo>
                  <a:cubicBezTo>
                    <a:pt x="0" y="31"/>
                    <a:pt x="0" y="31"/>
                    <a:pt x="0" y="31"/>
                  </a:cubicBezTo>
                  <a:close/>
                  <a:moveTo>
                    <a:pt x="0" y="41"/>
                  </a:moveTo>
                  <a:cubicBezTo>
                    <a:pt x="0" y="48"/>
                    <a:pt x="0" y="48"/>
                    <a:pt x="0" y="48"/>
                  </a:cubicBezTo>
                  <a:cubicBezTo>
                    <a:pt x="10" y="38"/>
                    <a:pt x="10" y="38"/>
                    <a:pt x="10" y="38"/>
                  </a:cubicBezTo>
                  <a:cubicBezTo>
                    <a:pt x="10" y="32"/>
                    <a:pt x="10" y="32"/>
                    <a:pt x="10" y="32"/>
                  </a:cubicBezTo>
                  <a:cubicBezTo>
                    <a:pt x="0" y="41"/>
                    <a:pt x="0" y="41"/>
                    <a:pt x="0" y="41"/>
                  </a:cubicBezTo>
                  <a:close/>
                  <a:moveTo>
                    <a:pt x="0" y="52"/>
                  </a:moveTo>
                  <a:cubicBezTo>
                    <a:pt x="10" y="42"/>
                    <a:pt x="10" y="42"/>
                    <a:pt x="10" y="42"/>
                  </a:cubicBezTo>
                  <a:cubicBezTo>
                    <a:pt x="10" y="49"/>
                    <a:pt x="10" y="49"/>
                    <a:pt x="10" y="49"/>
                  </a:cubicBezTo>
                  <a:cubicBezTo>
                    <a:pt x="0" y="58"/>
                    <a:pt x="0" y="58"/>
                    <a:pt x="0" y="58"/>
                  </a:cubicBezTo>
                  <a:cubicBezTo>
                    <a:pt x="0" y="52"/>
                    <a:pt x="0" y="52"/>
                    <a:pt x="0" y="52"/>
                  </a:cubicBezTo>
                  <a:close/>
                  <a:moveTo>
                    <a:pt x="0" y="63"/>
                  </a:moveTo>
                  <a:cubicBezTo>
                    <a:pt x="0" y="69"/>
                    <a:pt x="0" y="69"/>
                    <a:pt x="0" y="69"/>
                  </a:cubicBezTo>
                  <a:cubicBezTo>
                    <a:pt x="10" y="59"/>
                    <a:pt x="10" y="59"/>
                    <a:pt x="10" y="59"/>
                  </a:cubicBezTo>
                  <a:cubicBezTo>
                    <a:pt x="10" y="53"/>
                    <a:pt x="10" y="53"/>
                    <a:pt x="10" y="53"/>
                  </a:cubicBezTo>
                  <a:cubicBezTo>
                    <a:pt x="0" y="63"/>
                    <a:pt x="0" y="63"/>
                    <a:pt x="0" y="63"/>
                  </a:cubicBezTo>
                  <a:close/>
                  <a:moveTo>
                    <a:pt x="0" y="73"/>
                  </a:moveTo>
                  <a:cubicBezTo>
                    <a:pt x="10" y="64"/>
                    <a:pt x="10" y="64"/>
                    <a:pt x="10" y="64"/>
                  </a:cubicBezTo>
                  <a:cubicBezTo>
                    <a:pt x="10" y="70"/>
                    <a:pt x="10" y="70"/>
                    <a:pt x="10" y="70"/>
                  </a:cubicBezTo>
                  <a:cubicBezTo>
                    <a:pt x="0" y="80"/>
                    <a:pt x="0" y="80"/>
                    <a:pt x="0" y="80"/>
                  </a:cubicBezTo>
                  <a:cubicBezTo>
                    <a:pt x="0" y="73"/>
                    <a:pt x="0" y="73"/>
                    <a:pt x="0" y="73"/>
                  </a:cubicBezTo>
                  <a:close/>
                  <a:moveTo>
                    <a:pt x="0" y="84"/>
                  </a:moveTo>
                  <a:cubicBezTo>
                    <a:pt x="0" y="91"/>
                    <a:pt x="0" y="91"/>
                    <a:pt x="0" y="91"/>
                  </a:cubicBezTo>
                  <a:cubicBezTo>
                    <a:pt x="10" y="81"/>
                    <a:pt x="10" y="81"/>
                    <a:pt x="10" y="81"/>
                  </a:cubicBezTo>
                  <a:cubicBezTo>
                    <a:pt x="10" y="74"/>
                    <a:pt x="10" y="74"/>
                    <a:pt x="10" y="74"/>
                  </a:cubicBezTo>
                  <a:cubicBezTo>
                    <a:pt x="0" y="84"/>
                    <a:pt x="0" y="84"/>
                    <a:pt x="0" y="84"/>
                  </a:cubicBezTo>
                  <a:close/>
                  <a:moveTo>
                    <a:pt x="0" y="95"/>
                  </a:moveTo>
                  <a:cubicBezTo>
                    <a:pt x="10" y="85"/>
                    <a:pt x="10" y="85"/>
                    <a:pt x="10" y="85"/>
                  </a:cubicBezTo>
                  <a:cubicBezTo>
                    <a:pt x="10" y="92"/>
                    <a:pt x="10" y="92"/>
                    <a:pt x="10" y="92"/>
                  </a:cubicBezTo>
                  <a:cubicBezTo>
                    <a:pt x="0" y="101"/>
                    <a:pt x="0" y="101"/>
                    <a:pt x="0" y="101"/>
                  </a:cubicBezTo>
                  <a:cubicBezTo>
                    <a:pt x="0" y="95"/>
                    <a:pt x="0" y="95"/>
                    <a:pt x="0" y="95"/>
                  </a:cubicBezTo>
                  <a:close/>
                  <a:moveTo>
                    <a:pt x="0" y="106"/>
                  </a:moveTo>
                  <a:cubicBezTo>
                    <a:pt x="0" y="112"/>
                    <a:pt x="0" y="112"/>
                    <a:pt x="0" y="112"/>
                  </a:cubicBezTo>
                  <a:cubicBezTo>
                    <a:pt x="10" y="102"/>
                    <a:pt x="10" y="102"/>
                    <a:pt x="10" y="102"/>
                  </a:cubicBezTo>
                  <a:cubicBezTo>
                    <a:pt x="10" y="96"/>
                    <a:pt x="10" y="96"/>
                    <a:pt x="10" y="96"/>
                  </a:cubicBezTo>
                  <a:cubicBezTo>
                    <a:pt x="0" y="106"/>
                    <a:pt x="0" y="106"/>
                    <a:pt x="0" y="106"/>
                  </a:cubicBezTo>
                  <a:close/>
                  <a:moveTo>
                    <a:pt x="0" y="116"/>
                  </a:moveTo>
                  <a:cubicBezTo>
                    <a:pt x="10" y="107"/>
                    <a:pt x="10" y="107"/>
                    <a:pt x="10" y="107"/>
                  </a:cubicBezTo>
                  <a:cubicBezTo>
                    <a:pt x="10" y="113"/>
                    <a:pt x="10" y="113"/>
                    <a:pt x="10" y="113"/>
                  </a:cubicBezTo>
                  <a:cubicBezTo>
                    <a:pt x="0" y="123"/>
                    <a:pt x="0" y="123"/>
                    <a:pt x="0" y="123"/>
                  </a:cubicBezTo>
                  <a:cubicBezTo>
                    <a:pt x="0" y="116"/>
                    <a:pt x="0" y="116"/>
                    <a:pt x="0" y="116"/>
                  </a:cubicBezTo>
                  <a:close/>
                  <a:moveTo>
                    <a:pt x="0" y="127"/>
                  </a:moveTo>
                  <a:cubicBezTo>
                    <a:pt x="0" y="133"/>
                    <a:pt x="0" y="133"/>
                    <a:pt x="0" y="133"/>
                  </a:cubicBezTo>
                  <a:cubicBezTo>
                    <a:pt x="10" y="124"/>
                    <a:pt x="10" y="124"/>
                    <a:pt x="10" y="124"/>
                  </a:cubicBezTo>
                  <a:cubicBezTo>
                    <a:pt x="10" y="117"/>
                    <a:pt x="10" y="117"/>
                    <a:pt x="10" y="117"/>
                  </a:cubicBezTo>
                  <a:cubicBezTo>
                    <a:pt x="0" y="127"/>
                    <a:pt x="0" y="127"/>
                    <a:pt x="0" y="127"/>
                  </a:cubicBezTo>
                  <a:close/>
                  <a:moveTo>
                    <a:pt x="0" y="138"/>
                  </a:moveTo>
                  <a:cubicBezTo>
                    <a:pt x="10" y="128"/>
                    <a:pt x="10" y="128"/>
                    <a:pt x="10" y="128"/>
                  </a:cubicBezTo>
                  <a:cubicBezTo>
                    <a:pt x="10" y="134"/>
                    <a:pt x="10" y="134"/>
                    <a:pt x="10" y="134"/>
                  </a:cubicBezTo>
                  <a:cubicBezTo>
                    <a:pt x="0" y="144"/>
                    <a:pt x="0" y="144"/>
                    <a:pt x="0" y="144"/>
                  </a:cubicBezTo>
                  <a:cubicBezTo>
                    <a:pt x="0" y="138"/>
                    <a:pt x="0" y="138"/>
                    <a:pt x="0" y="138"/>
                  </a:cubicBezTo>
                  <a:close/>
                  <a:moveTo>
                    <a:pt x="0" y="149"/>
                  </a:moveTo>
                  <a:cubicBezTo>
                    <a:pt x="0" y="152"/>
                    <a:pt x="0" y="152"/>
                    <a:pt x="0" y="152"/>
                  </a:cubicBezTo>
                  <a:cubicBezTo>
                    <a:pt x="0" y="153"/>
                    <a:pt x="0" y="154"/>
                    <a:pt x="1" y="154"/>
                  </a:cubicBezTo>
                  <a:cubicBezTo>
                    <a:pt x="10" y="145"/>
                    <a:pt x="10" y="145"/>
                    <a:pt x="10" y="145"/>
                  </a:cubicBezTo>
                  <a:cubicBezTo>
                    <a:pt x="10" y="139"/>
                    <a:pt x="10" y="139"/>
                    <a:pt x="10" y="139"/>
                  </a:cubicBezTo>
                  <a:cubicBezTo>
                    <a:pt x="0" y="149"/>
                    <a:pt x="0" y="149"/>
                    <a:pt x="0" y="149"/>
                  </a:cubicBezTo>
                  <a:close/>
                  <a:moveTo>
                    <a:pt x="2" y="157"/>
                  </a:moveTo>
                  <a:cubicBezTo>
                    <a:pt x="10" y="150"/>
                    <a:pt x="10" y="150"/>
                    <a:pt x="10" y="150"/>
                  </a:cubicBezTo>
                  <a:cubicBezTo>
                    <a:pt x="10" y="150"/>
                    <a:pt x="11" y="151"/>
                    <a:pt x="12" y="151"/>
                  </a:cubicBezTo>
                  <a:cubicBezTo>
                    <a:pt x="15" y="151"/>
                    <a:pt x="15" y="151"/>
                    <a:pt x="15" y="151"/>
                  </a:cubicBezTo>
                  <a:cubicBezTo>
                    <a:pt x="7" y="159"/>
                    <a:pt x="7" y="159"/>
                    <a:pt x="7" y="159"/>
                  </a:cubicBezTo>
                  <a:cubicBezTo>
                    <a:pt x="5" y="159"/>
                    <a:pt x="4" y="158"/>
                    <a:pt x="2" y="157"/>
                  </a:cubicBezTo>
                  <a:close/>
                  <a:moveTo>
                    <a:pt x="11" y="159"/>
                  </a:moveTo>
                  <a:cubicBezTo>
                    <a:pt x="17" y="159"/>
                    <a:pt x="17" y="159"/>
                    <a:pt x="17" y="159"/>
                  </a:cubicBezTo>
                  <a:cubicBezTo>
                    <a:pt x="26" y="151"/>
                    <a:pt x="26" y="151"/>
                    <a:pt x="26" y="151"/>
                  </a:cubicBezTo>
                  <a:cubicBezTo>
                    <a:pt x="19" y="151"/>
                    <a:pt x="19" y="151"/>
                    <a:pt x="19" y="151"/>
                  </a:cubicBezTo>
                  <a:cubicBezTo>
                    <a:pt x="11" y="159"/>
                    <a:pt x="11" y="159"/>
                    <a:pt x="11" y="159"/>
                  </a:cubicBezTo>
                  <a:close/>
                  <a:moveTo>
                    <a:pt x="22" y="159"/>
                  </a:moveTo>
                  <a:cubicBezTo>
                    <a:pt x="30" y="151"/>
                    <a:pt x="30" y="151"/>
                    <a:pt x="30" y="151"/>
                  </a:cubicBezTo>
                  <a:cubicBezTo>
                    <a:pt x="36" y="151"/>
                    <a:pt x="36" y="151"/>
                    <a:pt x="36" y="151"/>
                  </a:cubicBezTo>
                  <a:cubicBezTo>
                    <a:pt x="28" y="159"/>
                    <a:pt x="28" y="159"/>
                    <a:pt x="28" y="159"/>
                  </a:cubicBezTo>
                  <a:cubicBezTo>
                    <a:pt x="22" y="159"/>
                    <a:pt x="22" y="159"/>
                    <a:pt x="22" y="159"/>
                  </a:cubicBezTo>
                  <a:close/>
                  <a:moveTo>
                    <a:pt x="33" y="159"/>
                  </a:moveTo>
                  <a:cubicBezTo>
                    <a:pt x="39" y="159"/>
                    <a:pt x="39" y="159"/>
                    <a:pt x="39" y="159"/>
                  </a:cubicBezTo>
                  <a:cubicBezTo>
                    <a:pt x="47" y="151"/>
                    <a:pt x="47" y="151"/>
                    <a:pt x="47" y="151"/>
                  </a:cubicBezTo>
                  <a:cubicBezTo>
                    <a:pt x="41" y="151"/>
                    <a:pt x="41" y="151"/>
                    <a:pt x="41" y="151"/>
                  </a:cubicBezTo>
                  <a:cubicBezTo>
                    <a:pt x="33" y="159"/>
                    <a:pt x="33" y="159"/>
                    <a:pt x="33" y="159"/>
                  </a:cubicBezTo>
                  <a:close/>
                  <a:moveTo>
                    <a:pt x="43" y="159"/>
                  </a:moveTo>
                  <a:cubicBezTo>
                    <a:pt x="52" y="151"/>
                    <a:pt x="52" y="151"/>
                    <a:pt x="52" y="151"/>
                  </a:cubicBezTo>
                  <a:cubicBezTo>
                    <a:pt x="58" y="151"/>
                    <a:pt x="58" y="151"/>
                    <a:pt x="58" y="151"/>
                  </a:cubicBezTo>
                  <a:cubicBezTo>
                    <a:pt x="50" y="159"/>
                    <a:pt x="50" y="159"/>
                    <a:pt x="50" y="159"/>
                  </a:cubicBezTo>
                  <a:cubicBezTo>
                    <a:pt x="43" y="159"/>
                    <a:pt x="43" y="159"/>
                    <a:pt x="43" y="159"/>
                  </a:cubicBezTo>
                  <a:close/>
                  <a:moveTo>
                    <a:pt x="54" y="159"/>
                  </a:moveTo>
                  <a:cubicBezTo>
                    <a:pt x="60" y="159"/>
                    <a:pt x="60" y="159"/>
                    <a:pt x="60" y="159"/>
                  </a:cubicBezTo>
                  <a:cubicBezTo>
                    <a:pt x="69" y="151"/>
                    <a:pt x="69" y="151"/>
                    <a:pt x="69" y="151"/>
                  </a:cubicBezTo>
                  <a:cubicBezTo>
                    <a:pt x="62" y="151"/>
                    <a:pt x="62" y="151"/>
                    <a:pt x="62" y="151"/>
                  </a:cubicBezTo>
                  <a:cubicBezTo>
                    <a:pt x="54" y="159"/>
                    <a:pt x="54" y="159"/>
                    <a:pt x="54" y="159"/>
                  </a:cubicBezTo>
                  <a:close/>
                  <a:moveTo>
                    <a:pt x="65" y="159"/>
                  </a:moveTo>
                  <a:cubicBezTo>
                    <a:pt x="73" y="151"/>
                    <a:pt x="73" y="151"/>
                    <a:pt x="73" y="151"/>
                  </a:cubicBezTo>
                  <a:cubicBezTo>
                    <a:pt x="79" y="151"/>
                    <a:pt x="79" y="151"/>
                    <a:pt x="79" y="151"/>
                  </a:cubicBezTo>
                  <a:cubicBezTo>
                    <a:pt x="71" y="159"/>
                    <a:pt x="71" y="159"/>
                    <a:pt x="71" y="159"/>
                  </a:cubicBezTo>
                  <a:cubicBezTo>
                    <a:pt x="65" y="159"/>
                    <a:pt x="65" y="159"/>
                    <a:pt x="65" y="159"/>
                  </a:cubicBezTo>
                  <a:close/>
                  <a:moveTo>
                    <a:pt x="76" y="159"/>
                  </a:moveTo>
                  <a:cubicBezTo>
                    <a:pt x="82" y="159"/>
                    <a:pt x="82" y="159"/>
                    <a:pt x="82" y="159"/>
                  </a:cubicBezTo>
                  <a:cubicBezTo>
                    <a:pt x="90" y="151"/>
                    <a:pt x="90" y="151"/>
                    <a:pt x="90" y="151"/>
                  </a:cubicBezTo>
                  <a:cubicBezTo>
                    <a:pt x="84" y="151"/>
                    <a:pt x="84" y="151"/>
                    <a:pt x="84" y="151"/>
                  </a:cubicBezTo>
                  <a:cubicBezTo>
                    <a:pt x="76" y="159"/>
                    <a:pt x="76" y="159"/>
                    <a:pt x="76" y="159"/>
                  </a:cubicBezTo>
                  <a:close/>
                  <a:moveTo>
                    <a:pt x="86" y="159"/>
                  </a:moveTo>
                  <a:cubicBezTo>
                    <a:pt x="95" y="151"/>
                    <a:pt x="95" y="151"/>
                    <a:pt x="95" y="151"/>
                  </a:cubicBezTo>
                  <a:cubicBezTo>
                    <a:pt x="101" y="151"/>
                    <a:pt x="101" y="151"/>
                    <a:pt x="101" y="151"/>
                  </a:cubicBezTo>
                  <a:cubicBezTo>
                    <a:pt x="93" y="159"/>
                    <a:pt x="93" y="159"/>
                    <a:pt x="93" y="159"/>
                  </a:cubicBezTo>
                  <a:cubicBezTo>
                    <a:pt x="86" y="159"/>
                    <a:pt x="86" y="159"/>
                    <a:pt x="86" y="159"/>
                  </a:cubicBezTo>
                  <a:close/>
                  <a:moveTo>
                    <a:pt x="97" y="159"/>
                  </a:moveTo>
                  <a:cubicBezTo>
                    <a:pt x="103" y="159"/>
                    <a:pt x="103" y="159"/>
                    <a:pt x="103" y="159"/>
                  </a:cubicBezTo>
                  <a:cubicBezTo>
                    <a:pt x="112" y="151"/>
                    <a:pt x="112" y="151"/>
                    <a:pt x="112" y="151"/>
                  </a:cubicBezTo>
                  <a:cubicBezTo>
                    <a:pt x="105" y="151"/>
                    <a:pt x="105" y="151"/>
                    <a:pt x="105" y="151"/>
                  </a:cubicBezTo>
                  <a:cubicBezTo>
                    <a:pt x="97" y="159"/>
                    <a:pt x="97" y="159"/>
                    <a:pt x="97" y="159"/>
                  </a:cubicBezTo>
                  <a:close/>
                  <a:moveTo>
                    <a:pt x="108" y="159"/>
                  </a:moveTo>
                  <a:cubicBezTo>
                    <a:pt x="124" y="143"/>
                    <a:pt x="124" y="143"/>
                    <a:pt x="124" y="143"/>
                  </a:cubicBezTo>
                  <a:cubicBezTo>
                    <a:pt x="124" y="150"/>
                    <a:pt x="124" y="150"/>
                    <a:pt x="124" y="150"/>
                  </a:cubicBezTo>
                  <a:cubicBezTo>
                    <a:pt x="114" y="159"/>
                    <a:pt x="114" y="159"/>
                    <a:pt x="114" y="159"/>
                  </a:cubicBezTo>
                  <a:cubicBezTo>
                    <a:pt x="108" y="159"/>
                    <a:pt x="108" y="159"/>
                    <a:pt x="108" y="159"/>
                  </a:cubicBezTo>
                  <a:close/>
                  <a:moveTo>
                    <a:pt x="119" y="159"/>
                  </a:moveTo>
                  <a:cubicBezTo>
                    <a:pt x="120" y="158"/>
                    <a:pt x="121" y="158"/>
                    <a:pt x="122" y="157"/>
                  </a:cubicBezTo>
                  <a:cubicBezTo>
                    <a:pt x="122" y="156"/>
                    <a:pt x="123" y="155"/>
                    <a:pt x="123" y="154"/>
                  </a:cubicBezTo>
                  <a:cubicBezTo>
                    <a:pt x="119" y="159"/>
                    <a:pt x="119" y="159"/>
                    <a:pt x="119" y="159"/>
                  </a:cubicBezTo>
                  <a:close/>
                  <a:moveTo>
                    <a:pt x="124" y="139"/>
                  </a:moveTo>
                  <a:cubicBezTo>
                    <a:pt x="124" y="133"/>
                    <a:pt x="124" y="133"/>
                    <a:pt x="124" y="133"/>
                  </a:cubicBezTo>
                  <a:cubicBezTo>
                    <a:pt x="114" y="142"/>
                    <a:pt x="114" y="142"/>
                    <a:pt x="114" y="142"/>
                  </a:cubicBezTo>
                  <a:cubicBezTo>
                    <a:pt x="114" y="149"/>
                    <a:pt x="114" y="149"/>
                    <a:pt x="114" y="149"/>
                  </a:cubicBezTo>
                  <a:cubicBezTo>
                    <a:pt x="124" y="139"/>
                    <a:pt x="124" y="139"/>
                    <a:pt x="124" y="139"/>
                  </a:cubicBezTo>
                  <a:close/>
                  <a:moveTo>
                    <a:pt x="124" y="128"/>
                  </a:moveTo>
                  <a:cubicBezTo>
                    <a:pt x="114" y="138"/>
                    <a:pt x="114" y="138"/>
                    <a:pt x="114" y="138"/>
                  </a:cubicBezTo>
                  <a:cubicBezTo>
                    <a:pt x="114" y="132"/>
                    <a:pt x="114" y="132"/>
                    <a:pt x="114" y="132"/>
                  </a:cubicBezTo>
                  <a:cubicBezTo>
                    <a:pt x="124" y="122"/>
                    <a:pt x="124" y="122"/>
                    <a:pt x="124" y="122"/>
                  </a:cubicBezTo>
                  <a:cubicBezTo>
                    <a:pt x="124" y="128"/>
                    <a:pt x="124" y="128"/>
                    <a:pt x="124" y="128"/>
                  </a:cubicBezTo>
                  <a:close/>
                  <a:moveTo>
                    <a:pt x="124" y="117"/>
                  </a:moveTo>
                  <a:cubicBezTo>
                    <a:pt x="124" y="111"/>
                    <a:pt x="124" y="111"/>
                    <a:pt x="124" y="111"/>
                  </a:cubicBezTo>
                  <a:cubicBezTo>
                    <a:pt x="114" y="121"/>
                    <a:pt x="114" y="121"/>
                    <a:pt x="114" y="121"/>
                  </a:cubicBezTo>
                  <a:cubicBezTo>
                    <a:pt x="114" y="127"/>
                    <a:pt x="114" y="127"/>
                    <a:pt x="114" y="127"/>
                  </a:cubicBezTo>
                  <a:cubicBezTo>
                    <a:pt x="124" y="117"/>
                    <a:pt x="124" y="117"/>
                    <a:pt x="124" y="117"/>
                  </a:cubicBezTo>
                  <a:close/>
                  <a:moveTo>
                    <a:pt x="124" y="107"/>
                  </a:moveTo>
                  <a:cubicBezTo>
                    <a:pt x="114" y="116"/>
                    <a:pt x="114" y="116"/>
                    <a:pt x="114" y="116"/>
                  </a:cubicBezTo>
                  <a:cubicBezTo>
                    <a:pt x="114" y="110"/>
                    <a:pt x="114" y="110"/>
                    <a:pt x="114" y="110"/>
                  </a:cubicBezTo>
                  <a:cubicBezTo>
                    <a:pt x="124" y="100"/>
                    <a:pt x="124" y="100"/>
                    <a:pt x="124" y="100"/>
                  </a:cubicBezTo>
                  <a:cubicBezTo>
                    <a:pt x="124" y="107"/>
                    <a:pt x="124" y="107"/>
                    <a:pt x="124" y="107"/>
                  </a:cubicBezTo>
                  <a:close/>
                  <a:moveTo>
                    <a:pt x="124" y="96"/>
                  </a:moveTo>
                  <a:cubicBezTo>
                    <a:pt x="124" y="90"/>
                    <a:pt x="124" y="90"/>
                    <a:pt x="124" y="90"/>
                  </a:cubicBezTo>
                  <a:cubicBezTo>
                    <a:pt x="114" y="99"/>
                    <a:pt x="114" y="99"/>
                    <a:pt x="114" y="99"/>
                  </a:cubicBezTo>
                  <a:cubicBezTo>
                    <a:pt x="114" y="106"/>
                    <a:pt x="114" y="106"/>
                    <a:pt x="114" y="106"/>
                  </a:cubicBezTo>
                  <a:cubicBezTo>
                    <a:pt x="124" y="96"/>
                    <a:pt x="124" y="96"/>
                    <a:pt x="124" y="96"/>
                  </a:cubicBezTo>
                  <a:close/>
                  <a:moveTo>
                    <a:pt x="124" y="85"/>
                  </a:moveTo>
                  <a:cubicBezTo>
                    <a:pt x="114" y="95"/>
                    <a:pt x="114" y="95"/>
                    <a:pt x="114" y="95"/>
                  </a:cubicBezTo>
                  <a:cubicBezTo>
                    <a:pt x="114" y="89"/>
                    <a:pt x="114" y="89"/>
                    <a:pt x="114" y="89"/>
                  </a:cubicBezTo>
                  <a:cubicBezTo>
                    <a:pt x="124" y="79"/>
                    <a:pt x="124" y="79"/>
                    <a:pt x="124" y="79"/>
                  </a:cubicBezTo>
                  <a:cubicBezTo>
                    <a:pt x="124" y="85"/>
                    <a:pt x="124" y="85"/>
                    <a:pt x="124" y="85"/>
                  </a:cubicBezTo>
                  <a:close/>
                  <a:moveTo>
                    <a:pt x="124" y="74"/>
                  </a:moveTo>
                  <a:cubicBezTo>
                    <a:pt x="124" y="68"/>
                    <a:pt x="124" y="68"/>
                    <a:pt x="124" y="68"/>
                  </a:cubicBezTo>
                  <a:cubicBezTo>
                    <a:pt x="114" y="78"/>
                    <a:pt x="114" y="78"/>
                    <a:pt x="114" y="78"/>
                  </a:cubicBezTo>
                  <a:cubicBezTo>
                    <a:pt x="114" y="84"/>
                    <a:pt x="114" y="84"/>
                    <a:pt x="114" y="84"/>
                  </a:cubicBezTo>
                  <a:cubicBezTo>
                    <a:pt x="124" y="74"/>
                    <a:pt x="124" y="74"/>
                    <a:pt x="124" y="74"/>
                  </a:cubicBezTo>
                  <a:close/>
                  <a:moveTo>
                    <a:pt x="124" y="64"/>
                  </a:moveTo>
                  <a:cubicBezTo>
                    <a:pt x="114" y="73"/>
                    <a:pt x="114" y="73"/>
                    <a:pt x="114" y="73"/>
                  </a:cubicBezTo>
                  <a:cubicBezTo>
                    <a:pt x="114" y="67"/>
                    <a:pt x="114" y="67"/>
                    <a:pt x="114" y="67"/>
                  </a:cubicBezTo>
                  <a:cubicBezTo>
                    <a:pt x="124" y="57"/>
                    <a:pt x="124" y="57"/>
                    <a:pt x="124" y="57"/>
                  </a:cubicBezTo>
                  <a:cubicBezTo>
                    <a:pt x="124" y="64"/>
                    <a:pt x="124" y="64"/>
                    <a:pt x="124" y="64"/>
                  </a:cubicBezTo>
                  <a:close/>
                  <a:moveTo>
                    <a:pt x="124" y="53"/>
                  </a:moveTo>
                  <a:cubicBezTo>
                    <a:pt x="124" y="47"/>
                    <a:pt x="124" y="47"/>
                    <a:pt x="124" y="47"/>
                  </a:cubicBezTo>
                  <a:cubicBezTo>
                    <a:pt x="114" y="56"/>
                    <a:pt x="114" y="56"/>
                    <a:pt x="114" y="56"/>
                  </a:cubicBezTo>
                  <a:cubicBezTo>
                    <a:pt x="114" y="63"/>
                    <a:pt x="114" y="63"/>
                    <a:pt x="114" y="63"/>
                  </a:cubicBezTo>
                  <a:cubicBezTo>
                    <a:pt x="124" y="53"/>
                    <a:pt x="124" y="53"/>
                    <a:pt x="124" y="53"/>
                  </a:cubicBezTo>
                  <a:close/>
                  <a:moveTo>
                    <a:pt x="124" y="42"/>
                  </a:moveTo>
                  <a:cubicBezTo>
                    <a:pt x="114" y="52"/>
                    <a:pt x="114" y="52"/>
                    <a:pt x="114" y="52"/>
                  </a:cubicBezTo>
                  <a:cubicBezTo>
                    <a:pt x="114" y="46"/>
                    <a:pt x="114" y="46"/>
                    <a:pt x="114" y="46"/>
                  </a:cubicBezTo>
                  <a:cubicBezTo>
                    <a:pt x="124" y="36"/>
                    <a:pt x="124" y="36"/>
                    <a:pt x="124" y="36"/>
                  </a:cubicBezTo>
                  <a:cubicBezTo>
                    <a:pt x="124" y="42"/>
                    <a:pt x="124" y="42"/>
                    <a:pt x="124" y="42"/>
                  </a:cubicBezTo>
                  <a:close/>
                  <a:moveTo>
                    <a:pt x="124" y="32"/>
                  </a:moveTo>
                  <a:cubicBezTo>
                    <a:pt x="124" y="25"/>
                    <a:pt x="124" y="25"/>
                    <a:pt x="124" y="25"/>
                  </a:cubicBezTo>
                  <a:cubicBezTo>
                    <a:pt x="114" y="35"/>
                    <a:pt x="114" y="35"/>
                    <a:pt x="114" y="35"/>
                  </a:cubicBezTo>
                  <a:cubicBezTo>
                    <a:pt x="114" y="41"/>
                    <a:pt x="114" y="41"/>
                    <a:pt x="114" y="41"/>
                  </a:cubicBezTo>
                  <a:cubicBezTo>
                    <a:pt x="124" y="32"/>
                    <a:pt x="124" y="32"/>
                    <a:pt x="124" y="32"/>
                  </a:cubicBezTo>
                  <a:close/>
                  <a:moveTo>
                    <a:pt x="124" y="21"/>
                  </a:moveTo>
                  <a:cubicBezTo>
                    <a:pt x="114" y="31"/>
                    <a:pt x="114" y="31"/>
                    <a:pt x="114" y="31"/>
                  </a:cubicBezTo>
                  <a:cubicBezTo>
                    <a:pt x="114" y="24"/>
                    <a:pt x="114" y="24"/>
                    <a:pt x="114" y="24"/>
                  </a:cubicBezTo>
                  <a:cubicBezTo>
                    <a:pt x="124" y="15"/>
                    <a:pt x="124" y="15"/>
                    <a:pt x="124" y="15"/>
                  </a:cubicBezTo>
                  <a:cubicBezTo>
                    <a:pt x="124" y="21"/>
                    <a:pt x="124" y="21"/>
                    <a:pt x="124" y="21"/>
                  </a:cubicBezTo>
                  <a:close/>
                  <a:moveTo>
                    <a:pt x="124" y="10"/>
                  </a:moveTo>
                  <a:cubicBezTo>
                    <a:pt x="124" y="7"/>
                    <a:pt x="124" y="7"/>
                    <a:pt x="124" y="7"/>
                  </a:cubicBezTo>
                  <a:cubicBezTo>
                    <a:pt x="124" y="6"/>
                    <a:pt x="123" y="5"/>
                    <a:pt x="123" y="4"/>
                  </a:cubicBezTo>
                  <a:cubicBezTo>
                    <a:pt x="114" y="14"/>
                    <a:pt x="114" y="14"/>
                    <a:pt x="114" y="14"/>
                  </a:cubicBezTo>
                  <a:cubicBezTo>
                    <a:pt x="114" y="20"/>
                    <a:pt x="114" y="20"/>
                    <a:pt x="114" y="20"/>
                  </a:cubicBezTo>
                  <a:cubicBezTo>
                    <a:pt x="124" y="10"/>
                    <a:pt x="124" y="10"/>
                    <a:pt x="124" y="10"/>
                  </a:cubicBezTo>
                  <a:close/>
                  <a:moveTo>
                    <a:pt x="121" y="2"/>
                  </a:moveTo>
                  <a:cubicBezTo>
                    <a:pt x="114" y="9"/>
                    <a:pt x="114" y="9"/>
                    <a:pt x="114" y="9"/>
                  </a:cubicBezTo>
                  <a:cubicBezTo>
                    <a:pt x="114" y="8"/>
                    <a:pt x="113" y="8"/>
                    <a:pt x="112" y="8"/>
                  </a:cubicBezTo>
                  <a:cubicBezTo>
                    <a:pt x="109" y="8"/>
                    <a:pt x="109" y="8"/>
                    <a:pt x="109" y="8"/>
                  </a:cubicBezTo>
                  <a:cubicBezTo>
                    <a:pt x="117" y="0"/>
                    <a:pt x="117" y="0"/>
                    <a:pt x="117" y="0"/>
                  </a:cubicBezTo>
                  <a:cubicBezTo>
                    <a:pt x="119" y="0"/>
                    <a:pt x="120" y="1"/>
                    <a:pt x="121" y="2"/>
                  </a:cubicBezTo>
                  <a:close/>
                  <a:moveTo>
                    <a:pt x="113" y="0"/>
                  </a:moveTo>
                  <a:cubicBezTo>
                    <a:pt x="106" y="0"/>
                    <a:pt x="106" y="0"/>
                    <a:pt x="106" y="0"/>
                  </a:cubicBezTo>
                  <a:cubicBezTo>
                    <a:pt x="98" y="8"/>
                    <a:pt x="98" y="8"/>
                    <a:pt x="98" y="8"/>
                  </a:cubicBezTo>
                  <a:cubicBezTo>
                    <a:pt x="104" y="8"/>
                    <a:pt x="104" y="8"/>
                    <a:pt x="104" y="8"/>
                  </a:cubicBezTo>
                  <a:cubicBezTo>
                    <a:pt x="113" y="0"/>
                    <a:pt x="113" y="0"/>
                    <a:pt x="113" y="0"/>
                  </a:cubicBezTo>
                  <a:close/>
                  <a:moveTo>
                    <a:pt x="102" y="0"/>
                  </a:moveTo>
                  <a:cubicBezTo>
                    <a:pt x="94" y="8"/>
                    <a:pt x="94" y="8"/>
                    <a:pt x="94" y="8"/>
                  </a:cubicBezTo>
                  <a:cubicBezTo>
                    <a:pt x="88" y="8"/>
                    <a:pt x="88" y="8"/>
                    <a:pt x="88" y="8"/>
                  </a:cubicBezTo>
                  <a:cubicBezTo>
                    <a:pt x="88" y="7"/>
                    <a:pt x="88" y="7"/>
                    <a:pt x="88" y="7"/>
                  </a:cubicBezTo>
                  <a:cubicBezTo>
                    <a:pt x="96" y="0"/>
                    <a:pt x="96" y="0"/>
                    <a:pt x="96" y="0"/>
                  </a:cubicBezTo>
                  <a:cubicBezTo>
                    <a:pt x="102" y="0"/>
                    <a:pt x="102" y="0"/>
                    <a:pt x="102" y="0"/>
                  </a:cubicBezTo>
                  <a:close/>
                  <a:moveTo>
                    <a:pt x="91" y="0"/>
                  </a:moveTo>
                  <a:cubicBezTo>
                    <a:pt x="88" y="0"/>
                    <a:pt x="88" y="0"/>
                    <a:pt x="88" y="0"/>
                  </a:cubicBezTo>
                  <a:cubicBezTo>
                    <a:pt x="88" y="2"/>
                    <a:pt x="88" y="2"/>
                    <a:pt x="88" y="2"/>
                  </a:cubicBezTo>
                  <a:lnTo>
                    <a:pt x="91" y="0"/>
                  </a:lnTo>
                  <a:close/>
                </a:path>
              </a:pathLst>
            </a:custGeom>
            <a:solidFill>
              <a:srgbClr val="BFC7C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仓耳青禾体-谷力 W05" panose="02020400000000000000" pitchFamily="18" charset="-122"/>
                <a:ea typeface="仓耳青禾体-谷力 W05" panose="02020400000000000000" pitchFamily="18" charset="-122"/>
                <a:cs typeface="+mn-ea"/>
                <a:sym typeface="+mn-lt"/>
              </a:endParaRPr>
            </a:p>
          </p:txBody>
        </p:sp>
        <p:sp>
          <p:nvSpPr>
            <p:cNvPr id="51" name="Freeform 8"/>
            <p:cNvSpPr>
              <a:spLocks noEditPoints="1"/>
            </p:cNvSpPr>
            <p:nvPr/>
          </p:nvSpPr>
          <p:spPr bwMode="auto">
            <a:xfrm>
              <a:off x="1841" y="1471"/>
              <a:ext cx="451" cy="195"/>
            </a:xfrm>
            <a:custGeom>
              <a:avLst/>
              <a:gdLst>
                <a:gd name="T0" fmla="*/ 0 w 451"/>
                <a:gd name="T1" fmla="*/ 20 h 195"/>
                <a:gd name="T2" fmla="*/ 0 w 451"/>
                <a:gd name="T3" fmla="*/ 20 h 195"/>
                <a:gd name="T4" fmla="*/ 30 w 451"/>
                <a:gd name="T5" fmla="*/ 0 h 195"/>
                <a:gd name="T6" fmla="*/ 0 w 451"/>
                <a:gd name="T7" fmla="*/ 0 h 195"/>
                <a:gd name="T8" fmla="*/ 0 w 451"/>
                <a:gd name="T9" fmla="*/ 20 h 195"/>
                <a:gd name="T10" fmla="*/ 0 w 451"/>
                <a:gd name="T11" fmla="*/ 20 h 195"/>
                <a:gd name="T12" fmla="*/ 0 w 451"/>
                <a:gd name="T13" fmla="*/ 59 h 195"/>
                <a:gd name="T14" fmla="*/ 69 w 451"/>
                <a:gd name="T15" fmla="*/ 0 h 195"/>
                <a:gd name="T16" fmla="*/ 128 w 451"/>
                <a:gd name="T17" fmla="*/ 0 h 195"/>
                <a:gd name="T18" fmla="*/ 0 w 451"/>
                <a:gd name="T19" fmla="*/ 127 h 195"/>
                <a:gd name="T20" fmla="*/ 0 w 451"/>
                <a:gd name="T21" fmla="*/ 59 h 195"/>
                <a:gd name="T22" fmla="*/ 0 w 451"/>
                <a:gd name="T23" fmla="*/ 59 h 195"/>
                <a:gd name="T24" fmla="*/ 0 w 451"/>
                <a:gd name="T25" fmla="*/ 166 h 195"/>
                <a:gd name="T26" fmla="*/ 177 w 451"/>
                <a:gd name="T27" fmla="*/ 0 h 195"/>
                <a:gd name="T28" fmla="*/ 236 w 451"/>
                <a:gd name="T29" fmla="*/ 0 h 195"/>
                <a:gd name="T30" fmla="*/ 40 w 451"/>
                <a:gd name="T31" fmla="*/ 195 h 195"/>
                <a:gd name="T32" fmla="*/ 0 w 451"/>
                <a:gd name="T33" fmla="*/ 195 h 195"/>
                <a:gd name="T34" fmla="*/ 0 w 451"/>
                <a:gd name="T35" fmla="*/ 166 h 195"/>
                <a:gd name="T36" fmla="*/ 0 w 451"/>
                <a:gd name="T37" fmla="*/ 166 h 195"/>
                <a:gd name="T38" fmla="*/ 79 w 451"/>
                <a:gd name="T39" fmla="*/ 195 h 195"/>
                <a:gd name="T40" fmla="*/ 147 w 451"/>
                <a:gd name="T41" fmla="*/ 195 h 195"/>
                <a:gd name="T42" fmla="*/ 343 w 451"/>
                <a:gd name="T43" fmla="*/ 0 h 195"/>
                <a:gd name="T44" fmla="*/ 275 w 451"/>
                <a:gd name="T45" fmla="*/ 0 h 195"/>
                <a:gd name="T46" fmla="*/ 79 w 451"/>
                <a:gd name="T47" fmla="*/ 195 h 195"/>
                <a:gd name="T48" fmla="*/ 79 w 451"/>
                <a:gd name="T49" fmla="*/ 195 h 195"/>
                <a:gd name="T50" fmla="*/ 187 w 451"/>
                <a:gd name="T51" fmla="*/ 195 h 195"/>
                <a:gd name="T52" fmla="*/ 245 w 451"/>
                <a:gd name="T53" fmla="*/ 195 h 195"/>
                <a:gd name="T54" fmla="*/ 441 w 451"/>
                <a:gd name="T55" fmla="*/ 0 h 195"/>
                <a:gd name="T56" fmla="*/ 383 w 451"/>
                <a:gd name="T57" fmla="*/ 0 h 195"/>
                <a:gd name="T58" fmla="*/ 187 w 451"/>
                <a:gd name="T59" fmla="*/ 195 h 195"/>
                <a:gd name="T60" fmla="*/ 187 w 451"/>
                <a:gd name="T61" fmla="*/ 195 h 195"/>
                <a:gd name="T62" fmla="*/ 294 w 451"/>
                <a:gd name="T63" fmla="*/ 195 h 195"/>
                <a:gd name="T64" fmla="*/ 451 w 451"/>
                <a:gd name="T65" fmla="*/ 39 h 195"/>
                <a:gd name="T66" fmla="*/ 451 w 451"/>
                <a:gd name="T67" fmla="*/ 98 h 195"/>
                <a:gd name="T68" fmla="*/ 353 w 451"/>
                <a:gd name="T69" fmla="*/ 195 h 195"/>
                <a:gd name="T70" fmla="*/ 294 w 451"/>
                <a:gd name="T71" fmla="*/ 195 h 195"/>
                <a:gd name="T72" fmla="*/ 294 w 451"/>
                <a:gd name="T73" fmla="*/ 195 h 195"/>
                <a:gd name="T74" fmla="*/ 402 w 451"/>
                <a:gd name="T75" fmla="*/ 195 h 195"/>
                <a:gd name="T76" fmla="*/ 451 w 451"/>
                <a:gd name="T77" fmla="*/ 137 h 195"/>
                <a:gd name="T78" fmla="*/ 451 w 451"/>
                <a:gd name="T79" fmla="*/ 195 h 195"/>
                <a:gd name="T80" fmla="*/ 402 w 451"/>
                <a:gd name="T81" fmla="*/ 195 h 1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451" h="195">
                  <a:moveTo>
                    <a:pt x="0" y="20"/>
                  </a:moveTo>
                  <a:lnTo>
                    <a:pt x="0" y="20"/>
                  </a:lnTo>
                  <a:lnTo>
                    <a:pt x="30" y="0"/>
                  </a:lnTo>
                  <a:lnTo>
                    <a:pt x="0" y="0"/>
                  </a:lnTo>
                  <a:lnTo>
                    <a:pt x="0" y="20"/>
                  </a:lnTo>
                  <a:lnTo>
                    <a:pt x="0" y="20"/>
                  </a:lnTo>
                  <a:close/>
                  <a:moveTo>
                    <a:pt x="0" y="59"/>
                  </a:moveTo>
                  <a:lnTo>
                    <a:pt x="69" y="0"/>
                  </a:lnTo>
                  <a:lnTo>
                    <a:pt x="128" y="0"/>
                  </a:lnTo>
                  <a:lnTo>
                    <a:pt x="0" y="127"/>
                  </a:lnTo>
                  <a:lnTo>
                    <a:pt x="0" y="59"/>
                  </a:lnTo>
                  <a:lnTo>
                    <a:pt x="0" y="59"/>
                  </a:lnTo>
                  <a:close/>
                  <a:moveTo>
                    <a:pt x="0" y="166"/>
                  </a:moveTo>
                  <a:lnTo>
                    <a:pt x="177" y="0"/>
                  </a:lnTo>
                  <a:lnTo>
                    <a:pt x="236" y="0"/>
                  </a:lnTo>
                  <a:lnTo>
                    <a:pt x="40" y="195"/>
                  </a:lnTo>
                  <a:lnTo>
                    <a:pt x="0" y="195"/>
                  </a:lnTo>
                  <a:lnTo>
                    <a:pt x="0" y="166"/>
                  </a:lnTo>
                  <a:lnTo>
                    <a:pt x="0" y="166"/>
                  </a:lnTo>
                  <a:close/>
                  <a:moveTo>
                    <a:pt x="79" y="195"/>
                  </a:moveTo>
                  <a:lnTo>
                    <a:pt x="147" y="195"/>
                  </a:lnTo>
                  <a:lnTo>
                    <a:pt x="343" y="0"/>
                  </a:lnTo>
                  <a:lnTo>
                    <a:pt x="275" y="0"/>
                  </a:lnTo>
                  <a:lnTo>
                    <a:pt x="79" y="195"/>
                  </a:lnTo>
                  <a:lnTo>
                    <a:pt x="79" y="195"/>
                  </a:lnTo>
                  <a:close/>
                  <a:moveTo>
                    <a:pt x="187" y="195"/>
                  </a:moveTo>
                  <a:lnTo>
                    <a:pt x="245" y="195"/>
                  </a:lnTo>
                  <a:lnTo>
                    <a:pt x="441" y="0"/>
                  </a:lnTo>
                  <a:lnTo>
                    <a:pt x="383" y="0"/>
                  </a:lnTo>
                  <a:lnTo>
                    <a:pt x="187" y="195"/>
                  </a:lnTo>
                  <a:lnTo>
                    <a:pt x="187" y="195"/>
                  </a:lnTo>
                  <a:close/>
                  <a:moveTo>
                    <a:pt x="294" y="195"/>
                  </a:moveTo>
                  <a:lnTo>
                    <a:pt x="451" y="39"/>
                  </a:lnTo>
                  <a:lnTo>
                    <a:pt x="451" y="98"/>
                  </a:lnTo>
                  <a:lnTo>
                    <a:pt x="353" y="195"/>
                  </a:lnTo>
                  <a:lnTo>
                    <a:pt x="294" y="195"/>
                  </a:lnTo>
                  <a:lnTo>
                    <a:pt x="294" y="195"/>
                  </a:lnTo>
                  <a:close/>
                  <a:moveTo>
                    <a:pt x="402" y="195"/>
                  </a:moveTo>
                  <a:lnTo>
                    <a:pt x="451" y="137"/>
                  </a:lnTo>
                  <a:lnTo>
                    <a:pt x="451" y="195"/>
                  </a:lnTo>
                  <a:lnTo>
                    <a:pt x="402" y="195"/>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仓耳青禾体-谷力 W05" panose="02020400000000000000" pitchFamily="18" charset="-122"/>
                <a:ea typeface="仓耳青禾体-谷力 W05" panose="02020400000000000000" pitchFamily="18" charset="-122"/>
                <a:cs typeface="+mn-ea"/>
                <a:sym typeface="+mn-lt"/>
              </a:endParaRPr>
            </a:p>
          </p:txBody>
        </p:sp>
        <p:sp>
          <p:nvSpPr>
            <p:cNvPr id="52" name="Freeform 9"/>
            <p:cNvSpPr>
              <a:spLocks noEditPoints="1"/>
            </p:cNvSpPr>
            <p:nvPr/>
          </p:nvSpPr>
          <p:spPr bwMode="auto">
            <a:xfrm>
              <a:off x="1430" y="1433"/>
              <a:ext cx="1274" cy="1665"/>
            </a:xfrm>
            <a:custGeom>
              <a:avLst/>
              <a:gdLst>
                <a:gd name="T0" fmla="*/ 39 w 130"/>
                <a:gd name="T1" fmla="*/ 4 h 171"/>
                <a:gd name="T2" fmla="*/ 40 w 130"/>
                <a:gd name="T3" fmla="*/ 0 h 171"/>
                <a:gd name="T4" fmla="*/ 91 w 130"/>
                <a:gd name="T5" fmla="*/ 2 h 171"/>
                <a:gd name="T6" fmla="*/ 120 w 130"/>
                <a:gd name="T7" fmla="*/ 4 h 171"/>
                <a:gd name="T8" fmla="*/ 127 w 130"/>
                <a:gd name="T9" fmla="*/ 7 h 171"/>
                <a:gd name="T10" fmla="*/ 130 w 130"/>
                <a:gd name="T11" fmla="*/ 160 h 171"/>
                <a:gd name="T12" fmla="*/ 120 w 130"/>
                <a:gd name="T13" fmla="*/ 171 h 171"/>
                <a:gd name="T14" fmla="*/ 3 w 130"/>
                <a:gd name="T15" fmla="*/ 168 h 171"/>
                <a:gd name="T16" fmla="*/ 3 w 130"/>
                <a:gd name="T17" fmla="*/ 168 h 171"/>
                <a:gd name="T18" fmla="*/ 0 w 130"/>
                <a:gd name="T19" fmla="*/ 160 h 171"/>
                <a:gd name="T20" fmla="*/ 3 w 130"/>
                <a:gd name="T21" fmla="*/ 7 h 171"/>
                <a:gd name="T22" fmla="*/ 33 w 130"/>
                <a:gd name="T23" fmla="*/ 109 h 171"/>
                <a:gd name="T24" fmla="*/ 26 w 130"/>
                <a:gd name="T25" fmla="*/ 111 h 171"/>
                <a:gd name="T26" fmla="*/ 33 w 130"/>
                <a:gd name="T27" fmla="*/ 112 h 171"/>
                <a:gd name="T28" fmla="*/ 33 w 130"/>
                <a:gd name="T29" fmla="*/ 109 h 171"/>
                <a:gd name="T30" fmla="*/ 27 w 130"/>
                <a:gd name="T31" fmla="*/ 88 h 171"/>
                <a:gd name="T32" fmla="*/ 27 w 130"/>
                <a:gd name="T33" fmla="*/ 92 h 171"/>
                <a:gd name="T34" fmla="*/ 35 w 130"/>
                <a:gd name="T35" fmla="*/ 90 h 171"/>
                <a:gd name="T36" fmla="*/ 33 w 130"/>
                <a:gd name="T37" fmla="*/ 69 h 171"/>
                <a:gd name="T38" fmla="*/ 26 w 130"/>
                <a:gd name="T39" fmla="*/ 71 h 171"/>
                <a:gd name="T40" fmla="*/ 33 w 130"/>
                <a:gd name="T41" fmla="*/ 73 h 171"/>
                <a:gd name="T42" fmla="*/ 33 w 130"/>
                <a:gd name="T43" fmla="*/ 69 h 171"/>
                <a:gd name="T44" fmla="*/ 27 w 130"/>
                <a:gd name="T45" fmla="*/ 50 h 171"/>
                <a:gd name="T46" fmla="*/ 27 w 130"/>
                <a:gd name="T47" fmla="*/ 53 h 171"/>
                <a:gd name="T48" fmla="*/ 35 w 130"/>
                <a:gd name="T49" fmla="*/ 52 h 171"/>
                <a:gd name="T50" fmla="*/ 101 w 130"/>
                <a:gd name="T51" fmla="*/ 50 h 171"/>
                <a:gd name="T52" fmla="*/ 44 w 130"/>
                <a:gd name="T53" fmla="*/ 52 h 171"/>
                <a:gd name="T54" fmla="*/ 101 w 130"/>
                <a:gd name="T55" fmla="*/ 53 h 171"/>
                <a:gd name="T56" fmla="*/ 101 w 130"/>
                <a:gd name="T57" fmla="*/ 50 h 171"/>
                <a:gd name="T58" fmla="*/ 45 w 130"/>
                <a:gd name="T59" fmla="*/ 69 h 171"/>
                <a:gd name="T60" fmla="*/ 45 w 130"/>
                <a:gd name="T61" fmla="*/ 73 h 171"/>
                <a:gd name="T62" fmla="*/ 103 w 130"/>
                <a:gd name="T63" fmla="*/ 71 h 171"/>
                <a:gd name="T64" fmla="*/ 88 w 130"/>
                <a:gd name="T65" fmla="*/ 109 h 171"/>
                <a:gd name="T66" fmla="*/ 44 w 130"/>
                <a:gd name="T67" fmla="*/ 111 h 171"/>
                <a:gd name="T68" fmla="*/ 88 w 130"/>
                <a:gd name="T69" fmla="*/ 112 h 171"/>
                <a:gd name="T70" fmla="*/ 88 w 130"/>
                <a:gd name="T71" fmla="*/ 109 h 171"/>
                <a:gd name="T72" fmla="*/ 45 w 130"/>
                <a:gd name="T73" fmla="*/ 88 h 171"/>
                <a:gd name="T74" fmla="*/ 45 w 130"/>
                <a:gd name="T75" fmla="*/ 92 h 171"/>
                <a:gd name="T76" fmla="*/ 103 w 130"/>
                <a:gd name="T77" fmla="*/ 90 h 171"/>
                <a:gd name="T78" fmla="*/ 42 w 130"/>
                <a:gd name="T79" fmla="*/ 6 h 171"/>
                <a:gd name="T80" fmla="*/ 42 w 130"/>
                <a:gd name="T81" fmla="*/ 24 h 171"/>
                <a:gd name="T82" fmla="*/ 88 w 130"/>
                <a:gd name="T83" fmla="*/ 18 h 171"/>
                <a:gd name="T84" fmla="*/ 88 w 130"/>
                <a:gd name="T85" fmla="*/ 4 h 171"/>
                <a:gd name="T86" fmla="*/ 42 w 130"/>
                <a:gd name="T87" fmla="*/ 6 h 171"/>
                <a:gd name="T88" fmla="*/ 39 w 130"/>
                <a:gd name="T89" fmla="*/ 16 h 171"/>
                <a:gd name="T90" fmla="*/ 10 w 130"/>
                <a:gd name="T91" fmla="*/ 8 h 171"/>
                <a:gd name="T92" fmla="*/ 3 w 130"/>
                <a:gd name="T93" fmla="*/ 15 h 171"/>
                <a:gd name="T94" fmla="*/ 5 w 130"/>
                <a:gd name="T95" fmla="*/ 165 h 171"/>
                <a:gd name="T96" fmla="*/ 10 w 130"/>
                <a:gd name="T97" fmla="*/ 167 h 171"/>
                <a:gd name="T98" fmla="*/ 125 w 130"/>
                <a:gd name="T99" fmla="*/ 165 h 171"/>
                <a:gd name="T100" fmla="*/ 127 w 130"/>
                <a:gd name="T101" fmla="*/ 15 h 171"/>
                <a:gd name="T102" fmla="*/ 125 w 130"/>
                <a:gd name="T103" fmla="*/ 10 h 171"/>
                <a:gd name="T104" fmla="*/ 91 w 130"/>
                <a:gd name="T105" fmla="*/ 8 h 171"/>
                <a:gd name="T106" fmla="*/ 115 w 130"/>
                <a:gd name="T107" fmla="*/ 16 h 171"/>
                <a:gd name="T108" fmla="*/ 117 w 130"/>
                <a:gd name="T109" fmla="*/ 157 h 171"/>
                <a:gd name="T110" fmla="*/ 15 w 130"/>
                <a:gd name="T111" fmla="*/ 159 h 171"/>
                <a:gd name="T112" fmla="*/ 13 w 130"/>
                <a:gd name="T113" fmla="*/ 18 h 171"/>
                <a:gd name="T114" fmla="*/ 39 w 130"/>
                <a:gd name="T115" fmla="*/ 19 h 171"/>
                <a:gd name="T116" fmla="*/ 17 w 130"/>
                <a:gd name="T117" fmla="*/ 155 h 171"/>
                <a:gd name="T118" fmla="*/ 113 w 130"/>
                <a:gd name="T119" fmla="*/ 19 h 171"/>
                <a:gd name="T120" fmla="*/ 91 w 130"/>
                <a:gd name="T121" fmla="*/ 26 h 171"/>
                <a:gd name="T122" fmla="*/ 40 w 130"/>
                <a:gd name="T123" fmla="*/ 27 h 171"/>
                <a:gd name="T124" fmla="*/ 39 w 130"/>
                <a:gd name="T125" fmla="*/ 19 h 1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30" h="171">
                  <a:moveTo>
                    <a:pt x="10" y="4"/>
                  </a:moveTo>
                  <a:cubicBezTo>
                    <a:pt x="39" y="4"/>
                    <a:pt x="39" y="4"/>
                    <a:pt x="39" y="4"/>
                  </a:cubicBezTo>
                  <a:cubicBezTo>
                    <a:pt x="39" y="2"/>
                    <a:pt x="39" y="2"/>
                    <a:pt x="39" y="2"/>
                  </a:cubicBezTo>
                  <a:cubicBezTo>
                    <a:pt x="39" y="1"/>
                    <a:pt x="39" y="0"/>
                    <a:pt x="40" y="0"/>
                  </a:cubicBezTo>
                  <a:cubicBezTo>
                    <a:pt x="90" y="0"/>
                    <a:pt x="90" y="0"/>
                    <a:pt x="90" y="0"/>
                  </a:cubicBezTo>
                  <a:cubicBezTo>
                    <a:pt x="91" y="0"/>
                    <a:pt x="91" y="1"/>
                    <a:pt x="91" y="2"/>
                  </a:cubicBezTo>
                  <a:cubicBezTo>
                    <a:pt x="91" y="4"/>
                    <a:pt x="91" y="4"/>
                    <a:pt x="91" y="4"/>
                  </a:cubicBezTo>
                  <a:cubicBezTo>
                    <a:pt x="120" y="4"/>
                    <a:pt x="120" y="4"/>
                    <a:pt x="120" y="4"/>
                  </a:cubicBezTo>
                  <a:cubicBezTo>
                    <a:pt x="122" y="4"/>
                    <a:pt x="125" y="5"/>
                    <a:pt x="127" y="7"/>
                  </a:cubicBezTo>
                  <a:cubicBezTo>
                    <a:pt x="127" y="7"/>
                    <a:pt x="127" y="7"/>
                    <a:pt x="127" y="7"/>
                  </a:cubicBezTo>
                  <a:cubicBezTo>
                    <a:pt x="129" y="9"/>
                    <a:pt x="130" y="12"/>
                    <a:pt x="130" y="15"/>
                  </a:cubicBezTo>
                  <a:cubicBezTo>
                    <a:pt x="130" y="160"/>
                    <a:pt x="130" y="160"/>
                    <a:pt x="130" y="160"/>
                  </a:cubicBezTo>
                  <a:cubicBezTo>
                    <a:pt x="130" y="163"/>
                    <a:pt x="129" y="166"/>
                    <a:pt x="127" y="168"/>
                  </a:cubicBezTo>
                  <a:cubicBezTo>
                    <a:pt x="125" y="170"/>
                    <a:pt x="122" y="171"/>
                    <a:pt x="120" y="171"/>
                  </a:cubicBezTo>
                  <a:cubicBezTo>
                    <a:pt x="10" y="171"/>
                    <a:pt x="10" y="171"/>
                    <a:pt x="10" y="171"/>
                  </a:cubicBezTo>
                  <a:cubicBezTo>
                    <a:pt x="8" y="171"/>
                    <a:pt x="5" y="170"/>
                    <a:pt x="3" y="168"/>
                  </a:cubicBezTo>
                  <a:cubicBezTo>
                    <a:pt x="3" y="168"/>
                    <a:pt x="3" y="168"/>
                    <a:pt x="3" y="168"/>
                  </a:cubicBezTo>
                  <a:cubicBezTo>
                    <a:pt x="3" y="168"/>
                    <a:pt x="3" y="168"/>
                    <a:pt x="3" y="168"/>
                  </a:cubicBezTo>
                  <a:cubicBezTo>
                    <a:pt x="3" y="168"/>
                    <a:pt x="3" y="168"/>
                    <a:pt x="3" y="168"/>
                  </a:cubicBezTo>
                  <a:cubicBezTo>
                    <a:pt x="1" y="166"/>
                    <a:pt x="0" y="163"/>
                    <a:pt x="0" y="160"/>
                  </a:cubicBezTo>
                  <a:cubicBezTo>
                    <a:pt x="0" y="15"/>
                    <a:pt x="0" y="15"/>
                    <a:pt x="0" y="15"/>
                  </a:cubicBezTo>
                  <a:cubicBezTo>
                    <a:pt x="0" y="12"/>
                    <a:pt x="1" y="9"/>
                    <a:pt x="3" y="7"/>
                  </a:cubicBezTo>
                  <a:cubicBezTo>
                    <a:pt x="5" y="5"/>
                    <a:pt x="8" y="4"/>
                    <a:pt x="10" y="4"/>
                  </a:cubicBezTo>
                  <a:close/>
                  <a:moveTo>
                    <a:pt x="33" y="109"/>
                  </a:moveTo>
                  <a:cubicBezTo>
                    <a:pt x="27" y="109"/>
                    <a:pt x="27" y="109"/>
                    <a:pt x="27" y="109"/>
                  </a:cubicBezTo>
                  <a:cubicBezTo>
                    <a:pt x="26" y="109"/>
                    <a:pt x="26" y="110"/>
                    <a:pt x="26" y="111"/>
                  </a:cubicBezTo>
                  <a:cubicBezTo>
                    <a:pt x="26" y="112"/>
                    <a:pt x="26" y="112"/>
                    <a:pt x="27" y="112"/>
                  </a:cubicBezTo>
                  <a:cubicBezTo>
                    <a:pt x="33" y="112"/>
                    <a:pt x="33" y="112"/>
                    <a:pt x="33" y="112"/>
                  </a:cubicBezTo>
                  <a:cubicBezTo>
                    <a:pt x="34" y="112"/>
                    <a:pt x="35" y="112"/>
                    <a:pt x="35" y="111"/>
                  </a:cubicBezTo>
                  <a:cubicBezTo>
                    <a:pt x="35" y="110"/>
                    <a:pt x="34" y="109"/>
                    <a:pt x="33" y="109"/>
                  </a:cubicBezTo>
                  <a:close/>
                  <a:moveTo>
                    <a:pt x="33" y="88"/>
                  </a:moveTo>
                  <a:cubicBezTo>
                    <a:pt x="27" y="88"/>
                    <a:pt x="27" y="88"/>
                    <a:pt x="27" y="88"/>
                  </a:cubicBezTo>
                  <a:cubicBezTo>
                    <a:pt x="26" y="88"/>
                    <a:pt x="26" y="89"/>
                    <a:pt x="26" y="90"/>
                  </a:cubicBezTo>
                  <a:cubicBezTo>
                    <a:pt x="26" y="91"/>
                    <a:pt x="26" y="92"/>
                    <a:pt x="27" y="92"/>
                  </a:cubicBezTo>
                  <a:cubicBezTo>
                    <a:pt x="33" y="92"/>
                    <a:pt x="33" y="92"/>
                    <a:pt x="33" y="92"/>
                  </a:cubicBezTo>
                  <a:cubicBezTo>
                    <a:pt x="34" y="92"/>
                    <a:pt x="35" y="91"/>
                    <a:pt x="35" y="90"/>
                  </a:cubicBezTo>
                  <a:cubicBezTo>
                    <a:pt x="35" y="89"/>
                    <a:pt x="34" y="88"/>
                    <a:pt x="33" y="88"/>
                  </a:cubicBezTo>
                  <a:close/>
                  <a:moveTo>
                    <a:pt x="33" y="69"/>
                  </a:moveTo>
                  <a:cubicBezTo>
                    <a:pt x="27" y="69"/>
                    <a:pt x="27" y="69"/>
                    <a:pt x="27" y="69"/>
                  </a:cubicBezTo>
                  <a:cubicBezTo>
                    <a:pt x="26" y="69"/>
                    <a:pt x="26" y="70"/>
                    <a:pt x="26" y="71"/>
                  </a:cubicBezTo>
                  <a:cubicBezTo>
                    <a:pt x="26" y="72"/>
                    <a:pt x="26" y="73"/>
                    <a:pt x="27" y="73"/>
                  </a:cubicBezTo>
                  <a:cubicBezTo>
                    <a:pt x="33" y="73"/>
                    <a:pt x="33" y="73"/>
                    <a:pt x="33" y="73"/>
                  </a:cubicBezTo>
                  <a:cubicBezTo>
                    <a:pt x="34" y="73"/>
                    <a:pt x="35" y="72"/>
                    <a:pt x="35" y="71"/>
                  </a:cubicBezTo>
                  <a:cubicBezTo>
                    <a:pt x="35" y="70"/>
                    <a:pt x="34" y="69"/>
                    <a:pt x="33" y="69"/>
                  </a:cubicBezTo>
                  <a:close/>
                  <a:moveTo>
                    <a:pt x="33" y="50"/>
                  </a:moveTo>
                  <a:cubicBezTo>
                    <a:pt x="27" y="50"/>
                    <a:pt x="27" y="50"/>
                    <a:pt x="27" y="50"/>
                  </a:cubicBezTo>
                  <a:cubicBezTo>
                    <a:pt x="26" y="50"/>
                    <a:pt x="26" y="51"/>
                    <a:pt x="26" y="52"/>
                  </a:cubicBezTo>
                  <a:cubicBezTo>
                    <a:pt x="26" y="53"/>
                    <a:pt x="26" y="53"/>
                    <a:pt x="27" y="53"/>
                  </a:cubicBezTo>
                  <a:cubicBezTo>
                    <a:pt x="33" y="53"/>
                    <a:pt x="33" y="53"/>
                    <a:pt x="33" y="53"/>
                  </a:cubicBezTo>
                  <a:cubicBezTo>
                    <a:pt x="34" y="53"/>
                    <a:pt x="35" y="53"/>
                    <a:pt x="35" y="52"/>
                  </a:cubicBezTo>
                  <a:cubicBezTo>
                    <a:pt x="35" y="51"/>
                    <a:pt x="34" y="50"/>
                    <a:pt x="33" y="50"/>
                  </a:cubicBezTo>
                  <a:close/>
                  <a:moveTo>
                    <a:pt x="101" y="50"/>
                  </a:moveTo>
                  <a:cubicBezTo>
                    <a:pt x="45" y="50"/>
                    <a:pt x="45" y="50"/>
                    <a:pt x="45" y="50"/>
                  </a:cubicBezTo>
                  <a:cubicBezTo>
                    <a:pt x="44" y="50"/>
                    <a:pt x="44" y="51"/>
                    <a:pt x="44" y="52"/>
                  </a:cubicBezTo>
                  <a:cubicBezTo>
                    <a:pt x="44" y="53"/>
                    <a:pt x="44" y="53"/>
                    <a:pt x="45" y="53"/>
                  </a:cubicBezTo>
                  <a:cubicBezTo>
                    <a:pt x="101" y="53"/>
                    <a:pt x="101" y="53"/>
                    <a:pt x="101" y="53"/>
                  </a:cubicBezTo>
                  <a:cubicBezTo>
                    <a:pt x="102" y="53"/>
                    <a:pt x="103" y="53"/>
                    <a:pt x="103" y="52"/>
                  </a:cubicBezTo>
                  <a:cubicBezTo>
                    <a:pt x="103" y="51"/>
                    <a:pt x="102" y="50"/>
                    <a:pt x="101" y="50"/>
                  </a:cubicBezTo>
                  <a:close/>
                  <a:moveTo>
                    <a:pt x="101" y="69"/>
                  </a:moveTo>
                  <a:cubicBezTo>
                    <a:pt x="45" y="69"/>
                    <a:pt x="45" y="69"/>
                    <a:pt x="45" y="69"/>
                  </a:cubicBezTo>
                  <a:cubicBezTo>
                    <a:pt x="44" y="69"/>
                    <a:pt x="44" y="70"/>
                    <a:pt x="44" y="71"/>
                  </a:cubicBezTo>
                  <a:cubicBezTo>
                    <a:pt x="44" y="72"/>
                    <a:pt x="44" y="73"/>
                    <a:pt x="45" y="73"/>
                  </a:cubicBezTo>
                  <a:cubicBezTo>
                    <a:pt x="101" y="73"/>
                    <a:pt x="101" y="73"/>
                    <a:pt x="101" y="73"/>
                  </a:cubicBezTo>
                  <a:cubicBezTo>
                    <a:pt x="102" y="73"/>
                    <a:pt x="103" y="72"/>
                    <a:pt x="103" y="71"/>
                  </a:cubicBezTo>
                  <a:cubicBezTo>
                    <a:pt x="103" y="70"/>
                    <a:pt x="102" y="69"/>
                    <a:pt x="101" y="69"/>
                  </a:cubicBezTo>
                  <a:close/>
                  <a:moveTo>
                    <a:pt x="88" y="109"/>
                  </a:moveTo>
                  <a:cubicBezTo>
                    <a:pt x="45" y="109"/>
                    <a:pt x="45" y="109"/>
                    <a:pt x="45" y="109"/>
                  </a:cubicBezTo>
                  <a:cubicBezTo>
                    <a:pt x="44" y="109"/>
                    <a:pt x="44" y="110"/>
                    <a:pt x="44" y="111"/>
                  </a:cubicBezTo>
                  <a:cubicBezTo>
                    <a:pt x="44" y="112"/>
                    <a:pt x="44" y="112"/>
                    <a:pt x="45" y="112"/>
                  </a:cubicBezTo>
                  <a:cubicBezTo>
                    <a:pt x="88" y="112"/>
                    <a:pt x="88" y="112"/>
                    <a:pt x="88" y="112"/>
                  </a:cubicBezTo>
                  <a:cubicBezTo>
                    <a:pt x="89" y="112"/>
                    <a:pt x="90" y="112"/>
                    <a:pt x="90" y="111"/>
                  </a:cubicBezTo>
                  <a:cubicBezTo>
                    <a:pt x="90" y="110"/>
                    <a:pt x="89" y="109"/>
                    <a:pt x="88" y="109"/>
                  </a:cubicBezTo>
                  <a:close/>
                  <a:moveTo>
                    <a:pt x="101" y="88"/>
                  </a:moveTo>
                  <a:cubicBezTo>
                    <a:pt x="45" y="88"/>
                    <a:pt x="45" y="88"/>
                    <a:pt x="45" y="88"/>
                  </a:cubicBezTo>
                  <a:cubicBezTo>
                    <a:pt x="44" y="88"/>
                    <a:pt x="44" y="89"/>
                    <a:pt x="44" y="90"/>
                  </a:cubicBezTo>
                  <a:cubicBezTo>
                    <a:pt x="44" y="91"/>
                    <a:pt x="44" y="92"/>
                    <a:pt x="45" y="92"/>
                  </a:cubicBezTo>
                  <a:cubicBezTo>
                    <a:pt x="101" y="92"/>
                    <a:pt x="101" y="92"/>
                    <a:pt x="101" y="92"/>
                  </a:cubicBezTo>
                  <a:cubicBezTo>
                    <a:pt x="102" y="92"/>
                    <a:pt x="103" y="91"/>
                    <a:pt x="103" y="90"/>
                  </a:cubicBezTo>
                  <a:cubicBezTo>
                    <a:pt x="103" y="89"/>
                    <a:pt x="102" y="88"/>
                    <a:pt x="101" y="88"/>
                  </a:cubicBezTo>
                  <a:close/>
                  <a:moveTo>
                    <a:pt x="42" y="6"/>
                  </a:moveTo>
                  <a:cubicBezTo>
                    <a:pt x="42" y="18"/>
                    <a:pt x="42" y="18"/>
                    <a:pt x="42" y="18"/>
                  </a:cubicBezTo>
                  <a:cubicBezTo>
                    <a:pt x="42" y="24"/>
                    <a:pt x="42" y="24"/>
                    <a:pt x="42" y="24"/>
                  </a:cubicBezTo>
                  <a:cubicBezTo>
                    <a:pt x="88" y="24"/>
                    <a:pt x="88" y="24"/>
                    <a:pt x="88" y="24"/>
                  </a:cubicBezTo>
                  <a:cubicBezTo>
                    <a:pt x="88" y="18"/>
                    <a:pt x="88" y="18"/>
                    <a:pt x="88" y="18"/>
                  </a:cubicBezTo>
                  <a:cubicBezTo>
                    <a:pt x="88" y="6"/>
                    <a:pt x="88" y="6"/>
                    <a:pt x="88" y="6"/>
                  </a:cubicBezTo>
                  <a:cubicBezTo>
                    <a:pt x="88" y="4"/>
                    <a:pt x="88" y="4"/>
                    <a:pt x="88" y="4"/>
                  </a:cubicBezTo>
                  <a:cubicBezTo>
                    <a:pt x="42" y="4"/>
                    <a:pt x="42" y="4"/>
                    <a:pt x="42" y="4"/>
                  </a:cubicBezTo>
                  <a:cubicBezTo>
                    <a:pt x="42" y="6"/>
                    <a:pt x="42" y="6"/>
                    <a:pt x="42" y="6"/>
                  </a:cubicBezTo>
                  <a:close/>
                  <a:moveTo>
                    <a:pt x="15" y="16"/>
                  </a:moveTo>
                  <a:cubicBezTo>
                    <a:pt x="39" y="16"/>
                    <a:pt x="39" y="16"/>
                    <a:pt x="39" y="16"/>
                  </a:cubicBezTo>
                  <a:cubicBezTo>
                    <a:pt x="39" y="8"/>
                    <a:pt x="39" y="8"/>
                    <a:pt x="39" y="8"/>
                  </a:cubicBezTo>
                  <a:cubicBezTo>
                    <a:pt x="10" y="8"/>
                    <a:pt x="10" y="8"/>
                    <a:pt x="10" y="8"/>
                  </a:cubicBezTo>
                  <a:cubicBezTo>
                    <a:pt x="8" y="8"/>
                    <a:pt x="7" y="8"/>
                    <a:pt x="5" y="10"/>
                  </a:cubicBezTo>
                  <a:cubicBezTo>
                    <a:pt x="4" y="11"/>
                    <a:pt x="3" y="13"/>
                    <a:pt x="3" y="15"/>
                  </a:cubicBezTo>
                  <a:cubicBezTo>
                    <a:pt x="3" y="160"/>
                    <a:pt x="3" y="160"/>
                    <a:pt x="3" y="160"/>
                  </a:cubicBezTo>
                  <a:cubicBezTo>
                    <a:pt x="3" y="162"/>
                    <a:pt x="4" y="164"/>
                    <a:pt x="5" y="165"/>
                  </a:cubicBezTo>
                  <a:cubicBezTo>
                    <a:pt x="5" y="165"/>
                    <a:pt x="5" y="165"/>
                    <a:pt x="5" y="165"/>
                  </a:cubicBezTo>
                  <a:cubicBezTo>
                    <a:pt x="7" y="166"/>
                    <a:pt x="8" y="167"/>
                    <a:pt x="10" y="167"/>
                  </a:cubicBezTo>
                  <a:cubicBezTo>
                    <a:pt x="120" y="167"/>
                    <a:pt x="120" y="167"/>
                    <a:pt x="120" y="167"/>
                  </a:cubicBezTo>
                  <a:cubicBezTo>
                    <a:pt x="121" y="167"/>
                    <a:pt x="123" y="166"/>
                    <a:pt x="125" y="165"/>
                  </a:cubicBezTo>
                  <a:cubicBezTo>
                    <a:pt x="126" y="164"/>
                    <a:pt x="127" y="162"/>
                    <a:pt x="127" y="160"/>
                  </a:cubicBezTo>
                  <a:cubicBezTo>
                    <a:pt x="127" y="15"/>
                    <a:pt x="127" y="15"/>
                    <a:pt x="127" y="15"/>
                  </a:cubicBezTo>
                  <a:cubicBezTo>
                    <a:pt x="127" y="13"/>
                    <a:pt x="126" y="11"/>
                    <a:pt x="125" y="10"/>
                  </a:cubicBezTo>
                  <a:cubicBezTo>
                    <a:pt x="125" y="10"/>
                    <a:pt x="125" y="10"/>
                    <a:pt x="125" y="10"/>
                  </a:cubicBezTo>
                  <a:cubicBezTo>
                    <a:pt x="123" y="8"/>
                    <a:pt x="121" y="8"/>
                    <a:pt x="120" y="8"/>
                  </a:cubicBezTo>
                  <a:cubicBezTo>
                    <a:pt x="91" y="8"/>
                    <a:pt x="91" y="8"/>
                    <a:pt x="91" y="8"/>
                  </a:cubicBezTo>
                  <a:cubicBezTo>
                    <a:pt x="91" y="16"/>
                    <a:pt x="91" y="16"/>
                    <a:pt x="91" y="16"/>
                  </a:cubicBezTo>
                  <a:cubicBezTo>
                    <a:pt x="115" y="16"/>
                    <a:pt x="115" y="16"/>
                    <a:pt x="115" y="16"/>
                  </a:cubicBezTo>
                  <a:cubicBezTo>
                    <a:pt x="116" y="16"/>
                    <a:pt x="117" y="17"/>
                    <a:pt x="117" y="18"/>
                  </a:cubicBezTo>
                  <a:cubicBezTo>
                    <a:pt x="117" y="157"/>
                    <a:pt x="117" y="157"/>
                    <a:pt x="117" y="157"/>
                  </a:cubicBezTo>
                  <a:cubicBezTo>
                    <a:pt x="117" y="158"/>
                    <a:pt x="116" y="159"/>
                    <a:pt x="115" y="159"/>
                  </a:cubicBezTo>
                  <a:cubicBezTo>
                    <a:pt x="15" y="159"/>
                    <a:pt x="15" y="159"/>
                    <a:pt x="15" y="159"/>
                  </a:cubicBezTo>
                  <a:cubicBezTo>
                    <a:pt x="14" y="159"/>
                    <a:pt x="13" y="158"/>
                    <a:pt x="13" y="157"/>
                  </a:cubicBezTo>
                  <a:cubicBezTo>
                    <a:pt x="13" y="18"/>
                    <a:pt x="13" y="18"/>
                    <a:pt x="13" y="18"/>
                  </a:cubicBezTo>
                  <a:cubicBezTo>
                    <a:pt x="13" y="17"/>
                    <a:pt x="14" y="16"/>
                    <a:pt x="15" y="16"/>
                  </a:cubicBezTo>
                  <a:close/>
                  <a:moveTo>
                    <a:pt x="39" y="19"/>
                  </a:moveTo>
                  <a:cubicBezTo>
                    <a:pt x="17" y="19"/>
                    <a:pt x="17" y="19"/>
                    <a:pt x="17" y="19"/>
                  </a:cubicBezTo>
                  <a:cubicBezTo>
                    <a:pt x="17" y="155"/>
                    <a:pt x="17" y="155"/>
                    <a:pt x="17" y="155"/>
                  </a:cubicBezTo>
                  <a:cubicBezTo>
                    <a:pt x="113" y="155"/>
                    <a:pt x="113" y="155"/>
                    <a:pt x="113" y="155"/>
                  </a:cubicBezTo>
                  <a:cubicBezTo>
                    <a:pt x="113" y="19"/>
                    <a:pt x="113" y="19"/>
                    <a:pt x="113" y="19"/>
                  </a:cubicBezTo>
                  <a:cubicBezTo>
                    <a:pt x="91" y="19"/>
                    <a:pt x="91" y="19"/>
                    <a:pt x="91" y="19"/>
                  </a:cubicBezTo>
                  <a:cubicBezTo>
                    <a:pt x="91" y="26"/>
                    <a:pt x="91" y="26"/>
                    <a:pt x="91" y="26"/>
                  </a:cubicBezTo>
                  <a:cubicBezTo>
                    <a:pt x="91" y="27"/>
                    <a:pt x="91" y="27"/>
                    <a:pt x="90" y="27"/>
                  </a:cubicBezTo>
                  <a:cubicBezTo>
                    <a:pt x="40" y="27"/>
                    <a:pt x="40" y="27"/>
                    <a:pt x="40" y="27"/>
                  </a:cubicBezTo>
                  <a:cubicBezTo>
                    <a:pt x="39" y="27"/>
                    <a:pt x="39" y="27"/>
                    <a:pt x="39" y="26"/>
                  </a:cubicBezTo>
                  <a:lnTo>
                    <a:pt x="39" y="19"/>
                  </a:lnTo>
                  <a:close/>
                </a:path>
              </a:pathLst>
            </a:custGeom>
            <a:solidFill>
              <a:srgbClr val="403E3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仓耳青禾体-谷力 W05" panose="02020400000000000000" pitchFamily="18" charset="-122"/>
                <a:ea typeface="仓耳青禾体-谷力 W05" panose="02020400000000000000" pitchFamily="18" charset="-122"/>
                <a:cs typeface="+mn-ea"/>
                <a:sym typeface="+mn-lt"/>
              </a:endParaRPr>
            </a:p>
          </p:txBody>
        </p:sp>
      </p:grpSp>
    </p:spTree>
    <p:custDataLst>
      <p:tags r:id="rId2"/>
    </p:custData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a:blip r:embed="rId1"/>
          <a:stretch>
            <a:fillRect/>
          </a:stretch>
        </a:blipFill>
        <a:effectLst/>
      </p:bgPr>
    </p:bg>
    <p:spTree>
      <p:nvGrpSpPr>
        <p:cNvPr id="1" name=""/>
        <p:cNvGrpSpPr/>
        <p:nvPr/>
      </p:nvGrpSpPr>
      <p:grpSpPr/>
      <p:sp useBgFill="1">
        <p:nvSpPr>
          <p:cNvPr id="39" name="任意多边形 34"/>
          <p:cNvSpPr/>
          <p:nvPr>
            <p:custDataLst>
              <p:tags r:id="rId2"/>
            </p:custDataLst>
          </p:nvPr>
        </p:nvSpPr>
        <p:spPr>
          <a:xfrm flipH="1">
            <a:off x="427394" y="1361734"/>
            <a:ext cx="676146" cy="717630"/>
          </a:xfrm>
          <a:custGeom>
            <a:avLst/>
            <a:gdLst>
              <a:gd name="connsiteX0" fmla="*/ 63 w 140138"/>
              <a:gd name="connsiteY0" fmla="*/ 65738 h 154344"/>
              <a:gd name="connsiteX1" fmla="*/ 62928 w 140138"/>
              <a:gd name="connsiteY1" fmla="*/ 16 h 154344"/>
              <a:gd name="connsiteX2" fmla="*/ 140080 w 140138"/>
              <a:gd name="connsiteY2" fmla="*/ 71453 h 154344"/>
              <a:gd name="connsiteX3" fmla="*/ 74358 w 140138"/>
              <a:gd name="connsiteY3" fmla="*/ 154321 h 154344"/>
              <a:gd name="connsiteX4" fmla="*/ 63 w 140138"/>
              <a:gd name="connsiteY4" fmla="*/ 65738 h 154344"/>
              <a:gd name="connsiteX0-1" fmla="*/ 63 w 140227"/>
              <a:gd name="connsiteY0-2" fmla="*/ 65738 h 154534"/>
              <a:gd name="connsiteX1-3" fmla="*/ 62928 w 140227"/>
              <a:gd name="connsiteY1-4" fmla="*/ 16 h 154534"/>
              <a:gd name="connsiteX2-5" fmla="*/ 140080 w 140227"/>
              <a:gd name="connsiteY2-6" fmla="*/ 71453 h 154534"/>
              <a:gd name="connsiteX3-7" fmla="*/ 74358 w 140227"/>
              <a:gd name="connsiteY3-8" fmla="*/ 154321 h 154534"/>
              <a:gd name="connsiteX4-9" fmla="*/ 63 w 140227"/>
              <a:gd name="connsiteY4-10" fmla="*/ 65738 h 154534"/>
              <a:gd name="connsiteX0-11" fmla="*/ 63 w 140227"/>
              <a:gd name="connsiteY0-12" fmla="*/ 65738 h 154534"/>
              <a:gd name="connsiteX1-13" fmla="*/ 62928 w 140227"/>
              <a:gd name="connsiteY1-14" fmla="*/ 16 h 154534"/>
              <a:gd name="connsiteX2-15" fmla="*/ 140080 w 140227"/>
              <a:gd name="connsiteY2-16" fmla="*/ 71453 h 154534"/>
              <a:gd name="connsiteX3-17" fmla="*/ 74358 w 140227"/>
              <a:gd name="connsiteY3-18" fmla="*/ 154321 h 154534"/>
              <a:gd name="connsiteX4-19" fmla="*/ 63 w 140227"/>
              <a:gd name="connsiteY4-20" fmla="*/ 65738 h 154534"/>
              <a:gd name="connsiteX0-21" fmla="*/ 178 w 140342"/>
              <a:gd name="connsiteY0-22" fmla="*/ 65738 h 154534"/>
              <a:gd name="connsiteX1-23" fmla="*/ 63043 w 140342"/>
              <a:gd name="connsiteY1-24" fmla="*/ 16 h 154534"/>
              <a:gd name="connsiteX2-25" fmla="*/ 140195 w 140342"/>
              <a:gd name="connsiteY2-26" fmla="*/ 71453 h 154534"/>
              <a:gd name="connsiteX3-27" fmla="*/ 74473 w 140342"/>
              <a:gd name="connsiteY3-28" fmla="*/ 154321 h 154534"/>
              <a:gd name="connsiteX4-29" fmla="*/ 178 w 140342"/>
              <a:gd name="connsiteY4-30" fmla="*/ 65738 h 154534"/>
              <a:gd name="connsiteX0-31" fmla="*/ 178 w 140342"/>
              <a:gd name="connsiteY0-32" fmla="*/ 65740 h 154536"/>
              <a:gd name="connsiteX1-33" fmla="*/ 63043 w 140342"/>
              <a:gd name="connsiteY1-34" fmla="*/ 18 h 154536"/>
              <a:gd name="connsiteX2-35" fmla="*/ 140195 w 140342"/>
              <a:gd name="connsiteY2-36" fmla="*/ 71455 h 154536"/>
              <a:gd name="connsiteX3-37" fmla="*/ 74473 w 140342"/>
              <a:gd name="connsiteY3-38" fmla="*/ 154323 h 154536"/>
              <a:gd name="connsiteX4-39" fmla="*/ 178 w 140342"/>
              <a:gd name="connsiteY4-40" fmla="*/ 65740 h 154536"/>
              <a:gd name="connsiteX0-41" fmla="*/ 9 w 140173"/>
              <a:gd name="connsiteY0-42" fmla="*/ 71451 h 160247"/>
              <a:gd name="connsiteX1-43" fmla="*/ 71446 w 140173"/>
              <a:gd name="connsiteY1-44" fmla="*/ 14 h 160247"/>
              <a:gd name="connsiteX2-45" fmla="*/ 140026 w 140173"/>
              <a:gd name="connsiteY2-46" fmla="*/ 77166 h 160247"/>
              <a:gd name="connsiteX3-47" fmla="*/ 74304 w 140173"/>
              <a:gd name="connsiteY3-48" fmla="*/ 160034 h 160247"/>
              <a:gd name="connsiteX4-49" fmla="*/ 9 w 140173"/>
              <a:gd name="connsiteY4-50" fmla="*/ 71451 h 160247"/>
              <a:gd name="connsiteX0-51" fmla="*/ 9 w 140173"/>
              <a:gd name="connsiteY0-52" fmla="*/ 71451 h 148862"/>
              <a:gd name="connsiteX1-53" fmla="*/ 71446 w 140173"/>
              <a:gd name="connsiteY1-54" fmla="*/ 14 h 148862"/>
              <a:gd name="connsiteX2-55" fmla="*/ 140026 w 140173"/>
              <a:gd name="connsiteY2-56" fmla="*/ 77166 h 148862"/>
              <a:gd name="connsiteX3-57" fmla="*/ 74304 w 140173"/>
              <a:gd name="connsiteY3-58" fmla="*/ 148604 h 148862"/>
              <a:gd name="connsiteX4-59" fmla="*/ 9 w 140173"/>
              <a:gd name="connsiteY4-60" fmla="*/ 71451 h 148862"/>
              <a:gd name="connsiteX0-61" fmla="*/ 9 w 141024"/>
              <a:gd name="connsiteY0-62" fmla="*/ 71451 h 148862"/>
              <a:gd name="connsiteX1-63" fmla="*/ 71446 w 141024"/>
              <a:gd name="connsiteY1-64" fmla="*/ 14 h 148862"/>
              <a:gd name="connsiteX2-65" fmla="*/ 140026 w 141024"/>
              <a:gd name="connsiteY2-66" fmla="*/ 77166 h 148862"/>
              <a:gd name="connsiteX3-67" fmla="*/ 74304 w 141024"/>
              <a:gd name="connsiteY3-68" fmla="*/ 148604 h 148862"/>
              <a:gd name="connsiteX4-69" fmla="*/ 9 w 141024"/>
              <a:gd name="connsiteY4-70" fmla="*/ 71451 h 148862"/>
              <a:gd name="connsiteX0-71" fmla="*/ 9 w 140173"/>
              <a:gd name="connsiteY0-72" fmla="*/ 71451 h 148862"/>
              <a:gd name="connsiteX1-73" fmla="*/ 71446 w 140173"/>
              <a:gd name="connsiteY1-74" fmla="*/ 14 h 148862"/>
              <a:gd name="connsiteX2-75" fmla="*/ 140026 w 140173"/>
              <a:gd name="connsiteY2-76" fmla="*/ 77166 h 148862"/>
              <a:gd name="connsiteX3-77" fmla="*/ 74304 w 140173"/>
              <a:gd name="connsiteY3-78" fmla="*/ 148604 h 148862"/>
              <a:gd name="connsiteX4-79" fmla="*/ 9 w 140173"/>
              <a:gd name="connsiteY4-80" fmla="*/ 71451 h 148862"/>
              <a:gd name="connsiteX0-81" fmla="*/ 9 w 140257"/>
              <a:gd name="connsiteY0-82" fmla="*/ 71451 h 148862"/>
              <a:gd name="connsiteX1-83" fmla="*/ 71446 w 140257"/>
              <a:gd name="connsiteY1-84" fmla="*/ 14 h 148862"/>
              <a:gd name="connsiteX2-85" fmla="*/ 140026 w 140257"/>
              <a:gd name="connsiteY2-86" fmla="*/ 77166 h 148862"/>
              <a:gd name="connsiteX3-87" fmla="*/ 74304 w 140257"/>
              <a:gd name="connsiteY3-88" fmla="*/ 148604 h 148862"/>
              <a:gd name="connsiteX4-89" fmla="*/ 9 w 140257"/>
              <a:gd name="connsiteY4-90" fmla="*/ 71451 h 148862"/>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40257" h="148862">
                <a:moveTo>
                  <a:pt x="9" y="71451"/>
                </a:moveTo>
                <a:cubicBezTo>
                  <a:pt x="-467" y="46686"/>
                  <a:pt x="19535" y="-938"/>
                  <a:pt x="71446" y="14"/>
                </a:cubicBezTo>
                <a:cubicBezTo>
                  <a:pt x="123357" y="966"/>
                  <a:pt x="142638" y="44242"/>
                  <a:pt x="140026" y="77166"/>
                </a:cubicBezTo>
                <a:cubicBezTo>
                  <a:pt x="141931" y="102883"/>
                  <a:pt x="125739" y="152890"/>
                  <a:pt x="74304" y="148604"/>
                </a:cubicBezTo>
                <a:cubicBezTo>
                  <a:pt x="22869" y="144318"/>
                  <a:pt x="485" y="96216"/>
                  <a:pt x="9" y="71451"/>
                </a:cubicBezTo>
                <a:close/>
              </a:path>
            </a:pathLst>
          </a:custGeom>
          <a:ln w="38100" cap="rnd">
            <a:solidFill>
              <a:schemeClr val="tx1">
                <a:lumMod val="75000"/>
                <a:lumOff val="2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3600" dirty="0">
                <a:solidFill>
                  <a:schemeClr val="tx1">
                    <a:lumMod val="95000"/>
                    <a:lumOff val="5000"/>
                  </a:schemeClr>
                </a:solidFill>
                <a:latin typeface="仓耳青禾体-谷力 W05" panose="02020400000000000000" pitchFamily="18" charset="-122"/>
                <a:ea typeface="仓耳青禾体-谷力 W05" panose="02020400000000000000" pitchFamily="18" charset="-122"/>
                <a:cs typeface="+mn-ea"/>
                <a:sym typeface="+mn-lt"/>
              </a:rPr>
              <a:t>1</a:t>
            </a:r>
            <a:endParaRPr lang="zh-CN" altLang="en-US" sz="3600" dirty="0">
              <a:solidFill>
                <a:schemeClr val="tx1">
                  <a:lumMod val="95000"/>
                  <a:lumOff val="5000"/>
                </a:schemeClr>
              </a:solidFill>
              <a:latin typeface="仓耳青禾体-谷力 W05" panose="02020400000000000000" pitchFamily="18" charset="-122"/>
              <a:ea typeface="仓耳青禾体-谷力 W05" panose="02020400000000000000" pitchFamily="18" charset="-122"/>
              <a:cs typeface="+mn-ea"/>
              <a:sym typeface="+mn-lt"/>
            </a:endParaRPr>
          </a:p>
        </p:txBody>
      </p:sp>
      <p:sp>
        <p:nvSpPr>
          <p:cNvPr id="6" name="文本框 5"/>
          <p:cNvSpPr txBox="1"/>
          <p:nvPr/>
        </p:nvSpPr>
        <p:spPr>
          <a:xfrm>
            <a:off x="711200" y="629920"/>
            <a:ext cx="10320020" cy="460375"/>
          </a:xfrm>
          <a:prstGeom prst="rect">
            <a:avLst/>
          </a:prstGeom>
          <a:noFill/>
        </p:spPr>
        <p:txBody>
          <a:bodyPr wrap="square" rtlCol="0" anchor="t">
            <a:spAutoFit/>
          </a:bodyPr>
          <a:p>
            <a:r>
              <a:rPr lang="en-US" altLang="zh-CN" sz="2400"/>
              <a:t>Screenshot of the animation process in the hospital scene </a:t>
            </a:r>
            <a:endParaRPr lang="en-US" altLang="zh-CN" sz="2400"/>
          </a:p>
        </p:txBody>
      </p:sp>
      <p:sp useBgFill="1">
        <p:nvSpPr>
          <p:cNvPr id="3" name="任意多边形 34"/>
          <p:cNvSpPr/>
          <p:nvPr>
            <p:custDataLst>
              <p:tags r:id="rId3"/>
            </p:custDataLst>
          </p:nvPr>
        </p:nvSpPr>
        <p:spPr>
          <a:xfrm flipH="1">
            <a:off x="6049684" y="1361734"/>
            <a:ext cx="676146" cy="717630"/>
          </a:xfrm>
          <a:custGeom>
            <a:avLst/>
            <a:gdLst>
              <a:gd name="connsiteX0" fmla="*/ 63 w 140138"/>
              <a:gd name="connsiteY0" fmla="*/ 65738 h 154344"/>
              <a:gd name="connsiteX1" fmla="*/ 62928 w 140138"/>
              <a:gd name="connsiteY1" fmla="*/ 16 h 154344"/>
              <a:gd name="connsiteX2" fmla="*/ 140080 w 140138"/>
              <a:gd name="connsiteY2" fmla="*/ 71453 h 154344"/>
              <a:gd name="connsiteX3" fmla="*/ 74358 w 140138"/>
              <a:gd name="connsiteY3" fmla="*/ 154321 h 154344"/>
              <a:gd name="connsiteX4" fmla="*/ 63 w 140138"/>
              <a:gd name="connsiteY4" fmla="*/ 65738 h 154344"/>
              <a:gd name="connsiteX0-1" fmla="*/ 63 w 140227"/>
              <a:gd name="connsiteY0-2" fmla="*/ 65738 h 154534"/>
              <a:gd name="connsiteX1-3" fmla="*/ 62928 w 140227"/>
              <a:gd name="connsiteY1-4" fmla="*/ 16 h 154534"/>
              <a:gd name="connsiteX2-5" fmla="*/ 140080 w 140227"/>
              <a:gd name="connsiteY2-6" fmla="*/ 71453 h 154534"/>
              <a:gd name="connsiteX3-7" fmla="*/ 74358 w 140227"/>
              <a:gd name="connsiteY3-8" fmla="*/ 154321 h 154534"/>
              <a:gd name="connsiteX4-9" fmla="*/ 63 w 140227"/>
              <a:gd name="connsiteY4-10" fmla="*/ 65738 h 154534"/>
              <a:gd name="connsiteX0-11" fmla="*/ 63 w 140227"/>
              <a:gd name="connsiteY0-12" fmla="*/ 65738 h 154534"/>
              <a:gd name="connsiteX1-13" fmla="*/ 62928 w 140227"/>
              <a:gd name="connsiteY1-14" fmla="*/ 16 h 154534"/>
              <a:gd name="connsiteX2-15" fmla="*/ 140080 w 140227"/>
              <a:gd name="connsiteY2-16" fmla="*/ 71453 h 154534"/>
              <a:gd name="connsiteX3-17" fmla="*/ 74358 w 140227"/>
              <a:gd name="connsiteY3-18" fmla="*/ 154321 h 154534"/>
              <a:gd name="connsiteX4-19" fmla="*/ 63 w 140227"/>
              <a:gd name="connsiteY4-20" fmla="*/ 65738 h 154534"/>
              <a:gd name="connsiteX0-21" fmla="*/ 178 w 140342"/>
              <a:gd name="connsiteY0-22" fmla="*/ 65738 h 154534"/>
              <a:gd name="connsiteX1-23" fmla="*/ 63043 w 140342"/>
              <a:gd name="connsiteY1-24" fmla="*/ 16 h 154534"/>
              <a:gd name="connsiteX2-25" fmla="*/ 140195 w 140342"/>
              <a:gd name="connsiteY2-26" fmla="*/ 71453 h 154534"/>
              <a:gd name="connsiteX3-27" fmla="*/ 74473 w 140342"/>
              <a:gd name="connsiteY3-28" fmla="*/ 154321 h 154534"/>
              <a:gd name="connsiteX4-29" fmla="*/ 178 w 140342"/>
              <a:gd name="connsiteY4-30" fmla="*/ 65738 h 154534"/>
              <a:gd name="connsiteX0-31" fmla="*/ 178 w 140342"/>
              <a:gd name="connsiteY0-32" fmla="*/ 65740 h 154536"/>
              <a:gd name="connsiteX1-33" fmla="*/ 63043 w 140342"/>
              <a:gd name="connsiteY1-34" fmla="*/ 18 h 154536"/>
              <a:gd name="connsiteX2-35" fmla="*/ 140195 w 140342"/>
              <a:gd name="connsiteY2-36" fmla="*/ 71455 h 154536"/>
              <a:gd name="connsiteX3-37" fmla="*/ 74473 w 140342"/>
              <a:gd name="connsiteY3-38" fmla="*/ 154323 h 154536"/>
              <a:gd name="connsiteX4-39" fmla="*/ 178 w 140342"/>
              <a:gd name="connsiteY4-40" fmla="*/ 65740 h 154536"/>
              <a:gd name="connsiteX0-41" fmla="*/ 9 w 140173"/>
              <a:gd name="connsiteY0-42" fmla="*/ 71451 h 160247"/>
              <a:gd name="connsiteX1-43" fmla="*/ 71446 w 140173"/>
              <a:gd name="connsiteY1-44" fmla="*/ 14 h 160247"/>
              <a:gd name="connsiteX2-45" fmla="*/ 140026 w 140173"/>
              <a:gd name="connsiteY2-46" fmla="*/ 77166 h 160247"/>
              <a:gd name="connsiteX3-47" fmla="*/ 74304 w 140173"/>
              <a:gd name="connsiteY3-48" fmla="*/ 160034 h 160247"/>
              <a:gd name="connsiteX4-49" fmla="*/ 9 w 140173"/>
              <a:gd name="connsiteY4-50" fmla="*/ 71451 h 160247"/>
              <a:gd name="connsiteX0-51" fmla="*/ 9 w 140173"/>
              <a:gd name="connsiteY0-52" fmla="*/ 71451 h 148862"/>
              <a:gd name="connsiteX1-53" fmla="*/ 71446 w 140173"/>
              <a:gd name="connsiteY1-54" fmla="*/ 14 h 148862"/>
              <a:gd name="connsiteX2-55" fmla="*/ 140026 w 140173"/>
              <a:gd name="connsiteY2-56" fmla="*/ 77166 h 148862"/>
              <a:gd name="connsiteX3-57" fmla="*/ 74304 w 140173"/>
              <a:gd name="connsiteY3-58" fmla="*/ 148604 h 148862"/>
              <a:gd name="connsiteX4-59" fmla="*/ 9 w 140173"/>
              <a:gd name="connsiteY4-60" fmla="*/ 71451 h 148862"/>
              <a:gd name="connsiteX0-61" fmla="*/ 9 w 141024"/>
              <a:gd name="connsiteY0-62" fmla="*/ 71451 h 148862"/>
              <a:gd name="connsiteX1-63" fmla="*/ 71446 w 141024"/>
              <a:gd name="connsiteY1-64" fmla="*/ 14 h 148862"/>
              <a:gd name="connsiteX2-65" fmla="*/ 140026 w 141024"/>
              <a:gd name="connsiteY2-66" fmla="*/ 77166 h 148862"/>
              <a:gd name="connsiteX3-67" fmla="*/ 74304 w 141024"/>
              <a:gd name="connsiteY3-68" fmla="*/ 148604 h 148862"/>
              <a:gd name="connsiteX4-69" fmla="*/ 9 w 141024"/>
              <a:gd name="connsiteY4-70" fmla="*/ 71451 h 148862"/>
              <a:gd name="connsiteX0-71" fmla="*/ 9 w 140173"/>
              <a:gd name="connsiteY0-72" fmla="*/ 71451 h 148862"/>
              <a:gd name="connsiteX1-73" fmla="*/ 71446 w 140173"/>
              <a:gd name="connsiteY1-74" fmla="*/ 14 h 148862"/>
              <a:gd name="connsiteX2-75" fmla="*/ 140026 w 140173"/>
              <a:gd name="connsiteY2-76" fmla="*/ 77166 h 148862"/>
              <a:gd name="connsiteX3-77" fmla="*/ 74304 w 140173"/>
              <a:gd name="connsiteY3-78" fmla="*/ 148604 h 148862"/>
              <a:gd name="connsiteX4-79" fmla="*/ 9 w 140173"/>
              <a:gd name="connsiteY4-80" fmla="*/ 71451 h 148862"/>
              <a:gd name="connsiteX0-81" fmla="*/ 9 w 140257"/>
              <a:gd name="connsiteY0-82" fmla="*/ 71451 h 148862"/>
              <a:gd name="connsiteX1-83" fmla="*/ 71446 w 140257"/>
              <a:gd name="connsiteY1-84" fmla="*/ 14 h 148862"/>
              <a:gd name="connsiteX2-85" fmla="*/ 140026 w 140257"/>
              <a:gd name="connsiteY2-86" fmla="*/ 77166 h 148862"/>
              <a:gd name="connsiteX3-87" fmla="*/ 74304 w 140257"/>
              <a:gd name="connsiteY3-88" fmla="*/ 148604 h 148862"/>
              <a:gd name="connsiteX4-89" fmla="*/ 9 w 140257"/>
              <a:gd name="connsiteY4-90" fmla="*/ 71451 h 148862"/>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40257" h="148862">
                <a:moveTo>
                  <a:pt x="9" y="71451"/>
                </a:moveTo>
                <a:cubicBezTo>
                  <a:pt x="-467" y="46686"/>
                  <a:pt x="19535" y="-938"/>
                  <a:pt x="71446" y="14"/>
                </a:cubicBezTo>
                <a:cubicBezTo>
                  <a:pt x="123357" y="966"/>
                  <a:pt x="142638" y="44242"/>
                  <a:pt x="140026" y="77166"/>
                </a:cubicBezTo>
                <a:cubicBezTo>
                  <a:pt x="141931" y="102883"/>
                  <a:pt x="125739" y="152890"/>
                  <a:pt x="74304" y="148604"/>
                </a:cubicBezTo>
                <a:cubicBezTo>
                  <a:pt x="22869" y="144318"/>
                  <a:pt x="485" y="96216"/>
                  <a:pt x="9" y="71451"/>
                </a:cubicBezTo>
                <a:close/>
              </a:path>
            </a:pathLst>
          </a:custGeom>
          <a:ln w="38100" cap="rnd">
            <a:solidFill>
              <a:schemeClr val="tx1">
                <a:lumMod val="75000"/>
                <a:lumOff val="2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3600" dirty="0">
                <a:solidFill>
                  <a:schemeClr val="tx1">
                    <a:lumMod val="95000"/>
                    <a:lumOff val="5000"/>
                  </a:schemeClr>
                </a:solidFill>
                <a:latin typeface="仓耳青禾体-谷力 W05" panose="02020400000000000000" pitchFamily="18" charset="-122"/>
                <a:ea typeface="仓耳青禾体-谷力 W05" panose="02020400000000000000" pitchFamily="18" charset="-122"/>
                <a:cs typeface="+mn-ea"/>
                <a:sym typeface="+mn-lt"/>
              </a:rPr>
              <a:t>2</a:t>
            </a:r>
            <a:endParaRPr lang="zh-CN" altLang="en-US" sz="3600" dirty="0">
              <a:solidFill>
                <a:schemeClr val="tx1">
                  <a:lumMod val="95000"/>
                  <a:lumOff val="5000"/>
                </a:schemeClr>
              </a:solidFill>
              <a:latin typeface="仓耳青禾体-谷力 W05" panose="02020400000000000000" pitchFamily="18" charset="-122"/>
              <a:ea typeface="仓耳青禾体-谷力 W05" panose="02020400000000000000" pitchFamily="18" charset="-122"/>
              <a:cs typeface="+mn-ea"/>
              <a:sym typeface="+mn-lt"/>
            </a:endParaRPr>
          </a:p>
        </p:txBody>
      </p:sp>
      <p:sp useBgFill="1">
        <p:nvSpPr>
          <p:cNvPr id="5" name="任意多边形 34"/>
          <p:cNvSpPr/>
          <p:nvPr>
            <p:custDataLst>
              <p:tags r:id="rId4"/>
            </p:custDataLst>
          </p:nvPr>
        </p:nvSpPr>
        <p:spPr>
          <a:xfrm flipH="1">
            <a:off x="427394" y="3930944"/>
            <a:ext cx="676146" cy="717630"/>
          </a:xfrm>
          <a:custGeom>
            <a:avLst/>
            <a:gdLst>
              <a:gd name="connsiteX0" fmla="*/ 63 w 140138"/>
              <a:gd name="connsiteY0" fmla="*/ 65738 h 154344"/>
              <a:gd name="connsiteX1" fmla="*/ 62928 w 140138"/>
              <a:gd name="connsiteY1" fmla="*/ 16 h 154344"/>
              <a:gd name="connsiteX2" fmla="*/ 140080 w 140138"/>
              <a:gd name="connsiteY2" fmla="*/ 71453 h 154344"/>
              <a:gd name="connsiteX3" fmla="*/ 74358 w 140138"/>
              <a:gd name="connsiteY3" fmla="*/ 154321 h 154344"/>
              <a:gd name="connsiteX4" fmla="*/ 63 w 140138"/>
              <a:gd name="connsiteY4" fmla="*/ 65738 h 154344"/>
              <a:gd name="connsiteX0-1" fmla="*/ 63 w 140227"/>
              <a:gd name="connsiteY0-2" fmla="*/ 65738 h 154534"/>
              <a:gd name="connsiteX1-3" fmla="*/ 62928 w 140227"/>
              <a:gd name="connsiteY1-4" fmla="*/ 16 h 154534"/>
              <a:gd name="connsiteX2-5" fmla="*/ 140080 w 140227"/>
              <a:gd name="connsiteY2-6" fmla="*/ 71453 h 154534"/>
              <a:gd name="connsiteX3-7" fmla="*/ 74358 w 140227"/>
              <a:gd name="connsiteY3-8" fmla="*/ 154321 h 154534"/>
              <a:gd name="connsiteX4-9" fmla="*/ 63 w 140227"/>
              <a:gd name="connsiteY4-10" fmla="*/ 65738 h 154534"/>
              <a:gd name="connsiteX0-11" fmla="*/ 63 w 140227"/>
              <a:gd name="connsiteY0-12" fmla="*/ 65738 h 154534"/>
              <a:gd name="connsiteX1-13" fmla="*/ 62928 w 140227"/>
              <a:gd name="connsiteY1-14" fmla="*/ 16 h 154534"/>
              <a:gd name="connsiteX2-15" fmla="*/ 140080 w 140227"/>
              <a:gd name="connsiteY2-16" fmla="*/ 71453 h 154534"/>
              <a:gd name="connsiteX3-17" fmla="*/ 74358 w 140227"/>
              <a:gd name="connsiteY3-18" fmla="*/ 154321 h 154534"/>
              <a:gd name="connsiteX4-19" fmla="*/ 63 w 140227"/>
              <a:gd name="connsiteY4-20" fmla="*/ 65738 h 154534"/>
              <a:gd name="connsiteX0-21" fmla="*/ 178 w 140342"/>
              <a:gd name="connsiteY0-22" fmla="*/ 65738 h 154534"/>
              <a:gd name="connsiteX1-23" fmla="*/ 63043 w 140342"/>
              <a:gd name="connsiteY1-24" fmla="*/ 16 h 154534"/>
              <a:gd name="connsiteX2-25" fmla="*/ 140195 w 140342"/>
              <a:gd name="connsiteY2-26" fmla="*/ 71453 h 154534"/>
              <a:gd name="connsiteX3-27" fmla="*/ 74473 w 140342"/>
              <a:gd name="connsiteY3-28" fmla="*/ 154321 h 154534"/>
              <a:gd name="connsiteX4-29" fmla="*/ 178 w 140342"/>
              <a:gd name="connsiteY4-30" fmla="*/ 65738 h 154534"/>
              <a:gd name="connsiteX0-31" fmla="*/ 178 w 140342"/>
              <a:gd name="connsiteY0-32" fmla="*/ 65740 h 154536"/>
              <a:gd name="connsiteX1-33" fmla="*/ 63043 w 140342"/>
              <a:gd name="connsiteY1-34" fmla="*/ 18 h 154536"/>
              <a:gd name="connsiteX2-35" fmla="*/ 140195 w 140342"/>
              <a:gd name="connsiteY2-36" fmla="*/ 71455 h 154536"/>
              <a:gd name="connsiteX3-37" fmla="*/ 74473 w 140342"/>
              <a:gd name="connsiteY3-38" fmla="*/ 154323 h 154536"/>
              <a:gd name="connsiteX4-39" fmla="*/ 178 w 140342"/>
              <a:gd name="connsiteY4-40" fmla="*/ 65740 h 154536"/>
              <a:gd name="connsiteX0-41" fmla="*/ 9 w 140173"/>
              <a:gd name="connsiteY0-42" fmla="*/ 71451 h 160247"/>
              <a:gd name="connsiteX1-43" fmla="*/ 71446 w 140173"/>
              <a:gd name="connsiteY1-44" fmla="*/ 14 h 160247"/>
              <a:gd name="connsiteX2-45" fmla="*/ 140026 w 140173"/>
              <a:gd name="connsiteY2-46" fmla="*/ 77166 h 160247"/>
              <a:gd name="connsiteX3-47" fmla="*/ 74304 w 140173"/>
              <a:gd name="connsiteY3-48" fmla="*/ 160034 h 160247"/>
              <a:gd name="connsiteX4-49" fmla="*/ 9 w 140173"/>
              <a:gd name="connsiteY4-50" fmla="*/ 71451 h 160247"/>
              <a:gd name="connsiteX0-51" fmla="*/ 9 w 140173"/>
              <a:gd name="connsiteY0-52" fmla="*/ 71451 h 148862"/>
              <a:gd name="connsiteX1-53" fmla="*/ 71446 w 140173"/>
              <a:gd name="connsiteY1-54" fmla="*/ 14 h 148862"/>
              <a:gd name="connsiteX2-55" fmla="*/ 140026 w 140173"/>
              <a:gd name="connsiteY2-56" fmla="*/ 77166 h 148862"/>
              <a:gd name="connsiteX3-57" fmla="*/ 74304 w 140173"/>
              <a:gd name="connsiteY3-58" fmla="*/ 148604 h 148862"/>
              <a:gd name="connsiteX4-59" fmla="*/ 9 w 140173"/>
              <a:gd name="connsiteY4-60" fmla="*/ 71451 h 148862"/>
              <a:gd name="connsiteX0-61" fmla="*/ 9 w 141024"/>
              <a:gd name="connsiteY0-62" fmla="*/ 71451 h 148862"/>
              <a:gd name="connsiteX1-63" fmla="*/ 71446 w 141024"/>
              <a:gd name="connsiteY1-64" fmla="*/ 14 h 148862"/>
              <a:gd name="connsiteX2-65" fmla="*/ 140026 w 141024"/>
              <a:gd name="connsiteY2-66" fmla="*/ 77166 h 148862"/>
              <a:gd name="connsiteX3-67" fmla="*/ 74304 w 141024"/>
              <a:gd name="connsiteY3-68" fmla="*/ 148604 h 148862"/>
              <a:gd name="connsiteX4-69" fmla="*/ 9 w 141024"/>
              <a:gd name="connsiteY4-70" fmla="*/ 71451 h 148862"/>
              <a:gd name="connsiteX0-71" fmla="*/ 9 w 140173"/>
              <a:gd name="connsiteY0-72" fmla="*/ 71451 h 148862"/>
              <a:gd name="connsiteX1-73" fmla="*/ 71446 w 140173"/>
              <a:gd name="connsiteY1-74" fmla="*/ 14 h 148862"/>
              <a:gd name="connsiteX2-75" fmla="*/ 140026 w 140173"/>
              <a:gd name="connsiteY2-76" fmla="*/ 77166 h 148862"/>
              <a:gd name="connsiteX3-77" fmla="*/ 74304 w 140173"/>
              <a:gd name="connsiteY3-78" fmla="*/ 148604 h 148862"/>
              <a:gd name="connsiteX4-79" fmla="*/ 9 w 140173"/>
              <a:gd name="connsiteY4-80" fmla="*/ 71451 h 148862"/>
              <a:gd name="connsiteX0-81" fmla="*/ 9 w 140257"/>
              <a:gd name="connsiteY0-82" fmla="*/ 71451 h 148862"/>
              <a:gd name="connsiteX1-83" fmla="*/ 71446 w 140257"/>
              <a:gd name="connsiteY1-84" fmla="*/ 14 h 148862"/>
              <a:gd name="connsiteX2-85" fmla="*/ 140026 w 140257"/>
              <a:gd name="connsiteY2-86" fmla="*/ 77166 h 148862"/>
              <a:gd name="connsiteX3-87" fmla="*/ 74304 w 140257"/>
              <a:gd name="connsiteY3-88" fmla="*/ 148604 h 148862"/>
              <a:gd name="connsiteX4-89" fmla="*/ 9 w 140257"/>
              <a:gd name="connsiteY4-90" fmla="*/ 71451 h 148862"/>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40257" h="148862">
                <a:moveTo>
                  <a:pt x="9" y="71451"/>
                </a:moveTo>
                <a:cubicBezTo>
                  <a:pt x="-467" y="46686"/>
                  <a:pt x="19535" y="-938"/>
                  <a:pt x="71446" y="14"/>
                </a:cubicBezTo>
                <a:cubicBezTo>
                  <a:pt x="123357" y="966"/>
                  <a:pt x="142638" y="44242"/>
                  <a:pt x="140026" y="77166"/>
                </a:cubicBezTo>
                <a:cubicBezTo>
                  <a:pt x="141931" y="102883"/>
                  <a:pt x="125739" y="152890"/>
                  <a:pt x="74304" y="148604"/>
                </a:cubicBezTo>
                <a:cubicBezTo>
                  <a:pt x="22869" y="144318"/>
                  <a:pt x="485" y="96216"/>
                  <a:pt x="9" y="71451"/>
                </a:cubicBezTo>
                <a:close/>
              </a:path>
            </a:pathLst>
          </a:custGeom>
          <a:ln w="38100" cap="rnd">
            <a:solidFill>
              <a:schemeClr val="tx1">
                <a:lumMod val="75000"/>
                <a:lumOff val="2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3600" dirty="0">
                <a:solidFill>
                  <a:schemeClr val="tx1">
                    <a:lumMod val="95000"/>
                    <a:lumOff val="5000"/>
                  </a:schemeClr>
                </a:solidFill>
                <a:latin typeface="仓耳青禾体-谷力 W05" panose="02020400000000000000" pitchFamily="18" charset="-122"/>
                <a:ea typeface="仓耳青禾体-谷力 W05" panose="02020400000000000000" pitchFamily="18" charset="-122"/>
                <a:cs typeface="+mn-ea"/>
                <a:sym typeface="+mn-lt"/>
              </a:rPr>
              <a:t>3</a:t>
            </a:r>
            <a:endParaRPr lang="zh-CN" altLang="en-US" sz="3600" dirty="0">
              <a:solidFill>
                <a:schemeClr val="tx1">
                  <a:lumMod val="95000"/>
                  <a:lumOff val="5000"/>
                </a:schemeClr>
              </a:solidFill>
              <a:latin typeface="仓耳青禾体-谷力 W05" panose="02020400000000000000" pitchFamily="18" charset="-122"/>
              <a:ea typeface="仓耳青禾体-谷力 W05" panose="02020400000000000000" pitchFamily="18" charset="-122"/>
              <a:cs typeface="+mn-ea"/>
              <a:sym typeface="+mn-lt"/>
            </a:endParaRPr>
          </a:p>
        </p:txBody>
      </p:sp>
      <p:sp useBgFill="1">
        <p:nvSpPr>
          <p:cNvPr id="10" name="任意多边形 34"/>
          <p:cNvSpPr/>
          <p:nvPr>
            <p:custDataLst>
              <p:tags r:id="rId5"/>
            </p:custDataLst>
          </p:nvPr>
        </p:nvSpPr>
        <p:spPr>
          <a:xfrm flipH="1">
            <a:off x="6049684" y="3931579"/>
            <a:ext cx="676146" cy="717630"/>
          </a:xfrm>
          <a:custGeom>
            <a:avLst/>
            <a:gdLst>
              <a:gd name="connsiteX0" fmla="*/ 63 w 140138"/>
              <a:gd name="connsiteY0" fmla="*/ 65738 h 154344"/>
              <a:gd name="connsiteX1" fmla="*/ 62928 w 140138"/>
              <a:gd name="connsiteY1" fmla="*/ 16 h 154344"/>
              <a:gd name="connsiteX2" fmla="*/ 140080 w 140138"/>
              <a:gd name="connsiteY2" fmla="*/ 71453 h 154344"/>
              <a:gd name="connsiteX3" fmla="*/ 74358 w 140138"/>
              <a:gd name="connsiteY3" fmla="*/ 154321 h 154344"/>
              <a:gd name="connsiteX4" fmla="*/ 63 w 140138"/>
              <a:gd name="connsiteY4" fmla="*/ 65738 h 154344"/>
              <a:gd name="connsiteX0-1" fmla="*/ 63 w 140227"/>
              <a:gd name="connsiteY0-2" fmla="*/ 65738 h 154534"/>
              <a:gd name="connsiteX1-3" fmla="*/ 62928 w 140227"/>
              <a:gd name="connsiteY1-4" fmla="*/ 16 h 154534"/>
              <a:gd name="connsiteX2-5" fmla="*/ 140080 w 140227"/>
              <a:gd name="connsiteY2-6" fmla="*/ 71453 h 154534"/>
              <a:gd name="connsiteX3-7" fmla="*/ 74358 w 140227"/>
              <a:gd name="connsiteY3-8" fmla="*/ 154321 h 154534"/>
              <a:gd name="connsiteX4-9" fmla="*/ 63 w 140227"/>
              <a:gd name="connsiteY4-10" fmla="*/ 65738 h 154534"/>
              <a:gd name="connsiteX0-11" fmla="*/ 63 w 140227"/>
              <a:gd name="connsiteY0-12" fmla="*/ 65738 h 154534"/>
              <a:gd name="connsiteX1-13" fmla="*/ 62928 w 140227"/>
              <a:gd name="connsiteY1-14" fmla="*/ 16 h 154534"/>
              <a:gd name="connsiteX2-15" fmla="*/ 140080 w 140227"/>
              <a:gd name="connsiteY2-16" fmla="*/ 71453 h 154534"/>
              <a:gd name="connsiteX3-17" fmla="*/ 74358 w 140227"/>
              <a:gd name="connsiteY3-18" fmla="*/ 154321 h 154534"/>
              <a:gd name="connsiteX4-19" fmla="*/ 63 w 140227"/>
              <a:gd name="connsiteY4-20" fmla="*/ 65738 h 154534"/>
              <a:gd name="connsiteX0-21" fmla="*/ 178 w 140342"/>
              <a:gd name="connsiteY0-22" fmla="*/ 65738 h 154534"/>
              <a:gd name="connsiteX1-23" fmla="*/ 63043 w 140342"/>
              <a:gd name="connsiteY1-24" fmla="*/ 16 h 154534"/>
              <a:gd name="connsiteX2-25" fmla="*/ 140195 w 140342"/>
              <a:gd name="connsiteY2-26" fmla="*/ 71453 h 154534"/>
              <a:gd name="connsiteX3-27" fmla="*/ 74473 w 140342"/>
              <a:gd name="connsiteY3-28" fmla="*/ 154321 h 154534"/>
              <a:gd name="connsiteX4-29" fmla="*/ 178 w 140342"/>
              <a:gd name="connsiteY4-30" fmla="*/ 65738 h 154534"/>
              <a:gd name="connsiteX0-31" fmla="*/ 178 w 140342"/>
              <a:gd name="connsiteY0-32" fmla="*/ 65740 h 154536"/>
              <a:gd name="connsiteX1-33" fmla="*/ 63043 w 140342"/>
              <a:gd name="connsiteY1-34" fmla="*/ 18 h 154536"/>
              <a:gd name="connsiteX2-35" fmla="*/ 140195 w 140342"/>
              <a:gd name="connsiteY2-36" fmla="*/ 71455 h 154536"/>
              <a:gd name="connsiteX3-37" fmla="*/ 74473 w 140342"/>
              <a:gd name="connsiteY3-38" fmla="*/ 154323 h 154536"/>
              <a:gd name="connsiteX4-39" fmla="*/ 178 w 140342"/>
              <a:gd name="connsiteY4-40" fmla="*/ 65740 h 154536"/>
              <a:gd name="connsiteX0-41" fmla="*/ 9 w 140173"/>
              <a:gd name="connsiteY0-42" fmla="*/ 71451 h 160247"/>
              <a:gd name="connsiteX1-43" fmla="*/ 71446 w 140173"/>
              <a:gd name="connsiteY1-44" fmla="*/ 14 h 160247"/>
              <a:gd name="connsiteX2-45" fmla="*/ 140026 w 140173"/>
              <a:gd name="connsiteY2-46" fmla="*/ 77166 h 160247"/>
              <a:gd name="connsiteX3-47" fmla="*/ 74304 w 140173"/>
              <a:gd name="connsiteY3-48" fmla="*/ 160034 h 160247"/>
              <a:gd name="connsiteX4-49" fmla="*/ 9 w 140173"/>
              <a:gd name="connsiteY4-50" fmla="*/ 71451 h 160247"/>
              <a:gd name="connsiteX0-51" fmla="*/ 9 w 140173"/>
              <a:gd name="connsiteY0-52" fmla="*/ 71451 h 148862"/>
              <a:gd name="connsiteX1-53" fmla="*/ 71446 w 140173"/>
              <a:gd name="connsiteY1-54" fmla="*/ 14 h 148862"/>
              <a:gd name="connsiteX2-55" fmla="*/ 140026 w 140173"/>
              <a:gd name="connsiteY2-56" fmla="*/ 77166 h 148862"/>
              <a:gd name="connsiteX3-57" fmla="*/ 74304 w 140173"/>
              <a:gd name="connsiteY3-58" fmla="*/ 148604 h 148862"/>
              <a:gd name="connsiteX4-59" fmla="*/ 9 w 140173"/>
              <a:gd name="connsiteY4-60" fmla="*/ 71451 h 148862"/>
              <a:gd name="connsiteX0-61" fmla="*/ 9 w 141024"/>
              <a:gd name="connsiteY0-62" fmla="*/ 71451 h 148862"/>
              <a:gd name="connsiteX1-63" fmla="*/ 71446 w 141024"/>
              <a:gd name="connsiteY1-64" fmla="*/ 14 h 148862"/>
              <a:gd name="connsiteX2-65" fmla="*/ 140026 w 141024"/>
              <a:gd name="connsiteY2-66" fmla="*/ 77166 h 148862"/>
              <a:gd name="connsiteX3-67" fmla="*/ 74304 w 141024"/>
              <a:gd name="connsiteY3-68" fmla="*/ 148604 h 148862"/>
              <a:gd name="connsiteX4-69" fmla="*/ 9 w 141024"/>
              <a:gd name="connsiteY4-70" fmla="*/ 71451 h 148862"/>
              <a:gd name="connsiteX0-71" fmla="*/ 9 w 140173"/>
              <a:gd name="connsiteY0-72" fmla="*/ 71451 h 148862"/>
              <a:gd name="connsiteX1-73" fmla="*/ 71446 w 140173"/>
              <a:gd name="connsiteY1-74" fmla="*/ 14 h 148862"/>
              <a:gd name="connsiteX2-75" fmla="*/ 140026 w 140173"/>
              <a:gd name="connsiteY2-76" fmla="*/ 77166 h 148862"/>
              <a:gd name="connsiteX3-77" fmla="*/ 74304 w 140173"/>
              <a:gd name="connsiteY3-78" fmla="*/ 148604 h 148862"/>
              <a:gd name="connsiteX4-79" fmla="*/ 9 w 140173"/>
              <a:gd name="connsiteY4-80" fmla="*/ 71451 h 148862"/>
              <a:gd name="connsiteX0-81" fmla="*/ 9 w 140257"/>
              <a:gd name="connsiteY0-82" fmla="*/ 71451 h 148862"/>
              <a:gd name="connsiteX1-83" fmla="*/ 71446 w 140257"/>
              <a:gd name="connsiteY1-84" fmla="*/ 14 h 148862"/>
              <a:gd name="connsiteX2-85" fmla="*/ 140026 w 140257"/>
              <a:gd name="connsiteY2-86" fmla="*/ 77166 h 148862"/>
              <a:gd name="connsiteX3-87" fmla="*/ 74304 w 140257"/>
              <a:gd name="connsiteY3-88" fmla="*/ 148604 h 148862"/>
              <a:gd name="connsiteX4-89" fmla="*/ 9 w 140257"/>
              <a:gd name="connsiteY4-90" fmla="*/ 71451 h 148862"/>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40257" h="148862">
                <a:moveTo>
                  <a:pt x="9" y="71451"/>
                </a:moveTo>
                <a:cubicBezTo>
                  <a:pt x="-467" y="46686"/>
                  <a:pt x="19535" y="-938"/>
                  <a:pt x="71446" y="14"/>
                </a:cubicBezTo>
                <a:cubicBezTo>
                  <a:pt x="123357" y="966"/>
                  <a:pt x="142638" y="44242"/>
                  <a:pt x="140026" y="77166"/>
                </a:cubicBezTo>
                <a:cubicBezTo>
                  <a:pt x="141931" y="102883"/>
                  <a:pt x="125739" y="152890"/>
                  <a:pt x="74304" y="148604"/>
                </a:cubicBezTo>
                <a:cubicBezTo>
                  <a:pt x="22869" y="144318"/>
                  <a:pt x="485" y="96216"/>
                  <a:pt x="9" y="71451"/>
                </a:cubicBezTo>
                <a:close/>
              </a:path>
            </a:pathLst>
          </a:custGeom>
          <a:ln w="38100" cap="rnd">
            <a:solidFill>
              <a:schemeClr val="tx1">
                <a:lumMod val="75000"/>
                <a:lumOff val="2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3600" dirty="0">
                <a:solidFill>
                  <a:schemeClr val="tx1">
                    <a:lumMod val="95000"/>
                    <a:lumOff val="5000"/>
                  </a:schemeClr>
                </a:solidFill>
                <a:latin typeface="仓耳青禾体-谷力 W05" panose="02020400000000000000" pitchFamily="18" charset="-122"/>
                <a:ea typeface="仓耳青禾体-谷力 W05" panose="02020400000000000000" pitchFamily="18" charset="-122"/>
                <a:cs typeface="+mn-ea"/>
                <a:sym typeface="+mn-lt"/>
              </a:rPr>
              <a:t>4</a:t>
            </a:r>
            <a:endParaRPr lang="zh-CN" altLang="en-US" sz="3600" dirty="0">
              <a:solidFill>
                <a:schemeClr val="tx1">
                  <a:lumMod val="95000"/>
                  <a:lumOff val="5000"/>
                </a:schemeClr>
              </a:solidFill>
              <a:latin typeface="仓耳青禾体-谷力 W05" panose="02020400000000000000" pitchFamily="18" charset="-122"/>
              <a:ea typeface="仓耳青禾体-谷力 W05" panose="02020400000000000000" pitchFamily="18" charset="-122"/>
              <a:cs typeface="+mn-ea"/>
              <a:sym typeface="+mn-lt"/>
            </a:endParaRPr>
          </a:p>
        </p:txBody>
      </p:sp>
      <p:pic>
        <p:nvPicPr>
          <p:cNvPr id="11" name="图片 10" descr="8f9744d264cce6c5201bf924f7acde1e"/>
          <p:cNvPicPr>
            <a:picLocks noChangeAspect="1"/>
          </p:cNvPicPr>
          <p:nvPr/>
        </p:nvPicPr>
        <p:blipFill>
          <a:blip r:embed="rId6"/>
          <a:stretch>
            <a:fillRect/>
          </a:stretch>
        </p:blipFill>
        <p:spPr>
          <a:xfrm>
            <a:off x="1171575" y="1361440"/>
            <a:ext cx="4752340" cy="2421255"/>
          </a:xfrm>
          <a:prstGeom prst="rect">
            <a:avLst/>
          </a:prstGeom>
        </p:spPr>
      </p:pic>
      <p:pic>
        <p:nvPicPr>
          <p:cNvPr id="12" name="图片 11" descr="d9dcf3245b8e931716b1cbd66e449295"/>
          <p:cNvPicPr>
            <a:picLocks noChangeAspect="1"/>
          </p:cNvPicPr>
          <p:nvPr/>
        </p:nvPicPr>
        <p:blipFill>
          <a:blip r:embed="rId7"/>
          <a:stretch>
            <a:fillRect/>
          </a:stretch>
        </p:blipFill>
        <p:spPr>
          <a:xfrm>
            <a:off x="6851650" y="1361440"/>
            <a:ext cx="4826000" cy="2458085"/>
          </a:xfrm>
          <a:prstGeom prst="rect">
            <a:avLst/>
          </a:prstGeom>
        </p:spPr>
      </p:pic>
      <p:pic>
        <p:nvPicPr>
          <p:cNvPr id="13" name="图片 12" descr="a9861c0577bc414141b3a44cfe7c8d19"/>
          <p:cNvPicPr>
            <a:picLocks noChangeAspect="1"/>
          </p:cNvPicPr>
          <p:nvPr/>
        </p:nvPicPr>
        <p:blipFill>
          <a:blip r:embed="rId8"/>
          <a:stretch>
            <a:fillRect/>
          </a:stretch>
        </p:blipFill>
        <p:spPr>
          <a:xfrm>
            <a:off x="1171575" y="4053840"/>
            <a:ext cx="4789805" cy="2440305"/>
          </a:xfrm>
          <a:prstGeom prst="rect">
            <a:avLst/>
          </a:prstGeom>
        </p:spPr>
      </p:pic>
      <p:pic>
        <p:nvPicPr>
          <p:cNvPr id="14" name="图片 13" descr="116ce0c903baea03c5294d1340d76dfd"/>
          <p:cNvPicPr>
            <a:picLocks noChangeAspect="1"/>
          </p:cNvPicPr>
          <p:nvPr/>
        </p:nvPicPr>
        <p:blipFill>
          <a:blip r:embed="rId9"/>
          <a:stretch>
            <a:fillRect/>
          </a:stretch>
        </p:blipFill>
        <p:spPr>
          <a:xfrm>
            <a:off x="6852285" y="4034790"/>
            <a:ext cx="4822190" cy="2456815"/>
          </a:xfrm>
          <a:prstGeom prst="rect">
            <a:avLst/>
          </a:prstGeom>
        </p:spPr>
      </p:pic>
    </p:spTree>
    <p:custDataLst>
      <p:tags r:id="rId10"/>
    </p:custData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a:blip r:embed="rId1"/>
          <a:stretch>
            <a:fillRect/>
          </a:stretch>
        </a:blipFill>
        <a:effectLst/>
      </p:bgPr>
    </p:bg>
    <p:spTree>
      <p:nvGrpSpPr>
        <p:cNvPr id="1" name=""/>
        <p:cNvGrpSpPr/>
        <p:nvPr/>
      </p:nvGrpSpPr>
      <p:grpSpPr/>
      <p:sp useBgFill="1">
        <p:nvSpPr>
          <p:cNvPr id="39" name="任意多边形 34"/>
          <p:cNvSpPr/>
          <p:nvPr>
            <p:custDataLst>
              <p:tags r:id="rId2"/>
            </p:custDataLst>
          </p:nvPr>
        </p:nvSpPr>
        <p:spPr>
          <a:xfrm flipH="1">
            <a:off x="427394" y="1361734"/>
            <a:ext cx="676146" cy="717630"/>
          </a:xfrm>
          <a:custGeom>
            <a:avLst/>
            <a:gdLst>
              <a:gd name="connsiteX0" fmla="*/ 63 w 140138"/>
              <a:gd name="connsiteY0" fmla="*/ 65738 h 154344"/>
              <a:gd name="connsiteX1" fmla="*/ 62928 w 140138"/>
              <a:gd name="connsiteY1" fmla="*/ 16 h 154344"/>
              <a:gd name="connsiteX2" fmla="*/ 140080 w 140138"/>
              <a:gd name="connsiteY2" fmla="*/ 71453 h 154344"/>
              <a:gd name="connsiteX3" fmla="*/ 74358 w 140138"/>
              <a:gd name="connsiteY3" fmla="*/ 154321 h 154344"/>
              <a:gd name="connsiteX4" fmla="*/ 63 w 140138"/>
              <a:gd name="connsiteY4" fmla="*/ 65738 h 154344"/>
              <a:gd name="connsiteX0-1" fmla="*/ 63 w 140227"/>
              <a:gd name="connsiteY0-2" fmla="*/ 65738 h 154534"/>
              <a:gd name="connsiteX1-3" fmla="*/ 62928 w 140227"/>
              <a:gd name="connsiteY1-4" fmla="*/ 16 h 154534"/>
              <a:gd name="connsiteX2-5" fmla="*/ 140080 w 140227"/>
              <a:gd name="connsiteY2-6" fmla="*/ 71453 h 154534"/>
              <a:gd name="connsiteX3-7" fmla="*/ 74358 w 140227"/>
              <a:gd name="connsiteY3-8" fmla="*/ 154321 h 154534"/>
              <a:gd name="connsiteX4-9" fmla="*/ 63 w 140227"/>
              <a:gd name="connsiteY4-10" fmla="*/ 65738 h 154534"/>
              <a:gd name="connsiteX0-11" fmla="*/ 63 w 140227"/>
              <a:gd name="connsiteY0-12" fmla="*/ 65738 h 154534"/>
              <a:gd name="connsiteX1-13" fmla="*/ 62928 w 140227"/>
              <a:gd name="connsiteY1-14" fmla="*/ 16 h 154534"/>
              <a:gd name="connsiteX2-15" fmla="*/ 140080 w 140227"/>
              <a:gd name="connsiteY2-16" fmla="*/ 71453 h 154534"/>
              <a:gd name="connsiteX3-17" fmla="*/ 74358 w 140227"/>
              <a:gd name="connsiteY3-18" fmla="*/ 154321 h 154534"/>
              <a:gd name="connsiteX4-19" fmla="*/ 63 w 140227"/>
              <a:gd name="connsiteY4-20" fmla="*/ 65738 h 154534"/>
              <a:gd name="connsiteX0-21" fmla="*/ 178 w 140342"/>
              <a:gd name="connsiteY0-22" fmla="*/ 65738 h 154534"/>
              <a:gd name="connsiteX1-23" fmla="*/ 63043 w 140342"/>
              <a:gd name="connsiteY1-24" fmla="*/ 16 h 154534"/>
              <a:gd name="connsiteX2-25" fmla="*/ 140195 w 140342"/>
              <a:gd name="connsiteY2-26" fmla="*/ 71453 h 154534"/>
              <a:gd name="connsiteX3-27" fmla="*/ 74473 w 140342"/>
              <a:gd name="connsiteY3-28" fmla="*/ 154321 h 154534"/>
              <a:gd name="connsiteX4-29" fmla="*/ 178 w 140342"/>
              <a:gd name="connsiteY4-30" fmla="*/ 65738 h 154534"/>
              <a:gd name="connsiteX0-31" fmla="*/ 178 w 140342"/>
              <a:gd name="connsiteY0-32" fmla="*/ 65740 h 154536"/>
              <a:gd name="connsiteX1-33" fmla="*/ 63043 w 140342"/>
              <a:gd name="connsiteY1-34" fmla="*/ 18 h 154536"/>
              <a:gd name="connsiteX2-35" fmla="*/ 140195 w 140342"/>
              <a:gd name="connsiteY2-36" fmla="*/ 71455 h 154536"/>
              <a:gd name="connsiteX3-37" fmla="*/ 74473 w 140342"/>
              <a:gd name="connsiteY3-38" fmla="*/ 154323 h 154536"/>
              <a:gd name="connsiteX4-39" fmla="*/ 178 w 140342"/>
              <a:gd name="connsiteY4-40" fmla="*/ 65740 h 154536"/>
              <a:gd name="connsiteX0-41" fmla="*/ 9 w 140173"/>
              <a:gd name="connsiteY0-42" fmla="*/ 71451 h 160247"/>
              <a:gd name="connsiteX1-43" fmla="*/ 71446 w 140173"/>
              <a:gd name="connsiteY1-44" fmla="*/ 14 h 160247"/>
              <a:gd name="connsiteX2-45" fmla="*/ 140026 w 140173"/>
              <a:gd name="connsiteY2-46" fmla="*/ 77166 h 160247"/>
              <a:gd name="connsiteX3-47" fmla="*/ 74304 w 140173"/>
              <a:gd name="connsiteY3-48" fmla="*/ 160034 h 160247"/>
              <a:gd name="connsiteX4-49" fmla="*/ 9 w 140173"/>
              <a:gd name="connsiteY4-50" fmla="*/ 71451 h 160247"/>
              <a:gd name="connsiteX0-51" fmla="*/ 9 w 140173"/>
              <a:gd name="connsiteY0-52" fmla="*/ 71451 h 148862"/>
              <a:gd name="connsiteX1-53" fmla="*/ 71446 w 140173"/>
              <a:gd name="connsiteY1-54" fmla="*/ 14 h 148862"/>
              <a:gd name="connsiteX2-55" fmla="*/ 140026 w 140173"/>
              <a:gd name="connsiteY2-56" fmla="*/ 77166 h 148862"/>
              <a:gd name="connsiteX3-57" fmla="*/ 74304 w 140173"/>
              <a:gd name="connsiteY3-58" fmla="*/ 148604 h 148862"/>
              <a:gd name="connsiteX4-59" fmla="*/ 9 w 140173"/>
              <a:gd name="connsiteY4-60" fmla="*/ 71451 h 148862"/>
              <a:gd name="connsiteX0-61" fmla="*/ 9 w 141024"/>
              <a:gd name="connsiteY0-62" fmla="*/ 71451 h 148862"/>
              <a:gd name="connsiteX1-63" fmla="*/ 71446 w 141024"/>
              <a:gd name="connsiteY1-64" fmla="*/ 14 h 148862"/>
              <a:gd name="connsiteX2-65" fmla="*/ 140026 w 141024"/>
              <a:gd name="connsiteY2-66" fmla="*/ 77166 h 148862"/>
              <a:gd name="connsiteX3-67" fmla="*/ 74304 w 141024"/>
              <a:gd name="connsiteY3-68" fmla="*/ 148604 h 148862"/>
              <a:gd name="connsiteX4-69" fmla="*/ 9 w 141024"/>
              <a:gd name="connsiteY4-70" fmla="*/ 71451 h 148862"/>
              <a:gd name="connsiteX0-71" fmla="*/ 9 w 140173"/>
              <a:gd name="connsiteY0-72" fmla="*/ 71451 h 148862"/>
              <a:gd name="connsiteX1-73" fmla="*/ 71446 w 140173"/>
              <a:gd name="connsiteY1-74" fmla="*/ 14 h 148862"/>
              <a:gd name="connsiteX2-75" fmla="*/ 140026 w 140173"/>
              <a:gd name="connsiteY2-76" fmla="*/ 77166 h 148862"/>
              <a:gd name="connsiteX3-77" fmla="*/ 74304 w 140173"/>
              <a:gd name="connsiteY3-78" fmla="*/ 148604 h 148862"/>
              <a:gd name="connsiteX4-79" fmla="*/ 9 w 140173"/>
              <a:gd name="connsiteY4-80" fmla="*/ 71451 h 148862"/>
              <a:gd name="connsiteX0-81" fmla="*/ 9 w 140257"/>
              <a:gd name="connsiteY0-82" fmla="*/ 71451 h 148862"/>
              <a:gd name="connsiteX1-83" fmla="*/ 71446 w 140257"/>
              <a:gd name="connsiteY1-84" fmla="*/ 14 h 148862"/>
              <a:gd name="connsiteX2-85" fmla="*/ 140026 w 140257"/>
              <a:gd name="connsiteY2-86" fmla="*/ 77166 h 148862"/>
              <a:gd name="connsiteX3-87" fmla="*/ 74304 w 140257"/>
              <a:gd name="connsiteY3-88" fmla="*/ 148604 h 148862"/>
              <a:gd name="connsiteX4-89" fmla="*/ 9 w 140257"/>
              <a:gd name="connsiteY4-90" fmla="*/ 71451 h 148862"/>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40257" h="148862">
                <a:moveTo>
                  <a:pt x="9" y="71451"/>
                </a:moveTo>
                <a:cubicBezTo>
                  <a:pt x="-467" y="46686"/>
                  <a:pt x="19535" y="-938"/>
                  <a:pt x="71446" y="14"/>
                </a:cubicBezTo>
                <a:cubicBezTo>
                  <a:pt x="123357" y="966"/>
                  <a:pt x="142638" y="44242"/>
                  <a:pt x="140026" y="77166"/>
                </a:cubicBezTo>
                <a:cubicBezTo>
                  <a:pt x="141931" y="102883"/>
                  <a:pt x="125739" y="152890"/>
                  <a:pt x="74304" y="148604"/>
                </a:cubicBezTo>
                <a:cubicBezTo>
                  <a:pt x="22869" y="144318"/>
                  <a:pt x="485" y="96216"/>
                  <a:pt x="9" y="71451"/>
                </a:cubicBezTo>
                <a:close/>
              </a:path>
            </a:pathLst>
          </a:custGeom>
          <a:ln w="38100" cap="rnd">
            <a:solidFill>
              <a:schemeClr val="tx1">
                <a:lumMod val="75000"/>
                <a:lumOff val="2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3600" dirty="0">
                <a:solidFill>
                  <a:schemeClr val="tx1">
                    <a:lumMod val="95000"/>
                    <a:lumOff val="5000"/>
                  </a:schemeClr>
                </a:solidFill>
                <a:latin typeface="仓耳青禾体-谷力 W05" panose="02020400000000000000" pitchFamily="18" charset="-122"/>
                <a:ea typeface="仓耳青禾体-谷力 W05" panose="02020400000000000000" pitchFamily="18" charset="-122"/>
                <a:cs typeface="+mn-ea"/>
                <a:sym typeface="+mn-lt"/>
              </a:rPr>
              <a:t>5</a:t>
            </a:r>
            <a:endParaRPr lang="zh-CN" altLang="en-US" sz="3600" dirty="0">
              <a:solidFill>
                <a:schemeClr val="tx1">
                  <a:lumMod val="95000"/>
                  <a:lumOff val="5000"/>
                </a:schemeClr>
              </a:solidFill>
              <a:latin typeface="仓耳青禾体-谷力 W05" panose="02020400000000000000" pitchFamily="18" charset="-122"/>
              <a:ea typeface="仓耳青禾体-谷力 W05" panose="02020400000000000000" pitchFamily="18" charset="-122"/>
              <a:cs typeface="+mn-ea"/>
              <a:sym typeface="+mn-lt"/>
            </a:endParaRPr>
          </a:p>
        </p:txBody>
      </p:sp>
      <p:sp>
        <p:nvSpPr>
          <p:cNvPr id="6" name="文本框 5"/>
          <p:cNvSpPr txBox="1"/>
          <p:nvPr/>
        </p:nvSpPr>
        <p:spPr>
          <a:xfrm>
            <a:off x="711200" y="629920"/>
            <a:ext cx="10320020" cy="460375"/>
          </a:xfrm>
          <a:prstGeom prst="rect">
            <a:avLst/>
          </a:prstGeom>
          <a:noFill/>
        </p:spPr>
        <p:txBody>
          <a:bodyPr wrap="square" rtlCol="0" anchor="t">
            <a:spAutoFit/>
          </a:bodyPr>
          <a:p>
            <a:r>
              <a:rPr lang="en-US" altLang="zh-CN" sz="2400"/>
              <a:t>Screenshot of the animation process in the hospital scene </a:t>
            </a:r>
            <a:endParaRPr lang="en-US" altLang="zh-CN" sz="2400"/>
          </a:p>
        </p:txBody>
      </p:sp>
      <p:sp useBgFill="1">
        <p:nvSpPr>
          <p:cNvPr id="3" name="任意多边形 34"/>
          <p:cNvSpPr/>
          <p:nvPr>
            <p:custDataLst>
              <p:tags r:id="rId3"/>
            </p:custDataLst>
          </p:nvPr>
        </p:nvSpPr>
        <p:spPr>
          <a:xfrm flipH="1">
            <a:off x="6049684" y="1361734"/>
            <a:ext cx="676146" cy="717630"/>
          </a:xfrm>
          <a:custGeom>
            <a:avLst/>
            <a:gdLst>
              <a:gd name="connsiteX0" fmla="*/ 63 w 140138"/>
              <a:gd name="connsiteY0" fmla="*/ 65738 h 154344"/>
              <a:gd name="connsiteX1" fmla="*/ 62928 w 140138"/>
              <a:gd name="connsiteY1" fmla="*/ 16 h 154344"/>
              <a:gd name="connsiteX2" fmla="*/ 140080 w 140138"/>
              <a:gd name="connsiteY2" fmla="*/ 71453 h 154344"/>
              <a:gd name="connsiteX3" fmla="*/ 74358 w 140138"/>
              <a:gd name="connsiteY3" fmla="*/ 154321 h 154344"/>
              <a:gd name="connsiteX4" fmla="*/ 63 w 140138"/>
              <a:gd name="connsiteY4" fmla="*/ 65738 h 154344"/>
              <a:gd name="connsiteX0-1" fmla="*/ 63 w 140227"/>
              <a:gd name="connsiteY0-2" fmla="*/ 65738 h 154534"/>
              <a:gd name="connsiteX1-3" fmla="*/ 62928 w 140227"/>
              <a:gd name="connsiteY1-4" fmla="*/ 16 h 154534"/>
              <a:gd name="connsiteX2-5" fmla="*/ 140080 w 140227"/>
              <a:gd name="connsiteY2-6" fmla="*/ 71453 h 154534"/>
              <a:gd name="connsiteX3-7" fmla="*/ 74358 w 140227"/>
              <a:gd name="connsiteY3-8" fmla="*/ 154321 h 154534"/>
              <a:gd name="connsiteX4-9" fmla="*/ 63 w 140227"/>
              <a:gd name="connsiteY4-10" fmla="*/ 65738 h 154534"/>
              <a:gd name="connsiteX0-11" fmla="*/ 63 w 140227"/>
              <a:gd name="connsiteY0-12" fmla="*/ 65738 h 154534"/>
              <a:gd name="connsiteX1-13" fmla="*/ 62928 w 140227"/>
              <a:gd name="connsiteY1-14" fmla="*/ 16 h 154534"/>
              <a:gd name="connsiteX2-15" fmla="*/ 140080 w 140227"/>
              <a:gd name="connsiteY2-16" fmla="*/ 71453 h 154534"/>
              <a:gd name="connsiteX3-17" fmla="*/ 74358 w 140227"/>
              <a:gd name="connsiteY3-18" fmla="*/ 154321 h 154534"/>
              <a:gd name="connsiteX4-19" fmla="*/ 63 w 140227"/>
              <a:gd name="connsiteY4-20" fmla="*/ 65738 h 154534"/>
              <a:gd name="connsiteX0-21" fmla="*/ 178 w 140342"/>
              <a:gd name="connsiteY0-22" fmla="*/ 65738 h 154534"/>
              <a:gd name="connsiteX1-23" fmla="*/ 63043 w 140342"/>
              <a:gd name="connsiteY1-24" fmla="*/ 16 h 154534"/>
              <a:gd name="connsiteX2-25" fmla="*/ 140195 w 140342"/>
              <a:gd name="connsiteY2-26" fmla="*/ 71453 h 154534"/>
              <a:gd name="connsiteX3-27" fmla="*/ 74473 w 140342"/>
              <a:gd name="connsiteY3-28" fmla="*/ 154321 h 154534"/>
              <a:gd name="connsiteX4-29" fmla="*/ 178 w 140342"/>
              <a:gd name="connsiteY4-30" fmla="*/ 65738 h 154534"/>
              <a:gd name="connsiteX0-31" fmla="*/ 178 w 140342"/>
              <a:gd name="connsiteY0-32" fmla="*/ 65740 h 154536"/>
              <a:gd name="connsiteX1-33" fmla="*/ 63043 w 140342"/>
              <a:gd name="connsiteY1-34" fmla="*/ 18 h 154536"/>
              <a:gd name="connsiteX2-35" fmla="*/ 140195 w 140342"/>
              <a:gd name="connsiteY2-36" fmla="*/ 71455 h 154536"/>
              <a:gd name="connsiteX3-37" fmla="*/ 74473 w 140342"/>
              <a:gd name="connsiteY3-38" fmla="*/ 154323 h 154536"/>
              <a:gd name="connsiteX4-39" fmla="*/ 178 w 140342"/>
              <a:gd name="connsiteY4-40" fmla="*/ 65740 h 154536"/>
              <a:gd name="connsiteX0-41" fmla="*/ 9 w 140173"/>
              <a:gd name="connsiteY0-42" fmla="*/ 71451 h 160247"/>
              <a:gd name="connsiteX1-43" fmla="*/ 71446 w 140173"/>
              <a:gd name="connsiteY1-44" fmla="*/ 14 h 160247"/>
              <a:gd name="connsiteX2-45" fmla="*/ 140026 w 140173"/>
              <a:gd name="connsiteY2-46" fmla="*/ 77166 h 160247"/>
              <a:gd name="connsiteX3-47" fmla="*/ 74304 w 140173"/>
              <a:gd name="connsiteY3-48" fmla="*/ 160034 h 160247"/>
              <a:gd name="connsiteX4-49" fmla="*/ 9 w 140173"/>
              <a:gd name="connsiteY4-50" fmla="*/ 71451 h 160247"/>
              <a:gd name="connsiteX0-51" fmla="*/ 9 w 140173"/>
              <a:gd name="connsiteY0-52" fmla="*/ 71451 h 148862"/>
              <a:gd name="connsiteX1-53" fmla="*/ 71446 w 140173"/>
              <a:gd name="connsiteY1-54" fmla="*/ 14 h 148862"/>
              <a:gd name="connsiteX2-55" fmla="*/ 140026 w 140173"/>
              <a:gd name="connsiteY2-56" fmla="*/ 77166 h 148862"/>
              <a:gd name="connsiteX3-57" fmla="*/ 74304 w 140173"/>
              <a:gd name="connsiteY3-58" fmla="*/ 148604 h 148862"/>
              <a:gd name="connsiteX4-59" fmla="*/ 9 w 140173"/>
              <a:gd name="connsiteY4-60" fmla="*/ 71451 h 148862"/>
              <a:gd name="connsiteX0-61" fmla="*/ 9 w 141024"/>
              <a:gd name="connsiteY0-62" fmla="*/ 71451 h 148862"/>
              <a:gd name="connsiteX1-63" fmla="*/ 71446 w 141024"/>
              <a:gd name="connsiteY1-64" fmla="*/ 14 h 148862"/>
              <a:gd name="connsiteX2-65" fmla="*/ 140026 w 141024"/>
              <a:gd name="connsiteY2-66" fmla="*/ 77166 h 148862"/>
              <a:gd name="connsiteX3-67" fmla="*/ 74304 w 141024"/>
              <a:gd name="connsiteY3-68" fmla="*/ 148604 h 148862"/>
              <a:gd name="connsiteX4-69" fmla="*/ 9 w 141024"/>
              <a:gd name="connsiteY4-70" fmla="*/ 71451 h 148862"/>
              <a:gd name="connsiteX0-71" fmla="*/ 9 w 140173"/>
              <a:gd name="connsiteY0-72" fmla="*/ 71451 h 148862"/>
              <a:gd name="connsiteX1-73" fmla="*/ 71446 w 140173"/>
              <a:gd name="connsiteY1-74" fmla="*/ 14 h 148862"/>
              <a:gd name="connsiteX2-75" fmla="*/ 140026 w 140173"/>
              <a:gd name="connsiteY2-76" fmla="*/ 77166 h 148862"/>
              <a:gd name="connsiteX3-77" fmla="*/ 74304 w 140173"/>
              <a:gd name="connsiteY3-78" fmla="*/ 148604 h 148862"/>
              <a:gd name="connsiteX4-79" fmla="*/ 9 w 140173"/>
              <a:gd name="connsiteY4-80" fmla="*/ 71451 h 148862"/>
              <a:gd name="connsiteX0-81" fmla="*/ 9 w 140257"/>
              <a:gd name="connsiteY0-82" fmla="*/ 71451 h 148862"/>
              <a:gd name="connsiteX1-83" fmla="*/ 71446 w 140257"/>
              <a:gd name="connsiteY1-84" fmla="*/ 14 h 148862"/>
              <a:gd name="connsiteX2-85" fmla="*/ 140026 w 140257"/>
              <a:gd name="connsiteY2-86" fmla="*/ 77166 h 148862"/>
              <a:gd name="connsiteX3-87" fmla="*/ 74304 w 140257"/>
              <a:gd name="connsiteY3-88" fmla="*/ 148604 h 148862"/>
              <a:gd name="connsiteX4-89" fmla="*/ 9 w 140257"/>
              <a:gd name="connsiteY4-90" fmla="*/ 71451 h 148862"/>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40257" h="148862">
                <a:moveTo>
                  <a:pt x="9" y="71451"/>
                </a:moveTo>
                <a:cubicBezTo>
                  <a:pt x="-467" y="46686"/>
                  <a:pt x="19535" y="-938"/>
                  <a:pt x="71446" y="14"/>
                </a:cubicBezTo>
                <a:cubicBezTo>
                  <a:pt x="123357" y="966"/>
                  <a:pt x="142638" y="44242"/>
                  <a:pt x="140026" y="77166"/>
                </a:cubicBezTo>
                <a:cubicBezTo>
                  <a:pt x="141931" y="102883"/>
                  <a:pt x="125739" y="152890"/>
                  <a:pt x="74304" y="148604"/>
                </a:cubicBezTo>
                <a:cubicBezTo>
                  <a:pt x="22869" y="144318"/>
                  <a:pt x="485" y="96216"/>
                  <a:pt x="9" y="71451"/>
                </a:cubicBezTo>
                <a:close/>
              </a:path>
            </a:pathLst>
          </a:custGeom>
          <a:ln w="38100" cap="rnd">
            <a:solidFill>
              <a:schemeClr val="tx1">
                <a:lumMod val="75000"/>
                <a:lumOff val="2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3600" dirty="0">
                <a:solidFill>
                  <a:schemeClr val="tx1">
                    <a:lumMod val="95000"/>
                    <a:lumOff val="5000"/>
                  </a:schemeClr>
                </a:solidFill>
                <a:latin typeface="仓耳青禾体-谷力 W05" panose="02020400000000000000" pitchFamily="18" charset="-122"/>
                <a:ea typeface="仓耳青禾体-谷力 W05" panose="02020400000000000000" pitchFamily="18" charset="-122"/>
                <a:cs typeface="+mn-ea"/>
                <a:sym typeface="+mn-lt"/>
              </a:rPr>
              <a:t>6</a:t>
            </a:r>
            <a:endParaRPr lang="zh-CN" altLang="en-US" sz="3600" dirty="0">
              <a:solidFill>
                <a:schemeClr val="tx1">
                  <a:lumMod val="95000"/>
                  <a:lumOff val="5000"/>
                </a:schemeClr>
              </a:solidFill>
              <a:latin typeface="仓耳青禾体-谷力 W05" panose="02020400000000000000" pitchFamily="18" charset="-122"/>
              <a:ea typeface="仓耳青禾体-谷力 W05" panose="02020400000000000000" pitchFamily="18" charset="-122"/>
              <a:cs typeface="+mn-ea"/>
              <a:sym typeface="+mn-lt"/>
            </a:endParaRPr>
          </a:p>
        </p:txBody>
      </p:sp>
      <p:sp useBgFill="1">
        <p:nvSpPr>
          <p:cNvPr id="5" name="任意多边形 34"/>
          <p:cNvSpPr/>
          <p:nvPr>
            <p:custDataLst>
              <p:tags r:id="rId4"/>
            </p:custDataLst>
          </p:nvPr>
        </p:nvSpPr>
        <p:spPr>
          <a:xfrm flipH="1">
            <a:off x="427394" y="3930944"/>
            <a:ext cx="676146" cy="717630"/>
          </a:xfrm>
          <a:custGeom>
            <a:avLst/>
            <a:gdLst>
              <a:gd name="connsiteX0" fmla="*/ 63 w 140138"/>
              <a:gd name="connsiteY0" fmla="*/ 65738 h 154344"/>
              <a:gd name="connsiteX1" fmla="*/ 62928 w 140138"/>
              <a:gd name="connsiteY1" fmla="*/ 16 h 154344"/>
              <a:gd name="connsiteX2" fmla="*/ 140080 w 140138"/>
              <a:gd name="connsiteY2" fmla="*/ 71453 h 154344"/>
              <a:gd name="connsiteX3" fmla="*/ 74358 w 140138"/>
              <a:gd name="connsiteY3" fmla="*/ 154321 h 154344"/>
              <a:gd name="connsiteX4" fmla="*/ 63 w 140138"/>
              <a:gd name="connsiteY4" fmla="*/ 65738 h 154344"/>
              <a:gd name="connsiteX0-1" fmla="*/ 63 w 140227"/>
              <a:gd name="connsiteY0-2" fmla="*/ 65738 h 154534"/>
              <a:gd name="connsiteX1-3" fmla="*/ 62928 w 140227"/>
              <a:gd name="connsiteY1-4" fmla="*/ 16 h 154534"/>
              <a:gd name="connsiteX2-5" fmla="*/ 140080 w 140227"/>
              <a:gd name="connsiteY2-6" fmla="*/ 71453 h 154534"/>
              <a:gd name="connsiteX3-7" fmla="*/ 74358 w 140227"/>
              <a:gd name="connsiteY3-8" fmla="*/ 154321 h 154534"/>
              <a:gd name="connsiteX4-9" fmla="*/ 63 w 140227"/>
              <a:gd name="connsiteY4-10" fmla="*/ 65738 h 154534"/>
              <a:gd name="connsiteX0-11" fmla="*/ 63 w 140227"/>
              <a:gd name="connsiteY0-12" fmla="*/ 65738 h 154534"/>
              <a:gd name="connsiteX1-13" fmla="*/ 62928 w 140227"/>
              <a:gd name="connsiteY1-14" fmla="*/ 16 h 154534"/>
              <a:gd name="connsiteX2-15" fmla="*/ 140080 w 140227"/>
              <a:gd name="connsiteY2-16" fmla="*/ 71453 h 154534"/>
              <a:gd name="connsiteX3-17" fmla="*/ 74358 w 140227"/>
              <a:gd name="connsiteY3-18" fmla="*/ 154321 h 154534"/>
              <a:gd name="connsiteX4-19" fmla="*/ 63 w 140227"/>
              <a:gd name="connsiteY4-20" fmla="*/ 65738 h 154534"/>
              <a:gd name="connsiteX0-21" fmla="*/ 178 w 140342"/>
              <a:gd name="connsiteY0-22" fmla="*/ 65738 h 154534"/>
              <a:gd name="connsiteX1-23" fmla="*/ 63043 w 140342"/>
              <a:gd name="connsiteY1-24" fmla="*/ 16 h 154534"/>
              <a:gd name="connsiteX2-25" fmla="*/ 140195 w 140342"/>
              <a:gd name="connsiteY2-26" fmla="*/ 71453 h 154534"/>
              <a:gd name="connsiteX3-27" fmla="*/ 74473 w 140342"/>
              <a:gd name="connsiteY3-28" fmla="*/ 154321 h 154534"/>
              <a:gd name="connsiteX4-29" fmla="*/ 178 w 140342"/>
              <a:gd name="connsiteY4-30" fmla="*/ 65738 h 154534"/>
              <a:gd name="connsiteX0-31" fmla="*/ 178 w 140342"/>
              <a:gd name="connsiteY0-32" fmla="*/ 65740 h 154536"/>
              <a:gd name="connsiteX1-33" fmla="*/ 63043 w 140342"/>
              <a:gd name="connsiteY1-34" fmla="*/ 18 h 154536"/>
              <a:gd name="connsiteX2-35" fmla="*/ 140195 w 140342"/>
              <a:gd name="connsiteY2-36" fmla="*/ 71455 h 154536"/>
              <a:gd name="connsiteX3-37" fmla="*/ 74473 w 140342"/>
              <a:gd name="connsiteY3-38" fmla="*/ 154323 h 154536"/>
              <a:gd name="connsiteX4-39" fmla="*/ 178 w 140342"/>
              <a:gd name="connsiteY4-40" fmla="*/ 65740 h 154536"/>
              <a:gd name="connsiteX0-41" fmla="*/ 9 w 140173"/>
              <a:gd name="connsiteY0-42" fmla="*/ 71451 h 160247"/>
              <a:gd name="connsiteX1-43" fmla="*/ 71446 w 140173"/>
              <a:gd name="connsiteY1-44" fmla="*/ 14 h 160247"/>
              <a:gd name="connsiteX2-45" fmla="*/ 140026 w 140173"/>
              <a:gd name="connsiteY2-46" fmla="*/ 77166 h 160247"/>
              <a:gd name="connsiteX3-47" fmla="*/ 74304 w 140173"/>
              <a:gd name="connsiteY3-48" fmla="*/ 160034 h 160247"/>
              <a:gd name="connsiteX4-49" fmla="*/ 9 w 140173"/>
              <a:gd name="connsiteY4-50" fmla="*/ 71451 h 160247"/>
              <a:gd name="connsiteX0-51" fmla="*/ 9 w 140173"/>
              <a:gd name="connsiteY0-52" fmla="*/ 71451 h 148862"/>
              <a:gd name="connsiteX1-53" fmla="*/ 71446 w 140173"/>
              <a:gd name="connsiteY1-54" fmla="*/ 14 h 148862"/>
              <a:gd name="connsiteX2-55" fmla="*/ 140026 w 140173"/>
              <a:gd name="connsiteY2-56" fmla="*/ 77166 h 148862"/>
              <a:gd name="connsiteX3-57" fmla="*/ 74304 w 140173"/>
              <a:gd name="connsiteY3-58" fmla="*/ 148604 h 148862"/>
              <a:gd name="connsiteX4-59" fmla="*/ 9 w 140173"/>
              <a:gd name="connsiteY4-60" fmla="*/ 71451 h 148862"/>
              <a:gd name="connsiteX0-61" fmla="*/ 9 w 141024"/>
              <a:gd name="connsiteY0-62" fmla="*/ 71451 h 148862"/>
              <a:gd name="connsiteX1-63" fmla="*/ 71446 w 141024"/>
              <a:gd name="connsiteY1-64" fmla="*/ 14 h 148862"/>
              <a:gd name="connsiteX2-65" fmla="*/ 140026 w 141024"/>
              <a:gd name="connsiteY2-66" fmla="*/ 77166 h 148862"/>
              <a:gd name="connsiteX3-67" fmla="*/ 74304 w 141024"/>
              <a:gd name="connsiteY3-68" fmla="*/ 148604 h 148862"/>
              <a:gd name="connsiteX4-69" fmla="*/ 9 w 141024"/>
              <a:gd name="connsiteY4-70" fmla="*/ 71451 h 148862"/>
              <a:gd name="connsiteX0-71" fmla="*/ 9 w 140173"/>
              <a:gd name="connsiteY0-72" fmla="*/ 71451 h 148862"/>
              <a:gd name="connsiteX1-73" fmla="*/ 71446 w 140173"/>
              <a:gd name="connsiteY1-74" fmla="*/ 14 h 148862"/>
              <a:gd name="connsiteX2-75" fmla="*/ 140026 w 140173"/>
              <a:gd name="connsiteY2-76" fmla="*/ 77166 h 148862"/>
              <a:gd name="connsiteX3-77" fmla="*/ 74304 w 140173"/>
              <a:gd name="connsiteY3-78" fmla="*/ 148604 h 148862"/>
              <a:gd name="connsiteX4-79" fmla="*/ 9 w 140173"/>
              <a:gd name="connsiteY4-80" fmla="*/ 71451 h 148862"/>
              <a:gd name="connsiteX0-81" fmla="*/ 9 w 140257"/>
              <a:gd name="connsiteY0-82" fmla="*/ 71451 h 148862"/>
              <a:gd name="connsiteX1-83" fmla="*/ 71446 w 140257"/>
              <a:gd name="connsiteY1-84" fmla="*/ 14 h 148862"/>
              <a:gd name="connsiteX2-85" fmla="*/ 140026 w 140257"/>
              <a:gd name="connsiteY2-86" fmla="*/ 77166 h 148862"/>
              <a:gd name="connsiteX3-87" fmla="*/ 74304 w 140257"/>
              <a:gd name="connsiteY3-88" fmla="*/ 148604 h 148862"/>
              <a:gd name="connsiteX4-89" fmla="*/ 9 w 140257"/>
              <a:gd name="connsiteY4-90" fmla="*/ 71451 h 148862"/>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40257" h="148862">
                <a:moveTo>
                  <a:pt x="9" y="71451"/>
                </a:moveTo>
                <a:cubicBezTo>
                  <a:pt x="-467" y="46686"/>
                  <a:pt x="19535" y="-938"/>
                  <a:pt x="71446" y="14"/>
                </a:cubicBezTo>
                <a:cubicBezTo>
                  <a:pt x="123357" y="966"/>
                  <a:pt x="142638" y="44242"/>
                  <a:pt x="140026" y="77166"/>
                </a:cubicBezTo>
                <a:cubicBezTo>
                  <a:pt x="141931" y="102883"/>
                  <a:pt x="125739" y="152890"/>
                  <a:pt x="74304" y="148604"/>
                </a:cubicBezTo>
                <a:cubicBezTo>
                  <a:pt x="22869" y="144318"/>
                  <a:pt x="485" y="96216"/>
                  <a:pt x="9" y="71451"/>
                </a:cubicBezTo>
                <a:close/>
              </a:path>
            </a:pathLst>
          </a:custGeom>
          <a:ln w="38100" cap="rnd">
            <a:solidFill>
              <a:schemeClr val="tx1">
                <a:lumMod val="75000"/>
                <a:lumOff val="2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3600" dirty="0">
                <a:solidFill>
                  <a:schemeClr val="tx1">
                    <a:lumMod val="95000"/>
                    <a:lumOff val="5000"/>
                  </a:schemeClr>
                </a:solidFill>
                <a:latin typeface="仓耳青禾体-谷力 W05" panose="02020400000000000000" pitchFamily="18" charset="-122"/>
                <a:ea typeface="仓耳青禾体-谷力 W05" panose="02020400000000000000" pitchFamily="18" charset="-122"/>
                <a:cs typeface="+mn-ea"/>
                <a:sym typeface="+mn-lt"/>
              </a:rPr>
              <a:t>7</a:t>
            </a:r>
            <a:endParaRPr lang="zh-CN" altLang="en-US" sz="3600" dirty="0">
              <a:solidFill>
                <a:schemeClr val="tx1">
                  <a:lumMod val="95000"/>
                  <a:lumOff val="5000"/>
                </a:schemeClr>
              </a:solidFill>
              <a:latin typeface="仓耳青禾体-谷力 W05" panose="02020400000000000000" pitchFamily="18" charset="-122"/>
              <a:ea typeface="仓耳青禾体-谷力 W05" panose="02020400000000000000" pitchFamily="18" charset="-122"/>
              <a:cs typeface="+mn-ea"/>
              <a:sym typeface="+mn-lt"/>
            </a:endParaRPr>
          </a:p>
        </p:txBody>
      </p:sp>
      <p:sp useBgFill="1">
        <p:nvSpPr>
          <p:cNvPr id="10" name="任意多边形 34"/>
          <p:cNvSpPr/>
          <p:nvPr>
            <p:custDataLst>
              <p:tags r:id="rId5"/>
            </p:custDataLst>
          </p:nvPr>
        </p:nvSpPr>
        <p:spPr>
          <a:xfrm flipH="1">
            <a:off x="6049684" y="3931579"/>
            <a:ext cx="676146" cy="717630"/>
          </a:xfrm>
          <a:custGeom>
            <a:avLst/>
            <a:gdLst>
              <a:gd name="connsiteX0" fmla="*/ 63 w 140138"/>
              <a:gd name="connsiteY0" fmla="*/ 65738 h 154344"/>
              <a:gd name="connsiteX1" fmla="*/ 62928 w 140138"/>
              <a:gd name="connsiteY1" fmla="*/ 16 h 154344"/>
              <a:gd name="connsiteX2" fmla="*/ 140080 w 140138"/>
              <a:gd name="connsiteY2" fmla="*/ 71453 h 154344"/>
              <a:gd name="connsiteX3" fmla="*/ 74358 w 140138"/>
              <a:gd name="connsiteY3" fmla="*/ 154321 h 154344"/>
              <a:gd name="connsiteX4" fmla="*/ 63 w 140138"/>
              <a:gd name="connsiteY4" fmla="*/ 65738 h 154344"/>
              <a:gd name="connsiteX0-1" fmla="*/ 63 w 140227"/>
              <a:gd name="connsiteY0-2" fmla="*/ 65738 h 154534"/>
              <a:gd name="connsiteX1-3" fmla="*/ 62928 w 140227"/>
              <a:gd name="connsiteY1-4" fmla="*/ 16 h 154534"/>
              <a:gd name="connsiteX2-5" fmla="*/ 140080 w 140227"/>
              <a:gd name="connsiteY2-6" fmla="*/ 71453 h 154534"/>
              <a:gd name="connsiteX3-7" fmla="*/ 74358 w 140227"/>
              <a:gd name="connsiteY3-8" fmla="*/ 154321 h 154534"/>
              <a:gd name="connsiteX4-9" fmla="*/ 63 w 140227"/>
              <a:gd name="connsiteY4-10" fmla="*/ 65738 h 154534"/>
              <a:gd name="connsiteX0-11" fmla="*/ 63 w 140227"/>
              <a:gd name="connsiteY0-12" fmla="*/ 65738 h 154534"/>
              <a:gd name="connsiteX1-13" fmla="*/ 62928 w 140227"/>
              <a:gd name="connsiteY1-14" fmla="*/ 16 h 154534"/>
              <a:gd name="connsiteX2-15" fmla="*/ 140080 w 140227"/>
              <a:gd name="connsiteY2-16" fmla="*/ 71453 h 154534"/>
              <a:gd name="connsiteX3-17" fmla="*/ 74358 w 140227"/>
              <a:gd name="connsiteY3-18" fmla="*/ 154321 h 154534"/>
              <a:gd name="connsiteX4-19" fmla="*/ 63 w 140227"/>
              <a:gd name="connsiteY4-20" fmla="*/ 65738 h 154534"/>
              <a:gd name="connsiteX0-21" fmla="*/ 178 w 140342"/>
              <a:gd name="connsiteY0-22" fmla="*/ 65738 h 154534"/>
              <a:gd name="connsiteX1-23" fmla="*/ 63043 w 140342"/>
              <a:gd name="connsiteY1-24" fmla="*/ 16 h 154534"/>
              <a:gd name="connsiteX2-25" fmla="*/ 140195 w 140342"/>
              <a:gd name="connsiteY2-26" fmla="*/ 71453 h 154534"/>
              <a:gd name="connsiteX3-27" fmla="*/ 74473 w 140342"/>
              <a:gd name="connsiteY3-28" fmla="*/ 154321 h 154534"/>
              <a:gd name="connsiteX4-29" fmla="*/ 178 w 140342"/>
              <a:gd name="connsiteY4-30" fmla="*/ 65738 h 154534"/>
              <a:gd name="connsiteX0-31" fmla="*/ 178 w 140342"/>
              <a:gd name="connsiteY0-32" fmla="*/ 65740 h 154536"/>
              <a:gd name="connsiteX1-33" fmla="*/ 63043 w 140342"/>
              <a:gd name="connsiteY1-34" fmla="*/ 18 h 154536"/>
              <a:gd name="connsiteX2-35" fmla="*/ 140195 w 140342"/>
              <a:gd name="connsiteY2-36" fmla="*/ 71455 h 154536"/>
              <a:gd name="connsiteX3-37" fmla="*/ 74473 w 140342"/>
              <a:gd name="connsiteY3-38" fmla="*/ 154323 h 154536"/>
              <a:gd name="connsiteX4-39" fmla="*/ 178 w 140342"/>
              <a:gd name="connsiteY4-40" fmla="*/ 65740 h 154536"/>
              <a:gd name="connsiteX0-41" fmla="*/ 9 w 140173"/>
              <a:gd name="connsiteY0-42" fmla="*/ 71451 h 160247"/>
              <a:gd name="connsiteX1-43" fmla="*/ 71446 w 140173"/>
              <a:gd name="connsiteY1-44" fmla="*/ 14 h 160247"/>
              <a:gd name="connsiteX2-45" fmla="*/ 140026 w 140173"/>
              <a:gd name="connsiteY2-46" fmla="*/ 77166 h 160247"/>
              <a:gd name="connsiteX3-47" fmla="*/ 74304 w 140173"/>
              <a:gd name="connsiteY3-48" fmla="*/ 160034 h 160247"/>
              <a:gd name="connsiteX4-49" fmla="*/ 9 w 140173"/>
              <a:gd name="connsiteY4-50" fmla="*/ 71451 h 160247"/>
              <a:gd name="connsiteX0-51" fmla="*/ 9 w 140173"/>
              <a:gd name="connsiteY0-52" fmla="*/ 71451 h 148862"/>
              <a:gd name="connsiteX1-53" fmla="*/ 71446 w 140173"/>
              <a:gd name="connsiteY1-54" fmla="*/ 14 h 148862"/>
              <a:gd name="connsiteX2-55" fmla="*/ 140026 w 140173"/>
              <a:gd name="connsiteY2-56" fmla="*/ 77166 h 148862"/>
              <a:gd name="connsiteX3-57" fmla="*/ 74304 w 140173"/>
              <a:gd name="connsiteY3-58" fmla="*/ 148604 h 148862"/>
              <a:gd name="connsiteX4-59" fmla="*/ 9 w 140173"/>
              <a:gd name="connsiteY4-60" fmla="*/ 71451 h 148862"/>
              <a:gd name="connsiteX0-61" fmla="*/ 9 w 141024"/>
              <a:gd name="connsiteY0-62" fmla="*/ 71451 h 148862"/>
              <a:gd name="connsiteX1-63" fmla="*/ 71446 w 141024"/>
              <a:gd name="connsiteY1-64" fmla="*/ 14 h 148862"/>
              <a:gd name="connsiteX2-65" fmla="*/ 140026 w 141024"/>
              <a:gd name="connsiteY2-66" fmla="*/ 77166 h 148862"/>
              <a:gd name="connsiteX3-67" fmla="*/ 74304 w 141024"/>
              <a:gd name="connsiteY3-68" fmla="*/ 148604 h 148862"/>
              <a:gd name="connsiteX4-69" fmla="*/ 9 w 141024"/>
              <a:gd name="connsiteY4-70" fmla="*/ 71451 h 148862"/>
              <a:gd name="connsiteX0-71" fmla="*/ 9 w 140173"/>
              <a:gd name="connsiteY0-72" fmla="*/ 71451 h 148862"/>
              <a:gd name="connsiteX1-73" fmla="*/ 71446 w 140173"/>
              <a:gd name="connsiteY1-74" fmla="*/ 14 h 148862"/>
              <a:gd name="connsiteX2-75" fmla="*/ 140026 w 140173"/>
              <a:gd name="connsiteY2-76" fmla="*/ 77166 h 148862"/>
              <a:gd name="connsiteX3-77" fmla="*/ 74304 w 140173"/>
              <a:gd name="connsiteY3-78" fmla="*/ 148604 h 148862"/>
              <a:gd name="connsiteX4-79" fmla="*/ 9 w 140173"/>
              <a:gd name="connsiteY4-80" fmla="*/ 71451 h 148862"/>
              <a:gd name="connsiteX0-81" fmla="*/ 9 w 140257"/>
              <a:gd name="connsiteY0-82" fmla="*/ 71451 h 148862"/>
              <a:gd name="connsiteX1-83" fmla="*/ 71446 w 140257"/>
              <a:gd name="connsiteY1-84" fmla="*/ 14 h 148862"/>
              <a:gd name="connsiteX2-85" fmla="*/ 140026 w 140257"/>
              <a:gd name="connsiteY2-86" fmla="*/ 77166 h 148862"/>
              <a:gd name="connsiteX3-87" fmla="*/ 74304 w 140257"/>
              <a:gd name="connsiteY3-88" fmla="*/ 148604 h 148862"/>
              <a:gd name="connsiteX4-89" fmla="*/ 9 w 140257"/>
              <a:gd name="connsiteY4-90" fmla="*/ 71451 h 148862"/>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40257" h="148862">
                <a:moveTo>
                  <a:pt x="9" y="71451"/>
                </a:moveTo>
                <a:cubicBezTo>
                  <a:pt x="-467" y="46686"/>
                  <a:pt x="19535" y="-938"/>
                  <a:pt x="71446" y="14"/>
                </a:cubicBezTo>
                <a:cubicBezTo>
                  <a:pt x="123357" y="966"/>
                  <a:pt x="142638" y="44242"/>
                  <a:pt x="140026" y="77166"/>
                </a:cubicBezTo>
                <a:cubicBezTo>
                  <a:pt x="141931" y="102883"/>
                  <a:pt x="125739" y="152890"/>
                  <a:pt x="74304" y="148604"/>
                </a:cubicBezTo>
                <a:cubicBezTo>
                  <a:pt x="22869" y="144318"/>
                  <a:pt x="485" y="96216"/>
                  <a:pt x="9" y="71451"/>
                </a:cubicBezTo>
                <a:close/>
              </a:path>
            </a:pathLst>
          </a:custGeom>
          <a:ln w="38100" cap="rnd">
            <a:solidFill>
              <a:schemeClr val="tx1">
                <a:lumMod val="75000"/>
                <a:lumOff val="2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3600" dirty="0">
                <a:solidFill>
                  <a:schemeClr val="tx1">
                    <a:lumMod val="95000"/>
                    <a:lumOff val="5000"/>
                  </a:schemeClr>
                </a:solidFill>
                <a:latin typeface="仓耳青禾体-谷力 W05" panose="02020400000000000000" pitchFamily="18" charset="-122"/>
                <a:ea typeface="仓耳青禾体-谷力 W05" panose="02020400000000000000" pitchFamily="18" charset="-122"/>
                <a:cs typeface="+mn-ea"/>
                <a:sym typeface="+mn-lt"/>
              </a:rPr>
              <a:t>8</a:t>
            </a:r>
            <a:endParaRPr lang="zh-CN" altLang="en-US" sz="3600" dirty="0">
              <a:solidFill>
                <a:schemeClr val="tx1">
                  <a:lumMod val="95000"/>
                  <a:lumOff val="5000"/>
                </a:schemeClr>
              </a:solidFill>
              <a:latin typeface="仓耳青禾体-谷力 W05" panose="02020400000000000000" pitchFamily="18" charset="-122"/>
              <a:ea typeface="仓耳青禾体-谷力 W05" panose="02020400000000000000" pitchFamily="18" charset="-122"/>
              <a:cs typeface="+mn-ea"/>
              <a:sym typeface="+mn-lt"/>
            </a:endParaRPr>
          </a:p>
        </p:txBody>
      </p:sp>
      <p:pic>
        <p:nvPicPr>
          <p:cNvPr id="2" name="图片 1" descr="df47a125f097663e9089ad24e97a5fa7"/>
          <p:cNvPicPr>
            <a:picLocks noChangeAspect="1"/>
          </p:cNvPicPr>
          <p:nvPr/>
        </p:nvPicPr>
        <p:blipFill>
          <a:blip r:embed="rId6"/>
          <a:stretch>
            <a:fillRect/>
          </a:stretch>
        </p:blipFill>
        <p:spPr>
          <a:xfrm>
            <a:off x="1170305" y="1351915"/>
            <a:ext cx="4812030" cy="2451735"/>
          </a:xfrm>
          <a:prstGeom prst="rect">
            <a:avLst/>
          </a:prstGeom>
        </p:spPr>
      </p:pic>
      <p:pic>
        <p:nvPicPr>
          <p:cNvPr id="7" name="图片 6" descr="ce1332955df85fb458e50f1303cad3e4"/>
          <p:cNvPicPr>
            <a:picLocks noChangeAspect="1"/>
          </p:cNvPicPr>
          <p:nvPr/>
        </p:nvPicPr>
        <p:blipFill>
          <a:blip r:embed="rId7"/>
          <a:stretch>
            <a:fillRect/>
          </a:stretch>
        </p:blipFill>
        <p:spPr>
          <a:xfrm>
            <a:off x="6793230" y="1361440"/>
            <a:ext cx="4862195" cy="2477135"/>
          </a:xfrm>
          <a:prstGeom prst="rect">
            <a:avLst/>
          </a:prstGeom>
        </p:spPr>
      </p:pic>
      <p:pic>
        <p:nvPicPr>
          <p:cNvPr id="8" name="图片 7" descr="b57e0f78f155c58176209f659a52fd22"/>
          <p:cNvPicPr>
            <a:picLocks noChangeAspect="1"/>
          </p:cNvPicPr>
          <p:nvPr/>
        </p:nvPicPr>
        <p:blipFill>
          <a:blip r:embed="rId8"/>
          <a:stretch>
            <a:fillRect/>
          </a:stretch>
        </p:blipFill>
        <p:spPr>
          <a:xfrm>
            <a:off x="1161415" y="4065270"/>
            <a:ext cx="4830445" cy="2460625"/>
          </a:xfrm>
          <a:prstGeom prst="rect">
            <a:avLst/>
          </a:prstGeom>
        </p:spPr>
      </p:pic>
      <p:pic>
        <p:nvPicPr>
          <p:cNvPr id="9" name="图片 8" descr="14c9bda3b1b71e46d7125da85cb89964"/>
          <p:cNvPicPr>
            <a:picLocks noChangeAspect="1"/>
          </p:cNvPicPr>
          <p:nvPr/>
        </p:nvPicPr>
        <p:blipFill>
          <a:blip r:embed="rId9"/>
          <a:stretch>
            <a:fillRect/>
          </a:stretch>
        </p:blipFill>
        <p:spPr>
          <a:xfrm>
            <a:off x="6783705" y="4065270"/>
            <a:ext cx="4874895" cy="2483485"/>
          </a:xfrm>
          <a:prstGeom prst="rect">
            <a:avLst/>
          </a:prstGeom>
        </p:spPr>
      </p:pic>
    </p:spTree>
    <p:custDataLst>
      <p:tags r:id="rId10"/>
    </p:custData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a:blip r:embed="rId1"/>
          <a:stretch>
            <a:fillRect/>
          </a:stretch>
        </a:blipFill>
        <a:effectLst/>
      </p:bgPr>
    </p:bg>
    <p:spTree>
      <p:nvGrpSpPr>
        <p:cNvPr id="1" name=""/>
        <p:cNvGrpSpPr/>
        <p:nvPr/>
      </p:nvGrpSpPr>
      <p:grpSpPr/>
      <p:sp useBgFill="1">
        <p:nvSpPr>
          <p:cNvPr id="39" name="任意多边形 34"/>
          <p:cNvSpPr/>
          <p:nvPr>
            <p:custDataLst>
              <p:tags r:id="rId2"/>
            </p:custDataLst>
          </p:nvPr>
        </p:nvSpPr>
        <p:spPr>
          <a:xfrm flipH="1">
            <a:off x="427394" y="1361734"/>
            <a:ext cx="676146" cy="717630"/>
          </a:xfrm>
          <a:custGeom>
            <a:avLst/>
            <a:gdLst>
              <a:gd name="connsiteX0" fmla="*/ 63 w 140138"/>
              <a:gd name="connsiteY0" fmla="*/ 65738 h 154344"/>
              <a:gd name="connsiteX1" fmla="*/ 62928 w 140138"/>
              <a:gd name="connsiteY1" fmla="*/ 16 h 154344"/>
              <a:gd name="connsiteX2" fmla="*/ 140080 w 140138"/>
              <a:gd name="connsiteY2" fmla="*/ 71453 h 154344"/>
              <a:gd name="connsiteX3" fmla="*/ 74358 w 140138"/>
              <a:gd name="connsiteY3" fmla="*/ 154321 h 154344"/>
              <a:gd name="connsiteX4" fmla="*/ 63 w 140138"/>
              <a:gd name="connsiteY4" fmla="*/ 65738 h 154344"/>
              <a:gd name="connsiteX0-1" fmla="*/ 63 w 140227"/>
              <a:gd name="connsiteY0-2" fmla="*/ 65738 h 154534"/>
              <a:gd name="connsiteX1-3" fmla="*/ 62928 w 140227"/>
              <a:gd name="connsiteY1-4" fmla="*/ 16 h 154534"/>
              <a:gd name="connsiteX2-5" fmla="*/ 140080 w 140227"/>
              <a:gd name="connsiteY2-6" fmla="*/ 71453 h 154534"/>
              <a:gd name="connsiteX3-7" fmla="*/ 74358 w 140227"/>
              <a:gd name="connsiteY3-8" fmla="*/ 154321 h 154534"/>
              <a:gd name="connsiteX4-9" fmla="*/ 63 w 140227"/>
              <a:gd name="connsiteY4-10" fmla="*/ 65738 h 154534"/>
              <a:gd name="connsiteX0-11" fmla="*/ 63 w 140227"/>
              <a:gd name="connsiteY0-12" fmla="*/ 65738 h 154534"/>
              <a:gd name="connsiteX1-13" fmla="*/ 62928 w 140227"/>
              <a:gd name="connsiteY1-14" fmla="*/ 16 h 154534"/>
              <a:gd name="connsiteX2-15" fmla="*/ 140080 w 140227"/>
              <a:gd name="connsiteY2-16" fmla="*/ 71453 h 154534"/>
              <a:gd name="connsiteX3-17" fmla="*/ 74358 w 140227"/>
              <a:gd name="connsiteY3-18" fmla="*/ 154321 h 154534"/>
              <a:gd name="connsiteX4-19" fmla="*/ 63 w 140227"/>
              <a:gd name="connsiteY4-20" fmla="*/ 65738 h 154534"/>
              <a:gd name="connsiteX0-21" fmla="*/ 178 w 140342"/>
              <a:gd name="connsiteY0-22" fmla="*/ 65738 h 154534"/>
              <a:gd name="connsiteX1-23" fmla="*/ 63043 w 140342"/>
              <a:gd name="connsiteY1-24" fmla="*/ 16 h 154534"/>
              <a:gd name="connsiteX2-25" fmla="*/ 140195 w 140342"/>
              <a:gd name="connsiteY2-26" fmla="*/ 71453 h 154534"/>
              <a:gd name="connsiteX3-27" fmla="*/ 74473 w 140342"/>
              <a:gd name="connsiteY3-28" fmla="*/ 154321 h 154534"/>
              <a:gd name="connsiteX4-29" fmla="*/ 178 w 140342"/>
              <a:gd name="connsiteY4-30" fmla="*/ 65738 h 154534"/>
              <a:gd name="connsiteX0-31" fmla="*/ 178 w 140342"/>
              <a:gd name="connsiteY0-32" fmla="*/ 65740 h 154536"/>
              <a:gd name="connsiteX1-33" fmla="*/ 63043 w 140342"/>
              <a:gd name="connsiteY1-34" fmla="*/ 18 h 154536"/>
              <a:gd name="connsiteX2-35" fmla="*/ 140195 w 140342"/>
              <a:gd name="connsiteY2-36" fmla="*/ 71455 h 154536"/>
              <a:gd name="connsiteX3-37" fmla="*/ 74473 w 140342"/>
              <a:gd name="connsiteY3-38" fmla="*/ 154323 h 154536"/>
              <a:gd name="connsiteX4-39" fmla="*/ 178 w 140342"/>
              <a:gd name="connsiteY4-40" fmla="*/ 65740 h 154536"/>
              <a:gd name="connsiteX0-41" fmla="*/ 9 w 140173"/>
              <a:gd name="connsiteY0-42" fmla="*/ 71451 h 160247"/>
              <a:gd name="connsiteX1-43" fmla="*/ 71446 w 140173"/>
              <a:gd name="connsiteY1-44" fmla="*/ 14 h 160247"/>
              <a:gd name="connsiteX2-45" fmla="*/ 140026 w 140173"/>
              <a:gd name="connsiteY2-46" fmla="*/ 77166 h 160247"/>
              <a:gd name="connsiteX3-47" fmla="*/ 74304 w 140173"/>
              <a:gd name="connsiteY3-48" fmla="*/ 160034 h 160247"/>
              <a:gd name="connsiteX4-49" fmla="*/ 9 w 140173"/>
              <a:gd name="connsiteY4-50" fmla="*/ 71451 h 160247"/>
              <a:gd name="connsiteX0-51" fmla="*/ 9 w 140173"/>
              <a:gd name="connsiteY0-52" fmla="*/ 71451 h 148862"/>
              <a:gd name="connsiteX1-53" fmla="*/ 71446 w 140173"/>
              <a:gd name="connsiteY1-54" fmla="*/ 14 h 148862"/>
              <a:gd name="connsiteX2-55" fmla="*/ 140026 w 140173"/>
              <a:gd name="connsiteY2-56" fmla="*/ 77166 h 148862"/>
              <a:gd name="connsiteX3-57" fmla="*/ 74304 w 140173"/>
              <a:gd name="connsiteY3-58" fmla="*/ 148604 h 148862"/>
              <a:gd name="connsiteX4-59" fmla="*/ 9 w 140173"/>
              <a:gd name="connsiteY4-60" fmla="*/ 71451 h 148862"/>
              <a:gd name="connsiteX0-61" fmla="*/ 9 w 141024"/>
              <a:gd name="connsiteY0-62" fmla="*/ 71451 h 148862"/>
              <a:gd name="connsiteX1-63" fmla="*/ 71446 w 141024"/>
              <a:gd name="connsiteY1-64" fmla="*/ 14 h 148862"/>
              <a:gd name="connsiteX2-65" fmla="*/ 140026 w 141024"/>
              <a:gd name="connsiteY2-66" fmla="*/ 77166 h 148862"/>
              <a:gd name="connsiteX3-67" fmla="*/ 74304 w 141024"/>
              <a:gd name="connsiteY3-68" fmla="*/ 148604 h 148862"/>
              <a:gd name="connsiteX4-69" fmla="*/ 9 w 141024"/>
              <a:gd name="connsiteY4-70" fmla="*/ 71451 h 148862"/>
              <a:gd name="connsiteX0-71" fmla="*/ 9 w 140173"/>
              <a:gd name="connsiteY0-72" fmla="*/ 71451 h 148862"/>
              <a:gd name="connsiteX1-73" fmla="*/ 71446 w 140173"/>
              <a:gd name="connsiteY1-74" fmla="*/ 14 h 148862"/>
              <a:gd name="connsiteX2-75" fmla="*/ 140026 w 140173"/>
              <a:gd name="connsiteY2-76" fmla="*/ 77166 h 148862"/>
              <a:gd name="connsiteX3-77" fmla="*/ 74304 w 140173"/>
              <a:gd name="connsiteY3-78" fmla="*/ 148604 h 148862"/>
              <a:gd name="connsiteX4-79" fmla="*/ 9 w 140173"/>
              <a:gd name="connsiteY4-80" fmla="*/ 71451 h 148862"/>
              <a:gd name="connsiteX0-81" fmla="*/ 9 w 140257"/>
              <a:gd name="connsiteY0-82" fmla="*/ 71451 h 148862"/>
              <a:gd name="connsiteX1-83" fmla="*/ 71446 w 140257"/>
              <a:gd name="connsiteY1-84" fmla="*/ 14 h 148862"/>
              <a:gd name="connsiteX2-85" fmla="*/ 140026 w 140257"/>
              <a:gd name="connsiteY2-86" fmla="*/ 77166 h 148862"/>
              <a:gd name="connsiteX3-87" fmla="*/ 74304 w 140257"/>
              <a:gd name="connsiteY3-88" fmla="*/ 148604 h 148862"/>
              <a:gd name="connsiteX4-89" fmla="*/ 9 w 140257"/>
              <a:gd name="connsiteY4-90" fmla="*/ 71451 h 148862"/>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40257" h="148862">
                <a:moveTo>
                  <a:pt x="9" y="71451"/>
                </a:moveTo>
                <a:cubicBezTo>
                  <a:pt x="-467" y="46686"/>
                  <a:pt x="19535" y="-938"/>
                  <a:pt x="71446" y="14"/>
                </a:cubicBezTo>
                <a:cubicBezTo>
                  <a:pt x="123357" y="966"/>
                  <a:pt x="142638" y="44242"/>
                  <a:pt x="140026" y="77166"/>
                </a:cubicBezTo>
                <a:cubicBezTo>
                  <a:pt x="141931" y="102883"/>
                  <a:pt x="125739" y="152890"/>
                  <a:pt x="74304" y="148604"/>
                </a:cubicBezTo>
                <a:cubicBezTo>
                  <a:pt x="22869" y="144318"/>
                  <a:pt x="485" y="96216"/>
                  <a:pt x="9" y="71451"/>
                </a:cubicBezTo>
                <a:close/>
              </a:path>
            </a:pathLst>
          </a:custGeom>
          <a:ln w="38100" cap="rnd">
            <a:solidFill>
              <a:schemeClr val="tx1">
                <a:lumMod val="75000"/>
                <a:lumOff val="2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3600" dirty="0">
                <a:solidFill>
                  <a:schemeClr val="tx1">
                    <a:lumMod val="95000"/>
                    <a:lumOff val="5000"/>
                  </a:schemeClr>
                </a:solidFill>
                <a:latin typeface="仓耳青禾体-谷力 W05" panose="02020400000000000000" pitchFamily="18" charset="-122"/>
                <a:ea typeface="仓耳青禾体-谷力 W05" panose="02020400000000000000" pitchFamily="18" charset="-122"/>
                <a:cs typeface="+mn-ea"/>
                <a:sym typeface="+mn-lt"/>
              </a:rPr>
              <a:t>9</a:t>
            </a:r>
            <a:endParaRPr lang="en-US" altLang="zh-CN" sz="3600" dirty="0">
              <a:solidFill>
                <a:schemeClr val="tx1">
                  <a:lumMod val="95000"/>
                  <a:lumOff val="5000"/>
                </a:schemeClr>
              </a:solidFill>
              <a:latin typeface="仓耳青禾体-谷力 W05" panose="02020400000000000000" pitchFamily="18" charset="-122"/>
              <a:ea typeface="仓耳青禾体-谷力 W05" panose="02020400000000000000" pitchFamily="18" charset="-122"/>
              <a:cs typeface="+mn-ea"/>
              <a:sym typeface="+mn-lt"/>
            </a:endParaRPr>
          </a:p>
        </p:txBody>
      </p:sp>
      <p:sp>
        <p:nvSpPr>
          <p:cNvPr id="6" name="文本框 5"/>
          <p:cNvSpPr txBox="1"/>
          <p:nvPr/>
        </p:nvSpPr>
        <p:spPr>
          <a:xfrm>
            <a:off x="711200" y="629920"/>
            <a:ext cx="10320020" cy="460375"/>
          </a:xfrm>
          <a:prstGeom prst="rect">
            <a:avLst/>
          </a:prstGeom>
          <a:noFill/>
        </p:spPr>
        <p:txBody>
          <a:bodyPr wrap="square" rtlCol="0" anchor="t">
            <a:spAutoFit/>
          </a:bodyPr>
          <a:p>
            <a:r>
              <a:rPr lang="en-US" altLang="zh-CN" sz="2400"/>
              <a:t>Screenshot of the animation process in the hospital scene </a:t>
            </a:r>
            <a:endParaRPr lang="en-US" altLang="zh-CN" sz="2400"/>
          </a:p>
        </p:txBody>
      </p:sp>
      <p:sp useBgFill="1">
        <p:nvSpPr>
          <p:cNvPr id="3" name="任意多边形 34"/>
          <p:cNvSpPr/>
          <p:nvPr>
            <p:custDataLst>
              <p:tags r:id="rId3"/>
            </p:custDataLst>
          </p:nvPr>
        </p:nvSpPr>
        <p:spPr>
          <a:xfrm flipH="1">
            <a:off x="6049684" y="1361734"/>
            <a:ext cx="676146" cy="717630"/>
          </a:xfrm>
          <a:custGeom>
            <a:avLst/>
            <a:gdLst>
              <a:gd name="connsiteX0" fmla="*/ 63 w 140138"/>
              <a:gd name="connsiteY0" fmla="*/ 65738 h 154344"/>
              <a:gd name="connsiteX1" fmla="*/ 62928 w 140138"/>
              <a:gd name="connsiteY1" fmla="*/ 16 h 154344"/>
              <a:gd name="connsiteX2" fmla="*/ 140080 w 140138"/>
              <a:gd name="connsiteY2" fmla="*/ 71453 h 154344"/>
              <a:gd name="connsiteX3" fmla="*/ 74358 w 140138"/>
              <a:gd name="connsiteY3" fmla="*/ 154321 h 154344"/>
              <a:gd name="connsiteX4" fmla="*/ 63 w 140138"/>
              <a:gd name="connsiteY4" fmla="*/ 65738 h 154344"/>
              <a:gd name="connsiteX0-1" fmla="*/ 63 w 140227"/>
              <a:gd name="connsiteY0-2" fmla="*/ 65738 h 154534"/>
              <a:gd name="connsiteX1-3" fmla="*/ 62928 w 140227"/>
              <a:gd name="connsiteY1-4" fmla="*/ 16 h 154534"/>
              <a:gd name="connsiteX2-5" fmla="*/ 140080 w 140227"/>
              <a:gd name="connsiteY2-6" fmla="*/ 71453 h 154534"/>
              <a:gd name="connsiteX3-7" fmla="*/ 74358 w 140227"/>
              <a:gd name="connsiteY3-8" fmla="*/ 154321 h 154534"/>
              <a:gd name="connsiteX4-9" fmla="*/ 63 w 140227"/>
              <a:gd name="connsiteY4-10" fmla="*/ 65738 h 154534"/>
              <a:gd name="connsiteX0-11" fmla="*/ 63 w 140227"/>
              <a:gd name="connsiteY0-12" fmla="*/ 65738 h 154534"/>
              <a:gd name="connsiteX1-13" fmla="*/ 62928 w 140227"/>
              <a:gd name="connsiteY1-14" fmla="*/ 16 h 154534"/>
              <a:gd name="connsiteX2-15" fmla="*/ 140080 w 140227"/>
              <a:gd name="connsiteY2-16" fmla="*/ 71453 h 154534"/>
              <a:gd name="connsiteX3-17" fmla="*/ 74358 w 140227"/>
              <a:gd name="connsiteY3-18" fmla="*/ 154321 h 154534"/>
              <a:gd name="connsiteX4-19" fmla="*/ 63 w 140227"/>
              <a:gd name="connsiteY4-20" fmla="*/ 65738 h 154534"/>
              <a:gd name="connsiteX0-21" fmla="*/ 178 w 140342"/>
              <a:gd name="connsiteY0-22" fmla="*/ 65738 h 154534"/>
              <a:gd name="connsiteX1-23" fmla="*/ 63043 w 140342"/>
              <a:gd name="connsiteY1-24" fmla="*/ 16 h 154534"/>
              <a:gd name="connsiteX2-25" fmla="*/ 140195 w 140342"/>
              <a:gd name="connsiteY2-26" fmla="*/ 71453 h 154534"/>
              <a:gd name="connsiteX3-27" fmla="*/ 74473 w 140342"/>
              <a:gd name="connsiteY3-28" fmla="*/ 154321 h 154534"/>
              <a:gd name="connsiteX4-29" fmla="*/ 178 w 140342"/>
              <a:gd name="connsiteY4-30" fmla="*/ 65738 h 154534"/>
              <a:gd name="connsiteX0-31" fmla="*/ 178 w 140342"/>
              <a:gd name="connsiteY0-32" fmla="*/ 65740 h 154536"/>
              <a:gd name="connsiteX1-33" fmla="*/ 63043 w 140342"/>
              <a:gd name="connsiteY1-34" fmla="*/ 18 h 154536"/>
              <a:gd name="connsiteX2-35" fmla="*/ 140195 w 140342"/>
              <a:gd name="connsiteY2-36" fmla="*/ 71455 h 154536"/>
              <a:gd name="connsiteX3-37" fmla="*/ 74473 w 140342"/>
              <a:gd name="connsiteY3-38" fmla="*/ 154323 h 154536"/>
              <a:gd name="connsiteX4-39" fmla="*/ 178 w 140342"/>
              <a:gd name="connsiteY4-40" fmla="*/ 65740 h 154536"/>
              <a:gd name="connsiteX0-41" fmla="*/ 9 w 140173"/>
              <a:gd name="connsiteY0-42" fmla="*/ 71451 h 160247"/>
              <a:gd name="connsiteX1-43" fmla="*/ 71446 w 140173"/>
              <a:gd name="connsiteY1-44" fmla="*/ 14 h 160247"/>
              <a:gd name="connsiteX2-45" fmla="*/ 140026 w 140173"/>
              <a:gd name="connsiteY2-46" fmla="*/ 77166 h 160247"/>
              <a:gd name="connsiteX3-47" fmla="*/ 74304 w 140173"/>
              <a:gd name="connsiteY3-48" fmla="*/ 160034 h 160247"/>
              <a:gd name="connsiteX4-49" fmla="*/ 9 w 140173"/>
              <a:gd name="connsiteY4-50" fmla="*/ 71451 h 160247"/>
              <a:gd name="connsiteX0-51" fmla="*/ 9 w 140173"/>
              <a:gd name="connsiteY0-52" fmla="*/ 71451 h 148862"/>
              <a:gd name="connsiteX1-53" fmla="*/ 71446 w 140173"/>
              <a:gd name="connsiteY1-54" fmla="*/ 14 h 148862"/>
              <a:gd name="connsiteX2-55" fmla="*/ 140026 w 140173"/>
              <a:gd name="connsiteY2-56" fmla="*/ 77166 h 148862"/>
              <a:gd name="connsiteX3-57" fmla="*/ 74304 w 140173"/>
              <a:gd name="connsiteY3-58" fmla="*/ 148604 h 148862"/>
              <a:gd name="connsiteX4-59" fmla="*/ 9 w 140173"/>
              <a:gd name="connsiteY4-60" fmla="*/ 71451 h 148862"/>
              <a:gd name="connsiteX0-61" fmla="*/ 9 w 141024"/>
              <a:gd name="connsiteY0-62" fmla="*/ 71451 h 148862"/>
              <a:gd name="connsiteX1-63" fmla="*/ 71446 w 141024"/>
              <a:gd name="connsiteY1-64" fmla="*/ 14 h 148862"/>
              <a:gd name="connsiteX2-65" fmla="*/ 140026 w 141024"/>
              <a:gd name="connsiteY2-66" fmla="*/ 77166 h 148862"/>
              <a:gd name="connsiteX3-67" fmla="*/ 74304 w 141024"/>
              <a:gd name="connsiteY3-68" fmla="*/ 148604 h 148862"/>
              <a:gd name="connsiteX4-69" fmla="*/ 9 w 141024"/>
              <a:gd name="connsiteY4-70" fmla="*/ 71451 h 148862"/>
              <a:gd name="connsiteX0-71" fmla="*/ 9 w 140173"/>
              <a:gd name="connsiteY0-72" fmla="*/ 71451 h 148862"/>
              <a:gd name="connsiteX1-73" fmla="*/ 71446 w 140173"/>
              <a:gd name="connsiteY1-74" fmla="*/ 14 h 148862"/>
              <a:gd name="connsiteX2-75" fmla="*/ 140026 w 140173"/>
              <a:gd name="connsiteY2-76" fmla="*/ 77166 h 148862"/>
              <a:gd name="connsiteX3-77" fmla="*/ 74304 w 140173"/>
              <a:gd name="connsiteY3-78" fmla="*/ 148604 h 148862"/>
              <a:gd name="connsiteX4-79" fmla="*/ 9 w 140173"/>
              <a:gd name="connsiteY4-80" fmla="*/ 71451 h 148862"/>
              <a:gd name="connsiteX0-81" fmla="*/ 9 w 140257"/>
              <a:gd name="connsiteY0-82" fmla="*/ 71451 h 148862"/>
              <a:gd name="connsiteX1-83" fmla="*/ 71446 w 140257"/>
              <a:gd name="connsiteY1-84" fmla="*/ 14 h 148862"/>
              <a:gd name="connsiteX2-85" fmla="*/ 140026 w 140257"/>
              <a:gd name="connsiteY2-86" fmla="*/ 77166 h 148862"/>
              <a:gd name="connsiteX3-87" fmla="*/ 74304 w 140257"/>
              <a:gd name="connsiteY3-88" fmla="*/ 148604 h 148862"/>
              <a:gd name="connsiteX4-89" fmla="*/ 9 w 140257"/>
              <a:gd name="connsiteY4-90" fmla="*/ 71451 h 148862"/>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40257" h="148862">
                <a:moveTo>
                  <a:pt x="9" y="71451"/>
                </a:moveTo>
                <a:cubicBezTo>
                  <a:pt x="-467" y="46686"/>
                  <a:pt x="19535" y="-938"/>
                  <a:pt x="71446" y="14"/>
                </a:cubicBezTo>
                <a:cubicBezTo>
                  <a:pt x="123357" y="966"/>
                  <a:pt x="142638" y="44242"/>
                  <a:pt x="140026" y="77166"/>
                </a:cubicBezTo>
                <a:cubicBezTo>
                  <a:pt x="141931" y="102883"/>
                  <a:pt x="125739" y="152890"/>
                  <a:pt x="74304" y="148604"/>
                </a:cubicBezTo>
                <a:cubicBezTo>
                  <a:pt x="22869" y="144318"/>
                  <a:pt x="485" y="96216"/>
                  <a:pt x="9" y="71451"/>
                </a:cubicBezTo>
                <a:close/>
              </a:path>
            </a:pathLst>
          </a:custGeom>
          <a:ln w="38100" cap="rnd">
            <a:solidFill>
              <a:schemeClr val="tx1">
                <a:lumMod val="75000"/>
                <a:lumOff val="2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3600" dirty="0">
                <a:solidFill>
                  <a:schemeClr val="tx1">
                    <a:lumMod val="95000"/>
                    <a:lumOff val="5000"/>
                  </a:schemeClr>
                </a:solidFill>
                <a:latin typeface="仓耳青禾体-谷力 W05" panose="02020400000000000000" pitchFamily="18" charset="-122"/>
                <a:ea typeface="仓耳青禾体-谷力 W05" panose="02020400000000000000" pitchFamily="18" charset="-122"/>
                <a:cs typeface="+mn-ea"/>
                <a:sym typeface="+mn-lt"/>
              </a:rPr>
              <a:t>10</a:t>
            </a:r>
            <a:endParaRPr lang="zh-CN" altLang="en-US" sz="3600" dirty="0">
              <a:solidFill>
                <a:schemeClr val="tx1">
                  <a:lumMod val="95000"/>
                  <a:lumOff val="5000"/>
                </a:schemeClr>
              </a:solidFill>
              <a:latin typeface="仓耳青禾体-谷力 W05" panose="02020400000000000000" pitchFamily="18" charset="-122"/>
              <a:ea typeface="仓耳青禾体-谷力 W05" panose="02020400000000000000" pitchFamily="18" charset="-122"/>
              <a:cs typeface="+mn-ea"/>
              <a:sym typeface="+mn-lt"/>
            </a:endParaRPr>
          </a:p>
        </p:txBody>
      </p:sp>
      <p:sp useBgFill="1">
        <p:nvSpPr>
          <p:cNvPr id="5" name="任意多边形 34"/>
          <p:cNvSpPr/>
          <p:nvPr>
            <p:custDataLst>
              <p:tags r:id="rId4"/>
            </p:custDataLst>
          </p:nvPr>
        </p:nvSpPr>
        <p:spPr>
          <a:xfrm flipH="1">
            <a:off x="427394" y="3930944"/>
            <a:ext cx="676146" cy="717630"/>
          </a:xfrm>
          <a:custGeom>
            <a:avLst/>
            <a:gdLst>
              <a:gd name="connsiteX0" fmla="*/ 63 w 140138"/>
              <a:gd name="connsiteY0" fmla="*/ 65738 h 154344"/>
              <a:gd name="connsiteX1" fmla="*/ 62928 w 140138"/>
              <a:gd name="connsiteY1" fmla="*/ 16 h 154344"/>
              <a:gd name="connsiteX2" fmla="*/ 140080 w 140138"/>
              <a:gd name="connsiteY2" fmla="*/ 71453 h 154344"/>
              <a:gd name="connsiteX3" fmla="*/ 74358 w 140138"/>
              <a:gd name="connsiteY3" fmla="*/ 154321 h 154344"/>
              <a:gd name="connsiteX4" fmla="*/ 63 w 140138"/>
              <a:gd name="connsiteY4" fmla="*/ 65738 h 154344"/>
              <a:gd name="connsiteX0-1" fmla="*/ 63 w 140227"/>
              <a:gd name="connsiteY0-2" fmla="*/ 65738 h 154534"/>
              <a:gd name="connsiteX1-3" fmla="*/ 62928 w 140227"/>
              <a:gd name="connsiteY1-4" fmla="*/ 16 h 154534"/>
              <a:gd name="connsiteX2-5" fmla="*/ 140080 w 140227"/>
              <a:gd name="connsiteY2-6" fmla="*/ 71453 h 154534"/>
              <a:gd name="connsiteX3-7" fmla="*/ 74358 w 140227"/>
              <a:gd name="connsiteY3-8" fmla="*/ 154321 h 154534"/>
              <a:gd name="connsiteX4-9" fmla="*/ 63 w 140227"/>
              <a:gd name="connsiteY4-10" fmla="*/ 65738 h 154534"/>
              <a:gd name="connsiteX0-11" fmla="*/ 63 w 140227"/>
              <a:gd name="connsiteY0-12" fmla="*/ 65738 h 154534"/>
              <a:gd name="connsiteX1-13" fmla="*/ 62928 w 140227"/>
              <a:gd name="connsiteY1-14" fmla="*/ 16 h 154534"/>
              <a:gd name="connsiteX2-15" fmla="*/ 140080 w 140227"/>
              <a:gd name="connsiteY2-16" fmla="*/ 71453 h 154534"/>
              <a:gd name="connsiteX3-17" fmla="*/ 74358 w 140227"/>
              <a:gd name="connsiteY3-18" fmla="*/ 154321 h 154534"/>
              <a:gd name="connsiteX4-19" fmla="*/ 63 w 140227"/>
              <a:gd name="connsiteY4-20" fmla="*/ 65738 h 154534"/>
              <a:gd name="connsiteX0-21" fmla="*/ 178 w 140342"/>
              <a:gd name="connsiteY0-22" fmla="*/ 65738 h 154534"/>
              <a:gd name="connsiteX1-23" fmla="*/ 63043 w 140342"/>
              <a:gd name="connsiteY1-24" fmla="*/ 16 h 154534"/>
              <a:gd name="connsiteX2-25" fmla="*/ 140195 w 140342"/>
              <a:gd name="connsiteY2-26" fmla="*/ 71453 h 154534"/>
              <a:gd name="connsiteX3-27" fmla="*/ 74473 w 140342"/>
              <a:gd name="connsiteY3-28" fmla="*/ 154321 h 154534"/>
              <a:gd name="connsiteX4-29" fmla="*/ 178 w 140342"/>
              <a:gd name="connsiteY4-30" fmla="*/ 65738 h 154534"/>
              <a:gd name="connsiteX0-31" fmla="*/ 178 w 140342"/>
              <a:gd name="connsiteY0-32" fmla="*/ 65740 h 154536"/>
              <a:gd name="connsiteX1-33" fmla="*/ 63043 w 140342"/>
              <a:gd name="connsiteY1-34" fmla="*/ 18 h 154536"/>
              <a:gd name="connsiteX2-35" fmla="*/ 140195 w 140342"/>
              <a:gd name="connsiteY2-36" fmla="*/ 71455 h 154536"/>
              <a:gd name="connsiteX3-37" fmla="*/ 74473 w 140342"/>
              <a:gd name="connsiteY3-38" fmla="*/ 154323 h 154536"/>
              <a:gd name="connsiteX4-39" fmla="*/ 178 w 140342"/>
              <a:gd name="connsiteY4-40" fmla="*/ 65740 h 154536"/>
              <a:gd name="connsiteX0-41" fmla="*/ 9 w 140173"/>
              <a:gd name="connsiteY0-42" fmla="*/ 71451 h 160247"/>
              <a:gd name="connsiteX1-43" fmla="*/ 71446 w 140173"/>
              <a:gd name="connsiteY1-44" fmla="*/ 14 h 160247"/>
              <a:gd name="connsiteX2-45" fmla="*/ 140026 w 140173"/>
              <a:gd name="connsiteY2-46" fmla="*/ 77166 h 160247"/>
              <a:gd name="connsiteX3-47" fmla="*/ 74304 w 140173"/>
              <a:gd name="connsiteY3-48" fmla="*/ 160034 h 160247"/>
              <a:gd name="connsiteX4-49" fmla="*/ 9 w 140173"/>
              <a:gd name="connsiteY4-50" fmla="*/ 71451 h 160247"/>
              <a:gd name="connsiteX0-51" fmla="*/ 9 w 140173"/>
              <a:gd name="connsiteY0-52" fmla="*/ 71451 h 148862"/>
              <a:gd name="connsiteX1-53" fmla="*/ 71446 w 140173"/>
              <a:gd name="connsiteY1-54" fmla="*/ 14 h 148862"/>
              <a:gd name="connsiteX2-55" fmla="*/ 140026 w 140173"/>
              <a:gd name="connsiteY2-56" fmla="*/ 77166 h 148862"/>
              <a:gd name="connsiteX3-57" fmla="*/ 74304 w 140173"/>
              <a:gd name="connsiteY3-58" fmla="*/ 148604 h 148862"/>
              <a:gd name="connsiteX4-59" fmla="*/ 9 w 140173"/>
              <a:gd name="connsiteY4-60" fmla="*/ 71451 h 148862"/>
              <a:gd name="connsiteX0-61" fmla="*/ 9 w 141024"/>
              <a:gd name="connsiteY0-62" fmla="*/ 71451 h 148862"/>
              <a:gd name="connsiteX1-63" fmla="*/ 71446 w 141024"/>
              <a:gd name="connsiteY1-64" fmla="*/ 14 h 148862"/>
              <a:gd name="connsiteX2-65" fmla="*/ 140026 w 141024"/>
              <a:gd name="connsiteY2-66" fmla="*/ 77166 h 148862"/>
              <a:gd name="connsiteX3-67" fmla="*/ 74304 w 141024"/>
              <a:gd name="connsiteY3-68" fmla="*/ 148604 h 148862"/>
              <a:gd name="connsiteX4-69" fmla="*/ 9 w 141024"/>
              <a:gd name="connsiteY4-70" fmla="*/ 71451 h 148862"/>
              <a:gd name="connsiteX0-71" fmla="*/ 9 w 140173"/>
              <a:gd name="connsiteY0-72" fmla="*/ 71451 h 148862"/>
              <a:gd name="connsiteX1-73" fmla="*/ 71446 w 140173"/>
              <a:gd name="connsiteY1-74" fmla="*/ 14 h 148862"/>
              <a:gd name="connsiteX2-75" fmla="*/ 140026 w 140173"/>
              <a:gd name="connsiteY2-76" fmla="*/ 77166 h 148862"/>
              <a:gd name="connsiteX3-77" fmla="*/ 74304 w 140173"/>
              <a:gd name="connsiteY3-78" fmla="*/ 148604 h 148862"/>
              <a:gd name="connsiteX4-79" fmla="*/ 9 w 140173"/>
              <a:gd name="connsiteY4-80" fmla="*/ 71451 h 148862"/>
              <a:gd name="connsiteX0-81" fmla="*/ 9 w 140257"/>
              <a:gd name="connsiteY0-82" fmla="*/ 71451 h 148862"/>
              <a:gd name="connsiteX1-83" fmla="*/ 71446 w 140257"/>
              <a:gd name="connsiteY1-84" fmla="*/ 14 h 148862"/>
              <a:gd name="connsiteX2-85" fmla="*/ 140026 w 140257"/>
              <a:gd name="connsiteY2-86" fmla="*/ 77166 h 148862"/>
              <a:gd name="connsiteX3-87" fmla="*/ 74304 w 140257"/>
              <a:gd name="connsiteY3-88" fmla="*/ 148604 h 148862"/>
              <a:gd name="connsiteX4-89" fmla="*/ 9 w 140257"/>
              <a:gd name="connsiteY4-90" fmla="*/ 71451 h 148862"/>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40257" h="148862">
                <a:moveTo>
                  <a:pt x="9" y="71451"/>
                </a:moveTo>
                <a:cubicBezTo>
                  <a:pt x="-467" y="46686"/>
                  <a:pt x="19535" y="-938"/>
                  <a:pt x="71446" y="14"/>
                </a:cubicBezTo>
                <a:cubicBezTo>
                  <a:pt x="123357" y="966"/>
                  <a:pt x="142638" y="44242"/>
                  <a:pt x="140026" y="77166"/>
                </a:cubicBezTo>
                <a:cubicBezTo>
                  <a:pt x="141931" y="102883"/>
                  <a:pt x="125739" y="152890"/>
                  <a:pt x="74304" y="148604"/>
                </a:cubicBezTo>
                <a:cubicBezTo>
                  <a:pt x="22869" y="144318"/>
                  <a:pt x="485" y="96216"/>
                  <a:pt x="9" y="71451"/>
                </a:cubicBezTo>
                <a:close/>
              </a:path>
            </a:pathLst>
          </a:custGeom>
          <a:ln w="38100" cap="rnd">
            <a:solidFill>
              <a:schemeClr val="tx1">
                <a:lumMod val="75000"/>
                <a:lumOff val="2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3600" dirty="0">
                <a:solidFill>
                  <a:schemeClr val="tx1">
                    <a:lumMod val="95000"/>
                    <a:lumOff val="5000"/>
                  </a:schemeClr>
                </a:solidFill>
                <a:latin typeface="仓耳青禾体-谷力 W05" panose="02020400000000000000" pitchFamily="18" charset="-122"/>
                <a:ea typeface="仓耳青禾体-谷力 W05" panose="02020400000000000000" pitchFamily="18" charset="-122"/>
                <a:cs typeface="+mn-ea"/>
                <a:sym typeface="+mn-lt"/>
              </a:rPr>
              <a:t>11</a:t>
            </a:r>
            <a:endParaRPr lang="zh-CN" altLang="en-US" sz="3600" dirty="0">
              <a:solidFill>
                <a:schemeClr val="tx1">
                  <a:lumMod val="95000"/>
                  <a:lumOff val="5000"/>
                </a:schemeClr>
              </a:solidFill>
              <a:latin typeface="仓耳青禾体-谷力 W05" panose="02020400000000000000" pitchFamily="18" charset="-122"/>
              <a:ea typeface="仓耳青禾体-谷力 W05" panose="02020400000000000000" pitchFamily="18" charset="-122"/>
              <a:cs typeface="+mn-ea"/>
              <a:sym typeface="+mn-lt"/>
            </a:endParaRPr>
          </a:p>
        </p:txBody>
      </p:sp>
      <p:sp useBgFill="1">
        <p:nvSpPr>
          <p:cNvPr id="10" name="任意多边形 34"/>
          <p:cNvSpPr/>
          <p:nvPr>
            <p:custDataLst>
              <p:tags r:id="rId5"/>
            </p:custDataLst>
          </p:nvPr>
        </p:nvSpPr>
        <p:spPr>
          <a:xfrm flipH="1">
            <a:off x="6049684" y="3931579"/>
            <a:ext cx="676146" cy="717630"/>
          </a:xfrm>
          <a:custGeom>
            <a:avLst/>
            <a:gdLst>
              <a:gd name="connsiteX0" fmla="*/ 63 w 140138"/>
              <a:gd name="connsiteY0" fmla="*/ 65738 h 154344"/>
              <a:gd name="connsiteX1" fmla="*/ 62928 w 140138"/>
              <a:gd name="connsiteY1" fmla="*/ 16 h 154344"/>
              <a:gd name="connsiteX2" fmla="*/ 140080 w 140138"/>
              <a:gd name="connsiteY2" fmla="*/ 71453 h 154344"/>
              <a:gd name="connsiteX3" fmla="*/ 74358 w 140138"/>
              <a:gd name="connsiteY3" fmla="*/ 154321 h 154344"/>
              <a:gd name="connsiteX4" fmla="*/ 63 w 140138"/>
              <a:gd name="connsiteY4" fmla="*/ 65738 h 154344"/>
              <a:gd name="connsiteX0-1" fmla="*/ 63 w 140227"/>
              <a:gd name="connsiteY0-2" fmla="*/ 65738 h 154534"/>
              <a:gd name="connsiteX1-3" fmla="*/ 62928 w 140227"/>
              <a:gd name="connsiteY1-4" fmla="*/ 16 h 154534"/>
              <a:gd name="connsiteX2-5" fmla="*/ 140080 w 140227"/>
              <a:gd name="connsiteY2-6" fmla="*/ 71453 h 154534"/>
              <a:gd name="connsiteX3-7" fmla="*/ 74358 w 140227"/>
              <a:gd name="connsiteY3-8" fmla="*/ 154321 h 154534"/>
              <a:gd name="connsiteX4-9" fmla="*/ 63 w 140227"/>
              <a:gd name="connsiteY4-10" fmla="*/ 65738 h 154534"/>
              <a:gd name="connsiteX0-11" fmla="*/ 63 w 140227"/>
              <a:gd name="connsiteY0-12" fmla="*/ 65738 h 154534"/>
              <a:gd name="connsiteX1-13" fmla="*/ 62928 w 140227"/>
              <a:gd name="connsiteY1-14" fmla="*/ 16 h 154534"/>
              <a:gd name="connsiteX2-15" fmla="*/ 140080 w 140227"/>
              <a:gd name="connsiteY2-16" fmla="*/ 71453 h 154534"/>
              <a:gd name="connsiteX3-17" fmla="*/ 74358 w 140227"/>
              <a:gd name="connsiteY3-18" fmla="*/ 154321 h 154534"/>
              <a:gd name="connsiteX4-19" fmla="*/ 63 w 140227"/>
              <a:gd name="connsiteY4-20" fmla="*/ 65738 h 154534"/>
              <a:gd name="connsiteX0-21" fmla="*/ 178 w 140342"/>
              <a:gd name="connsiteY0-22" fmla="*/ 65738 h 154534"/>
              <a:gd name="connsiteX1-23" fmla="*/ 63043 w 140342"/>
              <a:gd name="connsiteY1-24" fmla="*/ 16 h 154534"/>
              <a:gd name="connsiteX2-25" fmla="*/ 140195 w 140342"/>
              <a:gd name="connsiteY2-26" fmla="*/ 71453 h 154534"/>
              <a:gd name="connsiteX3-27" fmla="*/ 74473 w 140342"/>
              <a:gd name="connsiteY3-28" fmla="*/ 154321 h 154534"/>
              <a:gd name="connsiteX4-29" fmla="*/ 178 w 140342"/>
              <a:gd name="connsiteY4-30" fmla="*/ 65738 h 154534"/>
              <a:gd name="connsiteX0-31" fmla="*/ 178 w 140342"/>
              <a:gd name="connsiteY0-32" fmla="*/ 65740 h 154536"/>
              <a:gd name="connsiteX1-33" fmla="*/ 63043 w 140342"/>
              <a:gd name="connsiteY1-34" fmla="*/ 18 h 154536"/>
              <a:gd name="connsiteX2-35" fmla="*/ 140195 w 140342"/>
              <a:gd name="connsiteY2-36" fmla="*/ 71455 h 154536"/>
              <a:gd name="connsiteX3-37" fmla="*/ 74473 w 140342"/>
              <a:gd name="connsiteY3-38" fmla="*/ 154323 h 154536"/>
              <a:gd name="connsiteX4-39" fmla="*/ 178 w 140342"/>
              <a:gd name="connsiteY4-40" fmla="*/ 65740 h 154536"/>
              <a:gd name="connsiteX0-41" fmla="*/ 9 w 140173"/>
              <a:gd name="connsiteY0-42" fmla="*/ 71451 h 160247"/>
              <a:gd name="connsiteX1-43" fmla="*/ 71446 w 140173"/>
              <a:gd name="connsiteY1-44" fmla="*/ 14 h 160247"/>
              <a:gd name="connsiteX2-45" fmla="*/ 140026 w 140173"/>
              <a:gd name="connsiteY2-46" fmla="*/ 77166 h 160247"/>
              <a:gd name="connsiteX3-47" fmla="*/ 74304 w 140173"/>
              <a:gd name="connsiteY3-48" fmla="*/ 160034 h 160247"/>
              <a:gd name="connsiteX4-49" fmla="*/ 9 w 140173"/>
              <a:gd name="connsiteY4-50" fmla="*/ 71451 h 160247"/>
              <a:gd name="connsiteX0-51" fmla="*/ 9 w 140173"/>
              <a:gd name="connsiteY0-52" fmla="*/ 71451 h 148862"/>
              <a:gd name="connsiteX1-53" fmla="*/ 71446 w 140173"/>
              <a:gd name="connsiteY1-54" fmla="*/ 14 h 148862"/>
              <a:gd name="connsiteX2-55" fmla="*/ 140026 w 140173"/>
              <a:gd name="connsiteY2-56" fmla="*/ 77166 h 148862"/>
              <a:gd name="connsiteX3-57" fmla="*/ 74304 w 140173"/>
              <a:gd name="connsiteY3-58" fmla="*/ 148604 h 148862"/>
              <a:gd name="connsiteX4-59" fmla="*/ 9 w 140173"/>
              <a:gd name="connsiteY4-60" fmla="*/ 71451 h 148862"/>
              <a:gd name="connsiteX0-61" fmla="*/ 9 w 141024"/>
              <a:gd name="connsiteY0-62" fmla="*/ 71451 h 148862"/>
              <a:gd name="connsiteX1-63" fmla="*/ 71446 w 141024"/>
              <a:gd name="connsiteY1-64" fmla="*/ 14 h 148862"/>
              <a:gd name="connsiteX2-65" fmla="*/ 140026 w 141024"/>
              <a:gd name="connsiteY2-66" fmla="*/ 77166 h 148862"/>
              <a:gd name="connsiteX3-67" fmla="*/ 74304 w 141024"/>
              <a:gd name="connsiteY3-68" fmla="*/ 148604 h 148862"/>
              <a:gd name="connsiteX4-69" fmla="*/ 9 w 141024"/>
              <a:gd name="connsiteY4-70" fmla="*/ 71451 h 148862"/>
              <a:gd name="connsiteX0-71" fmla="*/ 9 w 140173"/>
              <a:gd name="connsiteY0-72" fmla="*/ 71451 h 148862"/>
              <a:gd name="connsiteX1-73" fmla="*/ 71446 w 140173"/>
              <a:gd name="connsiteY1-74" fmla="*/ 14 h 148862"/>
              <a:gd name="connsiteX2-75" fmla="*/ 140026 w 140173"/>
              <a:gd name="connsiteY2-76" fmla="*/ 77166 h 148862"/>
              <a:gd name="connsiteX3-77" fmla="*/ 74304 w 140173"/>
              <a:gd name="connsiteY3-78" fmla="*/ 148604 h 148862"/>
              <a:gd name="connsiteX4-79" fmla="*/ 9 w 140173"/>
              <a:gd name="connsiteY4-80" fmla="*/ 71451 h 148862"/>
              <a:gd name="connsiteX0-81" fmla="*/ 9 w 140257"/>
              <a:gd name="connsiteY0-82" fmla="*/ 71451 h 148862"/>
              <a:gd name="connsiteX1-83" fmla="*/ 71446 w 140257"/>
              <a:gd name="connsiteY1-84" fmla="*/ 14 h 148862"/>
              <a:gd name="connsiteX2-85" fmla="*/ 140026 w 140257"/>
              <a:gd name="connsiteY2-86" fmla="*/ 77166 h 148862"/>
              <a:gd name="connsiteX3-87" fmla="*/ 74304 w 140257"/>
              <a:gd name="connsiteY3-88" fmla="*/ 148604 h 148862"/>
              <a:gd name="connsiteX4-89" fmla="*/ 9 w 140257"/>
              <a:gd name="connsiteY4-90" fmla="*/ 71451 h 148862"/>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40257" h="148862">
                <a:moveTo>
                  <a:pt x="9" y="71451"/>
                </a:moveTo>
                <a:cubicBezTo>
                  <a:pt x="-467" y="46686"/>
                  <a:pt x="19535" y="-938"/>
                  <a:pt x="71446" y="14"/>
                </a:cubicBezTo>
                <a:cubicBezTo>
                  <a:pt x="123357" y="966"/>
                  <a:pt x="142638" y="44242"/>
                  <a:pt x="140026" y="77166"/>
                </a:cubicBezTo>
                <a:cubicBezTo>
                  <a:pt x="141931" y="102883"/>
                  <a:pt x="125739" y="152890"/>
                  <a:pt x="74304" y="148604"/>
                </a:cubicBezTo>
                <a:cubicBezTo>
                  <a:pt x="22869" y="144318"/>
                  <a:pt x="485" y="96216"/>
                  <a:pt x="9" y="71451"/>
                </a:cubicBezTo>
                <a:close/>
              </a:path>
            </a:pathLst>
          </a:custGeom>
          <a:ln w="38100" cap="rnd">
            <a:solidFill>
              <a:schemeClr val="tx1">
                <a:lumMod val="75000"/>
                <a:lumOff val="2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3600" dirty="0">
                <a:solidFill>
                  <a:schemeClr val="tx1">
                    <a:lumMod val="95000"/>
                    <a:lumOff val="5000"/>
                  </a:schemeClr>
                </a:solidFill>
                <a:latin typeface="仓耳青禾体-谷力 W05" panose="02020400000000000000" pitchFamily="18" charset="-122"/>
                <a:ea typeface="仓耳青禾体-谷力 W05" panose="02020400000000000000" pitchFamily="18" charset="-122"/>
                <a:cs typeface="+mn-ea"/>
                <a:sym typeface="+mn-lt"/>
              </a:rPr>
              <a:t>12</a:t>
            </a:r>
            <a:endParaRPr lang="zh-CN" altLang="en-US" sz="3600" dirty="0">
              <a:solidFill>
                <a:schemeClr val="tx1">
                  <a:lumMod val="95000"/>
                  <a:lumOff val="5000"/>
                </a:schemeClr>
              </a:solidFill>
              <a:latin typeface="仓耳青禾体-谷力 W05" panose="02020400000000000000" pitchFamily="18" charset="-122"/>
              <a:ea typeface="仓耳青禾体-谷力 W05" panose="02020400000000000000" pitchFamily="18" charset="-122"/>
              <a:cs typeface="+mn-ea"/>
              <a:sym typeface="+mn-lt"/>
            </a:endParaRPr>
          </a:p>
        </p:txBody>
      </p:sp>
      <p:pic>
        <p:nvPicPr>
          <p:cNvPr id="7" name="图片 6" descr="d0a2b2bf434f7f6976cb1d2f963e78cd"/>
          <p:cNvPicPr>
            <a:picLocks noChangeAspect="1"/>
          </p:cNvPicPr>
          <p:nvPr/>
        </p:nvPicPr>
        <p:blipFill>
          <a:blip r:embed="rId6"/>
          <a:stretch>
            <a:fillRect/>
          </a:stretch>
        </p:blipFill>
        <p:spPr>
          <a:xfrm>
            <a:off x="1213485" y="1361440"/>
            <a:ext cx="4725670" cy="2406650"/>
          </a:xfrm>
          <a:prstGeom prst="rect">
            <a:avLst/>
          </a:prstGeom>
        </p:spPr>
      </p:pic>
      <p:pic>
        <p:nvPicPr>
          <p:cNvPr id="8" name="图片 7" descr="d9513c11e64acd80e6cb2c7e53583fa0"/>
          <p:cNvPicPr>
            <a:picLocks noChangeAspect="1"/>
          </p:cNvPicPr>
          <p:nvPr/>
        </p:nvPicPr>
        <p:blipFill>
          <a:blip r:embed="rId7"/>
          <a:stretch>
            <a:fillRect/>
          </a:stretch>
        </p:blipFill>
        <p:spPr>
          <a:xfrm>
            <a:off x="6917055" y="1361440"/>
            <a:ext cx="4751705" cy="2420620"/>
          </a:xfrm>
          <a:prstGeom prst="rect">
            <a:avLst/>
          </a:prstGeom>
        </p:spPr>
      </p:pic>
      <p:pic>
        <p:nvPicPr>
          <p:cNvPr id="9" name="图片 8" descr="20d1a3307bb84ac0e8ccff6e1de91d16"/>
          <p:cNvPicPr>
            <a:picLocks noChangeAspect="1"/>
          </p:cNvPicPr>
          <p:nvPr/>
        </p:nvPicPr>
        <p:blipFill>
          <a:blip r:embed="rId8"/>
          <a:stretch>
            <a:fillRect/>
          </a:stretch>
        </p:blipFill>
        <p:spPr>
          <a:xfrm>
            <a:off x="1212215" y="4086860"/>
            <a:ext cx="4728210" cy="2408555"/>
          </a:xfrm>
          <a:prstGeom prst="rect">
            <a:avLst/>
          </a:prstGeom>
        </p:spPr>
      </p:pic>
      <p:pic>
        <p:nvPicPr>
          <p:cNvPr id="11" name="图片 10" descr="98fafc7d1fc60ec854a6d45210b07867"/>
          <p:cNvPicPr>
            <a:picLocks noChangeAspect="1"/>
          </p:cNvPicPr>
          <p:nvPr/>
        </p:nvPicPr>
        <p:blipFill>
          <a:blip r:embed="rId9"/>
          <a:stretch>
            <a:fillRect/>
          </a:stretch>
        </p:blipFill>
        <p:spPr>
          <a:xfrm>
            <a:off x="6887845" y="4094480"/>
            <a:ext cx="4772660" cy="2431415"/>
          </a:xfrm>
          <a:prstGeom prst="rect">
            <a:avLst/>
          </a:prstGeom>
        </p:spPr>
      </p:pic>
    </p:spTree>
    <p:custDataLst>
      <p:tags r:id="rId10"/>
    </p:custData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a:blip r:embed="rId1"/>
          <a:stretch>
            <a:fillRect/>
          </a:stretch>
        </a:blipFill>
        <a:effectLst/>
      </p:bgPr>
    </p:bg>
    <p:spTree>
      <p:nvGrpSpPr>
        <p:cNvPr id="1" name=""/>
        <p:cNvGrpSpPr/>
        <p:nvPr/>
      </p:nvGrpSpPr>
      <p:grpSpPr/>
      <p:sp>
        <p:nvSpPr>
          <p:cNvPr id="5" name="文本框 7"/>
          <p:cNvSpPr txBox="1">
            <a:spLocks noChangeArrowheads="1"/>
          </p:cNvSpPr>
          <p:nvPr/>
        </p:nvSpPr>
        <p:spPr bwMode="auto">
          <a:xfrm>
            <a:off x="2576830" y="2651125"/>
            <a:ext cx="6613525" cy="21228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l">
              <a:buClrTx/>
              <a:buSzTx/>
              <a:buFontTx/>
            </a:pPr>
            <a:r>
              <a:rPr lang="en-US" altLang="zh-CN" sz="6600" dirty="0">
                <a:solidFill>
                  <a:srgbClr val="595959"/>
                </a:solidFill>
                <a:latin typeface="Centaur" panose="02030504050205020304" charset="0"/>
                <a:ea typeface="仓耳青禾体-谷力 W05"/>
                <a:cs typeface="Centaur" panose="02030504050205020304" charset="0"/>
                <a:sym typeface="+mn-lt"/>
              </a:rPr>
              <a:t>Next stage work plan</a:t>
            </a:r>
            <a:endParaRPr kumimoji="0" lang="zh-CN" altLang="en-US" sz="6600" b="0" i="0" u="none" strike="noStrike" kern="1200" cap="none" spc="0" normalizeH="0" baseline="0" noProof="0" dirty="0">
              <a:ln>
                <a:noFill/>
              </a:ln>
              <a:solidFill>
                <a:srgbClr val="595959"/>
              </a:solidFill>
              <a:effectLst/>
              <a:uLnTx/>
              <a:uFillTx/>
              <a:latin typeface="仓耳青禾体-谷力 W05"/>
              <a:ea typeface="仓耳青禾体-谷力 W05"/>
              <a:cs typeface="+mn-ea"/>
              <a:sym typeface="+mn-lt"/>
            </a:endParaRPr>
          </a:p>
        </p:txBody>
      </p:sp>
      <p:sp>
        <p:nvSpPr>
          <p:cNvPr id="6" name="文本框 5"/>
          <p:cNvSpPr txBox="1"/>
          <p:nvPr/>
        </p:nvSpPr>
        <p:spPr>
          <a:xfrm>
            <a:off x="4197989" y="649163"/>
            <a:ext cx="2132330" cy="2214880"/>
          </a:xfrm>
          <a:prstGeom prst="rect">
            <a:avLst/>
          </a:prstGeom>
          <a:noFill/>
        </p:spPr>
        <p:txBody>
          <a:bodyPr wrap="none" rtlCol="0">
            <a:spAutoFit/>
          </a:bodyPr>
          <a:lstStyle/>
          <a:p>
            <a:pPr marL="0" marR="0" lvl="0" indent="0" algn="ctr" defTabSz="914400" rtl="0" eaLnBrk="1" fontAlgn="base" latinLnBrk="0" hangingPunct="1">
              <a:lnSpc>
                <a:spcPct val="100000"/>
              </a:lnSpc>
              <a:spcBef>
                <a:spcPct val="0"/>
              </a:spcBef>
              <a:spcAft>
                <a:spcPct val="0"/>
              </a:spcAft>
              <a:buClrTx/>
              <a:buSzTx/>
              <a:buFontTx/>
              <a:buNone/>
              <a:defRPr/>
            </a:pPr>
            <a:r>
              <a:rPr kumimoji="0" lang="en-US" altLang="zh-CN" sz="13800" b="1" i="0" u="none" strike="noStrike" kern="1200" cap="none" spc="0" normalizeH="0" baseline="0" noProof="0" dirty="0">
                <a:ln>
                  <a:noFill/>
                </a:ln>
                <a:solidFill>
                  <a:prstClr val="black">
                    <a:lumMod val="75000"/>
                    <a:lumOff val="25000"/>
                  </a:prstClr>
                </a:solidFill>
                <a:effectLst/>
                <a:uLnTx/>
                <a:uFillTx/>
                <a:latin typeface="仓耳青禾体-谷力 W05"/>
                <a:ea typeface="仓耳青禾体-谷力 W05"/>
                <a:cs typeface="+mn-ea"/>
                <a:sym typeface="+mn-lt"/>
              </a:rPr>
              <a:t>05</a:t>
            </a:r>
            <a:endParaRPr kumimoji="0" lang="en-US" altLang="zh-CN" sz="13800" b="1" i="0" u="none" strike="noStrike" kern="1200" cap="none" spc="0" normalizeH="0" baseline="0" noProof="0" dirty="0">
              <a:ln>
                <a:noFill/>
              </a:ln>
              <a:solidFill>
                <a:prstClr val="black">
                  <a:lumMod val="75000"/>
                  <a:lumOff val="25000"/>
                </a:prstClr>
              </a:solidFill>
              <a:effectLst/>
              <a:uLnTx/>
              <a:uFillTx/>
              <a:latin typeface="仓耳青禾体-谷力 W05"/>
              <a:ea typeface="仓耳青禾体-谷力 W05"/>
              <a:cs typeface="+mn-ea"/>
              <a:sym typeface="+mn-lt"/>
            </a:endParaRPr>
          </a:p>
        </p:txBody>
      </p:sp>
      <p:sp>
        <p:nvSpPr>
          <p:cNvPr id="7" name="Freeform 5"/>
          <p:cNvSpPr>
            <a:spLocks noChangeArrowheads="1"/>
          </p:cNvSpPr>
          <p:nvPr/>
        </p:nvSpPr>
        <p:spPr bwMode="auto">
          <a:xfrm>
            <a:off x="2667901" y="2517767"/>
            <a:ext cx="5317589" cy="133437"/>
          </a:xfrm>
          <a:custGeom>
            <a:avLst/>
            <a:gdLst>
              <a:gd name="T0" fmla="*/ 1 w 2288"/>
              <a:gd name="T1" fmla="*/ 2 h 38"/>
              <a:gd name="T2" fmla="*/ 2 w 2288"/>
              <a:gd name="T3" fmla="*/ 6 h 38"/>
              <a:gd name="T4" fmla="*/ 152 w 2288"/>
              <a:gd name="T5" fmla="*/ 19 h 38"/>
              <a:gd name="T6" fmla="*/ 199 w 2288"/>
              <a:gd name="T7" fmla="*/ 17 h 38"/>
              <a:gd name="T8" fmla="*/ 566 w 2288"/>
              <a:gd name="T9" fmla="*/ 25 h 38"/>
              <a:gd name="T10" fmla="*/ 710 w 2288"/>
              <a:gd name="T11" fmla="*/ 29 h 38"/>
              <a:gd name="T12" fmla="*/ 1040 w 2288"/>
              <a:gd name="T13" fmla="*/ 31 h 38"/>
              <a:gd name="T14" fmla="*/ 1426 w 2288"/>
              <a:gd name="T15" fmla="*/ 34 h 38"/>
              <a:gd name="T16" fmla="*/ 1706 w 2288"/>
              <a:gd name="T17" fmla="*/ 35 h 38"/>
              <a:gd name="T18" fmla="*/ 1898 w 2288"/>
              <a:gd name="T19" fmla="*/ 34 h 38"/>
              <a:gd name="T20" fmla="*/ 2020 w 2288"/>
              <a:gd name="T21" fmla="*/ 31 h 38"/>
              <a:gd name="T22" fmla="*/ 2182 w 2288"/>
              <a:gd name="T23" fmla="*/ 29 h 38"/>
              <a:gd name="T24" fmla="*/ 2210 w 2288"/>
              <a:gd name="T25" fmla="*/ 31 h 38"/>
              <a:gd name="T26" fmla="*/ 2286 w 2288"/>
              <a:gd name="T27" fmla="*/ 28 h 38"/>
              <a:gd name="T28" fmla="*/ 2287 w 2288"/>
              <a:gd name="T29" fmla="*/ 24 h 38"/>
              <a:gd name="T30" fmla="*/ 2283 w 2288"/>
              <a:gd name="T31" fmla="*/ 23 h 38"/>
              <a:gd name="T32" fmla="*/ 2210 w 2288"/>
              <a:gd name="T33" fmla="*/ 25 h 38"/>
              <a:gd name="T34" fmla="*/ 2183 w 2288"/>
              <a:gd name="T35" fmla="*/ 23 h 38"/>
              <a:gd name="T36" fmla="*/ 2020 w 2288"/>
              <a:gd name="T37" fmla="*/ 25 h 38"/>
              <a:gd name="T38" fmla="*/ 1898 w 2288"/>
              <a:gd name="T39" fmla="*/ 28 h 38"/>
              <a:gd name="T40" fmla="*/ 1706 w 2288"/>
              <a:gd name="T41" fmla="*/ 29 h 38"/>
              <a:gd name="T42" fmla="*/ 1426 w 2288"/>
              <a:gd name="T43" fmla="*/ 28 h 38"/>
              <a:gd name="T44" fmla="*/ 1040 w 2288"/>
              <a:gd name="T45" fmla="*/ 25 h 38"/>
              <a:gd name="T46" fmla="*/ 710 w 2288"/>
              <a:gd name="T47" fmla="*/ 23 h 38"/>
              <a:gd name="T48" fmla="*/ 567 w 2288"/>
              <a:gd name="T49" fmla="*/ 19 h 38"/>
              <a:gd name="T50" fmla="*/ 199 w 2288"/>
              <a:gd name="T51" fmla="*/ 11 h 38"/>
              <a:gd name="T52" fmla="*/ 152 w 2288"/>
              <a:gd name="T53" fmla="*/ 13 h 38"/>
              <a:gd name="T54" fmla="*/ 5 w 2288"/>
              <a:gd name="T55" fmla="*/ 1 h 38"/>
              <a:gd name="T56" fmla="*/ 1 w 2288"/>
              <a:gd name="T57" fmla="*/ 2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288" h="38">
                <a:moveTo>
                  <a:pt x="1" y="2"/>
                </a:moveTo>
                <a:cubicBezTo>
                  <a:pt x="0" y="3"/>
                  <a:pt x="1" y="5"/>
                  <a:pt x="2" y="6"/>
                </a:cubicBezTo>
                <a:cubicBezTo>
                  <a:pt x="39" y="25"/>
                  <a:pt x="99" y="22"/>
                  <a:pt x="152" y="19"/>
                </a:cubicBezTo>
                <a:cubicBezTo>
                  <a:pt x="169" y="18"/>
                  <a:pt x="185" y="17"/>
                  <a:pt x="199" y="17"/>
                </a:cubicBezTo>
                <a:cubicBezTo>
                  <a:pt x="322" y="17"/>
                  <a:pt x="446" y="21"/>
                  <a:pt x="566" y="25"/>
                </a:cubicBezTo>
                <a:cubicBezTo>
                  <a:pt x="710" y="29"/>
                  <a:pt x="710" y="29"/>
                  <a:pt x="710" y="29"/>
                </a:cubicBezTo>
                <a:cubicBezTo>
                  <a:pt x="820" y="32"/>
                  <a:pt x="932" y="31"/>
                  <a:pt x="1040" y="31"/>
                </a:cubicBezTo>
                <a:cubicBezTo>
                  <a:pt x="1167" y="30"/>
                  <a:pt x="1297" y="29"/>
                  <a:pt x="1426" y="34"/>
                </a:cubicBezTo>
                <a:cubicBezTo>
                  <a:pt x="1519" y="37"/>
                  <a:pt x="1614" y="36"/>
                  <a:pt x="1706" y="35"/>
                </a:cubicBezTo>
                <a:cubicBezTo>
                  <a:pt x="1769" y="34"/>
                  <a:pt x="1834" y="34"/>
                  <a:pt x="1898" y="34"/>
                </a:cubicBezTo>
                <a:cubicBezTo>
                  <a:pt x="1939" y="35"/>
                  <a:pt x="1980" y="33"/>
                  <a:pt x="2020" y="31"/>
                </a:cubicBezTo>
                <a:cubicBezTo>
                  <a:pt x="2073" y="28"/>
                  <a:pt x="2128" y="26"/>
                  <a:pt x="2182" y="29"/>
                </a:cubicBezTo>
                <a:cubicBezTo>
                  <a:pt x="2191" y="29"/>
                  <a:pt x="2200" y="30"/>
                  <a:pt x="2210" y="31"/>
                </a:cubicBezTo>
                <a:cubicBezTo>
                  <a:pt x="2236" y="34"/>
                  <a:pt x="2266" y="38"/>
                  <a:pt x="2286" y="28"/>
                </a:cubicBezTo>
                <a:cubicBezTo>
                  <a:pt x="2287" y="28"/>
                  <a:pt x="2288" y="26"/>
                  <a:pt x="2287" y="24"/>
                </a:cubicBezTo>
                <a:cubicBezTo>
                  <a:pt x="2286" y="23"/>
                  <a:pt x="2285" y="22"/>
                  <a:pt x="2283" y="23"/>
                </a:cubicBezTo>
                <a:cubicBezTo>
                  <a:pt x="2265" y="32"/>
                  <a:pt x="2236" y="28"/>
                  <a:pt x="2210" y="25"/>
                </a:cubicBezTo>
                <a:cubicBezTo>
                  <a:pt x="2200" y="24"/>
                  <a:pt x="2191" y="23"/>
                  <a:pt x="2183" y="23"/>
                </a:cubicBezTo>
                <a:cubicBezTo>
                  <a:pt x="2128" y="20"/>
                  <a:pt x="2073" y="22"/>
                  <a:pt x="2020" y="25"/>
                </a:cubicBezTo>
                <a:cubicBezTo>
                  <a:pt x="1980" y="27"/>
                  <a:pt x="1938" y="29"/>
                  <a:pt x="1898" y="28"/>
                </a:cubicBezTo>
                <a:cubicBezTo>
                  <a:pt x="1834" y="28"/>
                  <a:pt x="1769" y="28"/>
                  <a:pt x="1706" y="29"/>
                </a:cubicBezTo>
                <a:cubicBezTo>
                  <a:pt x="1614" y="30"/>
                  <a:pt x="1519" y="32"/>
                  <a:pt x="1426" y="28"/>
                </a:cubicBezTo>
                <a:cubicBezTo>
                  <a:pt x="1297" y="23"/>
                  <a:pt x="1167" y="24"/>
                  <a:pt x="1040" y="25"/>
                </a:cubicBezTo>
                <a:cubicBezTo>
                  <a:pt x="932" y="25"/>
                  <a:pt x="820" y="26"/>
                  <a:pt x="710" y="23"/>
                </a:cubicBezTo>
                <a:cubicBezTo>
                  <a:pt x="567" y="19"/>
                  <a:pt x="567" y="19"/>
                  <a:pt x="567" y="19"/>
                </a:cubicBezTo>
                <a:cubicBezTo>
                  <a:pt x="446" y="15"/>
                  <a:pt x="322" y="11"/>
                  <a:pt x="199" y="11"/>
                </a:cubicBezTo>
                <a:cubicBezTo>
                  <a:pt x="185" y="11"/>
                  <a:pt x="169" y="12"/>
                  <a:pt x="152" y="13"/>
                </a:cubicBezTo>
                <a:cubicBezTo>
                  <a:pt x="100" y="16"/>
                  <a:pt x="40" y="19"/>
                  <a:pt x="5" y="1"/>
                </a:cubicBezTo>
                <a:cubicBezTo>
                  <a:pt x="4" y="0"/>
                  <a:pt x="2" y="0"/>
                  <a:pt x="1" y="2"/>
                </a:cubicBezTo>
                <a:close/>
              </a:path>
            </a:pathLst>
          </a:custGeom>
          <a:solidFill>
            <a:srgbClr val="595959"/>
          </a:solid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dirty="0">
              <a:ln>
                <a:noFill/>
              </a:ln>
              <a:solidFill>
                <a:prstClr val="black"/>
              </a:solidFill>
              <a:effectLst/>
              <a:uLnTx/>
              <a:uFillTx/>
              <a:latin typeface="仓耳青禾体-谷力 W05"/>
              <a:ea typeface="仓耳青禾体-谷力 W05"/>
              <a:cs typeface="+mn-ea"/>
              <a:sym typeface="+mn-lt"/>
            </a:endParaRPr>
          </a:p>
        </p:txBody>
      </p:sp>
      <p:cxnSp>
        <p:nvCxnSpPr>
          <p:cNvPr id="18" name="直接连接符 17"/>
          <p:cNvCxnSpPr/>
          <p:nvPr/>
        </p:nvCxnSpPr>
        <p:spPr>
          <a:xfrm>
            <a:off x="9390710" y="1113875"/>
            <a:ext cx="0" cy="2020824"/>
          </a:xfrm>
          <a:prstGeom prst="line">
            <a:avLst/>
          </a:prstGeom>
          <a:ln w="22225">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grpSp>
        <p:nvGrpSpPr>
          <p:cNvPr id="19" name="组合 18"/>
          <p:cNvGrpSpPr/>
          <p:nvPr/>
        </p:nvGrpSpPr>
        <p:grpSpPr>
          <a:xfrm rot="10800000">
            <a:off x="8476945" y="3134699"/>
            <a:ext cx="1958079" cy="1956816"/>
            <a:chOff x="5045075" y="739776"/>
            <a:chExt cx="2462212" cy="2460624"/>
          </a:xfrm>
        </p:grpSpPr>
        <p:sp>
          <p:nvSpPr>
            <p:cNvPr id="20" name="Freeform 11"/>
            <p:cNvSpPr>
              <a:spLocks noEditPoints="1"/>
            </p:cNvSpPr>
            <p:nvPr/>
          </p:nvSpPr>
          <p:spPr bwMode="auto">
            <a:xfrm>
              <a:off x="5536459" y="1271437"/>
              <a:ext cx="1563687" cy="1468437"/>
            </a:xfrm>
            <a:custGeom>
              <a:avLst/>
              <a:gdLst>
                <a:gd name="T0" fmla="*/ 694 w 710"/>
                <a:gd name="T1" fmla="*/ 221 h 666"/>
                <a:gd name="T2" fmla="*/ 681 w 710"/>
                <a:gd name="T3" fmla="*/ 166 h 666"/>
                <a:gd name="T4" fmla="*/ 627 w 710"/>
                <a:gd name="T5" fmla="*/ 134 h 666"/>
                <a:gd name="T6" fmla="*/ 632 w 710"/>
                <a:gd name="T7" fmla="*/ 87 h 666"/>
                <a:gd name="T8" fmla="*/ 562 w 710"/>
                <a:gd name="T9" fmla="*/ 33 h 666"/>
                <a:gd name="T10" fmla="*/ 478 w 710"/>
                <a:gd name="T11" fmla="*/ 11 h 666"/>
                <a:gd name="T12" fmla="*/ 418 w 710"/>
                <a:gd name="T13" fmla="*/ 19 h 666"/>
                <a:gd name="T14" fmla="*/ 366 w 710"/>
                <a:gd name="T15" fmla="*/ 29 h 666"/>
                <a:gd name="T16" fmla="*/ 320 w 710"/>
                <a:gd name="T17" fmla="*/ 29 h 666"/>
                <a:gd name="T18" fmla="*/ 330 w 710"/>
                <a:gd name="T19" fmla="*/ 90 h 666"/>
                <a:gd name="T20" fmla="*/ 220 w 710"/>
                <a:gd name="T21" fmla="*/ 61 h 666"/>
                <a:gd name="T22" fmla="*/ 167 w 710"/>
                <a:gd name="T23" fmla="*/ 57 h 666"/>
                <a:gd name="T24" fmla="*/ 147 w 710"/>
                <a:gd name="T25" fmla="*/ 92 h 666"/>
                <a:gd name="T26" fmla="*/ 252 w 710"/>
                <a:gd name="T27" fmla="*/ 227 h 666"/>
                <a:gd name="T28" fmla="*/ 97 w 710"/>
                <a:gd name="T29" fmla="*/ 167 h 666"/>
                <a:gd name="T30" fmla="*/ 124 w 710"/>
                <a:gd name="T31" fmla="*/ 227 h 666"/>
                <a:gd name="T32" fmla="*/ 48 w 710"/>
                <a:gd name="T33" fmla="*/ 219 h 666"/>
                <a:gd name="T34" fmla="*/ 16 w 710"/>
                <a:gd name="T35" fmla="*/ 270 h 666"/>
                <a:gd name="T36" fmla="*/ 42 w 710"/>
                <a:gd name="T37" fmla="*/ 312 h 666"/>
                <a:gd name="T38" fmla="*/ 46 w 710"/>
                <a:gd name="T39" fmla="*/ 353 h 666"/>
                <a:gd name="T40" fmla="*/ 59 w 710"/>
                <a:gd name="T41" fmla="*/ 396 h 666"/>
                <a:gd name="T42" fmla="*/ 84 w 710"/>
                <a:gd name="T43" fmla="*/ 447 h 666"/>
                <a:gd name="T44" fmla="*/ 126 w 710"/>
                <a:gd name="T45" fmla="*/ 514 h 666"/>
                <a:gd name="T46" fmla="*/ 201 w 710"/>
                <a:gd name="T47" fmla="*/ 587 h 666"/>
                <a:gd name="T48" fmla="*/ 223 w 710"/>
                <a:gd name="T49" fmla="*/ 608 h 666"/>
                <a:gd name="T50" fmla="*/ 305 w 710"/>
                <a:gd name="T51" fmla="*/ 637 h 666"/>
                <a:gd name="T52" fmla="*/ 332 w 710"/>
                <a:gd name="T53" fmla="*/ 630 h 666"/>
                <a:gd name="T54" fmla="*/ 399 w 710"/>
                <a:gd name="T55" fmla="*/ 640 h 666"/>
                <a:gd name="T56" fmla="*/ 440 w 710"/>
                <a:gd name="T57" fmla="*/ 631 h 666"/>
                <a:gd name="T58" fmla="*/ 455 w 710"/>
                <a:gd name="T59" fmla="*/ 619 h 666"/>
                <a:gd name="T60" fmla="*/ 456 w 710"/>
                <a:gd name="T61" fmla="*/ 571 h 666"/>
                <a:gd name="T62" fmla="*/ 461 w 710"/>
                <a:gd name="T63" fmla="*/ 571 h 666"/>
                <a:gd name="T64" fmla="*/ 417 w 710"/>
                <a:gd name="T65" fmla="*/ 492 h 666"/>
                <a:gd name="T66" fmla="*/ 492 w 710"/>
                <a:gd name="T67" fmla="*/ 487 h 666"/>
                <a:gd name="T68" fmla="*/ 560 w 710"/>
                <a:gd name="T69" fmla="*/ 527 h 666"/>
                <a:gd name="T70" fmla="*/ 379 w 710"/>
                <a:gd name="T71" fmla="*/ 359 h 666"/>
                <a:gd name="T72" fmla="*/ 557 w 710"/>
                <a:gd name="T73" fmla="*/ 455 h 666"/>
                <a:gd name="T74" fmla="*/ 622 w 710"/>
                <a:gd name="T75" fmla="*/ 452 h 666"/>
                <a:gd name="T76" fmla="*/ 632 w 710"/>
                <a:gd name="T77" fmla="*/ 411 h 666"/>
                <a:gd name="T78" fmla="*/ 585 w 710"/>
                <a:gd name="T79" fmla="*/ 339 h 666"/>
                <a:gd name="T80" fmla="*/ 645 w 710"/>
                <a:gd name="T81" fmla="*/ 333 h 666"/>
                <a:gd name="T82" fmla="*/ 675 w 710"/>
                <a:gd name="T83" fmla="*/ 304 h 666"/>
                <a:gd name="T84" fmla="*/ 667 w 710"/>
                <a:gd name="T85" fmla="*/ 297 h 666"/>
                <a:gd name="T86" fmla="*/ 684 w 710"/>
                <a:gd name="T87" fmla="*/ 259 h 666"/>
                <a:gd name="T88" fmla="*/ 396 w 710"/>
                <a:gd name="T89" fmla="*/ 260 h 666"/>
                <a:gd name="T90" fmla="*/ 531 w 710"/>
                <a:gd name="T91" fmla="*/ 352 h 6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710" h="666">
                  <a:moveTo>
                    <a:pt x="684" y="259"/>
                  </a:moveTo>
                  <a:cubicBezTo>
                    <a:pt x="701" y="258"/>
                    <a:pt x="710" y="233"/>
                    <a:pt x="694" y="221"/>
                  </a:cubicBezTo>
                  <a:cubicBezTo>
                    <a:pt x="669" y="203"/>
                    <a:pt x="669" y="203"/>
                    <a:pt x="669" y="203"/>
                  </a:cubicBezTo>
                  <a:cubicBezTo>
                    <a:pt x="688" y="205"/>
                    <a:pt x="701" y="177"/>
                    <a:pt x="681" y="166"/>
                  </a:cubicBezTo>
                  <a:cubicBezTo>
                    <a:pt x="676" y="163"/>
                    <a:pt x="671" y="160"/>
                    <a:pt x="666" y="158"/>
                  </a:cubicBezTo>
                  <a:cubicBezTo>
                    <a:pt x="653" y="150"/>
                    <a:pt x="640" y="142"/>
                    <a:pt x="627" y="134"/>
                  </a:cubicBezTo>
                  <a:cubicBezTo>
                    <a:pt x="645" y="137"/>
                    <a:pt x="661" y="117"/>
                    <a:pt x="646" y="101"/>
                  </a:cubicBezTo>
                  <a:cubicBezTo>
                    <a:pt x="641" y="96"/>
                    <a:pt x="636" y="91"/>
                    <a:pt x="632" y="87"/>
                  </a:cubicBezTo>
                  <a:cubicBezTo>
                    <a:pt x="633" y="81"/>
                    <a:pt x="631" y="76"/>
                    <a:pt x="625" y="71"/>
                  </a:cubicBezTo>
                  <a:cubicBezTo>
                    <a:pt x="605" y="56"/>
                    <a:pt x="585" y="43"/>
                    <a:pt x="562" y="33"/>
                  </a:cubicBezTo>
                  <a:cubicBezTo>
                    <a:pt x="549" y="27"/>
                    <a:pt x="537" y="34"/>
                    <a:pt x="533" y="44"/>
                  </a:cubicBezTo>
                  <a:cubicBezTo>
                    <a:pt x="515" y="34"/>
                    <a:pt x="496" y="23"/>
                    <a:pt x="478" y="11"/>
                  </a:cubicBezTo>
                  <a:cubicBezTo>
                    <a:pt x="460" y="0"/>
                    <a:pt x="442" y="21"/>
                    <a:pt x="450" y="37"/>
                  </a:cubicBezTo>
                  <a:cubicBezTo>
                    <a:pt x="439" y="31"/>
                    <a:pt x="428" y="25"/>
                    <a:pt x="418" y="19"/>
                  </a:cubicBezTo>
                  <a:cubicBezTo>
                    <a:pt x="400" y="9"/>
                    <a:pt x="385" y="27"/>
                    <a:pt x="389" y="42"/>
                  </a:cubicBezTo>
                  <a:cubicBezTo>
                    <a:pt x="381" y="38"/>
                    <a:pt x="374" y="33"/>
                    <a:pt x="366" y="29"/>
                  </a:cubicBezTo>
                  <a:cubicBezTo>
                    <a:pt x="353" y="22"/>
                    <a:pt x="340" y="30"/>
                    <a:pt x="337" y="41"/>
                  </a:cubicBezTo>
                  <a:cubicBezTo>
                    <a:pt x="331" y="37"/>
                    <a:pt x="325" y="33"/>
                    <a:pt x="320" y="29"/>
                  </a:cubicBezTo>
                  <a:cubicBezTo>
                    <a:pt x="301" y="16"/>
                    <a:pt x="278" y="46"/>
                    <a:pt x="296" y="61"/>
                  </a:cubicBezTo>
                  <a:cubicBezTo>
                    <a:pt x="307" y="70"/>
                    <a:pt x="318" y="80"/>
                    <a:pt x="330" y="90"/>
                  </a:cubicBezTo>
                  <a:cubicBezTo>
                    <a:pt x="302" y="71"/>
                    <a:pt x="275" y="52"/>
                    <a:pt x="247" y="33"/>
                  </a:cubicBezTo>
                  <a:cubicBezTo>
                    <a:pt x="230" y="21"/>
                    <a:pt x="211" y="45"/>
                    <a:pt x="220" y="61"/>
                  </a:cubicBezTo>
                  <a:cubicBezTo>
                    <a:pt x="210" y="59"/>
                    <a:pt x="200" y="68"/>
                    <a:pt x="198" y="77"/>
                  </a:cubicBezTo>
                  <a:cubicBezTo>
                    <a:pt x="188" y="71"/>
                    <a:pt x="178" y="64"/>
                    <a:pt x="167" y="57"/>
                  </a:cubicBezTo>
                  <a:cubicBezTo>
                    <a:pt x="148" y="44"/>
                    <a:pt x="127" y="73"/>
                    <a:pt x="143" y="88"/>
                  </a:cubicBezTo>
                  <a:cubicBezTo>
                    <a:pt x="145" y="90"/>
                    <a:pt x="146" y="91"/>
                    <a:pt x="147" y="92"/>
                  </a:cubicBezTo>
                  <a:cubicBezTo>
                    <a:pt x="140" y="99"/>
                    <a:pt x="138" y="110"/>
                    <a:pt x="147" y="120"/>
                  </a:cubicBezTo>
                  <a:cubicBezTo>
                    <a:pt x="180" y="157"/>
                    <a:pt x="215" y="193"/>
                    <a:pt x="252" y="227"/>
                  </a:cubicBezTo>
                  <a:cubicBezTo>
                    <a:pt x="210" y="200"/>
                    <a:pt x="168" y="173"/>
                    <a:pt x="127" y="144"/>
                  </a:cubicBezTo>
                  <a:cubicBezTo>
                    <a:pt x="111" y="134"/>
                    <a:pt x="93" y="152"/>
                    <a:pt x="97" y="167"/>
                  </a:cubicBezTo>
                  <a:cubicBezTo>
                    <a:pt x="88" y="173"/>
                    <a:pt x="84" y="186"/>
                    <a:pt x="94" y="197"/>
                  </a:cubicBezTo>
                  <a:cubicBezTo>
                    <a:pt x="104" y="207"/>
                    <a:pt x="114" y="217"/>
                    <a:pt x="124" y="227"/>
                  </a:cubicBezTo>
                  <a:cubicBezTo>
                    <a:pt x="109" y="216"/>
                    <a:pt x="94" y="205"/>
                    <a:pt x="78" y="196"/>
                  </a:cubicBezTo>
                  <a:cubicBezTo>
                    <a:pt x="62" y="186"/>
                    <a:pt x="43" y="204"/>
                    <a:pt x="48" y="219"/>
                  </a:cubicBezTo>
                  <a:cubicBezTo>
                    <a:pt x="42" y="222"/>
                    <a:pt x="37" y="229"/>
                    <a:pt x="36" y="236"/>
                  </a:cubicBezTo>
                  <a:cubicBezTo>
                    <a:pt x="19" y="230"/>
                    <a:pt x="0" y="257"/>
                    <a:pt x="16" y="270"/>
                  </a:cubicBezTo>
                  <a:cubicBezTo>
                    <a:pt x="24" y="276"/>
                    <a:pt x="32" y="282"/>
                    <a:pt x="39" y="288"/>
                  </a:cubicBezTo>
                  <a:cubicBezTo>
                    <a:pt x="34" y="295"/>
                    <a:pt x="33" y="304"/>
                    <a:pt x="42" y="312"/>
                  </a:cubicBezTo>
                  <a:cubicBezTo>
                    <a:pt x="45" y="315"/>
                    <a:pt x="49" y="318"/>
                    <a:pt x="52" y="321"/>
                  </a:cubicBezTo>
                  <a:cubicBezTo>
                    <a:pt x="41" y="326"/>
                    <a:pt x="34" y="341"/>
                    <a:pt x="46" y="353"/>
                  </a:cubicBezTo>
                  <a:cubicBezTo>
                    <a:pt x="51" y="357"/>
                    <a:pt x="56" y="362"/>
                    <a:pt x="61" y="367"/>
                  </a:cubicBezTo>
                  <a:cubicBezTo>
                    <a:pt x="53" y="374"/>
                    <a:pt x="49" y="388"/>
                    <a:pt x="59" y="396"/>
                  </a:cubicBezTo>
                  <a:cubicBezTo>
                    <a:pt x="68" y="404"/>
                    <a:pt x="77" y="411"/>
                    <a:pt x="85" y="418"/>
                  </a:cubicBezTo>
                  <a:cubicBezTo>
                    <a:pt x="78" y="426"/>
                    <a:pt x="75" y="438"/>
                    <a:pt x="84" y="447"/>
                  </a:cubicBezTo>
                  <a:cubicBezTo>
                    <a:pt x="97" y="459"/>
                    <a:pt x="110" y="471"/>
                    <a:pt x="123" y="482"/>
                  </a:cubicBezTo>
                  <a:cubicBezTo>
                    <a:pt x="115" y="491"/>
                    <a:pt x="114" y="505"/>
                    <a:pt x="126" y="514"/>
                  </a:cubicBezTo>
                  <a:cubicBezTo>
                    <a:pt x="149" y="529"/>
                    <a:pt x="172" y="545"/>
                    <a:pt x="194" y="561"/>
                  </a:cubicBezTo>
                  <a:cubicBezTo>
                    <a:pt x="190" y="569"/>
                    <a:pt x="191" y="580"/>
                    <a:pt x="201" y="587"/>
                  </a:cubicBezTo>
                  <a:cubicBezTo>
                    <a:pt x="205" y="590"/>
                    <a:pt x="210" y="593"/>
                    <a:pt x="214" y="596"/>
                  </a:cubicBezTo>
                  <a:cubicBezTo>
                    <a:pt x="215" y="600"/>
                    <a:pt x="218" y="605"/>
                    <a:pt x="223" y="608"/>
                  </a:cubicBezTo>
                  <a:cubicBezTo>
                    <a:pt x="280" y="642"/>
                    <a:pt x="280" y="642"/>
                    <a:pt x="280" y="642"/>
                  </a:cubicBezTo>
                  <a:cubicBezTo>
                    <a:pt x="290" y="648"/>
                    <a:pt x="300" y="644"/>
                    <a:pt x="305" y="637"/>
                  </a:cubicBezTo>
                  <a:cubicBezTo>
                    <a:pt x="307" y="638"/>
                    <a:pt x="309" y="639"/>
                    <a:pt x="310" y="639"/>
                  </a:cubicBezTo>
                  <a:cubicBezTo>
                    <a:pt x="321" y="643"/>
                    <a:pt x="329" y="638"/>
                    <a:pt x="332" y="630"/>
                  </a:cubicBezTo>
                  <a:cubicBezTo>
                    <a:pt x="345" y="639"/>
                    <a:pt x="357" y="648"/>
                    <a:pt x="369" y="657"/>
                  </a:cubicBezTo>
                  <a:cubicBezTo>
                    <a:pt x="382" y="666"/>
                    <a:pt x="398" y="653"/>
                    <a:pt x="399" y="640"/>
                  </a:cubicBezTo>
                  <a:cubicBezTo>
                    <a:pt x="403" y="642"/>
                    <a:pt x="407" y="644"/>
                    <a:pt x="410" y="647"/>
                  </a:cubicBezTo>
                  <a:cubicBezTo>
                    <a:pt x="425" y="656"/>
                    <a:pt x="439" y="644"/>
                    <a:pt x="440" y="631"/>
                  </a:cubicBezTo>
                  <a:cubicBezTo>
                    <a:pt x="444" y="626"/>
                    <a:pt x="447" y="620"/>
                    <a:pt x="447" y="614"/>
                  </a:cubicBezTo>
                  <a:cubicBezTo>
                    <a:pt x="450" y="615"/>
                    <a:pt x="452" y="617"/>
                    <a:pt x="455" y="619"/>
                  </a:cubicBezTo>
                  <a:cubicBezTo>
                    <a:pt x="477" y="633"/>
                    <a:pt x="497" y="599"/>
                    <a:pt x="475" y="584"/>
                  </a:cubicBezTo>
                  <a:cubicBezTo>
                    <a:pt x="469" y="580"/>
                    <a:pt x="463" y="576"/>
                    <a:pt x="456" y="571"/>
                  </a:cubicBezTo>
                  <a:cubicBezTo>
                    <a:pt x="457" y="571"/>
                    <a:pt x="458" y="571"/>
                    <a:pt x="459" y="571"/>
                  </a:cubicBezTo>
                  <a:cubicBezTo>
                    <a:pt x="460" y="571"/>
                    <a:pt x="461" y="571"/>
                    <a:pt x="461" y="571"/>
                  </a:cubicBezTo>
                  <a:cubicBezTo>
                    <a:pt x="484" y="580"/>
                    <a:pt x="494" y="547"/>
                    <a:pt x="477" y="535"/>
                  </a:cubicBezTo>
                  <a:cubicBezTo>
                    <a:pt x="456" y="521"/>
                    <a:pt x="437" y="507"/>
                    <a:pt x="417" y="492"/>
                  </a:cubicBezTo>
                  <a:cubicBezTo>
                    <a:pt x="435" y="502"/>
                    <a:pt x="453" y="512"/>
                    <a:pt x="472" y="522"/>
                  </a:cubicBezTo>
                  <a:cubicBezTo>
                    <a:pt x="494" y="534"/>
                    <a:pt x="514" y="501"/>
                    <a:pt x="492" y="487"/>
                  </a:cubicBezTo>
                  <a:cubicBezTo>
                    <a:pt x="465" y="471"/>
                    <a:pt x="438" y="453"/>
                    <a:pt x="413" y="434"/>
                  </a:cubicBezTo>
                  <a:cubicBezTo>
                    <a:pt x="460" y="468"/>
                    <a:pt x="509" y="499"/>
                    <a:pt x="560" y="527"/>
                  </a:cubicBezTo>
                  <a:cubicBezTo>
                    <a:pt x="583" y="540"/>
                    <a:pt x="602" y="506"/>
                    <a:pt x="580" y="493"/>
                  </a:cubicBezTo>
                  <a:cubicBezTo>
                    <a:pt x="512" y="450"/>
                    <a:pt x="445" y="405"/>
                    <a:pt x="379" y="359"/>
                  </a:cubicBezTo>
                  <a:cubicBezTo>
                    <a:pt x="367" y="350"/>
                    <a:pt x="356" y="341"/>
                    <a:pt x="344" y="332"/>
                  </a:cubicBezTo>
                  <a:cubicBezTo>
                    <a:pt x="414" y="375"/>
                    <a:pt x="485" y="416"/>
                    <a:pt x="557" y="455"/>
                  </a:cubicBezTo>
                  <a:cubicBezTo>
                    <a:pt x="574" y="464"/>
                    <a:pt x="590" y="447"/>
                    <a:pt x="587" y="433"/>
                  </a:cubicBezTo>
                  <a:cubicBezTo>
                    <a:pt x="598" y="439"/>
                    <a:pt x="610" y="446"/>
                    <a:pt x="622" y="452"/>
                  </a:cubicBezTo>
                  <a:cubicBezTo>
                    <a:pt x="645" y="464"/>
                    <a:pt x="665" y="430"/>
                    <a:pt x="642" y="417"/>
                  </a:cubicBezTo>
                  <a:cubicBezTo>
                    <a:pt x="639" y="415"/>
                    <a:pt x="635" y="413"/>
                    <a:pt x="632" y="411"/>
                  </a:cubicBezTo>
                  <a:cubicBezTo>
                    <a:pt x="646" y="407"/>
                    <a:pt x="653" y="385"/>
                    <a:pt x="637" y="374"/>
                  </a:cubicBezTo>
                  <a:cubicBezTo>
                    <a:pt x="620" y="363"/>
                    <a:pt x="602" y="351"/>
                    <a:pt x="585" y="339"/>
                  </a:cubicBezTo>
                  <a:cubicBezTo>
                    <a:pt x="595" y="344"/>
                    <a:pt x="605" y="350"/>
                    <a:pt x="615" y="355"/>
                  </a:cubicBezTo>
                  <a:cubicBezTo>
                    <a:pt x="632" y="363"/>
                    <a:pt x="647" y="347"/>
                    <a:pt x="645" y="333"/>
                  </a:cubicBezTo>
                  <a:cubicBezTo>
                    <a:pt x="648" y="335"/>
                    <a:pt x="651" y="337"/>
                    <a:pt x="655" y="339"/>
                  </a:cubicBezTo>
                  <a:cubicBezTo>
                    <a:pt x="677" y="352"/>
                    <a:pt x="696" y="319"/>
                    <a:pt x="675" y="304"/>
                  </a:cubicBezTo>
                  <a:cubicBezTo>
                    <a:pt x="669" y="300"/>
                    <a:pt x="662" y="295"/>
                    <a:pt x="656" y="291"/>
                  </a:cubicBezTo>
                  <a:cubicBezTo>
                    <a:pt x="659" y="293"/>
                    <a:pt x="663" y="295"/>
                    <a:pt x="667" y="297"/>
                  </a:cubicBezTo>
                  <a:cubicBezTo>
                    <a:pt x="687" y="308"/>
                    <a:pt x="706" y="282"/>
                    <a:pt x="691" y="266"/>
                  </a:cubicBezTo>
                  <a:cubicBezTo>
                    <a:pt x="689" y="263"/>
                    <a:pt x="687" y="261"/>
                    <a:pt x="684" y="259"/>
                  </a:cubicBezTo>
                  <a:close/>
                  <a:moveTo>
                    <a:pt x="531" y="352"/>
                  </a:moveTo>
                  <a:cubicBezTo>
                    <a:pt x="485" y="324"/>
                    <a:pt x="439" y="293"/>
                    <a:pt x="396" y="260"/>
                  </a:cubicBezTo>
                  <a:cubicBezTo>
                    <a:pt x="463" y="305"/>
                    <a:pt x="463" y="305"/>
                    <a:pt x="463" y="305"/>
                  </a:cubicBezTo>
                  <a:cubicBezTo>
                    <a:pt x="485" y="321"/>
                    <a:pt x="508" y="337"/>
                    <a:pt x="531" y="352"/>
                  </a:cubicBez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sp>
          <p:nvSpPr>
            <p:cNvPr id="21" name="Freeform 12"/>
            <p:cNvSpPr>
              <a:spLocks noEditPoints="1"/>
            </p:cNvSpPr>
            <p:nvPr/>
          </p:nvSpPr>
          <p:spPr bwMode="auto">
            <a:xfrm>
              <a:off x="5618163" y="1284288"/>
              <a:ext cx="1427162" cy="1916112"/>
            </a:xfrm>
            <a:custGeom>
              <a:avLst/>
              <a:gdLst>
                <a:gd name="T0" fmla="*/ 158 w 648"/>
                <a:gd name="T1" fmla="*/ 52 h 869"/>
                <a:gd name="T2" fmla="*/ 100 w 648"/>
                <a:gd name="T3" fmla="*/ 490 h 869"/>
                <a:gd name="T4" fmla="*/ 248 w 648"/>
                <a:gd name="T5" fmla="*/ 653 h 869"/>
                <a:gd name="T6" fmla="*/ 240 w 648"/>
                <a:gd name="T7" fmla="*/ 697 h 869"/>
                <a:gd name="T8" fmla="*/ 240 w 648"/>
                <a:gd name="T9" fmla="*/ 743 h 869"/>
                <a:gd name="T10" fmla="*/ 256 w 648"/>
                <a:gd name="T11" fmla="*/ 811 h 869"/>
                <a:gd name="T12" fmla="*/ 394 w 648"/>
                <a:gd name="T13" fmla="*/ 821 h 869"/>
                <a:gd name="T14" fmla="*/ 420 w 648"/>
                <a:gd name="T15" fmla="*/ 808 h 869"/>
                <a:gd name="T16" fmla="*/ 413 w 648"/>
                <a:gd name="T17" fmla="*/ 705 h 869"/>
                <a:gd name="T18" fmla="*/ 411 w 648"/>
                <a:gd name="T19" fmla="*/ 655 h 869"/>
                <a:gd name="T20" fmla="*/ 413 w 648"/>
                <a:gd name="T21" fmla="*/ 645 h 869"/>
                <a:gd name="T22" fmla="*/ 620 w 648"/>
                <a:gd name="T23" fmla="*/ 354 h 869"/>
                <a:gd name="T24" fmla="*/ 254 w 648"/>
                <a:gd name="T25" fmla="*/ 660 h 869"/>
                <a:gd name="T26" fmla="*/ 348 w 648"/>
                <a:gd name="T27" fmla="*/ 667 h 869"/>
                <a:gd name="T28" fmla="*/ 401 w 648"/>
                <a:gd name="T29" fmla="*/ 669 h 869"/>
                <a:gd name="T30" fmla="*/ 385 w 648"/>
                <a:gd name="T31" fmla="*/ 694 h 869"/>
                <a:gd name="T32" fmla="*/ 323 w 648"/>
                <a:gd name="T33" fmla="*/ 699 h 869"/>
                <a:gd name="T34" fmla="*/ 254 w 648"/>
                <a:gd name="T35" fmla="*/ 660 h 869"/>
                <a:gd name="T36" fmla="*/ 298 w 648"/>
                <a:gd name="T37" fmla="*/ 649 h 869"/>
                <a:gd name="T38" fmla="*/ 190 w 648"/>
                <a:gd name="T39" fmla="*/ 400 h 869"/>
                <a:gd name="T40" fmla="*/ 321 w 648"/>
                <a:gd name="T41" fmla="*/ 329 h 869"/>
                <a:gd name="T42" fmla="*/ 380 w 648"/>
                <a:gd name="T43" fmla="*/ 431 h 869"/>
                <a:gd name="T44" fmla="*/ 361 w 648"/>
                <a:gd name="T45" fmla="*/ 651 h 869"/>
                <a:gd name="T46" fmla="*/ 271 w 648"/>
                <a:gd name="T47" fmla="*/ 816 h 869"/>
                <a:gd name="T48" fmla="*/ 379 w 648"/>
                <a:gd name="T49" fmla="*/ 818 h 869"/>
                <a:gd name="T50" fmla="*/ 317 w 648"/>
                <a:gd name="T51" fmla="*/ 850 h 869"/>
                <a:gd name="T52" fmla="*/ 370 w 648"/>
                <a:gd name="T53" fmla="*/ 802 h 869"/>
                <a:gd name="T54" fmla="*/ 266 w 648"/>
                <a:gd name="T55" fmla="*/ 798 h 869"/>
                <a:gd name="T56" fmla="*/ 315 w 648"/>
                <a:gd name="T57" fmla="*/ 764 h 869"/>
                <a:gd name="T58" fmla="*/ 403 w 648"/>
                <a:gd name="T59" fmla="*/ 759 h 869"/>
                <a:gd name="T60" fmla="*/ 396 w 648"/>
                <a:gd name="T61" fmla="*/ 743 h 869"/>
                <a:gd name="T62" fmla="*/ 323 w 648"/>
                <a:gd name="T63" fmla="*/ 748 h 869"/>
                <a:gd name="T64" fmla="*/ 249 w 648"/>
                <a:gd name="T65" fmla="*/ 704 h 869"/>
                <a:gd name="T66" fmla="*/ 381 w 648"/>
                <a:gd name="T67" fmla="*/ 711 h 869"/>
                <a:gd name="T68" fmla="*/ 399 w 648"/>
                <a:gd name="T69" fmla="*/ 714 h 869"/>
                <a:gd name="T70" fmla="*/ 601 w 648"/>
                <a:gd name="T71" fmla="*/ 355 h 869"/>
                <a:gd name="T72" fmla="*/ 484 w 648"/>
                <a:gd name="T73" fmla="*/ 509 h 869"/>
                <a:gd name="T74" fmla="*/ 396 w 648"/>
                <a:gd name="T75" fmla="*/ 649 h 869"/>
                <a:gd name="T76" fmla="*/ 377 w 648"/>
                <a:gd name="T77" fmla="*/ 544 h 869"/>
                <a:gd name="T78" fmla="*/ 423 w 648"/>
                <a:gd name="T79" fmla="*/ 362 h 869"/>
                <a:gd name="T80" fmla="*/ 484 w 648"/>
                <a:gd name="T81" fmla="*/ 345 h 869"/>
                <a:gd name="T82" fmla="*/ 454 w 648"/>
                <a:gd name="T83" fmla="*/ 347 h 869"/>
                <a:gd name="T84" fmla="*/ 435 w 648"/>
                <a:gd name="T85" fmla="*/ 334 h 869"/>
                <a:gd name="T86" fmla="*/ 478 w 648"/>
                <a:gd name="T87" fmla="*/ 230 h 869"/>
                <a:gd name="T88" fmla="*/ 413 w 648"/>
                <a:gd name="T89" fmla="*/ 340 h 869"/>
                <a:gd name="T90" fmla="*/ 257 w 648"/>
                <a:gd name="T91" fmla="*/ 308 h 869"/>
                <a:gd name="T92" fmla="*/ 142 w 648"/>
                <a:gd name="T93" fmla="*/ 329 h 869"/>
                <a:gd name="T94" fmla="*/ 152 w 648"/>
                <a:gd name="T95" fmla="*/ 371 h 869"/>
                <a:gd name="T96" fmla="*/ 141 w 648"/>
                <a:gd name="T97" fmla="*/ 419 h 869"/>
                <a:gd name="T98" fmla="*/ 164 w 648"/>
                <a:gd name="T99" fmla="*/ 390 h 869"/>
                <a:gd name="T100" fmla="*/ 219 w 648"/>
                <a:gd name="T101" fmla="*/ 490 h 869"/>
                <a:gd name="T102" fmla="*/ 255 w 648"/>
                <a:gd name="T103" fmla="*/ 649 h 869"/>
                <a:gd name="T104" fmla="*/ 255 w 648"/>
                <a:gd name="T105" fmla="*/ 647 h 869"/>
                <a:gd name="T106" fmla="*/ 45 w 648"/>
                <a:gd name="T107" fmla="*/ 390 h 869"/>
                <a:gd name="T108" fmla="*/ 468 w 648"/>
                <a:gd name="T109" fmla="*/ 56 h 8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648" h="869">
                  <a:moveTo>
                    <a:pt x="503" y="51"/>
                  </a:moveTo>
                  <a:cubicBezTo>
                    <a:pt x="401" y="0"/>
                    <a:pt x="261" y="4"/>
                    <a:pt x="158" y="52"/>
                  </a:cubicBezTo>
                  <a:cubicBezTo>
                    <a:pt x="54" y="101"/>
                    <a:pt x="0" y="213"/>
                    <a:pt x="11" y="327"/>
                  </a:cubicBezTo>
                  <a:cubicBezTo>
                    <a:pt x="18" y="393"/>
                    <a:pt x="51" y="445"/>
                    <a:pt x="100" y="490"/>
                  </a:cubicBezTo>
                  <a:cubicBezTo>
                    <a:pt x="155" y="539"/>
                    <a:pt x="209" y="586"/>
                    <a:pt x="246" y="651"/>
                  </a:cubicBezTo>
                  <a:cubicBezTo>
                    <a:pt x="246" y="652"/>
                    <a:pt x="247" y="653"/>
                    <a:pt x="248" y="653"/>
                  </a:cubicBezTo>
                  <a:cubicBezTo>
                    <a:pt x="231" y="653"/>
                    <a:pt x="228" y="678"/>
                    <a:pt x="236" y="691"/>
                  </a:cubicBezTo>
                  <a:cubicBezTo>
                    <a:pt x="237" y="693"/>
                    <a:pt x="239" y="695"/>
                    <a:pt x="240" y="697"/>
                  </a:cubicBezTo>
                  <a:cubicBezTo>
                    <a:pt x="230" y="704"/>
                    <a:pt x="227" y="720"/>
                    <a:pt x="233" y="733"/>
                  </a:cubicBezTo>
                  <a:cubicBezTo>
                    <a:pt x="235" y="737"/>
                    <a:pt x="237" y="740"/>
                    <a:pt x="240" y="743"/>
                  </a:cubicBezTo>
                  <a:cubicBezTo>
                    <a:pt x="225" y="757"/>
                    <a:pt x="225" y="782"/>
                    <a:pt x="238" y="798"/>
                  </a:cubicBezTo>
                  <a:cubicBezTo>
                    <a:pt x="243" y="804"/>
                    <a:pt x="249" y="808"/>
                    <a:pt x="256" y="811"/>
                  </a:cubicBezTo>
                  <a:cubicBezTo>
                    <a:pt x="266" y="840"/>
                    <a:pt x="288" y="863"/>
                    <a:pt x="319" y="866"/>
                  </a:cubicBezTo>
                  <a:cubicBezTo>
                    <a:pt x="344" y="869"/>
                    <a:pt x="389" y="848"/>
                    <a:pt x="394" y="821"/>
                  </a:cubicBezTo>
                  <a:cubicBezTo>
                    <a:pt x="395" y="819"/>
                    <a:pt x="394" y="818"/>
                    <a:pt x="394" y="816"/>
                  </a:cubicBezTo>
                  <a:cubicBezTo>
                    <a:pt x="403" y="815"/>
                    <a:pt x="413" y="813"/>
                    <a:pt x="420" y="808"/>
                  </a:cubicBezTo>
                  <a:cubicBezTo>
                    <a:pt x="439" y="793"/>
                    <a:pt x="433" y="767"/>
                    <a:pt x="418" y="752"/>
                  </a:cubicBezTo>
                  <a:cubicBezTo>
                    <a:pt x="434" y="740"/>
                    <a:pt x="425" y="717"/>
                    <a:pt x="413" y="705"/>
                  </a:cubicBezTo>
                  <a:cubicBezTo>
                    <a:pt x="416" y="704"/>
                    <a:pt x="419" y="702"/>
                    <a:pt x="421" y="699"/>
                  </a:cubicBezTo>
                  <a:cubicBezTo>
                    <a:pt x="437" y="684"/>
                    <a:pt x="428" y="663"/>
                    <a:pt x="411" y="655"/>
                  </a:cubicBezTo>
                  <a:cubicBezTo>
                    <a:pt x="411" y="654"/>
                    <a:pt x="411" y="652"/>
                    <a:pt x="410" y="651"/>
                  </a:cubicBezTo>
                  <a:cubicBezTo>
                    <a:pt x="412" y="650"/>
                    <a:pt x="413" y="648"/>
                    <a:pt x="413" y="645"/>
                  </a:cubicBezTo>
                  <a:cubicBezTo>
                    <a:pt x="417" y="577"/>
                    <a:pt x="479" y="537"/>
                    <a:pt x="526" y="498"/>
                  </a:cubicBezTo>
                  <a:cubicBezTo>
                    <a:pt x="571" y="460"/>
                    <a:pt x="605" y="411"/>
                    <a:pt x="620" y="354"/>
                  </a:cubicBezTo>
                  <a:cubicBezTo>
                    <a:pt x="648" y="247"/>
                    <a:pt x="608" y="103"/>
                    <a:pt x="503" y="51"/>
                  </a:cubicBezTo>
                  <a:close/>
                  <a:moveTo>
                    <a:pt x="254" y="660"/>
                  </a:moveTo>
                  <a:cubicBezTo>
                    <a:pt x="254" y="660"/>
                    <a:pt x="255" y="660"/>
                    <a:pt x="255" y="660"/>
                  </a:cubicBezTo>
                  <a:cubicBezTo>
                    <a:pt x="286" y="665"/>
                    <a:pt x="317" y="666"/>
                    <a:pt x="348" y="667"/>
                  </a:cubicBezTo>
                  <a:cubicBezTo>
                    <a:pt x="363" y="668"/>
                    <a:pt x="381" y="671"/>
                    <a:pt x="397" y="665"/>
                  </a:cubicBezTo>
                  <a:cubicBezTo>
                    <a:pt x="397" y="667"/>
                    <a:pt x="399" y="668"/>
                    <a:pt x="401" y="669"/>
                  </a:cubicBezTo>
                  <a:cubicBezTo>
                    <a:pt x="407" y="684"/>
                    <a:pt x="405" y="692"/>
                    <a:pt x="396" y="693"/>
                  </a:cubicBezTo>
                  <a:cubicBezTo>
                    <a:pt x="392" y="693"/>
                    <a:pt x="389" y="694"/>
                    <a:pt x="385" y="694"/>
                  </a:cubicBezTo>
                  <a:cubicBezTo>
                    <a:pt x="380" y="695"/>
                    <a:pt x="375" y="696"/>
                    <a:pt x="370" y="696"/>
                  </a:cubicBezTo>
                  <a:cubicBezTo>
                    <a:pt x="354" y="698"/>
                    <a:pt x="339" y="698"/>
                    <a:pt x="323" y="699"/>
                  </a:cubicBezTo>
                  <a:cubicBezTo>
                    <a:pt x="310" y="699"/>
                    <a:pt x="297" y="699"/>
                    <a:pt x="285" y="698"/>
                  </a:cubicBezTo>
                  <a:cubicBezTo>
                    <a:pt x="272" y="697"/>
                    <a:pt x="225" y="683"/>
                    <a:pt x="254" y="660"/>
                  </a:cubicBezTo>
                  <a:close/>
                  <a:moveTo>
                    <a:pt x="361" y="651"/>
                  </a:moveTo>
                  <a:cubicBezTo>
                    <a:pt x="340" y="652"/>
                    <a:pt x="319" y="650"/>
                    <a:pt x="298" y="649"/>
                  </a:cubicBezTo>
                  <a:cubicBezTo>
                    <a:pt x="285" y="592"/>
                    <a:pt x="260" y="535"/>
                    <a:pt x="234" y="482"/>
                  </a:cubicBezTo>
                  <a:cubicBezTo>
                    <a:pt x="220" y="454"/>
                    <a:pt x="206" y="427"/>
                    <a:pt x="190" y="400"/>
                  </a:cubicBezTo>
                  <a:cubicBezTo>
                    <a:pt x="185" y="392"/>
                    <a:pt x="181" y="383"/>
                    <a:pt x="176" y="374"/>
                  </a:cubicBezTo>
                  <a:cubicBezTo>
                    <a:pt x="210" y="333"/>
                    <a:pt x="264" y="316"/>
                    <a:pt x="321" y="329"/>
                  </a:cubicBezTo>
                  <a:cubicBezTo>
                    <a:pt x="350" y="335"/>
                    <a:pt x="377" y="348"/>
                    <a:pt x="406" y="357"/>
                  </a:cubicBezTo>
                  <a:cubicBezTo>
                    <a:pt x="396" y="381"/>
                    <a:pt x="387" y="406"/>
                    <a:pt x="380" y="431"/>
                  </a:cubicBezTo>
                  <a:cubicBezTo>
                    <a:pt x="370" y="466"/>
                    <a:pt x="363" y="503"/>
                    <a:pt x="360" y="540"/>
                  </a:cubicBezTo>
                  <a:cubicBezTo>
                    <a:pt x="356" y="576"/>
                    <a:pt x="353" y="616"/>
                    <a:pt x="361" y="651"/>
                  </a:cubicBezTo>
                  <a:close/>
                  <a:moveTo>
                    <a:pt x="317" y="850"/>
                  </a:moveTo>
                  <a:cubicBezTo>
                    <a:pt x="296" y="847"/>
                    <a:pt x="282" y="833"/>
                    <a:pt x="271" y="816"/>
                  </a:cubicBezTo>
                  <a:cubicBezTo>
                    <a:pt x="289" y="819"/>
                    <a:pt x="310" y="818"/>
                    <a:pt x="326" y="819"/>
                  </a:cubicBezTo>
                  <a:cubicBezTo>
                    <a:pt x="343" y="820"/>
                    <a:pt x="361" y="820"/>
                    <a:pt x="379" y="818"/>
                  </a:cubicBezTo>
                  <a:cubicBezTo>
                    <a:pt x="380" y="818"/>
                    <a:pt x="380" y="818"/>
                    <a:pt x="380" y="818"/>
                  </a:cubicBezTo>
                  <a:cubicBezTo>
                    <a:pt x="366" y="836"/>
                    <a:pt x="341" y="853"/>
                    <a:pt x="317" y="850"/>
                  </a:cubicBezTo>
                  <a:close/>
                  <a:moveTo>
                    <a:pt x="403" y="798"/>
                  </a:moveTo>
                  <a:cubicBezTo>
                    <a:pt x="394" y="801"/>
                    <a:pt x="379" y="801"/>
                    <a:pt x="370" y="802"/>
                  </a:cubicBezTo>
                  <a:cubicBezTo>
                    <a:pt x="353" y="803"/>
                    <a:pt x="336" y="803"/>
                    <a:pt x="319" y="802"/>
                  </a:cubicBezTo>
                  <a:cubicBezTo>
                    <a:pt x="302" y="801"/>
                    <a:pt x="283" y="802"/>
                    <a:pt x="266" y="798"/>
                  </a:cubicBezTo>
                  <a:cubicBezTo>
                    <a:pt x="242" y="791"/>
                    <a:pt x="241" y="769"/>
                    <a:pt x="248" y="750"/>
                  </a:cubicBezTo>
                  <a:cubicBezTo>
                    <a:pt x="267" y="762"/>
                    <a:pt x="294" y="763"/>
                    <a:pt x="315" y="764"/>
                  </a:cubicBezTo>
                  <a:cubicBezTo>
                    <a:pt x="333" y="765"/>
                    <a:pt x="352" y="765"/>
                    <a:pt x="370" y="764"/>
                  </a:cubicBezTo>
                  <a:cubicBezTo>
                    <a:pt x="380" y="763"/>
                    <a:pt x="392" y="762"/>
                    <a:pt x="403" y="759"/>
                  </a:cubicBezTo>
                  <a:cubicBezTo>
                    <a:pt x="414" y="771"/>
                    <a:pt x="425" y="787"/>
                    <a:pt x="403" y="798"/>
                  </a:cubicBezTo>
                  <a:close/>
                  <a:moveTo>
                    <a:pt x="396" y="743"/>
                  </a:moveTo>
                  <a:cubicBezTo>
                    <a:pt x="390" y="746"/>
                    <a:pt x="381" y="746"/>
                    <a:pt x="375" y="747"/>
                  </a:cubicBezTo>
                  <a:cubicBezTo>
                    <a:pt x="357" y="749"/>
                    <a:pt x="340" y="749"/>
                    <a:pt x="323" y="748"/>
                  </a:cubicBezTo>
                  <a:cubicBezTo>
                    <a:pt x="306" y="747"/>
                    <a:pt x="288" y="747"/>
                    <a:pt x="272" y="743"/>
                  </a:cubicBezTo>
                  <a:cubicBezTo>
                    <a:pt x="254" y="738"/>
                    <a:pt x="236" y="720"/>
                    <a:pt x="249" y="704"/>
                  </a:cubicBezTo>
                  <a:cubicBezTo>
                    <a:pt x="270" y="718"/>
                    <a:pt x="303" y="715"/>
                    <a:pt x="326" y="715"/>
                  </a:cubicBezTo>
                  <a:cubicBezTo>
                    <a:pt x="344" y="715"/>
                    <a:pt x="363" y="713"/>
                    <a:pt x="381" y="711"/>
                  </a:cubicBezTo>
                  <a:cubicBezTo>
                    <a:pt x="386" y="711"/>
                    <a:pt x="391" y="710"/>
                    <a:pt x="396" y="709"/>
                  </a:cubicBezTo>
                  <a:cubicBezTo>
                    <a:pt x="396" y="711"/>
                    <a:pt x="397" y="713"/>
                    <a:pt x="399" y="714"/>
                  </a:cubicBezTo>
                  <a:cubicBezTo>
                    <a:pt x="414" y="726"/>
                    <a:pt x="412" y="737"/>
                    <a:pt x="396" y="743"/>
                  </a:cubicBezTo>
                  <a:close/>
                  <a:moveTo>
                    <a:pt x="601" y="355"/>
                  </a:moveTo>
                  <a:cubicBezTo>
                    <a:pt x="592" y="386"/>
                    <a:pt x="577" y="415"/>
                    <a:pt x="558" y="440"/>
                  </a:cubicBezTo>
                  <a:cubicBezTo>
                    <a:pt x="537" y="467"/>
                    <a:pt x="510" y="488"/>
                    <a:pt x="484" y="509"/>
                  </a:cubicBezTo>
                  <a:cubicBezTo>
                    <a:pt x="441" y="544"/>
                    <a:pt x="398" y="586"/>
                    <a:pt x="395" y="645"/>
                  </a:cubicBezTo>
                  <a:cubicBezTo>
                    <a:pt x="395" y="646"/>
                    <a:pt x="395" y="647"/>
                    <a:pt x="396" y="649"/>
                  </a:cubicBezTo>
                  <a:cubicBezTo>
                    <a:pt x="388" y="650"/>
                    <a:pt x="380" y="651"/>
                    <a:pt x="372" y="651"/>
                  </a:cubicBezTo>
                  <a:cubicBezTo>
                    <a:pt x="375" y="615"/>
                    <a:pt x="373" y="579"/>
                    <a:pt x="377" y="544"/>
                  </a:cubicBezTo>
                  <a:cubicBezTo>
                    <a:pt x="380" y="507"/>
                    <a:pt x="387" y="471"/>
                    <a:pt x="397" y="436"/>
                  </a:cubicBezTo>
                  <a:cubicBezTo>
                    <a:pt x="404" y="411"/>
                    <a:pt x="413" y="386"/>
                    <a:pt x="423" y="362"/>
                  </a:cubicBezTo>
                  <a:cubicBezTo>
                    <a:pt x="424" y="362"/>
                    <a:pt x="425" y="362"/>
                    <a:pt x="426" y="363"/>
                  </a:cubicBezTo>
                  <a:cubicBezTo>
                    <a:pt x="446" y="367"/>
                    <a:pt x="476" y="368"/>
                    <a:pt x="484" y="345"/>
                  </a:cubicBezTo>
                  <a:cubicBezTo>
                    <a:pt x="486" y="339"/>
                    <a:pt x="479" y="334"/>
                    <a:pt x="474" y="337"/>
                  </a:cubicBezTo>
                  <a:cubicBezTo>
                    <a:pt x="467" y="340"/>
                    <a:pt x="462" y="345"/>
                    <a:pt x="454" y="347"/>
                  </a:cubicBezTo>
                  <a:cubicBezTo>
                    <a:pt x="446" y="348"/>
                    <a:pt x="438" y="347"/>
                    <a:pt x="430" y="345"/>
                  </a:cubicBezTo>
                  <a:cubicBezTo>
                    <a:pt x="432" y="341"/>
                    <a:pt x="434" y="337"/>
                    <a:pt x="435" y="334"/>
                  </a:cubicBezTo>
                  <a:cubicBezTo>
                    <a:pt x="451" y="301"/>
                    <a:pt x="474" y="272"/>
                    <a:pt x="490" y="240"/>
                  </a:cubicBezTo>
                  <a:cubicBezTo>
                    <a:pt x="493" y="232"/>
                    <a:pt x="485" y="223"/>
                    <a:pt x="478" y="230"/>
                  </a:cubicBezTo>
                  <a:cubicBezTo>
                    <a:pt x="453" y="255"/>
                    <a:pt x="436" y="292"/>
                    <a:pt x="420" y="324"/>
                  </a:cubicBezTo>
                  <a:cubicBezTo>
                    <a:pt x="418" y="329"/>
                    <a:pt x="415" y="335"/>
                    <a:pt x="413" y="340"/>
                  </a:cubicBezTo>
                  <a:cubicBezTo>
                    <a:pt x="398" y="336"/>
                    <a:pt x="384" y="330"/>
                    <a:pt x="370" y="325"/>
                  </a:cubicBezTo>
                  <a:cubicBezTo>
                    <a:pt x="334" y="312"/>
                    <a:pt x="295" y="302"/>
                    <a:pt x="257" y="308"/>
                  </a:cubicBezTo>
                  <a:cubicBezTo>
                    <a:pt x="222" y="314"/>
                    <a:pt x="190" y="333"/>
                    <a:pt x="168" y="360"/>
                  </a:cubicBezTo>
                  <a:cubicBezTo>
                    <a:pt x="160" y="348"/>
                    <a:pt x="152" y="336"/>
                    <a:pt x="142" y="329"/>
                  </a:cubicBezTo>
                  <a:cubicBezTo>
                    <a:pt x="137" y="325"/>
                    <a:pt x="130" y="330"/>
                    <a:pt x="132" y="336"/>
                  </a:cubicBezTo>
                  <a:cubicBezTo>
                    <a:pt x="135" y="349"/>
                    <a:pt x="144" y="360"/>
                    <a:pt x="152" y="371"/>
                  </a:cubicBezTo>
                  <a:cubicBezTo>
                    <a:pt x="153" y="374"/>
                    <a:pt x="155" y="376"/>
                    <a:pt x="156" y="378"/>
                  </a:cubicBezTo>
                  <a:cubicBezTo>
                    <a:pt x="149" y="391"/>
                    <a:pt x="143" y="405"/>
                    <a:pt x="141" y="419"/>
                  </a:cubicBezTo>
                  <a:cubicBezTo>
                    <a:pt x="140" y="424"/>
                    <a:pt x="147" y="425"/>
                    <a:pt x="149" y="421"/>
                  </a:cubicBezTo>
                  <a:cubicBezTo>
                    <a:pt x="153" y="410"/>
                    <a:pt x="158" y="400"/>
                    <a:pt x="164" y="390"/>
                  </a:cubicBezTo>
                  <a:cubicBezTo>
                    <a:pt x="168" y="397"/>
                    <a:pt x="172" y="404"/>
                    <a:pt x="176" y="411"/>
                  </a:cubicBezTo>
                  <a:cubicBezTo>
                    <a:pt x="191" y="437"/>
                    <a:pt x="205" y="463"/>
                    <a:pt x="219" y="490"/>
                  </a:cubicBezTo>
                  <a:cubicBezTo>
                    <a:pt x="244" y="542"/>
                    <a:pt x="263" y="596"/>
                    <a:pt x="286" y="649"/>
                  </a:cubicBezTo>
                  <a:cubicBezTo>
                    <a:pt x="276" y="649"/>
                    <a:pt x="266" y="649"/>
                    <a:pt x="255" y="649"/>
                  </a:cubicBezTo>
                  <a:cubicBezTo>
                    <a:pt x="255" y="649"/>
                    <a:pt x="255" y="649"/>
                    <a:pt x="255" y="649"/>
                  </a:cubicBezTo>
                  <a:cubicBezTo>
                    <a:pt x="255" y="648"/>
                    <a:pt x="255" y="648"/>
                    <a:pt x="255" y="647"/>
                  </a:cubicBezTo>
                  <a:cubicBezTo>
                    <a:pt x="230" y="595"/>
                    <a:pt x="198" y="553"/>
                    <a:pt x="156" y="515"/>
                  </a:cubicBezTo>
                  <a:cubicBezTo>
                    <a:pt x="114" y="477"/>
                    <a:pt x="68" y="443"/>
                    <a:pt x="45" y="390"/>
                  </a:cubicBezTo>
                  <a:cubicBezTo>
                    <a:pt x="0" y="285"/>
                    <a:pt x="40" y="144"/>
                    <a:pt x="137" y="84"/>
                  </a:cubicBezTo>
                  <a:cubicBezTo>
                    <a:pt x="232" y="25"/>
                    <a:pt x="366" y="19"/>
                    <a:pt x="468" y="56"/>
                  </a:cubicBezTo>
                  <a:cubicBezTo>
                    <a:pt x="585" y="97"/>
                    <a:pt x="634" y="242"/>
                    <a:pt x="601" y="355"/>
                  </a:cubicBezTo>
                  <a:close/>
                </a:path>
              </a:pathLst>
            </a:custGeom>
            <a:solidFill>
              <a:srgbClr val="3C3C3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sp>
          <p:nvSpPr>
            <p:cNvPr id="22" name="Freeform 13"/>
            <p:cNvSpPr/>
            <p:nvPr/>
          </p:nvSpPr>
          <p:spPr bwMode="auto">
            <a:xfrm>
              <a:off x="5461000" y="2530476"/>
              <a:ext cx="254000" cy="130175"/>
            </a:xfrm>
            <a:custGeom>
              <a:avLst/>
              <a:gdLst>
                <a:gd name="T0" fmla="*/ 104 w 115"/>
                <a:gd name="T1" fmla="*/ 2 h 59"/>
                <a:gd name="T2" fmla="*/ 10 w 115"/>
                <a:gd name="T3" fmla="*/ 38 h 59"/>
                <a:gd name="T4" fmla="*/ 17 w 115"/>
                <a:gd name="T5" fmla="*/ 54 h 59"/>
                <a:gd name="T6" fmla="*/ 108 w 115"/>
                <a:gd name="T7" fmla="*/ 14 h 59"/>
                <a:gd name="T8" fmla="*/ 104 w 115"/>
                <a:gd name="T9" fmla="*/ 2 h 59"/>
              </a:gdLst>
              <a:ahLst/>
              <a:cxnLst>
                <a:cxn ang="0">
                  <a:pos x="T0" y="T1"/>
                </a:cxn>
                <a:cxn ang="0">
                  <a:pos x="T2" y="T3"/>
                </a:cxn>
                <a:cxn ang="0">
                  <a:pos x="T4" y="T5"/>
                </a:cxn>
                <a:cxn ang="0">
                  <a:pos x="T6" y="T7"/>
                </a:cxn>
                <a:cxn ang="0">
                  <a:pos x="T8" y="T9"/>
                </a:cxn>
              </a:cxnLst>
              <a:rect l="0" t="0" r="r" b="b"/>
              <a:pathLst>
                <a:path w="115" h="59">
                  <a:moveTo>
                    <a:pt x="104" y="2"/>
                  </a:moveTo>
                  <a:cubicBezTo>
                    <a:pt x="72" y="10"/>
                    <a:pt x="40" y="24"/>
                    <a:pt x="10" y="38"/>
                  </a:cubicBezTo>
                  <a:cubicBezTo>
                    <a:pt x="0" y="41"/>
                    <a:pt x="5" y="59"/>
                    <a:pt x="17" y="54"/>
                  </a:cubicBezTo>
                  <a:cubicBezTo>
                    <a:pt x="47" y="41"/>
                    <a:pt x="79" y="29"/>
                    <a:pt x="108" y="14"/>
                  </a:cubicBezTo>
                  <a:cubicBezTo>
                    <a:pt x="115" y="11"/>
                    <a:pt x="112" y="0"/>
                    <a:pt x="104" y="2"/>
                  </a:cubicBezTo>
                  <a:close/>
                </a:path>
              </a:pathLst>
            </a:custGeom>
            <a:solidFill>
              <a:srgbClr val="3C3C3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sp>
          <p:nvSpPr>
            <p:cNvPr id="23" name="Freeform 14"/>
            <p:cNvSpPr/>
            <p:nvPr/>
          </p:nvSpPr>
          <p:spPr bwMode="auto">
            <a:xfrm>
              <a:off x="6804025" y="2552701"/>
              <a:ext cx="227012" cy="187325"/>
            </a:xfrm>
            <a:custGeom>
              <a:avLst/>
              <a:gdLst>
                <a:gd name="T0" fmla="*/ 98 w 103"/>
                <a:gd name="T1" fmla="*/ 71 h 85"/>
                <a:gd name="T2" fmla="*/ 21 w 103"/>
                <a:gd name="T3" fmla="*/ 6 h 85"/>
                <a:gd name="T4" fmla="*/ 11 w 103"/>
                <a:gd name="T5" fmla="*/ 20 h 85"/>
                <a:gd name="T6" fmla="*/ 90 w 103"/>
                <a:gd name="T7" fmla="*/ 81 h 85"/>
                <a:gd name="T8" fmla="*/ 98 w 103"/>
                <a:gd name="T9" fmla="*/ 71 h 85"/>
              </a:gdLst>
              <a:ahLst/>
              <a:cxnLst>
                <a:cxn ang="0">
                  <a:pos x="T0" y="T1"/>
                </a:cxn>
                <a:cxn ang="0">
                  <a:pos x="T2" y="T3"/>
                </a:cxn>
                <a:cxn ang="0">
                  <a:pos x="T4" y="T5"/>
                </a:cxn>
                <a:cxn ang="0">
                  <a:pos x="T6" y="T7"/>
                </a:cxn>
                <a:cxn ang="0">
                  <a:pos x="T8" y="T9"/>
                </a:cxn>
              </a:cxnLst>
              <a:rect l="0" t="0" r="r" b="b"/>
              <a:pathLst>
                <a:path w="103" h="85">
                  <a:moveTo>
                    <a:pt x="98" y="71"/>
                  </a:moveTo>
                  <a:cubicBezTo>
                    <a:pt x="75" y="47"/>
                    <a:pt x="48" y="26"/>
                    <a:pt x="21" y="6"/>
                  </a:cubicBezTo>
                  <a:cubicBezTo>
                    <a:pt x="13" y="0"/>
                    <a:pt x="0" y="12"/>
                    <a:pt x="11" y="20"/>
                  </a:cubicBezTo>
                  <a:cubicBezTo>
                    <a:pt x="37" y="40"/>
                    <a:pt x="62" y="63"/>
                    <a:pt x="90" y="81"/>
                  </a:cubicBezTo>
                  <a:cubicBezTo>
                    <a:pt x="96" y="85"/>
                    <a:pt x="103" y="77"/>
                    <a:pt x="98" y="71"/>
                  </a:cubicBezTo>
                  <a:close/>
                </a:path>
              </a:pathLst>
            </a:custGeom>
            <a:solidFill>
              <a:srgbClr val="3C3C3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sp>
          <p:nvSpPr>
            <p:cNvPr id="24" name="Freeform 15"/>
            <p:cNvSpPr/>
            <p:nvPr/>
          </p:nvSpPr>
          <p:spPr bwMode="auto">
            <a:xfrm>
              <a:off x="5045075" y="1385888"/>
              <a:ext cx="438150" cy="174625"/>
            </a:xfrm>
            <a:custGeom>
              <a:avLst/>
              <a:gdLst>
                <a:gd name="T0" fmla="*/ 194 w 199"/>
                <a:gd name="T1" fmla="*/ 68 h 79"/>
                <a:gd name="T2" fmla="*/ 116 w 199"/>
                <a:gd name="T3" fmla="*/ 37 h 79"/>
                <a:gd name="T4" fmla="*/ 15 w 199"/>
                <a:gd name="T5" fmla="*/ 4 h 79"/>
                <a:gd name="T6" fmla="*/ 10 w 199"/>
                <a:gd name="T7" fmla="*/ 20 h 79"/>
                <a:gd name="T8" fmla="*/ 105 w 199"/>
                <a:gd name="T9" fmla="*/ 51 h 79"/>
                <a:gd name="T10" fmla="*/ 188 w 199"/>
                <a:gd name="T11" fmla="*/ 77 h 79"/>
                <a:gd name="T12" fmla="*/ 194 w 199"/>
                <a:gd name="T13" fmla="*/ 68 h 79"/>
              </a:gdLst>
              <a:ahLst/>
              <a:cxnLst>
                <a:cxn ang="0">
                  <a:pos x="T0" y="T1"/>
                </a:cxn>
                <a:cxn ang="0">
                  <a:pos x="T2" y="T3"/>
                </a:cxn>
                <a:cxn ang="0">
                  <a:pos x="T4" y="T5"/>
                </a:cxn>
                <a:cxn ang="0">
                  <a:pos x="T6" y="T7"/>
                </a:cxn>
                <a:cxn ang="0">
                  <a:pos x="T8" y="T9"/>
                </a:cxn>
                <a:cxn ang="0">
                  <a:pos x="T10" y="T11"/>
                </a:cxn>
                <a:cxn ang="0">
                  <a:pos x="T12" y="T13"/>
                </a:cxn>
              </a:cxnLst>
              <a:rect l="0" t="0" r="r" b="b"/>
              <a:pathLst>
                <a:path w="199" h="79">
                  <a:moveTo>
                    <a:pt x="194" y="68"/>
                  </a:moveTo>
                  <a:cubicBezTo>
                    <a:pt x="174" y="49"/>
                    <a:pt x="143" y="43"/>
                    <a:pt x="116" y="37"/>
                  </a:cubicBezTo>
                  <a:cubicBezTo>
                    <a:pt x="82" y="28"/>
                    <a:pt x="49" y="16"/>
                    <a:pt x="15" y="4"/>
                  </a:cubicBezTo>
                  <a:cubicBezTo>
                    <a:pt x="5" y="0"/>
                    <a:pt x="0" y="16"/>
                    <a:pt x="10" y="20"/>
                  </a:cubicBezTo>
                  <a:cubicBezTo>
                    <a:pt x="39" y="34"/>
                    <a:pt x="72" y="43"/>
                    <a:pt x="105" y="51"/>
                  </a:cubicBezTo>
                  <a:cubicBezTo>
                    <a:pt x="134" y="58"/>
                    <a:pt x="160" y="68"/>
                    <a:pt x="188" y="77"/>
                  </a:cubicBezTo>
                  <a:cubicBezTo>
                    <a:pt x="193" y="79"/>
                    <a:pt x="199" y="72"/>
                    <a:pt x="194" y="68"/>
                  </a:cubicBezTo>
                  <a:close/>
                </a:path>
              </a:pathLst>
            </a:custGeom>
            <a:solidFill>
              <a:srgbClr val="3C3C3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sp>
          <p:nvSpPr>
            <p:cNvPr id="25" name="Freeform 16"/>
            <p:cNvSpPr/>
            <p:nvPr/>
          </p:nvSpPr>
          <p:spPr bwMode="auto">
            <a:xfrm>
              <a:off x="5940425" y="739776"/>
              <a:ext cx="133350" cy="431800"/>
            </a:xfrm>
            <a:custGeom>
              <a:avLst/>
              <a:gdLst>
                <a:gd name="T0" fmla="*/ 59 w 60"/>
                <a:gd name="T1" fmla="*/ 185 h 196"/>
                <a:gd name="T2" fmla="*/ 38 w 60"/>
                <a:gd name="T3" fmla="*/ 92 h 196"/>
                <a:gd name="T4" fmla="*/ 13 w 60"/>
                <a:gd name="T5" fmla="*/ 6 h 196"/>
                <a:gd name="T6" fmla="*/ 0 w 60"/>
                <a:gd name="T7" fmla="*/ 10 h 196"/>
                <a:gd name="T8" fmla="*/ 22 w 60"/>
                <a:gd name="T9" fmla="*/ 97 h 196"/>
                <a:gd name="T10" fmla="*/ 48 w 60"/>
                <a:gd name="T11" fmla="*/ 189 h 196"/>
                <a:gd name="T12" fmla="*/ 59 w 60"/>
                <a:gd name="T13" fmla="*/ 185 h 196"/>
              </a:gdLst>
              <a:ahLst/>
              <a:cxnLst>
                <a:cxn ang="0">
                  <a:pos x="T0" y="T1"/>
                </a:cxn>
                <a:cxn ang="0">
                  <a:pos x="T2" y="T3"/>
                </a:cxn>
                <a:cxn ang="0">
                  <a:pos x="T4" y="T5"/>
                </a:cxn>
                <a:cxn ang="0">
                  <a:pos x="T6" y="T7"/>
                </a:cxn>
                <a:cxn ang="0">
                  <a:pos x="T8" y="T9"/>
                </a:cxn>
                <a:cxn ang="0">
                  <a:pos x="T10" y="T11"/>
                </a:cxn>
                <a:cxn ang="0">
                  <a:pos x="T12" y="T13"/>
                </a:cxn>
              </a:cxnLst>
              <a:rect l="0" t="0" r="r" b="b"/>
              <a:pathLst>
                <a:path w="60" h="196">
                  <a:moveTo>
                    <a:pt x="59" y="185"/>
                  </a:moveTo>
                  <a:cubicBezTo>
                    <a:pt x="55" y="154"/>
                    <a:pt x="46" y="123"/>
                    <a:pt x="38" y="92"/>
                  </a:cubicBezTo>
                  <a:cubicBezTo>
                    <a:pt x="31" y="65"/>
                    <a:pt x="27" y="31"/>
                    <a:pt x="13" y="6"/>
                  </a:cubicBezTo>
                  <a:cubicBezTo>
                    <a:pt x="9" y="0"/>
                    <a:pt x="0" y="3"/>
                    <a:pt x="0" y="10"/>
                  </a:cubicBezTo>
                  <a:cubicBezTo>
                    <a:pt x="1" y="38"/>
                    <a:pt x="15" y="69"/>
                    <a:pt x="22" y="97"/>
                  </a:cubicBezTo>
                  <a:cubicBezTo>
                    <a:pt x="31" y="127"/>
                    <a:pt x="38" y="159"/>
                    <a:pt x="48" y="189"/>
                  </a:cubicBezTo>
                  <a:cubicBezTo>
                    <a:pt x="51" y="196"/>
                    <a:pt x="60" y="193"/>
                    <a:pt x="59" y="185"/>
                  </a:cubicBezTo>
                  <a:close/>
                </a:path>
              </a:pathLst>
            </a:custGeom>
            <a:solidFill>
              <a:srgbClr val="3C3C3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sp>
          <p:nvSpPr>
            <p:cNvPr id="26" name="Freeform 17"/>
            <p:cNvSpPr/>
            <p:nvPr/>
          </p:nvSpPr>
          <p:spPr bwMode="auto">
            <a:xfrm>
              <a:off x="6769100" y="808038"/>
              <a:ext cx="100012" cy="360362"/>
            </a:xfrm>
            <a:custGeom>
              <a:avLst/>
              <a:gdLst>
                <a:gd name="T0" fmla="*/ 31 w 45"/>
                <a:gd name="T1" fmla="*/ 7 h 163"/>
                <a:gd name="T2" fmla="*/ 14 w 45"/>
                <a:gd name="T3" fmla="*/ 81 h 163"/>
                <a:gd name="T4" fmla="*/ 1 w 45"/>
                <a:gd name="T5" fmla="*/ 156 h 163"/>
                <a:gd name="T6" fmla="*/ 11 w 45"/>
                <a:gd name="T7" fmla="*/ 158 h 163"/>
                <a:gd name="T8" fmla="*/ 30 w 45"/>
                <a:gd name="T9" fmla="*/ 82 h 163"/>
                <a:gd name="T10" fmla="*/ 45 w 45"/>
                <a:gd name="T11" fmla="*/ 10 h 163"/>
                <a:gd name="T12" fmla="*/ 31 w 45"/>
                <a:gd name="T13" fmla="*/ 7 h 163"/>
              </a:gdLst>
              <a:ahLst/>
              <a:cxnLst>
                <a:cxn ang="0">
                  <a:pos x="T0" y="T1"/>
                </a:cxn>
                <a:cxn ang="0">
                  <a:pos x="T2" y="T3"/>
                </a:cxn>
                <a:cxn ang="0">
                  <a:pos x="T4" y="T5"/>
                </a:cxn>
                <a:cxn ang="0">
                  <a:pos x="T6" y="T7"/>
                </a:cxn>
                <a:cxn ang="0">
                  <a:pos x="T8" y="T9"/>
                </a:cxn>
                <a:cxn ang="0">
                  <a:pos x="T10" y="T11"/>
                </a:cxn>
                <a:cxn ang="0">
                  <a:pos x="T12" y="T13"/>
                </a:cxn>
              </a:cxnLst>
              <a:rect l="0" t="0" r="r" b="b"/>
              <a:pathLst>
                <a:path w="45" h="163">
                  <a:moveTo>
                    <a:pt x="31" y="7"/>
                  </a:moveTo>
                  <a:cubicBezTo>
                    <a:pt x="22" y="30"/>
                    <a:pt x="19" y="57"/>
                    <a:pt x="14" y="81"/>
                  </a:cubicBezTo>
                  <a:cubicBezTo>
                    <a:pt x="9" y="106"/>
                    <a:pt x="4" y="131"/>
                    <a:pt x="1" y="156"/>
                  </a:cubicBezTo>
                  <a:cubicBezTo>
                    <a:pt x="0" y="163"/>
                    <a:pt x="10" y="163"/>
                    <a:pt x="11" y="158"/>
                  </a:cubicBezTo>
                  <a:cubicBezTo>
                    <a:pt x="18" y="133"/>
                    <a:pt x="24" y="107"/>
                    <a:pt x="30" y="82"/>
                  </a:cubicBezTo>
                  <a:cubicBezTo>
                    <a:pt x="35" y="58"/>
                    <a:pt x="44" y="34"/>
                    <a:pt x="45" y="10"/>
                  </a:cubicBezTo>
                  <a:cubicBezTo>
                    <a:pt x="45" y="3"/>
                    <a:pt x="34" y="0"/>
                    <a:pt x="31" y="7"/>
                  </a:cubicBezTo>
                  <a:close/>
                </a:path>
              </a:pathLst>
            </a:custGeom>
            <a:solidFill>
              <a:srgbClr val="3C3C3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sp>
          <p:nvSpPr>
            <p:cNvPr id="27" name="Freeform 18"/>
            <p:cNvSpPr/>
            <p:nvPr/>
          </p:nvSpPr>
          <p:spPr bwMode="auto">
            <a:xfrm>
              <a:off x="7153275" y="2155826"/>
              <a:ext cx="349250" cy="138112"/>
            </a:xfrm>
            <a:custGeom>
              <a:avLst/>
              <a:gdLst>
                <a:gd name="T0" fmla="*/ 6 w 159"/>
                <a:gd name="T1" fmla="*/ 14 h 63"/>
                <a:gd name="T2" fmla="*/ 78 w 159"/>
                <a:gd name="T3" fmla="*/ 40 h 63"/>
                <a:gd name="T4" fmla="*/ 151 w 159"/>
                <a:gd name="T5" fmla="*/ 62 h 63"/>
                <a:gd name="T6" fmla="*/ 154 w 159"/>
                <a:gd name="T7" fmla="*/ 51 h 63"/>
                <a:gd name="T8" fmla="*/ 80 w 159"/>
                <a:gd name="T9" fmla="*/ 24 h 63"/>
                <a:gd name="T10" fmla="*/ 11 w 159"/>
                <a:gd name="T11" fmla="*/ 1 h 63"/>
                <a:gd name="T12" fmla="*/ 6 w 159"/>
                <a:gd name="T13" fmla="*/ 14 h 63"/>
              </a:gdLst>
              <a:ahLst/>
              <a:cxnLst>
                <a:cxn ang="0">
                  <a:pos x="T0" y="T1"/>
                </a:cxn>
                <a:cxn ang="0">
                  <a:pos x="T2" y="T3"/>
                </a:cxn>
                <a:cxn ang="0">
                  <a:pos x="T4" y="T5"/>
                </a:cxn>
                <a:cxn ang="0">
                  <a:pos x="T6" y="T7"/>
                </a:cxn>
                <a:cxn ang="0">
                  <a:pos x="T8" y="T9"/>
                </a:cxn>
                <a:cxn ang="0">
                  <a:pos x="T10" y="T11"/>
                </a:cxn>
                <a:cxn ang="0">
                  <a:pos x="T12" y="T13"/>
                </a:cxn>
              </a:cxnLst>
              <a:rect l="0" t="0" r="r" b="b"/>
              <a:pathLst>
                <a:path w="159" h="63">
                  <a:moveTo>
                    <a:pt x="6" y="14"/>
                  </a:moveTo>
                  <a:cubicBezTo>
                    <a:pt x="28" y="26"/>
                    <a:pt x="54" y="32"/>
                    <a:pt x="78" y="40"/>
                  </a:cubicBezTo>
                  <a:cubicBezTo>
                    <a:pt x="102" y="48"/>
                    <a:pt x="127" y="56"/>
                    <a:pt x="151" y="62"/>
                  </a:cubicBezTo>
                  <a:cubicBezTo>
                    <a:pt x="157" y="63"/>
                    <a:pt x="159" y="54"/>
                    <a:pt x="154" y="51"/>
                  </a:cubicBezTo>
                  <a:cubicBezTo>
                    <a:pt x="130" y="41"/>
                    <a:pt x="105" y="33"/>
                    <a:pt x="80" y="24"/>
                  </a:cubicBezTo>
                  <a:cubicBezTo>
                    <a:pt x="58" y="16"/>
                    <a:pt x="35" y="5"/>
                    <a:pt x="11" y="1"/>
                  </a:cubicBezTo>
                  <a:cubicBezTo>
                    <a:pt x="5" y="0"/>
                    <a:pt x="0" y="10"/>
                    <a:pt x="6" y="14"/>
                  </a:cubicBezTo>
                  <a:close/>
                </a:path>
              </a:pathLst>
            </a:custGeom>
            <a:solidFill>
              <a:srgbClr val="3C3C3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sp>
          <p:nvSpPr>
            <p:cNvPr id="28" name="Freeform 19"/>
            <p:cNvSpPr/>
            <p:nvPr/>
          </p:nvSpPr>
          <p:spPr bwMode="auto">
            <a:xfrm>
              <a:off x="5091113" y="1998663"/>
              <a:ext cx="347662" cy="149225"/>
            </a:xfrm>
            <a:custGeom>
              <a:avLst/>
              <a:gdLst>
                <a:gd name="T0" fmla="*/ 10 w 158"/>
                <a:gd name="T1" fmla="*/ 67 h 68"/>
                <a:gd name="T2" fmla="*/ 82 w 158"/>
                <a:gd name="T3" fmla="*/ 41 h 68"/>
                <a:gd name="T4" fmla="*/ 152 w 158"/>
                <a:gd name="T5" fmla="*/ 11 h 68"/>
                <a:gd name="T6" fmla="*/ 148 w 158"/>
                <a:gd name="T7" fmla="*/ 1 h 68"/>
                <a:gd name="T8" fmla="*/ 74 w 158"/>
                <a:gd name="T9" fmla="*/ 27 h 68"/>
                <a:gd name="T10" fmla="*/ 6 w 158"/>
                <a:gd name="T11" fmla="*/ 53 h 68"/>
                <a:gd name="T12" fmla="*/ 10 w 158"/>
                <a:gd name="T13" fmla="*/ 67 h 68"/>
              </a:gdLst>
              <a:ahLst/>
              <a:cxnLst>
                <a:cxn ang="0">
                  <a:pos x="T0" y="T1"/>
                </a:cxn>
                <a:cxn ang="0">
                  <a:pos x="T2" y="T3"/>
                </a:cxn>
                <a:cxn ang="0">
                  <a:pos x="T4" y="T5"/>
                </a:cxn>
                <a:cxn ang="0">
                  <a:pos x="T6" y="T7"/>
                </a:cxn>
                <a:cxn ang="0">
                  <a:pos x="T8" y="T9"/>
                </a:cxn>
                <a:cxn ang="0">
                  <a:pos x="T10" y="T11"/>
                </a:cxn>
                <a:cxn ang="0">
                  <a:pos x="T12" y="T13"/>
                </a:cxn>
              </a:cxnLst>
              <a:rect l="0" t="0" r="r" b="b"/>
              <a:pathLst>
                <a:path w="158" h="68">
                  <a:moveTo>
                    <a:pt x="10" y="67"/>
                  </a:moveTo>
                  <a:cubicBezTo>
                    <a:pt x="34" y="62"/>
                    <a:pt x="59" y="50"/>
                    <a:pt x="82" y="41"/>
                  </a:cubicBezTo>
                  <a:cubicBezTo>
                    <a:pt x="106" y="32"/>
                    <a:pt x="129" y="22"/>
                    <a:pt x="152" y="11"/>
                  </a:cubicBezTo>
                  <a:cubicBezTo>
                    <a:pt x="158" y="8"/>
                    <a:pt x="153" y="0"/>
                    <a:pt x="148" y="1"/>
                  </a:cubicBezTo>
                  <a:cubicBezTo>
                    <a:pt x="123" y="9"/>
                    <a:pt x="98" y="18"/>
                    <a:pt x="74" y="27"/>
                  </a:cubicBezTo>
                  <a:cubicBezTo>
                    <a:pt x="51" y="35"/>
                    <a:pt x="26" y="41"/>
                    <a:pt x="6" y="53"/>
                  </a:cubicBezTo>
                  <a:cubicBezTo>
                    <a:pt x="0" y="57"/>
                    <a:pt x="3" y="68"/>
                    <a:pt x="10" y="67"/>
                  </a:cubicBezTo>
                  <a:close/>
                </a:path>
              </a:pathLst>
            </a:custGeom>
            <a:solidFill>
              <a:srgbClr val="3C3C3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sp>
          <p:nvSpPr>
            <p:cNvPr id="29" name="Freeform 20"/>
            <p:cNvSpPr/>
            <p:nvPr/>
          </p:nvSpPr>
          <p:spPr bwMode="auto">
            <a:xfrm>
              <a:off x="7153275" y="1323976"/>
              <a:ext cx="354012" cy="298450"/>
            </a:xfrm>
            <a:custGeom>
              <a:avLst/>
              <a:gdLst>
                <a:gd name="T0" fmla="*/ 144 w 161"/>
                <a:gd name="T1" fmla="*/ 6 h 135"/>
                <a:gd name="T2" fmla="*/ 77 w 161"/>
                <a:gd name="T3" fmla="*/ 67 h 135"/>
                <a:gd name="T4" fmla="*/ 6 w 161"/>
                <a:gd name="T5" fmla="*/ 123 h 135"/>
                <a:gd name="T6" fmla="*/ 12 w 161"/>
                <a:gd name="T7" fmla="*/ 132 h 135"/>
                <a:gd name="T8" fmla="*/ 149 w 161"/>
                <a:gd name="T9" fmla="*/ 25 h 135"/>
                <a:gd name="T10" fmla="*/ 152 w 161"/>
                <a:gd name="T11" fmla="*/ 23 h 135"/>
                <a:gd name="T12" fmla="*/ 155 w 161"/>
                <a:gd name="T13" fmla="*/ 19 h 135"/>
                <a:gd name="T14" fmla="*/ 144 w 161"/>
                <a:gd name="T15" fmla="*/ 6 h 13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1" h="135">
                  <a:moveTo>
                    <a:pt x="144" y="6"/>
                  </a:moveTo>
                  <a:cubicBezTo>
                    <a:pt x="122" y="27"/>
                    <a:pt x="100" y="48"/>
                    <a:pt x="77" y="67"/>
                  </a:cubicBezTo>
                  <a:cubicBezTo>
                    <a:pt x="54" y="86"/>
                    <a:pt x="29" y="104"/>
                    <a:pt x="6" y="123"/>
                  </a:cubicBezTo>
                  <a:cubicBezTo>
                    <a:pt x="0" y="127"/>
                    <a:pt x="6" y="135"/>
                    <a:pt x="12" y="132"/>
                  </a:cubicBezTo>
                  <a:cubicBezTo>
                    <a:pt x="62" y="104"/>
                    <a:pt x="109" y="65"/>
                    <a:pt x="149" y="25"/>
                  </a:cubicBezTo>
                  <a:cubicBezTo>
                    <a:pt x="150" y="24"/>
                    <a:pt x="151" y="24"/>
                    <a:pt x="152" y="23"/>
                  </a:cubicBezTo>
                  <a:cubicBezTo>
                    <a:pt x="153" y="21"/>
                    <a:pt x="154" y="20"/>
                    <a:pt x="155" y="19"/>
                  </a:cubicBezTo>
                  <a:cubicBezTo>
                    <a:pt x="161" y="11"/>
                    <a:pt x="151" y="0"/>
                    <a:pt x="144" y="6"/>
                  </a:cubicBezTo>
                  <a:close/>
                </a:path>
              </a:pathLst>
            </a:custGeom>
            <a:solidFill>
              <a:srgbClr val="3C3C3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grpSp>
    </p:spTree>
    <p:custDataLst>
      <p:tags r:id="rId2"/>
    </p:custData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2" presetClass="entr" presetSubtype="8" fill="hold" grpId="0"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wipe(left)">
                                      <p:cBhvr>
                                        <p:cTn id="13" dur="500"/>
                                        <p:tgtEl>
                                          <p:spTgt spid="7"/>
                                        </p:tgtEl>
                                      </p:cBhvr>
                                    </p:animEffect>
                                  </p:childTnLst>
                                </p:cTn>
                              </p:par>
                              <p:par>
                                <p:cTn id="14" presetID="2" presetClass="entr" presetSubtype="2" fill="hold" grpId="0" nodeType="withEffect">
                                  <p:stCondLst>
                                    <p:cond delay="0"/>
                                  </p:stCondLst>
                                  <p:iterate type="lt">
                                    <p:tmPct val="10000"/>
                                  </p:iterate>
                                  <p:childTnLst>
                                    <p:set>
                                      <p:cBhvr>
                                        <p:cTn id="15" dur="1" fill="hold">
                                          <p:stCondLst>
                                            <p:cond delay="0"/>
                                          </p:stCondLst>
                                        </p:cTn>
                                        <p:tgtEl>
                                          <p:spTgt spid="5"/>
                                        </p:tgtEl>
                                        <p:attrNameLst>
                                          <p:attrName>style.visibility</p:attrName>
                                        </p:attrNameLst>
                                      </p:cBhvr>
                                      <p:to>
                                        <p:strVal val="visible"/>
                                      </p:to>
                                    </p:set>
                                    <p:anim calcmode="lin" valueType="num">
                                      <p:cBhvr additive="base">
                                        <p:cTn id="16" dur="500" fill="hold"/>
                                        <p:tgtEl>
                                          <p:spTgt spid="5"/>
                                        </p:tgtEl>
                                        <p:attrNameLst>
                                          <p:attrName>ppt_x</p:attrName>
                                        </p:attrNameLst>
                                      </p:cBhvr>
                                      <p:tavLst>
                                        <p:tav tm="0">
                                          <p:val>
                                            <p:strVal val="1+#ppt_w/2"/>
                                          </p:val>
                                        </p:tav>
                                        <p:tav tm="100000">
                                          <p:val>
                                            <p:strVal val="#ppt_x"/>
                                          </p:val>
                                        </p:tav>
                                      </p:tavLst>
                                    </p:anim>
                                    <p:anim calcmode="lin" valueType="num">
                                      <p:cBhvr additive="base">
                                        <p:cTn id="17" dur="500" fill="hold"/>
                                        <p:tgtEl>
                                          <p:spTgt spid="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bldLvl="0" animBg="1"/>
    </p:bld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a:blip r:embed="rId1"/>
          <a:stretch>
            <a:fillRect/>
          </a:stretch>
        </a:blipFill>
        <a:effectLst/>
      </p:bgPr>
    </p:bg>
    <p:spTree>
      <p:nvGrpSpPr>
        <p:cNvPr id="1" name=""/>
        <p:cNvGrpSpPr/>
        <p:nvPr/>
      </p:nvGrpSpPr>
      <p:grpSpPr/>
      <p:sp>
        <p:nvSpPr>
          <p:cNvPr id="3" name="文本框 2"/>
          <p:cNvSpPr txBox="1"/>
          <p:nvPr/>
        </p:nvSpPr>
        <p:spPr>
          <a:xfrm>
            <a:off x="762000" y="476250"/>
            <a:ext cx="6096000" cy="460375"/>
          </a:xfrm>
          <a:prstGeom prst="rect">
            <a:avLst/>
          </a:prstGeom>
          <a:noFill/>
        </p:spPr>
        <p:txBody>
          <a:bodyPr wrap="square" rtlCol="0" anchor="t">
            <a:spAutoFit/>
          </a:bodyPr>
          <a:p>
            <a:r>
              <a:rPr lang="en-US" altLang="zh-CN" sz="2400">
                <a:sym typeface="+mn-ea"/>
              </a:rPr>
              <a:t>Subsequent key task arrangements</a:t>
            </a:r>
            <a:endParaRPr lang="en-US" altLang="zh-CN" sz="2400"/>
          </a:p>
        </p:txBody>
      </p:sp>
      <p:grpSp>
        <p:nvGrpSpPr>
          <p:cNvPr id="71" name="组合 70"/>
          <p:cNvGrpSpPr/>
          <p:nvPr>
            <p:custDataLst>
              <p:tags r:id="rId2"/>
            </p:custDataLst>
          </p:nvPr>
        </p:nvGrpSpPr>
        <p:grpSpPr>
          <a:xfrm>
            <a:off x="8725042" y="1769391"/>
            <a:ext cx="1457325" cy="1660525"/>
            <a:chOff x="9174163" y="1735138"/>
            <a:chExt cx="1457325" cy="1660525"/>
          </a:xfrm>
        </p:grpSpPr>
        <p:sp>
          <p:nvSpPr>
            <p:cNvPr id="72" name="Freeform 21"/>
            <p:cNvSpPr>
              <a:spLocks noEditPoints="1"/>
            </p:cNvSpPr>
            <p:nvPr>
              <p:custDataLst>
                <p:tags r:id="rId3"/>
              </p:custDataLst>
            </p:nvPr>
          </p:nvSpPr>
          <p:spPr bwMode="auto">
            <a:xfrm>
              <a:off x="9777413" y="3192463"/>
              <a:ext cx="215900" cy="150812"/>
            </a:xfrm>
            <a:custGeom>
              <a:avLst/>
              <a:gdLst>
                <a:gd name="T0" fmla="*/ 27 w 57"/>
                <a:gd name="T1" fmla="*/ 2 h 40"/>
                <a:gd name="T2" fmla="*/ 8 w 57"/>
                <a:gd name="T3" fmla="*/ 2 h 40"/>
                <a:gd name="T4" fmla="*/ 5 w 57"/>
                <a:gd name="T5" fmla="*/ 5 h 40"/>
                <a:gd name="T6" fmla="*/ 5 w 57"/>
                <a:gd name="T7" fmla="*/ 6 h 40"/>
                <a:gd name="T8" fmla="*/ 5 w 57"/>
                <a:gd name="T9" fmla="*/ 6 h 40"/>
                <a:gd name="T10" fmla="*/ 3 w 57"/>
                <a:gd name="T11" fmla="*/ 6 h 40"/>
                <a:gd name="T12" fmla="*/ 0 w 57"/>
                <a:gd name="T13" fmla="*/ 9 h 40"/>
                <a:gd name="T14" fmla="*/ 1 w 57"/>
                <a:gd name="T15" fmla="*/ 10 h 40"/>
                <a:gd name="T16" fmla="*/ 15 w 57"/>
                <a:gd name="T17" fmla="*/ 29 h 40"/>
                <a:gd name="T18" fmla="*/ 14 w 57"/>
                <a:gd name="T19" fmla="*/ 30 h 40"/>
                <a:gd name="T20" fmla="*/ 14 w 57"/>
                <a:gd name="T21" fmla="*/ 30 h 40"/>
                <a:gd name="T22" fmla="*/ 16 w 57"/>
                <a:gd name="T23" fmla="*/ 32 h 40"/>
                <a:gd name="T24" fmla="*/ 46 w 57"/>
                <a:gd name="T25" fmla="*/ 31 h 40"/>
                <a:gd name="T26" fmla="*/ 51 w 57"/>
                <a:gd name="T27" fmla="*/ 28 h 40"/>
                <a:gd name="T28" fmla="*/ 53 w 57"/>
                <a:gd name="T29" fmla="*/ 26 h 40"/>
                <a:gd name="T30" fmla="*/ 52 w 57"/>
                <a:gd name="T31" fmla="*/ 24 h 40"/>
                <a:gd name="T32" fmla="*/ 52 w 57"/>
                <a:gd name="T33" fmla="*/ 23 h 40"/>
                <a:gd name="T34" fmla="*/ 57 w 57"/>
                <a:gd name="T35" fmla="*/ 11 h 40"/>
                <a:gd name="T36" fmla="*/ 57 w 57"/>
                <a:gd name="T37" fmla="*/ 11 h 40"/>
                <a:gd name="T38" fmla="*/ 57 w 57"/>
                <a:gd name="T39" fmla="*/ 11 h 40"/>
                <a:gd name="T40" fmla="*/ 57 w 57"/>
                <a:gd name="T41" fmla="*/ 11 h 40"/>
                <a:gd name="T42" fmla="*/ 57 w 57"/>
                <a:gd name="T43" fmla="*/ 10 h 40"/>
                <a:gd name="T44" fmla="*/ 55 w 57"/>
                <a:gd name="T45" fmla="*/ 7 h 40"/>
                <a:gd name="T46" fmla="*/ 51 w 57"/>
                <a:gd name="T47" fmla="*/ 9 h 40"/>
                <a:gd name="T48" fmla="*/ 51 w 57"/>
                <a:gd name="T49" fmla="*/ 10 h 40"/>
                <a:gd name="T50" fmla="*/ 24 w 57"/>
                <a:gd name="T51" fmla="*/ 8 h 40"/>
                <a:gd name="T52" fmla="*/ 26 w 57"/>
                <a:gd name="T53" fmla="*/ 8 h 40"/>
                <a:gd name="T54" fmla="*/ 45 w 57"/>
                <a:gd name="T55" fmla="*/ 8 h 40"/>
                <a:gd name="T56" fmla="*/ 51 w 57"/>
                <a:gd name="T57" fmla="*/ 8 h 40"/>
                <a:gd name="T58" fmla="*/ 54 w 57"/>
                <a:gd name="T59" fmla="*/ 5 h 40"/>
                <a:gd name="T60" fmla="*/ 54 w 57"/>
                <a:gd name="T61" fmla="*/ 5 h 40"/>
                <a:gd name="T62" fmla="*/ 51 w 57"/>
                <a:gd name="T63" fmla="*/ 2 h 40"/>
                <a:gd name="T64" fmla="*/ 27 w 57"/>
                <a:gd name="T65" fmla="*/ 2 h 40"/>
                <a:gd name="T66" fmla="*/ 12 w 57"/>
                <a:gd name="T67" fmla="*/ 13 h 40"/>
                <a:gd name="T68" fmla="*/ 40 w 57"/>
                <a:gd name="T69" fmla="*/ 16 h 40"/>
                <a:gd name="T70" fmla="*/ 35 w 57"/>
                <a:gd name="T71" fmla="*/ 18 h 40"/>
                <a:gd name="T72" fmla="*/ 21 w 57"/>
                <a:gd name="T73" fmla="*/ 24 h 40"/>
                <a:gd name="T74" fmla="*/ 12 w 57"/>
                <a:gd name="T75" fmla="*/ 13 h 40"/>
                <a:gd name="T76" fmla="*/ 38 w 57"/>
                <a:gd name="T77" fmla="*/ 24 h 40"/>
                <a:gd name="T78" fmla="*/ 43 w 57"/>
                <a:gd name="T79" fmla="*/ 21 h 40"/>
                <a:gd name="T80" fmla="*/ 33 w 57"/>
                <a:gd name="T81" fmla="*/ 26 h 40"/>
                <a:gd name="T82" fmla="*/ 38 w 57"/>
                <a:gd name="T83" fmla="*/ 24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57" h="40">
                  <a:moveTo>
                    <a:pt x="27" y="2"/>
                  </a:moveTo>
                  <a:cubicBezTo>
                    <a:pt x="20" y="2"/>
                    <a:pt x="13" y="2"/>
                    <a:pt x="8" y="2"/>
                  </a:cubicBezTo>
                  <a:cubicBezTo>
                    <a:pt x="7" y="2"/>
                    <a:pt x="5" y="4"/>
                    <a:pt x="5" y="5"/>
                  </a:cubicBezTo>
                  <a:cubicBezTo>
                    <a:pt x="5" y="6"/>
                    <a:pt x="5" y="6"/>
                    <a:pt x="5" y="6"/>
                  </a:cubicBezTo>
                  <a:cubicBezTo>
                    <a:pt x="5" y="6"/>
                    <a:pt x="5" y="6"/>
                    <a:pt x="5" y="6"/>
                  </a:cubicBezTo>
                  <a:cubicBezTo>
                    <a:pt x="5" y="6"/>
                    <a:pt x="4" y="6"/>
                    <a:pt x="3" y="6"/>
                  </a:cubicBezTo>
                  <a:cubicBezTo>
                    <a:pt x="1" y="6"/>
                    <a:pt x="0" y="8"/>
                    <a:pt x="0" y="9"/>
                  </a:cubicBezTo>
                  <a:cubicBezTo>
                    <a:pt x="0" y="9"/>
                    <a:pt x="1" y="9"/>
                    <a:pt x="1" y="10"/>
                  </a:cubicBezTo>
                  <a:cubicBezTo>
                    <a:pt x="3" y="18"/>
                    <a:pt x="9" y="25"/>
                    <a:pt x="15" y="29"/>
                  </a:cubicBezTo>
                  <a:cubicBezTo>
                    <a:pt x="15" y="29"/>
                    <a:pt x="14" y="29"/>
                    <a:pt x="14" y="30"/>
                  </a:cubicBezTo>
                  <a:cubicBezTo>
                    <a:pt x="14" y="30"/>
                    <a:pt x="14" y="30"/>
                    <a:pt x="14" y="30"/>
                  </a:cubicBezTo>
                  <a:cubicBezTo>
                    <a:pt x="14" y="31"/>
                    <a:pt x="15" y="32"/>
                    <a:pt x="16" y="32"/>
                  </a:cubicBezTo>
                  <a:cubicBezTo>
                    <a:pt x="28" y="40"/>
                    <a:pt x="36" y="36"/>
                    <a:pt x="46" y="31"/>
                  </a:cubicBezTo>
                  <a:cubicBezTo>
                    <a:pt x="51" y="28"/>
                    <a:pt x="51" y="28"/>
                    <a:pt x="51" y="28"/>
                  </a:cubicBezTo>
                  <a:cubicBezTo>
                    <a:pt x="52" y="28"/>
                    <a:pt x="53" y="27"/>
                    <a:pt x="53" y="26"/>
                  </a:cubicBezTo>
                  <a:cubicBezTo>
                    <a:pt x="53" y="25"/>
                    <a:pt x="53" y="25"/>
                    <a:pt x="52" y="24"/>
                  </a:cubicBezTo>
                  <a:cubicBezTo>
                    <a:pt x="52" y="24"/>
                    <a:pt x="52" y="24"/>
                    <a:pt x="52" y="23"/>
                  </a:cubicBezTo>
                  <a:cubicBezTo>
                    <a:pt x="54" y="20"/>
                    <a:pt x="56" y="16"/>
                    <a:pt x="57" y="11"/>
                  </a:cubicBezTo>
                  <a:cubicBezTo>
                    <a:pt x="57" y="11"/>
                    <a:pt x="57" y="11"/>
                    <a:pt x="57" y="11"/>
                  </a:cubicBezTo>
                  <a:cubicBezTo>
                    <a:pt x="57" y="11"/>
                    <a:pt x="57" y="11"/>
                    <a:pt x="57" y="11"/>
                  </a:cubicBezTo>
                  <a:cubicBezTo>
                    <a:pt x="57" y="11"/>
                    <a:pt x="57" y="11"/>
                    <a:pt x="57" y="11"/>
                  </a:cubicBezTo>
                  <a:cubicBezTo>
                    <a:pt x="57" y="11"/>
                    <a:pt x="57" y="10"/>
                    <a:pt x="57" y="10"/>
                  </a:cubicBezTo>
                  <a:cubicBezTo>
                    <a:pt x="57" y="9"/>
                    <a:pt x="57" y="7"/>
                    <a:pt x="55" y="7"/>
                  </a:cubicBezTo>
                  <a:cubicBezTo>
                    <a:pt x="54" y="7"/>
                    <a:pt x="52" y="8"/>
                    <a:pt x="51" y="9"/>
                  </a:cubicBezTo>
                  <a:cubicBezTo>
                    <a:pt x="51" y="9"/>
                    <a:pt x="51" y="9"/>
                    <a:pt x="51" y="10"/>
                  </a:cubicBezTo>
                  <a:cubicBezTo>
                    <a:pt x="43" y="10"/>
                    <a:pt x="34" y="9"/>
                    <a:pt x="24" y="8"/>
                  </a:cubicBezTo>
                  <a:cubicBezTo>
                    <a:pt x="25" y="8"/>
                    <a:pt x="26" y="8"/>
                    <a:pt x="26" y="8"/>
                  </a:cubicBezTo>
                  <a:cubicBezTo>
                    <a:pt x="33" y="8"/>
                    <a:pt x="40" y="8"/>
                    <a:pt x="45" y="8"/>
                  </a:cubicBezTo>
                  <a:cubicBezTo>
                    <a:pt x="51" y="8"/>
                    <a:pt x="51" y="8"/>
                    <a:pt x="51" y="8"/>
                  </a:cubicBezTo>
                  <a:cubicBezTo>
                    <a:pt x="52" y="8"/>
                    <a:pt x="53" y="6"/>
                    <a:pt x="54" y="5"/>
                  </a:cubicBezTo>
                  <a:cubicBezTo>
                    <a:pt x="54" y="5"/>
                    <a:pt x="54" y="5"/>
                    <a:pt x="54" y="5"/>
                  </a:cubicBezTo>
                  <a:cubicBezTo>
                    <a:pt x="54" y="3"/>
                    <a:pt x="52" y="2"/>
                    <a:pt x="51" y="2"/>
                  </a:cubicBezTo>
                  <a:cubicBezTo>
                    <a:pt x="43" y="0"/>
                    <a:pt x="34" y="1"/>
                    <a:pt x="27" y="2"/>
                  </a:cubicBezTo>
                  <a:close/>
                  <a:moveTo>
                    <a:pt x="12" y="13"/>
                  </a:moveTo>
                  <a:cubicBezTo>
                    <a:pt x="23" y="14"/>
                    <a:pt x="31" y="15"/>
                    <a:pt x="40" y="16"/>
                  </a:cubicBezTo>
                  <a:cubicBezTo>
                    <a:pt x="38" y="17"/>
                    <a:pt x="35" y="18"/>
                    <a:pt x="35" y="18"/>
                  </a:cubicBezTo>
                  <a:cubicBezTo>
                    <a:pt x="31" y="20"/>
                    <a:pt x="26" y="22"/>
                    <a:pt x="21" y="24"/>
                  </a:cubicBezTo>
                  <a:cubicBezTo>
                    <a:pt x="17" y="22"/>
                    <a:pt x="14" y="18"/>
                    <a:pt x="12" y="13"/>
                  </a:cubicBezTo>
                  <a:close/>
                  <a:moveTo>
                    <a:pt x="38" y="24"/>
                  </a:moveTo>
                  <a:cubicBezTo>
                    <a:pt x="38" y="24"/>
                    <a:pt x="41" y="22"/>
                    <a:pt x="43" y="21"/>
                  </a:cubicBezTo>
                  <a:cubicBezTo>
                    <a:pt x="40" y="24"/>
                    <a:pt x="37" y="25"/>
                    <a:pt x="33" y="26"/>
                  </a:cubicBezTo>
                  <a:cubicBezTo>
                    <a:pt x="35" y="25"/>
                    <a:pt x="36" y="24"/>
                    <a:pt x="38" y="24"/>
                  </a:cubicBezTo>
                  <a:close/>
                </a:path>
              </a:pathLst>
            </a:custGeom>
            <a:noFill/>
            <a:ln w="9525">
              <a:solidFill>
                <a:srgbClr val="000000"/>
              </a:solidFill>
              <a:round/>
            </a:ln>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73" name="Freeform 22"/>
            <p:cNvSpPr>
              <a:spLocks noEditPoints="1"/>
            </p:cNvSpPr>
            <p:nvPr>
              <p:custDataLst>
                <p:tags r:id="rId4"/>
              </p:custDataLst>
            </p:nvPr>
          </p:nvSpPr>
          <p:spPr bwMode="auto">
            <a:xfrm>
              <a:off x="9725026" y="2573338"/>
              <a:ext cx="449263" cy="90487"/>
            </a:xfrm>
            <a:custGeom>
              <a:avLst/>
              <a:gdLst>
                <a:gd name="T0" fmla="*/ 36 w 119"/>
                <a:gd name="T1" fmla="*/ 1 h 24"/>
                <a:gd name="T2" fmla="*/ 35 w 119"/>
                <a:gd name="T3" fmla="*/ 4 h 24"/>
                <a:gd name="T4" fmla="*/ 35 w 119"/>
                <a:gd name="T5" fmla="*/ 5 h 24"/>
                <a:gd name="T6" fmla="*/ 38 w 119"/>
                <a:gd name="T7" fmla="*/ 8 h 24"/>
                <a:gd name="T8" fmla="*/ 36 w 119"/>
                <a:gd name="T9" fmla="*/ 8 h 24"/>
                <a:gd name="T10" fmla="*/ 28 w 119"/>
                <a:gd name="T11" fmla="*/ 7 h 24"/>
                <a:gd name="T12" fmla="*/ 4 w 119"/>
                <a:gd name="T13" fmla="*/ 9 h 24"/>
                <a:gd name="T14" fmla="*/ 2 w 119"/>
                <a:gd name="T15" fmla="*/ 12 h 24"/>
                <a:gd name="T16" fmla="*/ 2 w 119"/>
                <a:gd name="T17" fmla="*/ 13 h 24"/>
                <a:gd name="T18" fmla="*/ 2 w 119"/>
                <a:gd name="T19" fmla="*/ 13 h 24"/>
                <a:gd name="T20" fmla="*/ 0 w 119"/>
                <a:gd name="T21" fmla="*/ 16 h 24"/>
                <a:gd name="T22" fmla="*/ 0 w 119"/>
                <a:gd name="T23" fmla="*/ 16 h 24"/>
                <a:gd name="T24" fmla="*/ 4 w 119"/>
                <a:gd name="T25" fmla="*/ 19 h 24"/>
                <a:gd name="T26" fmla="*/ 4 w 119"/>
                <a:gd name="T27" fmla="*/ 19 h 24"/>
                <a:gd name="T28" fmla="*/ 36 w 119"/>
                <a:gd name="T29" fmla="*/ 20 h 24"/>
                <a:gd name="T30" fmla="*/ 116 w 119"/>
                <a:gd name="T31" fmla="*/ 17 h 24"/>
                <a:gd name="T32" fmla="*/ 118 w 119"/>
                <a:gd name="T33" fmla="*/ 13 h 24"/>
                <a:gd name="T34" fmla="*/ 115 w 119"/>
                <a:gd name="T35" fmla="*/ 10 h 24"/>
                <a:gd name="T36" fmla="*/ 93 w 119"/>
                <a:gd name="T37" fmla="*/ 10 h 24"/>
                <a:gd name="T38" fmla="*/ 94 w 119"/>
                <a:gd name="T39" fmla="*/ 10 h 24"/>
                <a:gd name="T40" fmla="*/ 96 w 119"/>
                <a:gd name="T41" fmla="*/ 7 h 24"/>
                <a:gd name="T42" fmla="*/ 95 w 119"/>
                <a:gd name="T43" fmla="*/ 7 h 24"/>
                <a:gd name="T44" fmla="*/ 92 w 119"/>
                <a:gd name="T45" fmla="*/ 4 h 24"/>
                <a:gd name="T46" fmla="*/ 75 w 119"/>
                <a:gd name="T47" fmla="*/ 6 h 24"/>
                <a:gd name="T48" fmla="*/ 62 w 119"/>
                <a:gd name="T49" fmla="*/ 7 h 24"/>
                <a:gd name="T50" fmla="*/ 41 w 119"/>
                <a:gd name="T51" fmla="*/ 2 h 24"/>
                <a:gd name="T52" fmla="*/ 41 w 119"/>
                <a:gd name="T53" fmla="*/ 4 h 24"/>
                <a:gd name="T54" fmla="*/ 41 w 119"/>
                <a:gd name="T55" fmla="*/ 5 h 24"/>
                <a:gd name="T56" fmla="*/ 40 w 119"/>
                <a:gd name="T57" fmla="*/ 1 h 24"/>
                <a:gd name="T58" fmla="*/ 36 w 119"/>
                <a:gd name="T59" fmla="*/ 1 h 24"/>
                <a:gd name="T60" fmla="*/ 21 w 119"/>
                <a:gd name="T61" fmla="*/ 13 h 24"/>
                <a:gd name="T62" fmla="*/ 13 w 119"/>
                <a:gd name="T63" fmla="*/ 13 h 24"/>
                <a:gd name="T64" fmla="*/ 21 w 119"/>
                <a:gd name="T65" fmla="*/ 13 h 24"/>
                <a:gd name="T66" fmla="*/ 78 w 119"/>
                <a:gd name="T67" fmla="*/ 15 h 24"/>
                <a:gd name="T68" fmla="*/ 80 w 119"/>
                <a:gd name="T69" fmla="*/ 16 h 24"/>
                <a:gd name="T70" fmla="*/ 76 w 119"/>
                <a:gd name="T71" fmla="*/ 16 h 24"/>
                <a:gd name="T72" fmla="*/ 78 w 119"/>
                <a:gd name="T73" fmla="*/ 15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19" h="24">
                  <a:moveTo>
                    <a:pt x="36" y="1"/>
                  </a:moveTo>
                  <a:cubicBezTo>
                    <a:pt x="36" y="2"/>
                    <a:pt x="35" y="3"/>
                    <a:pt x="35" y="4"/>
                  </a:cubicBezTo>
                  <a:cubicBezTo>
                    <a:pt x="35" y="4"/>
                    <a:pt x="35" y="5"/>
                    <a:pt x="35" y="5"/>
                  </a:cubicBezTo>
                  <a:cubicBezTo>
                    <a:pt x="36" y="6"/>
                    <a:pt x="36" y="7"/>
                    <a:pt x="38" y="8"/>
                  </a:cubicBezTo>
                  <a:cubicBezTo>
                    <a:pt x="38" y="8"/>
                    <a:pt x="37" y="8"/>
                    <a:pt x="36" y="8"/>
                  </a:cubicBezTo>
                  <a:cubicBezTo>
                    <a:pt x="28" y="7"/>
                    <a:pt x="28" y="7"/>
                    <a:pt x="28" y="7"/>
                  </a:cubicBezTo>
                  <a:cubicBezTo>
                    <a:pt x="19" y="6"/>
                    <a:pt x="10" y="5"/>
                    <a:pt x="4" y="9"/>
                  </a:cubicBezTo>
                  <a:cubicBezTo>
                    <a:pt x="3" y="9"/>
                    <a:pt x="2" y="10"/>
                    <a:pt x="2" y="12"/>
                  </a:cubicBezTo>
                  <a:cubicBezTo>
                    <a:pt x="2" y="12"/>
                    <a:pt x="2" y="13"/>
                    <a:pt x="2" y="13"/>
                  </a:cubicBezTo>
                  <a:cubicBezTo>
                    <a:pt x="2" y="13"/>
                    <a:pt x="2" y="13"/>
                    <a:pt x="2" y="13"/>
                  </a:cubicBezTo>
                  <a:cubicBezTo>
                    <a:pt x="1" y="14"/>
                    <a:pt x="0" y="15"/>
                    <a:pt x="0" y="16"/>
                  </a:cubicBezTo>
                  <a:cubicBezTo>
                    <a:pt x="0" y="16"/>
                    <a:pt x="0" y="16"/>
                    <a:pt x="0" y="16"/>
                  </a:cubicBezTo>
                  <a:cubicBezTo>
                    <a:pt x="0" y="18"/>
                    <a:pt x="2" y="19"/>
                    <a:pt x="4" y="19"/>
                  </a:cubicBezTo>
                  <a:cubicBezTo>
                    <a:pt x="4" y="19"/>
                    <a:pt x="4" y="19"/>
                    <a:pt x="4" y="19"/>
                  </a:cubicBezTo>
                  <a:cubicBezTo>
                    <a:pt x="14" y="19"/>
                    <a:pt x="25" y="20"/>
                    <a:pt x="36" y="20"/>
                  </a:cubicBezTo>
                  <a:cubicBezTo>
                    <a:pt x="64" y="22"/>
                    <a:pt x="92" y="24"/>
                    <a:pt x="116" y="17"/>
                  </a:cubicBezTo>
                  <a:cubicBezTo>
                    <a:pt x="118" y="16"/>
                    <a:pt x="119" y="15"/>
                    <a:pt x="118" y="13"/>
                  </a:cubicBezTo>
                  <a:cubicBezTo>
                    <a:pt x="118" y="12"/>
                    <a:pt x="117" y="10"/>
                    <a:pt x="115" y="10"/>
                  </a:cubicBezTo>
                  <a:cubicBezTo>
                    <a:pt x="108" y="11"/>
                    <a:pt x="100" y="11"/>
                    <a:pt x="93" y="10"/>
                  </a:cubicBezTo>
                  <a:cubicBezTo>
                    <a:pt x="93" y="10"/>
                    <a:pt x="93" y="10"/>
                    <a:pt x="94" y="10"/>
                  </a:cubicBezTo>
                  <a:cubicBezTo>
                    <a:pt x="95" y="10"/>
                    <a:pt x="96" y="9"/>
                    <a:pt x="96" y="7"/>
                  </a:cubicBezTo>
                  <a:cubicBezTo>
                    <a:pt x="96" y="7"/>
                    <a:pt x="95" y="7"/>
                    <a:pt x="95" y="7"/>
                  </a:cubicBezTo>
                  <a:cubicBezTo>
                    <a:pt x="95" y="5"/>
                    <a:pt x="94" y="4"/>
                    <a:pt x="92" y="4"/>
                  </a:cubicBezTo>
                  <a:cubicBezTo>
                    <a:pt x="75" y="6"/>
                    <a:pt x="75" y="6"/>
                    <a:pt x="75" y="6"/>
                  </a:cubicBezTo>
                  <a:cubicBezTo>
                    <a:pt x="71" y="6"/>
                    <a:pt x="66" y="7"/>
                    <a:pt x="62" y="7"/>
                  </a:cubicBezTo>
                  <a:cubicBezTo>
                    <a:pt x="45" y="4"/>
                    <a:pt x="41" y="3"/>
                    <a:pt x="41" y="2"/>
                  </a:cubicBezTo>
                  <a:cubicBezTo>
                    <a:pt x="41" y="4"/>
                    <a:pt x="41" y="4"/>
                    <a:pt x="41" y="4"/>
                  </a:cubicBezTo>
                  <a:cubicBezTo>
                    <a:pt x="41" y="5"/>
                    <a:pt x="41" y="5"/>
                    <a:pt x="41" y="5"/>
                  </a:cubicBezTo>
                  <a:cubicBezTo>
                    <a:pt x="41" y="4"/>
                    <a:pt x="41" y="2"/>
                    <a:pt x="40" y="1"/>
                  </a:cubicBezTo>
                  <a:cubicBezTo>
                    <a:pt x="38" y="0"/>
                    <a:pt x="37" y="0"/>
                    <a:pt x="36" y="1"/>
                  </a:cubicBezTo>
                  <a:close/>
                  <a:moveTo>
                    <a:pt x="21" y="13"/>
                  </a:moveTo>
                  <a:cubicBezTo>
                    <a:pt x="21" y="13"/>
                    <a:pt x="17" y="13"/>
                    <a:pt x="13" y="13"/>
                  </a:cubicBezTo>
                  <a:cubicBezTo>
                    <a:pt x="15" y="13"/>
                    <a:pt x="18" y="13"/>
                    <a:pt x="21" y="13"/>
                  </a:cubicBezTo>
                  <a:close/>
                  <a:moveTo>
                    <a:pt x="78" y="15"/>
                  </a:moveTo>
                  <a:cubicBezTo>
                    <a:pt x="78" y="16"/>
                    <a:pt x="79" y="16"/>
                    <a:pt x="80" y="16"/>
                  </a:cubicBezTo>
                  <a:cubicBezTo>
                    <a:pt x="79" y="16"/>
                    <a:pt x="78" y="16"/>
                    <a:pt x="76" y="16"/>
                  </a:cubicBezTo>
                  <a:cubicBezTo>
                    <a:pt x="77" y="16"/>
                    <a:pt x="77" y="16"/>
                    <a:pt x="78" y="15"/>
                  </a:cubicBezTo>
                  <a:close/>
                </a:path>
              </a:pathLst>
            </a:custGeom>
            <a:noFill/>
            <a:ln w="9525">
              <a:solidFill>
                <a:srgbClr val="000000"/>
              </a:solidFill>
              <a:round/>
            </a:ln>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74" name="Freeform 25"/>
            <p:cNvSpPr>
              <a:spLocks noEditPoints="1"/>
            </p:cNvSpPr>
            <p:nvPr>
              <p:custDataLst>
                <p:tags r:id="rId5"/>
              </p:custDataLst>
            </p:nvPr>
          </p:nvSpPr>
          <p:spPr bwMode="auto">
            <a:xfrm>
              <a:off x="9337040" y="2874963"/>
              <a:ext cx="1188719" cy="260350"/>
            </a:xfrm>
            <a:custGeom>
              <a:avLst/>
              <a:gdLst>
                <a:gd name="T0" fmla="*/ 30 w 342"/>
                <a:gd name="T1" fmla="*/ 4 h 54"/>
                <a:gd name="T2" fmla="*/ 28 w 342"/>
                <a:gd name="T3" fmla="*/ 6 h 54"/>
                <a:gd name="T4" fmla="*/ 21 w 342"/>
                <a:gd name="T5" fmla="*/ 6 h 54"/>
                <a:gd name="T6" fmla="*/ 14 w 342"/>
                <a:gd name="T7" fmla="*/ 6 h 54"/>
                <a:gd name="T8" fmla="*/ 14 w 342"/>
                <a:gd name="T9" fmla="*/ 6 h 54"/>
                <a:gd name="T10" fmla="*/ 11 w 342"/>
                <a:gd name="T11" fmla="*/ 9 h 54"/>
                <a:gd name="T12" fmla="*/ 11 w 342"/>
                <a:gd name="T13" fmla="*/ 9 h 54"/>
                <a:gd name="T14" fmla="*/ 14 w 342"/>
                <a:gd name="T15" fmla="*/ 12 h 54"/>
                <a:gd name="T16" fmla="*/ 2 w 342"/>
                <a:gd name="T17" fmla="*/ 14 h 54"/>
                <a:gd name="T18" fmla="*/ 0 w 342"/>
                <a:gd name="T19" fmla="*/ 17 h 54"/>
                <a:gd name="T20" fmla="*/ 0 w 342"/>
                <a:gd name="T21" fmla="*/ 18 h 54"/>
                <a:gd name="T22" fmla="*/ 4 w 342"/>
                <a:gd name="T23" fmla="*/ 20 h 54"/>
                <a:gd name="T24" fmla="*/ 39 w 342"/>
                <a:gd name="T25" fmla="*/ 16 h 54"/>
                <a:gd name="T26" fmla="*/ 76 w 342"/>
                <a:gd name="T27" fmla="*/ 23 h 54"/>
                <a:gd name="T28" fmla="*/ 87 w 342"/>
                <a:gd name="T29" fmla="*/ 25 h 54"/>
                <a:gd name="T30" fmla="*/ 160 w 342"/>
                <a:gd name="T31" fmla="*/ 33 h 54"/>
                <a:gd name="T32" fmla="*/ 217 w 342"/>
                <a:gd name="T33" fmla="*/ 44 h 54"/>
                <a:gd name="T34" fmla="*/ 339 w 342"/>
                <a:gd name="T35" fmla="*/ 54 h 54"/>
                <a:gd name="T36" fmla="*/ 342 w 342"/>
                <a:gd name="T37" fmla="*/ 51 h 54"/>
                <a:gd name="T38" fmla="*/ 342 w 342"/>
                <a:gd name="T39" fmla="*/ 51 h 54"/>
                <a:gd name="T40" fmla="*/ 340 w 342"/>
                <a:gd name="T41" fmla="*/ 48 h 54"/>
                <a:gd name="T42" fmla="*/ 321 w 342"/>
                <a:gd name="T43" fmla="*/ 45 h 54"/>
                <a:gd name="T44" fmla="*/ 319 w 342"/>
                <a:gd name="T45" fmla="*/ 44 h 54"/>
                <a:gd name="T46" fmla="*/ 313 w 342"/>
                <a:gd name="T47" fmla="*/ 44 h 54"/>
                <a:gd name="T48" fmla="*/ 301 w 342"/>
                <a:gd name="T49" fmla="*/ 42 h 54"/>
                <a:gd name="T50" fmla="*/ 268 w 342"/>
                <a:gd name="T51" fmla="*/ 37 h 54"/>
                <a:gd name="T52" fmla="*/ 335 w 342"/>
                <a:gd name="T53" fmla="*/ 33 h 54"/>
                <a:gd name="T54" fmla="*/ 337 w 342"/>
                <a:gd name="T55" fmla="*/ 30 h 54"/>
                <a:gd name="T56" fmla="*/ 337 w 342"/>
                <a:gd name="T57" fmla="*/ 29 h 54"/>
                <a:gd name="T58" fmla="*/ 334 w 342"/>
                <a:gd name="T59" fmla="*/ 27 h 54"/>
                <a:gd name="T60" fmla="*/ 205 w 342"/>
                <a:gd name="T61" fmla="*/ 18 h 54"/>
                <a:gd name="T62" fmla="*/ 156 w 342"/>
                <a:gd name="T63" fmla="*/ 11 h 54"/>
                <a:gd name="T64" fmla="*/ 120 w 342"/>
                <a:gd name="T65" fmla="*/ 7 h 54"/>
                <a:gd name="T66" fmla="*/ 30 w 342"/>
                <a:gd name="T67" fmla="*/ 4 h 54"/>
                <a:gd name="T68" fmla="*/ 106 w 342"/>
                <a:gd name="T69" fmla="*/ 15 h 54"/>
                <a:gd name="T70" fmla="*/ 184 w 342"/>
                <a:gd name="T71" fmla="*/ 23 h 54"/>
                <a:gd name="T72" fmla="*/ 204 w 342"/>
                <a:gd name="T73" fmla="*/ 25 h 54"/>
                <a:gd name="T74" fmla="*/ 215 w 342"/>
                <a:gd name="T75" fmla="*/ 27 h 54"/>
                <a:gd name="T76" fmla="*/ 252 w 342"/>
                <a:gd name="T77" fmla="*/ 34 h 54"/>
                <a:gd name="T78" fmla="*/ 143 w 342"/>
                <a:gd name="T79" fmla="*/ 21 h 54"/>
                <a:gd name="T80" fmla="*/ 129 w 342"/>
                <a:gd name="T81" fmla="*/ 19 h 54"/>
                <a:gd name="T82" fmla="*/ 106 w 342"/>
                <a:gd name="T83" fmla="*/ 15 h 54"/>
                <a:gd name="T84" fmla="*/ 271 w 342"/>
                <a:gd name="T85" fmla="*/ 31 h 54"/>
                <a:gd name="T86" fmla="*/ 307 w 342"/>
                <a:gd name="T87" fmla="*/ 32 h 54"/>
                <a:gd name="T88" fmla="*/ 271 w 342"/>
                <a:gd name="T89" fmla="*/ 31 h 54"/>
                <a:gd name="T90" fmla="*/ 217 w 342"/>
                <a:gd name="T91" fmla="*/ 38 h 54"/>
                <a:gd name="T92" fmla="*/ 217 w 342"/>
                <a:gd name="T93" fmla="*/ 38 h 54"/>
                <a:gd name="T94" fmla="*/ 238 w 342"/>
                <a:gd name="T95" fmla="*/ 41 h 54"/>
                <a:gd name="T96" fmla="*/ 217 w 342"/>
                <a:gd name="T97" fmla="*/ 38 h 54"/>
                <a:gd name="T98" fmla="*/ 14 w 342"/>
                <a:gd name="T99" fmla="*/ 6 h 54"/>
                <a:gd name="T100" fmla="*/ 14 w 342"/>
                <a:gd name="T101" fmla="*/ 6 h 54"/>
                <a:gd name="T102" fmla="*/ 14 w 342"/>
                <a:gd name="T103" fmla="*/ 6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342" h="54">
                  <a:moveTo>
                    <a:pt x="30" y="4"/>
                  </a:moveTo>
                  <a:cubicBezTo>
                    <a:pt x="29" y="4"/>
                    <a:pt x="28" y="5"/>
                    <a:pt x="28" y="6"/>
                  </a:cubicBezTo>
                  <a:cubicBezTo>
                    <a:pt x="26" y="6"/>
                    <a:pt x="23" y="6"/>
                    <a:pt x="21" y="6"/>
                  </a:cubicBezTo>
                  <a:cubicBezTo>
                    <a:pt x="19" y="6"/>
                    <a:pt x="16" y="6"/>
                    <a:pt x="14" y="6"/>
                  </a:cubicBezTo>
                  <a:cubicBezTo>
                    <a:pt x="14" y="6"/>
                    <a:pt x="14" y="6"/>
                    <a:pt x="14" y="6"/>
                  </a:cubicBezTo>
                  <a:cubicBezTo>
                    <a:pt x="12" y="6"/>
                    <a:pt x="11" y="7"/>
                    <a:pt x="11" y="9"/>
                  </a:cubicBezTo>
                  <a:cubicBezTo>
                    <a:pt x="11" y="9"/>
                    <a:pt x="11" y="9"/>
                    <a:pt x="11" y="9"/>
                  </a:cubicBezTo>
                  <a:cubicBezTo>
                    <a:pt x="11" y="11"/>
                    <a:pt x="12" y="12"/>
                    <a:pt x="14" y="12"/>
                  </a:cubicBezTo>
                  <a:cubicBezTo>
                    <a:pt x="10" y="13"/>
                    <a:pt x="6" y="13"/>
                    <a:pt x="2" y="14"/>
                  </a:cubicBezTo>
                  <a:cubicBezTo>
                    <a:pt x="1" y="15"/>
                    <a:pt x="0" y="16"/>
                    <a:pt x="0" y="17"/>
                  </a:cubicBezTo>
                  <a:cubicBezTo>
                    <a:pt x="0" y="18"/>
                    <a:pt x="0" y="18"/>
                    <a:pt x="0" y="18"/>
                  </a:cubicBezTo>
                  <a:cubicBezTo>
                    <a:pt x="0" y="20"/>
                    <a:pt x="2" y="21"/>
                    <a:pt x="4" y="20"/>
                  </a:cubicBezTo>
                  <a:cubicBezTo>
                    <a:pt x="15" y="17"/>
                    <a:pt x="27" y="16"/>
                    <a:pt x="39" y="16"/>
                  </a:cubicBezTo>
                  <a:cubicBezTo>
                    <a:pt x="50" y="20"/>
                    <a:pt x="64" y="22"/>
                    <a:pt x="76" y="23"/>
                  </a:cubicBezTo>
                  <a:cubicBezTo>
                    <a:pt x="87" y="25"/>
                    <a:pt x="87" y="25"/>
                    <a:pt x="87" y="25"/>
                  </a:cubicBezTo>
                  <a:cubicBezTo>
                    <a:pt x="111" y="28"/>
                    <a:pt x="135" y="31"/>
                    <a:pt x="160" y="33"/>
                  </a:cubicBezTo>
                  <a:cubicBezTo>
                    <a:pt x="180" y="37"/>
                    <a:pt x="198" y="42"/>
                    <a:pt x="217" y="44"/>
                  </a:cubicBezTo>
                  <a:cubicBezTo>
                    <a:pt x="262" y="51"/>
                    <a:pt x="302" y="54"/>
                    <a:pt x="339" y="54"/>
                  </a:cubicBezTo>
                  <a:cubicBezTo>
                    <a:pt x="341" y="54"/>
                    <a:pt x="342" y="53"/>
                    <a:pt x="342" y="51"/>
                  </a:cubicBezTo>
                  <a:cubicBezTo>
                    <a:pt x="342" y="51"/>
                    <a:pt x="342" y="51"/>
                    <a:pt x="342" y="51"/>
                  </a:cubicBezTo>
                  <a:cubicBezTo>
                    <a:pt x="342" y="49"/>
                    <a:pt x="341" y="48"/>
                    <a:pt x="340" y="48"/>
                  </a:cubicBezTo>
                  <a:cubicBezTo>
                    <a:pt x="340" y="48"/>
                    <a:pt x="331" y="46"/>
                    <a:pt x="321" y="45"/>
                  </a:cubicBezTo>
                  <a:cubicBezTo>
                    <a:pt x="321" y="44"/>
                    <a:pt x="320" y="44"/>
                    <a:pt x="319" y="44"/>
                  </a:cubicBezTo>
                  <a:cubicBezTo>
                    <a:pt x="317" y="44"/>
                    <a:pt x="315" y="44"/>
                    <a:pt x="313" y="44"/>
                  </a:cubicBezTo>
                  <a:cubicBezTo>
                    <a:pt x="308" y="43"/>
                    <a:pt x="301" y="42"/>
                    <a:pt x="301" y="42"/>
                  </a:cubicBezTo>
                  <a:cubicBezTo>
                    <a:pt x="290" y="40"/>
                    <a:pt x="279" y="38"/>
                    <a:pt x="268" y="37"/>
                  </a:cubicBezTo>
                  <a:cubicBezTo>
                    <a:pt x="294" y="40"/>
                    <a:pt x="317" y="40"/>
                    <a:pt x="335" y="33"/>
                  </a:cubicBezTo>
                  <a:cubicBezTo>
                    <a:pt x="337" y="32"/>
                    <a:pt x="337" y="31"/>
                    <a:pt x="337" y="30"/>
                  </a:cubicBezTo>
                  <a:cubicBezTo>
                    <a:pt x="337" y="30"/>
                    <a:pt x="337" y="30"/>
                    <a:pt x="337" y="29"/>
                  </a:cubicBezTo>
                  <a:cubicBezTo>
                    <a:pt x="337" y="28"/>
                    <a:pt x="336" y="27"/>
                    <a:pt x="334" y="27"/>
                  </a:cubicBezTo>
                  <a:cubicBezTo>
                    <a:pt x="291" y="27"/>
                    <a:pt x="248" y="23"/>
                    <a:pt x="205" y="18"/>
                  </a:cubicBezTo>
                  <a:cubicBezTo>
                    <a:pt x="187" y="15"/>
                    <a:pt x="171" y="12"/>
                    <a:pt x="156" y="11"/>
                  </a:cubicBezTo>
                  <a:cubicBezTo>
                    <a:pt x="120" y="7"/>
                    <a:pt x="120" y="7"/>
                    <a:pt x="120" y="7"/>
                  </a:cubicBezTo>
                  <a:cubicBezTo>
                    <a:pt x="90" y="3"/>
                    <a:pt x="58" y="0"/>
                    <a:pt x="30" y="4"/>
                  </a:cubicBezTo>
                  <a:close/>
                  <a:moveTo>
                    <a:pt x="106" y="15"/>
                  </a:moveTo>
                  <a:cubicBezTo>
                    <a:pt x="132" y="17"/>
                    <a:pt x="158" y="20"/>
                    <a:pt x="184" y="23"/>
                  </a:cubicBezTo>
                  <a:cubicBezTo>
                    <a:pt x="191" y="23"/>
                    <a:pt x="197" y="24"/>
                    <a:pt x="204" y="25"/>
                  </a:cubicBezTo>
                  <a:cubicBezTo>
                    <a:pt x="208" y="25"/>
                    <a:pt x="211" y="26"/>
                    <a:pt x="215" y="27"/>
                  </a:cubicBezTo>
                  <a:cubicBezTo>
                    <a:pt x="227" y="29"/>
                    <a:pt x="240" y="32"/>
                    <a:pt x="252" y="34"/>
                  </a:cubicBezTo>
                  <a:cubicBezTo>
                    <a:pt x="216" y="29"/>
                    <a:pt x="180" y="24"/>
                    <a:pt x="143" y="21"/>
                  </a:cubicBezTo>
                  <a:cubicBezTo>
                    <a:pt x="139" y="21"/>
                    <a:pt x="134" y="20"/>
                    <a:pt x="129" y="19"/>
                  </a:cubicBezTo>
                  <a:cubicBezTo>
                    <a:pt x="121" y="18"/>
                    <a:pt x="114" y="16"/>
                    <a:pt x="106" y="15"/>
                  </a:cubicBezTo>
                  <a:close/>
                  <a:moveTo>
                    <a:pt x="271" y="31"/>
                  </a:moveTo>
                  <a:cubicBezTo>
                    <a:pt x="283" y="31"/>
                    <a:pt x="295" y="32"/>
                    <a:pt x="307" y="32"/>
                  </a:cubicBezTo>
                  <a:cubicBezTo>
                    <a:pt x="296" y="33"/>
                    <a:pt x="283" y="32"/>
                    <a:pt x="271" y="31"/>
                  </a:cubicBezTo>
                  <a:close/>
                  <a:moveTo>
                    <a:pt x="217" y="38"/>
                  </a:moveTo>
                  <a:cubicBezTo>
                    <a:pt x="217" y="38"/>
                    <a:pt x="217" y="38"/>
                    <a:pt x="217" y="38"/>
                  </a:cubicBezTo>
                  <a:cubicBezTo>
                    <a:pt x="224" y="39"/>
                    <a:pt x="231" y="40"/>
                    <a:pt x="238" y="41"/>
                  </a:cubicBezTo>
                  <a:cubicBezTo>
                    <a:pt x="231" y="40"/>
                    <a:pt x="224" y="39"/>
                    <a:pt x="217" y="38"/>
                  </a:cubicBezTo>
                  <a:close/>
                  <a:moveTo>
                    <a:pt x="14" y="6"/>
                  </a:moveTo>
                  <a:cubicBezTo>
                    <a:pt x="14" y="6"/>
                    <a:pt x="14" y="6"/>
                    <a:pt x="14" y="6"/>
                  </a:cubicBezTo>
                  <a:cubicBezTo>
                    <a:pt x="14" y="6"/>
                    <a:pt x="14" y="6"/>
                    <a:pt x="14" y="6"/>
                  </a:cubicBezTo>
                  <a:close/>
                </a:path>
              </a:pathLst>
            </a:custGeom>
            <a:noFill/>
            <a:ln w="9525">
              <a:solidFill>
                <a:srgbClr val="000000"/>
              </a:solidFill>
              <a:round/>
            </a:ln>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75" name="Freeform 26"/>
            <p:cNvSpPr>
              <a:spLocks noEditPoints="1"/>
            </p:cNvSpPr>
            <p:nvPr>
              <p:custDataLst>
                <p:tags r:id="rId6"/>
              </p:custDataLst>
            </p:nvPr>
          </p:nvSpPr>
          <p:spPr bwMode="auto">
            <a:xfrm>
              <a:off x="9588501" y="2652713"/>
              <a:ext cx="738188" cy="222250"/>
            </a:xfrm>
            <a:custGeom>
              <a:avLst/>
              <a:gdLst>
                <a:gd name="T0" fmla="*/ 18 w 195"/>
                <a:gd name="T1" fmla="*/ 2 h 36"/>
                <a:gd name="T2" fmla="*/ 15 w 195"/>
                <a:gd name="T3" fmla="*/ 5 h 36"/>
                <a:gd name="T4" fmla="*/ 15 w 195"/>
                <a:gd name="T5" fmla="*/ 5 h 36"/>
                <a:gd name="T6" fmla="*/ 18 w 195"/>
                <a:gd name="T7" fmla="*/ 8 h 36"/>
                <a:gd name="T8" fmla="*/ 34 w 195"/>
                <a:gd name="T9" fmla="*/ 9 h 36"/>
                <a:gd name="T10" fmla="*/ 55 w 195"/>
                <a:gd name="T11" fmla="*/ 10 h 36"/>
                <a:gd name="T12" fmla="*/ 71 w 195"/>
                <a:gd name="T13" fmla="*/ 12 h 36"/>
                <a:gd name="T14" fmla="*/ 84 w 195"/>
                <a:gd name="T15" fmla="*/ 14 h 36"/>
                <a:gd name="T16" fmla="*/ 54 w 195"/>
                <a:gd name="T17" fmla="*/ 13 h 36"/>
                <a:gd name="T18" fmla="*/ 34 w 195"/>
                <a:gd name="T19" fmla="*/ 12 h 36"/>
                <a:gd name="T20" fmla="*/ 29 w 195"/>
                <a:gd name="T21" fmla="*/ 11 h 36"/>
                <a:gd name="T22" fmla="*/ 1 w 195"/>
                <a:gd name="T23" fmla="*/ 12 h 36"/>
                <a:gd name="T24" fmla="*/ 1 w 195"/>
                <a:gd name="T25" fmla="*/ 16 h 36"/>
                <a:gd name="T26" fmla="*/ 6 w 195"/>
                <a:gd name="T27" fmla="*/ 16 h 36"/>
                <a:gd name="T28" fmla="*/ 6 w 195"/>
                <a:gd name="T29" fmla="*/ 16 h 36"/>
                <a:gd name="T30" fmla="*/ 15 w 195"/>
                <a:gd name="T31" fmla="*/ 16 h 36"/>
                <a:gd name="T32" fmla="*/ 14 w 195"/>
                <a:gd name="T33" fmla="*/ 18 h 36"/>
                <a:gd name="T34" fmla="*/ 14 w 195"/>
                <a:gd name="T35" fmla="*/ 18 h 36"/>
                <a:gd name="T36" fmla="*/ 16 w 195"/>
                <a:gd name="T37" fmla="*/ 21 h 36"/>
                <a:gd name="T38" fmla="*/ 109 w 195"/>
                <a:gd name="T39" fmla="*/ 29 h 36"/>
                <a:gd name="T40" fmla="*/ 189 w 195"/>
                <a:gd name="T41" fmla="*/ 36 h 36"/>
                <a:gd name="T42" fmla="*/ 192 w 195"/>
                <a:gd name="T43" fmla="*/ 33 h 36"/>
                <a:gd name="T44" fmla="*/ 192 w 195"/>
                <a:gd name="T45" fmla="*/ 33 h 36"/>
                <a:gd name="T46" fmla="*/ 190 w 195"/>
                <a:gd name="T47" fmla="*/ 30 h 36"/>
                <a:gd name="T48" fmla="*/ 182 w 195"/>
                <a:gd name="T49" fmla="*/ 26 h 36"/>
                <a:gd name="T50" fmla="*/ 190 w 195"/>
                <a:gd name="T51" fmla="*/ 25 h 36"/>
                <a:gd name="T52" fmla="*/ 193 w 195"/>
                <a:gd name="T53" fmla="*/ 22 h 36"/>
                <a:gd name="T54" fmla="*/ 193 w 195"/>
                <a:gd name="T55" fmla="*/ 21 h 36"/>
                <a:gd name="T56" fmla="*/ 190 w 195"/>
                <a:gd name="T57" fmla="*/ 18 h 36"/>
                <a:gd name="T58" fmla="*/ 161 w 195"/>
                <a:gd name="T59" fmla="*/ 17 h 36"/>
                <a:gd name="T60" fmla="*/ 192 w 195"/>
                <a:gd name="T61" fmla="*/ 17 h 36"/>
                <a:gd name="T62" fmla="*/ 195 w 195"/>
                <a:gd name="T63" fmla="*/ 14 h 36"/>
                <a:gd name="T64" fmla="*/ 195 w 195"/>
                <a:gd name="T65" fmla="*/ 14 h 36"/>
                <a:gd name="T66" fmla="*/ 192 w 195"/>
                <a:gd name="T67" fmla="*/ 11 h 36"/>
                <a:gd name="T68" fmla="*/ 164 w 195"/>
                <a:gd name="T69" fmla="*/ 11 h 36"/>
                <a:gd name="T70" fmla="*/ 127 w 195"/>
                <a:gd name="T71" fmla="*/ 11 h 36"/>
                <a:gd name="T72" fmla="*/ 56 w 195"/>
                <a:gd name="T73" fmla="*/ 4 h 36"/>
                <a:gd name="T74" fmla="*/ 18 w 195"/>
                <a:gd name="T75" fmla="*/ 2 h 36"/>
                <a:gd name="T76" fmla="*/ 129 w 195"/>
                <a:gd name="T77" fmla="*/ 21 h 36"/>
                <a:gd name="T78" fmla="*/ 152 w 195"/>
                <a:gd name="T79" fmla="*/ 23 h 36"/>
                <a:gd name="T80" fmla="*/ 154 w 195"/>
                <a:gd name="T81" fmla="*/ 23 h 36"/>
                <a:gd name="T82" fmla="*/ 96 w 195"/>
                <a:gd name="T83" fmla="*/ 20 h 36"/>
                <a:gd name="T84" fmla="*/ 95 w 195"/>
                <a:gd name="T85" fmla="*/ 20 h 36"/>
                <a:gd name="T86" fmla="*/ 129 w 195"/>
                <a:gd name="T87" fmla="*/ 21 h 36"/>
                <a:gd name="T88" fmla="*/ 190 w 195"/>
                <a:gd name="T89" fmla="*/ 25 h 36"/>
                <a:gd name="T90" fmla="*/ 190 w 195"/>
                <a:gd name="T91" fmla="*/ 25 h 36"/>
                <a:gd name="T92" fmla="*/ 190 w 195"/>
                <a:gd name="T93" fmla="*/ 25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95" h="36">
                  <a:moveTo>
                    <a:pt x="18" y="2"/>
                  </a:moveTo>
                  <a:cubicBezTo>
                    <a:pt x="16" y="2"/>
                    <a:pt x="15" y="3"/>
                    <a:pt x="15" y="5"/>
                  </a:cubicBezTo>
                  <a:cubicBezTo>
                    <a:pt x="15" y="5"/>
                    <a:pt x="15" y="5"/>
                    <a:pt x="15" y="5"/>
                  </a:cubicBezTo>
                  <a:cubicBezTo>
                    <a:pt x="15" y="7"/>
                    <a:pt x="16" y="8"/>
                    <a:pt x="18" y="8"/>
                  </a:cubicBezTo>
                  <a:cubicBezTo>
                    <a:pt x="34" y="9"/>
                    <a:pt x="34" y="9"/>
                    <a:pt x="34" y="9"/>
                  </a:cubicBezTo>
                  <a:cubicBezTo>
                    <a:pt x="41" y="9"/>
                    <a:pt x="48" y="9"/>
                    <a:pt x="55" y="10"/>
                  </a:cubicBezTo>
                  <a:cubicBezTo>
                    <a:pt x="60" y="11"/>
                    <a:pt x="65" y="11"/>
                    <a:pt x="71" y="12"/>
                  </a:cubicBezTo>
                  <a:cubicBezTo>
                    <a:pt x="75" y="13"/>
                    <a:pt x="79" y="13"/>
                    <a:pt x="84" y="14"/>
                  </a:cubicBezTo>
                  <a:cubicBezTo>
                    <a:pt x="74" y="14"/>
                    <a:pt x="64" y="14"/>
                    <a:pt x="54" y="13"/>
                  </a:cubicBezTo>
                  <a:cubicBezTo>
                    <a:pt x="48" y="12"/>
                    <a:pt x="41" y="12"/>
                    <a:pt x="34" y="12"/>
                  </a:cubicBezTo>
                  <a:cubicBezTo>
                    <a:pt x="32" y="12"/>
                    <a:pt x="29" y="11"/>
                    <a:pt x="29" y="11"/>
                  </a:cubicBezTo>
                  <a:cubicBezTo>
                    <a:pt x="13" y="9"/>
                    <a:pt x="4" y="8"/>
                    <a:pt x="1" y="12"/>
                  </a:cubicBezTo>
                  <a:cubicBezTo>
                    <a:pt x="0" y="13"/>
                    <a:pt x="0" y="15"/>
                    <a:pt x="1" y="16"/>
                  </a:cubicBezTo>
                  <a:cubicBezTo>
                    <a:pt x="2" y="17"/>
                    <a:pt x="4" y="17"/>
                    <a:pt x="6" y="16"/>
                  </a:cubicBezTo>
                  <a:cubicBezTo>
                    <a:pt x="6" y="16"/>
                    <a:pt x="6" y="16"/>
                    <a:pt x="6" y="16"/>
                  </a:cubicBezTo>
                  <a:cubicBezTo>
                    <a:pt x="7" y="15"/>
                    <a:pt x="10" y="15"/>
                    <a:pt x="15" y="16"/>
                  </a:cubicBezTo>
                  <a:cubicBezTo>
                    <a:pt x="14" y="16"/>
                    <a:pt x="14" y="17"/>
                    <a:pt x="14" y="18"/>
                  </a:cubicBezTo>
                  <a:cubicBezTo>
                    <a:pt x="14" y="18"/>
                    <a:pt x="14" y="18"/>
                    <a:pt x="14" y="18"/>
                  </a:cubicBezTo>
                  <a:cubicBezTo>
                    <a:pt x="14" y="20"/>
                    <a:pt x="15" y="21"/>
                    <a:pt x="16" y="21"/>
                  </a:cubicBezTo>
                  <a:cubicBezTo>
                    <a:pt x="46" y="26"/>
                    <a:pt x="78" y="28"/>
                    <a:pt x="109" y="29"/>
                  </a:cubicBezTo>
                  <a:cubicBezTo>
                    <a:pt x="135" y="31"/>
                    <a:pt x="163" y="32"/>
                    <a:pt x="189" y="36"/>
                  </a:cubicBezTo>
                  <a:cubicBezTo>
                    <a:pt x="190" y="36"/>
                    <a:pt x="192" y="35"/>
                    <a:pt x="192" y="33"/>
                  </a:cubicBezTo>
                  <a:cubicBezTo>
                    <a:pt x="192" y="33"/>
                    <a:pt x="192" y="33"/>
                    <a:pt x="192" y="33"/>
                  </a:cubicBezTo>
                  <a:cubicBezTo>
                    <a:pt x="192" y="31"/>
                    <a:pt x="192" y="30"/>
                    <a:pt x="190" y="30"/>
                  </a:cubicBezTo>
                  <a:cubicBezTo>
                    <a:pt x="188" y="28"/>
                    <a:pt x="185" y="27"/>
                    <a:pt x="182" y="26"/>
                  </a:cubicBezTo>
                  <a:cubicBezTo>
                    <a:pt x="185" y="26"/>
                    <a:pt x="187" y="25"/>
                    <a:pt x="190" y="25"/>
                  </a:cubicBezTo>
                  <a:cubicBezTo>
                    <a:pt x="192" y="24"/>
                    <a:pt x="193" y="23"/>
                    <a:pt x="193" y="22"/>
                  </a:cubicBezTo>
                  <a:cubicBezTo>
                    <a:pt x="193" y="21"/>
                    <a:pt x="193" y="21"/>
                    <a:pt x="193" y="21"/>
                  </a:cubicBezTo>
                  <a:cubicBezTo>
                    <a:pt x="192" y="20"/>
                    <a:pt x="191" y="18"/>
                    <a:pt x="190" y="18"/>
                  </a:cubicBezTo>
                  <a:cubicBezTo>
                    <a:pt x="182" y="19"/>
                    <a:pt x="172" y="18"/>
                    <a:pt x="161" y="17"/>
                  </a:cubicBezTo>
                  <a:cubicBezTo>
                    <a:pt x="162" y="17"/>
                    <a:pt x="192" y="17"/>
                    <a:pt x="192" y="17"/>
                  </a:cubicBezTo>
                  <a:cubicBezTo>
                    <a:pt x="194" y="17"/>
                    <a:pt x="195" y="15"/>
                    <a:pt x="195" y="14"/>
                  </a:cubicBezTo>
                  <a:cubicBezTo>
                    <a:pt x="195" y="14"/>
                    <a:pt x="195" y="14"/>
                    <a:pt x="195" y="14"/>
                  </a:cubicBezTo>
                  <a:cubicBezTo>
                    <a:pt x="195" y="12"/>
                    <a:pt x="194" y="11"/>
                    <a:pt x="192" y="11"/>
                  </a:cubicBezTo>
                  <a:cubicBezTo>
                    <a:pt x="164" y="11"/>
                    <a:pt x="164" y="11"/>
                    <a:pt x="164" y="11"/>
                  </a:cubicBezTo>
                  <a:cubicBezTo>
                    <a:pt x="152" y="11"/>
                    <a:pt x="139" y="11"/>
                    <a:pt x="127" y="11"/>
                  </a:cubicBezTo>
                  <a:cubicBezTo>
                    <a:pt x="103" y="7"/>
                    <a:pt x="79" y="5"/>
                    <a:pt x="56" y="4"/>
                  </a:cubicBezTo>
                  <a:cubicBezTo>
                    <a:pt x="42" y="2"/>
                    <a:pt x="29" y="0"/>
                    <a:pt x="18" y="2"/>
                  </a:cubicBezTo>
                  <a:close/>
                  <a:moveTo>
                    <a:pt x="129" y="21"/>
                  </a:moveTo>
                  <a:cubicBezTo>
                    <a:pt x="129" y="21"/>
                    <a:pt x="147" y="22"/>
                    <a:pt x="152" y="23"/>
                  </a:cubicBezTo>
                  <a:cubicBezTo>
                    <a:pt x="153" y="23"/>
                    <a:pt x="153" y="23"/>
                    <a:pt x="154" y="23"/>
                  </a:cubicBezTo>
                  <a:cubicBezTo>
                    <a:pt x="135" y="24"/>
                    <a:pt x="115" y="22"/>
                    <a:pt x="96" y="20"/>
                  </a:cubicBezTo>
                  <a:cubicBezTo>
                    <a:pt x="95" y="20"/>
                    <a:pt x="95" y="20"/>
                    <a:pt x="95" y="20"/>
                  </a:cubicBezTo>
                  <a:cubicBezTo>
                    <a:pt x="106" y="20"/>
                    <a:pt x="118" y="20"/>
                    <a:pt x="129" y="21"/>
                  </a:cubicBezTo>
                  <a:close/>
                  <a:moveTo>
                    <a:pt x="190" y="25"/>
                  </a:moveTo>
                  <a:cubicBezTo>
                    <a:pt x="190" y="25"/>
                    <a:pt x="190" y="25"/>
                    <a:pt x="190" y="25"/>
                  </a:cubicBezTo>
                  <a:cubicBezTo>
                    <a:pt x="190" y="25"/>
                    <a:pt x="190" y="25"/>
                    <a:pt x="190" y="25"/>
                  </a:cubicBezTo>
                  <a:close/>
                </a:path>
              </a:pathLst>
            </a:custGeom>
            <a:noFill/>
            <a:ln w="9525">
              <a:solidFill>
                <a:srgbClr val="000000"/>
              </a:solidFill>
              <a:round/>
            </a:ln>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76" name="Freeform 27"/>
            <p:cNvSpPr/>
            <p:nvPr>
              <p:custDataLst>
                <p:tags r:id="rId7"/>
              </p:custDataLst>
            </p:nvPr>
          </p:nvSpPr>
          <p:spPr bwMode="auto">
            <a:xfrm>
              <a:off x="9932988" y="1735138"/>
              <a:ext cx="49213" cy="841375"/>
            </a:xfrm>
            <a:custGeom>
              <a:avLst/>
              <a:gdLst>
                <a:gd name="T0" fmla="*/ 3 w 13"/>
                <a:gd name="T1" fmla="*/ 30 h 223"/>
                <a:gd name="T2" fmla="*/ 3 w 13"/>
                <a:gd name="T3" fmla="*/ 78 h 223"/>
                <a:gd name="T4" fmla="*/ 4 w 13"/>
                <a:gd name="T5" fmla="*/ 125 h 223"/>
                <a:gd name="T6" fmla="*/ 0 w 13"/>
                <a:gd name="T7" fmla="*/ 220 h 223"/>
                <a:gd name="T8" fmla="*/ 3 w 13"/>
                <a:gd name="T9" fmla="*/ 223 h 223"/>
                <a:gd name="T10" fmla="*/ 7 w 13"/>
                <a:gd name="T11" fmla="*/ 220 h 223"/>
                <a:gd name="T12" fmla="*/ 10 w 13"/>
                <a:gd name="T13" fmla="*/ 125 h 223"/>
                <a:gd name="T14" fmla="*/ 10 w 13"/>
                <a:gd name="T15" fmla="*/ 107 h 223"/>
                <a:gd name="T16" fmla="*/ 10 w 13"/>
                <a:gd name="T17" fmla="*/ 78 h 223"/>
                <a:gd name="T18" fmla="*/ 9 w 13"/>
                <a:gd name="T19" fmla="*/ 49 h 223"/>
                <a:gd name="T20" fmla="*/ 10 w 13"/>
                <a:gd name="T21" fmla="*/ 30 h 223"/>
                <a:gd name="T22" fmla="*/ 12 w 13"/>
                <a:gd name="T23" fmla="*/ 9 h 223"/>
                <a:gd name="T24" fmla="*/ 13 w 13"/>
                <a:gd name="T25" fmla="*/ 6 h 223"/>
                <a:gd name="T26" fmla="*/ 13 w 13"/>
                <a:gd name="T27" fmla="*/ 6 h 223"/>
                <a:gd name="T28" fmla="*/ 10 w 13"/>
                <a:gd name="T29" fmla="*/ 0 h 223"/>
                <a:gd name="T30" fmla="*/ 3 w 13"/>
                <a:gd name="T31" fmla="*/ 30 h 2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3" h="223">
                  <a:moveTo>
                    <a:pt x="3" y="30"/>
                  </a:moveTo>
                  <a:cubicBezTo>
                    <a:pt x="2" y="46"/>
                    <a:pt x="3" y="62"/>
                    <a:pt x="3" y="78"/>
                  </a:cubicBezTo>
                  <a:cubicBezTo>
                    <a:pt x="4" y="93"/>
                    <a:pt x="5" y="109"/>
                    <a:pt x="4" y="125"/>
                  </a:cubicBezTo>
                  <a:cubicBezTo>
                    <a:pt x="2" y="155"/>
                    <a:pt x="0" y="187"/>
                    <a:pt x="0" y="220"/>
                  </a:cubicBezTo>
                  <a:cubicBezTo>
                    <a:pt x="0" y="222"/>
                    <a:pt x="2" y="223"/>
                    <a:pt x="3" y="223"/>
                  </a:cubicBezTo>
                  <a:cubicBezTo>
                    <a:pt x="5" y="223"/>
                    <a:pt x="7" y="222"/>
                    <a:pt x="7" y="220"/>
                  </a:cubicBezTo>
                  <a:cubicBezTo>
                    <a:pt x="7" y="187"/>
                    <a:pt x="8" y="155"/>
                    <a:pt x="10" y="125"/>
                  </a:cubicBezTo>
                  <a:cubicBezTo>
                    <a:pt x="10" y="119"/>
                    <a:pt x="10" y="113"/>
                    <a:pt x="10" y="107"/>
                  </a:cubicBezTo>
                  <a:cubicBezTo>
                    <a:pt x="10" y="97"/>
                    <a:pt x="10" y="87"/>
                    <a:pt x="10" y="78"/>
                  </a:cubicBezTo>
                  <a:cubicBezTo>
                    <a:pt x="9" y="68"/>
                    <a:pt x="9" y="58"/>
                    <a:pt x="9" y="49"/>
                  </a:cubicBezTo>
                  <a:cubicBezTo>
                    <a:pt x="9" y="43"/>
                    <a:pt x="9" y="36"/>
                    <a:pt x="10" y="30"/>
                  </a:cubicBezTo>
                  <a:cubicBezTo>
                    <a:pt x="10" y="28"/>
                    <a:pt x="11" y="16"/>
                    <a:pt x="12" y="9"/>
                  </a:cubicBezTo>
                  <a:cubicBezTo>
                    <a:pt x="12" y="8"/>
                    <a:pt x="13" y="7"/>
                    <a:pt x="13" y="6"/>
                  </a:cubicBezTo>
                  <a:cubicBezTo>
                    <a:pt x="13" y="6"/>
                    <a:pt x="13" y="6"/>
                    <a:pt x="13" y="6"/>
                  </a:cubicBezTo>
                  <a:cubicBezTo>
                    <a:pt x="13" y="3"/>
                    <a:pt x="13" y="0"/>
                    <a:pt x="10" y="0"/>
                  </a:cubicBezTo>
                  <a:cubicBezTo>
                    <a:pt x="7" y="0"/>
                    <a:pt x="5" y="0"/>
                    <a:pt x="3" y="30"/>
                  </a:cubicBezTo>
                  <a:close/>
                </a:path>
              </a:pathLst>
            </a:custGeom>
            <a:noFill/>
            <a:ln w="9525">
              <a:solidFill>
                <a:srgbClr val="000000"/>
              </a:solidFill>
              <a:round/>
            </a:ln>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77" name="Freeform 28"/>
            <p:cNvSpPr>
              <a:spLocks noEditPoints="1"/>
            </p:cNvSpPr>
            <p:nvPr>
              <p:custDataLst>
                <p:tags r:id="rId8"/>
              </p:custDataLst>
            </p:nvPr>
          </p:nvSpPr>
          <p:spPr bwMode="auto">
            <a:xfrm>
              <a:off x="9174163" y="2466975"/>
              <a:ext cx="1457325" cy="752475"/>
            </a:xfrm>
            <a:custGeom>
              <a:avLst/>
              <a:gdLst>
                <a:gd name="T0" fmla="*/ 1 w 386"/>
                <a:gd name="T1" fmla="*/ 172 h 199"/>
                <a:gd name="T2" fmla="*/ 1 w 386"/>
                <a:gd name="T3" fmla="*/ 175 h 199"/>
                <a:gd name="T4" fmla="*/ 4 w 386"/>
                <a:gd name="T5" fmla="*/ 176 h 199"/>
                <a:gd name="T6" fmla="*/ 57 w 386"/>
                <a:gd name="T7" fmla="*/ 181 h 199"/>
                <a:gd name="T8" fmla="*/ 95 w 386"/>
                <a:gd name="T9" fmla="*/ 186 h 199"/>
                <a:gd name="T10" fmla="*/ 147 w 386"/>
                <a:gd name="T11" fmla="*/ 190 h 199"/>
                <a:gd name="T12" fmla="*/ 216 w 386"/>
                <a:gd name="T13" fmla="*/ 195 h 199"/>
                <a:gd name="T14" fmla="*/ 244 w 386"/>
                <a:gd name="T15" fmla="*/ 196 h 199"/>
                <a:gd name="T16" fmla="*/ 321 w 386"/>
                <a:gd name="T17" fmla="*/ 199 h 199"/>
                <a:gd name="T18" fmla="*/ 342 w 386"/>
                <a:gd name="T19" fmla="*/ 197 h 199"/>
                <a:gd name="T20" fmla="*/ 382 w 386"/>
                <a:gd name="T21" fmla="*/ 198 h 199"/>
                <a:gd name="T22" fmla="*/ 385 w 386"/>
                <a:gd name="T23" fmla="*/ 197 h 199"/>
                <a:gd name="T24" fmla="*/ 386 w 386"/>
                <a:gd name="T25" fmla="*/ 194 h 199"/>
                <a:gd name="T26" fmla="*/ 252 w 386"/>
                <a:gd name="T27" fmla="*/ 35 h 199"/>
                <a:gd name="T28" fmla="*/ 252 w 386"/>
                <a:gd name="T29" fmla="*/ 35 h 199"/>
                <a:gd name="T30" fmla="*/ 1 w 386"/>
                <a:gd name="T31" fmla="*/ 172 h 199"/>
                <a:gd name="T32" fmla="*/ 251 w 386"/>
                <a:gd name="T33" fmla="*/ 41 h 199"/>
                <a:gd name="T34" fmla="*/ 251 w 386"/>
                <a:gd name="T35" fmla="*/ 41 h 199"/>
                <a:gd name="T36" fmla="*/ 378 w 386"/>
                <a:gd name="T37" fmla="*/ 191 h 199"/>
                <a:gd name="T38" fmla="*/ 341 w 386"/>
                <a:gd name="T39" fmla="*/ 191 h 199"/>
                <a:gd name="T40" fmla="*/ 321 w 386"/>
                <a:gd name="T41" fmla="*/ 192 h 199"/>
                <a:gd name="T42" fmla="*/ 244 w 386"/>
                <a:gd name="T43" fmla="*/ 190 h 199"/>
                <a:gd name="T44" fmla="*/ 216 w 386"/>
                <a:gd name="T45" fmla="*/ 189 h 199"/>
                <a:gd name="T46" fmla="*/ 147 w 386"/>
                <a:gd name="T47" fmla="*/ 184 h 199"/>
                <a:gd name="T48" fmla="*/ 95 w 386"/>
                <a:gd name="T49" fmla="*/ 180 h 199"/>
                <a:gd name="T50" fmla="*/ 58 w 386"/>
                <a:gd name="T51" fmla="*/ 175 h 199"/>
                <a:gd name="T52" fmla="*/ 9 w 386"/>
                <a:gd name="T53" fmla="*/ 170 h 199"/>
                <a:gd name="T54" fmla="*/ 251 w 386"/>
                <a:gd name="T55" fmla="*/ 41 h 199"/>
                <a:gd name="T56" fmla="*/ 4 w 386"/>
                <a:gd name="T57" fmla="*/ 170 h 199"/>
                <a:gd name="T58" fmla="*/ 4 w 386"/>
                <a:gd name="T59" fmla="*/ 170 h 199"/>
                <a:gd name="T60" fmla="*/ 4 w 386"/>
                <a:gd name="T61" fmla="*/ 170 h 1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386" h="199">
                  <a:moveTo>
                    <a:pt x="1" y="172"/>
                  </a:moveTo>
                  <a:cubicBezTo>
                    <a:pt x="0" y="173"/>
                    <a:pt x="1" y="174"/>
                    <a:pt x="1" y="175"/>
                  </a:cubicBezTo>
                  <a:cubicBezTo>
                    <a:pt x="2" y="176"/>
                    <a:pt x="3" y="176"/>
                    <a:pt x="4" y="176"/>
                  </a:cubicBezTo>
                  <a:cubicBezTo>
                    <a:pt x="21" y="175"/>
                    <a:pt x="39" y="178"/>
                    <a:pt x="57" y="181"/>
                  </a:cubicBezTo>
                  <a:cubicBezTo>
                    <a:pt x="70" y="183"/>
                    <a:pt x="83" y="185"/>
                    <a:pt x="95" y="186"/>
                  </a:cubicBezTo>
                  <a:cubicBezTo>
                    <a:pt x="147" y="190"/>
                    <a:pt x="147" y="190"/>
                    <a:pt x="147" y="190"/>
                  </a:cubicBezTo>
                  <a:cubicBezTo>
                    <a:pt x="170" y="192"/>
                    <a:pt x="193" y="194"/>
                    <a:pt x="216" y="195"/>
                  </a:cubicBezTo>
                  <a:cubicBezTo>
                    <a:pt x="244" y="196"/>
                    <a:pt x="244" y="196"/>
                    <a:pt x="244" y="196"/>
                  </a:cubicBezTo>
                  <a:cubicBezTo>
                    <a:pt x="269" y="197"/>
                    <a:pt x="295" y="199"/>
                    <a:pt x="321" y="199"/>
                  </a:cubicBezTo>
                  <a:cubicBezTo>
                    <a:pt x="327" y="199"/>
                    <a:pt x="335" y="198"/>
                    <a:pt x="342" y="197"/>
                  </a:cubicBezTo>
                  <a:cubicBezTo>
                    <a:pt x="357" y="196"/>
                    <a:pt x="372" y="194"/>
                    <a:pt x="382" y="198"/>
                  </a:cubicBezTo>
                  <a:cubicBezTo>
                    <a:pt x="383" y="199"/>
                    <a:pt x="384" y="198"/>
                    <a:pt x="385" y="197"/>
                  </a:cubicBezTo>
                  <a:cubicBezTo>
                    <a:pt x="386" y="197"/>
                    <a:pt x="386" y="195"/>
                    <a:pt x="386" y="194"/>
                  </a:cubicBezTo>
                  <a:cubicBezTo>
                    <a:pt x="360" y="128"/>
                    <a:pt x="334" y="60"/>
                    <a:pt x="252" y="35"/>
                  </a:cubicBezTo>
                  <a:cubicBezTo>
                    <a:pt x="252" y="35"/>
                    <a:pt x="252" y="35"/>
                    <a:pt x="252" y="35"/>
                  </a:cubicBezTo>
                  <a:cubicBezTo>
                    <a:pt x="140" y="0"/>
                    <a:pt x="49" y="83"/>
                    <a:pt x="1" y="172"/>
                  </a:cubicBezTo>
                  <a:close/>
                  <a:moveTo>
                    <a:pt x="251" y="41"/>
                  </a:moveTo>
                  <a:cubicBezTo>
                    <a:pt x="251" y="41"/>
                    <a:pt x="251" y="41"/>
                    <a:pt x="251" y="41"/>
                  </a:cubicBezTo>
                  <a:cubicBezTo>
                    <a:pt x="327" y="64"/>
                    <a:pt x="354" y="128"/>
                    <a:pt x="378" y="191"/>
                  </a:cubicBezTo>
                  <a:cubicBezTo>
                    <a:pt x="367" y="189"/>
                    <a:pt x="354" y="190"/>
                    <a:pt x="341" y="191"/>
                  </a:cubicBezTo>
                  <a:cubicBezTo>
                    <a:pt x="334" y="192"/>
                    <a:pt x="327" y="193"/>
                    <a:pt x="321" y="192"/>
                  </a:cubicBezTo>
                  <a:cubicBezTo>
                    <a:pt x="295" y="192"/>
                    <a:pt x="269" y="191"/>
                    <a:pt x="244" y="190"/>
                  </a:cubicBezTo>
                  <a:cubicBezTo>
                    <a:pt x="216" y="189"/>
                    <a:pt x="216" y="189"/>
                    <a:pt x="216" y="189"/>
                  </a:cubicBezTo>
                  <a:cubicBezTo>
                    <a:pt x="193" y="188"/>
                    <a:pt x="170" y="186"/>
                    <a:pt x="147" y="184"/>
                  </a:cubicBezTo>
                  <a:cubicBezTo>
                    <a:pt x="95" y="180"/>
                    <a:pt x="95" y="180"/>
                    <a:pt x="95" y="180"/>
                  </a:cubicBezTo>
                  <a:cubicBezTo>
                    <a:pt x="83" y="179"/>
                    <a:pt x="70" y="177"/>
                    <a:pt x="58" y="175"/>
                  </a:cubicBezTo>
                  <a:cubicBezTo>
                    <a:pt x="42" y="173"/>
                    <a:pt x="25" y="170"/>
                    <a:pt x="9" y="170"/>
                  </a:cubicBezTo>
                  <a:cubicBezTo>
                    <a:pt x="56" y="85"/>
                    <a:pt x="144" y="7"/>
                    <a:pt x="251" y="41"/>
                  </a:cubicBezTo>
                  <a:close/>
                  <a:moveTo>
                    <a:pt x="4" y="170"/>
                  </a:moveTo>
                  <a:cubicBezTo>
                    <a:pt x="4" y="170"/>
                    <a:pt x="4" y="170"/>
                    <a:pt x="4" y="170"/>
                  </a:cubicBezTo>
                  <a:cubicBezTo>
                    <a:pt x="4" y="170"/>
                    <a:pt x="4" y="170"/>
                    <a:pt x="4" y="170"/>
                  </a:cubicBezTo>
                  <a:close/>
                </a:path>
              </a:pathLst>
            </a:custGeom>
            <a:noFill/>
            <a:ln w="9525">
              <a:solidFill>
                <a:srgbClr val="000000"/>
              </a:solidFill>
              <a:round/>
            </a:ln>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78" name="Freeform 32"/>
            <p:cNvSpPr/>
            <p:nvPr>
              <p:custDataLst>
                <p:tags r:id="rId9"/>
              </p:custDataLst>
            </p:nvPr>
          </p:nvSpPr>
          <p:spPr bwMode="auto">
            <a:xfrm>
              <a:off x="9740901" y="3192463"/>
              <a:ext cx="312738" cy="203200"/>
            </a:xfrm>
            <a:custGeom>
              <a:avLst/>
              <a:gdLst>
                <a:gd name="T0" fmla="*/ 4 w 83"/>
                <a:gd name="T1" fmla="*/ 3 h 54"/>
                <a:gd name="T2" fmla="*/ 18 w 83"/>
                <a:gd name="T3" fmla="*/ 44 h 54"/>
                <a:gd name="T4" fmla="*/ 61 w 83"/>
                <a:gd name="T5" fmla="*/ 46 h 54"/>
                <a:gd name="T6" fmla="*/ 83 w 83"/>
                <a:gd name="T7" fmla="*/ 4 h 54"/>
                <a:gd name="T8" fmla="*/ 79 w 83"/>
                <a:gd name="T9" fmla="*/ 0 h 54"/>
                <a:gd name="T10" fmla="*/ 76 w 83"/>
                <a:gd name="T11" fmla="*/ 4 h 54"/>
                <a:gd name="T12" fmla="*/ 58 w 83"/>
                <a:gd name="T13" fmla="*/ 41 h 54"/>
                <a:gd name="T14" fmla="*/ 22 w 83"/>
                <a:gd name="T15" fmla="*/ 39 h 54"/>
                <a:gd name="T16" fmla="*/ 10 w 83"/>
                <a:gd name="T17" fmla="*/ 4 h 54"/>
                <a:gd name="T18" fmla="*/ 8 w 83"/>
                <a:gd name="T19" fmla="*/ 1 h 54"/>
                <a:gd name="T20" fmla="*/ 4 w 83"/>
                <a:gd name="T21" fmla="*/ 3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83" h="54">
                  <a:moveTo>
                    <a:pt x="4" y="3"/>
                  </a:moveTo>
                  <a:cubicBezTo>
                    <a:pt x="0" y="27"/>
                    <a:pt x="11" y="39"/>
                    <a:pt x="18" y="44"/>
                  </a:cubicBezTo>
                  <a:cubicBezTo>
                    <a:pt x="30" y="53"/>
                    <a:pt x="47" y="54"/>
                    <a:pt x="61" y="46"/>
                  </a:cubicBezTo>
                  <a:cubicBezTo>
                    <a:pt x="75" y="39"/>
                    <a:pt x="83" y="23"/>
                    <a:pt x="83" y="4"/>
                  </a:cubicBezTo>
                  <a:cubicBezTo>
                    <a:pt x="83" y="2"/>
                    <a:pt x="81" y="0"/>
                    <a:pt x="79" y="0"/>
                  </a:cubicBezTo>
                  <a:cubicBezTo>
                    <a:pt x="78" y="1"/>
                    <a:pt x="76" y="2"/>
                    <a:pt x="76" y="4"/>
                  </a:cubicBezTo>
                  <a:cubicBezTo>
                    <a:pt x="77" y="27"/>
                    <a:pt x="65" y="37"/>
                    <a:pt x="58" y="41"/>
                  </a:cubicBezTo>
                  <a:cubicBezTo>
                    <a:pt x="46" y="47"/>
                    <a:pt x="32" y="46"/>
                    <a:pt x="22" y="39"/>
                  </a:cubicBezTo>
                  <a:cubicBezTo>
                    <a:pt x="12" y="32"/>
                    <a:pt x="8" y="19"/>
                    <a:pt x="10" y="4"/>
                  </a:cubicBezTo>
                  <a:cubicBezTo>
                    <a:pt x="11" y="2"/>
                    <a:pt x="10" y="1"/>
                    <a:pt x="8" y="1"/>
                  </a:cubicBezTo>
                  <a:cubicBezTo>
                    <a:pt x="6" y="0"/>
                    <a:pt x="5" y="1"/>
                    <a:pt x="4" y="3"/>
                  </a:cubicBezTo>
                  <a:close/>
                </a:path>
              </a:pathLst>
            </a:custGeom>
            <a:noFill/>
            <a:ln w="9525">
              <a:solidFill>
                <a:srgbClr val="000000"/>
              </a:solidFill>
              <a:round/>
            </a:ln>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grpSp>
      <p:sp>
        <p:nvSpPr>
          <p:cNvPr id="5" name="文本框 4"/>
          <p:cNvSpPr txBox="1"/>
          <p:nvPr/>
        </p:nvSpPr>
        <p:spPr>
          <a:xfrm>
            <a:off x="1555750" y="1497330"/>
            <a:ext cx="6096000" cy="398780"/>
          </a:xfrm>
          <a:prstGeom prst="rect">
            <a:avLst/>
          </a:prstGeom>
          <a:noFill/>
        </p:spPr>
        <p:txBody>
          <a:bodyPr wrap="square" rtlCol="0" anchor="t">
            <a:spAutoFit/>
          </a:bodyPr>
          <a:p>
            <a:r>
              <a:rPr lang="en-US" altLang="zh-CN" sz="2000">
                <a:solidFill>
                  <a:schemeClr val="tx1">
                    <a:lumMod val="65000"/>
                    <a:lumOff val="35000"/>
                  </a:schemeClr>
                </a:solidFill>
              </a:rPr>
              <a:t>Subsequent key task arrangements</a:t>
            </a:r>
            <a:endParaRPr lang="en-US" altLang="zh-CN" sz="2000">
              <a:solidFill>
                <a:schemeClr val="tx1">
                  <a:lumMod val="65000"/>
                  <a:lumOff val="35000"/>
                </a:schemeClr>
              </a:solidFill>
            </a:endParaRPr>
          </a:p>
        </p:txBody>
      </p:sp>
      <p:sp>
        <p:nvSpPr>
          <p:cNvPr id="6" name="文本框 5"/>
          <p:cNvSpPr txBox="1"/>
          <p:nvPr/>
        </p:nvSpPr>
        <p:spPr>
          <a:xfrm>
            <a:off x="1642745" y="2225675"/>
            <a:ext cx="6096000" cy="1476375"/>
          </a:xfrm>
          <a:prstGeom prst="rect">
            <a:avLst/>
          </a:prstGeom>
          <a:noFill/>
        </p:spPr>
        <p:txBody>
          <a:bodyPr wrap="square" rtlCol="0" anchor="t">
            <a:spAutoFit/>
          </a:bodyPr>
          <a:p>
            <a:r>
              <a:rPr lang="en-US" altLang="zh-CN">
                <a:solidFill>
                  <a:schemeClr val="tx1">
                    <a:lumMod val="65000"/>
                    <a:lumOff val="35000"/>
                  </a:schemeClr>
                </a:solidFill>
              </a:rPr>
              <a:t>According to the initial plan, quickly set up the basic environment for the third scene, complete the key frame settings for the basic movement and core actions, and ensure that the overall animation duration meets the requirements.</a:t>
            </a:r>
            <a:endParaRPr lang="en-US" altLang="zh-CN">
              <a:solidFill>
                <a:schemeClr val="tx1">
                  <a:lumMod val="65000"/>
                  <a:lumOff val="35000"/>
                </a:schemeClr>
              </a:solidFill>
            </a:endParaRPr>
          </a:p>
        </p:txBody>
      </p:sp>
      <p:sp>
        <p:nvSpPr>
          <p:cNvPr id="7" name="文本框 6"/>
          <p:cNvSpPr txBox="1"/>
          <p:nvPr/>
        </p:nvSpPr>
        <p:spPr>
          <a:xfrm>
            <a:off x="5311140" y="4145915"/>
            <a:ext cx="6096000" cy="398780"/>
          </a:xfrm>
          <a:prstGeom prst="rect">
            <a:avLst/>
          </a:prstGeom>
          <a:noFill/>
        </p:spPr>
        <p:txBody>
          <a:bodyPr wrap="square" rtlCol="0" anchor="t">
            <a:spAutoFit/>
          </a:bodyPr>
          <a:p>
            <a:r>
              <a:rPr lang="en-US" altLang="zh-CN" sz="2000">
                <a:solidFill>
                  <a:schemeClr val="tx1">
                    <a:lumMod val="65000"/>
                    <a:lumOff val="35000"/>
                  </a:schemeClr>
                </a:solidFill>
              </a:rPr>
              <a:t>Render the video for three scenes</a:t>
            </a:r>
            <a:endParaRPr lang="en-US" altLang="zh-CN" sz="2000">
              <a:solidFill>
                <a:schemeClr val="tx1">
                  <a:lumMod val="65000"/>
                  <a:lumOff val="35000"/>
                </a:schemeClr>
              </a:solidFill>
            </a:endParaRPr>
          </a:p>
        </p:txBody>
      </p:sp>
      <p:sp>
        <p:nvSpPr>
          <p:cNvPr id="46" name="任意多边形 55"/>
          <p:cNvSpPr/>
          <p:nvPr>
            <p:custDataLst>
              <p:tags r:id="rId10"/>
            </p:custDataLst>
          </p:nvPr>
        </p:nvSpPr>
        <p:spPr>
          <a:xfrm>
            <a:off x="1642745" y="3712210"/>
            <a:ext cx="5914390" cy="269875"/>
          </a:xfrm>
          <a:custGeom>
            <a:avLst/>
            <a:gdLst>
              <a:gd name="connsiteX0" fmla="*/ 0 w 3513221"/>
              <a:gd name="connsiteY0" fmla="*/ 32084 h 64281"/>
              <a:gd name="connsiteX1" fmla="*/ 930442 w 3513221"/>
              <a:gd name="connsiteY1" fmla="*/ 16042 h 64281"/>
              <a:gd name="connsiteX2" fmla="*/ 1892968 w 3513221"/>
              <a:gd name="connsiteY2" fmla="*/ 64168 h 64281"/>
              <a:gd name="connsiteX3" fmla="*/ 3513221 w 3513221"/>
              <a:gd name="connsiteY3" fmla="*/ 0 h 64281"/>
            </a:gdLst>
            <a:ahLst/>
            <a:cxnLst>
              <a:cxn ang="0">
                <a:pos x="connsiteX0" y="connsiteY0"/>
              </a:cxn>
              <a:cxn ang="0">
                <a:pos x="connsiteX1" y="connsiteY1"/>
              </a:cxn>
              <a:cxn ang="0">
                <a:pos x="connsiteX2" y="connsiteY2"/>
              </a:cxn>
              <a:cxn ang="0">
                <a:pos x="connsiteX3" y="connsiteY3"/>
              </a:cxn>
            </a:cxnLst>
            <a:rect l="l" t="t" r="r" b="b"/>
            <a:pathLst>
              <a:path w="3513221" h="64281">
                <a:moveTo>
                  <a:pt x="0" y="32084"/>
                </a:moveTo>
                <a:cubicBezTo>
                  <a:pt x="307473" y="21389"/>
                  <a:pt x="614947" y="10695"/>
                  <a:pt x="930442" y="16042"/>
                </a:cubicBezTo>
                <a:cubicBezTo>
                  <a:pt x="1245937" y="21389"/>
                  <a:pt x="1462505" y="66842"/>
                  <a:pt x="1892968" y="64168"/>
                </a:cubicBezTo>
                <a:cubicBezTo>
                  <a:pt x="2323431" y="61494"/>
                  <a:pt x="2918326" y="30747"/>
                  <a:pt x="3513221" y="0"/>
                </a:cubicBezTo>
              </a:path>
            </a:pathLst>
          </a:custGeom>
          <a:noFill/>
          <a:ln w="22225" cap="rnd">
            <a:solidFill>
              <a:schemeClr val="tx1">
                <a:lumMod val="75000"/>
                <a:lumOff val="25000"/>
              </a:schemeClr>
            </a:solidFill>
            <a:prstDash val="lgDash"/>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仓耳青禾体-谷力 W05" panose="02020400000000000000" pitchFamily="18" charset="-122"/>
              <a:ea typeface="仓耳青禾体-谷力 W05" panose="02020400000000000000" pitchFamily="18" charset="-122"/>
              <a:cs typeface="+mn-ea"/>
              <a:sym typeface="+mn-lt"/>
            </a:endParaRPr>
          </a:p>
        </p:txBody>
      </p:sp>
      <p:sp>
        <p:nvSpPr>
          <p:cNvPr id="8" name="文本框 7"/>
          <p:cNvSpPr txBox="1"/>
          <p:nvPr/>
        </p:nvSpPr>
        <p:spPr>
          <a:xfrm>
            <a:off x="5311140" y="4887913"/>
            <a:ext cx="5080000" cy="1198880"/>
          </a:xfrm>
          <a:prstGeom prst="rect">
            <a:avLst/>
          </a:prstGeom>
        </p:spPr>
        <p:txBody>
          <a:bodyPr>
            <a:spAutoFit/>
          </a:bodyPr>
          <a:p>
            <a:r>
              <a:rPr lang="en-US" altLang="zh-CN" sz="1800">
                <a:solidFill>
                  <a:schemeClr val="tx1">
                    <a:lumMod val="65000"/>
                    <a:lumOff val="35000"/>
                  </a:schemeClr>
                </a:solidFill>
              </a:rPr>
              <a:t>Before rendering, I will ensure consistent camera settings, lighting, frame rate, and output format across all three Maya animation scenes to achieve a stable, high-quality final render.</a:t>
            </a:r>
            <a:endParaRPr lang="en-US" altLang="zh-CN" sz="1800">
              <a:solidFill>
                <a:schemeClr val="tx1">
                  <a:lumMod val="65000"/>
                  <a:lumOff val="35000"/>
                </a:schemeClr>
              </a:solidFill>
            </a:endParaRPr>
          </a:p>
        </p:txBody>
      </p:sp>
      <p:grpSp>
        <p:nvGrpSpPr>
          <p:cNvPr id="9" name="组合 8"/>
          <p:cNvGrpSpPr/>
          <p:nvPr>
            <p:custDataLst>
              <p:tags r:id="rId11"/>
            </p:custDataLst>
          </p:nvPr>
        </p:nvGrpSpPr>
        <p:grpSpPr>
          <a:xfrm>
            <a:off x="2385837" y="4290341"/>
            <a:ext cx="1457325" cy="1660525"/>
            <a:chOff x="9174163" y="1735138"/>
            <a:chExt cx="1457325" cy="1660525"/>
          </a:xfrm>
        </p:grpSpPr>
        <p:sp>
          <p:nvSpPr>
            <p:cNvPr id="10" name="Freeform 21"/>
            <p:cNvSpPr>
              <a:spLocks noEditPoints="1"/>
            </p:cNvSpPr>
            <p:nvPr>
              <p:custDataLst>
                <p:tags r:id="rId12"/>
              </p:custDataLst>
            </p:nvPr>
          </p:nvSpPr>
          <p:spPr bwMode="auto">
            <a:xfrm>
              <a:off x="9777413" y="3192463"/>
              <a:ext cx="215900" cy="150812"/>
            </a:xfrm>
            <a:custGeom>
              <a:avLst/>
              <a:gdLst>
                <a:gd name="T0" fmla="*/ 27 w 57"/>
                <a:gd name="T1" fmla="*/ 2 h 40"/>
                <a:gd name="T2" fmla="*/ 8 w 57"/>
                <a:gd name="T3" fmla="*/ 2 h 40"/>
                <a:gd name="T4" fmla="*/ 5 w 57"/>
                <a:gd name="T5" fmla="*/ 5 h 40"/>
                <a:gd name="T6" fmla="*/ 5 w 57"/>
                <a:gd name="T7" fmla="*/ 6 h 40"/>
                <a:gd name="T8" fmla="*/ 5 w 57"/>
                <a:gd name="T9" fmla="*/ 6 h 40"/>
                <a:gd name="T10" fmla="*/ 3 w 57"/>
                <a:gd name="T11" fmla="*/ 6 h 40"/>
                <a:gd name="T12" fmla="*/ 0 w 57"/>
                <a:gd name="T13" fmla="*/ 9 h 40"/>
                <a:gd name="T14" fmla="*/ 1 w 57"/>
                <a:gd name="T15" fmla="*/ 10 h 40"/>
                <a:gd name="T16" fmla="*/ 15 w 57"/>
                <a:gd name="T17" fmla="*/ 29 h 40"/>
                <a:gd name="T18" fmla="*/ 14 w 57"/>
                <a:gd name="T19" fmla="*/ 30 h 40"/>
                <a:gd name="T20" fmla="*/ 14 w 57"/>
                <a:gd name="T21" fmla="*/ 30 h 40"/>
                <a:gd name="T22" fmla="*/ 16 w 57"/>
                <a:gd name="T23" fmla="*/ 32 h 40"/>
                <a:gd name="T24" fmla="*/ 46 w 57"/>
                <a:gd name="T25" fmla="*/ 31 h 40"/>
                <a:gd name="T26" fmla="*/ 51 w 57"/>
                <a:gd name="T27" fmla="*/ 28 h 40"/>
                <a:gd name="T28" fmla="*/ 53 w 57"/>
                <a:gd name="T29" fmla="*/ 26 h 40"/>
                <a:gd name="T30" fmla="*/ 52 w 57"/>
                <a:gd name="T31" fmla="*/ 24 h 40"/>
                <a:gd name="T32" fmla="*/ 52 w 57"/>
                <a:gd name="T33" fmla="*/ 23 h 40"/>
                <a:gd name="T34" fmla="*/ 57 w 57"/>
                <a:gd name="T35" fmla="*/ 11 h 40"/>
                <a:gd name="T36" fmla="*/ 57 w 57"/>
                <a:gd name="T37" fmla="*/ 11 h 40"/>
                <a:gd name="T38" fmla="*/ 57 w 57"/>
                <a:gd name="T39" fmla="*/ 11 h 40"/>
                <a:gd name="T40" fmla="*/ 57 w 57"/>
                <a:gd name="T41" fmla="*/ 11 h 40"/>
                <a:gd name="T42" fmla="*/ 57 w 57"/>
                <a:gd name="T43" fmla="*/ 10 h 40"/>
                <a:gd name="T44" fmla="*/ 55 w 57"/>
                <a:gd name="T45" fmla="*/ 7 h 40"/>
                <a:gd name="T46" fmla="*/ 51 w 57"/>
                <a:gd name="T47" fmla="*/ 9 h 40"/>
                <a:gd name="T48" fmla="*/ 51 w 57"/>
                <a:gd name="T49" fmla="*/ 10 h 40"/>
                <a:gd name="T50" fmla="*/ 24 w 57"/>
                <a:gd name="T51" fmla="*/ 8 h 40"/>
                <a:gd name="T52" fmla="*/ 26 w 57"/>
                <a:gd name="T53" fmla="*/ 8 h 40"/>
                <a:gd name="T54" fmla="*/ 45 w 57"/>
                <a:gd name="T55" fmla="*/ 8 h 40"/>
                <a:gd name="T56" fmla="*/ 51 w 57"/>
                <a:gd name="T57" fmla="*/ 8 h 40"/>
                <a:gd name="T58" fmla="*/ 54 w 57"/>
                <a:gd name="T59" fmla="*/ 5 h 40"/>
                <a:gd name="T60" fmla="*/ 54 w 57"/>
                <a:gd name="T61" fmla="*/ 5 h 40"/>
                <a:gd name="T62" fmla="*/ 51 w 57"/>
                <a:gd name="T63" fmla="*/ 2 h 40"/>
                <a:gd name="T64" fmla="*/ 27 w 57"/>
                <a:gd name="T65" fmla="*/ 2 h 40"/>
                <a:gd name="T66" fmla="*/ 12 w 57"/>
                <a:gd name="T67" fmla="*/ 13 h 40"/>
                <a:gd name="T68" fmla="*/ 40 w 57"/>
                <a:gd name="T69" fmla="*/ 16 h 40"/>
                <a:gd name="T70" fmla="*/ 35 w 57"/>
                <a:gd name="T71" fmla="*/ 18 h 40"/>
                <a:gd name="T72" fmla="*/ 21 w 57"/>
                <a:gd name="T73" fmla="*/ 24 h 40"/>
                <a:gd name="T74" fmla="*/ 12 w 57"/>
                <a:gd name="T75" fmla="*/ 13 h 40"/>
                <a:gd name="T76" fmla="*/ 38 w 57"/>
                <a:gd name="T77" fmla="*/ 24 h 40"/>
                <a:gd name="T78" fmla="*/ 43 w 57"/>
                <a:gd name="T79" fmla="*/ 21 h 40"/>
                <a:gd name="T80" fmla="*/ 33 w 57"/>
                <a:gd name="T81" fmla="*/ 26 h 40"/>
                <a:gd name="T82" fmla="*/ 38 w 57"/>
                <a:gd name="T83" fmla="*/ 24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57" h="40">
                  <a:moveTo>
                    <a:pt x="27" y="2"/>
                  </a:moveTo>
                  <a:cubicBezTo>
                    <a:pt x="20" y="2"/>
                    <a:pt x="13" y="2"/>
                    <a:pt x="8" y="2"/>
                  </a:cubicBezTo>
                  <a:cubicBezTo>
                    <a:pt x="7" y="2"/>
                    <a:pt x="5" y="4"/>
                    <a:pt x="5" y="5"/>
                  </a:cubicBezTo>
                  <a:cubicBezTo>
                    <a:pt x="5" y="6"/>
                    <a:pt x="5" y="6"/>
                    <a:pt x="5" y="6"/>
                  </a:cubicBezTo>
                  <a:cubicBezTo>
                    <a:pt x="5" y="6"/>
                    <a:pt x="5" y="6"/>
                    <a:pt x="5" y="6"/>
                  </a:cubicBezTo>
                  <a:cubicBezTo>
                    <a:pt x="5" y="6"/>
                    <a:pt x="4" y="6"/>
                    <a:pt x="3" y="6"/>
                  </a:cubicBezTo>
                  <a:cubicBezTo>
                    <a:pt x="1" y="6"/>
                    <a:pt x="0" y="8"/>
                    <a:pt x="0" y="9"/>
                  </a:cubicBezTo>
                  <a:cubicBezTo>
                    <a:pt x="0" y="9"/>
                    <a:pt x="1" y="9"/>
                    <a:pt x="1" y="10"/>
                  </a:cubicBezTo>
                  <a:cubicBezTo>
                    <a:pt x="3" y="18"/>
                    <a:pt x="9" y="25"/>
                    <a:pt x="15" y="29"/>
                  </a:cubicBezTo>
                  <a:cubicBezTo>
                    <a:pt x="15" y="29"/>
                    <a:pt x="14" y="29"/>
                    <a:pt x="14" y="30"/>
                  </a:cubicBezTo>
                  <a:cubicBezTo>
                    <a:pt x="14" y="30"/>
                    <a:pt x="14" y="30"/>
                    <a:pt x="14" y="30"/>
                  </a:cubicBezTo>
                  <a:cubicBezTo>
                    <a:pt x="14" y="31"/>
                    <a:pt x="15" y="32"/>
                    <a:pt x="16" y="32"/>
                  </a:cubicBezTo>
                  <a:cubicBezTo>
                    <a:pt x="28" y="40"/>
                    <a:pt x="36" y="36"/>
                    <a:pt x="46" y="31"/>
                  </a:cubicBezTo>
                  <a:cubicBezTo>
                    <a:pt x="51" y="28"/>
                    <a:pt x="51" y="28"/>
                    <a:pt x="51" y="28"/>
                  </a:cubicBezTo>
                  <a:cubicBezTo>
                    <a:pt x="52" y="28"/>
                    <a:pt x="53" y="27"/>
                    <a:pt x="53" y="26"/>
                  </a:cubicBezTo>
                  <a:cubicBezTo>
                    <a:pt x="53" y="25"/>
                    <a:pt x="53" y="25"/>
                    <a:pt x="52" y="24"/>
                  </a:cubicBezTo>
                  <a:cubicBezTo>
                    <a:pt x="52" y="24"/>
                    <a:pt x="52" y="24"/>
                    <a:pt x="52" y="23"/>
                  </a:cubicBezTo>
                  <a:cubicBezTo>
                    <a:pt x="54" y="20"/>
                    <a:pt x="56" y="16"/>
                    <a:pt x="57" y="11"/>
                  </a:cubicBezTo>
                  <a:cubicBezTo>
                    <a:pt x="57" y="11"/>
                    <a:pt x="57" y="11"/>
                    <a:pt x="57" y="11"/>
                  </a:cubicBezTo>
                  <a:cubicBezTo>
                    <a:pt x="57" y="11"/>
                    <a:pt x="57" y="11"/>
                    <a:pt x="57" y="11"/>
                  </a:cubicBezTo>
                  <a:cubicBezTo>
                    <a:pt x="57" y="11"/>
                    <a:pt x="57" y="11"/>
                    <a:pt x="57" y="11"/>
                  </a:cubicBezTo>
                  <a:cubicBezTo>
                    <a:pt x="57" y="11"/>
                    <a:pt x="57" y="10"/>
                    <a:pt x="57" y="10"/>
                  </a:cubicBezTo>
                  <a:cubicBezTo>
                    <a:pt x="57" y="9"/>
                    <a:pt x="57" y="7"/>
                    <a:pt x="55" y="7"/>
                  </a:cubicBezTo>
                  <a:cubicBezTo>
                    <a:pt x="54" y="7"/>
                    <a:pt x="52" y="8"/>
                    <a:pt x="51" y="9"/>
                  </a:cubicBezTo>
                  <a:cubicBezTo>
                    <a:pt x="51" y="9"/>
                    <a:pt x="51" y="9"/>
                    <a:pt x="51" y="10"/>
                  </a:cubicBezTo>
                  <a:cubicBezTo>
                    <a:pt x="43" y="10"/>
                    <a:pt x="34" y="9"/>
                    <a:pt x="24" y="8"/>
                  </a:cubicBezTo>
                  <a:cubicBezTo>
                    <a:pt x="25" y="8"/>
                    <a:pt x="26" y="8"/>
                    <a:pt x="26" y="8"/>
                  </a:cubicBezTo>
                  <a:cubicBezTo>
                    <a:pt x="33" y="8"/>
                    <a:pt x="40" y="8"/>
                    <a:pt x="45" y="8"/>
                  </a:cubicBezTo>
                  <a:cubicBezTo>
                    <a:pt x="51" y="8"/>
                    <a:pt x="51" y="8"/>
                    <a:pt x="51" y="8"/>
                  </a:cubicBezTo>
                  <a:cubicBezTo>
                    <a:pt x="52" y="8"/>
                    <a:pt x="53" y="6"/>
                    <a:pt x="54" y="5"/>
                  </a:cubicBezTo>
                  <a:cubicBezTo>
                    <a:pt x="54" y="5"/>
                    <a:pt x="54" y="5"/>
                    <a:pt x="54" y="5"/>
                  </a:cubicBezTo>
                  <a:cubicBezTo>
                    <a:pt x="54" y="3"/>
                    <a:pt x="52" y="2"/>
                    <a:pt x="51" y="2"/>
                  </a:cubicBezTo>
                  <a:cubicBezTo>
                    <a:pt x="43" y="0"/>
                    <a:pt x="34" y="1"/>
                    <a:pt x="27" y="2"/>
                  </a:cubicBezTo>
                  <a:close/>
                  <a:moveTo>
                    <a:pt x="12" y="13"/>
                  </a:moveTo>
                  <a:cubicBezTo>
                    <a:pt x="23" y="14"/>
                    <a:pt x="31" y="15"/>
                    <a:pt x="40" y="16"/>
                  </a:cubicBezTo>
                  <a:cubicBezTo>
                    <a:pt x="38" y="17"/>
                    <a:pt x="35" y="18"/>
                    <a:pt x="35" y="18"/>
                  </a:cubicBezTo>
                  <a:cubicBezTo>
                    <a:pt x="31" y="20"/>
                    <a:pt x="26" y="22"/>
                    <a:pt x="21" y="24"/>
                  </a:cubicBezTo>
                  <a:cubicBezTo>
                    <a:pt x="17" y="22"/>
                    <a:pt x="14" y="18"/>
                    <a:pt x="12" y="13"/>
                  </a:cubicBezTo>
                  <a:close/>
                  <a:moveTo>
                    <a:pt x="38" y="24"/>
                  </a:moveTo>
                  <a:cubicBezTo>
                    <a:pt x="38" y="24"/>
                    <a:pt x="41" y="22"/>
                    <a:pt x="43" y="21"/>
                  </a:cubicBezTo>
                  <a:cubicBezTo>
                    <a:pt x="40" y="24"/>
                    <a:pt x="37" y="25"/>
                    <a:pt x="33" y="26"/>
                  </a:cubicBezTo>
                  <a:cubicBezTo>
                    <a:pt x="35" y="25"/>
                    <a:pt x="36" y="24"/>
                    <a:pt x="38" y="24"/>
                  </a:cubicBezTo>
                  <a:close/>
                </a:path>
              </a:pathLst>
            </a:custGeom>
            <a:noFill/>
            <a:ln w="9525">
              <a:solidFill>
                <a:srgbClr val="000000"/>
              </a:solidFill>
              <a:round/>
            </a:ln>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11" name="Freeform 22"/>
            <p:cNvSpPr>
              <a:spLocks noEditPoints="1"/>
            </p:cNvSpPr>
            <p:nvPr>
              <p:custDataLst>
                <p:tags r:id="rId13"/>
              </p:custDataLst>
            </p:nvPr>
          </p:nvSpPr>
          <p:spPr bwMode="auto">
            <a:xfrm>
              <a:off x="9725026" y="2573338"/>
              <a:ext cx="449263" cy="90487"/>
            </a:xfrm>
            <a:custGeom>
              <a:avLst/>
              <a:gdLst>
                <a:gd name="T0" fmla="*/ 36 w 119"/>
                <a:gd name="T1" fmla="*/ 1 h 24"/>
                <a:gd name="T2" fmla="*/ 35 w 119"/>
                <a:gd name="T3" fmla="*/ 4 h 24"/>
                <a:gd name="T4" fmla="*/ 35 w 119"/>
                <a:gd name="T5" fmla="*/ 5 h 24"/>
                <a:gd name="T6" fmla="*/ 38 w 119"/>
                <a:gd name="T7" fmla="*/ 8 h 24"/>
                <a:gd name="T8" fmla="*/ 36 w 119"/>
                <a:gd name="T9" fmla="*/ 8 h 24"/>
                <a:gd name="T10" fmla="*/ 28 w 119"/>
                <a:gd name="T11" fmla="*/ 7 h 24"/>
                <a:gd name="T12" fmla="*/ 4 w 119"/>
                <a:gd name="T13" fmla="*/ 9 h 24"/>
                <a:gd name="T14" fmla="*/ 2 w 119"/>
                <a:gd name="T15" fmla="*/ 12 h 24"/>
                <a:gd name="T16" fmla="*/ 2 w 119"/>
                <a:gd name="T17" fmla="*/ 13 h 24"/>
                <a:gd name="T18" fmla="*/ 2 w 119"/>
                <a:gd name="T19" fmla="*/ 13 h 24"/>
                <a:gd name="T20" fmla="*/ 0 w 119"/>
                <a:gd name="T21" fmla="*/ 16 h 24"/>
                <a:gd name="T22" fmla="*/ 0 w 119"/>
                <a:gd name="T23" fmla="*/ 16 h 24"/>
                <a:gd name="T24" fmla="*/ 4 w 119"/>
                <a:gd name="T25" fmla="*/ 19 h 24"/>
                <a:gd name="T26" fmla="*/ 4 w 119"/>
                <a:gd name="T27" fmla="*/ 19 h 24"/>
                <a:gd name="T28" fmla="*/ 36 w 119"/>
                <a:gd name="T29" fmla="*/ 20 h 24"/>
                <a:gd name="T30" fmla="*/ 116 w 119"/>
                <a:gd name="T31" fmla="*/ 17 h 24"/>
                <a:gd name="T32" fmla="*/ 118 w 119"/>
                <a:gd name="T33" fmla="*/ 13 h 24"/>
                <a:gd name="T34" fmla="*/ 115 w 119"/>
                <a:gd name="T35" fmla="*/ 10 h 24"/>
                <a:gd name="T36" fmla="*/ 93 w 119"/>
                <a:gd name="T37" fmla="*/ 10 h 24"/>
                <a:gd name="T38" fmla="*/ 94 w 119"/>
                <a:gd name="T39" fmla="*/ 10 h 24"/>
                <a:gd name="T40" fmla="*/ 96 w 119"/>
                <a:gd name="T41" fmla="*/ 7 h 24"/>
                <a:gd name="T42" fmla="*/ 95 w 119"/>
                <a:gd name="T43" fmla="*/ 7 h 24"/>
                <a:gd name="T44" fmla="*/ 92 w 119"/>
                <a:gd name="T45" fmla="*/ 4 h 24"/>
                <a:gd name="T46" fmla="*/ 75 w 119"/>
                <a:gd name="T47" fmla="*/ 6 h 24"/>
                <a:gd name="T48" fmla="*/ 62 w 119"/>
                <a:gd name="T49" fmla="*/ 7 h 24"/>
                <a:gd name="T50" fmla="*/ 41 w 119"/>
                <a:gd name="T51" fmla="*/ 2 h 24"/>
                <a:gd name="T52" fmla="*/ 41 w 119"/>
                <a:gd name="T53" fmla="*/ 4 h 24"/>
                <a:gd name="T54" fmla="*/ 41 w 119"/>
                <a:gd name="T55" fmla="*/ 5 h 24"/>
                <a:gd name="T56" fmla="*/ 40 w 119"/>
                <a:gd name="T57" fmla="*/ 1 h 24"/>
                <a:gd name="T58" fmla="*/ 36 w 119"/>
                <a:gd name="T59" fmla="*/ 1 h 24"/>
                <a:gd name="T60" fmla="*/ 21 w 119"/>
                <a:gd name="T61" fmla="*/ 13 h 24"/>
                <a:gd name="T62" fmla="*/ 13 w 119"/>
                <a:gd name="T63" fmla="*/ 13 h 24"/>
                <a:gd name="T64" fmla="*/ 21 w 119"/>
                <a:gd name="T65" fmla="*/ 13 h 24"/>
                <a:gd name="T66" fmla="*/ 78 w 119"/>
                <a:gd name="T67" fmla="*/ 15 h 24"/>
                <a:gd name="T68" fmla="*/ 80 w 119"/>
                <a:gd name="T69" fmla="*/ 16 h 24"/>
                <a:gd name="T70" fmla="*/ 76 w 119"/>
                <a:gd name="T71" fmla="*/ 16 h 24"/>
                <a:gd name="T72" fmla="*/ 78 w 119"/>
                <a:gd name="T73" fmla="*/ 15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19" h="24">
                  <a:moveTo>
                    <a:pt x="36" y="1"/>
                  </a:moveTo>
                  <a:cubicBezTo>
                    <a:pt x="36" y="2"/>
                    <a:pt x="35" y="3"/>
                    <a:pt x="35" y="4"/>
                  </a:cubicBezTo>
                  <a:cubicBezTo>
                    <a:pt x="35" y="4"/>
                    <a:pt x="35" y="5"/>
                    <a:pt x="35" y="5"/>
                  </a:cubicBezTo>
                  <a:cubicBezTo>
                    <a:pt x="36" y="6"/>
                    <a:pt x="36" y="7"/>
                    <a:pt x="38" y="8"/>
                  </a:cubicBezTo>
                  <a:cubicBezTo>
                    <a:pt x="38" y="8"/>
                    <a:pt x="37" y="8"/>
                    <a:pt x="36" y="8"/>
                  </a:cubicBezTo>
                  <a:cubicBezTo>
                    <a:pt x="28" y="7"/>
                    <a:pt x="28" y="7"/>
                    <a:pt x="28" y="7"/>
                  </a:cubicBezTo>
                  <a:cubicBezTo>
                    <a:pt x="19" y="6"/>
                    <a:pt x="10" y="5"/>
                    <a:pt x="4" y="9"/>
                  </a:cubicBezTo>
                  <a:cubicBezTo>
                    <a:pt x="3" y="9"/>
                    <a:pt x="2" y="10"/>
                    <a:pt x="2" y="12"/>
                  </a:cubicBezTo>
                  <a:cubicBezTo>
                    <a:pt x="2" y="12"/>
                    <a:pt x="2" y="13"/>
                    <a:pt x="2" y="13"/>
                  </a:cubicBezTo>
                  <a:cubicBezTo>
                    <a:pt x="2" y="13"/>
                    <a:pt x="2" y="13"/>
                    <a:pt x="2" y="13"/>
                  </a:cubicBezTo>
                  <a:cubicBezTo>
                    <a:pt x="1" y="14"/>
                    <a:pt x="0" y="15"/>
                    <a:pt x="0" y="16"/>
                  </a:cubicBezTo>
                  <a:cubicBezTo>
                    <a:pt x="0" y="16"/>
                    <a:pt x="0" y="16"/>
                    <a:pt x="0" y="16"/>
                  </a:cubicBezTo>
                  <a:cubicBezTo>
                    <a:pt x="0" y="18"/>
                    <a:pt x="2" y="19"/>
                    <a:pt x="4" y="19"/>
                  </a:cubicBezTo>
                  <a:cubicBezTo>
                    <a:pt x="4" y="19"/>
                    <a:pt x="4" y="19"/>
                    <a:pt x="4" y="19"/>
                  </a:cubicBezTo>
                  <a:cubicBezTo>
                    <a:pt x="14" y="19"/>
                    <a:pt x="25" y="20"/>
                    <a:pt x="36" y="20"/>
                  </a:cubicBezTo>
                  <a:cubicBezTo>
                    <a:pt x="64" y="22"/>
                    <a:pt x="92" y="24"/>
                    <a:pt x="116" y="17"/>
                  </a:cubicBezTo>
                  <a:cubicBezTo>
                    <a:pt x="118" y="16"/>
                    <a:pt x="119" y="15"/>
                    <a:pt x="118" y="13"/>
                  </a:cubicBezTo>
                  <a:cubicBezTo>
                    <a:pt x="118" y="12"/>
                    <a:pt x="117" y="10"/>
                    <a:pt x="115" y="10"/>
                  </a:cubicBezTo>
                  <a:cubicBezTo>
                    <a:pt x="108" y="11"/>
                    <a:pt x="100" y="11"/>
                    <a:pt x="93" y="10"/>
                  </a:cubicBezTo>
                  <a:cubicBezTo>
                    <a:pt x="93" y="10"/>
                    <a:pt x="93" y="10"/>
                    <a:pt x="94" y="10"/>
                  </a:cubicBezTo>
                  <a:cubicBezTo>
                    <a:pt x="95" y="10"/>
                    <a:pt x="96" y="9"/>
                    <a:pt x="96" y="7"/>
                  </a:cubicBezTo>
                  <a:cubicBezTo>
                    <a:pt x="96" y="7"/>
                    <a:pt x="95" y="7"/>
                    <a:pt x="95" y="7"/>
                  </a:cubicBezTo>
                  <a:cubicBezTo>
                    <a:pt x="95" y="5"/>
                    <a:pt x="94" y="4"/>
                    <a:pt x="92" y="4"/>
                  </a:cubicBezTo>
                  <a:cubicBezTo>
                    <a:pt x="75" y="6"/>
                    <a:pt x="75" y="6"/>
                    <a:pt x="75" y="6"/>
                  </a:cubicBezTo>
                  <a:cubicBezTo>
                    <a:pt x="71" y="6"/>
                    <a:pt x="66" y="7"/>
                    <a:pt x="62" y="7"/>
                  </a:cubicBezTo>
                  <a:cubicBezTo>
                    <a:pt x="45" y="4"/>
                    <a:pt x="41" y="3"/>
                    <a:pt x="41" y="2"/>
                  </a:cubicBezTo>
                  <a:cubicBezTo>
                    <a:pt x="41" y="4"/>
                    <a:pt x="41" y="4"/>
                    <a:pt x="41" y="4"/>
                  </a:cubicBezTo>
                  <a:cubicBezTo>
                    <a:pt x="41" y="5"/>
                    <a:pt x="41" y="5"/>
                    <a:pt x="41" y="5"/>
                  </a:cubicBezTo>
                  <a:cubicBezTo>
                    <a:pt x="41" y="4"/>
                    <a:pt x="41" y="2"/>
                    <a:pt x="40" y="1"/>
                  </a:cubicBezTo>
                  <a:cubicBezTo>
                    <a:pt x="38" y="0"/>
                    <a:pt x="37" y="0"/>
                    <a:pt x="36" y="1"/>
                  </a:cubicBezTo>
                  <a:close/>
                  <a:moveTo>
                    <a:pt x="21" y="13"/>
                  </a:moveTo>
                  <a:cubicBezTo>
                    <a:pt x="21" y="13"/>
                    <a:pt x="17" y="13"/>
                    <a:pt x="13" y="13"/>
                  </a:cubicBezTo>
                  <a:cubicBezTo>
                    <a:pt x="15" y="13"/>
                    <a:pt x="18" y="13"/>
                    <a:pt x="21" y="13"/>
                  </a:cubicBezTo>
                  <a:close/>
                  <a:moveTo>
                    <a:pt x="78" y="15"/>
                  </a:moveTo>
                  <a:cubicBezTo>
                    <a:pt x="78" y="16"/>
                    <a:pt x="79" y="16"/>
                    <a:pt x="80" y="16"/>
                  </a:cubicBezTo>
                  <a:cubicBezTo>
                    <a:pt x="79" y="16"/>
                    <a:pt x="78" y="16"/>
                    <a:pt x="76" y="16"/>
                  </a:cubicBezTo>
                  <a:cubicBezTo>
                    <a:pt x="77" y="16"/>
                    <a:pt x="77" y="16"/>
                    <a:pt x="78" y="15"/>
                  </a:cubicBezTo>
                  <a:close/>
                </a:path>
              </a:pathLst>
            </a:custGeom>
            <a:noFill/>
            <a:ln w="9525">
              <a:solidFill>
                <a:srgbClr val="000000"/>
              </a:solidFill>
              <a:round/>
            </a:ln>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12" name="Freeform 25"/>
            <p:cNvSpPr>
              <a:spLocks noEditPoints="1"/>
            </p:cNvSpPr>
            <p:nvPr>
              <p:custDataLst>
                <p:tags r:id="rId14"/>
              </p:custDataLst>
            </p:nvPr>
          </p:nvSpPr>
          <p:spPr bwMode="auto">
            <a:xfrm>
              <a:off x="9337040" y="2874963"/>
              <a:ext cx="1188719" cy="260350"/>
            </a:xfrm>
            <a:custGeom>
              <a:avLst/>
              <a:gdLst>
                <a:gd name="T0" fmla="*/ 30 w 342"/>
                <a:gd name="T1" fmla="*/ 4 h 54"/>
                <a:gd name="T2" fmla="*/ 28 w 342"/>
                <a:gd name="T3" fmla="*/ 6 h 54"/>
                <a:gd name="T4" fmla="*/ 21 w 342"/>
                <a:gd name="T5" fmla="*/ 6 h 54"/>
                <a:gd name="T6" fmla="*/ 14 w 342"/>
                <a:gd name="T7" fmla="*/ 6 h 54"/>
                <a:gd name="T8" fmla="*/ 14 w 342"/>
                <a:gd name="T9" fmla="*/ 6 h 54"/>
                <a:gd name="T10" fmla="*/ 11 w 342"/>
                <a:gd name="T11" fmla="*/ 9 h 54"/>
                <a:gd name="T12" fmla="*/ 11 w 342"/>
                <a:gd name="T13" fmla="*/ 9 h 54"/>
                <a:gd name="T14" fmla="*/ 14 w 342"/>
                <a:gd name="T15" fmla="*/ 12 h 54"/>
                <a:gd name="T16" fmla="*/ 2 w 342"/>
                <a:gd name="T17" fmla="*/ 14 h 54"/>
                <a:gd name="T18" fmla="*/ 0 w 342"/>
                <a:gd name="T19" fmla="*/ 17 h 54"/>
                <a:gd name="T20" fmla="*/ 0 w 342"/>
                <a:gd name="T21" fmla="*/ 18 h 54"/>
                <a:gd name="T22" fmla="*/ 4 w 342"/>
                <a:gd name="T23" fmla="*/ 20 h 54"/>
                <a:gd name="T24" fmla="*/ 39 w 342"/>
                <a:gd name="T25" fmla="*/ 16 h 54"/>
                <a:gd name="T26" fmla="*/ 76 w 342"/>
                <a:gd name="T27" fmla="*/ 23 h 54"/>
                <a:gd name="T28" fmla="*/ 87 w 342"/>
                <a:gd name="T29" fmla="*/ 25 h 54"/>
                <a:gd name="T30" fmla="*/ 160 w 342"/>
                <a:gd name="T31" fmla="*/ 33 h 54"/>
                <a:gd name="T32" fmla="*/ 217 w 342"/>
                <a:gd name="T33" fmla="*/ 44 h 54"/>
                <a:gd name="T34" fmla="*/ 339 w 342"/>
                <a:gd name="T35" fmla="*/ 54 h 54"/>
                <a:gd name="T36" fmla="*/ 342 w 342"/>
                <a:gd name="T37" fmla="*/ 51 h 54"/>
                <a:gd name="T38" fmla="*/ 342 w 342"/>
                <a:gd name="T39" fmla="*/ 51 h 54"/>
                <a:gd name="T40" fmla="*/ 340 w 342"/>
                <a:gd name="T41" fmla="*/ 48 h 54"/>
                <a:gd name="T42" fmla="*/ 321 w 342"/>
                <a:gd name="T43" fmla="*/ 45 h 54"/>
                <a:gd name="T44" fmla="*/ 319 w 342"/>
                <a:gd name="T45" fmla="*/ 44 h 54"/>
                <a:gd name="T46" fmla="*/ 313 w 342"/>
                <a:gd name="T47" fmla="*/ 44 h 54"/>
                <a:gd name="T48" fmla="*/ 301 w 342"/>
                <a:gd name="T49" fmla="*/ 42 h 54"/>
                <a:gd name="T50" fmla="*/ 268 w 342"/>
                <a:gd name="T51" fmla="*/ 37 h 54"/>
                <a:gd name="T52" fmla="*/ 335 w 342"/>
                <a:gd name="T53" fmla="*/ 33 h 54"/>
                <a:gd name="T54" fmla="*/ 337 w 342"/>
                <a:gd name="T55" fmla="*/ 30 h 54"/>
                <a:gd name="T56" fmla="*/ 337 w 342"/>
                <a:gd name="T57" fmla="*/ 29 h 54"/>
                <a:gd name="T58" fmla="*/ 334 w 342"/>
                <a:gd name="T59" fmla="*/ 27 h 54"/>
                <a:gd name="T60" fmla="*/ 205 w 342"/>
                <a:gd name="T61" fmla="*/ 18 h 54"/>
                <a:gd name="T62" fmla="*/ 156 w 342"/>
                <a:gd name="T63" fmla="*/ 11 h 54"/>
                <a:gd name="T64" fmla="*/ 120 w 342"/>
                <a:gd name="T65" fmla="*/ 7 h 54"/>
                <a:gd name="T66" fmla="*/ 30 w 342"/>
                <a:gd name="T67" fmla="*/ 4 h 54"/>
                <a:gd name="T68" fmla="*/ 106 w 342"/>
                <a:gd name="T69" fmla="*/ 15 h 54"/>
                <a:gd name="T70" fmla="*/ 184 w 342"/>
                <a:gd name="T71" fmla="*/ 23 h 54"/>
                <a:gd name="T72" fmla="*/ 204 w 342"/>
                <a:gd name="T73" fmla="*/ 25 h 54"/>
                <a:gd name="T74" fmla="*/ 215 w 342"/>
                <a:gd name="T75" fmla="*/ 27 h 54"/>
                <a:gd name="T76" fmla="*/ 252 w 342"/>
                <a:gd name="T77" fmla="*/ 34 h 54"/>
                <a:gd name="T78" fmla="*/ 143 w 342"/>
                <a:gd name="T79" fmla="*/ 21 h 54"/>
                <a:gd name="T80" fmla="*/ 129 w 342"/>
                <a:gd name="T81" fmla="*/ 19 h 54"/>
                <a:gd name="T82" fmla="*/ 106 w 342"/>
                <a:gd name="T83" fmla="*/ 15 h 54"/>
                <a:gd name="T84" fmla="*/ 271 w 342"/>
                <a:gd name="T85" fmla="*/ 31 h 54"/>
                <a:gd name="T86" fmla="*/ 307 w 342"/>
                <a:gd name="T87" fmla="*/ 32 h 54"/>
                <a:gd name="T88" fmla="*/ 271 w 342"/>
                <a:gd name="T89" fmla="*/ 31 h 54"/>
                <a:gd name="T90" fmla="*/ 217 w 342"/>
                <a:gd name="T91" fmla="*/ 38 h 54"/>
                <a:gd name="T92" fmla="*/ 217 w 342"/>
                <a:gd name="T93" fmla="*/ 38 h 54"/>
                <a:gd name="T94" fmla="*/ 238 w 342"/>
                <a:gd name="T95" fmla="*/ 41 h 54"/>
                <a:gd name="T96" fmla="*/ 217 w 342"/>
                <a:gd name="T97" fmla="*/ 38 h 54"/>
                <a:gd name="T98" fmla="*/ 14 w 342"/>
                <a:gd name="T99" fmla="*/ 6 h 54"/>
                <a:gd name="T100" fmla="*/ 14 w 342"/>
                <a:gd name="T101" fmla="*/ 6 h 54"/>
                <a:gd name="T102" fmla="*/ 14 w 342"/>
                <a:gd name="T103" fmla="*/ 6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342" h="54">
                  <a:moveTo>
                    <a:pt x="30" y="4"/>
                  </a:moveTo>
                  <a:cubicBezTo>
                    <a:pt x="29" y="4"/>
                    <a:pt x="28" y="5"/>
                    <a:pt x="28" y="6"/>
                  </a:cubicBezTo>
                  <a:cubicBezTo>
                    <a:pt x="26" y="6"/>
                    <a:pt x="23" y="6"/>
                    <a:pt x="21" y="6"/>
                  </a:cubicBezTo>
                  <a:cubicBezTo>
                    <a:pt x="19" y="6"/>
                    <a:pt x="16" y="6"/>
                    <a:pt x="14" y="6"/>
                  </a:cubicBezTo>
                  <a:cubicBezTo>
                    <a:pt x="14" y="6"/>
                    <a:pt x="14" y="6"/>
                    <a:pt x="14" y="6"/>
                  </a:cubicBezTo>
                  <a:cubicBezTo>
                    <a:pt x="12" y="6"/>
                    <a:pt x="11" y="7"/>
                    <a:pt x="11" y="9"/>
                  </a:cubicBezTo>
                  <a:cubicBezTo>
                    <a:pt x="11" y="9"/>
                    <a:pt x="11" y="9"/>
                    <a:pt x="11" y="9"/>
                  </a:cubicBezTo>
                  <a:cubicBezTo>
                    <a:pt x="11" y="11"/>
                    <a:pt x="12" y="12"/>
                    <a:pt x="14" y="12"/>
                  </a:cubicBezTo>
                  <a:cubicBezTo>
                    <a:pt x="10" y="13"/>
                    <a:pt x="6" y="13"/>
                    <a:pt x="2" y="14"/>
                  </a:cubicBezTo>
                  <a:cubicBezTo>
                    <a:pt x="1" y="15"/>
                    <a:pt x="0" y="16"/>
                    <a:pt x="0" y="17"/>
                  </a:cubicBezTo>
                  <a:cubicBezTo>
                    <a:pt x="0" y="18"/>
                    <a:pt x="0" y="18"/>
                    <a:pt x="0" y="18"/>
                  </a:cubicBezTo>
                  <a:cubicBezTo>
                    <a:pt x="0" y="20"/>
                    <a:pt x="2" y="21"/>
                    <a:pt x="4" y="20"/>
                  </a:cubicBezTo>
                  <a:cubicBezTo>
                    <a:pt x="15" y="17"/>
                    <a:pt x="27" y="16"/>
                    <a:pt x="39" y="16"/>
                  </a:cubicBezTo>
                  <a:cubicBezTo>
                    <a:pt x="50" y="20"/>
                    <a:pt x="64" y="22"/>
                    <a:pt x="76" y="23"/>
                  </a:cubicBezTo>
                  <a:cubicBezTo>
                    <a:pt x="87" y="25"/>
                    <a:pt x="87" y="25"/>
                    <a:pt x="87" y="25"/>
                  </a:cubicBezTo>
                  <a:cubicBezTo>
                    <a:pt x="111" y="28"/>
                    <a:pt x="135" y="31"/>
                    <a:pt x="160" y="33"/>
                  </a:cubicBezTo>
                  <a:cubicBezTo>
                    <a:pt x="180" y="37"/>
                    <a:pt x="198" y="42"/>
                    <a:pt x="217" y="44"/>
                  </a:cubicBezTo>
                  <a:cubicBezTo>
                    <a:pt x="262" y="51"/>
                    <a:pt x="302" y="54"/>
                    <a:pt x="339" y="54"/>
                  </a:cubicBezTo>
                  <a:cubicBezTo>
                    <a:pt x="341" y="54"/>
                    <a:pt x="342" y="53"/>
                    <a:pt x="342" y="51"/>
                  </a:cubicBezTo>
                  <a:cubicBezTo>
                    <a:pt x="342" y="51"/>
                    <a:pt x="342" y="51"/>
                    <a:pt x="342" y="51"/>
                  </a:cubicBezTo>
                  <a:cubicBezTo>
                    <a:pt x="342" y="49"/>
                    <a:pt x="341" y="48"/>
                    <a:pt x="340" y="48"/>
                  </a:cubicBezTo>
                  <a:cubicBezTo>
                    <a:pt x="340" y="48"/>
                    <a:pt x="331" y="46"/>
                    <a:pt x="321" y="45"/>
                  </a:cubicBezTo>
                  <a:cubicBezTo>
                    <a:pt x="321" y="44"/>
                    <a:pt x="320" y="44"/>
                    <a:pt x="319" y="44"/>
                  </a:cubicBezTo>
                  <a:cubicBezTo>
                    <a:pt x="317" y="44"/>
                    <a:pt x="315" y="44"/>
                    <a:pt x="313" y="44"/>
                  </a:cubicBezTo>
                  <a:cubicBezTo>
                    <a:pt x="308" y="43"/>
                    <a:pt x="301" y="42"/>
                    <a:pt x="301" y="42"/>
                  </a:cubicBezTo>
                  <a:cubicBezTo>
                    <a:pt x="290" y="40"/>
                    <a:pt x="279" y="38"/>
                    <a:pt x="268" y="37"/>
                  </a:cubicBezTo>
                  <a:cubicBezTo>
                    <a:pt x="294" y="40"/>
                    <a:pt x="317" y="40"/>
                    <a:pt x="335" y="33"/>
                  </a:cubicBezTo>
                  <a:cubicBezTo>
                    <a:pt x="337" y="32"/>
                    <a:pt x="337" y="31"/>
                    <a:pt x="337" y="30"/>
                  </a:cubicBezTo>
                  <a:cubicBezTo>
                    <a:pt x="337" y="30"/>
                    <a:pt x="337" y="30"/>
                    <a:pt x="337" y="29"/>
                  </a:cubicBezTo>
                  <a:cubicBezTo>
                    <a:pt x="337" y="28"/>
                    <a:pt x="336" y="27"/>
                    <a:pt x="334" y="27"/>
                  </a:cubicBezTo>
                  <a:cubicBezTo>
                    <a:pt x="291" y="27"/>
                    <a:pt x="248" y="23"/>
                    <a:pt x="205" y="18"/>
                  </a:cubicBezTo>
                  <a:cubicBezTo>
                    <a:pt x="187" y="15"/>
                    <a:pt x="171" y="12"/>
                    <a:pt x="156" y="11"/>
                  </a:cubicBezTo>
                  <a:cubicBezTo>
                    <a:pt x="120" y="7"/>
                    <a:pt x="120" y="7"/>
                    <a:pt x="120" y="7"/>
                  </a:cubicBezTo>
                  <a:cubicBezTo>
                    <a:pt x="90" y="3"/>
                    <a:pt x="58" y="0"/>
                    <a:pt x="30" y="4"/>
                  </a:cubicBezTo>
                  <a:close/>
                  <a:moveTo>
                    <a:pt x="106" y="15"/>
                  </a:moveTo>
                  <a:cubicBezTo>
                    <a:pt x="132" y="17"/>
                    <a:pt x="158" y="20"/>
                    <a:pt x="184" y="23"/>
                  </a:cubicBezTo>
                  <a:cubicBezTo>
                    <a:pt x="191" y="23"/>
                    <a:pt x="197" y="24"/>
                    <a:pt x="204" y="25"/>
                  </a:cubicBezTo>
                  <a:cubicBezTo>
                    <a:pt x="208" y="25"/>
                    <a:pt x="211" y="26"/>
                    <a:pt x="215" y="27"/>
                  </a:cubicBezTo>
                  <a:cubicBezTo>
                    <a:pt x="227" y="29"/>
                    <a:pt x="240" y="32"/>
                    <a:pt x="252" y="34"/>
                  </a:cubicBezTo>
                  <a:cubicBezTo>
                    <a:pt x="216" y="29"/>
                    <a:pt x="180" y="24"/>
                    <a:pt x="143" y="21"/>
                  </a:cubicBezTo>
                  <a:cubicBezTo>
                    <a:pt x="139" y="21"/>
                    <a:pt x="134" y="20"/>
                    <a:pt x="129" y="19"/>
                  </a:cubicBezTo>
                  <a:cubicBezTo>
                    <a:pt x="121" y="18"/>
                    <a:pt x="114" y="16"/>
                    <a:pt x="106" y="15"/>
                  </a:cubicBezTo>
                  <a:close/>
                  <a:moveTo>
                    <a:pt x="271" y="31"/>
                  </a:moveTo>
                  <a:cubicBezTo>
                    <a:pt x="283" y="31"/>
                    <a:pt x="295" y="32"/>
                    <a:pt x="307" y="32"/>
                  </a:cubicBezTo>
                  <a:cubicBezTo>
                    <a:pt x="296" y="33"/>
                    <a:pt x="283" y="32"/>
                    <a:pt x="271" y="31"/>
                  </a:cubicBezTo>
                  <a:close/>
                  <a:moveTo>
                    <a:pt x="217" y="38"/>
                  </a:moveTo>
                  <a:cubicBezTo>
                    <a:pt x="217" y="38"/>
                    <a:pt x="217" y="38"/>
                    <a:pt x="217" y="38"/>
                  </a:cubicBezTo>
                  <a:cubicBezTo>
                    <a:pt x="224" y="39"/>
                    <a:pt x="231" y="40"/>
                    <a:pt x="238" y="41"/>
                  </a:cubicBezTo>
                  <a:cubicBezTo>
                    <a:pt x="231" y="40"/>
                    <a:pt x="224" y="39"/>
                    <a:pt x="217" y="38"/>
                  </a:cubicBezTo>
                  <a:close/>
                  <a:moveTo>
                    <a:pt x="14" y="6"/>
                  </a:moveTo>
                  <a:cubicBezTo>
                    <a:pt x="14" y="6"/>
                    <a:pt x="14" y="6"/>
                    <a:pt x="14" y="6"/>
                  </a:cubicBezTo>
                  <a:cubicBezTo>
                    <a:pt x="14" y="6"/>
                    <a:pt x="14" y="6"/>
                    <a:pt x="14" y="6"/>
                  </a:cubicBezTo>
                  <a:close/>
                </a:path>
              </a:pathLst>
            </a:custGeom>
            <a:noFill/>
            <a:ln w="9525">
              <a:solidFill>
                <a:srgbClr val="000000"/>
              </a:solidFill>
              <a:round/>
            </a:ln>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13" name="Freeform 26"/>
            <p:cNvSpPr>
              <a:spLocks noEditPoints="1"/>
            </p:cNvSpPr>
            <p:nvPr>
              <p:custDataLst>
                <p:tags r:id="rId15"/>
              </p:custDataLst>
            </p:nvPr>
          </p:nvSpPr>
          <p:spPr bwMode="auto">
            <a:xfrm>
              <a:off x="9588501" y="2652713"/>
              <a:ext cx="738188" cy="222250"/>
            </a:xfrm>
            <a:custGeom>
              <a:avLst/>
              <a:gdLst>
                <a:gd name="T0" fmla="*/ 18 w 195"/>
                <a:gd name="T1" fmla="*/ 2 h 36"/>
                <a:gd name="T2" fmla="*/ 15 w 195"/>
                <a:gd name="T3" fmla="*/ 5 h 36"/>
                <a:gd name="T4" fmla="*/ 15 w 195"/>
                <a:gd name="T5" fmla="*/ 5 h 36"/>
                <a:gd name="T6" fmla="*/ 18 w 195"/>
                <a:gd name="T7" fmla="*/ 8 h 36"/>
                <a:gd name="T8" fmla="*/ 34 w 195"/>
                <a:gd name="T9" fmla="*/ 9 h 36"/>
                <a:gd name="T10" fmla="*/ 55 w 195"/>
                <a:gd name="T11" fmla="*/ 10 h 36"/>
                <a:gd name="T12" fmla="*/ 71 w 195"/>
                <a:gd name="T13" fmla="*/ 12 h 36"/>
                <a:gd name="T14" fmla="*/ 84 w 195"/>
                <a:gd name="T15" fmla="*/ 14 h 36"/>
                <a:gd name="T16" fmla="*/ 54 w 195"/>
                <a:gd name="T17" fmla="*/ 13 h 36"/>
                <a:gd name="T18" fmla="*/ 34 w 195"/>
                <a:gd name="T19" fmla="*/ 12 h 36"/>
                <a:gd name="T20" fmla="*/ 29 w 195"/>
                <a:gd name="T21" fmla="*/ 11 h 36"/>
                <a:gd name="T22" fmla="*/ 1 w 195"/>
                <a:gd name="T23" fmla="*/ 12 h 36"/>
                <a:gd name="T24" fmla="*/ 1 w 195"/>
                <a:gd name="T25" fmla="*/ 16 h 36"/>
                <a:gd name="T26" fmla="*/ 6 w 195"/>
                <a:gd name="T27" fmla="*/ 16 h 36"/>
                <a:gd name="T28" fmla="*/ 6 w 195"/>
                <a:gd name="T29" fmla="*/ 16 h 36"/>
                <a:gd name="T30" fmla="*/ 15 w 195"/>
                <a:gd name="T31" fmla="*/ 16 h 36"/>
                <a:gd name="T32" fmla="*/ 14 w 195"/>
                <a:gd name="T33" fmla="*/ 18 h 36"/>
                <a:gd name="T34" fmla="*/ 14 w 195"/>
                <a:gd name="T35" fmla="*/ 18 h 36"/>
                <a:gd name="T36" fmla="*/ 16 w 195"/>
                <a:gd name="T37" fmla="*/ 21 h 36"/>
                <a:gd name="T38" fmla="*/ 109 w 195"/>
                <a:gd name="T39" fmla="*/ 29 h 36"/>
                <a:gd name="T40" fmla="*/ 189 w 195"/>
                <a:gd name="T41" fmla="*/ 36 h 36"/>
                <a:gd name="T42" fmla="*/ 192 w 195"/>
                <a:gd name="T43" fmla="*/ 33 h 36"/>
                <a:gd name="T44" fmla="*/ 192 w 195"/>
                <a:gd name="T45" fmla="*/ 33 h 36"/>
                <a:gd name="T46" fmla="*/ 190 w 195"/>
                <a:gd name="T47" fmla="*/ 30 h 36"/>
                <a:gd name="T48" fmla="*/ 182 w 195"/>
                <a:gd name="T49" fmla="*/ 26 h 36"/>
                <a:gd name="T50" fmla="*/ 190 w 195"/>
                <a:gd name="T51" fmla="*/ 25 h 36"/>
                <a:gd name="T52" fmla="*/ 193 w 195"/>
                <a:gd name="T53" fmla="*/ 22 h 36"/>
                <a:gd name="T54" fmla="*/ 193 w 195"/>
                <a:gd name="T55" fmla="*/ 21 h 36"/>
                <a:gd name="T56" fmla="*/ 190 w 195"/>
                <a:gd name="T57" fmla="*/ 18 h 36"/>
                <a:gd name="T58" fmla="*/ 161 w 195"/>
                <a:gd name="T59" fmla="*/ 17 h 36"/>
                <a:gd name="T60" fmla="*/ 192 w 195"/>
                <a:gd name="T61" fmla="*/ 17 h 36"/>
                <a:gd name="T62" fmla="*/ 195 w 195"/>
                <a:gd name="T63" fmla="*/ 14 h 36"/>
                <a:gd name="T64" fmla="*/ 195 w 195"/>
                <a:gd name="T65" fmla="*/ 14 h 36"/>
                <a:gd name="T66" fmla="*/ 192 w 195"/>
                <a:gd name="T67" fmla="*/ 11 h 36"/>
                <a:gd name="T68" fmla="*/ 164 w 195"/>
                <a:gd name="T69" fmla="*/ 11 h 36"/>
                <a:gd name="T70" fmla="*/ 127 w 195"/>
                <a:gd name="T71" fmla="*/ 11 h 36"/>
                <a:gd name="T72" fmla="*/ 56 w 195"/>
                <a:gd name="T73" fmla="*/ 4 h 36"/>
                <a:gd name="T74" fmla="*/ 18 w 195"/>
                <a:gd name="T75" fmla="*/ 2 h 36"/>
                <a:gd name="T76" fmla="*/ 129 w 195"/>
                <a:gd name="T77" fmla="*/ 21 h 36"/>
                <a:gd name="T78" fmla="*/ 152 w 195"/>
                <a:gd name="T79" fmla="*/ 23 h 36"/>
                <a:gd name="T80" fmla="*/ 154 w 195"/>
                <a:gd name="T81" fmla="*/ 23 h 36"/>
                <a:gd name="T82" fmla="*/ 96 w 195"/>
                <a:gd name="T83" fmla="*/ 20 h 36"/>
                <a:gd name="T84" fmla="*/ 95 w 195"/>
                <a:gd name="T85" fmla="*/ 20 h 36"/>
                <a:gd name="T86" fmla="*/ 129 w 195"/>
                <a:gd name="T87" fmla="*/ 21 h 36"/>
                <a:gd name="T88" fmla="*/ 190 w 195"/>
                <a:gd name="T89" fmla="*/ 25 h 36"/>
                <a:gd name="T90" fmla="*/ 190 w 195"/>
                <a:gd name="T91" fmla="*/ 25 h 36"/>
                <a:gd name="T92" fmla="*/ 190 w 195"/>
                <a:gd name="T93" fmla="*/ 25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95" h="36">
                  <a:moveTo>
                    <a:pt x="18" y="2"/>
                  </a:moveTo>
                  <a:cubicBezTo>
                    <a:pt x="16" y="2"/>
                    <a:pt x="15" y="3"/>
                    <a:pt x="15" y="5"/>
                  </a:cubicBezTo>
                  <a:cubicBezTo>
                    <a:pt x="15" y="5"/>
                    <a:pt x="15" y="5"/>
                    <a:pt x="15" y="5"/>
                  </a:cubicBezTo>
                  <a:cubicBezTo>
                    <a:pt x="15" y="7"/>
                    <a:pt x="16" y="8"/>
                    <a:pt x="18" y="8"/>
                  </a:cubicBezTo>
                  <a:cubicBezTo>
                    <a:pt x="34" y="9"/>
                    <a:pt x="34" y="9"/>
                    <a:pt x="34" y="9"/>
                  </a:cubicBezTo>
                  <a:cubicBezTo>
                    <a:pt x="41" y="9"/>
                    <a:pt x="48" y="9"/>
                    <a:pt x="55" y="10"/>
                  </a:cubicBezTo>
                  <a:cubicBezTo>
                    <a:pt x="60" y="11"/>
                    <a:pt x="65" y="11"/>
                    <a:pt x="71" y="12"/>
                  </a:cubicBezTo>
                  <a:cubicBezTo>
                    <a:pt x="75" y="13"/>
                    <a:pt x="79" y="13"/>
                    <a:pt x="84" y="14"/>
                  </a:cubicBezTo>
                  <a:cubicBezTo>
                    <a:pt x="74" y="14"/>
                    <a:pt x="64" y="14"/>
                    <a:pt x="54" y="13"/>
                  </a:cubicBezTo>
                  <a:cubicBezTo>
                    <a:pt x="48" y="12"/>
                    <a:pt x="41" y="12"/>
                    <a:pt x="34" y="12"/>
                  </a:cubicBezTo>
                  <a:cubicBezTo>
                    <a:pt x="32" y="12"/>
                    <a:pt x="29" y="11"/>
                    <a:pt x="29" y="11"/>
                  </a:cubicBezTo>
                  <a:cubicBezTo>
                    <a:pt x="13" y="9"/>
                    <a:pt x="4" y="8"/>
                    <a:pt x="1" y="12"/>
                  </a:cubicBezTo>
                  <a:cubicBezTo>
                    <a:pt x="0" y="13"/>
                    <a:pt x="0" y="15"/>
                    <a:pt x="1" y="16"/>
                  </a:cubicBezTo>
                  <a:cubicBezTo>
                    <a:pt x="2" y="17"/>
                    <a:pt x="4" y="17"/>
                    <a:pt x="6" y="16"/>
                  </a:cubicBezTo>
                  <a:cubicBezTo>
                    <a:pt x="6" y="16"/>
                    <a:pt x="6" y="16"/>
                    <a:pt x="6" y="16"/>
                  </a:cubicBezTo>
                  <a:cubicBezTo>
                    <a:pt x="7" y="15"/>
                    <a:pt x="10" y="15"/>
                    <a:pt x="15" y="16"/>
                  </a:cubicBezTo>
                  <a:cubicBezTo>
                    <a:pt x="14" y="16"/>
                    <a:pt x="14" y="17"/>
                    <a:pt x="14" y="18"/>
                  </a:cubicBezTo>
                  <a:cubicBezTo>
                    <a:pt x="14" y="18"/>
                    <a:pt x="14" y="18"/>
                    <a:pt x="14" y="18"/>
                  </a:cubicBezTo>
                  <a:cubicBezTo>
                    <a:pt x="14" y="20"/>
                    <a:pt x="15" y="21"/>
                    <a:pt x="16" y="21"/>
                  </a:cubicBezTo>
                  <a:cubicBezTo>
                    <a:pt x="46" y="26"/>
                    <a:pt x="78" y="28"/>
                    <a:pt x="109" y="29"/>
                  </a:cubicBezTo>
                  <a:cubicBezTo>
                    <a:pt x="135" y="31"/>
                    <a:pt x="163" y="32"/>
                    <a:pt x="189" y="36"/>
                  </a:cubicBezTo>
                  <a:cubicBezTo>
                    <a:pt x="190" y="36"/>
                    <a:pt x="192" y="35"/>
                    <a:pt x="192" y="33"/>
                  </a:cubicBezTo>
                  <a:cubicBezTo>
                    <a:pt x="192" y="33"/>
                    <a:pt x="192" y="33"/>
                    <a:pt x="192" y="33"/>
                  </a:cubicBezTo>
                  <a:cubicBezTo>
                    <a:pt x="192" y="31"/>
                    <a:pt x="192" y="30"/>
                    <a:pt x="190" y="30"/>
                  </a:cubicBezTo>
                  <a:cubicBezTo>
                    <a:pt x="188" y="28"/>
                    <a:pt x="185" y="27"/>
                    <a:pt x="182" y="26"/>
                  </a:cubicBezTo>
                  <a:cubicBezTo>
                    <a:pt x="185" y="26"/>
                    <a:pt x="187" y="25"/>
                    <a:pt x="190" y="25"/>
                  </a:cubicBezTo>
                  <a:cubicBezTo>
                    <a:pt x="192" y="24"/>
                    <a:pt x="193" y="23"/>
                    <a:pt x="193" y="22"/>
                  </a:cubicBezTo>
                  <a:cubicBezTo>
                    <a:pt x="193" y="21"/>
                    <a:pt x="193" y="21"/>
                    <a:pt x="193" y="21"/>
                  </a:cubicBezTo>
                  <a:cubicBezTo>
                    <a:pt x="192" y="20"/>
                    <a:pt x="191" y="18"/>
                    <a:pt x="190" y="18"/>
                  </a:cubicBezTo>
                  <a:cubicBezTo>
                    <a:pt x="182" y="19"/>
                    <a:pt x="172" y="18"/>
                    <a:pt x="161" y="17"/>
                  </a:cubicBezTo>
                  <a:cubicBezTo>
                    <a:pt x="162" y="17"/>
                    <a:pt x="192" y="17"/>
                    <a:pt x="192" y="17"/>
                  </a:cubicBezTo>
                  <a:cubicBezTo>
                    <a:pt x="194" y="17"/>
                    <a:pt x="195" y="15"/>
                    <a:pt x="195" y="14"/>
                  </a:cubicBezTo>
                  <a:cubicBezTo>
                    <a:pt x="195" y="14"/>
                    <a:pt x="195" y="14"/>
                    <a:pt x="195" y="14"/>
                  </a:cubicBezTo>
                  <a:cubicBezTo>
                    <a:pt x="195" y="12"/>
                    <a:pt x="194" y="11"/>
                    <a:pt x="192" y="11"/>
                  </a:cubicBezTo>
                  <a:cubicBezTo>
                    <a:pt x="164" y="11"/>
                    <a:pt x="164" y="11"/>
                    <a:pt x="164" y="11"/>
                  </a:cubicBezTo>
                  <a:cubicBezTo>
                    <a:pt x="152" y="11"/>
                    <a:pt x="139" y="11"/>
                    <a:pt x="127" y="11"/>
                  </a:cubicBezTo>
                  <a:cubicBezTo>
                    <a:pt x="103" y="7"/>
                    <a:pt x="79" y="5"/>
                    <a:pt x="56" y="4"/>
                  </a:cubicBezTo>
                  <a:cubicBezTo>
                    <a:pt x="42" y="2"/>
                    <a:pt x="29" y="0"/>
                    <a:pt x="18" y="2"/>
                  </a:cubicBezTo>
                  <a:close/>
                  <a:moveTo>
                    <a:pt x="129" y="21"/>
                  </a:moveTo>
                  <a:cubicBezTo>
                    <a:pt x="129" y="21"/>
                    <a:pt x="147" y="22"/>
                    <a:pt x="152" y="23"/>
                  </a:cubicBezTo>
                  <a:cubicBezTo>
                    <a:pt x="153" y="23"/>
                    <a:pt x="153" y="23"/>
                    <a:pt x="154" y="23"/>
                  </a:cubicBezTo>
                  <a:cubicBezTo>
                    <a:pt x="135" y="24"/>
                    <a:pt x="115" y="22"/>
                    <a:pt x="96" y="20"/>
                  </a:cubicBezTo>
                  <a:cubicBezTo>
                    <a:pt x="95" y="20"/>
                    <a:pt x="95" y="20"/>
                    <a:pt x="95" y="20"/>
                  </a:cubicBezTo>
                  <a:cubicBezTo>
                    <a:pt x="106" y="20"/>
                    <a:pt x="118" y="20"/>
                    <a:pt x="129" y="21"/>
                  </a:cubicBezTo>
                  <a:close/>
                  <a:moveTo>
                    <a:pt x="190" y="25"/>
                  </a:moveTo>
                  <a:cubicBezTo>
                    <a:pt x="190" y="25"/>
                    <a:pt x="190" y="25"/>
                    <a:pt x="190" y="25"/>
                  </a:cubicBezTo>
                  <a:cubicBezTo>
                    <a:pt x="190" y="25"/>
                    <a:pt x="190" y="25"/>
                    <a:pt x="190" y="25"/>
                  </a:cubicBezTo>
                  <a:close/>
                </a:path>
              </a:pathLst>
            </a:custGeom>
            <a:noFill/>
            <a:ln w="9525">
              <a:solidFill>
                <a:srgbClr val="000000"/>
              </a:solidFill>
              <a:round/>
            </a:ln>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14" name="Freeform 27"/>
            <p:cNvSpPr/>
            <p:nvPr>
              <p:custDataLst>
                <p:tags r:id="rId16"/>
              </p:custDataLst>
            </p:nvPr>
          </p:nvSpPr>
          <p:spPr bwMode="auto">
            <a:xfrm>
              <a:off x="9932988" y="1735138"/>
              <a:ext cx="49213" cy="841375"/>
            </a:xfrm>
            <a:custGeom>
              <a:avLst/>
              <a:gdLst>
                <a:gd name="T0" fmla="*/ 3 w 13"/>
                <a:gd name="T1" fmla="*/ 30 h 223"/>
                <a:gd name="T2" fmla="*/ 3 w 13"/>
                <a:gd name="T3" fmla="*/ 78 h 223"/>
                <a:gd name="T4" fmla="*/ 4 w 13"/>
                <a:gd name="T5" fmla="*/ 125 h 223"/>
                <a:gd name="T6" fmla="*/ 0 w 13"/>
                <a:gd name="T7" fmla="*/ 220 h 223"/>
                <a:gd name="T8" fmla="*/ 3 w 13"/>
                <a:gd name="T9" fmla="*/ 223 h 223"/>
                <a:gd name="T10" fmla="*/ 7 w 13"/>
                <a:gd name="T11" fmla="*/ 220 h 223"/>
                <a:gd name="T12" fmla="*/ 10 w 13"/>
                <a:gd name="T13" fmla="*/ 125 h 223"/>
                <a:gd name="T14" fmla="*/ 10 w 13"/>
                <a:gd name="T15" fmla="*/ 107 h 223"/>
                <a:gd name="T16" fmla="*/ 10 w 13"/>
                <a:gd name="T17" fmla="*/ 78 h 223"/>
                <a:gd name="T18" fmla="*/ 9 w 13"/>
                <a:gd name="T19" fmla="*/ 49 h 223"/>
                <a:gd name="T20" fmla="*/ 10 w 13"/>
                <a:gd name="T21" fmla="*/ 30 h 223"/>
                <a:gd name="T22" fmla="*/ 12 w 13"/>
                <a:gd name="T23" fmla="*/ 9 h 223"/>
                <a:gd name="T24" fmla="*/ 13 w 13"/>
                <a:gd name="T25" fmla="*/ 6 h 223"/>
                <a:gd name="T26" fmla="*/ 13 w 13"/>
                <a:gd name="T27" fmla="*/ 6 h 223"/>
                <a:gd name="T28" fmla="*/ 10 w 13"/>
                <a:gd name="T29" fmla="*/ 0 h 223"/>
                <a:gd name="T30" fmla="*/ 3 w 13"/>
                <a:gd name="T31" fmla="*/ 30 h 2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3" h="223">
                  <a:moveTo>
                    <a:pt x="3" y="30"/>
                  </a:moveTo>
                  <a:cubicBezTo>
                    <a:pt x="2" y="46"/>
                    <a:pt x="3" y="62"/>
                    <a:pt x="3" y="78"/>
                  </a:cubicBezTo>
                  <a:cubicBezTo>
                    <a:pt x="4" y="93"/>
                    <a:pt x="5" y="109"/>
                    <a:pt x="4" y="125"/>
                  </a:cubicBezTo>
                  <a:cubicBezTo>
                    <a:pt x="2" y="155"/>
                    <a:pt x="0" y="187"/>
                    <a:pt x="0" y="220"/>
                  </a:cubicBezTo>
                  <a:cubicBezTo>
                    <a:pt x="0" y="222"/>
                    <a:pt x="2" y="223"/>
                    <a:pt x="3" y="223"/>
                  </a:cubicBezTo>
                  <a:cubicBezTo>
                    <a:pt x="5" y="223"/>
                    <a:pt x="7" y="222"/>
                    <a:pt x="7" y="220"/>
                  </a:cubicBezTo>
                  <a:cubicBezTo>
                    <a:pt x="7" y="187"/>
                    <a:pt x="8" y="155"/>
                    <a:pt x="10" y="125"/>
                  </a:cubicBezTo>
                  <a:cubicBezTo>
                    <a:pt x="10" y="119"/>
                    <a:pt x="10" y="113"/>
                    <a:pt x="10" y="107"/>
                  </a:cubicBezTo>
                  <a:cubicBezTo>
                    <a:pt x="10" y="97"/>
                    <a:pt x="10" y="87"/>
                    <a:pt x="10" y="78"/>
                  </a:cubicBezTo>
                  <a:cubicBezTo>
                    <a:pt x="9" y="68"/>
                    <a:pt x="9" y="58"/>
                    <a:pt x="9" y="49"/>
                  </a:cubicBezTo>
                  <a:cubicBezTo>
                    <a:pt x="9" y="43"/>
                    <a:pt x="9" y="36"/>
                    <a:pt x="10" y="30"/>
                  </a:cubicBezTo>
                  <a:cubicBezTo>
                    <a:pt x="10" y="28"/>
                    <a:pt x="11" y="16"/>
                    <a:pt x="12" y="9"/>
                  </a:cubicBezTo>
                  <a:cubicBezTo>
                    <a:pt x="12" y="8"/>
                    <a:pt x="13" y="7"/>
                    <a:pt x="13" y="6"/>
                  </a:cubicBezTo>
                  <a:cubicBezTo>
                    <a:pt x="13" y="6"/>
                    <a:pt x="13" y="6"/>
                    <a:pt x="13" y="6"/>
                  </a:cubicBezTo>
                  <a:cubicBezTo>
                    <a:pt x="13" y="3"/>
                    <a:pt x="13" y="0"/>
                    <a:pt x="10" y="0"/>
                  </a:cubicBezTo>
                  <a:cubicBezTo>
                    <a:pt x="7" y="0"/>
                    <a:pt x="5" y="0"/>
                    <a:pt x="3" y="30"/>
                  </a:cubicBezTo>
                  <a:close/>
                </a:path>
              </a:pathLst>
            </a:custGeom>
            <a:noFill/>
            <a:ln w="9525">
              <a:solidFill>
                <a:srgbClr val="000000"/>
              </a:solidFill>
              <a:round/>
            </a:ln>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15" name="Freeform 28"/>
            <p:cNvSpPr>
              <a:spLocks noEditPoints="1"/>
            </p:cNvSpPr>
            <p:nvPr>
              <p:custDataLst>
                <p:tags r:id="rId17"/>
              </p:custDataLst>
            </p:nvPr>
          </p:nvSpPr>
          <p:spPr bwMode="auto">
            <a:xfrm>
              <a:off x="9174163" y="2466975"/>
              <a:ext cx="1457325" cy="752475"/>
            </a:xfrm>
            <a:custGeom>
              <a:avLst/>
              <a:gdLst>
                <a:gd name="T0" fmla="*/ 1 w 386"/>
                <a:gd name="T1" fmla="*/ 172 h 199"/>
                <a:gd name="T2" fmla="*/ 1 w 386"/>
                <a:gd name="T3" fmla="*/ 175 h 199"/>
                <a:gd name="T4" fmla="*/ 4 w 386"/>
                <a:gd name="T5" fmla="*/ 176 h 199"/>
                <a:gd name="T6" fmla="*/ 57 w 386"/>
                <a:gd name="T7" fmla="*/ 181 h 199"/>
                <a:gd name="T8" fmla="*/ 95 w 386"/>
                <a:gd name="T9" fmla="*/ 186 h 199"/>
                <a:gd name="T10" fmla="*/ 147 w 386"/>
                <a:gd name="T11" fmla="*/ 190 h 199"/>
                <a:gd name="T12" fmla="*/ 216 w 386"/>
                <a:gd name="T13" fmla="*/ 195 h 199"/>
                <a:gd name="T14" fmla="*/ 244 w 386"/>
                <a:gd name="T15" fmla="*/ 196 h 199"/>
                <a:gd name="T16" fmla="*/ 321 w 386"/>
                <a:gd name="T17" fmla="*/ 199 h 199"/>
                <a:gd name="T18" fmla="*/ 342 w 386"/>
                <a:gd name="T19" fmla="*/ 197 h 199"/>
                <a:gd name="T20" fmla="*/ 382 w 386"/>
                <a:gd name="T21" fmla="*/ 198 h 199"/>
                <a:gd name="T22" fmla="*/ 385 w 386"/>
                <a:gd name="T23" fmla="*/ 197 h 199"/>
                <a:gd name="T24" fmla="*/ 386 w 386"/>
                <a:gd name="T25" fmla="*/ 194 h 199"/>
                <a:gd name="T26" fmla="*/ 252 w 386"/>
                <a:gd name="T27" fmla="*/ 35 h 199"/>
                <a:gd name="T28" fmla="*/ 252 w 386"/>
                <a:gd name="T29" fmla="*/ 35 h 199"/>
                <a:gd name="T30" fmla="*/ 1 w 386"/>
                <a:gd name="T31" fmla="*/ 172 h 199"/>
                <a:gd name="T32" fmla="*/ 251 w 386"/>
                <a:gd name="T33" fmla="*/ 41 h 199"/>
                <a:gd name="T34" fmla="*/ 251 w 386"/>
                <a:gd name="T35" fmla="*/ 41 h 199"/>
                <a:gd name="T36" fmla="*/ 378 w 386"/>
                <a:gd name="T37" fmla="*/ 191 h 199"/>
                <a:gd name="T38" fmla="*/ 341 w 386"/>
                <a:gd name="T39" fmla="*/ 191 h 199"/>
                <a:gd name="T40" fmla="*/ 321 w 386"/>
                <a:gd name="T41" fmla="*/ 192 h 199"/>
                <a:gd name="T42" fmla="*/ 244 w 386"/>
                <a:gd name="T43" fmla="*/ 190 h 199"/>
                <a:gd name="T44" fmla="*/ 216 w 386"/>
                <a:gd name="T45" fmla="*/ 189 h 199"/>
                <a:gd name="T46" fmla="*/ 147 w 386"/>
                <a:gd name="T47" fmla="*/ 184 h 199"/>
                <a:gd name="T48" fmla="*/ 95 w 386"/>
                <a:gd name="T49" fmla="*/ 180 h 199"/>
                <a:gd name="T50" fmla="*/ 58 w 386"/>
                <a:gd name="T51" fmla="*/ 175 h 199"/>
                <a:gd name="T52" fmla="*/ 9 w 386"/>
                <a:gd name="T53" fmla="*/ 170 h 199"/>
                <a:gd name="T54" fmla="*/ 251 w 386"/>
                <a:gd name="T55" fmla="*/ 41 h 199"/>
                <a:gd name="T56" fmla="*/ 4 w 386"/>
                <a:gd name="T57" fmla="*/ 170 h 199"/>
                <a:gd name="T58" fmla="*/ 4 w 386"/>
                <a:gd name="T59" fmla="*/ 170 h 199"/>
                <a:gd name="T60" fmla="*/ 4 w 386"/>
                <a:gd name="T61" fmla="*/ 170 h 1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386" h="199">
                  <a:moveTo>
                    <a:pt x="1" y="172"/>
                  </a:moveTo>
                  <a:cubicBezTo>
                    <a:pt x="0" y="173"/>
                    <a:pt x="1" y="174"/>
                    <a:pt x="1" y="175"/>
                  </a:cubicBezTo>
                  <a:cubicBezTo>
                    <a:pt x="2" y="176"/>
                    <a:pt x="3" y="176"/>
                    <a:pt x="4" y="176"/>
                  </a:cubicBezTo>
                  <a:cubicBezTo>
                    <a:pt x="21" y="175"/>
                    <a:pt x="39" y="178"/>
                    <a:pt x="57" y="181"/>
                  </a:cubicBezTo>
                  <a:cubicBezTo>
                    <a:pt x="70" y="183"/>
                    <a:pt x="83" y="185"/>
                    <a:pt x="95" y="186"/>
                  </a:cubicBezTo>
                  <a:cubicBezTo>
                    <a:pt x="147" y="190"/>
                    <a:pt x="147" y="190"/>
                    <a:pt x="147" y="190"/>
                  </a:cubicBezTo>
                  <a:cubicBezTo>
                    <a:pt x="170" y="192"/>
                    <a:pt x="193" y="194"/>
                    <a:pt x="216" y="195"/>
                  </a:cubicBezTo>
                  <a:cubicBezTo>
                    <a:pt x="244" y="196"/>
                    <a:pt x="244" y="196"/>
                    <a:pt x="244" y="196"/>
                  </a:cubicBezTo>
                  <a:cubicBezTo>
                    <a:pt x="269" y="197"/>
                    <a:pt x="295" y="199"/>
                    <a:pt x="321" y="199"/>
                  </a:cubicBezTo>
                  <a:cubicBezTo>
                    <a:pt x="327" y="199"/>
                    <a:pt x="335" y="198"/>
                    <a:pt x="342" y="197"/>
                  </a:cubicBezTo>
                  <a:cubicBezTo>
                    <a:pt x="357" y="196"/>
                    <a:pt x="372" y="194"/>
                    <a:pt x="382" y="198"/>
                  </a:cubicBezTo>
                  <a:cubicBezTo>
                    <a:pt x="383" y="199"/>
                    <a:pt x="384" y="198"/>
                    <a:pt x="385" y="197"/>
                  </a:cubicBezTo>
                  <a:cubicBezTo>
                    <a:pt x="386" y="197"/>
                    <a:pt x="386" y="195"/>
                    <a:pt x="386" y="194"/>
                  </a:cubicBezTo>
                  <a:cubicBezTo>
                    <a:pt x="360" y="128"/>
                    <a:pt x="334" y="60"/>
                    <a:pt x="252" y="35"/>
                  </a:cubicBezTo>
                  <a:cubicBezTo>
                    <a:pt x="252" y="35"/>
                    <a:pt x="252" y="35"/>
                    <a:pt x="252" y="35"/>
                  </a:cubicBezTo>
                  <a:cubicBezTo>
                    <a:pt x="140" y="0"/>
                    <a:pt x="49" y="83"/>
                    <a:pt x="1" y="172"/>
                  </a:cubicBezTo>
                  <a:close/>
                  <a:moveTo>
                    <a:pt x="251" y="41"/>
                  </a:moveTo>
                  <a:cubicBezTo>
                    <a:pt x="251" y="41"/>
                    <a:pt x="251" y="41"/>
                    <a:pt x="251" y="41"/>
                  </a:cubicBezTo>
                  <a:cubicBezTo>
                    <a:pt x="327" y="64"/>
                    <a:pt x="354" y="128"/>
                    <a:pt x="378" y="191"/>
                  </a:cubicBezTo>
                  <a:cubicBezTo>
                    <a:pt x="367" y="189"/>
                    <a:pt x="354" y="190"/>
                    <a:pt x="341" y="191"/>
                  </a:cubicBezTo>
                  <a:cubicBezTo>
                    <a:pt x="334" y="192"/>
                    <a:pt x="327" y="193"/>
                    <a:pt x="321" y="192"/>
                  </a:cubicBezTo>
                  <a:cubicBezTo>
                    <a:pt x="295" y="192"/>
                    <a:pt x="269" y="191"/>
                    <a:pt x="244" y="190"/>
                  </a:cubicBezTo>
                  <a:cubicBezTo>
                    <a:pt x="216" y="189"/>
                    <a:pt x="216" y="189"/>
                    <a:pt x="216" y="189"/>
                  </a:cubicBezTo>
                  <a:cubicBezTo>
                    <a:pt x="193" y="188"/>
                    <a:pt x="170" y="186"/>
                    <a:pt x="147" y="184"/>
                  </a:cubicBezTo>
                  <a:cubicBezTo>
                    <a:pt x="95" y="180"/>
                    <a:pt x="95" y="180"/>
                    <a:pt x="95" y="180"/>
                  </a:cubicBezTo>
                  <a:cubicBezTo>
                    <a:pt x="83" y="179"/>
                    <a:pt x="70" y="177"/>
                    <a:pt x="58" y="175"/>
                  </a:cubicBezTo>
                  <a:cubicBezTo>
                    <a:pt x="42" y="173"/>
                    <a:pt x="25" y="170"/>
                    <a:pt x="9" y="170"/>
                  </a:cubicBezTo>
                  <a:cubicBezTo>
                    <a:pt x="56" y="85"/>
                    <a:pt x="144" y="7"/>
                    <a:pt x="251" y="41"/>
                  </a:cubicBezTo>
                  <a:close/>
                  <a:moveTo>
                    <a:pt x="4" y="170"/>
                  </a:moveTo>
                  <a:cubicBezTo>
                    <a:pt x="4" y="170"/>
                    <a:pt x="4" y="170"/>
                    <a:pt x="4" y="170"/>
                  </a:cubicBezTo>
                  <a:cubicBezTo>
                    <a:pt x="4" y="170"/>
                    <a:pt x="4" y="170"/>
                    <a:pt x="4" y="170"/>
                  </a:cubicBezTo>
                  <a:close/>
                </a:path>
              </a:pathLst>
            </a:custGeom>
            <a:noFill/>
            <a:ln w="9525">
              <a:solidFill>
                <a:srgbClr val="000000"/>
              </a:solidFill>
              <a:round/>
            </a:ln>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sp>
          <p:nvSpPr>
            <p:cNvPr id="16" name="Freeform 32"/>
            <p:cNvSpPr/>
            <p:nvPr>
              <p:custDataLst>
                <p:tags r:id="rId18"/>
              </p:custDataLst>
            </p:nvPr>
          </p:nvSpPr>
          <p:spPr bwMode="auto">
            <a:xfrm>
              <a:off x="9740901" y="3192463"/>
              <a:ext cx="312738" cy="203200"/>
            </a:xfrm>
            <a:custGeom>
              <a:avLst/>
              <a:gdLst>
                <a:gd name="T0" fmla="*/ 4 w 83"/>
                <a:gd name="T1" fmla="*/ 3 h 54"/>
                <a:gd name="T2" fmla="*/ 18 w 83"/>
                <a:gd name="T3" fmla="*/ 44 h 54"/>
                <a:gd name="T4" fmla="*/ 61 w 83"/>
                <a:gd name="T5" fmla="*/ 46 h 54"/>
                <a:gd name="T6" fmla="*/ 83 w 83"/>
                <a:gd name="T7" fmla="*/ 4 h 54"/>
                <a:gd name="T8" fmla="*/ 79 w 83"/>
                <a:gd name="T9" fmla="*/ 0 h 54"/>
                <a:gd name="T10" fmla="*/ 76 w 83"/>
                <a:gd name="T11" fmla="*/ 4 h 54"/>
                <a:gd name="T12" fmla="*/ 58 w 83"/>
                <a:gd name="T13" fmla="*/ 41 h 54"/>
                <a:gd name="T14" fmla="*/ 22 w 83"/>
                <a:gd name="T15" fmla="*/ 39 h 54"/>
                <a:gd name="T16" fmla="*/ 10 w 83"/>
                <a:gd name="T17" fmla="*/ 4 h 54"/>
                <a:gd name="T18" fmla="*/ 8 w 83"/>
                <a:gd name="T19" fmla="*/ 1 h 54"/>
                <a:gd name="T20" fmla="*/ 4 w 83"/>
                <a:gd name="T21" fmla="*/ 3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83" h="54">
                  <a:moveTo>
                    <a:pt x="4" y="3"/>
                  </a:moveTo>
                  <a:cubicBezTo>
                    <a:pt x="0" y="27"/>
                    <a:pt x="11" y="39"/>
                    <a:pt x="18" y="44"/>
                  </a:cubicBezTo>
                  <a:cubicBezTo>
                    <a:pt x="30" y="53"/>
                    <a:pt x="47" y="54"/>
                    <a:pt x="61" y="46"/>
                  </a:cubicBezTo>
                  <a:cubicBezTo>
                    <a:pt x="75" y="39"/>
                    <a:pt x="83" y="23"/>
                    <a:pt x="83" y="4"/>
                  </a:cubicBezTo>
                  <a:cubicBezTo>
                    <a:pt x="83" y="2"/>
                    <a:pt x="81" y="0"/>
                    <a:pt x="79" y="0"/>
                  </a:cubicBezTo>
                  <a:cubicBezTo>
                    <a:pt x="78" y="1"/>
                    <a:pt x="76" y="2"/>
                    <a:pt x="76" y="4"/>
                  </a:cubicBezTo>
                  <a:cubicBezTo>
                    <a:pt x="77" y="27"/>
                    <a:pt x="65" y="37"/>
                    <a:pt x="58" y="41"/>
                  </a:cubicBezTo>
                  <a:cubicBezTo>
                    <a:pt x="46" y="47"/>
                    <a:pt x="32" y="46"/>
                    <a:pt x="22" y="39"/>
                  </a:cubicBezTo>
                  <a:cubicBezTo>
                    <a:pt x="12" y="32"/>
                    <a:pt x="8" y="19"/>
                    <a:pt x="10" y="4"/>
                  </a:cubicBezTo>
                  <a:cubicBezTo>
                    <a:pt x="11" y="2"/>
                    <a:pt x="10" y="1"/>
                    <a:pt x="8" y="1"/>
                  </a:cubicBezTo>
                  <a:cubicBezTo>
                    <a:pt x="6" y="0"/>
                    <a:pt x="5" y="1"/>
                    <a:pt x="4" y="3"/>
                  </a:cubicBezTo>
                  <a:close/>
                </a:path>
              </a:pathLst>
            </a:custGeom>
            <a:noFill/>
            <a:ln w="9525">
              <a:solidFill>
                <a:srgbClr val="000000"/>
              </a:solidFill>
              <a:round/>
            </a:ln>
          </p:spPr>
          <p:txBody>
            <a:bodyPr vert="horz" wrap="square" lIns="91440" tIns="45720" rIns="91440" bIns="45720" numCol="1" anchor="t" anchorCtr="0" compatLnSpc="1"/>
            <a:lstStyle/>
            <a:p>
              <a:endParaRPr lang="zh-CN" altLang="en-US" dirty="0">
                <a:solidFill>
                  <a:prstClr val="black"/>
                </a:solidFill>
                <a:latin typeface="仓耳青禾体-谷力 W05"/>
                <a:ea typeface="仓耳青禾体-谷力 W05"/>
                <a:cs typeface="+mn-ea"/>
                <a:sym typeface="+mn-lt"/>
              </a:endParaRPr>
            </a:p>
          </p:txBody>
        </p:sp>
      </p:grpSp>
    </p:spTree>
    <p:custDataLst>
      <p:tags r:id="rId19"/>
    </p:custData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afterEffect">
                                  <p:stCondLst>
                                    <p:cond delay="0"/>
                                  </p:stCondLst>
                                  <p:childTnLst>
                                    <p:set>
                                      <p:cBhvr>
                                        <p:cTn id="6" dur="1" fill="hold">
                                          <p:stCondLst>
                                            <p:cond delay="0"/>
                                          </p:stCondLst>
                                        </p:cTn>
                                        <p:tgtEl>
                                          <p:spTgt spid="71"/>
                                        </p:tgtEl>
                                        <p:attrNameLst>
                                          <p:attrName>style.visibility</p:attrName>
                                        </p:attrNameLst>
                                      </p:cBhvr>
                                      <p:to>
                                        <p:strVal val="visible"/>
                                      </p:to>
                                    </p:set>
                                    <p:animEffect transition="in" filter="wipe(up)">
                                      <p:cBhvr>
                                        <p:cTn id="7" dur="500"/>
                                        <p:tgtEl>
                                          <p:spTgt spid="71"/>
                                        </p:tgtEl>
                                      </p:cBhvr>
                                    </p:animEffect>
                                  </p:childTnLst>
                                </p:cTn>
                              </p:par>
                            </p:childTnLst>
                          </p:cTn>
                        </p:par>
                        <p:par>
                          <p:cTn id="8" fill="hold">
                            <p:stCondLst>
                              <p:cond delay="500"/>
                            </p:stCondLst>
                            <p:childTnLst>
                              <p:par>
                                <p:cTn id="9" presetID="22" presetClass="entr" presetSubtype="1" fill="hold"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wipe(up)">
                                      <p:cBhvr>
                                        <p:cTn id="11"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a:blip r:embed="rId1"/>
          <a:stretch>
            <a:fillRect/>
          </a:stretch>
        </a:blipFill>
        <a:effectLst/>
      </p:bgPr>
    </p:bg>
    <p:spTree>
      <p:nvGrpSpPr>
        <p:cNvPr id="1" name=""/>
        <p:cNvGrpSpPr/>
        <p:nvPr/>
      </p:nvGrpSpPr>
      <p:grpSpPr/>
      <p:sp>
        <p:nvSpPr>
          <p:cNvPr id="77" name="TextBox 487"/>
          <p:cNvSpPr txBox="1"/>
          <p:nvPr/>
        </p:nvSpPr>
        <p:spPr>
          <a:xfrm>
            <a:off x="5757130" y="3708096"/>
            <a:ext cx="4494711" cy="1506855"/>
          </a:xfrm>
          <a:prstGeom prst="rect">
            <a:avLst/>
          </a:prstGeom>
          <a:noFill/>
        </p:spPr>
        <p:txBody>
          <a:bodyPr wrap="square">
            <a:spAutoFit/>
          </a:bodyPr>
          <a:lstStyle/>
          <a:p>
            <a:pPr algn="dist"/>
            <a:r>
              <a:rPr lang="en-US" altLang="zh-CN" sz="4600" dirty="0">
                <a:solidFill>
                  <a:srgbClr val="595959"/>
                </a:solidFill>
                <a:latin typeface="仓耳青禾体-谷力 W05"/>
                <a:ea typeface="仓耳青禾体-谷力 W05"/>
                <a:cs typeface="+mn-ea"/>
                <a:sym typeface="+mn-lt"/>
              </a:rPr>
              <a:t>Thank you for watching!</a:t>
            </a:r>
            <a:endParaRPr lang="en-US" altLang="zh-CN" sz="4600" dirty="0">
              <a:solidFill>
                <a:srgbClr val="595959"/>
              </a:solidFill>
              <a:latin typeface="仓耳青禾体-谷力 W05"/>
              <a:ea typeface="仓耳青禾体-谷力 W05"/>
              <a:cs typeface="+mn-ea"/>
              <a:sym typeface="+mn-lt"/>
            </a:endParaRPr>
          </a:p>
        </p:txBody>
      </p:sp>
      <p:sp>
        <p:nvSpPr>
          <p:cNvPr id="78" name="Freeform 5"/>
          <p:cNvSpPr>
            <a:spLocks noChangeArrowheads="1"/>
          </p:cNvSpPr>
          <p:nvPr/>
        </p:nvSpPr>
        <p:spPr bwMode="auto">
          <a:xfrm>
            <a:off x="5621104" y="3655638"/>
            <a:ext cx="4630737" cy="109537"/>
          </a:xfrm>
          <a:custGeom>
            <a:avLst/>
            <a:gdLst>
              <a:gd name="T0" fmla="*/ 1 w 2288"/>
              <a:gd name="T1" fmla="*/ 2 h 38"/>
              <a:gd name="T2" fmla="*/ 2 w 2288"/>
              <a:gd name="T3" fmla="*/ 6 h 38"/>
              <a:gd name="T4" fmla="*/ 152 w 2288"/>
              <a:gd name="T5" fmla="*/ 19 h 38"/>
              <a:gd name="T6" fmla="*/ 199 w 2288"/>
              <a:gd name="T7" fmla="*/ 17 h 38"/>
              <a:gd name="T8" fmla="*/ 566 w 2288"/>
              <a:gd name="T9" fmla="*/ 25 h 38"/>
              <a:gd name="T10" fmla="*/ 710 w 2288"/>
              <a:gd name="T11" fmla="*/ 29 h 38"/>
              <a:gd name="T12" fmla="*/ 1040 w 2288"/>
              <a:gd name="T13" fmla="*/ 31 h 38"/>
              <a:gd name="T14" fmla="*/ 1426 w 2288"/>
              <a:gd name="T15" fmla="*/ 34 h 38"/>
              <a:gd name="T16" fmla="*/ 1706 w 2288"/>
              <a:gd name="T17" fmla="*/ 35 h 38"/>
              <a:gd name="T18" fmla="*/ 1898 w 2288"/>
              <a:gd name="T19" fmla="*/ 34 h 38"/>
              <a:gd name="T20" fmla="*/ 2020 w 2288"/>
              <a:gd name="T21" fmla="*/ 31 h 38"/>
              <a:gd name="T22" fmla="*/ 2182 w 2288"/>
              <a:gd name="T23" fmla="*/ 29 h 38"/>
              <a:gd name="T24" fmla="*/ 2210 w 2288"/>
              <a:gd name="T25" fmla="*/ 31 h 38"/>
              <a:gd name="T26" fmla="*/ 2286 w 2288"/>
              <a:gd name="T27" fmla="*/ 28 h 38"/>
              <a:gd name="T28" fmla="*/ 2287 w 2288"/>
              <a:gd name="T29" fmla="*/ 24 h 38"/>
              <a:gd name="T30" fmla="*/ 2283 w 2288"/>
              <a:gd name="T31" fmla="*/ 23 h 38"/>
              <a:gd name="T32" fmla="*/ 2210 w 2288"/>
              <a:gd name="T33" fmla="*/ 25 h 38"/>
              <a:gd name="T34" fmla="*/ 2183 w 2288"/>
              <a:gd name="T35" fmla="*/ 23 h 38"/>
              <a:gd name="T36" fmla="*/ 2020 w 2288"/>
              <a:gd name="T37" fmla="*/ 25 h 38"/>
              <a:gd name="T38" fmla="*/ 1898 w 2288"/>
              <a:gd name="T39" fmla="*/ 28 h 38"/>
              <a:gd name="T40" fmla="*/ 1706 w 2288"/>
              <a:gd name="T41" fmla="*/ 29 h 38"/>
              <a:gd name="T42" fmla="*/ 1426 w 2288"/>
              <a:gd name="T43" fmla="*/ 28 h 38"/>
              <a:gd name="T44" fmla="*/ 1040 w 2288"/>
              <a:gd name="T45" fmla="*/ 25 h 38"/>
              <a:gd name="T46" fmla="*/ 710 w 2288"/>
              <a:gd name="T47" fmla="*/ 23 h 38"/>
              <a:gd name="T48" fmla="*/ 567 w 2288"/>
              <a:gd name="T49" fmla="*/ 19 h 38"/>
              <a:gd name="T50" fmla="*/ 199 w 2288"/>
              <a:gd name="T51" fmla="*/ 11 h 38"/>
              <a:gd name="T52" fmla="*/ 152 w 2288"/>
              <a:gd name="T53" fmla="*/ 13 h 38"/>
              <a:gd name="T54" fmla="*/ 5 w 2288"/>
              <a:gd name="T55" fmla="*/ 1 h 38"/>
              <a:gd name="T56" fmla="*/ 1 w 2288"/>
              <a:gd name="T57" fmla="*/ 2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288" h="38">
                <a:moveTo>
                  <a:pt x="1" y="2"/>
                </a:moveTo>
                <a:cubicBezTo>
                  <a:pt x="0" y="3"/>
                  <a:pt x="1" y="5"/>
                  <a:pt x="2" y="6"/>
                </a:cubicBezTo>
                <a:cubicBezTo>
                  <a:pt x="39" y="25"/>
                  <a:pt x="99" y="22"/>
                  <a:pt x="152" y="19"/>
                </a:cubicBezTo>
                <a:cubicBezTo>
                  <a:pt x="169" y="18"/>
                  <a:pt x="185" y="17"/>
                  <a:pt x="199" y="17"/>
                </a:cubicBezTo>
                <a:cubicBezTo>
                  <a:pt x="322" y="17"/>
                  <a:pt x="446" y="21"/>
                  <a:pt x="566" y="25"/>
                </a:cubicBezTo>
                <a:cubicBezTo>
                  <a:pt x="710" y="29"/>
                  <a:pt x="710" y="29"/>
                  <a:pt x="710" y="29"/>
                </a:cubicBezTo>
                <a:cubicBezTo>
                  <a:pt x="820" y="32"/>
                  <a:pt x="932" y="31"/>
                  <a:pt x="1040" y="31"/>
                </a:cubicBezTo>
                <a:cubicBezTo>
                  <a:pt x="1167" y="30"/>
                  <a:pt x="1297" y="29"/>
                  <a:pt x="1426" y="34"/>
                </a:cubicBezTo>
                <a:cubicBezTo>
                  <a:pt x="1519" y="37"/>
                  <a:pt x="1614" y="36"/>
                  <a:pt x="1706" y="35"/>
                </a:cubicBezTo>
                <a:cubicBezTo>
                  <a:pt x="1769" y="34"/>
                  <a:pt x="1834" y="34"/>
                  <a:pt x="1898" y="34"/>
                </a:cubicBezTo>
                <a:cubicBezTo>
                  <a:pt x="1939" y="35"/>
                  <a:pt x="1980" y="33"/>
                  <a:pt x="2020" y="31"/>
                </a:cubicBezTo>
                <a:cubicBezTo>
                  <a:pt x="2073" y="28"/>
                  <a:pt x="2128" y="26"/>
                  <a:pt x="2182" y="29"/>
                </a:cubicBezTo>
                <a:cubicBezTo>
                  <a:pt x="2191" y="29"/>
                  <a:pt x="2200" y="30"/>
                  <a:pt x="2210" y="31"/>
                </a:cubicBezTo>
                <a:cubicBezTo>
                  <a:pt x="2236" y="34"/>
                  <a:pt x="2266" y="38"/>
                  <a:pt x="2286" y="28"/>
                </a:cubicBezTo>
                <a:cubicBezTo>
                  <a:pt x="2287" y="28"/>
                  <a:pt x="2288" y="26"/>
                  <a:pt x="2287" y="24"/>
                </a:cubicBezTo>
                <a:cubicBezTo>
                  <a:pt x="2286" y="23"/>
                  <a:pt x="2285" y="22"/>
                  <a:pt x="2283" y="23"/>
                </a:cubicBezTo>
                <a:cubicBezTo>
                  <a:pt x="2265" y="32"/>
                  <a:pt x="2236" y="28"/>
                  <a:pt x="2210" y="25"/>
                </a:cubicBezTo>
                <a:cubicBezTo>
                  <a:pt x="2200" y="24"/>
                  <a:pt x="2191" y="23"/>
                  <a:pt x="2183" y="23"/>
                </a:cubicBezTo>
                <a:cubicBezTo>
                  <a:pt x="2128" y="20"/>
                  <a:pt x="2073" y="22"/>
                  <a:pt x="2020" y="25"/>
                </a:cubicBezTo>
                <a:cubicBezTo>
                  <a:pt x="1980" y="27"/>
                  <a:pt x="1938" y="29"/>
                  <a:pt x="1898" y="28"/>
                </a:cubicBezTo>
                <a:cubicBezTo>
                  <a:pt x="1834" y="28"/>
                  <a:pt x="1769" y="28"/>
                  <a:pt x="1706" y="29"/>
                </a:cubicBezTo>
                <a:cubicBezTo>
                  <a:pt x="1614" y="30"/>
                  <a:pt x="1519" y="32"/>
                  <a:pt x="1426" y="28"/>
                </a:cubicBezTo>
                <a:cubicBezTo>
                  <a:pt x="1297" y="23"/>
                  <a:pt x="1167" y="24"/>
                  <a:pt x="1040" y="25"/>
                </a:cubicBezTo>
                <a:cubicBezTo>
                  <a:pt x="932" y="25"/>
                  <a:pt x="820" y="26"/>
                  <a:pt x="710" y="23"/>
                </a:cubicBezTo>
                <a:cubicBezTo>
                  <a:pt x="567" y="19"/>
                  <a:pt x="567" y="19"/>
                  <a:pt x="567" y="19"/>
                </a:cubicBezTo>
                <a:cubicBezTo>
                  <a:pt x="446" y="15"/>
                  <a:pt x="322" y="11"/>
                  <a:pt x="199" y="11"/>
                </a:cubicBezTo>
                <a:cubicBezTo>
                  <a:pt x="185" y="11"/>
                  <a:pt x="169" y="12"/>
                  <a:pt x="152" y="13"/>
                </a:cubicBezTo>
                <a:cubicBezTo>
                  <a:pt x="100" y="16"/>
                  <a:pt x="40" y="19"/>
                  <a:pt x="5" y="1"/>
                </a:cubicBezTo>
                <a:cubicBezTo>
                  <a:pt x="4" y="0"/>
                  <a:pt x="2" y="0"/>
                  <a:pt x="1" y="2"/>
                </a:cubicBezTo>
                <a:close/>
              </a:path>
            </a:pathLst>
          </a:custGeom>
          <a:solidFill>
            <a:srgbClr val="595959"/>
          </a:solidFill>
          <a:ln>
            <a:noFill/>
          </a:ln>
          <a:extLst>
            <a:ext uri="{91240B29-F687-4F45-9708-019B960494DF}">
              <a14:hiddenLine xmlns:a14="http://schemas.microsoft.com/office/drawing/2010/main" w="9525">
                <a:solidFill>
                  <a:srgbClr val="000000"/>
                </a:solidFill>
                <a:round/>
              </a14:hiddenLine>
            </a:ext>
          </a:extLst>
        </p:spPr>
        <p:txBody>
          <a:bodyPr/>
          <a:lstStyle/>
          <a:p>
            <a:endParaRPr lang="zh-CN" altLang="en-US" b="1" dirty="0">
              <a:solidFill>
                <a:prstClr val="black"/>
              </a:solidFill>
              <a:latin typeface="仓耳青禾体-谷力 W05"/>
              <a:ea typeface="仓耳青禾体-谷力 W05"/>
              <a:cs typeface="+mn-ea"/>
              <a:sym typeface="+mn-lt"/>
            </a:endParaRPr>
          </a:p>
        </p:txBody>
      </p:sp>
      <p:sp>
        <p:nvSpPr>
          <p:cNvPr id="79" name="Freeform 5"/>
          <p:cNvSpPr>
            <a:spLocks noChangeArrowheads="1"/>
          </p:cNvSpPr>
          <p:nvPr/>
        </p:nvSpPr>
        <p:spPr bwMode="auto">
          <a:xfrm>
            <a:off x="5581416" y="4436688"/>
            <a:ext cx="4630738" cy="107950"/>
          </a:xfrm>
          <a:custGeom>
            <a:avLst/>
            <a:gdLst>
              <a:gd name="T0" fmla="*/ 1 w 2288"/>
              <a:gd name="T1" fmla="*/ 2 h 38"/>
              <a:gd name="T2" fmla="*/ 2 w 2288"/>
              <a:gd name="T3" fmla="*/ 6 h 38"/>
              <a:gd name="T4" fmla="*/ 152 w 2288"/>
              <a:gd name="T5" fmla="*/ 19 h 38"/>
              <a:gd name="T6" fmla="*/ 199 w 2288"/>
              <a:gd name="T7" fmla="*/ 17 h 38"/>
              <a:gd name="T8" fmla="*/ 566 w 2288"/>
              <a:gd name="T9" fmla="*/ 25 h 38"/>
              <a:gd name="T10" fmla="*/ 710 w 2288"/>
              <a:gd name="T11" fmla="*/ 29 h 38"/>
              <a:gd name="T12" fmla="*/ 1040 w 2288"/>
              <a:gd name="T13" fmla="*/ 31 h 38"/>
              <a:gd name="T14" fmla="*/ 1426 w 2288"/>
              <a:gd name="T15" fmla="*/ 34 h 38"/>
              <a:gd name="T16" fmla="*/ 1706 w 2288"/>
              <a:gd name="T17" fmla="*/ 35 h 38"/>
              <a:gd name="T18" fmla="*/ 1898 w 2288"/>
              <a:gd name="T19" fmla="*/ 34 h 38"/>
              <a:gd name="T20" fmla="*/ 2020 w 2288"/>
              <a:gd name="T21" fmla="*/ 31 h 38"/>
              <a:gd name="T22" fmla="*/ 2182 w 2288"/>
              <a:gd name="T23" fmla="*/ 29 h 38"/>
              <a:gd name="T24" fmla="*/ 2210 w 2288"/>
              <a:gd name="T25" fmla="*/ 31 h 38"/>
              <a:gd name="T26" fmla="*/ 2286 w 2288"/>
              <a:gd name="T27" fmla="*/ 28 h 38"/>
              <a:gd name="T28" fmla="*/ 2287 w 2288"/>
              <a:gd name="T29" fmla="*/ 24 h 38"/>
              <a:gd name="T30" fmla="*/ 2283 w 2288"/>
              <a:gd name="T31" fmla="*/ 23 h 38"/>
              <a:gd name="T32" fmla="*/ 2210 w 2288"/>
              <a:gd name="T33" fmla="*/ 25 h 38"/>
              <a:gd name="T34" fmla="*/ 2183 w 2288"/>
              <a:gd name="T35" fmla="*/ 23 h 38"/>
              <a:gd name="T36" fmla="*/ 2020 w 2288"/>
              <a:gd name="T37" fmla="*/ 25 h 38"/>
              <a:gd name="T38" fmla="*/ 1898 w 2288"/>
              <a:gd name="T39" fmla="*/ 28 h 38"/>
              <a:gd name="T40" fmla="*/ 1706 w 2288"/>
              <a:gd name="T41" fmla="*/ 29 h 38"/>
              <a:gd name="T42" fmla="*/ 1426 w 2288"/>
              <a:gd name="T43" fmla="*/ 28 h 38"/>
              <a:gd name="T44" fmla="*/ 1040 w 2288"/>
              <a:gd name="T45" fmla="*/ 25 h 38"/>
              <a:gd name="T46" fmla="*/ 710 w 2288"/>
              <a:gd name="T47" fmla="*/ 23 h 38"/>
              <a:gd name="T48" fmla="*/ 567 w 2288"/>
              <a:gd name="T49" fmla="*/ 19 h 38"/>
              <a:gd name="T50" fmla="*/ 199 w 2288"/>
              <a:gd name="T51" fmla="*/ 11 h 38"/>
              <a:gd name="T52" fmla="*/ 152 w 2288"/>
              <a:gd name="T53" fmla="*/ 13 h 38"/>
              <a:gd name="T54" fmla="*/ 5 w 2288"/>
              <a:gd name="T55" fmla="*/ 1 h 38"/>
              <a:gd name="T56" fmla="*/ 1 w 2288"/>
              <a:gd name="T57" fmla="*/ 2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288" h="38">
                <a:moveTo>
                  <a:pt x="1" y="2"/>
                </a:moveTo>
                <a:cubicBezTo>
                  <a:pt x="0" y="3"/>
                  <a:pt x="1" y="5"/>
                  <a:pt x="2" y="6"/>
                </a:cubicBezTo>
                <a:cubicBezTo>
                  <a:pt x="39" y="25"/>
                  <a:pt x="99" y="22"/>
                  <a:pt x="152" y="19"/>
                </a:cubicBezTo>
                <a:cubicBezTo>
                  <a:pt x="169" y="18"/>
                  <a:pt x="185" y="17"/>
                  <a:pt x="199" y="17"/>
                </a:cubicBezTo>
                <a:cubicBezTo>
                  <a:pt x="322" y="17"/>
                  <a:pt x="446" y="21"/>
                  <a:pt x="566" y="25"/>
                </a:cubicBezTo>
                <a:cubicBezTo>
                  <a:pt x="710" y="29"/>
                  <a:pt x="710" y="29"/>
                  <a:pt x="710" y="29"/>
                </a:cubicBezTo>
                <a:cubicBezTo>
                  <a:pt x="820" y="32"/>
                  <a:pt x="932" y="31"/>
                  <a:pt x="1040" y="31"/>
                </a:cubicBezTo>
                <a:cubicBezTo>
                  <a:pt x="1167" y="30"/>
                  <a:pt x="1297" y="29"/>
                  <a:pt x="1426" y="34"/>
                </a:cubicBezTo>
                <a:cubicBezTo>
                  <a:pt x="1519" y="37"/>
                  <a:pt x="1614" y="36"/>
                  <a:pt x="1706" y="35"/>
                </a:cubicBezTo>
                <a:cubicBezTo>
                  <a:pt x="1769" y="34"/>
                  <a:pt x="1834" y="34"/>
                  <a:pt x="1898" y="34"/>
                </a:cubicBezTo>
                <a:cubicBezTo>
                  <a:pt x="1939" y="35"/>
                  <a:pt x="1980" y="33"/>
                  <a:pt x="2020" y="31"/>
                </a:cubicBezTo>
                <a:cubicBezTo>
                  <a:pt x="2073" y="28"/>
                  <a:pt x="2128" y="26"/>
                  <a:pt x="2182" y="29"/>
                </a:cubicBezTo>
                <a:cubicBezTo>
                  <a:pt x="2191" y="29"/>
                  <a:pt x="2200" y="30"/>
                  <a:pt x="2210" y="31"/>
                </a:cubicBezTo>
                <a:cubicBezTo>
                  <a:pt x="2236" y="34"/>
                  <a:pt x="2266" y="38"/>
                  <a:pt x="2286" y="28"/>
                </a:cubicBezTo>
                <a:cubicBezTo>
                  <a:pt x="2287" y="28"/>
                  <a:pt x="2288" y="26"/>
                  <a:pt x="2287" y="24"/>
                </a:cubicBezTo>
                <a:cubicBezTo>
                  <a:pt x="2286" y="23"/>
                  <a:pt x="2285" y="22"/>
                  <a:pt x="2283" y="23"/>
                </a:cubicBezTo>
                <a:cubicBezTo>
                  <a:pt x="2265" y="32"/>
                  <a:pt x="2236" y="28"/>
                  <a:pt x="2210" y="25"/>
                </a:cubicBezTo>
                <a:cubicBezTo>
                  <a:pt x="2200" y="24"/>
                  <a:pt x="2191" y="23"/>
                  <a:pt x="2183" y="23"/>
                </a:cubicBezTo>
                <a:cubicBezTo>
                  <a:pt x="2128" y="20"/>
                  <a:pt x="2073" y="22"/>
                  <a:pt x="2020" y="25"/>
                </a:cubicBezTo>
                <a:cubicBezTo>
                  <a:pt x="1980" y="27"/>
                  <a:pt x="1938" y="29"/>
                  <a:pt x="1898" y="28"/>
                </a:cubicBezTo>
                <a:cubicBezTo>
                  <a:pt x="1834" y="28"/>
                  <a:pt x="1769" y="28"/>
                  <a:pt x="1706" y="29"/>
                </a:cubicBezTo>
                <a:cubicBezTo>
                  <a:pt x="1614" y="30"/>
                  <a:pt x="1519" y="32"/>
                  <a:pt x="1426" y="28"/>
                </a:cubicBezTo>
                <a:cubicBezTo>
                  <a:pt x="1297" y="23"/>
                  <a:pt x="1167" y="24"/>
                  <a:pt x="1040" y="25"/>
                </a:cubicBezTo>
                <a:cubicBezTo>
                  <a:pt x="932" y="25"/>
                  <a:pt x="820" y="26"/>
                  <a:pt x="710" y="23"/>
                </a:cubicBezTo>
                <a:cubicBezTo>
                  <a:pt x="567" y="19"/>
                  <a:pt x="567" y="19"/>
                  <a:pt x="567" y="19"/>
                </a:cubicBezTo>
                <a:cubicBezTo>
                  <a:pt x="446" y="15"/>
                  <a:pt x="322" y="11"/>
                  <a:pt x="199" y="11"/>
                </a:cubicBezTo>
                <a:cubicBezTo>
                  <a:pt x="185" y="11"/>
                  <a:pt x="169" y="12"/>
                  <a:pt x="152" y="13"/>
                </a:cubicBezTo>
                <a:cubicBezTo>
                  <a:pt x="100" y="16"/>
                  <a:pt x="40" y="19"/>
                  <a:pt x="5" y="1"/>
                </a:cubicBezTo>
                <a:cubicBezTo>
                  <a:pt x="4" y="0"/>
                  <a:pt x="2" y="0"/>
                  <a:pt x="1" y="2"/>
                </a:cubicBezTo>
                <a:close/>
              </a:path>
            </a:pathLst>
          </a:custGeom>
          <a:solidFill>
            <a:srgbClr val="595959"/>
          </a:solidFill>
          <a:ln>
            <a:noFill/>
          </a:ln>
          <a:extLst>
            <a:ext uri="{91240B29-F687-4F45-9708-019B960494DF}">
              <a14:hiddenLine xmlns:a14="http://schemas.microsoft.com/office/drawing/2010/main" w="9525">
                <a:solidFill>
                  <a:srgbClr val="000000"/>
                </a:solidFill>
                <a:round/>
              </a14:hiddenLine>
            </a:ext>
          </a:extLst>
        </p:spPr>
        <p:txBody>
          <a:bodyPr/>
          <a:lstStyle/>
          <a:p>
            <a:endParaRPr lang="zh-CN" altLang="en-US" b="1" dirty="0">
              <a:solidFill>
                <a:prstClr val="black"/>
              </a:solidFill>
              <a:latin typeface="仓耳青禾体-谷力 W05"/>
              <a:ea typeface="仓耳青禾体-谷力 W05"/>
              <a:cs typeface="+mn-ea"/>
              <a:sym typeface="+mn-lt"/>
            </a:endParaRPr>
          </a:p>
        </p:txBody>
      </p:sp>
      <p:grpSp>
        <p:nvGrpSpPr>
          <p:cNvPr id="80" name="Group 142"/>
          <p:cNvGrpSpPr>
            <a:grpSpLocks noChangeAspect="1"/>
          </p:cNvGrpSpPr>
          <p:nvPr/>
        </p:nvGrpSpPr>
        <p:grpSpPr bwMode="auto">
          <a:xfrm>
            <a:off x="1944613" y="910616"/>
            <a:ext cx="2815946" cy="4979455"/>
            <a:chOff x="3610" y="1073"/>
            <a:chExt cx="833" cy="1473"/>
          </a:xfrm>
        </p:grpSpPr>
        <p:sp>
          <p:nvSpPr>
            <p:cNvPr id="81" name="Freeform 143"/>
            <p:cNvSpPr>
              <a:spLocks noEditPoints="1"/>
            </p:cNvSpPr>
            <p:nvPr/>
          </p:nvSpPr>
          <p:spPr bwMode="auto">
            <a:xfrm>
              <a:off x="3869" y="1452"/>
              <a:ext cx="301" cy="299"/>
            </a:xfrm>
            <a:custGeom>
              <a:avLst/>
              <a:gdLst>
                <a:gd name="T0" fmla="*/ 23 w 66"/>
                <a:gd name="T1" fmla="*/ 2 h 66"/>
                <a:gd name="T2" fmla="*/ 31 w 66"/>
                <a:gd name="T3" fmla="*/ 0 h 66"/>
                <a:gd name="T4" fmla="*/ 41 w 66"/>
                <a:gd name="T5" fmla="*/ 1 h 66"/>
                <a:gd name="T6" fmla="*/ 47 w 66"/>
                <a:gd name="T7" fmla="*/ 3 h 66"/>
                <a:gd name="T8" fmla="*/ 53 w 66"/>
                <a:gd name="T9" fmla="*/ 7 h 66"/>
                <a:gd name="T10" fmla="*/ 58 w 66"/>
                <a:gd name="T11" fmla="*/ 12 h 66"/>
                <a:gd name="T12" fmla="*/ 62 w 66"/>
                <a:gd name="T13" fmla="*/ 19 h 66"/>
                <a:gd name="T14" fmla="*/ 65 w 66"/>
                <a:gd name="T15" fmla="*/ 27 h 66"/>
                <a:gd name="T16" fmla="*/ 66 w 66"/>
                <a:gd name="T17" fmla="*/ 36 h 66"/>
                <a:gd name="T18" fmla="*/ 60 w 66"/>
                <a:gd name="T19" fmla="*/ 53 h 66"/>
                <a:gd name="T20" fmla="*/ 44 w 66"/>
                <a:gd name="T21" fmla="*/ 63 h 66"/>
                <a:gd name="T22" fmla="*/ 8 w 66"/>
                <a:gd name="T23" fmla="*/ 55 h 66"/>
                <a:gd name="T24" fmla="*/ 0 w 66"/>
                <a:gd name="T25" fmla="*/ 39 h 66"/>
                <a:gd name="T26" fmla="*/ 1 w 66"/>
                <a:gd name="T27" fmla="*/ 23 h 66"/>
                <a:gd name="T28" fmla="*/ 8 w 66"/>
                <a:gd name="T29" fmla="*/ 12 h 66"/>
                <a:gd name="T30" fmla="*/ 15 w 66"/>
                <a:gd name="T31" fmla="*/ 5 h 66"/>
                <a:gd name="T32" fmla="*/ 23 w 66"/>
                <a:gd name="T33" fmla="*/ 2 h 66"/>
                <a:gd name="T34" fmla="*/ 23 w 66"/>
                <a:gd name="T35" fmla="*/ 3 h 66"/>
                <a:gd name="T36" fmla="*/ 16 w 66"/>
                <a:gd name="T37" fmla="*/ 6 h 66"/>
                <a:gd name="T38" fmla="*/ 5 w 66"/>
                <a:gd name="T39" fmla="*/ 24 h 66"/>
                <a:gd name="T40" fmla="*/ 5 w 66"/>
                <a:gd name="T41" fmla="*/ 38 h 66"/>
                <a:gd name="T42" fmla="*/ 11 w 66"/>
                <a:gd name="T43" fmla="*/ 52 h 66"/>
                <a:gd name="T44" fmla="*/ 43 w 66"/>
                <a:gd name="T45" fmla="*/ 60 h 66"/>
                <a:gd name="T46" fmla="*/ 59 w 66"/>
                <a:gd name="T47" fmla="*/ 52 h 66"/>
                <a:gd name="T48" fmla="*/ 63 w 66"/>
                <a:gd name="T49" fmla="*/ 36 h 66"/>
                <a:gd name="T50" fmla="*/ 62 w 66"/>
                <a:gd name="T51" fmla="*/ 28 h 66"/>
                <a:gd name="T52" fmla="*/ 59 w 66"/>
                <a:gd name="T53" fmla="*/ 21 h 66"/>
                <a:gd name="T54" fmla="*/ 55 w 66"/>
                <a:gd name="T55" fmla="*/ 15 h 66"/>
                <a:gd name="T56" fmla="*/ 51 w 66"/>
                <a:gd name="T57" fmla="*/ 9 h 66"/>
                <a:gd name="T58" fmla="*/ 46 w 66"/>
                <a:gd name="T59" fmla="*/ 6 h 66"/>
                <a:gd name="T60" fmla="*/ 41 w 66"/>
                <a:gd name="T61" fmla="*/ 3 h 66"/>
                <a:gd name="T62" fmla="*/ 31 w 66"/>
                <a:gd name="T63" fmla="*/ 1 h 66"/>
                <a:gd name="T64" fmla="*/ 23 w 66"/>
                <a:gd name="T65" fmla="*/ 3 h 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66" h="66">
                  <a:moveTo>
                    <a:pt x="23" y="2"/>
                  </a:moveTo>
                  <a:cubicBezTo>
                    <a:pt x="23" y="2"/>
                    <a:pt x="26" y="1"/>
                    <a:pt x="31" y="0"/>
                  </a:cubicBezTo>
                  <a:cubicBezTo>
                    <a:pt x="34" y="1"/>
                    <a:pt x="38" y="0"/>
                    <a:pt x="41" y="1"/>
                  </a:cubicBezTo>
                  <a:cubicBezTo>
                    <a:pt x="43" y="2"/>
                    <a:pt x="45" y="2"/>
                    <a:pt x="47" y="3"/>
                  </a:cubicBezTo>
                  <a:cubicBezTo>
                    <a:pt x="49" y="4"/>
                    <a:pt x="51" y="5"/>
                    <a:pt x="53" y="7"/>
                  </a:cubicBezTo>
                  <a:cubicBezTo>
                    <a:pt x="55" y="8"/>
                    <a:pt x="57" y="10"/>
                    <a:pt x="58" y="12"/>
                  </a:cubicBezTo>
                  <a:cubicBezTo>
                    <a:pt x="60" y="14"/>
                    <a:pt x="61" y="17"/>
                    <a:pt x="62" y="19"/>
                  </a:cubicBezTo>
                  <a:cubicBezTo>
                    <a:pt x="64" y="22"/>
                    <a:pt x="64" y="25"/>
                    <a:pt x="65" y="27"/>
                  </a:cubicBezTo>
                  <a:cubicBezTo>
                    <a:pt x="66" y="30"/>
                    <a:pt x="66" y="33"/>
                    <a:pt x="66" y="36"/>
                  </a:cubicBezTo>
                  <a:cubicBezTo>
                    <a:pt x="66" y="42"/>
                    <a:pt x="64" y="48"/>
                    <a:pt x="60" y="53"/>
                  </a:cubicBezTo>
                  <a:cubicBezTo>
                    <a:pt x="56" y="58"/>
                    <a:pt x="50" y="61"/>
                    <a:pt x="44" y="63"/>
                  </a:cubicBezTo>
                  <a:cubicBezTo>
                    <a:pt x="32" y="66"/>
                    <a:pt x="17" y="64"/>
                    <a:pt x="8" y="55"/>
                  </a:cubicBezTo>
                  <a:cubicBezTo>
                    <a:pt x="3" y="51"/>
                    <a:pt x="1" y="44"/>
                    <a:pt x="0" y="39"/>
                  </a:cubicBezTo>
                  <a:cubicBezTo>
                    <a:pt x="0" y="33"/>
                    <a:pt x="0" y="28"/>
                    <a:pt x="1" y="23"/>
                  </a:cubicBezTo>
                  <a:cubicBezTo>
                    <a:pt x="3" y="19"/>
                    <a:pt x="5" y="15"/>
                    <a:pt x="8" y="12"/>
                  </a:cubicBezTo>
                  <a:cubicBezTo>
                    <a:pt x="10" y="9"/>
                    <a:pt x="13" y="7"/>
                    <a:pt x="15" y="5"/>
                  </a:cubicBezTo>
                  <a:cubicBezTo>
                    <a:pt x="20" y="3"/>
                    <a:pt x="23" y="2"/>
                    <a:pt x="23" y="2"/>
                  </a:cubicBezTo>
                  <a:close/>
                  <a:moveTo>
                    <a:pt x="23" y="3"/>
                  </a:moveTo>
                  <a:cubicBezTo>
                    <a:pt x="23" y="3"/>
                    <a:pt x="20" y="3"/>
                    <a:pt x="16" y="6"/>
                  </a:cubicBezTo>
                  <a:cubicBezTo>
                    <a:pt x="11" y="9"/>
                    <a:pt x="6" y="16"/>
                    <a:pt x="5" y="24"/>
                  </a:cubicBezTo>
                  <a:cubicBezTo>
                    <a:pt x="4" y="29"/>
                    <a:pt x="4" y="33"/>
                    <a:pt x="5" y="38"/>
                  </a:cubicBezTo>
                  <a:cubicBezTo>
                    <a:pt x="6" y="43"/>
                    <a:pt x="7" y="48"/>
                    <a:pt x="11" y="52"/>
                  </a:cubicBezTo>
                  <a:cubicBezTo>
                    <a:pt x="19" y="59"/>
                    <a:pt x="32" y="62"/>
                    <a:pt x="43" y="60"/>
                  </a:cubicBezTo>
                  <a:cubicBezTo>
                    <a:pt x="49" y="59"/>
                    <a:pt x="55" y="57"/>
                    <a:pt x="59" y="52"/>
                  </a:cubicBezTo>
                  <a:cubicBezTo>
                    <a:pt x="63" y="48"/>
                    <a:pt x="64" y="42"/>
                    <a:pt x="63" y="36"/>
                  </a:cubicBezTo>
                  <a:cubicBezTo>
                    <a:pt x="63" y="33"/>
                    <a:pt x="63" y="31"/>
                    <a:pt x="62" y="28"/>
                  </a:cubicBezTo>
                  <a:cubicBezTo>
                    <a:pt x="61" y="26"/>
                    <a:pt x="60" y="23"/>
                    <a:pt x="59" y="21"/>
                  </a:cubicBezTo>
                  <a:cubicBezTo>
                    <a:pt x="58" y="19"/>
                    <a:pt x="57" y="16"/>
                    <a:pt x="55" y="15"/>
                  </a:cubicBezTo>
                  <a:cubicBezTo>
                    <a:pt x="54" y="13"/>
                    <a:pt x="52" y="11"/>
                    <a:pt x="51" y="9"/>
                  </a:cubicBezTo>
                  <a:cubicBezTo>
                    <a:pt x="49" y="8"/>
                    <a:pt x="47" y="7"/>
                    <a:pt x="46" y="6"/>
                  </a:cubicBezTo>
                  <a:cubicBezTo>
                    <a:pt x="44" y="5"/>
                    <a:pt x="42" y="4"/>
                    <a:pt x="41" y="3"/>
                  </a:cubicBezTo>
                  <a:cubicBezTo>
                    <a:pt x="37" y="2"/>
                    <a:pt x="34" y="2"/>
                    <a:pt x="31" y="1"/>
                  </a:cubicBezTo>
                  <a:cubicBezTo>
                    <a:pt x="26" y="2"/>
                    <a:pt x="23" y="3"/>
                    <a:pt x="23" y="3"/>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82" name="Freeform 144"/>
            <p:cNvSpPr>
              <a:spLocks noEditPoints="1"/>
            </p:cNvSpPr>
            <p:nvPr/>
          </p:nvSpPr>
          <p:spPr bwMode="auto">
            <a:xfrm>
              <a:off x="3910" y="1493"/>
              <a:ext cx="219" cy="217"/>
            </a:xfrm>
            <a:custGeom>
              <a:avLst/>
              <a:gdLst>
                <a:gd name="T0" fmla="*/ 17 w 48"/>
                <a:gd name="T1" fmla="*/ 2 h 48"/>
                <a:gd name="T2" fmla="*/ 23 w 48"/>
                <a:gd name="T3" fmla="*/ 0 h 48"/>
                <a:gd name="T4" fmla="*/ 30 w 48"/>
                <a:gd name="T5" fmla="*/ 1 h 48"/>
                <a:gd name="T6" fmla="*/ 35 w 48"/>
                <a:gd name="T7" fmla="*/ 2 h 48"/>
                <a:gd name="T8" fmla="*/ 39 w 48"/>
                <a:gd name="T9" fmla="*/ 5 h 48"/>
                <a:gd name="T10" fmla="*/ 46 w 48"/>
                <a:gd name="T11" fmla="*/ 14 h 48"/>
                <a:gd name="T12" fmla="*/ 48 w 48"/>
                <a:gd name="T13" fmla="*/ 26 h 48"/>
                <a:gd name="T14" fmla="*/ 43 w 48"/>
                <a:gd name="T15" fmla="*/ 38 h 48"/>
                <a:gd name="T16" fmla="*/ 32 w 48"/>
                <a:gd name="T17" fmla="*/ 45 h 48"/>
                <a:gd name="T18" fmla="*/ 6 w 48"/>
                <a:gd name="T19" fmla="*/ 40 h 48"/>
                <a:gd name="T20" fmla="*/ 5 w 48"/>
                <a:gd name="T21" fmla="*/ 39 h 48"/>
                <a:gd name="T22" fmla="*/ 4 w 48"/>
                <a:gd name="T23" fmla="*/ 37 h 48"/>
                <a:gd name="T24" fmla="*/ 2 w 48"/>
                <a:gd name="T25" fmla="*/ 34 h 48"/>
                <a:gd name="T26" fmla="*/ 1 w 48"/>
                <a:gd name="T27" fmla="*/ 28 h 48"/>
                <a:gd name="T28" fmla="*/ 1 w 48"/>
                <a:gd name="T29" fmla="*/ 17 h 48"/>
                <a:gd name="T30" fmla="*/ 3 w 48"/>
                <a:gd name="T31" fmla="*/ 12 h 48"/>
                <a:gd name="T32" fmla="*/ 6 w 48"/>
                <a:gd name="T33" fmla="*/ 9 h 48"/>
                <a:gd name="T34" fmla="*/ 12 w 48"/>
                <a:gd name="T35" fmla="*/ 4 h 48"/>
                <a:gd name="T36" fmla="*/ 17 w 48"/>
                <a:gd name="T37" fmla="*/ 2 h 48"/>
                <a:gd name="T38" fmla="*/ 17 w 48"/>
                <a:gd name="T39" fmla="*/ 2 h 48"/>
                <a:gd name="T40" fmla="*/ 12 w 48"/>
                <a:gd name="T41" fmla="*/ 5 h 48"/>
                <a:gd name="T42" fmla="*/ 8 w 48"/>
                <a:gd name="T43" fmla="*/ 10 h 48"/>
                <a:gd name="T44" fmla="*/ 6 w 48"/>
                <a:gd name="T45" fmla="*/ 13 h 48"/>
                <a:gd name="T46" fmla="*/ 5 w 48"/>
                <a:gd name="T47" fmla="*/ 18 h 48"/>
                <a:gd name="T48" fmla="*/ 5 w 48"/>
                <a:gd name="T49" fmla="*/ 27 h 48"/>
                <a:gd name="T50" fmla="*/ 6 w 48"/>
                <a:gd name="T51" fmla="*/ 32 h 48"/>
                <a:gd name="T52" fmla="*/ 8 w 48"/>
                <a:gd name="T53" fmla="*/ 35 h 48"/>
                <a:gd name="T54" fmla="*/ 8 w 48"/>
                <a:gd name="T55" fmla="*/ 36 h 48"/>
                <a:gd name="T56" fmla="*/ 9 w 48"/>
                <a:gd name="T57" fmla="*/ 37 h 48"/>
                <a:gd name="T58" fmla="*/ 32 w 48"/>
                <a:gd name="T59" fmla="*/ 43 h 48"/>
                <a:gd name="T60" fmla="*/ 42 w 48"/>
                <a:gd name="T61" fmla="*/ 37 h 48"/>
                <a:gd name="T62" fmla="*/ 46 w 48"/>
                <a:gd name="T63" fmla="*/ 26 h 48"/>
                <a:gd name="T64" fmla="*/ 42 w 48"/>
                <a:gd name="T65" fmla="*/ 15 h 48"/>
                <a:gd name="T66" fmla="*/ 37 w 48"/>
                <a:gd name="T67" fmla="*/ 7 h 48"/>
                <a:gd name="T68" fmla="*/ 33 w 48"/>
                <a:gd name="T69" fmla="*/ 5 h 48"/>
                <a:gd name="T70" fmla="*/ 30 w 48"/>
                <a:gd name="T71" fmla="*/ 3 h 48"/>
                <a:gd name="T72" fmla="*/ 23 w 48"/>
                <a:gd name="T73" fmla="*/ 1 h 48"/>
                <a:gd name="T74" fmla="*/ 17 w 48"/>
                <a:gd name="T75" fmla="*/ 2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8" h="48">
                  <a:moveTo>
                    <a:pt x="17" y="2"/>
                  </a:moveTo>
                  <a:cubicBezTo>
                    <a:pt x="17" y="2"/>
                    <a:pt x="19" y="1"/>
                    <a:pt x="23" y="0"/>
                  </a:cubicBezTo>
                  <a:cubicBezTo>
                    <a:pt x="25" y="1"/>
                    <a:pt x="28" y="0"/>
                    <a:pt x="30" y="1"/>
                  </a:cubicBezTo>
                  <a:cubicBezTo>
                    <a:pt x="32" y="1"/>
                    <a:pt x="33" y="2"/>
                    <a:pt x="35" y="2"/>
                  </a:cubicBezTo>
                  <a:cubicBezTo>
                    <a:pt x="36" y="3"/>
                    <a:pt x="37" y="4"/>
                    <a:pt x="39" y="5"/>
                  </a:cubicBezTo>
                  <a:cubicBezTo>
                    <a:pt x="42" y="7"/>
                    <a:pt x="44" y="10"/>
                    <a:pt x="46" y="14"/>
                  </a:cubicBezTo>
                  <a:cubicBezTo>
                    <a:pt x="47" y="17"/>
                    <a:pt x="48" y="22"/>
                    <a:pt x="48" y="26"/>
                  </a:cubicBezTo>
                  <a:cubicBezTo>
                    <a:pt x="48" y="30"/>
                    <a:pt x="46" y="35"/>
                    <a:pt x="43" y="38"/>
                  </a:cubicBezTo>
                  <a:cubicBezTo>
                    <a:pt x="41" y="41"/>
                    <a:pt x="36" y="44"/>
                    <a:pt x="32" y="45"/>
                  </a:cubicBezTo>
                  <a:cubicBezTo>
                    <a:pt x="23" y="48"/>
                    <a:pt x="13" y="46"/>
                    <a:pt x="6" y="40"/>
                  </a:cubicBezTo>
                  <a:cubicBezTo>
                    <a:pt x="5" y="39"/>
                    <a:pt x="5" y="39"/>
                    <a:pt x="5" y="39"/>
                  </a:cubicBezTo>
                  <a:cubicBezTo>
                    <a:pt x="4" y="38"/>
                    <a:pt x="4" y="38"/>
                    <a:pt x="4" y="37"/>
                  </a:cubicBezTo>
                  <a:cubicBezTo>
                    <a:pt x="2" y="34"/>
                    <a:pt x="2" y="34"/>
                    <a:pt x="2" y="34"/>
                  </a:cubicBezTo>
                  <a:cubicBezTo>
                    <a:pt x="2" y="32"/>
                    <a:pt x="1" y="30"/>
                    <a:pt x="1" y="28"/>
                  </a:cubicBezTo>
                  <a:cubicBezTo>
                    <a:pt x="0" y="24"/>
                    <a:pt x="0" y="20"/>
                    <a:pt x="1" y="17"/>
                  </a:cubicBezTo>
                  <a:cubicBezTo>
                    <a:pt x="2" y="15"/>
                    <a:pt x="3" y="14"/>
                    <a:pt x="3" y="12"/>
                  </a:cubicBezTo>
                  <a:cubicBezTo>
                    <a:pt x="4" y="11"/>
                    <a:pt x="5" y="10"/>
                    <a:pt x="6" y="9"/>
                  </a:cubicBezTo>
                  <a:cubicBezTo>
                    <a:pt x="8" y="7"/>
                    <a:pt x="10" y="5"/>
                    <a:pt x="12" y="4"/>
                  </a:cubicBezTo>
                  <a:cubicBezTo>
                    <a:pt x="15" y="3"/>
                    <a:pt x="17" y="2"/>
                    <a:pt x="17" y="2"/>
                  </a:cubicBezTo>
                  <a:close/>
                  <a:moveTo>
                    <a:pt x="17" y="2"/>
                  </a:moveTo>
                  <a:cubicBezTo>
                    <a:pt x="17" y="2"/>
                    <a:pt x="15" y="3"/>
                    <a:pt x="12" y="5"/>
                  </a:cubicBezTo>
                  <a:cubicBezTo>
                    <a:pt x="11" y="6"/>
                    <a:pt x="9" y="8"/>
                    <a:pt x="8" y="10"/>
                  </a:cubicBezTo>
                  <a:cubicBezTo>
                    <a:pt x="7" y="11"/>
                    <a:pt x="7" y="12"/>
                    <a:pt x="6" y="13"/>
                  </a:cubicBezTo>
                  <a:cubicBezTo>
                    <a:pt x="6" y="15"/>
                    <a:pt x="5" y="16"/>
                    <a:pt x="5" y="18"/>
                  </a:cubicBezTo>
                  <a:cubicBezTo>
                    <a:pt x="5" y="21"/>
                    <a:pt x="5" y="24"/>
                    <a:pt x="5" y="27"/>
                  </a:cubicBezTo>
                  <a:cubicBezTo>
                    <a:pt x="5" y="29"/>
                    <a:pt x="6" y="30"/>
                    <a:pt x="6" y="32"/>
                  </a:cubicBezTo>
                  <a:cubicBezTo>
                    <a:pt x="8" y="35"/>
                    <a:pt x="8" y="35"/>
                    <a:pt x="8" y="35"/>
                  </a:cubicBezTo>
                  <a:cubicBezTo>
                    <a:pt x="8" y="35"/>
                    <a:pt x="9" y="36"/>
                    <a:pt x="8" y="36"/>
                  </a:cubicBezTo>
                  <a:cubicBezTo>
                    <a:pt x="9" y="37"/>
                    <a:pt x="9" y="37"/>
                    <a:pt x="9" y="37"/>
                  </a:cubicBezTo>
                  <a:cubicBezTo>
                    <a:pt x="14" y="42"/>
                    <a:pt x="23" y="44"/>
                    <a:pt x="32" y="43"/>
                  </a:cubicBezTo>
                  <a:cubicBezTo>
                    <a:pt x="36" y="42"/>
                    <a:pt x="40" y="40"/>
                    <a:pt x="42" y="37"/>
                  </a:cubicBezTo>
                  <a:cubicBezTo>
                    <a:pt x="45" y="34"/>
                    <a:pt x="46" y="30"/>
                    <a:pt x="46" y="26"/>
                  </a:cubicBezTo>
                  <a:cubicBezTo>
                    <a:pt x="45" y="22"/>
                    <a:pt x="44" y="18"/>
                    <a:pt x="42" y="15"/>
                  </a:cubicBezTo>
                  <a:cubicBezTo>
                    <a:pt x="41" y="12"/>
                    <a:pt x="39" y="10"/>
                    <a:pt x="37" y="7"/>
                  </a:cubicBezTo>
                  <a:cubicBezTo>
                    <a:pt x="35" y="6"/>
                    <a:pt x="34" y="5"/>
                    <a:pt x="33" y="5"/>
                  </a:cubicBezTo>
                  <a:cubicBezTo>
                    <a:pt x="32" y="4"/>
                    <a:pt x="31" y="3"/>
                    <a:pt x="30" y="3"/>
                  </a:cubicBezTo>
                  <a:cubicBezTo>
                    <a:pt x="27" y="2"/>
                    <a:pt x="25" y="2"/>
                    <a:pt x="23" y="1"/>
                  </a:cubicBezTo>
                  <a:cubicBezTo>
                    <a:pt x="19" y="2"/>
                    <a:pt x="17" y="2"/>
                    <a:pt x="17" y="2"/>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83" name="Freeform 145"/>
            <p:cNvSpPr>
              <a:spLocks noEditPoints="1"/>
            </p:cNvSpPr>
            <p:nvPr/>
          </p:nvSpPr>
          <p:spPr bwMode="auto">
            <a:xfrm>
              <a:off x="3824" y="1078"/>
              <a:ext cx="400" cy="1156"/>
            </a:xfrm>
            <a:custGeom>
              <a:avLst/>
              <a:gdLst>
                <a:gd name="T0" fmla="*/ 1 w 88"/>
                <a:gd name="T1" fmla="*/ 127 h 256"/>
                <a:gd name="T2" fmla="*/ 0 w 88"/>
                <a:gd name="T3" fmla="*/ 133 h 256"/>
                <a:gd name="T4" fmla="*/ 1 w 88"/>
                <a:gd name="T5" fmla="*/ 151 h 256"/>
                <a:gd name="T6" fmla="*/ 15 w 88"/>
                <a:gd name="T7" fmla="*/ 211 h 256"/>
                <a:gd name="T8" fmla="*/ 23 w 88"/>
                <a:gd name="T9" fmla="*/ 230 h 256"/>
                <a:gd name="T10" fmla="*/ 36 w 88"/>
                <a:gd name="T11" fmla="*/ 246 h 256"/>
                <a:gd name="T12" fmla="*/ 55 w 88"/>
                <a:gd name="T13" fmla="*/ 247 h 256"/>
                <a:gd name="T14" fmla="*/ 68 w 88"/>
                <a:gd name="T15" fmla="*/ 229 h 256"/>
                <a:gd name="T16" fmla="*/ 82 w 88"/>
                <a:gd name="T17" fmla="*/ 181 h 256"/>
                <a:gd name="T18" fmla="*/ 86 w 88"/>
                <a:gd name="T19" fmla="*/ 130 h 256"/>
                <a:gd name="T20" fmla="*/ 78 w 88"/>
                <a:gd name="T21" fmla="*/ 79 h 256"/>
                <a:gd name="T22" fmla="*/ 64 w 88"/>
                <a:gd name="T23" fmla="*/ 31 h 256"/>
                <a:gd name="T24" fmla="*/ 54 w 88"/>
                <a:gd name="T25" fmla="*/ 10 h 256"/>
                <a:gd name="T26" fmla="*/ 46 w 88"/>
                <a:gd name="T27" fmla="*/ 4 h 256"/>
                <a:gd name="T28" fmla="*/ 45 w 88"/>
                <a:gd name="T29" fmla="*/ 4 h 256"/>
                <a:gd name="T30" fmla="*/ 44 w 88"/>
                <a:gd name="T31" fmla="*/ 4 h 256"/>
                <a:gd name="T32" fmla="*/ 41 w 88"/>
                <a:gd name="T33" fmla="*/ 5 h 256"/>
                <a:gd name="T34" fmla="*/ 37 w 88"/>
                <a:gd name="T35" fmla="*/ 7 h 256"/>
                <a:gd name="T36" fmla="*/ 18 w 88"/>
                <a:gd name="T37" fmla="*/ 42 h 256"/>
                <a:gd name="T38" fmla="*/ 3 w 88"/>
                <a:gd name="T39" fmla="*/ 103 h 256"/>
                <a:gd name="T40" fmla="*/ 1 w 88"/>
                <a:gd name="T41" fmla="*/ 127 h 256"/>
                <a:gd name="T42" fmla="*/ 0 w 88"/>
                <a:gd name="T43" fmla="*/ 127 h 256"/>
                <a:gd name="T44" fmla="*/ 2 w 88"/>
                <a:gd name="T45" fmla="*/ 103 h 256"/>
                <a:gd name="T46" fmla="*/ 15 w 88"/>
                <a:gd name="T47" fmla="*/ 41 h 256"/>
                <a:gd name="T48" fmla="*/ 35 w 88"/>
                <a:gd name="T49" fmla="*/ 4 h 256"/>
                <a:gd name="T50" fmla="*/ 40 w 88"/>
                <a:gd name="T51" fmla="*/ 0 h 256"/>
                <a:gd name="T52" fmla="*/ 43 w 88"/>
                <a:gd name="T53" fmla="*/ 0 h 256"/>
                <a:gd name="T54" fmla="*/ 45 w 88"/>
                <a:gd name="T55" fmla="*/ 0 h 256"/>
                <a:gd name="T56" fmla="*/ 47 w 88"/>
                <a:gd name="T57" fmla="*/ 0 h 256"/>
                <a:gd name="T58" fmla="*/ 57 w 88"/>
                <a:gd name="T59" fmla="*/ 8 h 256"/>
                <a:gd name="T60" fmla="*/ 68 w 88"/>
                <a:gd name="T61" fmla="*/ 29 h 256"/>
                <a:gd name="T62" fmla="*/ 82 w 88"/>
                <a:gd name="T63" fmla="*/ 78 h 256"/>
                <a:gd name="T64" fmla="*/ 88 w 88"/>
                <a:gd name="T65" fmla="*/ 129 h 256"/>
                <a:gd name="T66" fmla="*/ 83 w 88"/>
                <a:gd name="T67" fmla="*/ 181 h 256"/>
                <a:gd name="T68" fmla="*/ 71 w 88"/>
                <a:gd name="T69" fmla="*/ 230 h 256"/>
                <a:gd name="T70" fmla="*/ 57 w 88"/>
                <a:gd name="T71" fmla="*/ 250 h 256"/>
                <a:gd name="T72" fmla="*/ 34 w 88"/>
                <a:gd name="T73" fmla="*/ 249 h 256"/>
                <a:gd name="T74" fmla="*/ 20 w 88"/>
                <a:gd name="T75" fmla="*/ 231 h 256"/>
                <a:gd name="T76" fmla="*/ 12 w 88"/>
                <a:gd name="T77" fmla="*/ 213 h 256"/>
                <a:gd name="T78" fmla="*/ 0 w 88"/>
                <a:gd name="T79" fmla="*/ 151 h 256"/>
                <a:gd name="T80" fmla="*/ 0 w 88"/>
                <a:gd name="T81" fmla="*/ 133 h 256"/>
                <a:gd name="T82" fmla="*/ 0 w 88"/>
                <a:gd name="T83" fmla="*/ 127 h 2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88" h="256">
                  <a:moveTo>
                    <a:pt x="1" y="127"/>
                  </a:moveTo>
                  <a:cubicBezTo>
                    <a:pt x="1" y="127"/>
                    <a:pt x="0" y="129"/>
                    <a:pt x="0" y="133"/>
                  </a:cubicBezTo>
                  <a:cubicBezTo>
                    <a:pt x="0" y="137"/>
                    <a:pt x="0" y="143"/>
                    <a:pt x="1" y="151"/>
                  </a:cubicBezTo>
                  <a:cubicBezTo>
                    <a:pt x="2" y="166"/>
                    <a:pt x="6" y="187"/>
                    <a:pt x="15" y="211"/>
                  </a:cubicBezTo>
                  <a:cubicBezTo>
                    <a:pt x="17" y="217"/>
                    <a:pt x="20" y="224"/>
                    <a:pt x="23" y="230"/>
                  </a:cubicBezTo>
                  <a:cubicBezTo>
                    <a:pt x="26" y="235"/>
                    <a:pt x="30" y="242"/>
                    <a:pt x="36" y="246"/>
                  </a:cubicBezTo>
                  <a:cubicBezTo>
                    <a:pt x="42" y="250"/>
                    <a:pt x="49" y="252"/>
                    <a:pt x="55" y="247"/>
                  </a:cubicBezTo>
                  <a:cubicBezTo>
                    <a:pt x="61" y="243"/>
                    <a:pt x="65" y="236"/>
                    <a:pt x="68" y="229"/>
                  </a:cubicBezTo>
                  <a:cubicBezTo>
                    <a:pt x="75" y="214"/>
                    <a:pt x="79" y="198"/>
                    <a:pt x="82" y="181"/>
                  </a:cubicBezTo>
                  <a:cubicBezTo>
                    <a:pt x="85" y="164"/>
                    <a:pt x="86" y="147"/>
                    <a:pt x="86" y="130"/>
                  </a:cubicBezTo>
                  <a:cubicBezTo>
                    <a:pt x="84" y="112"/>
                    <a:pt x="82" y="95"/>
                    <a:pt x="78" y="79"/>
                  </a:cubicBezTo>
                  <a:cubicBezTo>
                    <a:pt x="74" y="62"/>
                    <a:pt x="70" y="46"/>
                    <a:pt x="64" y="31"/>
                  </a:cubicBezTo>
                  <a:cubicBezTo>
                    <a:pt x="61" y="24"/>
                    <a:pt x="58" y="16"/>
                    <a:pt x="54" y="10"/>
                  </a:cubicBezTo>
                  <a:cubicBezTo>
                    <a:pt x="51" y="7"/>
                    <a:pt x="49" y="5"/>
                    <a:pt x="46" y="4"/>
                  </a:cubicBezTo>
                  <a:cubicBezTo>
                    <a:pt x="45" y="4"/>
                    <a:pt x="45" y="4"/>
                    <a:pt x="45" y="4"/>
                  </a:cubicBezTo>
                  <a:cubicBezTo>
                    <a:pt x="45" y="4"/>
                    <a:pt x="44" y="4"/>
                    <a:pt x="44" y="4"/>
                  </a:cubicBezTo>
                  <a:cubicBezTo>
                    <a:pt x="41" y="5"/>
                    <a:pt x="41" y="5"/>
                    <a:pt x="41" y="5"/>
                  </a:cubicBezTo>
                  <a:cubicBezTo>
                    <a:pt x="40" y="5"/>
                    <a:pt x="39" y="6"/>
                    <a:pt x="37" y="7"/>
                  </a:cubicBezTo>
                  <a:cubicBezTo>
                    <a:pt x="27" y="17"/>
                    <a:pt x="22" y="31"/>
                    <a:pt x="18" y="42"/>
                  </a:cubicBezTo>
                  <a:cubicBezTo>
                    <a:pt x="10" y="67"/>
                    <a:pt x="6" y="88"/>
                    <a:pt x="3" y="103"/>
                  </a:cubicBezTo>
                  <a:cubicBezTo>
                    <a:pt x="1" y="118"/>
                    <a:pt x="1" y="127"/>
                    <a:pt x="1" y="127"/>
                  </a:cubicBezTo>
                  <a:close/>
                  <a:moveTo>
                    <a:pt x="0" y="127"/>
                  </a:moveTo>
                  <a:cubicBezTo>
                    <a:pt x="0" y="127"/>
                    <a:pt x="1" y="118"/>
                    <a:pt x="2" y="103"/>
                  </a:cubicBezTo>
                  <a:cubicBezTo>
                    <a:pt x="4" y="88"/>
                    <a:pt x="7" y="66"/>
                    <a:pt x="15" y="41"/>
                  </a:cubicBezTo>
                  <a:cubicBezTo>
                    <a:pt x="19" y="29"/>
                    <a:pt x="23" y="15"/>
                    <a:pt x="35" y="4"/>
                  </a:cubicBezTo>
                  <a:cubicBezTo>
                    <a:pt x="36" y="2"/>
                    <a:pt x="38" y="1"/>
                    <a:pt x="40" y="0"/>
                  </a:cubicBezTo>
                  <a:cubicBezTo>
                    <a:pt x="43" y="0"/>
                    <a:pt x="43" y="0"/>
                    <a:pt x="43" y="0"/>
                  </a:cubicBezTo>
                  <a:cubicBezTo>
                    <a:pt x="44" y="0"/>
                    <a:pt x="44" y="0"/>
                    <a:pt x="45" y="0"/>
                  </a:cubicBezTo>
                  <a:cubicBezTo>
                    <a:pt x="47" y="0"/>
                    <a:pt x="47" y="0"/>
                    <a:pt x="47" y="0"/>
                  </a:cubicBezTo>
                  <a:cubicBezTo>
                    <a:pt x="52" y="1"/>
                    <a:pt x="55" y="4"/>
                    <a:pt x="57" y="8"/>
                  </a:cubicBezTo>
                  <a:cubicBezTo>
                    <a:pt x="62" y="14"/>
                    <a:pt x="65" y="22"/>
                    <a:pt x="68" y="29"/>
                  </a:cubicBezTo>
                  <a:cubicBezTo>
                    <a:pt x="74" y="45"/>
                    <a:pt x="78" y="61"/>
                    <a:pt x="82" y="78"/>
                  </a:cubicBezTo>
                  <a:cubicBezTo>
                    <a:pt x="85" y="95"/>
                    <a:pt x="87" y="112"/>
                    <a:pt x="88" y="129"/>
                  </a:cubicBezTo>
                  <a:cubicBezTo>
                    <a:pt x="88" y="147"/>
                    <a:pt x="86" y="164"/>
                    <a:pt x="83" y="181"/>
                  </a:cubicBezTo>
                  <a:cubicBezTo>
                    <a:pt x="80" y="198"/>
                    <a:pt x="77" y="214"/>
                    <a:pt x="71" y="230"/>
                  </a:cubicBezTo>
                  <a:cubicBezTo>
                    <a:pt x="67" y="237"/>
                    <a:pt x="64" y="245"/>
                    <a:pt x="57" y="250"/>
                  </a:cubicBezTo>
                  <a:cubicBezTo>
                    <a:pt x="50" y="256"/>
                    <a:pt x="40" y="253"/>
                    <a:pt x="34" y="249"/>
                  </a:cubicBezTo>
                  <a:cubicBezTo>
                    <a:pt x="27" y="244"/>
                    <a:pt x="23" y="238"/>
                    <a:pt x="20" y="231"/>
                  </a:cubicBezTo>
                  <a:cubicBezTo>
                    <a:pt x="16" y="225"/>
                    <a:pt x="14" y="219"/>
                    <a:pt x="12" y="213"/>
                  </a:cubicBezTo>
                  <a:cubicBezTo>
                    <a:pt x="3" y="188"/>
                    <a:pt x="1" y="166"/>
                    <a:pt x="0" y="151"/>
                  </a:cubicBezTo>
                  <a:cubicBezTo>
                    <a:pt x="0" y="143"/>
                    <a:pt x="0" y="137"/>
                    <a:pt x="0" y="133"/>
                  </a:cubicBezTo>
                  <a:cubicBezTo>
                    <a:pt x="0" y="129"/>
                    <a:pt x="0" y="127"/>
                    <a:pt x="0" y="127"/>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84" name="Freeform 146"/>
            <p:cNvSpPr>
              <a:spLocks noEditPoints="1"/>
            </p:cNvSpPr>
            <p:nvPr/>
          </p:nvSpPr>
          <p:spPr bwMode="auto">
            <a:xfrm>
              <a:off x="3888" y="1073"/>
              <a:ext cx="259" cy="230"/>
            </a:xfrm>
            <a:custGeom>
              <a:avLst/>
              <a:gdLst>
                <a:gd name="T0" fmla="*/ 57 w 57"/>
                <a:gd name="T1" fmla="*/ 46 h 51"/>
                <a:gd name="T2" fmla="*/ 43 w 57"/>
                <a:gd name="T3" fmla="*/ 50 h 51"/>
                <a:gd name="T4" fmla="*/ 29 w 57"/>
                <a:gd name="T5" fmla="*/ 51 h 51"/>
                <a:gd name="T6" fmla="*/ 15 w 57"/>
                <a:gd name="T7" fmla="*/ 50 h 51"/>
                <a:gd name="T8" fmla="*/ 8 w 57"/>
                <a:gd name="T9" fmla="*/ 48 h 51"/>
                <a:gd name="T10" fmla="*/ 1 w 57"/>
                <a:gd name="T11" fmla="*/ 46 h 51"/>
                <a:gd name="T12" fmla="*/ 0 w 57"/>
                <a:gd name="T13" fmla="*/ 46 h 51"/>
                <a:gd name="T14" fmla="*/ 1 w 57"/>
                <a:gd name="T15" fmla="*/ 45 h 51"/>
                <a:gd name="T16" fmla="*/ 11 w 57"/>
                <a:gd name="T17" fmla="*/ 20 h 51"/>
                <a:gd name="T18" fmla="*/ 18 w 57"/>
                <a:gd name="T19" fmla="*/ 9 h 51"/>
                <a:gd name="T20" fmla="*/ 23 w 57"/>
                <a:gd name="T21" fmla="*/ 3 h 51"/>
                <a:gd name="T22" fmla="*/ 30 w 57"/>
                <a:gd name="T23" fmla="*/ 1 h 51"/>
                <a:gd name="T24" fmla="*/ 34 w 57"/>
                <a:gd name="T25" fmla="*/ 1 h 51"/>
                <a:gd name="T26" fmla="*/ 38 w 57"/>
                <a:gd name="T27" fmla="*/ 3 h 51"/>
                <a:gd name="T28" fmla="*/ 43 w 57"/>
                <a:gd name="T29" fmla="*/ 8 h 51"/>
                <a:gd name="T30" fmla="*/ 50 w 57"/>
                <a:gd name="T31" fmla="*/ 20 h 51"/>
                <a:gd name="T32" fmla="*/ 57 w 57"/>
                <a:gd name="T33" fmla="*/ 46 h 51"/>
                <a:gd name="T34" fmla="*/ 57 w 57"/>
                <a:gd name="T35" fmla="*/ 46 h 51"/>
                <a:gd name="T36" fmla="*/ 56 w 57"/>
                <a:gd name="T37" fmla="*/ 46 h 51"/>
                <a:gd name="T38" fmla="*/ 46 w 57"/>
                <a:gd name="T39" fmla="*/ 22 h 51"/>
                <a:gd name="T40" fmla="*/ 39 w 57"/>
                <a:gd name="T41" fmla="*/ 11 h 51"/>
                <a:gd name="T42" fmla="*/ 35 w 57"/>
                <a:gd name="T43" fmla="*/ 7 h 51"/>
                <a:gd name="T44" fmla="*/ 33 w 57"/>
                <a:gd name="T45" fmla="*/ 6 h 51"/>
                <a:gd name="T46" fmla="*/ 30 w 57"/>
                <a:gd name="T47" fmla="*/ 5 h 51"/>
                <a:gd name="T48" fmla="*/ 25 w 57"/>
                <a:gd name="T49" fmla="*/ 7 h 51"/>
                <a:gd name="T50" fmla="*/ 21 w 57"/>
                <a:gd name="T51" fmla="*/ 11 h 51"/>
                <a:gd name="T52" fmla="*/ 13 w 57"/>
                <a:gd name="T53" fmla="*/ 21 h 51"/>
                <a:gd name="T54" fmla="*/ 2 w 57"/>
                <a:gd name="T55" fmla="*/ 46 h 51"/>
                <a:gd name="T56" fmla="*/ 2 w 57"/>
                <a:gd name="T57" fmla="*/ 44 h 51"/>
                <a:gd name="T58" fmla="*/ 8 w 57"/>
                <a:gd name="T59" fmla="*/ 45 h 51"/>
                <a:gd name="T60" fmla="*/ 15 w 57"/>
                <a:gd name="T61" fmla="*/ 46 h 51"/>
                <a:gd name="T62" fmla="*/ 22 w 57"/>
                <a:gd name="T63" fmla="*/ 47 h 51"/>
                <a:gd name="T64" fmla="*/ 29 w 57"/>
                <a:gd name="T65" fmla="*/ 47 h 51"/>
                <a:gd name="T66" fmla="*/ 36 w 57"/>
                <a:gd name="T67" fmla="*/ 47 h 51"/>
                <a:gd name="T68" fmla="*/ 43 w 57"/>
                <a:gd name="T69" fmla="*/ 47 h 51"/>
                <a:gd name="T70" fmla="*/ 56 w 57"/>
                <a:gd name="T71" fmla="*/ 46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57" h="51">
                  <a:moveTo>
                    <a:pt x="57" y="46"/>
                  </a:moveTo>
                  <a:cubicBezTo>
                    <a:pt x="52" y="47"/>
                    <a:pt x="48" y="49"/>
                    <a:pt x="43" y="50"/>
                  </a:cubicBezTo>
                  <a:cubicBezTo>
                    <a:pt x="39" y="50"/>
                    <a:pt x="34" y="50"/>
                    <a:pt x="29" y="51"/>
                  </a:cubicBezTo>
                  <a:cubicBezTo>
                    <a:pt x="24" y="51"/>
                    <a:pt x="20" y="50"/>
                    <a:pt x="15" y="50"/>
                  </a:cubicBezTo>
                  <a:cubicBezTo>
                    <a:pt x="12" y="50"/>
                    <a:pt x="10" y="49"/>
                    <a:pt x="8" y="48"/>
                  </a:cubicBezTo>
                  <a:cubicBezTo>
                    <a:pt x="1" y="46"/>
                    <a:pt x="1" y="46"/>
                    <a:pt x="1" y="46"/>
                  </a:cubicBezTo>
                  <a:cubicBezTo>
                    <a:pt x="0" y="46"/>
                    <a:pt x="0" y="46"/>
                    <a:pt x="0" y="46"/>
                  </a:cubicBezTo>
                  <a:cubicBezTo>
                    <a:pt x="1" y="45"/>
                    <a:pt x="1" y="45"/>
                    <a:pt x="1" y="45"/>
                  </a:cubicBezTo>
                  <a:cubicBezTo>
                    <a:pt x="4" y="37"/>
                    <a:pt x="7" y="28"/>
                    <a:pt x="11" y="20"/>
                  </a:cubicBezTo>
                  <a:cubicBezTo>
                    <a:pt x="13" y="16"/>
                    <a:pt x="15" y="12"/>
                    <a:pt x="18" y="9"/>
                  </a:cubicBezTo>
                  <a:cubicBezTo>
                    <a:pt x="19" y="7"/>
                    <a:pt x="21" y="5"/>
                    <a:pt x="23" y="3"/>
                  </a:cubicBezTo>
                  <a:cubicBezTo>
                    <a:pt x="25" y="2"/>
                    <a:pt x="27" y="1"/>
                    <a:pt x="30" y="1"/>
                  </a:cubicBezTo>
                  <a:cubicBezTo>
                    <a:pt x="32" y="0"/>
                    <a:pt x="32" y="1"/>
                    <a:pt x="34" y="1"/>
                  </a:cubicBezTo>
                  <a:cubicBezTo>
                    <a:pt x="35" y="1"/>
                    <a:pt x="36" y="2"/>
                    <a:pt x="38" y="3"/>
                  </a:cubicBezTo>
                  <a:cubicBezTo>
                    <a:pt x="40" y="4"/>
                    <a:pt x="41" y="6"/>
                    <a:pt x="43" y="8"/>
                  </a:cubicBezTo>
                  <a:cubicBezTo>
                    <a:pt x="46" y="12"/>
                    <a:pt x="48" y="16"/>
                    <a:pt x="50" y="20"/>
                  </a:cubicBezTo>
                  <a:cubicBezTo>
                    <a:pt x="53" y="28"/>
                    <a:pt x="56" y="37"/>
                    <a:pt x="57" y="46"/>
                  </a:cubicBezTo>
                  <a:cubicBezTo>
                    <a:pt x="57" y="46"/>
                    <a:pt x="57" y="46"/>
                    <a:pt x="57" y="46"/>
                  </a:cubicBezTo>
                  <a:close/>
                  <a:moveTo>
                    <a:pt x="56" y="46"/>
                  </a:moveTo>
                  <a:cubicBezTo>
                    <a:pt x="53" y="38"/>
                    <a:pt x="50" y="29"/>
                    <a:pt x="46" y="22"/>
                  </a:cubicBezTo>
                  <a:cubicBezTo>
                    <a:pt x="44" y="18"/>
                    <a:pt x="42" y="14"/>
                    <a:pt x="39" y="11"/>
                  </a:cubicBezTo>
                  <a:cubicBezTo>
                    <a:pt x="38" y="9"/>
                    <a:pt x="37" y="8"/>
                    <a:pt x="35" y="7"/>
                  </a:cubicBezTo>
                  <a:cubicBezTo>
                    <a:pt x="34" y="6"/>
                    <a:pt x="34" y="6"/>
                    <a:pt x="33" y="6"/>
                  </a:cubicBezTo>
                  <a:cubicBezTo>
                    <a:pt x="32" y="5"/>
                    <a:pt x="30" y="5"/>
                    <a:pt x="30" y="5"/>
                  </a:cubicBezTo>
                  <a:cubicBezTo>
                    <a:pt x="29" y="5"/>
                    <a:pt x="27" y="6"/>
                    <a:pt x="25" y="7"/>
                  </a:cubicBezTo>
                  <a:cubicBezTo>
                    <a:pt x="23" y="8"/>
                    <a:pt x="22" y="9"/>
                    <a:pt x="21" y="11"/>
                  </a:cubicBezTo>
                  <a:cubicBezTo>
                    <a:pt x="18" y="14"/>
                    <a:pt x="15" y="18"/>
                    <a:pt x="13" y="21"/>
                  </a:cubicBezTo>
                  <a:cubicBezTo>
                    <a:pt x="8" y="29"/>
                    <a:pt x="5" y="37"/>
                    <a:pt x="2" y="46"/>
                  </a:cubicBezTo>
                  <a:cubicBezTo>
                    <a:pt x="2" y="44"/>
                    <a:pt x="2" y="44"/>
                    <a:pt x="2" y="44"/>
                  </a:cubicBezTo>
                  <a:cubicBezTo>
                    <a:pt x="8" y="45"/>
                    <a:pt x="8" y="45"/>
                    <a:pt x="8" y="45"/>
                  </a:cubicBezTo>
                  <a:cubicBezTo>
                    <a:pt x="11" y="46"/>
                    <a:pt x="13" y="46"/>
                    <a:pt x="15" y="46"/>
                  </a:cubicBezTo>
                  <a:cubicBezTo>
                    <a:pt x="22" y="47"/>
                    <a:pt x="22" y="47"/>
                    <a:pt x="22" y="47"/>
                  </a:cubicBezTo>
                  <a:cubicBezTo>
                    <a:pt x="24" y="47"/>
                    <a:pt x="27" y="47"/>
                    <a:pt x="29" y="47"/>
                  </a:cubicBezTo>
                  <a:cubicBezTo>
                    <a:pt x="36" y="47"/>
                    <a:pt x="36" y="47"/>
                    <a:pt x="36" y="47"/>
                  </a:cubicBezTo>
                  <a:cubicBezTo>
                    <a:pt x="38" y="47"/>
                    <a:pt x="40" y="47"/>
                    <a:pt x="43" y="47"/>
                  </a:cubicBezTo>
                  <a:cubicBezTo>
                    <a:pt x="47" y="46"/>
                    <a:pt x="52" y="46"/>
                    <a:pt x="56" y="46"/>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85" name="Freeform 147"/>
            <p:cNvSpPr/>
            <p:nvPr/>
          </p:nvSpPr>
          <p:spPr bwMode="auto">
            <a:xfrm>
              <a:off x="3888" y="1317"/>
              <a:ext cx="264" cy="23"/>
            </a:xfrm>
            <a:custGeom>
              <a:avLst/>
              <a:gdLst>
                <a:gd name="T0" fmla="*/ 0 w 58"/>
                <a:gd name="T1" fmla="*/ 0 h 5"/>
                <a:gd name="T2" fmla="*/ 9 w 58"/>
                <a:gd name="T3" fmla="*/ 1 h 5"/>
                <a:gd name="T4" fmla="*/ 18 w 58"/>
                <a:gd name="T5" fmla="*/ 2 h 5"/>
                <a:gd name="T6" fmla="*/ 29 w 58"/>
                <a:gd name="T7" fmla="*/ 2 h 5"/>
                <a:gd name="T8" fmla="*/ 49 w 58"/>
                <a:gd name="T9" fmla="*/ 1 h 5"/>
                <a:gd name="T10" fmla="*/ 58 w 58"/>
                <a:gd name="T11" fmla="*/ 0 h 5"/>
                <a:gd name="T12" fmla="*/ 49 w 58"/>
                <a:gd name="T13" fmla="*/ 2 h 5"/>
                <a:gd name="T14" fmla="*/ 40 w 58"/>
                <a:gd name="T15" fmla="*/ 4 h 5"/>
                <a:gd name="T16" fmla="*/ 29 w 58"/>
                <a:gd name="T17" fmla="*/ 5 h 5"/>
                <a:gd name="T18" fmla="*/ 18 w 58"/>
                <a:gd name="T19" fmla="*/ 4 h 5"/>
                <a:gd name="T20" fmla="*/ 9 w 58"/>
                <a:gd name="T21" fmla="*/ 3 h 5"/>
                <a:gd name="T22" fmla="*/ 0 w 58"/>
                <a:gd name="T23" fmla="*/ 0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8" h="5">
                  <a:moveTo>
                    <a:pt x="0" y="0"/>
                  </a:moveTo>
                  <a:cubicBezTo>
                    <a:pt x="0" y="0"/>
                    <a:pt x="3" y="0"/>
                    <a:pt x="9" y="1"/>
                  </a:cubicBezTo>
                  <a:cubicBezTo>
                    <a:pt x="12" y="2"/>
                    <a:pt x="15" y="1"/>
                    <a:pt x="18" y="2"/>
                  </a:cubicBezTo>
                  <a:cubicBezTo>
                    <a:pt x="22" y="2"/>
                    <a:pt x="25" y="2"/>
                    <a:pt x="29" y="2"/>
                  </a:cubicBezTo>
                  <a:cubicBezTo>
                    <a:pt x="36" y="1"/>
                    <a:pt x="44" y="1"/>
                    <a:pt x="49" y="1"/>
                  </a:cubicBezTo>
                  <a:cubicBezTo>
                    <a:pt x="55" y="0"/>
                    <a:pt x="58" y="0"/>
                    <a:pt x="58" y="0"/>
                  </a:cubicBezTo>
                  <a:cubicBezTo>
                    <a:pt x="58" y="0"/>
                    <a:pt x="55" y="1"/>
                    <a:pt x="49" y="2"/>
                  </a:cubicBezTo>
                  <a:cubicBezTo>
                    <a:pt x="47" y="3"/>
                    <a:pt x="43" y="4"/>
                    <a:pt x="40" y="4"/>
                  </a:cubicBezTo>
                  <a:cubicBezTo>
                    <a:pt x="36" y="4"/>
                    <a:pt x="33" y="5"/>
                    <a:pt x="29" y="5"/>
                  </a:cubicBezTo>
                  <a:cubicBezTo>
                    <a:pt x="25" y="5"/>
                    <a:pt x="22" y="4"/>
                    <a:pt x="18" y="4"/>
                  </a:cubicBezTo>
                  <a:cubicBezTo>
                    <a:pt x="15" y="4"/>
                    <a:pt x="11" y="4"/>
                    <a:pt x="9" y="3"/>
                  </a:cubicBezTo>
                  <a:cubicBezTo>
                    <a:pt x="3" y="1"/>
                    <a:pt x="0" y="0"/>
                    <a:pt x="0" y="0"/>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86" name="Freeform 148"/>
            <p:cNvSpPr/>
            <p:nvPr/>
          </p:nvSpPr>
          <p:spPr bwMode="auto">
            <a:xfrm>
              <a:off x="3838" y="1823"/>
              <a:ext cx="368" cy="31"/>
            </a:xfrm>
            <a:custGeom>
              <a:avLst/>
              <a:gdLst>
                <a:gd name="T0" fmla="*/ 0 w 81"/>
                <a:gd name="T1" fmla="*/ 1 h 7"/>
                <a:gd name="T2" fmla="*/ 13 w 81"/>
                <a:gd name="T3" fmla="*/ 1 h 7"/>
                <a:gd name="T4" fmla="*/ 41 w 81"/>
                <a:gd name="T5" fmla="*/ 4 h 7"/>
                <a:gd name="T6" fmla="*/ 56 w 81"/>
                <a:gd name="T7" fmla="*/ 3 h 7"/>
                <a:gd name="T8" fmla="*/ 62 w 81"/>
                <a:gd name="T9" fmla="*/ 2 h 7"/>
                <a:gd name="T10" fmla="*/ 68 w 81"/>
                <a:gd name="T11" fmla="*/ 2 h 7"/>
                <a:gd name="T12" fmla="*/ 81 w 81"/>
                <a:gd name="T13" fmla="*/ 1 h 7"/>
                <a:gd name="T14" fmla="*/ 81 w 81"/>
                <a:gd name="T15" fmla="*/ 1 h 7"/>
                <a:gd name="T16" fmla="*/ 81 w 81"/>
                <a:gd name="T17" fmla="*/ 2 h 7"/>
                <a:gd name="T18" fmla="*/ 69 w 81"/>
                <a:gd name="T19" fmla="*/ 5 h 7"/>
                <a:gd name="T20" fmla="*/ 56 w 81"/>
                <a:gd name="T21" fmla="*/ 7 h 7"/>
                <a:gd name="T22" fmla="*/ 41 w 81"/>
                <a:gd name="T23" fmla="*/ 7 h 7"/>
                <a:gd name="T24" fmla="*/ 26 w 81"/>
                <a:gd name="T25" fmla="*/ 6 h 7"/>
                <a:gd name="T26" fmla="*/ 19 w 81"/>
                <a:gd name="T27" fmla="*/ 6 h 7"/>
                <a:gd name="T28" fmla="*/ 13 w 81"/>
                <a:gd name="T29" fmla="*/ 5 h 7"/>
                <a:gd name="T30" fmla="*/ 0 w 81"/>
                <a:gd name="T31" fmla="*/ 1 h 7"/>
                <a:gd name="T32" fmla="*/ 0 w 81"/>
                <a:gd name="T33" fmla="*/ 1 h 7"/>
                <a:gd name="T34" fmla="*/ 0 w 81"/>
                <a:gd name="T35" fmla="*/ 1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1" h="7">
                  <a:moveTo>
                    <a:pt x="0" y="1"/>
                  </a:moveTo>
                  <a:cubicBezTo>
                    <a:pt x="0" y="1"/>
                    <a:pt x="6" y="0"/>
                    <a:pt x="13" y="1"/>
                  </a:cubicBezTo>
                  <a:cubicBezTo>
                    <a:pt x="21" y="2"/>
                    <a:pt x="30" y="5"/>
                    <a:pt x="41" y="4"/>
                  </a:cubicBezTo>
                  <a:cubicBezTo>
                    <a:pt x="46" y="4"/>
                    <a:pt x="51" y="3"/>
                    <a:pt x="56" y="3"/>
                  </a:cubicBezTo>
                  <a:cubicBezTo>
                    <a:pt x="58" y="3"/>
                    <a:pt x="60" y="3"/>
                    <a:pt x="62" y="2"/>
                  </a:cubicBezTo>
                  <a:cubicBezTo>
                    <a:pt x="64" y="2"/>
                    <a:pt x="66" y="2"/>
                    <a:pt x="68" y="2"/>
                  </a:cubicBezTo>
                  <a:cubicBezTo>
                    <a:pt x="76" y="1"/>
                    <a:pt x="81" y="1"/>
                    <a:pt x="81" y="1"/>
                  </a:cubicBezTo>
                  <a:cubicBezTo>
                    <a:pt x="81" y="1"/>
                    <a:pt x="81" y="1"/>
                    <a:pt x="81" y="1"/>
                  </a:cubicBezTo>
                  <a:cubicBezTo>
                    <a:pt x="81" y="1"/>
                    <a:pt x="81" y="1"/>
                    <a:pt x="81" y="2"/>
                  </a:cubicBezTo>
                  <a:cubicBezTo>
                    <a:pt x="81" y="2"/>
                    <a:pt x="77" y="4"/>
                    <a:pt x="69" y="5"/>
                  </a:cubicBezTo>
                  <a:cubicBezTo>
                    <a:pt x="65" y="6"/>
                    <a:pt x="61" y="7"/>
                    <a:pt x="56" y="7"/>
                  </a:cubicBezTo>
                  <a:cubicBezTo>
                    <a:pt x="51" y="7"/>
                    <a:pt x="46" y="7"/>
                    <a:pt x="41" y="7"/>
                  </a:cubicBezTo>
                  <a:cubicBezTo>
                    <a:pt x="36" y="6"/>
                    <a:pt x="31" y="5"/>
                    <a:pt x="26" y="6"/>
                  </a:cubicBezTo>
                  <a:cubicBezTo>
                    <a:pt x="23" y="6"/>
                    <a:pt x="21" y="6"/>
                    <a:pt x="19" y="6"/>
                  </a:cubicBezTo>
                  <a:cubicBezTo>
                    <a:pt x="16" y="6"/>
                    <a:pt x="14" y="5"/>
                    <a:pt x="13" y="5"/>
                  </a:cubicBezTo>
                  <a:cubicBezTo>
                    <a:pt x="5" y="3"/>
                    <a:pt x="0" y="1"/>
                    <a:pt x="0" y="1"/>
                  </a:cubicBezTo>
                  <a:cubicBezTo>
                    <a:pt x="0" y="1"/>
                    <a:pt x="0" y="1"/>
                    <a:pt x="0" y="1"/>
                  </a:cubicBezTo>
                  <a:cubicBezTo>
                    <a:pt x="0" y="1"/>
                    <a:pt x="0" y="1"/>
                    <a:pt x="0" y="1"/>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87" name="Freeform 149"/>
            <p:cNvSpPr/>
            <p:nvPr/>
          </p:nvSpPr>
          <p:spPr bwMode="auto">
            <a:xfrm>
              <a:off x="3847" y="1873"/>
              <a:ext cx="350" cy="31"/>
            </a:xfrm>
            <a:custGeom>
              <a:avLst/>
              <a:gdLst>
                <a:gd name="T0" fmla="*/ 0 w 77"/>
                <a:gd name="T1" fmla="*/ 2 h 7"/>
                <a:gd name="T2" fmla="*/ 12 w 77"/>
                <a:gd name="T3" fmla="*/ 2 h 7"/>
                <a:gd name="T4" fmla="*/ 38 w 77"/>
                <a:gd name="T5" fmla="*/ 5 h 7"/>
                <a:gd name="T6" fmla="*/ 52 w 77"/>
                <a:gd name="T7" fmla="*/ 2 h 7"/>
                <a:gd name="T8" fmla="*/ 59 w 77"/>
                <a:gd name="T9" fmla="*/ 2 h 7"/>
                <a:gd name="T10" fmla="*/ 65 w 77"/>
                <a:gd name="T11" fmla="*/ 1 h 7"/>
                <a:gd name="T12" fmla="*/ 77 w 77"/>
                <a:gd name="T13" fmla="*/ 0 h 7"/>
                <a:gd name="T14" fmla="*/ 77 w 77"/>
                <a:gd name="T15" fmla="*/ 0 h 7"/>
                <a:gd name="T16" fmla="*/ 77 w 77"/>
                <a:gd name="T17" fmla="*/ 1 h 7"/>
                <a:gd name="T18" fmla="*/ 65 w 77"/>
                <a:gd name="T19" fmla="*/ 5 h 7"/>
                <a:gd name="T20" fmla="*/ 53 w 77"/>
                <a:gd name="T21" fmla="*/ 7 h 7"/>
                <a:gd name="T22" fmla="*/ 38 w 77"/>
                <a:gd name="T23" fmla="*/ 7 h 7"/>
                <a:gd name="T24" fmla="*/ 24 w 77"/>
                <a:gd name="T25" fmla="*/ 6 h 7"/>
                <a:gd name="T26" fmla="*/ 17 w 77"/>
                <a:gd name="T27" fmla="*/ 7 h 7"/>
                <a:gd name="T28" fmla="*/ 12 w 77"/>
                <a:gd name="T29" fmla="*/ 5 h 7"/>
                <a:gd name="T30" fmla="*/ 0 w 77"/>
                <a:gd name="T31" fmla="*/ 2 h 7"/>
                <a:gd name="T32" fmla="*/ 0 w 77"/>
                <a:gd name="T33" fmla="*/ 2 h 7"/>
                <a:gd name="T34" fmla="*/ 0 w 77"/>
                <a:gd name="T35" fmla="*/ 2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77" h="7">
                  <a:moveTo>
                    <a:pt x="0" y="2"/>
                  </a:moveTo>
                  <a:cubicBezTo>
                    <a:pt x="0" y="2"/>
                    <a:pt x="5" y="1"/>
                    <a:pt x="12" y="2"/>
                  </a:cubicBezTo>
                  <a:cubicBezTo>
                    <a:pt x="19" y="3"/>
                    <a:pt x="29" y="6"/>
                    <a:pt x="38" y="5"/>
                  </a:cubicBezTo>
                  <a:cubicBezTo>
                    <a:pt x="43" y="3"/>
                    <a:pt x="48" y="3"/>
                    <a:pt x="52" y="2"/>
                  </a:cubicBezTo>
                  <a:cubicBezTo>
                    <a:pt x="55" y="2"/>
                    <a:pt x="57" y="2"/>
                    <a:pt x="59" y="2"/>
                  </a:cubicBezTo>
                  <a:cubicBezTo>
                    <a:pt x="61" y="1"/>
                    <a:pt x="63" y="1"/>
                    <a:pt x="65" y="1"/>
                  </a:cubicBezTo>
                  <a:cubicBezTo>
                    <a:pt x="72" y="0"/>
                    <a:pt x="77" y="0"/>
                    <a:pt x="77" y="0"/>
                  </a:cubicBezTo>
                  <a:cubicBezTo>
                    <a:pt x="77" y="0"/>
                    <a:pt x="77" y="0"/>
                    <a:pt x="77" y="0"/>
                  </a:cubicBezTo>
                  <a:cubicBezTo>
                    <a:pt x="77" y="1"/>
                    <a:pt x="77" y="1"/>
                    <a:pt x="77" y="1"/>
                  </a:cubicBezTo>
                  <a:cubicBezTo>
                    <a:pt x="77" y="1"/>
                    <a:pt x="72" y="3"/>
                    <a:pt x="65" y="5"/>
                  </a:cubicBezTo>
                  <a:cubicBezTo>
                    <a:pt x="62" y="6"/>
                    <a:pt x="57" y="7"/>
                    <a:pt x="53" y="7"/>
                  </a:cubicBezTo>
                  <a:cubicBezTo>
                    <a:pt x="48" y="7"/>
                    <a:pt x="43" y="7"/>
                    <a:pt x="38" y="7"/>
                  </a:cubicBezTo>
                  <a:cubicBezTo>
                    <a:pt x="34" y="6"/>
                    <a:pt x="29" y="6"/>
                    <a:pt x="24" y="6"/>
                  </a:cubicBezTo>
                  <a:cubicBezTo>
                    <a:pt x="22" y="6"/>
                    <a:pt x="19" y="7"/>
                    <a:pt x="17" y="7"/>
                  </a:cubicBezTo>
                  <a:cubicBezTo>
                    <a:pt x="15" y="6"/>
                    <a:pt x="13" y="6"/>
                    <a:pt x="12" y="5"/>
                  </a:cubicBezTo>
                  <a:cubicBezTo>
                    <a:pt x="4" y="4"/>
                    <a:pt x="0" y="2"/>
                    <a:pt x="0" y="2"/>
                  </a:cubicBezTo>
                  <a:cubicBezTo>
                    <a:pt x="0" y="2"/>
                    <a:pt x="0" y="2"/>
                    <a:pt x="0" y="2"/>
                  </a:cubicBezTo>
                  <a:cubicBezTo>
                    <a:pt x="0" y="2"/>
                    <a:pt x="0" y="2"/>
                    <a:pt x="0" y="2"/>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88" name="Freeform 150"/>
            <p:cNvSpPr/>
            <p:nvPr/>
          </p:nvSpPr>
          <p:spPr bwMode="auto">
            <a:xfrm>
              <a:off x="3797" y="2193"/>
              <a:ext cx="191" cy="14"/>
            </a:xfrm>
            <a:custGeom>
              <a:avLst/>
              <a:gdLst>
                <a:gd name="T0" fmla="*/ 0 w 42"/>
                <a:gd name="T1" fmla="*/ 2 h 3"/>
                <a:gd name="T2" fmla="*/ 7 w 42"/>
                <a:gd name="T3" fmla="*/ 1 h 3"/>
                <a:gd name="T4" fmla="*/ 21 w 42"/>
                <a:gd name="T5" fmla="*/ 0 h 3"/>
                <a:gd name="T6" fmla="*/ 35 w 42"/>
                <a:gd name="T7" fmla="*/ 0 h 3"/>
                <a:gd name="T8" fmla="*/ 42 w 42"/>
                <a:gd name="T9" fmla="*/ 1 h 3"/>
                <a:gd name="T10" fmla="*/ 35 w 42"/>
                <a:gd name="T11" fmla="*/ 2 h 3"/>
                <a:gd name="T12" fmla="*/ 21 w 42"/>
                <a:gd name="T13" fmla="*/ 3 h 3"/>
                <a:gd name="T14" fmla="*/ 7 w 42"/>
                <a:gd name="T15" fmla="*/ 3 h 3"/>
                <a:gd name="T16" fmla="*/ 0 w 42"/>
                <a:gd name="T17" fmla="*/ 2 h 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2" h="3">
                  <a:moveTo>
                    <a:pt x="0" y="2"/>
                  </a:moveTo>
                  <a:cubicBezTo>
                    <a:pt x="0" y="2"/>
                    <a:pt x="3" y="1"/>
                    <a:pt x="7" y="1"/>
                  </a:cubicBezTo>
                  <a:cubicBezTo>
                    <a:pt x="11" y="0"/>
                    <a:pt x="16" y="0"/>
                    <a:pt x="21" y="0"/>
                  </a:cubicBezTo>
                  <a:cubicBezTo>
                    <a:pt x="26" y="0"/>
                    <a:pt x="31" y="0"/>
                    <a:pt x="35" y="0"/>
                  </a:cubicBezTo>
                  <a:cubicBezTo>
                    <a:pt x="39" y="0"/>
                    <a:pt x="42" y="1"/>
                    <a:pt x="42" y="1"/>
                  </a:cubicBezTo>
                  <a:cubicBezTo>
                    <a:pt x="42" y="1"/>
                    <a:pt x="39" y="1"/>
                    <a:pt x="35" y="2"/>
                  </a:cubicBezTo>
                  <a:cubicBezTo>
                    <a:pt x="31" y="3"/>
                    <a:pt x="26" y="3"/>
                    <a:pt x="21" y="3"/>
                  </a:cubicBezTo>
                  <a:cubicBezTo>
                    <a:pt x="16" y="3"/>
                    <a:pt x="11" y="3"/>
                    <a:pt x="7" y="3"/>
                  </a:cubicBezTo>
                  <a:cubicBezTo>
                    <a:pt x="3" y="2"/>
                    <a:pt x="0" y="2"/>
                    <a:pt x="0" y="2"/>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89" name="Freeform 151"/>
            <p:cNvSpPr/>
            <p:nvPr/>
          </p:nvSpPr>
          <p:spPr bwMode="auto">
            <a:xfrm>
              <a:off x="3783" y="2022"/>
              <a:ext cx="91" cy="85"/>
            </a:xfrm>
            <a:custGeom>
              <a:avLst/>
              <a:gdLst>
                <a:gd name="T0" fmla="*/ 20 w 20"/>
                <a:gd name="T1" fmla="*/ 0 h 19"/>
                <a:gd name="T2" fmla="*/ 17 w 20"/>
                <a:gd name="T3" fmla="*/ 4 h 19"/>
                <a:gd name="T4" fmla="*/ 11 w 20"/>
                <a:gd name="T5" fmla="*/ 11 h 19"/>
                <a:gd name="T6" fmla="*/ 4 w 20"/>
                <a:gd name="T7" fmla="*/ 17 h 19"/>
                <a:gd name="T8" fmla="*/ 0 w 20"/>
                <a:gd name="T9" fmla="*/ 19 h 19"/>
                <a:gd name="T10" fmla="*/ 3 w 20"/>
                <a:gd name="T11" fmla="*/ 15 h 19"/>
                <a:gd name="T12" fmla="*/ 9 w 20"/>
                <a:gd name="T13" fmla="*/ 9 h 19"/>
                <a:gd name="T14" fmla="*/ 16 w 20"/>
                <a:gd name="T15" fmla="*/ 3 h 19"/>
                <a:gd name="T16" fmla="*/ 20 w 20"/>
                <a:gd name="T17" fmla="*/ 0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0" h="19">
                  <a:moveTo>
                    <a:pt x="20" y="0"/>
                  </a:moveTo>
                  <a:cubicBezTo>
                    <a:pt x="20" y="0"/>
                    <a:pt x="19" y="2"/>
                    <a:pt x="17" y="4"/>
                  </a:cubicBezTo>
                  <a:cubicBezTo>
                    <a:pt x="16" y="6"/>
                    <a:pt x="14" y="8"/>
                    <a:pt x="11" y="11"/>
                  </a:cubicBezTo>
                  <a:cubicBezTo>
                    <a:pt x="9" y="13"/>
                    <a:pt x="6" y="15"/>
                    <a:pt x="4" y="17"/>
                  </a:cubicBezTo>
                  <a:cubicBezTo>
                    <a:pt x="2" y="18"/>
                    <a:pt x="0" y="19"/>
                    <a:pt x="0" y="19"/>
                  </a:cubicBezTo>
                  <a:cubicBezTo>
                    <a:pt x="0" y="19"/>
                    <a:pt x="1" y="17"/>
                    <a:pt x="3" y="15"/>
                  </a:cubicBezTo>
                  <a:cubicBezTo>
                    <a:pt x="4" y="13"/>
                    <a:pt x="7" y="11"/>
                    <a:pt x="9" y="9"/>
                  </a:cubicBezTo>
                  <a:cubicBezTo>
                    <a:pt x="12" y="6"/>
                    <a:pt x="14" y="4"/>
                    <a:pt x="16" y="3"/>
                  </a:cubicBezTo>
                  <a:cubicBezTo>
                    <a:pt x="18" y="1"/>
                    <a:pt x="20" y="0"/>
                    <a:pt x="20" y="0"/>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90" name="Freeform 152"/>
            <p:cNvSpPr>
              <a:spLocks noEditPoints="1"/>
            </p:cNvSpPr>
            <p:nvPr/>
          </p:nvSpPr>
          <p:spPr bwMode="auto">
            <a:xfrm>
              <a:off x="3628" y="1918"/>
              <a:ext cx="178" cy="456"/>
            </a:xfrm>
            <a:custGeom>
              <a:avLst/>
              <a:gdLst>
                <a:gd name="T0" fmla="*/ 2 w 39"/>
                <a:gd name="T1" fmla="*/ 51 h 101"/>
                <a:gd name="T2" fmla="*/ 11 w 39"/>
                <a:gd name="T3" fmla="*/ 76 h 101"/>
                <a:gd name="T4" fmla="*/ 18 w 39"/>
                <a:gd name="T5" fmla="*/ 88 h 101"/>
                <a:gd name="T6" fmla="*/ 22 w 39"/>
                <a:gd name="T7" fmla="*/ 93 h 101"/>
                <a:gd name="T8" fmla="*/ 27 w 39"/>
                <a:gd name="T9" fmla="*/ 97 h 101"/>
                <a:gd name="T10" fmla="*/ 25 w 39"/>
                <a:gd name="T11" fmla="*/ 97 h 101"/>
                <a:gd name="T12" fmla="*/ 29 w 39"/>
                <a:gd name="T13" fmla="*/ 96 h 101"/>
                <a:gd name="T14" fmla="*/ 34 w 39"/>
                <a:gd name="T15" fmla="*/ 95 h 101"/>
                <a:gd name="T16" fmla="*/ 33 w 39"/>
                <a:gd name="T17" fmla="*/ 96 h 101"/>
                <a:gd name="T18" fmla="*/ 36 w 39"/>
                <a:gd name="T19" fmla="*/ 88 h 101"/>
                <a:gd name="T20" fmla="*/ 37 w 39"/>
                <a:gd name="T21" fmla="*/ 78 h 101"/>
                <a:gd name="T22" fmla="*/ 35 w 39"/>
                <a:gd name="T23" fmla="*/ 59 h 101"/>
                <a:gd name="T24" fmla="*/ 31 w 39"/>
                <a:gd name="T25" fmla="*/ 40 h 101"/>
                <a:gd name="T26" fmla="*/ 23 w 39"/>
                <a:gd name="T27" fmla="*/ 23 h 101"/>
                <a:gd name="T28" fmla="*/ 13 w 39"/>
                <a:gd name="T29" fmla="*/ 7 h 101"/>
                <a:gd name="T30" fmla="*/ 10 w 39"/>
                <a:gd name="T31" fmla="*/ 4 h 101"/>
                <a:gd name="T32" fmla="*/ 10 w 39"/>
                <a:gd name="T33" fmla="*/ 4 h 101"/>
                <a:gd name="T34" fmla="*/ 8 w 39"/>
                <a:gd name="T35" fmla="*/ 5 h 101"/>
                <a:gd name="T36" fmla="*/ 5 w 39"/>
                <a:gd name="T37" fmla="*/ 13 h 101"/>
                <a:gd name="T38" fmla="*/ 2 w 39"/>
                <a:gd name="T39" fmla="*/ 51 h 101"/>
                <a:gd name="T40" fmla="*/ 2 w 39"/>
                <a:gd name="T41" fmla="*/ 51 h 101"/>
                <a:gd name="T42" fmla="*/ 0 w 39"/>
                <a:gd name="T43" fmla="*/ 31 h 101"/>
                <a:gd name="T44" fmla="*/ 1 w 39"/>
                <a:gd name="T45" fmla="*/ 12 h 101"/>
                <a:gd name="T46" fmla="*/ 5 w 39"/>
                <a:gd name="T47" fmla="*/ 2 h 101"/>
                <a:gd name="T48" fmla="*/ 8 w 39"/>
                <a:gd name="T49" fmla="*/ 0 h 101"/>
                <a:gd name="T50" fmla="*/ 12 w 39"/>
                <a:gd name="T51" fmla="*/ 0 h 101"/>
                <a:gd name="T52" fmla="*/ 17 w 39"/>
                <a:gd name="T53" fmla="*/ 4 h 101"/>
                <a:gd name="T54" fmla="*/ 27 w 39"/>
                <a:gd name="T55" fmla="*/ 21 h 101"/>
                <a:gd name="T56" fmla="*/ 37 w 39"/>
                <a:gd name="T57" fmla="*/ 59 h 101"/>
                <a:gd name="T58" fmla="*/ 39 w 39"/>
                <a:gd name="T59" fmla="*/ 78 h 101"/>
                <a:gd name="T60" fmla="*/ 38 w 39"/>
                <a:gd name="T61" fmla="*/ 88 h 101"/>
                <a:gd name="T62" fmla="*/ 35 w 39"/>
                <a:gd name="T63" fmla="*/ 98 h 101"/>
                <a:gd name="T64" fmla="*/ 35 w 39"/>
                <a:gd name="T65" fmla="*/ 98 h 101"/>
                <a:gd name="T66" fmla="*/ 34 w 39"/>
                <a:gd name="T67" fmla="*/ 98 h 101"/>
                <a:gd name="T68" fmla="*/ 30 w 39"/>
                <a:gd name="T69" fmla="*/ 99 h 101"/>
                <a:gd name="T70" fmla="*/ 26 w 39"/>
                <a:gd name="T71" fmla="*/ 100 h 101"/>
                <a:gd name="T72" fmla="*/ 26 w 39"/>
                <a:gd name="T73" fmla="*/ 101 h 101"/>
                <a:gd name="T74" fmla="*/ 25 w 39"/>
                <a:gd name="T75" fmla="*/ 100 h 101"/>
                <a:gd name="T76" fmla="*/ 19 w 39"/>
                <a:gd name="T77" fmla="*/ 96 h 101"/>
                <a:gd name="T78" fmla="*/ 15 w 39"/>
                <a:gd name="T79" fmla="*/ 90 h 101"/>
                <a:gd name="T80" fmla="*/ 9 w 39"/>
                <a:gd name="T81" fmla="*/ 77 h 101"/>
                <a:gd name="T82" fmla="*/ 5 w 39"/>
                <a:gd name="T83" fmla="*/ 64 h 101"/>
                <a:gd name="T84" fmla="*/ 2 w 39"/>
                <a:gd name="T85" fmla="*/ 51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39" h="101">
                  <a:moveTo>
                    <a:pt x="2" y="51"/>
                  </a:moveTo>
                  <a:cubicBezTo>
                    <a:pt x="4" y="60"/>
                    <a:pt x="7" y="68"/>
                    <a:pt x="11" y="76"/>
                  </a:cubicBezTo>
                  <a:cubicBezTo>
                    <a:pt x="14" y="80"/>
                    <a:pt x="16" y="84"/>
                    <a:pt x="18" y="88"/>
                  </a:cubicBezTo>
                  <a:cubicBezTo>
                    <a:pt x="19" y="90"/>
                    <a:pt x="21" y="91"/>
                    <a:pt x="22" y="93"/>
                  </a:cubicBezTo>
                  <a:cubicBezTo>
                    <a:pt x="23" y="95"/>
                    <a:pt x="25" y="96"/>
                    <a:pt x="27" y="97"/>
                  </a:cubicBezTo>
                  <a:cubicBezTo>
                    <a:pt x="25" y="97"/>
                    <a:pt x="25" y="97"/>
                    <a:pt x="25" y="97"/>
                  </a:cubicBezTo>
                  <a:cubicBezTo>
                    <a:pt x="27" y="97"/>
                    <a:pt x="28" y="96"/>
                    <a:pt x="29" y="96"/>
                  </a:cubicBezTo>
                  <a:cubicBezTo>
                    <a:pt x="34" y="95"/>
                    <a:pt x="34" y="95"/>
                    <a:pt x="34" y="95"/>
                  </a:cubicBezTo>
                  <a:cubicBezTo>
                    <a:pt x="33" y="96"/>
                    <a:pt x="33" y="96"/>
                    <a:pt x="33" y="96"/>
                  </a:cubicBezTo>
                  <a:cubicBezTo>
                    <a:pt x="35" y="94"/>
                    <a:pt x="36" y="91"/>
                    <a:pt x="36" y="88"/>
                  </a:cubicBezTo>
                  <a:cubicBezTo>
                    <a:pt x="37" y="85"/>
                    <a:pt x="37" y="81"/>
                    <a:pt x="37" y="78"/>
                  </a:cubicBezTo>
                  <a:cubicBezTo>
                    <a:pt x="37" y="72"/>
                    <a:pt x="36" y="65"/>
                    <a:pt x="35" y="59"/>
                  </a:cubicBezTo>
                  <a:cubicBezTo>
                    <a:pt x="34" y="53"/>
                    <a:pt x="33" y="46"/>
                    <a:pt x="31" y="40"/>
                  </a:cubicBezTo>
                  <a:cubicBezTo>
                    <a:pt x="28" y="34"/>
                    <a:pt x="26" y="28"/>
                    <a:pt x="23" y="23"/>
                  </a:cubicBezTo>
                  <a:cubicBezTo>
                    <a:pt x="20" y="17"/>
                    <a:pt x="17" y="11"/>
                    <a:pt x="13" y="7"/>
                  </a:cubicBezTo>
                  <a:cubicBezTo>
                    <a:pt x="12" y="6"/>
                    <a:pt x="11" y="5"/>
                    <a:pt x="10" y="4"/>
                  </a:cubicBezTo>
                  <a:cubicBezTo>
                    <a:pt x="10" y="4"/>
                    <a:pt x="10" y="4"/>
                    <a:pt x="10" y="4"/>
                  </a:cubicBezTo>
                  <a:cubicBezTo>
                    <a:pt x="9" y="4"/>
                    <a:pt x="8" y="5"/>
                    <a:pt x="8" y="5"/>
                  </a:cubicBezTo>
                  <a:cubicBezTo>
                    <a:pt x="7" y="6"/>
                    <a:pt x="5" y="10"/>
                    <a:pt x="5" y="13"/>
                  </a:cubicBezTo>
                  <a:cubicBezTo>
                    <a:pt x="2" y="25"/>
                    <a:pt x="1" y="38"/>
                    <a:pt x="2" y="51"/>
                  </a:cubicBezTo>
                  <a:close/>
                  <a:moveTo>
                    <a:pt x="2" y="51"/>
                  </a:moveTo>
                  <a:cubicBezTo>
                    <a:pt x="1" y="44"/>
                    <a:pt x="1" y="38"/>
                    <a:pt x="0" y="31"/>
                  </a:cubicBezTo>
                  <a:cubicBezTo>
                    <a:pt x="0" y="25"/>
                    <a:pt x="0" y="18"/>
                    <a:pt x="1" y="12"/>
                  </a:cubicBezTo>
                  <a:cubicBezTo>
                    <a:pt x="2" y="8"/>
                    <a:pt x="2" y="5"/>
                    <a:pt x="5" y="2"/>
                  </a:cubicBezTo>
                  <a:cubicBezTo>
                    <a:pt x="6" y="1"/>
                    <a:pt x="7" y="0"/>
                    <a:pt x="8" y="0"/>
                  </a:cubicBezTo>
                  <a:cubicBezTo>
                    <a:pt x="9" y="0"/>
                    <a:pt x="11" y="0"/>
                    <a:pt x="12" y="0"/>
                  </a:cubicBezTo>
                  <a:cubicBezTo>
                    <a:pt x="14" y="1"/>
                    <a:pt x="15" y="3"/>
                    <a:pt x="17" y="4"/>
                  </a:cubicBezTo>
                  <a:cubicBezTo>
                    <a:pt x="21" y="9"/>
                    <a:pt x="24" y="15"/>
                    <a:pt x="27" y="21"/>
                  </a:cubicBezTo>
                  <a:cubicBezTo>
                    <a:pt x="32" y="33"/>
                    <a:pt x="36" y="46"/>
                    <a:pt x="37" y="59"/>
                  </a:cubicBezTo>
                  <a:cubicBezTo>
                    <a:pt x="38" y="65"/>
                    <a:pt x="38" y="72"/>
                    <a:pt x="39" y="78"/>
                  </a:cubicBezTo>
                  <a:cubicBezTo>
                    <a:pt x="39" y="81"/>
                    <a:pt x="39" y="85"/>
                    <a:pt x="38" y="88"/>
                  </a:cubicBezTo>
                  <a:cubicBezTo>
                    <a:pt x="38" y="91"/>
                    <a:pt x="38" y="95"/>
                    <a:pt x="35" y="98"/>
                  </a:cubicBezTo>
                  <a:cubicBezTo>
                    <a:pt x="35" y="98"/>
                    <a:pt x="35" y="98"/>
                    <a:pt x="35" y="98"/>
                  </a:cubicBezTo>
                  <a:cubicBezTo>
                    <a:pt x="34" y="98"/>
                    <a:pt x="34" y="98"/>
                    <a:pt x="34" y="98"/>
                  </a:cubicBezTo>
                  <a:cubicBezTo>
                    <a:pt x="30" y="99"/>
                    <a:pt x="30" y="99"/>
                    <a:pt x="30" y="99"/>
                  </a:cubicBezTo>
                  <a:cubicBezTo>
                    <a:pt x="29" y="99"/>
                    <a:pt x="28" y="100"/>
                    <a:pt x="26" y="100"/>
                  </a:cubicBezTo>
                  <a:cubicBezTo>
                    <a:pt x="26" y="101"/>
                    <a:pt x="26" y="101"/>
                    <a:pt x="26" y="101"/>
                  </a:cubicBezTo>
                  <a:cubicBezTo>
                    <a:pt x="26" y="101"/>
                    <a:pt x="25" y="101"/>
                    <a:pt x="25" y="100"/>
                  </a:cubicBezTo>
                  <a:cubicBezTo>
                    <a:pt x="23" y="99"/>
                    <a:pt x="21" y="98"/>
                    <a:pt x="19" y="96"/>
                  </a:cubicBezTo>
                  <a:cubicBezTo>
                    <a:pt x="18" y="94"/>
                    <a:pt x="16" y="92"/>
                    <a:pt x="15" y="90"/>
                  </a:cubicBezTo>
                  <a:cubicBezTo>
                    <a:pt x="13" y="86"/>
                    <a:pt x="11" y="82"/>
                    <a:pt x="9" y="77"/>
                  </a:cubicBezTo>
                  <a:cubicBezTo>
                    <a:pt x="7" y="73"/>
                    <a:pt x="6" y="69"/>
                    <a:pt x="5" y="64"/>
                  </a:cubicBezTo>
                  <a:cubicBezTo>
                    <a:pt x="4" y="60"/>
                    <a:pt x="3" y="55"/>
                    <a:pt x="2" y="51"/>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91" name="Freeform 153"/>
            <p:cNvSpPr>
              <a:spLocks noEditPoints="1"/>
            </p:cNvSpPr>
            <p:nvPr/>
          </p:nvSpPr>
          <p:spPr bwMode="auto">
            <a:xfrm>
              <a:off x="3628" y="1918"/>
              <a:ext cx="100" cy="99"/>
            </a:xfrm>
            <a:custGeom>
              <a:avLst/>
              <a:gdLst>
                <a:gd name="T0" fmla="*/ 22 w 22"/>
                <a:gd name="T1" fmla="*/ 16 h 22"/>
                <a:gd name="T2" fmla="*/ 12 w 22"/>
                <a:gd name="T3" fmla="*/ 21 h 22"/>
                <a:gd name="T4" fmla="*/ 1 w 22"/>
                <a:gd name="T5" fmla="*/ 21 h 22"/>
                <a:gd name="T6" fmla="*/ 0 w 22"/>
                <a:gd name="T7" fmla="*/ 20 h 22"/>
                <a:gd name="T8" fmla="*/ 1 w 22"/>
                <a:gd name="T9" fmla="*/ 20 h 22"/>
                <a:gd name="T10" fmla="*/ 3 w 22"/>
                <a:gd name="T11" fmla="*/ 10 h 22"/>
                <a:gd name="T12" fmla="*/ 4 w 22"/>
                <a:gd name="T13" fmla="*/ 5 h 22"/>
                <a:gd name="T14" fmla="*/ 5 w 22"/>
                <a:gd name="T15" fmla="*/ 2 h 22"/>
                <a:gd name="T16" fmla="*/ 8 w 22"/>
                <a:gd name="T17" fmla="*/ 0 h 22"/>
                <a:gd name="T18" fmla="*/ 10 w 22"/>
                <a:gd name="T19" fmla="*/ 0 h 22"/>
                <a:gd name="T20" fmla="*/ 12 w 22"/>
                <a:gd name="T21" fmla="*/ 1 h 22"/>
                <a:gd name="T22" fmla="*/ 15 w 22"/>
                <a:gd name="T23" fmla="*/ 2 h 22"/>
                <a:gd name="T24" fmla="*/ 18 w 22"/>
                <a:gd name="T25" fmla="*/ 6 h 22"/>
                <a:gd name="T26" fmla="*/ 22 w 22"/>
                <a:gd name="T27" fmla="*/ 16 h 22"/>
                <a:gd name="T28" fmla="*/ 22 w 22"/>
                <a:gd name="T29" fmla="*/ 16 h 22"/>
                <a:gd name="T30" fmla="*/ 21 w 22"/>
                <a:gd name="T31" fmla="*/ 16 h 22"/>
                <a:gd name="T32" fmla="*/ 15 w 22"/>
                <a:gd name="T33" fmla="*/ 9 h 22"/>
                <a:gd name="T34" fmla="*/ 12 w 22"/>
                <a:gd name="T35" fmla="*/ 6 h 22"/>
                <a:gd name="T36" fmla="*/ 10 w 22"/>
                <a:gd name="T37" fmla="*/ 5 h 22"/>
                <a:gd name="T38" fmla="*/ 10 w 22"/>
                <a:gd name="T39" fmla="*/ 4 h 22"/>
                <a:gd name="T40" fmla="*/ 10 w 22"/>
                <a:gd name="T41" fmla="*/ 4 h 22"/>
                <a:gd name="T42" fmla="*/ 9 w 22"/>
                <a:gd name="T43" fmla="*/ 5 h 22"/>
                <a:gd name="T44" fmla="*/ 8 w 22"/>
                <a:gd name="T45" fmla="*/ 7 h 22"/>
                <a:gd name="T46" fmla="*/ 5 w 22"/>
                <a:gd name="T47" fmla="*/ 11 h 22"/>
                <a:gd name="T48" fmla="*/ 2 w 22"/>
                <a:gd name="T49" fmla="*/ 20 h 22"/>
                <a:gd name="T50" fmla="*/ 2 w 22"/>
                <a:gd name="T51" fmla="*/ 19 h 22"/>
                <a:gd name="T52" fmla="*/ 11 w 22"/>
                <a:gd name="T53" fmla="*/ 17 h 22"/>
                <a:gd name="T54" fmla="*/ 16 w 22"/>
                <a:gd name="T55" fmla="*/ 16 h 22"/>
                <a:gd name="T56" fmla="*/ 21 w 22"/>
                <a:gd name="T57" fmla="*/ 16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2" h="22">
                  <a:moveTo>
                    <a:pt x="22" y="16"/>
                  </a:moveTo>
                  <a:cubicBezTo>
                    <a:pt x="19" y="18"/>
                    <a:pt x="16" y="20"/>
                    <a:pt x="12" y="21"/>
                  </a:cubicBezTo>
                  <a:cubicBezTo>
                    <a:pt x="9" y="22"/>
                    <a:pt x="5" y="21"/>
                    <a:pt x="1" y="21"/>
                  </a:cubicBezTo>
                  <a:cubicBezTo>
                    <a:pt x="0" y="20"/>
                    <a:pt x="0" y="20"/>
                    <a:pt x="0" y="20"/>
                  </a:cubicBezTo>
                  <a:cubicBezTo>
                    <a:pt x="1" y="20"/>
                    <a:pt x="1" y="20"/>
                    <a:pt x="1" y="20"/>
                  </a:cubicBezTo>
                  <a:cubicBezTo>
                    <a:pt x="2" y="16"/>
                    <a:pt x="2" y="13"/>
                    <a:pt x="3" y="10"/>
                  </a:cubicBezTo>
                  <a:cubicBezTo>
                    <a:pt x="3" y="8"/>
                    <a:pt x="3" y="7"/>
                    <a:pt x="4" y="5"/>
                  </a:cubicBezTo>
                  <a:cubicBezTo>
                    <a:pt x="4" y="4"/>
                    <a:pt x="5" y="3"/>
                    <a:pt x="5" y="2"/>
                  </a:cubicBezTo>
                  <a:cubicBezTo>
                    <a:pt x="6" y="2"/>
                    <a:pt x="7" y="1"/>
                    <a:pt x="8" y="0"/>
                  </a:cubicBezTo>
                  <a:cubicBezTo>
                    <a:pt x="10" y="0"/>
                    <a:pt x="9" y="0"/>
                    <a:pt x="10" y="0"/>
                  </a:cubicBezTo>
                  <a:cubicBezTo>
                    <a:pt x="11" y="0"/>
                    <a:pt x="12" y="0"/>
                    <a:pt x="12" y="1"/>
                  </a:cubicBezTo>
                  <a:cubicBezTo>
                    <a:pt x="13" y="1"/>
                    <a:pt x="14" y="2"/>
                    <a:pt x="15" y="2"/>
                  </a:cubicBezTo>
                  <a:cubicBezTo>
                    <a:pt x="16" y="4"/>
                    <a:pt x="17" y="5"/>
                    <a:pt x="18" y="6"/>
                  </a:cubicBezTo>
                  <a:cubicBezTo>
                    <a:pt x="20" y="9"/>
                    <a:pt x="21" y="12"/>
                    <a:pt x="22" y="16"/>
                  </a:cubicBezTo>
                  <a:cubicBezTo>
                    <a:pt x="22" y="16"/>
                    <a:pt x="22" y="16"/>
                    <a:pt x="22" y="16"/>
                  </a:cubicBezTo>
                  <a:close/>
                  <a:moveTo>
                    <a:pt x="21" y="16"/>
                  </a:moveTo>
                  <a:cubicBezTo>
                    <a:pt x="19" y="13"/>
                    <a:pt x="17" y="11"/>
                    <a:pt x="15" y="9"/>
                  </a:cubicBezTo>
                  <a:cubicBezTo>
                    <a:pt x="14" y="8"/>
                    <a:pt x="13" y="7"/>
                    <a:pt x="12" y="6"/>
                  </a:cubicBezTo>
                  <a:cubicBezTo>
                    <a:pt x="11" y="5"/>
                    <a:pt x="11" y="5"/>
                    <a:pt x="10" y="5"/>
                  </a:cubicBezTo>
                  <a:cubicBezTo>
                    <a:pt x="10" y="4"/>
                    <a:pt x="10" y="5"/>
                    <a:pt x="10" y="4"/>
                  </a:cubicBezTo>
                  <a:cubicBezTo>
                    <a:pt x="10" y="4"/>
                    <a:pt x="9" y="4"/>
                    <a:pt x="10" y="4"/>
                  </a:cubicBezTo>
                  <a:cubicBezTo>
                    <a:pt x="9" y="5"/>
                    <a:pt x="9" y="4"/>
                    <a:pt x="9" y="5"/>
                  </a:cubicBezTo>
                  <a:cubicBezTo>
                    <a:pt x="8" y="6"/>
                    <a:pt x="8" y="6"/>
                    <a:pt x="8" y="7"/>
                  </a:cubicBezTo>
                  <a:cubicBezTo>
                    <a:pt x="7" y="8"/>
                    <a:pt x="6" y="9"/>
                    <a:pt x="5" y="11"/>
                  </a:cubicBezTo>
                  <a:cubicBezTo>
                    <a:pt x="4" y="14"/>
                    <a:pt x="3" y="17"/>
                    <a:pt x="2" y="20"/>
                  </a:cubicBezTo>
                  <a:cubicBezTo>
                    <a:pt x="2" y="19"/>
                    <a:pt x="2" y="19"/>
                    <a:pt x="2" y="19"/>
                  </a:cubicBezTo>
                  <a:cubicBezTo>
                    <a:pt x="5" y="18"/>
                    <a:pt x="8" y="17"/>
                    <a:pt x="11" y="17"/>
                  </a:cubicBezTo>
                  <a:cubicBezTo>
                    <a:pt x="13" y="17"/>
                    <a:pt x="15" y="17"/>
                    <a:pt x="16" y="16"/>
                  </a:cubicBezTo>
                  <a:cubicBezTo>
                    <a:pt x="18" y="16"/>
                    <a:pt x="20" y="16"/>
                    <a:pt x="21" y="16"/>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92" name="Freeform 154"/>
            <p:cNvSpPr/>
            <p:nvPr/>
          </p:nvSpPr>
          <p:spPr bwMode="auto">
            <a:xfrm>
              <a:off x="3637" y="2022"/>
              <a:ext cx="96" cy="22"/>
            </a:xfrm>
            <a:custGeom>
              <a:avLst/>
              <a:gdLst>
                <a:gd name="T0" fmla="*/ 0 w 21"/>
                <a:gd name="T1" fmla="*/ 4 h 5"/>
                <a:gd name="T2" fmla="*/ 4 w 21"/>
                <a:gd name="T3" fmla="*/ 3 h 5"/>
                <a:gd name="T4" fmla="*/ 7 w 21"/>
                <a:gd name="T5" fmla="*/ 2 h 5"/>
                <a:gd name="T6" fmla="*/ 11 w 21"/>
                <a:gd name="T7" fmla="*/ 1 h 5"/>
                <a:gd name="T8" fmla="*/ 18 w 21"/>
                <a:gd name="T9" fmla="*/ 0 h 5"/>
                <a:gd name="T10" fmla="*/ 21 w 21"/>
                <a:gd name="T11" fmla="*/ 0 h 5"/>
                <a:gd name="T12" fmla="*/ 19 w 21"/>
                <a:gd name="T13" fmla="*/ 1 h 5"/>
                <a:gd name="T14" fmla="*/ 11 w 21"/>
                <a:gd name="T15" fmla="*/ 4 h 5"/>
                <a:gd name="T16" fmla="*/ 7 w 21"/>
                <a:gd name="T17" fmla="*/ 5 h 5"/>
                <a:gd name="T18" fmla="*/ 4 w 21"/>
                <a:gd name="T19" fmla="*/ 5 h 5"/>
                <a:gd name="T20" fmla="*/ 0 w 21"/>
                <a:gd name="T21"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5">
                  <a:moveTo>
                    <a:pt x="0" y="4"/>
                  </a:moveTo>
                  <a:cubicBezTo>
                    <a:pt x="0" y="4"/>
                    <a:pt x="2" y="3"/>
                    <a:pt x="4" y="3"/>
                  </a:cubicBezTo>
                  <a:cubicBezTo>
                    <a:pt x="5" y="3"/>
                    <a:pt x="6" y="2"/>
                    <a:pt x="7" y="2"/>
                  </a:cubicBezTo>
                  <a:cubicBezTo>
                    <a:pt x="8" y="2"/>
                    <a:pt x="10" y="2"/>
                    <a:pt x="11" y="1"/>
                  </a:cubicBezTo>
                  <a:cubicBezTo>
                    <a:pt x="13" y="1"/>
                    <a:pt x="16" y="0"/>
                    <a:pt x="18" y="0"/>
                  </a:cubicBezTo>
                  <a:cubicBezTo>
                    <a:pt x="20" y="0"/>
                    <a:pt x="21" y="0"/>
                    <a:pt x="21" y="0"/>
                  </a:cubicBezTo>
                  <a:cubicBezTo>
                    <a:pt x="21" y="0"/>
                    <a:pt x="20" y="0"/>
                    <a:pt x="19" y="1"/>
                  </a:cubicBezTo>
                  <a:cubicBezTo>
                    <a:pt x="17" y="3"/>
                    <a:pt x="14" y="4"/>
                    <a:pt x="11" y="4"/>
                  </a:cubicBezTo>
                  <a:cubicBezTo>
                    <a:pt x="10" y="5"/>
                    <a:pt x="8" y="5"/>
                    <a:pt x="7" y="5"/>
                  </a:cubicBezTo>
                  <a:cubicBezTo>
                    <a:pt x="6" y="5"/>
                    <a:pt x="5" y="5"/>
                    <a:pt x="4" y="5"/>
                  </a:cubicBezTo>
                  <a:cubicBezTo>
                    <a:pt x="2" y="4"/>
                    <a:pt x="0" y="4"/>
                    <a:pt x="0" y="4"/>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93" name="Freeform 155"/>
            <p:cNvSpPr/>
            <p:nvPr/>
          </p:nvSpPr>
          <p:spPr bwMode="auto">
            <a:xfrm>
              <a:off x="3665" y="2189"/>
              <a:ext cx="127" cy="36"/>
            </a:xfrm>
            <a:custGeom>
              <a:avLst/>
              <a:gdLst>
                <a:gd name="T0" fmla="*/ 0 w 28"/>
                <a:gd name="T1" fmla="*/ 6 h 8"/>
                <a:gd name="T2" fmla="*/ 4 w 28"/>
                <a:gd name="T3" fmla="*/ 4 h 8"/>
                <a:gd name="T4" fmla="*/ 9 w 28"/>
                <a:gd name="T5" fmla="*/ 4 h 8"/>
                <a:gd name="T6" fmla="*/ 14 w 28"/>
                <a:gd name="T7" fmla="*/ 3 h 8"/>
                <a:gd name="T8" fmla="*/ 19 w 28"/>
                <a:gd name="T9" fmla="*/ 1 h 8"/>
                <a:gd name="T10" fmla="*/ 23 w 28"/>
                <a:gd name="T11" fmla="*/ 0 h 8"/>
                <a:gd name="T12" fmla="*/ 28 w 28"/>
                <a:gd name="T13" fmla="*/ 0 h 8"/>
                <a:gd name="T14" fmla="*/ 28 w 28"/>
                <a:gd name="T15" fmla="*/ 0 h 8"/>
                <a:gd name="T16" fmla="*/ 28 w 28"/>
                <a:gd name="T17" fmla="*/ 0 h 8"/>
                <a:gd name="T18" fmla="*/ 24 w 28"/>
                <a:gd name="T19" fmla="*/ 4 h 8"/>
                <a:gd name="T20" fmla="*/ 14 w 28"/>
                <a:gd name="T21" fmla="*/ 6 h 8"/>
                <a:gd name="T22" fmla="*/ 9 w 28"/>
                <a:gd name="T23" fmla="*/ 6 h 8"/>
                <a:gd name="T24" fmla="*/ 4 w 28"/>
                <a:gd name="T25" fmla="*/ 7 h 8"/>
                <a:gd name="T26" fmla="*/ 0 w 28"/>
                <a:gd name="T27" fmla="*/ 6 h 8"/>
                <a:gd name="T28" fmla="*/ 0 w 28"/>
                <a:gd name="T29" fmla="*/ 6 h 8"/>
                <a:gd name="T30" fmla="*/ 0 w 28"/>
                <a:gd name="T31" fmla="*/ 6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8" h="8">
                  <a:moveTo>
                    <a:pt x="0" y="6"/>
                  </a:moveTo>
                  <a:cubicBezTo>
                    <a:pt x="0" y="6"/>
                    <a:pt x="1" y="4"/>
                    <a:pt x="4" y="4"/>
                  </a:cubicBezTo>
                  <a:cubicBezTo>
                    <a:pt x="6" y="3"/>
                    <a:pt x="7" y="4"/>
                    <a:pt x="9" y="4"/>
                  </a:cubicBezTo>
                  <a:cubicBezTo>
                    <a:pt x="10" y="5"/>
                    <a:pt x="12" y="4"/>
                    <a:pt x="14" y="3"/>
                  </a:cubicBezTo>
                  <a:cubicBezTo>
                    <a:pt x="16" y="2"/>
                    <a:pt x="17" y="2"/>
                    <a:pt x="19" y="1"/>
                  </a:cubicBezTo>
                  <a:cubicBezTo>
                    <a:pt x="20" y="1"/>
                    <a:pt x="22" y="0"/>
                    <a:pt x="23" y="0"/>
                  </a:cubicBezTo>
                  <a:cubicBezTo>
                    <a:pt x="26" y="0"/>
                    <a:pt x="28" y="0"/>
                    <a:pt x="28" y="0"/>
                  </a:cubicBezTo>
                  <a:cubicBezTo>
                    <a:pt x="28" y="0"/>
                    <a:pt x="28" y="0"/>
                    <a:pt x="28" y="0"/>
                  </a:cubicBezTo>
                  <a:cubicBezTo>
                    <a:pt x="28" y="0"/>
                    <a:pt x="28" y="0"/>
                    <a:pt x="28" y="0"/>
                  </a:cubicBezTo>
                  <a:cubicBezTo>
                    <a:pt x="28" y="0"/>
                    <a:pt x="27" y="2"/>
                    <a:pt x="24" y="4"/>
                  </a:cubicBezTo>
                  <a:cubicBezTo>
                    <a:pt x="22" y="5"/>
                    <a:pt x="18" y="6"/>
                    <a:pt x="14" y="6"/>
                  </a:cubicBezTo>
                  <a:cubicBezTo>
                    <a:pt x="12" y="5"/>
                    <a:pt x="11" y="6"/>
                    <a:pt x="9" y="6"/>
                  </a:cubicBezTo>
                  <a:cubicBezTo>
                    <a:pt x="7" y="7"/>
                    <a:pt x="6" y="8"/>
                    <a:pt x="4" y="7"/>
                  </a:cubicBezTo>
                  <a:cubicBezTo>
                    <a:pt x="2" y="7"/>
                    <a:pt x="0" y="6"/>
                    <a:pt x="0" y="6"/>
                  </a:cubicBezTo>
                  <a:cubicBezTo>
                    <a:pt x="0" y="6"/>
                    <a:pt x="0" y="6"/>
                    <a:pt x="0" y="6"/>
                  </a:cubicBezTo>
                  <a:cubicBezTo>
                    <a:pt x="0" y="6"/>
                    <a:pt x="0" y="6"/>
                    <a:pt x="0" y="6"/>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94" name="Freeform 156"/>
            <p:cNvSpPr/>
            <p:nvPr/>
          </p:nvSpPr>
          <p:spPr bwMode="auto">
            <a:xfrm>
              <a:off x="3669" y="2216"/>
              <a:ext cx="123" cy="41"/>
            </a:xfrm>
            <a:custGeom>
              <a:avLst/>
              <a:gdLst>
                <a:gd name="T0" fmla="*/ 0 w 27"/>
                <a:gd name="T1" fmla="*/ 7 h 9"/>
                <a:gd name="T2" fmla="*/ 4 w 27"/>
                <a:gd name="T3" fmla="*/ 5 h 9"/>
                <a:gd name="T4" fmla="*/ 9 w 27"/>
                <a:gd name="T5" fmla="*/ 5 h 9"/>
                <a:gd name="T6" fmla="*/ 14 w 27"/>
                <a:gd name="T7" fmla="*/ 5 h 9"/>
                <a:gd name="T8" fmla="*/ 22 w 27"/>
                <a:gd name="T9" fmla="*/ 1 h 9"/>
                <a:gd name="T10" fmla="*/ 27 w 27"/>
                <a:gd name="T11" fmla="*/ 1 h 9"/>
                <a:gd name="T12" fmla="*/ 27 w 27"/>
                <a:gd name="T13" fmla="*/ 1 h 9"/>
                <a:gd name="T14" fmla="*/ 27 w 27"/>
                <a:gd name="T15" fmla="*/ 1 h 9"/>
                <a:gd name="T16" fmla="*/ 24 w 27"/>
                <a:gd name="T17" fmla="*/ 4 h 9"/>
                <a:gd name="T18" fmla="*/ 14 w 27"/>
                <a:gd name="T19" fmla="*/ 7 h 9"/>
                <a:gd name="T20" fmla="*/ 9 w 27"/>
                <a:gd name="T21" fmla="*/ 8 h 9"/>
                <a:gd name="T22" fmla="*/ 7 w 27"/>
                <a:gd name="T23" fmla="*/ 9 h 9"/>
                <a:gd name="T24" fmla="*/ 5 w 27"/>
                <a:gd name="T25" fmla="*/ 9 h 9"/>
                <a:gd name="T26" fmla="*/ 0 w 27"/>
                <a:gd name="T27" fmla="*/ 7 h 9"/>
                <a:gd name="T28" fmla="*/ 0 w 27"/>
                <a:gd name="T29" fmla="*/ 7 h 9"/>
                <a:gd name="T30" fmla="*/ 0 w 27"/>
                <a:gd name="T31" fmla="*/ 7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7" h="9">
                  <a:moveTo>
                    <a:pt x="0" y="7"/>
                  </a:moveTo>
                  <a:cubicBezTo>
                    <a:pt x="0" y="7"/>
                    <a:pt x="2" y="6"/>
                    <a:pt x="4" y="5"/>
                  </a:cubicBezTo>
                  <a:cubicBezTo>
                    <a:pt x="6" y="5"/>
                    <a:pt x="7" y="5"/>
                    <a:pt x="9" y="5"/>
                  </a:cubicBezTo>
                  <a:cubicBezTo>
                    <a:pt x="10" y="6"/>
                    <a:pt x="12" y="6"/>
                    <a:pt x="14" y="5"/>
                  </a:cubicBezTo>
                  <a:cubicBezTo>
                    <a:pt x="17" y="2"/>
                    <a:pt x="20" y="2"/>
                    <a:pt x="22" y="1"/>
                  </a:cubicBezTo>
                  <a:cubicBezTo>
                    <a:pt x="25" y="0"/>
                    <a:pt x="27" y="1"/>
                    <a:pt x="27" y="1"/>
                  </a:cubicBezTo>
                  <a:cubicBezTo>
                    <a:pt x="27" y="1"/>
                    <a:pt x="27" y="1"/>
                    <a:pt x="27" y="1"/>
                  </a:cubicBezTo>
                  <a:cubicBezTo>
                    <a:pt x="27" y="1"/>
                    <a:pt x="27" y="1"/>
                    <a:pt x="27" y="1"/>
                  </a:cubicBezTo>
                  <a:cubicBezTo>
                    <a:pt x="27" y="1"/>
                    <a:pt x="26" y="3"/>
                    <a:pt x="24" y="4"/>
                  </a:cubicBezTo>
                  <a:cubicBezTo>
                    <a:pt x="22" y="6"/>
                    <a:pt x="18" y="7"/>
                    <a:pt x="14" y="7"/>
                  </a:cubicBezTo>
                  <a:cubicBezTo>
                    <a:pt x="12" y="7"/>
                    <a:pt x="11" y="7"/>
                    <a:pt x="9" y="8"/>
                  </a:cubicBezTo>
                  <a:cubicBezTo>
                    <a:pt x="8" y="8"/>
                    <a:pt x="7" y="9"/>
                    <a:pt x="7" y="9"/>
                  </a:cubicBezTo>
                  <a:cubicBezTo>
                    <a:pt x="6" y="9"/>
                    <a:pt x="5" y="9"/>
                    <a:pt x="5" y="9"/>
                  </a:cubicBezTo>
                  <a:cubicBezTo>
                    <a:pt x="2" y="9"/>
                    <a:pt x="0" y="7"/>
                    <a:pt x="0" y="7"/>
                  </a:cubicBezTo>
                  <a:cubicBezTo>
                    <a:pt x="0" y="7"/>
                    <a:pt x="0" y="7"/>
                    <a:pt x="0" y="7"/>
                  </a:cubicBezTo>
                  <a:cubicBezTo>
                    <a:pt x="0" y="7"/>
                    <a:pt x="0" y="7"/>
                    <a:pt x="0" y="7"/>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95" name="Freeform 157"/>
            <p:cNvSpPr/>
            <p:nvPr/>
          </p:nvSpPr>
          <p:spPr bwMode="auto">
            <a:xfrm>
              <a:off x="3706" y="2297"/>
              <a:ext cx="91" cy="18"/>
            </a:xfrm>
            <a:custGeom>
              <a:avLst/>
              <a:gdLst>
                <a:gd name="T0" fmla="*/ 0 w 20"/>
                <a:gd name="T1" fmla="*/ 4 h 4"/>
                <a:gd name="T2" fmla="*/ 3 w 20"/>
                <a:gd name="T3" fmla="*/ 2 h 4"/>
                <a:gd name="T4" fmla="*/ 10 w 20"/>
                <a:gd name="T5" fmla="*/ 0 h 4"/>
                <a:gd name="T6" fmla="*/ 17 w 20"/>
                <a:gd name="T7" fmla="*/ 0 h 4"/>
                <a:gd name="T8" fmla="*/ 20 w 20"/>
                <a:gd name="T9" fmla="*/ 0 h 4"/>
                <a:gd name="T10" fmla="*/ 17 w 20"/>
                <a:gd name="T11" fmla="*/ 1 h 4"/>
                <a:gd name="T12" fmla="*/ 11 w 20"/>
                <a:gd name="T13" fmla="*/ 3 h 4"/>
                <a:gd name="T14" fmla="*/ 4 w 20"/>
                <a:gd name="T15" fmla="*/ 4 h 4"/>
                <a:gd name="T16" fmla="*/ 0 w 20"/>
                <a:gd name="T17" fmla="*/ 4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0" h="4">
                  <a:moveTo>
                    <a:pt x="0" y="4"/>
                  </a:moveTo>
                  <a:cubicBezTo>
                    <a:pt x="0" y="4"/>
                    <a:pt x="2" y="3"/>
                    <a:pt x="3" y="2"/>
                  </a:cubicBezTo>
                  <a:cubicBezTo>
                    <a:pt x="5" y="2"/>
                    <a:pt x="8" y="1"/>
                    <a:pt x="10" y="0"/>
                  </a:cubicBezTo>
                  <a:cubicBezTo>
                    <a:pt x="13" y="0"/>
                    <a:pt x="15" y="0"/>
                    <a:pt x="17" y="0"/>
                  </a:cubicBezTo>
                  <a:cubicBezTo>
                    <a:pt x="19" y="0"/>
                    <a:pt x="20" y="0"/>
                    <a:pt x="20" y="0"/>
                  </a:cubicBezTo>
                  <a:cubicBezTo>
                    <a:pt x="20" y="0"/>
                    <a:pt x="19" y="1"/>
                    <a:pt x="17" y="1"/>
                  </a:cubicBezTo>
                  <a:cubicBezTo>
                    <a:pt x="16" y="2"/>
                    <a:pt x="13" y="3"/>
                    <a:pt x="11" y="3"/>
                  </a:cubicBezTo>
                  <a:cubicBezTo>
                    <a:pt x="8" y="4"/>
                    <a:pt x="6" y="4"/>
                    <a:pt x="4" y="4"/>
                  </a:cubicBezTo>
                  <a:cubicBezTo>
                    <a:pt x="2" y="4"/>
                    <a:pt x="0" y="4"/>
                    <a:pt x="0" y="4"/>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96" name="Freeform 158"/>
            <p:cNvSpPr/>
            <p:nvPr/>
          </p:nvSpPr>
          <p:spPr bwMode="auto">
            <a:xfrm>
              <a:off x="3687" y="2216"/>
              <a:ext cx="23" cy="27"/>
            </a:xfrm>
            <a:custGeom>
              <a:avLst/>
              <a:gdLst>
                <a:gd name="T0" fmla="*/ 2 w 5"/>
                <a:gd name="T1" fmla="*/ 0 h 6"/>
                <a:gd name="T2" fmla="*/ 3 w 5"/>
                <a:gd name="T3" fmla="*/ 0 h 6"/>
                <a:gd name="T4" fmla="*/ 3 w 5"/>
                <a:gd name="T5" fmla="*/ 1 h 6"/>
                <a:gd name="T6" fmla="*/ 4 w 5"/>
                <a:gd name="T7" fmla="*/ 2 h 6"/>
                <a:gd name="T8" fmla="*/ 5 w 5"/>
                <a:gd name="T9" fmla="*/ 4 h 6"/>
                <a:gd name="T10" fmla="*/ 4 w 5"/>
                <a:gd name="T11" fmla="*/ 5 h 6"/>
                <a:gd name="T12" fmla="*/ 3 w 5"/>
                <a:gd name="T13" fmla="*/ 6 h 6"/>
                <a:gd name="T14" fmla="*/ 1 w 5"/>
                <a:gd name="T15" fmla="*/ 5 h 6"/>
                <a:gd name="T16" fmla="*/ 1 w 5"/>
                <a:gd name="T17" fmla="*/ 3 h 6"/>
                <a:gd name="T18" fmla="*/ 1 w 5"/>
                <a:gd name="T19" fmla="*/ 2 h 6"/>
                <a:gd name="T20" fmla="*/ 0 w 5"/>
                <a:gd name="T21" fmla="*/ 2 h 6"/>
                <a:gd name="T22" fmla="*/ 1 w 5"/>
                <a:gd name="T23" fmla="*/ 0 h 6"/>
                <a:gd name="T24" fmla="*/ 2 w 5"/>
                <a:gd name="T25" fmla="*/ 0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 h="6">
                  <a:moveTo>
                    <a:pt x="2" y="0"/>
                  </a:moveTo>
                  <a:cubicBezTo>
                    <a:pt x="2" y="0"/>
                    <a:pt x="3" y="0"/>
                    <a:pt x="3" y="0"/>
                  </a:cubicBezTo>
                  <a:cubicBezTo>
                    <a:pt x="4" y="0"/>
                    <a:pt x="4" y="1"/>
                    <a:pt x="3" y="1"/>
                  </a:cubicBezTo>
                  <a:cubicBezTo>
                    <a:pt x="3" y="2"/>
                    <a:pt x="3" y="2"/>
                    <a:pt x="4" y="2"/>
                  </a:cubicBezTo>
                  <a:cubicBezTo>
                    <a:pt x="5" y="3"/>
                    <a:pt x="5" y="3"/>
                    <a:pt x="5" y="4"/>
                  </a:cubicBezTo>
                  <a:cubicBezTo>
                    <a:pt x="5" y="5"/>
                    <a:pt x="4" y="5"/>
                    <a:pt x="4" y="5"/>
                  </a:cubicBezTo>
                  <a:cubicBezTo>
                    <a:pt x="4" y="6"/>
                    <a:pt x="3" y="6"/>
                    <a:pt x="3" y="6"/>
                  </a:cubicBezTo>
                  <a:cubicBezTo>
                    <a:pt x="3" y="6"/>
                    <a:pt x="2" y="6"/>
                    <a:pt x="1" y="5"/>
                  </a:cubicBezTo>
                  <a:cubicBezTo>
                    <a:pt x="1" y="5"/>
                    <a:pt x="0" y="4"/>
                    <a:pt x="1" y="3"/>
                  </a:cubicBezTo>
                  <a:cubicBezTo>
                    <a:pt x="2" y="3"/>
                    <a:pt x="2" y="2"/>
                    <a:pt x="1" y="2"/>
                  </a:cubicBezTo>
                  <a:cubicBezTo>
                    <a:pt x="0" y="2"/>
                    <a:pt x="0" y="2"/>
                    <a:pt x="0" y="2"/>
                  </a:cubicBezTo>
                  <a:cubicBezTo>
                    <a:pt x="0" y="1"/>
                    <a:pt x="1" y="0"/>
                    <a:pt x="1" y="0"/>
                  </a:cubicBezTo>
                  <a:cubicBezTo>
                    <a:pt x="1" y="0"/>
                    <a:pt x="2" y="0"/>
                    <a:pt x="2" y="0"/>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97" name="Freeform 159"/>
            <p:cNvSpPr/>
            <p:nvPr/>
          </p:nvSpPr>
          <p:spPr bwMode="auto">
            <a:xfrm>
              <a:off x="3724" y="2211"/>
              <a:ext cx="23" cy="23"/>
            </a:xfrm>
            <a:custGeom>
              <a:avLst/>
              <a:gdLst>
                <a:gd name="T0" fmla="*/ 2 w 5"/>
                <a:gd name="T1" fmla="*/ 0 h 5"/>
                <a:gd name="T2" fmla="*/ 3 w 5"/>
                <a:gd name="T3" fmla="*/ 1 h 5"/>
                <a:gd name="T4" fmla="*/ 3 w 5"/>
                <a:gd name="T5" fmla="*/ 2 h 5"/>
                <a:gd name="T6" fmla="*/ 3 w 5"/>
                <a:gd name="T7" fmla="*/ 2 h 5"/>
                <a:gd name="T8" fmla="*/ 4 w 5"/>
                <a:gd name="T9" fmla="*/ 4 h 5"/>
                <a:gd name="T10" fmla="*/ 3 w 5"/>
                <a:gd name="T11" fmla="*/ 5 h 5"/>
                <a:gd name="T12" fmla="*/ 2 w 5"/>
                <a:gd name="T13" fmla="*/ 5 h 5"/>
                <a:gd name="T14" fmla="*/ 1 w 5"/>
                <a:gd name="T15" fmla="*/ 5 h 5"/>
                <a:gd name="T16" fmla="*/ 1 w 5"/>
                <a:gd name="T17" fmla="*/ 3 h 5"/>
                <a:gd name="T18" fmla="*/ 1 w 5"/>
                <a:gd name="T19" fmla="*/ 2 h 5"/>
                <a:gd name="T20" fmla="*/ 0 w 5"/>
                <a:gd name="T21" fmla="*/ 1 h 5"/>
                <a:gd name="T22" fmla="*/ 1 w 5"/>
                <a:gd name="T23" fmla="*/ 0 h 5"/>
                <a:gd name="T24" fmla="*/ 2 w 5"/>
                <a:gd name="T25" fmla="*/ 0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 h="5">
                  <a:moveTo>
                    <a:pt x="2" y="0"/>
                  </a:moveTo>
                  <a:cubicBezTo>
                    <a:pt x="2" y="0"/>
                    <a:pt x="3" y="0"/>
                    <a:pt x="3" y="1"/>
                  </a:cubicBezTo>
                  <a:cubicBezTo>
                    <a:pt x="4" y="1"/>
                    <a:pt x="4" y="1"/>
                    <a:pt x="3" y="2"/>
                  </a:cubicBezTo>
                  <a:cubicBezTo>
                    <a:pt x="2" y="2"/>
                    <a:pt x="3" y="2"/>
                    <a:pt x="3" y="2"/>
                  </a:cubicBezTo>
                  <a:cubicBezTo>
                    <a:pt x="5" y="3"/>
                    <a:pt x="5" y="4"/>
                    <a:pt x="4" y="4"/>
                  </a:cubicBezTo>
                  <a:cubicBezTo>
                    <a:pt x="4" y="5"/>
                    <a:pt x="3" y="5"/>
                    <a:pt x="3" y="5"/>
                  </a:cubicBezTo>
                  <a:cubicBezTo>
                    <a:pt x="3" y="5"/>
                    <a:pt x="3" y="5"/>
                    <a:pt x="2" y="5"/>
                  </a:cubicBezTo>
                  <a:cubicBezTo>
                    <a:pt x="2" y="5"/>
                    <a:pt x="1" y="5"/>
                    <a:pt x="1" y="5"/>
                  </a:cubicBezTo>
                  <a:cubicBezTo>
                    <a:pt x="0" y="5"/>
                    <a:pt x="0" y="4"/>
                    <a:pt x="1" y="3"/>
                  </a:cubicBezTo>
                  <a:cubicBezTo>
                    <a:pt x="2" y="2"/>
                    <a:pt x="1" y="2"/>
                    <a:pt x="1" y="2"/>
                  </a:cubicBezTo>
                  <a:cubicBezTo>
                    <a:pt x="0" y="2"/>
                    <a:pt x="0" y="2"/>
                    <a:pt x="0" y="1"/>
                  </a:cubicBezTo>
                  <a:cubicBezTo>
                    <a:pt x="0" y="1"/>
                    <a:pt x="1" y="0"/>
                    <a:pt x="1" y="0"/>
                  </a:cubicBezTo>
                  <a:cubicBezTo>
                    <a:pt x="2" y="0"/>
                    <a:pt x="2" y="0"/>
                    <a:pt x="2" y="0"/>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98" name="Freeform 160"/>
            <p:cNvSpPr/>
            <p:nvPr/>
          </p:nvSpPr>
          <p:spPr bwMode="auto">
            <a:xfrm>
              <a:off x="3756" y="2202"/>
              <a:ext cx="22" cy="23"/>
            </a:xfrm>
            <a:custGeom>
              <a:avLst/>
              <a:gdLst>
                <a:gd name="T0" fmla="*/ 1 w 5"/>
                <a:gd name="T1" fmla="*/ 0 h 5"/>
                <a:gd name="T2" fmla="*/ 3 w 5"/>
                <a:gd name="T3" fmla="*/ 0 h 5"/>
                <a:gd name="T4" fmla="*/ 3 w 5"/>
                <a:gd name="T5" fmla="*/ 1 h 5"/>
                <a:gd name="T6" fmla="*/ 3 w 5"/>
                <a:gd name="T7" fmla="*/ 2 h 5"/>
                <a:gd name="T8" fmla="*/ 5 w 5"/>
                <a:gd name="T9" fmla="*/ 4 h 5"/>
                <a:gd name="T10" fmla="*/ 3 w 5"/>
                <a:gd name="T11" fmla="*/ 5 h 5"/>
                <a:gd name="T12" fmla="*/ 3 w 5"/>
                <a:gd name="T13" fmla="*/ 5 h 5"/>
                <a:gd name="T14" fmla="*/ 1 w 5"/>
                <a:gd name="T15" fmla="*/ 5 h 5"/>
                <a:gd name="T16" fmla="*/ 1 w 5"/>
                <a:gd name="T17" fmla="*/ 3 h 5"/>
                <a:gd name="T18" fmla="*/ 1 w 5"/>
                <a:gd name="T19" fmla="*/ 2 h 5"/>
                <a:gd name="T20" fmla="*/ 0 w 5"/>
                <a:gd name="T21" fmla="*/ 2 h 5"/>
                <a:gd name="T22" fmla="*/ 1 w 5"/>
                <a:gd name="T23" fmla="*/ 0 h 5"/>
                <a:gd name="T24" fmla="*/ 1 w 5"/>
                <a:gd name="T25" fmla="*/ 0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 h="5">
                  <a:moveTo>
                    <a:pt x="1" y="0"/>
                  </a:moveTo>
                  <a:cubicBezTo>
                    <a:pt x="2" y="0"/>
                    <a:pt x="3" y="0"/>
                    <a:pt x="3" y="0"/>
                  </a:cubicBezTo>
                  <a:cubicBezTo>
                    <a:pt x="4" y="0"/>
                    <a:pt x="3" y="1"/>
                    <a:pt x="3" y="1"/>
                  </a:cubicBezTo>
                  <a:cubicBezTo>
                    <a:pt x="2" y="2"/>
                    <a:pt x="3" y="2"/>
                    <a:pt x="3" y="2"/>
                  </a:cubicBezTo>
                  <a:cubicBezTo>
                    <a:pt x="5" y="2"/>
                    <a:pt x="5" y="3"/>
                    <a:pt x="5" y="4"/>
                  </a:cubicBezTo>
                  <a:cubicBezTo>
                    <a:pt x="4" y="4"/>
                    <a:pt x="3" y="5"/>
                    <a:pt x="3" y="5"/>
                  </a:cubicBezTo>
                  <a:cubicBezTo>
                    <a:pt x="3" y="5"/>
                    <a:pt x="3" y="5"/>
                    <a:pt x="3" y="5"/>
                  </a:cubicBezTo>
                  <a:cubicBezTo>
                    <a:pt x="3" y="5"/>
                    <a:pt x="2" y="5"/>
                    <a:pt x="1" y="5"/>
                  </a:cubicBezTo>
                  <a:cubicBezTo>
                    <a:pt x="0" y="5"/>
                    <a:pt x="0" y="4"/>
                    <a:pt x="1" y="3"/>
                  </a:cubicBezTo>
                  <a:cubicBezTo>
                    <a:pt x="2" y="3"/>
                    <a:pt x="2" y="2"/>
                    <a:pt x="1" y="2"/>
                  </a:cubicBezTo>
                  <a:cubicBezTo>
                    <a:pt x="0" y="2"/>
                    <a:pt x="0" y="2"/>
                    <a:pt x="0" y="2"/>
                  </a:cubicBezTo>
                  <a:cubicBezTo>
                    <a:pt x="0" y="1"/>
                    <a:pt x="1" y="0"/>
                    <a:pt x="1" y="0"/>
                  </a:cubicBezTo>
                  <a:cubicBezTo>
                    <a:pt x="1" y="0"/>
                    <a:pt x="1" y="0"/>
                    <a:pt x="1" y="0"/>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99" name="Freeform 161"/>
            <p:cNvSpPr/>
            <p:nvPr/>
          </p:nvSpPr>
          <p:spPr bwMode="auto">
            <a:xfrm>
              <a:off x="4083" y="2193"/>
              <a:ext cx="187" cy="18"/>
            </a:xfrm>
            <a:custGeom>
              <a:avLst/>
              <a:gdLst>
                <a:gd name="T0" fmla="*/ 41 w 41"/>
                <a:gd name="T1" fmla="*/ 1 h 4"/>
                <a:gd name="T2" fmla="*/ 35 w 41"/>
                <a:gd name="T3" fmla="*/ 2 h 4"/>
                <a:gd name="T4" fmla="*/ 21 w 41"/>
                <a:gd name="T5" fmla="*/ 4 h 4"/>
                <a:gd name="T6" fmla="*/ 6 w 41"/>
                <a:gd name="T7" fmla="*/ 3 h 4"/>
                <a:gd name="T8" fmla="*/ 0 w 41"/>
                <a:gd name="T9" fmla="*/ 2 h 4"/>
                <a:gd name="T10" fmla="*/ 6 w 41"/>
                <a:gd name="T11" fmla="*/ 1 h 4"/>
                <a:gd name="T12" fmla="*/ 20 w 41"/>
                <a:gd name="T13" fmla="*/ 0 h 4"/>
                <a:gd name="T14" fmla="*/ 35 w 41"/>
                <a:gd name="T15" fmla="*/ 1 h 4"/>
                <a:gd name="T16" fmla="*/ 41 w 41"/>
                <a:gd name="T17" fmla="*/ 1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1" h="4">
                  <a:moveTo>
                    <a:pt x="41" y="1"/>
                  </a:moveTo>
                  <a:cubicBezTo>
                    <a:pt x="41" y="1"/>
                    <a:pt x="39" y="2"/>
                    <a:pt x="35" y="2"/>
                  </a:cubicBezTo>
                  <a:cubicBezTo>
                    <a:pt x="31" y="3"/>
                    <a:pt x="26" y="3"/>
                    <a:pt x="21" y="4"/>
                  </a:cubicBezTo>
                  <a:cubicBezTo>
                    <a:pt x="15" y="3"/>
                    <a:pt x="10" y="3"/>
                    <a:pt x="6" y="3"/>
                  </a:cubicBezTo>
                  <a:cubicBezTo>
                    <a:pt x="2" y="2"/>
                    <a:pt x="0" y="2"/>
                    <a:pt x="0" y="2"/>
                  </a:cubicBezTo>
                  <a:cubicBezTo>
                    <a:pt x="0" y="2"/>
                    <a:pt x="2" y="1"/>
                    <a:pt x="6" y="1"/>
                  </a:cubicBezTo>
                  <a:cubicBezTo>
                    <a:pt x="10" y="0"/>
                    <a:pt x="15" y="0"/>
                    <a:pt x="20" y="0"/>
                  </a:cubicBezTo>
                  <a:cubicBezTo>
                    <a:pt x="26" y="0"/>
                    <a:pt x="31" y="0"/>
                    <a:pt x="35" y="1"/>
                  </a:cubicBezTo>
                  <a:cubicBezTo>
                    <a:pt x="39" y="1"/>
                    <a:pt x="41" y="1"/>
                    <a:pt x="41" y="1"/>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100" name="Freeform 162"/>
            <p:cNvSpPr/>
            <p:nvPr/>
          </p:nvSpPr>
          <p:spPr bwMode="auto">
            <a:xfrm>
              <a:off x="4174" y="2008"/>
              <a:ext cx="110" cy="99"/>
            </a:xfrm>
            <a:custGeom>
              <a:avLst/>
              <a:gdLst>
                <a:gd name="T0" fmla="*/ 0 w 24"/>
                <a:gd name="T1" fmla="*/ 0 h 22"/>
                <a:gd name="T2" fmla="*/ 5 w 24"/>
                <a:gd name="T3" fmla="*/ 2 h 22"/>
                <a:gd name="T4" fmla="*/ 13 w 24"/>
                <a:gd name="T5" fmla="*/ 9 h 22"/>
                <a:gd name="T6" fmla="*/ 21 w 24"/>
                <a:gd name="T7" fmla="*/ 17 h 22"/>
                <a:gd name="T8" fmla="*/ 24 w 24"/>
                <a:gd name="T9" fmla="*/ 22 h 22"/>
                <a:gd name="T10" fmla="*/ 20 w 24"/>
                <a:gd name="T11" fmla="*/ 19 h 22"/>
                <a:gd name="T12" fmla="*/ 11 w 24"/>
                <a:gd name="T13" fmla="*/ 12 h 22"/>
                <a:gd name="T14" fmla="*/ 4 w 24"/>
                <a:gd name="T15" fmla="*/ 4 h 22"/>
                <a:gd name="T16" fmla="*/ 0 w 24"/>
                <a:gd name="T17" fmla="*/ 0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4" h="22">
                  <a:moveTo>
                    <a:pt x="0" y="0"/>
                  </a:moveTo>
                  <a:cubicBezTo>
                    <a:pt x="0" y="0"/>
                    <a:pt x="2" y="1"/>
                    <a:pt x="5" y="2"/>
                  </a:cubicBezTo>
                  <a:cubicBezTo>
                    <a:pt x="7" y="4"/>
                    <a:pt x="10" y="7"/>
                    <a:pt x="13" y="9"/>
                  </a:cubicBezTo>
                  <a:cubicBezTo>
                    <a:pt x="16" y="12"/>
                    <a:pt x="19" y="15"/>
                    <a:pt x="21" y="17"/>
                  </a:cubicBezTo>
                  <a:cubicBezTo>
                    <a:pt x="23" y="20"/>
                    <a:pt x="24" y="22"/>
                    <a:pt x="24" y="22"/>
                  </a:cubicBezTo>
                  <a:cubicBezTo>
                    <a:pt x="24" y="22"/>
                    <a:pt x="23" y="21"/>
                    <a:pt x="20" y="19"/>
                  </a:cubicBezTo>
                  <a:cubicBezTo>
                    <a:pt x="18" y="17"/>
                    <a:pt x="14" y="14"/>
                    <a:pt x="11" y="12"/>
                  </a:cubicBezTo>
                  <a:cubicBezTo>
                    <a:pt x="9" y="9"/>
                    <a:pt x="6" y="6"/>
                    <a:pt x="4" y="4"/>
                  </a:cubicBezTo>
                  <a:cubicBezTo>
                    <a:pt x="2" y="1"/>
                    <a:pt x="0" y="0"/>
                    <a:pt x="0" y="0"/>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101" name="Freeform 163"/>
            <p:cNvSpPr>
              <a:spLocks noEditPoints="1"/>
            </p:cNvSpPr>
            <p:nvPr/>
          </p:nvSpPr>
          <p:spPr bwMode="auto">
            <a:xfrm>
              <a:off x="4265" y="1913"/>
              <a:ext cx="178" cy="456"/>
            </a:xfrm>
            <a:custGeom>
              <a:avLst/>
              <a:gdLst>
                <a:gd name="T0" fmla="*/ 36 w 39"/>
                <a:gd name="T1" fmla="*/ 51 h 101"/>
                <a:gd name="T2" fmla="*/ 34 w 39"/>
                <a:gd name="T3" fmla="*/ 65 h 101"/>
                <a:gd name="T4" fmla="*/ 30 w 39"/>
                <a:gd name="T5" fmla="*/ 78 h 101"/>
                <a:gd name="T6" fmla="*/ 24 w 39"/>
                <a:gd name="T7" fmla="*/ 90 h 101"/>
                <a:gd name="T8" fmla="*/ 19 w 39"/>
                <a:gd name="T9" fmla="*/ 96 h 101"/>
                <a:gd name="T10" fmla="*/ 14 w 39"/>
                <a:gd name="T11" fmla="*/ 101 h 101"/>
                <a:gd name="T12" fmla="*/ 13 w 39"/>
                <a:gd name="T13" fmla="*/ 101 h 101"/>
                <a:gd name="T14" fmla="*/ 12 w 39"/>
                <a:gd name="T15" fmla="*/ 101 h 101"/>
                <a:gd name="T16" fmla="*/ 8 w 39"/>
                <a:gd name="T17" fmla="*/ 100 h 101"/>
                <a:gd name="T18" fmla="*/ 4 w 39"/>
                <a:gd name="T19" fmla="*/ 99 h 101"/>
                <a:gd name="T20" fmla="*/ 4 w 39"/>
                <a:gd name="T21" fmla="*/ 99 h 101"/>
                <a:gd name="T22" fmla="*/ 4 w 39"/>
                <a:gd name="T23" fmla="*/ 99 h 101"/>
                <a:gd name="T24" fmla="*/ 0 w 39"/>
                <a:gd name="T25" fmla="*/ 89 h 101"/>
                <a:gd name="T26" fmla="*/ 0 w 39"/>
                <a:gd name="T27" fmla="*/ 79 h 101"/>
                <a:gd name="T28" fmla="*/ 1 w 39"/>
                <a:gd name="T29" fmla="*/ 59 h 101"/>
                <a:gd name="T30" fmla="*/ 11 w 39"/>
                <a:gd name="T31" fmla="*/ 22 h 101"/>
                <a:gd name="T32" fmla="*/ 22 w 39"/>
                <a:gd name="T33" fmla="*/ 4 h 101"/>
                <a:gd name="T34" fmla="*/ 26 w 39"/>
                <a:gd name="T35" fmla="*/ 1 h 101"/>
                <a:gd name="T36" fmla="*/ 30 w 39"/>
                <a:gd name="T37" fmla="*/ 1 h 101"/>
                <a:gd name="T38" fmla="*/ 33 w 39"/>
                <a:gd name="T39" fmla="*/ 2 h 101"/>
                <a:gd name="T40" fmla="*/ 37 w 39"/>
                <a:gd name="T41" fmla="*/ 12 h 101"/>
                <a:gd name="T42" fmla="*/ 38 w 39"/>
                <a:gd name="T43" fmla="*/ 32 h 101"/>
                <a:gd name="T44" fmla="*/ 36 w 39"/>
                <a:gd name="T45" fmla="*/ 51 h 101"/>
                <a:gd name="T46" fmla="*/ 36 w 39"/>
                <a:gd name="T47" fmla="*/ 51 h 101"/>
                <a:gd name="T48" fmla="*/ 34 w 39"/>
                <a:gd name="T49" fmla="*/ 13 h 101"/>
                <a:gd name="T50" fmla="*/ 30 w 39"/>
                <a:gd name="T51" fmla="*/ 6 h 101"/>
                <a:gd name="T52" fmla="*/ 29 w 39"/>
                <a:gd name="T53" fmla="*/ 5 h 101"/>
                <a:gd name="T54" fmla="*/ 28 w 39"/>
                <a:gd name="T55" fmla="*/ 5 h 101"/>
                <a:gd name="T56" fmla="*/ 25 w 39"/>
                <a:gd name="T57" fmla="*/ 8 h 101"/>
                <a:gd name="T58" fmla="*/ 15 w 39"/>
                <a:gd name="T59" fmla="*/ 23 h 101"/>
                <a:gd name="T60" fmla="*/ 8 w 39"/>
                <a:gd name="T61" fmla="*/ 41 h 101"/>
                <a:gd name="T62" fmla="*/ 3 w 39"/>
                <a:gd name="T63" fmla="*/ 60 h 101"/>
                <a:gd name="T64" fmla="*/ 1 w 39"/>
                <a:gd name="T65" fmla="*/ 79 h 101"/>
                <a:gd name="T66" fmla="*/ 2 w 39"/>
                <a:gd name="T67" fmla="*/ 88 h 101"/>
                <a:gd name="T68" fmla="*/ 5 w 39"/>
                <a:gd name="T69" fmla="*/ 96 h 101"/>
                <a:gd name="T70" fmla="*/ 4 w 39"/>
                <a:gd name="T71" fmla="*/ 96 h 101"/>
                <a:gd name="T72" fmla="*/ 9 w 39"/>
                <a:gd name="T73" fmla="*/ 97 h 101"/>
                <a:gd name="T74" fmla="*/ 13 w 39"/>
                <a:gd name="T75" fmla="*/ 98 h 101"/>
                <a:gd name="T76" fmla="*/ 12 w 39"/>
                <a:gd name="T77" fmla="*/ 98 h 101"/>
                <a:gd name="T78" fmla="*/ 17 w 39"/>
                <a:gd name="T79" fmla="*/ 94 h 101"/>
                <a:gd name="T80" fmla="*/ 20 w 39"/>
                <a:gd name="T81" fmla="*/ 88 h 101"/>
                <a:gd name="T82" fmla="*/ 27 w 39"/>
                <a:gd name="T83" fmla="*/ 77 h 101"/>
                <a:gd name="T84" fmla="*/ 36 w 39"/>
                <a:gd name="T85" fmla="*/ 51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39" h="101">
                  <a:moveTo>
                    <a:pt x="36" y="51"/>
                  </a:moveTo>
                  <a:cubicBezTo>
                    <a:pt x="36" y="56"/>
                    <a:pt x="35" y="60"/>
                    <a:pt x="34" y="65"/>
                  </a:cubicBezTo>
                  <a:cubicBezTo>
                    <a:pt x="32" y="69"/>
                    <a:pt x="31" y="74"/>
                    <a:pt x="30" y="78"/>
                  </a:cubicBezTo>
                  <a:cubicBezTo>
                    <a:pt x="28" y="82"/>
                    <a:pt x="26" y="86"/>
                    <a:pt x="24" y="90"/>
                  </a:cubicBezTo>
                  <a:cubicBezTo>
                    <a:pt x="23" y="93"/>
                    <a:pt x="21" y="94"/>
                    <a:pt x="19" y="96"/>
                  </a:cubicBezTo>
                  <a:cubicBezTo>
                    <a:pt x="18" y="98"/>
                    <a:pt x="16" y="99"/>
                    <a:pt x="14" y="101"/>
                  </a:cubicBezTo>
                  <a:cubicBezTo>
                    <a:pt x="13" y="101"/>
                    <a:pt x="13" y="101"/>
                    <a:pt x="13" y="101"/>
                  </a:cubicBezTo>
                  <a:cubicBezTo>
                    <a:pt x="12" y="101"/>
                    <a:pt x="12" y="101"/>
                    <a:pt x="12" y="101"/>
                  </a:cubicBezTo>
                  <a:cubicBezTo>
                    <a:pt x="11" y="101"/>
                    <a:pt x="10" y="100"/>
                    <a:pt x="8" y="100"/>
                  </a:cubicBezTo>
                  <a:cubicBezTo>
                    <a:pt x="4" y="99"/>
                    <a:pt x="4" y="99"/>
                    <a:pt x="4" y="99"/>
                  </a:cubicBezTo>
                  <a:cubicBezTo>
                    <a:pt x="4" y="99"/>
                    <a:pt x="4" y="99"/>
                    <a:pt x="4" y="99"/>
                  </a:cubicBezTo>
                  <a:cubicBezTo>
                    <a:pt x="4" y="99"/>
                    <a:pt x="4" y="99"/>
                    <a:pt x="4" y="99"/>
                  </a:cubicBezTo>
                  <a:cubicBezTo>
                    <a:pt x="0" y="95"/>
                    <a:pt x="1" y="92"/>
                    <a:pt x="0" y="89"/>
                  </a:cubicBezTo>
                  <a:cubicBezTo>
                    <a:pt x="0" y="85"/>
                    <a:pt x="0" y="82"/>
                    <a:pt x="0" y="79"/>
                  </a:cubicBezTo>
                  <a:cubicBezTo>
                    <a:pt x="0" y="72"/>
                    <a:pt x="1" y="66"/>
                    <a:pt x="1" y="59"/>
                  </a:cubicBezTo>
                  <a:cubicBezTo>
                    <a:pt x="2" y="46"/>
                    <a:pt x="6" y="33"/>
                    <a:pt x="11" y="22"/>
                  </a:cubicBezTo>
                  <a:cubicBezTo>
                    <a:pt x="14" y="16"/>
                    <a:pt x="17" y="10"/>
                    <a:pt x="22" y="4"/>
                  </a:cubicBezTo>
                  <a:cubicBezTo>
                    <a:pt x="23" y="3"/>
                    <a:pt x="24" y="2"/>
                    <a:pt x="26" y="1"/>
                  </a:cubicBezTo>
                  <a:cubicBezTo>
                    <a:pt x="27" y="0"/>
                    <a:pt x="29" y="0"/>
                    <a:pt x="30" y="1"/>
                  </a:cubicBezTo>
                  <a:cubicBezTo>
                    <a:pt x="31" y="1"/>
                    <a:pt x="32" y="1"/>
                    <a:pt x="33" y="2"/>
                  </a:cubicBezTo>
                  <a:cubicBezTo>
                    <a:pt x="36" y="6"/>
                    <a:pt x="37" y="9"/>
                    <a:pt x="37" y="12"/>
                  </a:cubicBezTo>
                  <a:cubicBezTo>
                    <a:pt x="39" y="19"/>
                    <a:pt x="39" y="25"/>
                    <a:pt x="38" y="32"/>
                  </a:cubicBezTo>
                  <a:cubicBezTo>
                    <a:pt x="38" y="38"/>
                    <a:pt x="37" y="45"/>
                    <a:pt x="36" y="51"/>
                  </a:cubicBezTo>
                  <a:close/>
                  <a:moveTo>
                    <a:pt x="36" y="51"/>
                  </a:moveTo>
                  <a:cubicBezTo>
                    <a:pt x="37" y="38"/>
                    <a:pt x="36" y="25"/>
                    <a:pt x="34" y="13"/>
                  </a:cubicBezTo>
                  <a:cubicBezTo>
                    <a:pt x="33" y="10"/>
                    <a:pt x="31" y="7"/>
                    <a:pt x="30" y="6"/>
                  </a:cubicBezTo>
                  <a:cubicBezTo>
                    <a:pt x="30" y="5"/>
                    <a:pt x="29" y="5"/>
                    <a:pt x="29" y="5"/>
                  </a:cubicBezTo>
                  <a:cubicBezTo>
                    <a:pt x="29" y="5"/>
                    <a:pt x="28" y="5"/>
                    <a:pt x="28" y="5"/>
                  </a:cubicBezTo>
                  <a:cubicBezTo>
                    <a:pt x="27" y="5"/>
                    <a:pt x="26" y="6"/>
                    <a:pt x="25" y="8"/>
                  </a:cubicBezTo>
                  <a:cubicBezTo>
                    <a:pt x="21" y="12"/>
                    <a:pt x="18" y="18"/>
                    <a:pt x="15" y="23"/>
                  </a:cubicBezTo>
                  <a:cubicBezTo>
                    <a:pt x="12" y="29"/>
                    <a:pt x="10" y="35"/>
                    <a:pt x="8" y="41"/>
                  </a:cubicBezTo>
                  <a:cubicBezTo>
                    <a:pt x="6" y="47"/>
                    <a:pt x="4" y="53"/>
                    <a:pt x="3" y="60"/>
                  </a:cubicBezTo>
                  <a:cubicBezTo>
                    <a:pt x="2" y="66"/>
                    <a:pt x="1" y="72"/>
                    <a:pt x="1" y="79"/>
                  </a:cubicBezTo>
                  <a:cubicBezTo>
                    <a:pt x="2" y="82"/>
                    <a:pt x="2" y="85"/>
                    <a:pt x="2" y="88"/>
                  </a:cubicBezTo>
                  <a:cubicBezTo>
                    <a:pt x="3" y="91"/>
                    <a:pt x="4" y="95"/>
                    <a:pt x="5" y="96"/>
                  </a:cubicBezTo>
                  <a:cubicBezTo>
                    <a:pt x="4" y="96"/>
                    <a:pt x="4" y="96"/>
                    <a:pt x="4" y="96"/>
                  </a:cubicBezTo>
                  <a:cubicBezTo>
                    <a:pt x="9" y="97"/>
                    <a:pt x="9" y="97"/>
                    <a:pt x="9" y="97"/>
                  </a:cubicBezTo>
                  <a:cubicBezTo>
                    <a:pt x="11" y="97"/>
                    <a:pt x="12" y="97"/>
                    <a:pt x="13" y="98"/>
                  </a:cubicBezTo>
                  <a:cubicBezTo>
                    <a:pt x="12" y="98"/>
                    <a:pt x="12" y="98"/>
                    <a:pt x="12" y="98"/>
                  </a:cubicBezTo>
                  <a:cubicBezTo>
                    <a:pt x="14" y="96"/>
                    <a:pt x="15" y="96"/>
                    <a:pt x="17" y="94"/>
                  </a:cubicBezTo>
                  <a:cubicBezTo>
                    <a:pt x="18" y="92"/>
                    <a:pt x="19" y="90"/>
                    <a:pt x="20" y="88"/>
                  </a:cubicBezTo>
                  <a:cubicBezTo>
                    <a:pt x="23" y="85"/>
                    <a:pt x="25" y="81"/>
                    <a:pt x="27" y="77"/>
                  </a:cubicBezTo>
                  <a:cubicBezTo>
                    <a:pt x="31" y="69"/>
                    <a:pt x="35" y="60"/>
                    <a:pt x="36" y="51"/>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102" name="Freeform 164"/>
            <p:cNvSpPr>
              <a:spLocks noEditPoints="1"/>
            </p:cNvSpPr>
            <p:nvPr/>
          </p:nvSpPr>
          <p:spPr bwMode="auto">
            <a:xfrm>
              <a:off x="4338" y="1913"/>
              <a:ext cx="100" cy="100"/>
            </a:xfrm>
            <a:custGeom>
              <a:avLst/>
              <a:gdLst>
                <a:gd name="T0" fmla="*/ 1 w 22"/>
                <a:gd name="T1" fmla="*/ 16 h 22"/>
                <a:gd name="T2" fmla="*/ 6 w 22"/>
                <a:gd name="T3" fmla="*/ 17 h 22"/>
                <a:gd name="T4" fmla="*/ 11 w 22"/>
                <a:gd name="T5" fmla="*/ 18 h 22"/>
                <a:gd name="T6" fmla="*/ 21 w 22"/>
                <a:gd name="T7" fmla="*/ 19 h 22"/>
                <a:gd name="T8" fmla="*/ 20 w 22"/>
                <a:gd name="T9" fmla="*/ 20 h 22"/>
                <a:gd name="T10" fmla="*/ 17 w 22"/>
                <a:gd name="T11" fmla="*/ 11 h 22"/>
                <a:gd name="T12" fmla="*/ 15 w 22"/>
                <a:gd name="T13" fmla="*/ 7 h 22"/>
                <a:gd name="T14" fmla="*/ 13 w 22"/>
                <a:gd name="T15" fmla="*/ 6 h 22"/>
                <a:gd name="T16" fmla="*/ 13 w 22"/>
                <a:gd name="T17" fmla="*/ 5 h 22"/>
                <a:gd name="T18" fmla="*/ 12 w 22"/>
                <a:gd name="T19" fmla="*/ 5 h 22"/>
                <a:gd name="T20" fmla="*/ 12 w 22"/>
                <a:gd name="T21" fmla="*/ 5 h 22"/>
                <a:gd name="T22" fmla="*/ 11 w 22"/>
                <a:gd name="T23" fmla="*/ 6 h 22"/>
                <a:gd name="T24" fmla="*/ 7 w 22"/>
                <a:gd name="T25" fmla="*/ 9 h 22"/>
                <a:gd name="T26" fmla="*/ 1 w 22"/>
                <a:gd name="T27" fmla="*/ 16 h 22"/>
                <a:gd name="T28" fmla="*/ 0 w 22"/>
                <a:gd name="T29" fmla="*/ 16 h 22"/>
                <a:gd name="T30" fmla="*/ 4 w 22"/>
                <a:gd name="T31" fmla="*/ 7 h 22"/>
                <a:gd name="T32" fmla="*/ 7 w 22"/>
                <a:gd name="T33" fmla="*/ 3 h 22"/>
                <a:gd name="T34" fmla="*/ 10 w 22"/>
                <a:gd name="T35" fmla="*/ 1 h 22"/>
                <a:gd name="T36" fmla="*/ 12 w 22"/>
                <a:gd name="T37" fmla="*/ 0 h 22"/>
                <a:gd name="T38" fmla="*/ 14 w 22"/>
                <a:gd name="T39" fmla="*/ 1 h 22"/>
                <a:gd name="T40" fmla="*/ 17 w 22"/>
                <a:gd name="T41" fmla="*/ 3 h 22"/>
                <a:gd name="T42" fmla="*/ 18 w 22"/>
                <a:gd name="T43" fmla="*/ 5 h 22"/>
                <a:gd name="T44" fmla="*/ 19 w 22"/>
                <a:gd name="T45" fmla="*/ 10 h 22"/>
                <a:gd name="T46" fmla="*/ 22 w 22"/>
                <a:gd name="T47" fmla="*/ 20 h 22"/>
                <a:gd name="T48" fmla="*/ 22 w 22"/>
                <a:gd name="T49" fmla="*/ 21 h 22"/>
                <a:gd name="T50" fmla="*/ 21 w 22"/>
                <a:gd name="T51" fmla="*/ 21 h 22"/>
                <a:gd name="T52" fmla="*/ 10 w 22"/>
                <a:gd name="T53" fmla="*/ 21 h 22"/>
                <a:gd name="T54" fmla="*/ 5 w 22"/>
                <a:gd name="T55" fmla="*/ 20 h 22"/>
                <a:gd name="T56" fmla="*/ 1 w 22"/>
                <a:gd name="T57" fmla="*/ 17 h 22"/>
                <a:gd name="T58" fmla="*/ 0 w 22"/>
                <a:gd name="T59" fmla="*/ 17 h 22"/>
                <a:gd name="T60" fmla="*/ 0 w 22"/>
                <a:gd name="T61" fmla="*/ 16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22" h="22">
                  <a:moveTo>
                    <a:pt x="1" y="16"/>
                  </a:moveTo>
                  <a:cubicBezTo>
                    <a:pt x="3" y="16"/>
                    <a:pt x="4" y="17"/>
                    <a:pt x="6" y="17"/>
                  </a:cubicBezTo>
                  <a:cubicBezTo>
                    <a:pt x="8" y="17"/>
                    <a:pt x="9" y="17"/>
                    <a:pt x="11" y="18"/>
                  </a:cubicBezTo>
                  <a:cubicBezTo>
                    <a:pt x="14" y="18"/>
                    <a:pt x="17" y="19"/>
                    <a:pt x="21" y="19"/>
                  </a:cubicBezTo>
                  <a:cubicBezTo>
                    <a:pt x="20" y="20"/>
                    <a:pt x="20" y="20"/>
                    <a:pt x="20" y="20"/>
                  </a:cubicBezTo>
                  <a:cubicBezTo>
                    <a:pt x="20" y="17"/>
                    <a:pt x="18" y="14"/>
                    <a:pt x="17" y="11"/>
                  </a:cubicBezTo>
                  <a:cubicBezTo>
                    <a:pt x="16" y="10"/>
                    <a:pt x="15" y="8"/>
                    <a:pt x="15" y="7"/>
                  </a:cubicBezTo>
                  <a:cubicBezTo>
                    <a:pt x="14" y="6"/>
                    <a:pt x="14" y="6"/>
                    <a:pt x="13" y="6"/>
                  </a:cubicBezTo>
                  <a:cubicBezTo>
                    <a:pt x="13" y="5"/>
                    <a:pt x="13" y="5"/>
                    <a:pt x="13" y="5"/>
                  </a:cubicBezTo>
                  <a:cubicBezTo>
                    <a:pt x="13" y="5"/>
                    <a:pt x="12" y="5"/>
                    <a:pt x="12" y="5"/>
                  </a:cubicBezTo>
                  <a:cubicBezTo>
                    <a:pt x="12" y="5"/>
                    <a:pt x="12" y="5"/>
                    <a:pt x="12" y="5"/>
                  </a:cubicBezTo>
                  <a:cubicBezTo>
                    <a:pt x="12" y="5"/>
                    <a:pt x="11" y="6"/>
                    <a:pt x="11" y="6"/>
                  </a:cubicBezTo>
                  <a:cubicBezTo>
                    <a:pt x="10" y="7"/>
                    <a:pt x="8" y="8"/>
                    <a:pt x="7" y="9"/>
                  </a:cubicBezTo>
                  <a:cubicBezTo>
                    <a:pt x="5" y="12"/>
                    <a:pt x="3" y="14"/>
                    <a:pt x="1" y="16"/>
                  </a:cubicBezTo>
                  <a:close/>
                  <a:moveTo>
                    <a:pt x="0" y="16"/>
                  </a:moveTo>
                  <a:cubicBezTo>
                    <a:pt x="1" y="13"/>
                    <a:pt x="3" y="10"/>
                    <a:pt x="4" y="7"/>
                  </a:cubicBezTo>
                  <a:cubicBezTo>
                    <a:pt x="5" y="6"/>
                    <a:pt x="6" y="4"/>
                    <a:pt x="7" y="3"/>
                  </a:cubicBezTo>
                  <a:cubicBezTo>
                    <a:pt x="8" y="2"/>
                    <a:pt x="9" y="2"/>
                    <a:pt x="10" y="1"/>
                  </a:cubicBezTo>
                  <a:cubicBezTo>
                    <a:pt x="10" y="1"/>
                    <a:pt x="11" y="0"/>
                    <a:pt x="12" y="0"/>
                  </a:cubicBezTo>
                  <a:cubicBezTo>
                    <a:pt x="13" y="0"/>
                    <a:pt x="12" y="0"/>
                    <a:pt x="14" y="1"/>
                  </a:cubicBezTo>
                  <a:cubicBezTo>
                    <a:pt x="15" y="1"/>
                    <a:pt x="16" y="2"/>
                    <a:pt x="17" y="3"/>
                  </a:cubicBezTo>
                  <a:cubicBezTo>
                    <a:pt x="17" y="4"/>
                    <a:pt x="18" y="5"/>
                    <a:pt x="18" y="5"/>
                  </a:cubicBezTo>
                  <a:cubicBezTo>
                    <a:pt x="19" y="7"/>
                    <a:pt x="19" y="9"/>
                    <a:pt x="19" y="10"/>
                  </a:cubicBezTo>
                  <a:cubicBezTo>
                    <a:pt x="20" y="14"/>
                    <a:pt x="21" y="17"/>
                    <a:pt x="22" y="20"/>
                  </a:cubicBezTo>
                  <a:cubicBezTo>
                    <a:pt x="22" y="21"/>
                    <a:pt x="22" y="21"/>
                    <a:pt x="22" y="21"/>
                  </a:cubicBezTo>
                  <a:cubicBezTo>
                    <a:pt x="21" y="21"/>
                    <a:pt x="21" y="21"/>
                    <a:pt x="21" y="21"/>
                  </a:cubicBezTo>
                  <a:cubicBezTo>
                    <a:pt x="17" y="22"/>
                    <a:pt x="14" y="22"/>
                    <a:pt x="10" y="21"/>
                  </a:cubicBezTo>
                  <a:cubicBezTo>
                    <a:pt x="8" y="21"/>
                    <a:pt x="6" y="20"/>
                    <a:pt x="5" y="20"/>
                  </a:cubicBezTo>
                  <a:cubicBezTo>
                    <a:pt x="3" y="19"/>
                    <a:pt x="2" y="18"/>
                    <a:pt x="1" y="17"/>
                  </a:cubicBezTo>
                  <a:cubicBezTo>
                    <a:pt x="0" y="17"/>
                    <a:pt x="0" y="17"/>
                    <a:pt x="0" y="17"/>
                  </a:cubicBezTo>
                  <a:lnTo>
                    <a:pt x="0" y="16"/>
                  </a:ln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103" name="Freeform 165"/>
            <p:cNvSpPr/>
            <p:nvPr/>
          </p:nvSpPr>
          <p:spPr bwMode="auto">
            <a:xfrm>
              <a:off x="4334" y="2017"/>
              <a:ext cx="95" cy="27"/>
            </a:xfrm>
            <a:custGeom>
              <a:avLst/>
              <a:gdLst>
                <a:gd name="T0" fmla="*/ 21 w 21"/>
                <a:gd name="T1" fmla="*/ 5 h 6"/>
                <a:gd name="T2" fmla="*/ 18 w 21"/>
                <a:gd name="T3" fmla="*/ 5 h 6"/>
                <a:gd name="T4" fmla="*/ 10 w 21"/>
                <a:gd name="T5" fmla="*/ 5 h 6"/>
                <a:gd name="T6" fmla="*/ 3 w 21"/>
                <a:gd name="T7" fmla="*/ 2 h 6"/>
                <a:gd name="T8" fmla="*/ 0 w 21"/>
                <a:gd name="T9" fmla="*/ 0 h 6"/>
                <a:gd name="T10" fmla="*/ 3 w 21"/>
                <a:gd name="T11" fmla="*/ 1 h 6"/>
                <a:gd name="T12" fmla="*/ 10 w 21"/>
                <a:gd name="T13" fmla="*/ 2 h 6"/>
                <a:gd name="T14" fmla="*/ 18 w 21"/>
                <a:gd name="T15" fmla="*/ 4 h 6"/>
                <a:gd name="T16" fmla="*/ 21 w 21"/>
                <a:gd name="T17"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6">
                  <a:moveTo>
                    <a:pt x="21" y="5"/>
                  </a:moveTo>
                  <a:cubicBezTo>
                    <a:pt x="21" y="5"/>
                    <a:pt x="20" y="5"/>
                    <a:pt x="18" y="5"/>
                  </a:cubicBezTo>
                  <a:cubicBezTo>
                    <a:pt x="16" y="6"/>
                    <a:pt x="13" y="6"/>
                    <a:pt x="10" y="5"/>
                  </a:cubicBezTo>
                  <a:cubicBezTo>
                    <a:pt x="7" y="4"/>
                    <a:pt x="4" y="4"/>
                    <a:pt x="3" y="2"/>
                  </a:cubicBezTo>
                  <a:cubicBezTo>
                    <a:pt x="1" y="1"/>
                    <a:pt x="0" y="0"/>
                    <a:pt x="0" y="0"/>
                  </a:cubicBezTo>
                  <a:cubicBezTo>
                    <a:pt x="0" y="0"/>
                    <a:pt x="1" y="0"/>
                    <a:pt x="3" y="1"/>
                  </a:cubicBezTo>
                  <a:cubicBezTo>
                    <a:pt x="5" y="1"/>
                    <a:pt x="8" y="2"/>
                    <a:pt x="10" y="2"/>
                  </a:cubicBezTo>
                  <a:cubicBezTo>
                    <a:pt x="13" y="3"/>
                    <a:pt x="15" y="3"/>
                    <a:pt x="18" y="4"/>
                  </a:cubicBezTo>
                  <a:cubicBezTo>
                    <a:pt x="20" y="4"/>
                    <a:pt x="21" y="5"/>
                    <a:pt x="21" y="5"/>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104" name="Freeform 166"/>
            <p:cNvSpPr/>
            <p:nvPr/>
          </p:nvSpPr>
          <p:spPr bwMode="auto">
            <a:xfrm>
              <a:off x="4274" y="2184"/>
              <a:ext cx="132" cy="36"/>
            </a:xfrm>
            <a:custGeom>
              <a:avLst/>
              <a:gdLst>
                <a:gd name="T0" fmla="*/ 29 w 29"/>
                <a:gd name="T1" fmla="*/ 6 h 8"/>
                <a:gd name="T2" fmla="*/ 24 w 29"/>
                <a:gd name="T3" fmla="*/ 8 h 8"/>
                <a:gd name="T4" fmla="*/ 20 w 29"/>
                <a:gd name="T5" fmla="*/ 7 h 8"/>
                <a:gd name="T6" fmla="*/ 14 w 29"/>
                <a:gd name="T7" fmla="*/ 6 h 8"/>
                <a:gd name="T8" fmla="*/ 4 w 29"/>
                <a:gd name="T9" fmla="*/ 4 h 8"/>
                <a:gd name="T10" fmla="*/ 0 w 29"/>
                <a:gd name="T11" fmla="*/ 1 h 8"/>
                <a:gd name="T12" fmla="*/ 0 w 29"/>
                <a:gd name="T13" fmla="*/ 1 h 8"/>
                <a:gd name="T14" fmla="*/ 1 w 29"/>
                <a:gd name="T15" fmla="*/ 1 h 8"/>
                <a:gd name="T16" fmla="*/ 5 w 29"/>
                <a:gd name="T17" fmla="*/ 1 h 8"/>
                <a:gd name="T18" fmla="*/ 10 w 29"/>
                <a:gd name="T19" fmla="*/ 2 h 8"/>
                <a:gd name="T20" fmla="*/ 15 w 29"/>
                <a:gd name="T21" fmla="*/ 4 h 8"/>
                <a:gd name="T22" fmla="*/ 20 w 29"/>
                <a:gd name="T23" fmla="*/ 5 h 8"/>
                <a:gd name="T24" fmla="*/ 24 w 29"/>
                <a:gd name="T25" fmla="*/ 4 h 8"/>
                <a:gd name="T26" fmla="*/ 29 w 29"/>
                <a:gd name="T27" fmla="*/ 6 h 8"/>
                <a:gd name="T28" fmla="*/ 29 w 29"/>
                <a:gd name="T29" fmla="*/ 6 h 8"/>
                <a:gd name="T30" fmla="*/ 29 w 29"/>
                <a:gd name="T31" fmla="*/ 6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9" h="8">
                  <a:moveTo>
                    <a:pt x="29" y="6"/>
                  </a:moveTo>
                  <a:cubicBezTo>
                    <a:pt x="29" y="6"/>
                    <a:pt x="27" y="8"/>
                    <a:pt x="24" y="8"/>
                  </a:cubicBezTo>
                  <a:cubicBezTo>
                    <a:pt x="23" y="8"/>
                    <a:pt x="21" y="8"/>
                    <a:pt x="20" y="7"/>
                  </a:cubicBezTo>
                  <a:cubicBezTo>
                    <a:pt x="18" y="6"/>
                    <a:pt x="16" y="6"/>
                    <a:pt x="14" y="6"/>
                  </a:cubicBezTo>
                  <a:cubicBezTo>
                    <a:pt x="10" y="7"/>
                    <a:pt x="6" y="6"/>
                    <a:pt x="4" y="4"/>
                  </a:cubicBezTo>
                  <a:cubicBezTo>
                    <a:pt x="2" y="3"/>
                    <a:pt x="0" y="1"/>
                    <a:pt x="0" y="1"/>
                  </a:cubicBezTo>
                  <a:cubicBezTo>
                    <a:pt x="0" y="1"/>
                    <a:pt x="0" y="1"/>
                    <a:pt x="0" y="1"/>
                  </a:cubicBezTo>
                  <a:cubicBezTo>
                    <a:pt x="1" y="1"/>
                    <a:pt x="1" y="1"/>
                    <a:pt x="1" y="1"/>
                  </a:cubicBezTo>
                  <a:cubicBezTo>
                    <a:pt x="1" y="1"/>
                    <a:pt x="3" y="0"/>
                    <a:pt x="5" y="1"/>
                  </a:cubicBezTo>
                  <a:cubicBezTo>
                    <a:pt x="7" y="1"/>
                    <a:pt x="8" y="2"/>
                    <a:pt x="10" y="2"/>
                  </a:cubicBezTo>
                  <a:cubicBezTo>
                    <a:pt x="11" y="2"/>
                    <a:pt x="13" y="3"/>
                    <a:pt x="15" y="4"/>
                  </a:cubicBezTo>
                  <a:cubicBezTo>
                    <a:pt x="16" y="5"/>
                    <a:pt x="18" y="5"/>
                    <a:pt x="20" y="5"/>
                  </a:cubicBezTo>
                  <a:cubicBezTo>
                    <a:pt x="21" y="4"/>
                    <a:pt x="23" y="4"/>
                    <a:pt x="24" y="4"/>
                  </a:cubicBezTo>
                  <a:cubicBezTo>
                    <a:pt x="27" y="5"/>
                    <a:pt x="29" y="6"/>
                    <a:pt x="29" y="6"/>
                  </a:cubicBezTo>
                  <a:cubicBezTo>
                    <a:pt x="29" y="6"/>
                    <a:pt x="29" y="6"/>
                    <a:pt x="29" y="6"/>
                  </a:cubicBezTo>
                  <a:cubicBezTo>
                    <a:pt x="29" y="6"/>
                    <a:pt x="29" y="6"/>
                    <a:pt x="29" y="6"/>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105" name="Freeform 167"/>
            <p:cNvSpPr/>
            <p:nvPr/>
          </p:nvSpPr>
          <p:spPr bwMode="auto">
            <a:xfrm>
              <a:off x="4274" y="2216"/>
              <a:ext cx="128" cy="41"/>
            </a:xfrm>
            <a:custGeom>
              <a:avLst/>
              <a:gdLst>
                <a:gd name="T0" fmla="*/ 27 w 28"/>
                <a:gd name="T1" fmla="*/ 7 h 9"/>
                <a:gd name="T2" fmla="*/ 23 w 28"/>
                <a:gd name="T3" fmla="*/ 8 h 9"/>
                <a:gd name="T4" fmla="*/ 21 w 28"/>
                <a:gd name="T5" fmla="*/ 8 h 9"/>
                <a:gd name="T6" fmla="*/ 18 w 28"/>
                <a:gd name="T7" fmla="*/ 7 h 9"/>
                <a:gd name="T8" fmla="*/ 13 w 28"/>
                <a:gd name="T9" fmla="*/ 7 h 9"/>
                <a:gd name="T10" fmla="*/ 4 w 28"/>
                <a:gd name="T11" fmla="*/ 4 h 9"/>
                <a:gd name="T12" fmla="*/ 0 w 28"/>
                <a:gd name="T13" fmla="*/ 1 h 9"/>
                <a:gd name="T14" fmla="*/ 0 w 28"/>
                <a:gd name="T15" fmla="*/ 0 h 9"/>
                <a:gd name="T16" fmla="*/ 0 w 28"/>
                <a:gd name="T17" fmla="*/ 0 h 9"/>
                <a:gd name="T18" fmla="*/ 5 w 28"/>
                <a:gd name="T19" fmla="*/ 1 h 9"/>
                <a:gd name="T20" fmla="*/ 14 w 28"/>
                <a:gd name="T21" fmla="*/ 4 h 9"/>
                <a:gd name="T22" fmla="*/ 19 w 28"/>
                <a:gd name="T23" fmla="*/ 5 h 9"/>
                <a:gd name="T24" fmla="*/ 23 w 28"/>
                <a:gd name="T25" fmla="*/ 5 h 9"/>
                <a:gd name="T26" fmla="*/ 27 w 28"/>
                <a:gd name="T27" fmla="*/ 7 h 9"/>
                <a:gd name="T28" fmla="*/ 28 w 28"/>
                <a:gd name="T29" fmla="*/ 7 h 9"/>
                <a:gd name="T30" fmla="*/ 27 w 28"/>
                <a:gd name="T31" fmla="*/ 7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8" h="9">
                  <a:moveTo>
                    <a:pt x="27" y="7"/>
                  </a:moveTo>
                  <a:cubicBezTo>
                    <a:pt x="27" y="7"/>
                    <a:pt x="26" y="8"/>
                    <a:pt x="23" y="8"/>
                  </a:cubicBezTo>
                  <a:cubicBezTo>
                    <a:pt x="22" y="8"/>
                    <a:pt x="22" y="9"/>
                    <a:pt x="21" y="8"/>
                  </a:cubicBezTo>
                  <a:cubicBezTo>
                    <a:pt x="20" y="8"/>
                    <a:pt x="19" y="8"/>
                    <a:pt x="18" y="7"/>
                  </a:cubicBezTo>
                  <a:cubicBezTo>
                    <a:pt x="17" y="6"/>
                    <a:pt x="15" y="6"/>
                    <a:pt x="13" y="7"/>
                  </a:cubicBezTo>
                  <a:cubicBezTo>
                    <a:pt x="9" y="7"/>
                    <a:pt x="6" y="6"/>
                    <a:pt x="4" y="4"/>
                  </a:cubicBezTo>
                  <a:cubicBezTo>
                    <a:pt x="1" y="3"/>
                    <a:pt x="0" y="1"/>
                    <a:pt x="0" y="1"/>
                  </a:cubicBezTo>
                  <a:cubicBezTo>
                    <a:pt x="0" y="1"/>
                    <a:pt x="0" y="1"/>
                    <a:pt x="0" y="0"/>
                  </a:cubicBezTo>
                  <a:cubicBezTo>
                    <a:pt x="0" y="0"/>
                    <a:pt x="0" y="0"/>
                    <a:pt x="0" y="0"/>
                  </a:cubicBezTo>
                  <a:cubicBezTo>
                    <a:pt x="0" y="0"/>
                    <a:pt x="2" y="0"/>
                    <a:pt x="5" y="1"/>
                  </a:cubicBezTo>
                  <a:cubicBezTo>
                    <a:pt x="8" y="1"/>
                    <a:pt x="11" y="2"/>
                    <a:pt x="14" y="4"/>
                  </a:cubicBezTo>
                  <a:cubicBezTo>
                    <a:pt x="15" y="5"/>
                    <a:pt x="17" y="5"/>
                    <a:pt x="19" y="5"/>
                  </a:cubicBezTo>
                  <a:cubicBezTo>
                    <a:pt x="20" y="5"/>
                    <a:pt x="22" y="4"/>
                    <a:pt x="23" y="5"/>
                  </a:cubicBezTo>
                  <a:cubicBezTo>
                    <a:pt x="26" y="5"/>
                    <a:pt x="27" y="7"/>
                    <a:pt x="27" y="7"/>
                  </a:cubicBezTo>
                  <a:cubicBezTo>
                    <a:pt x="28" y="7"/>
                    <a:pt x="28" y="7"/>
                    <a:pt x="28" y="7"/>
                  </a:cubicBezTo>
                  <a:cubicBezTo>
                    <a:pt x="27" y="7"/>
                    <a:pt x="27" y="7"/>
                    <a:pt x="27" y="7"/>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106" name="Freeform 168"/>
            <p:cNvSpPr/>
            <p:nvPr/>
          </p:nvSpPr>
          <p:spPr bwMode="auto">
            <a:xfrm>
              <a:off x="4270" y="2293"/>
              <a:ext cx="91" cy="22"/>
            </a:xfrm>
            <a:custGeom>
              <a:avLst/>
              <a:gdLst>
                <a:gd name="T0" fmla="*/ 20 w 20"/>
                <a:gd name="T1" fmla="*/ 5 h 5"/>
                <a:gd name="T2" fmla="*/ 17 w 20"/>
                <a:gd name="T3" fmla="*/ 5 h 5"/>
                <a:gd name="T4" fmla="*/ 10 w 20"/>
                <a:gd name="T5" fmla="*/ 4 h 5"/>
                <a:gd name="T6" fmla="*/ 3 w 20"/>
                <a:gd name="T7" fmla="*/ 2 h 5"/>
                <a:gd name="T8" fmla="*/ 0 w 20"/>
                <a:gd name="T9" fmla="*/ 1 h 5"/>
                <a:gd name="T10" fmla="*/ 3 w 20"/>
                <a:gd name="T11" fmla="*/ 0 h 5"/>
                <a:gd name="T12" fmla="*/ 10 w 20"/>
                <a:gd name="T13" fmla="*/ 1 h 5"/>
                <a:gd name="T14" fmla="*/ 17 w 20"/>
                <a:gd name="T15" fmla="*/ 3 h 5"/>
                <a:gd name="T16" fmla="*/ 20 w 20"/>
                <a:gd name="T17"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0" h="5">
                  <a:moveTo>
                    <a:pt x="20" y="5"/>
                  </a:moveTo>
                  <a:cubicBezTo>
                    <a:pt x="20" y="5"/>
                    <a:pt x="19" y="5"/>
                    <a:pt x="17" y="5"/>
                  </a:cubicBezTo>
                  <a:cubicBezTo>
                    <a:pt x="15" y="5"/>
                    <a:pt x="13" y="5"/>
                    <a:pt x="10" y="4"/>
                  </a:cubicBezTo>
                  <a:cubicBezTo>
                    <a:pt x="8" y="4"/>
                    <a:pt x="5" y="3"/>
                    <a:pt x="3" y="2"/>
                  </a:cubicBezTo>
                  <a:cubicBezTo>
                    <a:pt x="1" y="1"/>
                    <a:pt x="0" y="1"/>
                    <a:pt x="0" y="1"/>
                  </a:cubicBezTo>
                  <a:cubicBezTo>
                    <a:pt x="0" y="1"/>
                    <a:pt x="2" y="0"/>
                    <a:pt x="3" y="0"/>
                  </a:cubicBezTo>
                  <a:cubicBezTo>
                    <a:pt x="5" y="0"/>
                    <a:pt x="8" y="1"/>
                    <a:pt x="10" y="1"/>
                  </a:cubicBezTo>
                  <a:cubicBezTo>
                    <a:pt x="13" y="2"/>
                    <a:pt x="15" y="2"/>
                    <a:pt x="17" y="3"/>
                  </a:cubicBezTo>
                  <a:cubicBezTo>
                    <a:pt x="19" y="4"/>
                    <a:pt x="20" y="5"/>
                    <a:pt x="20" y="5"/>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107" name="Freeform 169"/>
            <p:cNvSpPr/>
            <p:nvPr/>
          </p:nvSpPr>
          <p:spPr bwMode="auto">
            <a:xfrm>
              <a:off x="4356" y="2216"/>
              <a:ext cx="23" cy="22"/>
            </a:xfrm>
            <a:custGeom>
              <a:avLst/>
              <a:gdLst>
                <a:gd name="T0" fmla="*/ 4 w 5"/>
                <a:gd name="T1" fmla="*/ 0 h 5"/>
                <a:gd name="T2" fmla="*/ 5 w 5"/>
                <a:gd name="T3" fmla="*/ 1 h 5"/>
                <a:gd name="T4" fmla="*/ 4 w 5"/>
                <a:gd name="T5" fmla="*/ 2 h 5"/>
                <a:gd name="T6" fmla="*/ 4 w 5"/>
                <a:gd name="T7" fmla="*/ 3 h 5"/>
                <a:gd name="T8" fmla="*/ 4 w 5"/>
                <a:gd name="T9" fmla="*/ 5 h 5"/>
                <a:gd name="T10" fmla="*/ 2 w 5"/>
                <a:gd name="T11" fmla="*/ 5 h 5"/>
                <a:gd name="T12" fmla="*/ 2 w 5"/>
                <a:gd name="T13" fmla="*/ 5 h 5"/>
                <a:gd name="T14" fmla="*/ 1 w 5"/>
                <a:gd name="T15" fmla="*/ 4 h 5"/>
                <a:gd name="T16" fmla="*/ 2 w 5"/>
                <a:gd name="T17" fmla="*/ 2 h 5"/>
                <a:gd name="T18" fmla="*/ 2 w 5"/>
                <a:gd name="T19" fmla="*/ 1 h 5"/>
                <a:gd name="T20" fmla="*/ 2 w 5"/>
                <a:gd name="T21" fmla="*/ 0 h 5"/>
                <a:gd name="T22" fmla="*/ 4 w 5"/>
                <a:gd name="T23" fmla="*/ 0 h 5"/>
                <a:gd name="T24" fmla="*/ 4 w 5"/>
                <a:gd name="T25" fmla="*/ 0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 h="5">
                  <a:moveTo>
                    <a:pt x="4" y="0"/>
                  </a:moveTo>
                  <a:cubicBezTo>
                    <a:pt x="4" y="0"/>
                    <a:pt x="5" y="1"/>
                    <a:pt x="5" y="1"/>
                  </a:cubicBezTo>
                  <a:cubicBezTo>
                    <a:pt x="5" y="2"/>
                    <a:pt x="5" y="2"/>
                    <a:pt x="4" y="2"/>
                  </a:cubicBezTo>
                  <a:cubicBezTo>
                    <a:pt x="4" y="2"/>
                    <a:pt x="4" y="2"/>
                    <a:pt x="4" y="3"/>
                  </a:cubicBezTo>
                  <a:cubicBezTo>
                    <a:pt x="5" y="4"/>
                    <a:pt x="5" y="5"/>
                    <a:pt x="4" y="5"/>
                  </a:cubicBezTo>
                  <a:cubicBezTo>
                    <a:pt x="3" y="5"/>
                    <a:pt x="2" y="5"/>
                    <a:pt x="2" y="5"/>
                  </a:cubicBezTo>
                  <a:cubicBezTo>
                    <a:pt x="2" y="5"/>
                    <a:pt x="2" y="5"/>
                    <a:pt x="2" y="5"/>
                  </a:cubicBezTo>
                  <a:cubicBezTo>
                    <a:pt x="2" y="5"/>
                    <a:pt x="1" y="4"/>
                    <a:pt x="1" y="4"/>
                  </a:cubicBezTo>
                  <a:cubicBezTo>
                    <a:pt x="0" y="3"/>
                    <a:pt x="0" y="2"/>
                    <a:pt x="2" y="2"/>
                  </a:cubicBezTo>
                  <a:cubicBezTo>
                    <a:pt x="3" y="2"/>
                    <a:pt x="3" y="2"/>
                    <a:pt x="2" y="1"/>
                  </a:cubicBezTo>
                  <a:cubicBezTo>
                    <a:pt x="2" y="0"/>
                    <a:pt x="2" y="0"/>
                    <a:pt x="2" y="0"/>
                  </a:cubicBezTo>
                  <a:cubicBezTo>
                    <a:pt x="2" y="0"/>
                    <a:pt x="4" y="0"/>
                    <a:pt x="4" y="0"/>
                  </a:cubicBezTo>
                  <a:cubicBezTo>
                    <a:pt x="4" y="0"/>
                    <a:pt x="4" y="0"/>
                    <a:pt x="4" y="0"/>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108" name="Freeform 170"/>
            <p:cNvSpPr/>
            <p:nvPr/>
          </p:nvSpPr>
          <p:spPr bwMode="auto">
            <a:xfrm>
              <a:off x="4324" y="2211"/>
              <a:ext cx="23" cy="23"/>
            </a:xfrm>
            <a:custGeom>
              <a:avLst/>
              <a:gdLst>
                <a:gd name="T0" fmla="*/ 3 w 5"/>
                <a:gd name="T1" fmla="*/ 0 h 5"/>
                <a:gd name="T2" fmla="*/ 4 w 5"/>
                <a:gd name="T3" fmla="*/ 1 h 5"/>
                <a:gd name="T4" fmla="*/ 4 w 5"/>
                <a:gd name="T5" fmla="*/ 2 h 5"/>
                <a:gd name="T6" fmla="*/ 4 w 5"/>
                <a:gd name="T7" fmla="*/ 3 h 5"/>
                <a:gd name="T8" fmla="*/ 4 w 5"/>
                <a:gd name="T9" fmla="*/ 5 h 5"/>
                <a:gd name="T10" fmla="*/ 2 w 5"/>
                <a:gd name="T11" fmla="*/ 5 h 5"/>
                <a:gd name="T12" fmla="*/ 2 w 5"/>
                <a:gd name="T13" fmla="*/ 5 h 5"/>
                <a:gd name="T14" fmla="*/ 0 w 5"/>
                <a:gd name="T15" fmla="*/ 4 h 5"/>
                <a:gd name="T16" fmla="*/ 1 w 5"/>
                <a:gd name="T17" fmla="*/ 2 h 5"/>
                <a:gd name="T18" fmla="*/ 1 w 5"/>
                <a:gd name="T19" fmla="*/ 1 h 5"/>
                <a:gd name="T20" fmla="*/ 1 w 5"/>
                <a:gd name="T21" fmla="*/ 0 h 5"/>
                <a:gd name="T22" fmla="*/ 3 w 5"/>
                <a:gd name="T23" fmla="*/ 0 h 5"/>
                <a:gd name="T24" fmla="*/ 3 w 5"/>
                <a:gd name="T25" fmla="*/ 0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 h="5">
                  <a:moveTo>
                    <a:pt x="3" y="0"/>
                  </a:moveTo>
                  <a:cubicBezTo>
                    <a:pt x="3" y="0"/>
                    <a:pt x="4" y="0"/>
                    <a:pt x="4" y="1"/>
                  </a:cubicBezTo>
                  <a:cubicBezTo>
                    <a:pt x="5" y="1"/>
                    <a:pt x="4" y="1"/>
                    <a:pt x="4" y="2"/>
                  </a:cubicBezTo>
                  <a:cubicBezTo>
                    <a:pt x="3" y="2"/>
                    <a:pt x="3" y="2"/>
                    <a:pt x="4" y="3"/>
                  </a:cubicBezTo>
                  <a:cubicBezTo>
                    <a:pt x="5" y="3"/>
                    <a:pt x="5" y="4"/>
                    <a:pt x="4" y="5"/>
                  </a:cubicBezTo>
                  <a:cubicBezTo>
                    <a:pt x="3" y="5"/>
                    <a:pt x="2" y="5"/>
                    <a:pt x="2" y="5"/>
                  </a:cubicBezTo>
                  <a:cubicBezTo>
                    <a:pt x="2" y="5"/>
                    <a:pt x="2" y="5"/>
                    <a:pt x="2" y="5"/>
                  </a:cubicBezTo>
                  <a:cubicBezTo>
                    <a:pt x="2" y="5"/>
                    <a:pt x="1" y="4"/>
                    <a:pt x="0" y="4"/>
                  </a:cubicBezTo>
                  <a:cubicBezTo>
                    <a:pt x="0" y="3"/>
                    <a:pt x="0" y="3"/>
                    <a:pt x="1" y="2"/>
                  </a:cubicBezTo>
                  <a:cubicBezTo>
                    <a:pt x="2" y="2"/>
                    <a:pt x="2" y="2"/>
                    <a:pt x="1" y="1"/>
                  </a:cubicBezTo>
                  <a:cubicBezTo>
                    <a:pt x="1" y="1"/>
                    <a:pt x="1" y="0"/>
                    <a:pt x="1" y="0"/>
                  </a:cubicBezTo>
                  <a:cubicBezTo>
                    <a:pt x="1" y="0"/>
                    <a:pt x="3" y="0"/>
                    <a:pt x="3" y="0"/>
                  </a:cubicBezTo>
                  <a:cubicBezTo>
                    <a:pt x="3" y="0"/>
                    <a:pt x="3" y="0"/>
                    <a:pt x="3" y="0"/>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109" name="Freeform 171"/>
            <p:cNvSpPr/>
            <p:nvPr/>
          </p:nvSpPr>
          <p:spPr bwMode="auto">
            <a:xfrm>
              <a:off x="4288" y="2202"/>
              <a:ext cx="27" cy="23"/>
            </a:xfrm>
            <a:custGeom>
              <a:avLst/>
              <a:gdLst>
                <a:gd name="T0" fmla="*/ 4 w 6"/>
                <a:gd name="T1" fmla="*/ 0 h 5"/>
                <a:gd name="T2" fmla="*/ 6 w 6"/>
                <a:gd name="T3" fmla="*/ 1 h 5"/>
                <a:gd name="T4" fmla="*/ 5 w 6"/>
                <a:gd name="T5" fmla="*/ 2 h 5"/>
                <a:gd name="T6" fmla="*/ 4 w 6"/>
                <a:gd name="T7" fmla="*/ 3 h 5"/>
                <a:gd name="T8" fmla="*/ 4 w 6"/>
                <a:gd name="T9" fmla="*/ 5 h 5"/>
                <a:gd name="T10" fmla="*/ 2 w 6"/>
                <a:gd name="T11" fmla="*/ 5 h 5"/>
                <a:gd name="T12" fmla="*/ 2 w 6"/>
                <a:gd name="T13" fmla="*/ 5 h 5"/>
                <a:gd name="T14" fmla="*/ 1 w 6"/>
                <a:gd name="T15" fmla="*/ 3 h 5"/>
                <a:gd name="T16" fmla="*/ 2 w 6"/>
                <a:gd name="T17" fmla="*/ 2 h 5"/>
                <a:gd name="T18" fmla="*/ 2 w 6"/>
                <a:gd name="T19" fmla="*/ 1 h 5"/>
                <a:gd name="T20" fmla="*/ 2 w 6"/>
                <a:gd name="T21" fmla="*/ 0 h 5"/>
                <a:gd name="T22" fmla="*/ 4 w 6"/>
                <a:gd name="T23" fmla="*/ 0 h 5"/>
                <a:gd name="T24" fmla="*/ 4 w 6"/>
                <a:gd name="T25" fmla="*/ 0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 h="5">
                  <a:moveTo>
                    <a:pt x="4" y="0"/>
                  </a:moveTo>
                  <a:cubicBezTo>
                    <a:pt x="4" y="0"/>
                    <a:pt x="5" y="1"/>
                    <a:pt x="6" y="1"/>
                  </a:cubicBezTo>
                  <a:cubicBezTo>
                    <a:pt x="6" y="2"/>
                    <a:pt x="5" y="2"/>
                    <a:pt x="5" y="2"/>
                  </a:cubicBezTo>
                  <a:cubicBezTo>
                    <a:pt x="4" y="2"/>
                    <a:pt x="4" y="2"/>
                    <a:pt x="4" y="3"/>
                  </a:cubicBezTo>
                  <a:cubicBezTo>
                    <a:pt x="5" y="4"/>
                    <a:pt x="5" y="5"/>
                    <a:pt x="4" y="5"/>
                  </a:cubicBezTo>
                  <a:cubicBezTo>
                    <a:pt x="4" y="5"/>
                    <a:pt x="2" y="5"/>
                    <a:pt x="2" y="5"/>
                  </a:cubicBezTo>
                  <a:cubicBezTo>
                    <a:pt x="2" y="5"/>
                    <a:pt x="2" y="5"/>
                    <a:pt x="2" y="5"/>
                  </a:cubicBezTo>
                  <a:cubicBezTo>
                    <a:pt x="2" y="5"/>
                    <a:pt x="1" y="4"/>
                    <a:pt x="1" y="3"/>
                  </a:cubicBezTo>
                  <a:cubicBezTo>
                    <a:pt x="0" y="3"/>
                    <a:pt x="1" y="2"/>
                    <a:pt x="2" y="2"/>
                  </a:cubicBezTo>
                  <a:cubicBezTo>
                    <a:pt x="3" y="2"/>
                    <a:pt x="3" y="2"/>
                    <a:pt x="2" y="1"/>
                  </a:cubicBezTo>
                  <a:cubicBezTo>
                    <a:pt x="2" y="0"/>
                    <a:pt x="2" y="0"/>
                    <a:pt x="2" y="0"/>
                  </a:cubicBezTo>
                  <a:cubicBezTo>
                    <a:pt x="3" y="0"/>
                    <a:pt x="4" y="0"/>
                    <a:pt x="4" y="0"/>
                  </a:cubicBezTo>
                  <a:cubicBezTo>
                    <a:pt x="4" y="0"/>
                    <a:pt x="4" y="0"/>
                    <a:pt x="4" y="0"/>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110" name="Freeform 172"/>
            <p:cNvSpPr/>
            <p:nvPr/>
          </p:nvSpPr>
          <p:spPr bwMode="auto">
            <a:xfrm>
              <a:off x="4011" y="1854"/>
              <a:ext cx="22" cy="41"/>
            </a:xfrm>
            <a:custGeom>
              <a:avLst/>
              <a:gdLst>
                <a:gd name="T0" fmla="*/ 3 w 5"/>
                <a:gd name="T1" fmla="*/ 0 h 9"/>
                <a:gd name="T2" fmla="*/ 4 w 5"/>
                <a:gd name="T3" fmla="*/ 1 h 9"/>
                <a:gd name="T4" fmla="*/ 4 w 5"/>
                <a:gd name="T5" fmla="*/ 2 h 9"/>
                <a:gd name="T6" fmla="*/ 4 w 5"/>
                <a:gd name="T7" fmla="*/ 4 h 9"/>
                <a:gd name="T8" fmla="*/ 5 w 5"/>
                <a:gd name="T9" fmla="*/ 7 h 9"/>
                <a:gd name="T10" fmla="*/ 3 w 5"/>
                <a:gd name="T11" fmla="*/ 9 h 9"/>
                <a:gd name="T12" fmla="*/ 3 w 5"/>
                <a:gd name="T13" fmla="*/ 9 h 9"/>
                <a:gd name="T14" fmla="*/ 1 w 5"/>
                <a:gd name="T15" fmla="*/ 8 h 9"/>
                <a:gd name="T16" fmla="*/ 2 w 5"/>
                <a:gd name="T17" fmla="*/ 4 h 9"/>
                <a:gd name="T18" fmla="*/ 2 w 5"/>
                <a:gd name="T19" fmla="*/ 3 h 9"/>
                <a:gd name="T20" fmla="*/ 1 w 5"/>
                <a:gd name="T21" fmla="*/ 1 h 9"/>
                <a:gd name="T22" fmla="*/ 2 w 5"/>
                <a:gd name="T23" fmla="*/ 0 h 9"/>
                <a:gd name="T24" fmla="*/ 3 w 5"/>
                <a:gd name="T25" fmla="*/ 0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 h="9">
                  <a:moveTo>
                    <a:pt x="3" y="0"/>
                  </a:moveTo>
                  <a:cubicBezTo>
                    <a:pt x="3" y="0"/>
                    <a:pt x="4" y="0"/>
                    <a:pt x="4" y="1"/>
                  </a:cubicBezTo>
                  <a:cubicBezTo>
                    <a:pt x="5" y="1"/>
                    <a:pt x="4" y="2"/>
                    <a:pt x="4" y="2"/>
                  </a:cubicBezTo>
                  <a:cubicBezTo>
                    <a:pt x="3" y="3"/>
                    <a:pt x="3" y="4"/>
                    <a:pt x="4" y="4"/>
                  </a:cubicBezTo>
                  <a:cubicBezTo>
                    <a:pt x="5" y="5"/>
                    <a:pt x="5" y="6"/>
                    <a:pt x="5" y="7"/>
                  </a:cubicBezTo>
                  <a:cubicBezTo>
                    <a:pt x="4" y="8"/>
                    <a:pt x="3" y="9"/>
                    <a:pt x="3" y="9"/>
                  </a:cubicBezTo>
                  <a:cubicBezTo>
                    <a:pt x="3" y="9"/>
                    <a:pt x="3" y="9"/>
                    <a:pt x="3" y="9"/>
                  </a:cubicBezTo>
                  <a:cubicBezTo>
                    <a:pt x="3" y="9"/>
                    <a:pt x="2" y="8"/>
                    <a:pt x="1" y="8"/>
                  </a:cubicBezTo>
                  <a:cubicBezTo>
                    <a:pt x="0" y="7"/>
                    <a:pt x="0" y="6"/>
                    <a:pt x="2" y="4"/>
                  </a:cubicBezTo>
                  <a:cubicBezTo>
                    <a:pt x="2" y="4"/>
                    <a:pt x="2" y="3"/>
                    <a:pt x="2" y="3"/>
                  </a:cubicBezTo>
                  <a:cubicBezTo>
                    <a:pt x="1" y="2"/>
                    <a:pt x="0" y="2"/>
                    <a:pt x="1" y="1"/>
                  </a:cubicBezTo>
                  <a:cubicBezTo>
                    <a:pt x="1" y="1"/>
                    <a:pt x="2" y="0"/>
                    <a:pt x="2" y="0"/>
                  </a:cubicBezTo>
                  <a:cubicBezTo>
                    <a:pt x="2" y="0"/>
                    <a:pt x="2" y="0"/>
                    <a:pt x="3" y="0"/>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111" name="Freeform 173"/>
            <p:cNvSpPr/>
            <p:nvPr/>
          </p:nvSpPr>
          <p:spPr bwMode="auto">
            <a:xfrm>
              <a:off x="4070" y="1850"/>
              <a:ext cx="27" cy="41"/>
            </a:xfrm>
            <a:custGeom>
              <a:avLst/>
              <a:gdLst>
                <a:gd name="T0" fmla="*/ 3 w 6"/>
                <a:gd name="T1" fmla="*/ 0 h 9"/>
                <a:gd name="T2" fmla="*/ 4 w 6"/>
                <a:gd name="T3" fmla="*/ 2 h 9"/>
                <a:gd name="T4" fmla="*/ 4 w 6"/>
                <a:gd name="T5" fmla="*/ 3 h 9"/>
                <a:gd name="T6" fmla="*/ 4 w 6"/>
                <a:gd name="T7" fmla="*/ 5 h 9"/>
                <a:gd name="T8" fmla="*/ 5 w 6"/>
                <a:gd name="T9" fmla="*/ 8 h 9"/>
                <a:gd name="T10" fmla="*/ 4 w 6"/>
                <a:gd name="T11" fmla="*/ 9 h 9"/>
                <a:gd name="T12" fmla="*/ 3 w 6"/>
                <a:gd name="T13" fmla="*/ 9 h 9"/>
                <a:gd name="T14" fmla="*/ 1 w 6"/>
                <a:gd name="T15" fmla="*/ 8 h 9"/>
                <a:gd name="T16" fmla="*/ 2 w 6"/>
                <a:gd name="T17" fmla="*/ 5 h 9"/>
                <a:gd name="T18" fmla="*/ 2 w 6"/>
                <a:gd name="T19" fmla="*/ 3 h 9"/>
                <a:gd name="T20" fmla="*/ 1 w 6"/>
                <a:gd name="T21" fmla="*/ 2 h 9"/>
                <a:gd name="T22" fmla="*/ 2 w 6"/>
                <a:gd name="T23" fmla="*/ 0 h 9"/>
                <a:gd name="T24" fmla="*/ 3 w 6"/>
                <a:gd name="T25" fmla="*/ 0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 h="9">
                  <a:moveTo>
                    <a:pt x="3" y="0"/>
                  </a:moveTo>
                  <a:cubicBezTo>
                    <a:pt x="3" y="0"/>
                    <a:pt x="4" y="1"/>
                    <a:pt x="4" y="2"/>
                  </a:cubicBezTo>
                  <a:cubicBezTo>
                    <a:pt x="5" y="2"/>
                    <a:pt x="5" y="3"/>
                    <a:pt x="4" y="3"/>
                  </a:cubicBezTo>
                  <a:cubicBezTo>
                    <a:pt x="3" y="4"/>
                    <a:pt x="3" y="4"/>
                    <a:pt x="4" y="5"/>
                  </a:cubicBezTo>
                  <a:cubicBezTo>
                    <a:pt x="5" y="6"/>
                    <a:pt x="6" y="7"/>
                    <a:pt x="5" y="8"/>
                  </a:cubicBezTo>
                  <a:cubicBezTo>
                    <a:pt x="5" y="9"/>
                    <a:pt x="4" y="9"/>
                    <a:pt x="4" y="9"/>
                  </a:cubicBezTo>
                  <a:cubicBezTo>
                    <a:pt x="4" y="9"/>
                    <a:pt x="3" y="9"/>
                    <a:pt x="3" y="9"/>
                  </a:cubicBezTo>
                  <a:cubicBezTo>
                    <a:pt x="3" y="9"/>
                    <a:pt x="2" y="9"/>
                    <a:pt x="1" y="8"/>
                  </a:cubicBezTo>
                  <a:cubicBezTo>
                    <a:pt x="1" y="7"/>
                    <a:pt x="0" y="6"/>
                    <a:pt x="2" y="5"/>
                  </a:cubicBezTo>
                  <a:cubicBezTo>
                    <a:pt x="2" y="4"/>
                    <a:pt x="2" y="4"/>
                    <a:pt x="2" y="3"/>
                  </a:cubicBezTo>
                  <a:cubicBezTo>
                    <a:pt x="1" y="3"/>
                    <a:pt x="1" y="2"/>
                    <a:pt x="1" y="2"/>
                  </a:cubicBezTo>
                  <a:cubicBezTo>
                    <a:pt x="1" y="1"/>
                    <a:pt x="2" y="0"/>
                    <a:pt x="2" y="0"/>
                  </a:cubicBezTo>
                  <a:cubicBezTo>
                    <a:pt x="3" y="0"/>
                    <a:pt x="3" y="0"/>
                    <a:pt x="3" y="0"/>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112" name="Freeform 174"/>
            <p:cNvSpPr/>
            <p:nvPr/>
          </p:nvSpPr>
          <p:spPr bwMode="auto">
            <a:xfrm>
              <a:off x="4133" y="1845"/>
              <a:ext cx="23" cy="37"/>
            </a:xfrm>
            <a:custGeom>
              <a:avLst/>
              <a:gdLst>
                <a:gd name="T0" fmla="*/ 3 w 5"/>
                <a:gd name="T1" fmla="*/ 0 h 8"/>
                <a:gd name="T2" fmla="*/ 4 w 5"/>
                <a:gd name="T3" fmla="*/ 1 h 8"/>
                <a:gd name="T4" fmla="*/ 3 w 5"/>
                <a:gd name="T5" fmla="*/ 3 h 8"/>
                <a:gd name="T6" fmla="*/ 3 w 5"/>
                <a:gd name="T7" fmla="*/ 4 h 8"/>
                <a:gd name="T8" fmla="*/ 4 w 5"/>
                <a:gd name="T9" fmla="*/ 6 h 8"/>
                <a:gd name="T10" fmla="*/ 3 w 5"/>
                <a:gd name="T11" fmla="*/ 8 h 8"/>
                <a:gd name="T12" fmla="*/ 3 w 5"/>
                <a:gd name="T13" fmla="*/ 8 h 8"/>
                <a:gd name="T14" fmla="*/ 1 w 5"/>
                <a:gd name="T15" fmla="*/ 7 h 8"/>
                <a:gd name="T16" fmla="*/ 1 w 5"/>
                <a:gd name="T17" fmla="*/ 4 h 8"/>
                <a:gd name="T18" fmla="*/ 1 w 5"/>
                <a:gd name="T19" fmla="*/ 2 h 8"/>
                <a:gd name="T20" fmla="*/ 1 w 5"/>
                <a:gd name="T21" fmla="*/ 1 h 8"/>
                <a:gd name="T22" fmla="*/ 2 w 5"/>
                <a:gd name="T23" fmla="*/ 0 h 8"/>
                <a:gd name="T24" fmla="*/ 3 w 5"/>
                <a:gd name="T25" fmla="*/ 0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 h="8">
                  <a:moveTo>
                    <a:pt x="3" y="0"/>
                  </a:moveTo>
                  <a:cubicBezTo>
                    <a:pt x="3" y="0"/>
                    <a:pt x="4" y="1"/>
                    <a:pt x="4" y="1"/>
                  </a:cubicBezTo>
                  <a:cubicBezTo>
                    <a:pt x="4" y="2"/>
                    <a:pt x="4" y="2"/>
                    <a:pt x="3" y="3"/>
                  </a:cubicBezTo>
                  <a:cubicBezTo>
                    <a:pt x="3" y="3"/>
                    <a:pt x="3" y="4"/>
                    <a:pt x="3" y="4"/>
                  </a:cubicBezTo>
                  <a:cubicBezTo>
                    <a:pt x="5" y="5"/>
                    <a:pt x="5" y="6"/>
                    <a:pt x="4" y="6"/>
                  </a:cubicBezTo>
                  <a:cubicBezTo>
                    <a:pt x="4" y="7"/>
                    <a:pt x="3" y="8"/>
                    <a:pt x="3" y="8"/>
                  </a:cubicBezTo>
                  <a:cubicBezTo>
                    <a:pt x="3" y="8"/>
                    <a:pt x="3" y="8"/>
                    <a:pt x="3" y="8"/>
                  </a:cubicBezTo>
                  <a:cubicBezTo>
                    <a:pt x="3" y="8"/>
                    <a:pt x="1" y="8"/>
                    <a:pt x="1" y="7"/>
                  </a:cubicBezTo>
                  <a:cubicBezTo>
                    <a:pt x="0" y="6"/>
                    <a:pt x="0" y="5"/>
                    <a:pt x="1" y="4"/>
                  </a:cubicBezTo>
                  <a:cubicBezTo>
                    <a:pt x="2" y="3"/>
                    <a:pt x="2" y="3"/>
                    <a:pt x="1" y="2"/>
                  </a:cubicBezTo>
                  <a:cubicBezTo>
                    <a:pt x="0" y="2"/>
                    <a:pt x="0" y="1"/>
                    <a:pt x="1" y="1"/>
                  </a:cubicBezTo>
                  <a:cubicBezTo>
                    <a:pt x="1" y="0"/>
                    <a:pt x="2" y="0"/>
                    <a:pt x="2" y="0"/>
                  </a:cubicBezTo>
                  <a:cubicBezTo>
                    <a:pt x="2" y="0"/>
                    <a:pt x="3" y="0"/>
                    <a:pt x="3" y="0"/>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113" name="Freeform 175"/>
            <p:cNvSpPr/>
            <p:nvPr/>
          </p:nvSpPr>
          <p:spPr bwMode="auto">
            <a:xfrm>
              <a:off x="3947" y="1845"/>
              <a:ext cx="23" cy="50"/>
            </a:xfrm>
            <a:custGeom>
              <a:avLst/>
              <a:gdLst>
                <a:gd name="T0" fmla="*/ 2 w 5"/>
                <a:gd name="T1" fmla="*/ 0 h 11"/>
                <a:gd name="T2" fmla="*/ 4 w 5"/>
                <a:gd name="T3" fmla="*/ 2 h 11"/>
                <a:gd name="T4" fmla="*/ 3 w 5"/>
                <a:gd name="T5" fmla="*/ 3 h 11"/>
                <a:gd name="T6" fmla="*/ 3 w 5"/>
                <a:gd name="T7" fmla="*/ 5 h 11"/>
                <a:gd name="T8" fmla="*/ 4 w 5"/>
                <a:gd name="T9" fmla="*/ 9 h 11"/>
                <a:gd name="T10" fmla="*/ 2 w 5"/>
                <a:gd name="T11" fmla="*/ 10 h 11"/>
                <a:gd name="T12" fmla="*/ 2 w 5"/>
                <a:gd name="T13" fmla="*/ 10 h 11"/>
                <a:gd name="T14" fmla="*/ 0 w 5"/>
                <a:gd name="T15" fmla="*/ 9 h 11"/>
                <a:gd name="T16" fmla="*/ 1 w 5"/>
                <a:gd name="T17" fmla="*/ 5 h 11"/>
                <a:gd name="T18" fmla="*/ 1 w 5"/>
                <a:gd name="T19" fmla="*/ 3 h 11"/>
                <a:gd name="T20" fmla="*/ 0 w 5"/>
                <a:gd name="T21" fmla="*/ 2 h 11"/>
                <a:gd name="T22" fmla="*/ 1 w 5"/>
                <a:gd name="T23" fmla="*/ 0 h 11"/>
                <a:gd name="T24" fmla="*/ 2 w 5"/>
                <a:gd name="T25" fmla="*/ 0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 h="11">
                  <a:moveTo>
                    <a:pt x="2" y="0"/>
                  </a:moveTo>
                  <a:cubicBezTo>
                    <a:pt x="2" y="0"/>
                    <a:pt x="3" y="1"/>
                    <a:pt x="4" y="2"/>
                  </a:cubicBezTo>
                  <a:cubicBezTo>
                    <a:pt x="4" y="2"/>
                    <a:pt x="4" y="3"/>
                    <a:pt x="3" y="3"/>
                  </a:cubicBezTo>
                  <a:cubicBezTo>
                    <a:pt x="2" y="4"/>
                    <a:pt x="2" y="5"/>
                    <a:pt x="3" y="5"/>
                  </a:cubicBezTo>
                  <a:cubicBezTo>
                    <a:pt x="4" y="6"/>
                    <a:pt x="5" y="8"/>
                    <a:pt x="4" y="9"/>
                  </a:cubicBezTo>
                  <a:cubicBezTo>
                    <a:pt x="4" y="10"/>
                    <a:pt x="2" y="10"/>
                    <a:pt x="2" y="10"/>
                  </a:cubicBezTo>
                  <a:cubicBezTo>
                    <a:pt x="2" y="11"/>
                    <a:pt x="2" y="11"/>
                    <a:pt x="2" y="10"/>
                  </a:cubicBezTo>
                  <a:cubicBezTo>
                    <a:pt x="2" y="10"/>
                    <a:pt x="1" y="10"/>
                    <a:pt x="0" y="9"/>
                  </a:cubicBezTo>
                  <a:cubicBezTo>
                    <a:pt x="0" y="8"/>
                    <a:pt x="0" y="7"/>
                    <a:pt x="1" y="5"/>
                  </a:cubicBezTo>
                  <a:cubicBezTo>
                    <a:pt x="1" y="5"/>
                    <a:pt x="1" y="4"/>
                    <a:pt x="1" y="3"/>
                  </a:cubicBezTo>
                  <a:cubicBezTo>
                    <a:pt x="0" y="3"/>
                    <a:pt x="0" y="2"/>
                    <a:pt x="0" y="2"/>
                  </a:cubicBezTo>
                  <a:cubicBezTo>
                    <a:pt x="0" y="1"/>
                    <a:pt x="1" y="0"/>
                    <a:pt x="1" y="0"/>
                  </a:cubicBezTo>
                  <a:cubicBezTo>
                    <a:pt x="2" y="0"/>
                    <a:pt x="2" y="0"/>
                    <a:pt x="2" y="0"/>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114" name="Freeform 176"/>
            <p:cNvSpPr/>
            <p:nvPr/>
          </p:nvSpPr>
          <p:spPr bwMode="auto">
            <a:xfrm>
              <a:off x="3874" y="1836"/>
              <a:ext cx="23" cy="50"/>
            </a:xfrm>
            <a:custGeom>
              <a:avLst/>
              <a:gdLst>
                <a:gd name="T0" fmla="*/ 2 w 5"/>
                <a:gd name="T1" fmla="*/ 0 h 11"/>
                <a:gd name="T2" fmla="*/ 4 w 5"/>
                <a:gd name="T3" fmla="*/ 2 h 11"/>
                <a:gd name="T4" fmla="*/ 3 w 5"/>
                <a:gd name="T5" fmla="*/ 3 h 11"/>
                <a:gd name="T6" fmla="*/ 3 w 5"/>
                <a:gd name="T7" fmla="*/ 5 h 11"/>
                <a:gd name="T8" fmla="*/ 4 w 5"/>
                <a:gd name="T9" fmla="*/ 9 h 11"/>
                <a:gd name="T10" fmla="*/ 3 w 5"/>
                <a:gd name="T11" fmla="*/ 11 h 11"/>
                <a:gd name="T12" fmla="*/ 3 w 5"/>
                <a:gd name="T13" fmla="*/ 11 h 11"/>
                <a:gd name="T14" fmla="*/ 1 w 5"/>
                <a:gd name="T15" fmla="*/ 9 h 11"/>
                <a:gd name="T16" fmla="*/ 1 w 5"/>
                <a:gd name="T17" fmla="*/ 6 h 11"/>
                <a:gd name="T18" fmla="*/ 1 w 5"/>
                <a:gd name="T19" fmla="*/ 4 h 11"/>
                <a:gd name="T20" fmla="*/ 0 w 5"/>
                <a:gd name="T21" fmla="*/ 2 h 11"/>
                <a:gd name="T22" fmla="*/ 2 w 5"/>
                <a:gd name="T23" fmla="*/ 0 h 11"/>
                <a:gd name="T24" fmla="*/ 2 w 5"/>
                <a:gd name="T25" fmla="*/ 0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 h="11">
                  <a:moveTo>
                    <a:pt x="2" y="0"/>
                  </a:moveTo>
                  <a:cubicBezTo>
                    <a:pt x="2" y="0"/>
                    <a:pt x="3" y="1"/>
                    <a:pt x="4" y="2"/>
                  </a:cubicBezTo>
                  <a:cubicBezTo>
                    <a:pt x="4" y="2"/>
                    <a:pt x="4" y="3"/>
                    <a:pt x="3" y="3"/>
                  </a:cubicBezTo>
                  <a:cubicBezTo>
                    <a:pt x="3" y="4"/>
                    <a:pt x="3" y="5"/>
                    <a:pt x="3" y="5"/>
                  </a:cubicBezTo>
                  <a:cubicBezTo>
                    <a:pt x="5" y="7"/>
                    <a:pt x="5" y="8"/>
                    <a:pt x="4" y="9"/>
                  </a:cubicBezTo>
                  <a:cubicBezTo>
                    <a:pt x="4" y="10"/>
                    <a:pt x="3" y="11"/>
                    <a:pt x="3" y="11"/>
                  </a:cubicBezTo>
                  <a:cubicBezTo>
                    <a:pt x="3" y="11"/>
                    <a:pt x="3" y="11"/>
                    <a:pt x="3" y="11"/>
                  </a:cubicBezTo>
                  <a:cubicBezTo>
                    <a:pt x="3" y="11"/>
                    <a:pt x="1" y="10"/>
                    <a:pt x="1" y="9"/>
                  </a:cubicBezTo>
                  <a:cubicBezTo>
                    <a:pt x="0" y="8"/>
                    <a:pt x="0" y="7"/>
                    <a:pt x="1" y="6"/>
                  </a:cubicBezTo>
                  <a:cubicBezTo>
                    <a:pt x="2" y="5"/>
                    <a:pt x="2" y="4"/>
                    <a:pt x="1" y="4"/>
                  </a:cubicBezTo>
                  <a:cubicBezTo>
                    <a:pt x="0" y="3"/>
                    <a:pt x="0" y="2"/>
                    <a:pt x="0" y="2"/>
                  </a:cubicBezTo>
                  <a:cubicBezTo>
                    <a:pt x="0" y="1"/>
                    <a:pt x="2" y="0"/>
                    <a:pt x="2" y="0"/>
                  </a:cubicBezTo>
                  <a:cubicBezTo>
                    <a:pt x="2" y="0"/>
                    <a:pt x="2" y="0"/>
                    <a:pt x="2" y="0"/>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115" name="Freeform 177"/>
            <p:cNvSpPr/>
            <p:nvPr/>
          </p:nvSpPr>
          <p:spPr bwMode="auto">
            <a:xfrm>
              <a:off x="3897" y="2058"/>
              <a:ext cx="264" cy="40"/>
            </a:xfrm>
            <a:custGeom>
              <a:avLst/>
              <a:gdLst>
                <a:gd name="T0" fmla="*/ 0 w 58"/>
                <a:gd name="T1" fmla="*/ 3 h 9"/>
                <a:gd name="T2" fmla="*/ 3 w 58"/>
                <a:gd name="T3" fmla="*/ 4 h 9"/>
                <a:gd name="T4" fmla="*/ 9 w 58"/>
                <a:gd name="T5" fmla="*/ 5 h 9"/>
                <a:gd name="T6" fmla="*/ 19 w 58"/>
                <a:gd name="T7" fmla="*/ 6 h 9"/>
                <a:gd name="T8" fmla="*/ 29 w 58"/>
                <a:gd name="T9" fmla="*/ 6 h 9"/>
                <a:gd name="T10" fmla="*/ 40 w 58"/>
                <a:gd name="T11" fmla="*/ 5 h 9"/>
                <a:gd name="T12" fmla="*/ 49 w 58"/>
                <a:gd name="T13" fmla="*/ 3 h 9"/>
                <a:gd name="T14" fmla="*/ 53 w 58"/>
                <a:gd name="T15" fmla="*/ 2 h 9"/>
                <a:gd name="T16" fmla="*/ 55 w 58"/>
                <a:gd name="T17" fmla="*/ 1 h 9"/>
                <a:gd name="T18" fmla="*/ 58 w 58"/>
                <a:gd name="T19" fmla="*/ 0 h 9"/>
                <a:gd name="T20" fmla="*/ 55 w 58"/>
                <a:gd name="T21" fmla="*/ 2 h 9"/>
                <a:gd name="T22" fmla="*/ 50 w 58"/>
                <a:gd name="T23" fmla="*/ 5 h 9"/>
                <a:gd name="T24" fmla="*/ 40 w 58"/>
                <a:gd name="T25" fmla="*/ 8 h 9"/>
                <a:gd name="T26" fmla="*/ 29 w 58"/>
                <a:gd name="T27" fmla="*/ 9 h 9"/>
                <a:gd name="T28" fmla="*/ 9 w 58"/>
                <a:gd name="T29" fmla="*/ 7 h 9"/>
                <a:gd name="T30" fmla="*/ 3 w 58"/>
                <a:gd name="T31" fmla="*/ 4 h 9"/>
                <a:gd name="T32" fmla="*/ 0 w 58"/>
                <a:gd name="T33" fmla="*/ 3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8" h="9">
                  <a:moveTo>
                    <a:pt x="0" y="3"/>
                  </a:moveTo>
                  <a:cubicBezTo>
                    <a:pt x="0" y="3"/>
                    <a:pt x="1" y="3"/>
                    <a:pt x="3" y="4"/>
                  </a:cubicBezTo>
                  <a:cubicBezTo>
                    <a:pt x="4" y="4"/>
                    <a:pt x="7" y="4"/>
                    <a:pt x="9" y="5"/>
                  </a:cubicBezTo>
                  <a:cubicBezTo>
                    <a:pt x="12" y="5"/>
                    <a:pt x="15" y="5"/>
                    <a:pt x="19" y="6"/>
                  </a:cubicBezTo>
                  <a:cubicBezTo>
                    <a:pt x="22" y="6"/>
                    <a:pt x="26" y="6"/>
                    <a:pt x="29" y="6"/>
                  </a:cubicBezTo>
                  <a:cubicBezTo>
                    <a:pt x="33" y="6"/>
                    <a:pt x="37" y="6"/>
                    <a:pt x="40" y="5"/>
                  </a:cubicBezTo>
                  <a:cubicBezTo>
                    <a:pt x="43" y="5"/>
                    <a:pt x="46" y="4"/>
                    <a:pt x="49" y="3"/>
                  </a:cubicBezTo>
                  <a:cubicBezTo>
                    <a:pt x="50" y="3"/>
                    <a:pt x="52" y="3"/>
                    <a:pt x="53" y="2"/>
                  </a:cubicBezTo>
                  <a:cubicBezTo>
                    <a:pt x="54" y="2"/>
                    <a:pt x="54" y="2"/>
                    <a:pt x="55" y="1"/>
                  </a:cubicBezTo>
                  <a:cubicBezTo>
                    <a:pt x="57" y="1"/>
                    <a:pt x="58" y="0"/>
                    <a:pt x="58" y="0"/>
                  </a:cubicBezTo>
                  <a:cubicBezTo>
                    <a:pt x="58" y="0"/>
                    <a:pt x="57" y="1"/>
                    <a:pt x="55" y="2"/>
                  </a:cubicBezTo>
                  <a:cubicBezTo>
                    <a:pt x="54" y="3"/>
                    <a:pt x="52" y="4"/>
                    <a:pt x="50" y="5"/>
                  </a:cubicBezTo>
                  <a:cubicBezTo>
                    <a:pt x="47" y="6"/>
                    <a:pt x="44" y="7"/>
                    <a:pt x="40" y="8"/>
                  </a:cubicBezTo>
                  <a:cubicBezTo>
                    <a:pt x="37" y="8"/>
                    <a:pt x="33" y="9"/>
                    <a:pt x="29" y="9"/>
                  </a:cubicBezTo>
                  <a:cubicBezTo>
                    <a:pt x="22" y="9"/>
                    <a:pt x="14" y="8"/>
                    <a:pt x="9" y="7"/>
                  </a:cubicBezTo>
                  <a:cubicBezTo>
                    <a:pt x="6" y="6"/>
                    <a:pt x="4" y="5"/>
                    <a:pt x="3" y="4"/>
                  </a:cubicBezTo>
                  <a:cubicBezTo>
                    <a:pt x="1" y="4"/>
                    <a:pt x="0" y="3"/>
                    <a:pt x="0" y="3"/>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116" name="Freeform 178"/>
            <p:cNvSpPr/>
            <p:nvPr/>
          </p:nvSpPr>
          <p:spPr bwMode="auto">
            <a:xfrm>
              <a:off x="3651" y="2202"/>
              <a:ext cx="137" cy="32"/>
            </a:xfrm>
            <a:custGeom>
              <a:avLst/>
              <a:gdLst>
                <a:gd name="T0" fmla="*/ 0 w 30"/>
                <a:gd name="T1" fmla="*/ 3 h 7"/>
                <a:gd name="T2" fmla="*/ 4 w 30"/>
                <a:gd name="T3" fmla="*/ 7 h 7"/>
                <a:gd name="T4" fmla="*/ 3 w 30"/>
                <a:gd name="T5" fmla="*/ 4 h 7"/>
                <a:gd name="T6" fmla="*/ 5 w 30"/>
                <a:gd name="T7" fmla="*/ 6 h 7"/>
                <a:gd name="T8" fmla="*/ 4 w 30"/>
                <a:gd name="T9" fmla="*/ 3 h 7"/>
                <a:gd name="T10" fmla="*/ 7 w 30"/>
                <a:gd name="T11" fmla="*/ 7 h 7"/>
                <a:gd name="T12" fmla="*/ 6 w 30"/>
                <a:gd name="T13" fmla="*/ 3 h 7"/>
                <a:gd name="T14" fmla="*/ 6 w 30"/>
                <a:gd name="T15" fmla="*/ 3 h 7"/>
                <a:gd name="T16" fmla="*/ 8 w 30"/>
                <a:gd name="T17" fmla="*/ 5 h 7"/>
                <a:gd name="T18" fmla="*/ 8 w 30"/>
                <a:gd name="T19" fmla="*/ 3 h 7"/>
                <a:gd name="T20" fmla="*/ 10 w 30"/>
                <a:gd name="T21" fmla="*/ 5 h 7"/>
                <a:gd name="T22" fmla="*/ 9 w 30"/>
                <a:gd name="T23" fmla="*/ 3 h 7"/>
                <a:gd name="T24" fmla="*/ 12 w 30"/>
                <a:gd name="T25" fmla="*/ 6 h 7"/>
                <a:gd name="T26" fmla="*/ 11 w 30"/>
                <a:gd name="T27" fmla="*/ 2 h 7"/>
                <a:gd name="T28" fmla="*/ 11 w 30"/>
                <a:gd name="T29" fmla="*/ 2 h 7"/>
                <a:gd name="T30" fmla="*/ 13 w 30"/>
                <a:gd name="T31" fmla="*/ 5 h 7"/>
                <a:gd name="T32" fmla="*/ 13 w 30"/>
                <a:gd name="T33" fmla="*/ 3 h 7"/>
                <a:gd name="T34" fmla="*/ 16 w 30"/>
                <a:gd name="T35" fmla="*/ 7 h 7"/>
                <a:gd name="T36" fmla="*/ 14 w 30"/>
                <a:gd name="T37" fmla="*/ 3 h 7"/>
                <a:gd name="T38" fmla="*/ 18 w 30"/>
                <a:gd name="T39" fmla="*/ 6 h 7"/>
                <a:gd name="T40" fmla="*/ 17 w 30"/>
                <a:gd name="T41" fmla="*/ 4 h 7"/>
                <a:gd name="T42" fmla="*/ 20 w 30"/>
                <a:gd name="T43" fmla="*/ 7 h 7"/>
                <a:gd name="T44" fmla="*/ 18 w 30"/>
                <a:gd name="T45" fmla="*/ 3 h 7"/>
                <a:gd name="T46" fmla="*/ 20 w 30"/>
                <a:gd name="T47" fmla="*/ 5 h 7"/>
                <a:gd name="T48" fmla="*/ 19 w 30"/>
                <a:gd name="T49" fmla="*/ 2 h 7"/>
                <a:gd name="T50" fmla="*/ 21 w 30"/>
                <a:gd name="T51" fmla="*/ 4 h 7"/>
                <a:gd name="T52" fmla="*/ 21 w 30"/>
                <a:gd name="T53" fmla="*/ 2 h 7"/>
                <a:gd name="T54" fmla="*/ 25 w 30"/>
                <a:gd name="T55" fmla="*/ 4 h 7"/>
                <a:gd name="T56" fmla="*/ 24 w 30"/>
                <a:gd name="T57" fmla="*/ 2 h 7"/>
                <a:gd name="T58" fmla="*/ 26 w 30"/>
                <a:gd name="T59" fmla="*/ 4 h 7"/>
                <a:gd name="T60" fmla="*/ 26 w 30"/>
                <a:gd name="T61" fmla="*/ 2 h 7"/>
                <a:gd name="T62" fmla="*/ 27 w 30"/>
                <a:gd name="T63" fmla="*/ 0 h 7"/>
                <a:gd name="T64" fmla="*/ 30 w 30"/>
                <a:gd name="T65" fmla="*/ 3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0" h="7">
                  <a:moveTo>
                    <a:pt x="0" y="3"/>
                  </a:moveTo>
                  <a:cubicBezTo>
                    <a:pt x="2" y="5"/>
                    <a:pt x="3" y="6"/>
                    <a:pt x="4" y="7"/>
                  </a:cubicBezTo>
                  <a:cubicBezTo>
                    <a:pt x="4" y="6"/>
                    <a:pt x="3" y="5"/>
                    <a:pt x="3" y="4"/>
                  </a:cubicBezTo>
                  <a:cubicBezTo>
                    <a:pt x="3" y="4"/>
                    <a:pt x="5" y="6"/>
                    <a:pt x="5" y="6"/>
                  </a:cubicBezTo>
                  <a:cubicBezTo>
                    <a:pt x="5" y="5"/>
                    <a:pt x="4" y="4"/>
                    <a:pt x="4" y="3"/>
                  </a:cubicBezTo>
                  <a:cubicBezTo>
                    <a:pt x="5" y="4"/>
                    <a:pt x="6" y="5"/>
                    <a:pt x="7" y="7"/>
                  </a:cubicBezTo>
                  <a:cubicBezTo>
                    <a:pt x="7" y="5"/>
                    <a:pt x="6" y="4"/>
                    <a:pt x="6" y="3"/>
                  </a:cubicBezTo>
                  <a:cubicBezTo>
                    <a:pt x="6" y="2"/>
                    <a:pt x="6" y="2"/>
                    <a:pt x="6" y="3"/>
                  </a:cubicBezTo>
                  <a:cubicBezTo>
                    <a:pt x="7" y="3"/>
                    <a:pt x="7" y="4"/>
                    <a:pt x="8" y="5"/>
                  </a:cubicBezTo>
                  <a:cubicBezTo>
                    <a:pt x="9" y="5"/>
                    <a:pt x="8" y="3"/>
                    <a:pt x="8" y="3"/>
                  </a:cubicBezTo>
                  <a:cubicBezTo>
                    <a:pt x="8" y="3"/>
                    <a:pt x="9" y="4"/>
                    <a:pt x="10" y="5"/>
                  </a:cubicBezTo>
                  <a:cubicBezTo>
                    <a:pt x="10" y="4"/>
                    <a:pt x="10" y="3"/>
                    <a:pt x="9" y="3"/>
                  </a:cubicBezTo>
                  <a:cubicBezTo>
                    <a:pt x="11" y="3"/>
                    <a:pt x="11" y="5"/>
                    <a:pt x="12" y="6"/>
                  </a:cubicBezTo>
                  <a:cubicBezTo>
                    <a:pt x="12" y="5"/>
                    <a:pt x="11" y="3"/>
                    <a:pt x="11" y="2"/>
                  </a:cubicBezTo>
                  <a:cubicBezTo>
                    <a:pt x="11" y="2"/>
                    <a:pt x="11" y="2"/>
                    <a:pt x="11" y="2"/>
                  </a:cubicBezTo>
                  <a:cubicBezTo>
                    <a:pt x="12" y="3"/>
                    <a:pt x="12" y="4"/>
                    <a:pt x="13" y="5"/>
                  </a:cubicBezTo>
                  <a:cubicBezTo>
                    <a:pt x="14" y="4"/>
                    <a:pt x="13" y="3"/>
                    <a:pt x="13" y="3"/>
                  </a:cubicBezTo>
                  <a:cubicBezTo>
                    <a:pt x="14" y="4"/>
                    <a:pt x="15" y="5"/>
                    <a:pt x="16" y="7"/>
                  </a:cubicBezTo>
                  <a:cubicBezTo>
                    <a:pt x="16" y="5"/>
                    <a:pt x="15" y="4"/>
                    <a:pt x="14" y="3"/>
                  </a:cubicBezTo>
                  <a:cubicBezTo>
                    <a:pt x="16" y="4"/>
                    <a:pt x="16" y="5"/>
                    <a:pt x="18" y="6"/>
                  </a:cubicBezTo>
                  <a:cubicBezTo>
                    <a:pt x="18" y="5"/>
                    <a:pt x="17" y="4"/>
                    <a:pt x="17" y="4"/>
                  </a:cubicBezTo>
                  <a:cubicBezTo>
                    <a:pt x="18" y="4"/>
                    <a:pt x="19" y="6"/>
                    <a:pt x="20" y="7"/>
                  </a:cubicBezTo>
                  <a:cubicBezTo>
                    <a:pt x="19" y="5"/>
                    <a:pt x="18" y="4"/>
                    <a:pt x="18" y="3"/>
                  </a:cubicBezTo>
                  <a:cubicBezTo>
                    <a:pt x="19" y="3"/>
                    <a:pt x="19" y="5"/>
                    <a:pt x="20" y="5"/>
                  </a:cubicBezTo>
                  <a:cubicBezTo>
                    <a:pt x="20" y="4"/>
                    <a:pt x="20" y="3"/>
                    <a:pt x="19" y="2"/>
                  </a:cubicBezTo>
                  <a:cubicBezTo>
                    <a:pt x="20" y="2"/>
                    <a:pt x="20" y="4"/>
                    <a:pt x="21" y="4"/>
                  </a:cubicBezTo>
                  <a:cubicBezTo>
                    <a:pt x="21" y="3"/>
                    <a:pt x="20" y="0"/>
                    <a:pt x="21" y="2"/>
                  </a:cubicBezTo>
                  <a:cubicBezTo>
                    <a:pt x="22" y="3"/>
                    <a:pt x="23" y="3"/>
                    <a:pt x="25" y="4"/>
                  </a:cubicBezTo>
                  <a:cubicBezTo>
                    <a:pt x="25" y="4"/>
                    <a:pt x="25" y="2"/>
                    <a:pt x="24" y="2"/>
                  </a:cubicBezTo>
                  <a:cubicBezTo>
                    <a:pt x="24" y="2"/>
                    <a:pt x="27" y="4"/>
                    <a:pt x="26" y="4"/>
                  </a:cubicBezTo>
                  <a:cubicBezTo>
                    <a:pt x="26" y="4"/>
                    <a:pt x="26" y="2"/>
                    <a:pt x="26" y="2"/>
                  </a:cubicBezTo>
                  <a:cubicBezTo>
                    <a:pt x="26" y="2"/>
                    <a:pt x="27" y="2"/>
                    <a:pt x="27" y="0"/>
                  </a:cubicBezTo>
                  <a:cubicBezTo>
                    <a:pt x="28" y="1"/>
                    <a:pt x="29" y="3"/>
                    <a:pt x="30" y="3"/>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117" name="Freeform 179"/>
            <p:cNvSpPr/>
            <p:nvPr/>
          </p:nvSpPr>
          <p:spPr bwMode="auto">
            <a:xfrm>
              <a:off x="4265" y="2193"/>
              <a:ext cx="141" cy="45"/>
            </a:xfrm>
            <a:custGeom>
              <a:avLst/>
              <a:gdLst>
                <a:gd name="T0" fmla="*/ 0 w 31"/>
                <a:gd name="T1" fmla="*/ 2 h 10"/>
                <a:gd name="T2" fmla="*/ 5 w 31"/>
                <a:gd name="T3" fmla="*/ 6 h 10"/>
                <a:gd name="T4" fmla="*/ 2 w 31"/>
                <a:gd name="T5" fmla="*/ 1 h 10"/>
                <a:gd name="T6" fmla="*/ 6 w 31"/>
                <a:gd name="T7" fmla="*/ 5 h 10"/>
                <a:gd name="T8" fmla="*/ 3 w 31"/>
                <a:gd name="T9" fmla="*/ 0 h 10"/>
                <a:gd name="T10" fmla="*/ 8 w 31"/>
                <a:gd name="T11" fmla="*/ 4 h 10"/>
                <a:gd name="T12" fmla="*/ 7 w 31"/>
                <a:gd name="T13" fmla="*/ 1 h 10"/>
                <a:gd name="T14" fmla="*/ 11 w 31"/>
                <a:gd name="T15" fmla="*/ 6 h 10"/>
                <a:gd name="T16" fmla="*/ 10 w 31"/>
                <a:gd name="T17" fmla="*/ 3 h 10"/>
                <a:gd name="T18" fmla="*/ 15 w 31"/>
                <a:gd name="T19" fmla="*/ 7 h 10"/>
                <a:gd name="T20" fmla="*/ 13 w 31"/>
                <a:gd name="T21" fmla="*/ 4 h 10"/>
                <a:gd name="T22" fmla="*/ 16 w 31"/>
                <a:gd name="T23" fmla="*/ 7 h 10"/>
                <a:gd name="T24" fmla="*/ 15 w 31"/>
                <a:gd name="T25" fmla="*/ 5 h 10"/>
                <a:gd name="T26" fmla="*/ 19 w 31"/>
                <a:gd name="T27" fmla="*/ 8 h 10"/>
                <a:gd name="T28" fmla="*/ 17 w 31"/>
                <a:gd name="T29" fmla="*/ 5 h 10"/>
                <a:gd name="T30" fmla="*/ 21 w 31"/>
                <a:gd name="T31" fmla="*/ 9 h 10"/>
                <a:gd name="T32" fmla="*/ 19 w 31"/>
                <a:gd name="T33" fmla="*/ 6 h 10"/>
                <a:gd name="T34" fmla="*/ 22 w 31"/>
                <a:gd name="T35" fmla="*/ 9 h 10"/>
                <a:gd name="T36" fmla="*/ 21 w 31"/>
                <a:gd name="T37" fmla="*/ 6 h 10"/>
                <a:gd name="T38" fmla="*/ 22 w 31"/>
                <a:gd name="T39" fmla="*/ 7 h 10"/>
                <a:gd name="T40" fmla="*/ 24 w 31"/>
                <a:gd name="T41" fmla="*/ 9 h 10"/>
                <a:gd name="T42" fmla="*/ 24 w 31"/>
                <a:gd name="T43" fmla="*/ 8 h 10"/>
                <a:gd name="T44" fmla="*/ 25 w 31"/>
                <a:gd name="T45" fmla="*/ 10 h 10"/>
                <a:gd name="T46" fmla="*/ 26 w 31"/>
                <a:gd name="T47" fmla="*/ 9 h 10"/>
                <a:gd name="T48" fmla="*/ 25 w 31"/>
                <a:gd name="T49" fmla="*/ 7 h 10"/>
                <a:gd name="T50" fmla="*/ 28 w 31"/>
                <a:gd name="T51" fmla="*/ 8 h 10"/>
                <a:gd name="T52" fmla="*/ 27 w 31"/>
                <a:gd name="T53" fmla="*/ 6 h 10"/>
                <a:gd name="T54" fmla="*/ 30 w 31"/>
                <a:gd name="T55" fmla="*/ 9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1" h="10">
                  <a:moveTo>
                    <a:pt x="0" y="2"/>
                  </a:moveTo>
                  <a:cubicBezTo>
                    <a:pt x="2" y="3"/>
                    <a:pt x="4" y="4"/>
                    <a:pt x="5" y="6"/>
                  </a:cubicBezTo>
                  <a:cubicBezTo>
                    <a:pt x="5" y="4"/>
                    <a:pt x="4" y="3"/>
                    <a:pt x="2" y="1"/>
                  </a:cubicBezTo>
                  <a:cubicBezTo>
                    <a:pt x="3" y="2"/>
                    <a:pt x="5" y="4"/>
                    <a:pt x="6" y="5"/>
                  </a:cubicBezTo>
                  <a:cubicBezTo>
                    <a:pt x="5" y="4"/>
                    <a:pt x="4" y="2"/>
                    <a:pt x="3" y="0"/>
                  </a:cubicBezTo>
                  <a:cubicBezTo>
                    <a:pt x="5" y="1"/>
                    <a:pt x="6" y="3"/>
                    <a:pt x="8" y="4"/>
                  </a:cubicBezTo>
                  <a:cubicBezTo>
                    <a:pt x="8" y="4"/>
                    <a:pt x="6" y="1"/>
                    <a:pt x="7" y="1"/>
                  </a:cubicBezTo>
                  <a:cubicBezTo>
                    <a:pt x="7" y="2"/>
                    <a:pt x="10" y="5"/>
                    <a:pt x="11" y="6"/>
                  </a:cubicBezTo>
                  <a:cubicBezTo>
                    <a:pt x="12" y="4"/>
                    <a:pt x="10" y="4"/>
                    <a:pt x="10" y="3"/>
                  </a:cubicBezTo>
                  <a:cubicBezTo>
                    <a:pt x="11" y="4"/>
                    <a:pt x="13" y="6"/>
                    <a:pt x="15" y="7"/>
                  </a:cubicBezTo>
                  <a:cubicBezTo>
                    <a:pt x="15" y="6"/>
                    <a:pt x="13" y="4"/>
                    <a:pt x="13" y="4"/>
                  </a:cubicBezTo>
                  <a:cubicBezTo>
                    <a:pt x="14" y="5"/>
                    <a:pt x="15" y="6"/>
                    <a:pt x="16" y="7"/>
                  </a:cubicBezTo>
                  <a:cubicBezTo>
                    <a:pt x="17" y="6"/>
                    <a:pt x="15" y="6"/>
                    <a:pt x="15" y="5"/>
                  </a:cubicBezTo>
                  <a:cubicBezTo>
                    <a:pt x="16" y="6"/>
                    <a:pt x="18" y="7"/>
                    <a:pt x="19" y="8"/>
                  </a:cubicBezTo>
                  <a:cubicBezTo>
                    <a:pt x="19" y="7"/>
                    <a:pt x="17" y="4"/>
                    <a:pt x="17" y="5"/>
                  </a:cubicBezTo>
                  <a:cubicBezTo>
                    <a:pt x="19" y="6"/>
                    <a:pt x="20" y="8"/>
                    <a:pt x="21" y="9"/>
                  </a:cubicBezTo>
                  <a:cubicBezTo>
                    <a:pt x="21" y="8"/>
                    <a:pt x="20" y="7"/>
                    <a:pt x="19" y="6"/>
                  </a:cubicBezTo>
                  <a:cubicBezTo>
                    <a:pt x="20" y="7"/>
                    <a:pt x="21" y="8"/>
                    <a:pt x="22" y="9"/>
                  </a:cubicBezTo>
                  <a:cubicBezTo>
                    <a:pt x="22" y="9"/>
                    <a:pt x="21" y="7"/>
                    <a:pt x="21" y="6"/>
                  </a:cubicBezTo>
                  <a:cubicBezTo>
                    <a:pt x="23" y="9"/>
                    <a:pt x="21" y="8"/>
                    <a:pt x="22" y="7"/>
                  </a:cubicBezTo>
                  <a:cubicBezTo>
                    <a:pt x="22" y="8"/>
                    <a:pt x="23" y="9"/>
                    <a:pt x="24" y="9"/>
                  </a:cubicBezTo>
                  <a:cubicBezTo>
                    <a:pt x="24" y="9"/>
                    <a:pt x="24" y="9"/>
                    <a:pt x="24" y="8"/>
                  </a:cubicBezTo>
                  <a:cubicBezTo>
                    <a:pt x="24" y="8"/>
                    <a:pt x="25" y="10"/>
                    <a:pt x="25" y="10"/>
                  </a:cubicBezTo>
                  <a:cubicBezTo>
                    <a:pt x="25" y="9"/>
                    <a:pt x="25" y="9"/>
                    <a:pt x="26" y="9"/>
                  </a:cubicBezTo>
                  <a:cubicBezTo>
                    <a:pt x="26" y="8"/>
                    <a:pt x="25" y="8"/>
                    <a:pt x="25" y="7"/>
                  </a:cubicBezTo>
                  <a:cubicBezTo>
                    <a:pt x="25" y="7"/>
                    <a:pt x="28" y="8"/>
                    <a:pt x="28" y="8"/>
                  </a:cubicBezTo>
                  <a:cubicBezTo>
                    <a:pt x="28" y="7"/>
                    <a:pt x="27" y="6"/>
                    <a:pt x="27" y="6"/>
                  </a:cubicBezTo>
                  <a:cubicBezTo>
                    <a:pt x="31" y="6"/>
                    <a:pt x="29" y="7"/>
                    <a:pt x="30" y="9"/>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118" name="Freeform 180"/>
            <p:cNvSpPr/>
            <p:nvPr/>
          </p:nvSpPr>
          <p:spPr bwMode="auto">
            <a:xfrm>
              <a:off x="4347" y="1945"/>
              <a:ext cx="78" cy="45"/>
            </a:xfrm>
            <a:custGeom>
              <a:avLst/>
              <a:gdLst>
                <a:gd name="T0" fmla="*/ 0 w 17"/>
                <a:gd name="T1" fmla="*/ 7 h 10"/>
                <a:gd name="T2" fmla="*/ 2 w 17"/>
                <a:gd name="T3" fmla="*/ 10 h 10"/>
                <a:gd name="T4" fmla="*/ 2 w 17"/>
                <a:gd name="T5" fmla="*/ 4 h 10"/>
                <a:gd name="T6" fmla="*/ 5 w 17"/>
                <a:gd name="T7" fmla="*/ 9 h 10"/>
                <a:gd name="T8" fmla="*/ 4 w 17"/>
                <a:gd name="T9" fmla="*/ 3 h 10"/>
                <a:gd name="T10" fmla="*/ 6 w 17"/>
                <a:gd name="T11" fmla="*/ 9 h 10"/>
                <a:gd name="T12" fmla="*/ 5 w 17"/>
                <a:gd name="T13" fmla="*/ 2 h 10"/>
                <a:gd name="T14" fmla="*/ 9 w 17"/>
                <a:gd name="T15" fmla="*/ 10 h 10"/>
                <a:gd name="T16" fmla="*/ 6 w 17"/>
                <a:gd name="T17" fmla="*/ 1 h 10"/>
                <a:gd name="T18" fmla="*/ 10 w 17"/>
                <a:gd name="T19" fmla="*/ 10 h 10"/>
                <a:gd name="T20" fmla="*/ 7 w 17"/>
                <a:gd name="T21" fmla="*/ 1 h 10"/>
                <a:gd name="T22" fmla="*/ 11 w 17"/>
                <a:gd name="T23" fmla="*/ 8 h 10"/>
                <a:gd name="T24" fmla="*/ 8 w 17"/>
                <a:gd name="T25" fmla="*/ 0 h 10"/>
                <a:gd name="T26" fmla="*/ 13 w 17"/>
                <a:gd name="T27" fmla="*/ 9 h 10"/>
                <a:gd name="T28" fmla="*/ 9 w 17"/>
                <a:gd name="T29" fmla="*/ 0 h 10"/>
                <a:gd name="T30" fmla="*/ 14 w 17"/>
                <a:gd name="T31" fmla="*/ 8 h 10"/>
                <a:gd name="T32" fmla="*/ 11 w 17"/>
                <a:gd name="T33" fmla="*/ 0 h 10"/>
                <a:gd name="T34" fmla="*/ 14 w 17"/>
                <a:gd name="T35" fmla="*/ 7 h 10"/>
                <a:gd name="T36" fmla="*/ 11 w 17"/>
                <a:gd name="T37" fmla="*/ 0 h 10"/>
                <a:gd name="T38" fmla="*/ 17 w 17"/>
                <a:gd name="T39" fmla="*/ 1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7" h="10">
                  <a:moveTo>
                    <a:pt x="0" y="7"/>
                  </a:moveTo>
                  <a:cubicBezTo>
                    <a:pt x="0" y="7"/>
                    <a:pt x="1" y="10"/>
                    <a:pt x="2" y="10"/>
                  </a:cubicBezTo>
                  <a:cubicBezTo>
                    <a:pt x="3" y="9"/>
                    <a:pt x="2" y="6"/>
                    <a:pt x="2" y="4"/>
                  </a:cubicBezTo>
                  <a:cubicBezTo>
                    <a:pt x="3" y="6"/>
                    <a:pt x="3" y="8"/>
                    <a:pt x="5" y="9"/>
                  </a:cubicBezTo>
                  <a:cubicBezTo>
                    <a:pt x="5" y="7"/>
                    <a:pt x="4" y="5"/>
                    <a:pt x="4" y="3"/>
                  </a:cubicBezTo>
                  <a:cubicBezTo>
                    <a:pt x="5" y="5"/>
                    <a:pt x="5" y="7"/>
                    <a:pt x="6" y="9"/>
                  </a:cubicBezTo>
                  <a:cubicBezTo>
                    <a:pt x="6" y="7"/>
                    <a:pt x="5" y="5"/>
                    <a:pt x="5" y="2"/>
                  </a:cubicBezTo>
                  <a:cubicBezTo>
                    <a:pt x="6" y="5"/>
                    <a:pt x="8" y="8"/>
                    <a:pt x="9" y="10"/>
                  </a:cubicBezTo>
                  <a:cubicBezTo>
                    <a:pt x="8" y="7"/>
                    <a:pt x="7" y="4"/>
                    <a:pt x="6" y="1"/>
                  </a:cubicBezTo>
                  <a:cubicBezTo>
                    <a:pt x="7" y="4"/>
                    <a:pt x="9" y="7"/>
                    <a:pt x="10" y="10"/>
                  </a:cubicBezTo>
                  <a:cubicBezTo>
                    <a:pt x="9" y="7"/>
                    <a:pt x="8" y="4"/>
                    <a:pt x="7" y="1"/>
                  </a:cubicBezTo>
                  <a:cubicBezTo>
                    <a:pt x="8" y="3"/>
                    <a:pt x="9" y="6"/>
                    <a:pt x="11" y="8"/>
                  </a:cubicBezTo>
                  <a:cubicBezTo>
                    <a:pt x="10" y="6"/>
                    <a:pt x="9" y="3"/>
                    <a:pt x="8" y="0"/>
                  </a:cubicBezTo>
                  <a:cubicBezTo>
                    <a:pt x="10" y="3"/>
                    <a:pt x="11" y="6"/>
                    <a:pt x="13" y="9"/>
                  </a:cubicBezTo>
                  <a:cubicBezTo>
                    <a:pt x="12" y="6"/>
                    <a:pt x="11" y="3"/>
                    <a:pt x="9" y="0"/>
                  </a:cubicBezTo>
                  <a:cubicBezTo>
                    <a:pt x="11" y="2"/>
                    <a:pt x="12" y="5"/>
                    <a:pt x="14" y="8"/>
                  </a:cubicBezTo>
                  <a:cubicBezTo>
                    <a:pt x="13" y="6"/>
                    <a:pt x="12" y="3"/>
                    <a:pt x="11" y="0"/>
                  </a:cubicBezTo>
                  <a:cubicBezTo>
                    <a:pt x="12" y="2"/>
                    <a:pt x="13" y="5"/>
                    <a:pt x="14" y="7"/>
                  </a:cubicBezTo>
                  <a:cubicBezTo>
                    <a:pt x="13" y="5"/>
                    <a:pt x="12" y="2"/>
                    <a:pt x="11" y="0"/>
                  </a:cubicBezTo>
                  <a:cubicBezTo>
                    <a:pt x="13" y="3"/>
                    <a:pt x="15" y="7"/>
                    <a:pt x="17" y="10"/>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119" name="Freeform 181"/>
            <p:cNvSpPr/>
            <p:nvPr/>
          </p:nvSpPr>
          <p:spPr bwMode="auto">
            <a:xfrm>
              <a:off x="3637" y="1936"/>
              <a:ext cx="78" cy="68"/>
            </a:xfrm>
            <a:custGeom>
              <a:avLst/>
              <a:gdLst>
                <a:gd name="T0" fmla="*/ 0 w 17"/>
                <a:gd name="T1" fmla="*/ 10 h 15"/>
                <a:gd name="T2" fmla="*/ 4 w 17"/>
                <a:gd name="T3" fmla="*/ 14 h 15"/>
                <a:gd name="T4" fmla="*/ 2 w 17"/>
                <a:gd name="T5" fmla="*/ 11 h 15"/>
                <a:gd name="T6" fmla="*/ 5 w 17"/>
                <a:gd name="T7" fmla="*/ 15 h 15"/>
                <a:gd name="T8" fmla="*/ 3 w 17"/>
                <a:gd name="T9" fmla="*/ 9 h 15"/>
                <a:gd name="T10" fmla="*/ 6 w 17"/>
                <a:gd name="T11" fmla="*/ 13 h 15"/>
                <a:gd name="T12" fmla="*/ 1 w 17"/>
                <a:gd name="T13" fmla="*/ 6 h 15"/>
                <a:gd name="T14" fmla="*/ 7 w 17"/>
                <a:gd name="T15" fmla="*/ 12 h 15"/>
                <a:gd name="T16" fmla="*/ 0 w 17"/>
                <a:gd name="T17" fmla="*/ 2 h 15"/>
                <a:gd name="T18" fmla="*/ 9 w 17"/>
                <a:gd name="T19" fmla="*/ 12 h 15"/>
                <a:gd name="T20" fmla="*/ 3 w 17"/>
                <a:gd name="T21" fmla="*/ 3 h 15"/>
                <a:gd name="T22" fmla="*/ 10 w 17"/>
                <a:gd name="T23" fmla="*/ 12 h 15"/>
                <a:gd name="T24" fmla="*/ 6 w 17"/>
                <a:gd name="T25" fmla="*/ 4 h 15"/>
                <a:gd name="T26" fmla="*/ 12 w 17"/>
                <a:gd name="T27" fmla="*/ 12 h 15"/>
                <a:gd name="T28" fmla="*/ 7 w 17"/>
                <a:gd name="T29" fmla="*/ 4 h 15"/>
                <a:gd name="T30" fmla="*/ 13 w 17"/>
                <a:gd name="T31" fmla="*/ 11 h 15"/>
                <a:gd name="T32" fmla="*/ 7 w 17"/>
                <a:gd name="T33" fmla="*/ 2 h 15"/>
                <a:gd name="T34" fmla="*/ 13 w 17"/>
                <a:gd name="T35" fmla="*/ 8 h 15"/>
                <a:gd name="T36" fmla="*/ 8 w 17"/>
                <a:gd name="T37" fmla="*/ 1 h 15"/>
                <a:gd name="T38" fmla="*/ 7 w 17"/>
                <a:gd name="T39" fmla="*/ 0 h 15"/>
                <a:gd name="T40" fmla="*/ 17 w 17"/>
                <a:gd name="T41" fmla="*/ 13 h 15"/>
                <a:gd name="T42" fmla="*/ 14 w 17"/>
                <a:gd name="T43" fmla="*/ 1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7" h="15">
                  <a:moveTo>
                    <a:pt x="0" y="10"/>
                  </a:moveTo>
                  <a:cubicBezTo>
                    <a:pt x="1" y="11"/>
                    <a:pt x="3" y="12"/>
                    <a:pt x="4" y="14"/>
                  </a:cubicBezTo>
                  <a:cubicBezTo>
                    <a:pt x="4" y="12"/>
                    <a:pt x="3" y="12"/>
                    <a:pt x="2" y="11"/>
                  </a:cubicBezTo>
                  <a:cubicBezTo>
                    <a:pt x="3" y="11"/>
                    <a:pt x="5" y="13"/>
                    <a:pt x="5" y="15"/>
                  </a:cubicBezTo>
                  <a:cubicBezTo>
                    <a:pt x="5" y="12"/>
                    <a:pt x="4" y="11"/>
                    <a:pt x="3" y="9"/>
                  </a:cubicBezTo>
                  <a:cubicBezTo>
                    <a:pt x="4" y="10"/>
                    <a:pt x="5" y="12"/>
                    <a:pt x="6" y="13"/>
                  </a:cubicBezTo>
                  <a:cubicBezTo>
                    <a:pt x="4" y="11"/>
                    <a:pt x="2" y="8"/>
                    <a:pt x="1" y="6"/>
                  </a:cubicBezTo>
                  <a:cubicBezTo>
                    <a:pt x="2" y="8"/>
                    <a:pt x="5" y="10"/>
                    <a:pt x="7" y="12"/>
                  </a:cubicBezTo>
                  <a:cubicBezTo>
                    <a:pt x="5" y="9"/>
                    <a:pt x="2" y="6"/>
                    <a:pt x="0" y="2"/>
                  </a:cubicBezTo>
                  <a:cubicBezTo>
                    <a:pt x="3" y="6"/>
                    <a:pt x="6" y="9"/>
                    <a:pt x="9" y="12"/>
                  </a:cubicBezTo>
                  <a:cubicBezTo>
                    <a:pt x="7" y="9"/>
                    <a:pt x="5" y="6"/>
                    <a:pt x="3" y="3"/>
                  </a:cubicBezTo>
                  <a:cubicBezTo>
                    <a:pt x="5" y="6"/>
                    <a:pt x="8" y="9"/>
                    <a:pt x="10" y="12"/>
                  </a:cubicBezTo>
                  <a:cubicBezTo>
                    <a:pt x="9" y="9"/>
                    <a:pt x="8" y="7"/>
                    <a:pt x="6" y="4"/>
                  </a:cubicBezTo>
                  <a:cubicBezTo>
                    <a:pt x="8" y="7"/>
                    <a:pt x="10" y="9"/>
                    <a:pt x="12" y="12"/>
                  </a:cubicBezTo>
                  <a:cubicBezTo>
                    <a:pt x="11" y="10"/>
                    <a:pt x="9" y="7"/>
                    <a:pt x="7" y="4"/>
                  </a:cubicBezTo>
                  <a:cubicBezTo>
                    <a:pt x="9" y="7"/>
                    <a:pt x="11" y="9"/>
                    <a:pt x="13" y="11"/>
                  </a:cubicBezTo>
                  <a:cubicBezTo>
                    <a:pt x="11" y="8"/>
                    <a:pt x="10" y="5"/>
                    <a:pt x="7" y="2"/>
                  </a:cubicBezTo>
                  <a:cubicBezTo>
                    <a:pt x="9" y="4"/>
                    <a:pt x="11" y="6"/>
                    <a:pt x="13" y="8"/>
                  </a:cubicBezTo>
                  <a:cubicBezTo>
                    <a:pt x="11" y="6"/>
                    <a:pt x="9" y="3"/>
                    <a:pt x="8" y="1"/>
                  </a:cubicBezTo>
                  <a:cubicBezTo>
                    <a:pt x="8" y="1"/>
                    <a:pt x="7" y="0"/>
                    <a:pt x="7" y="0"/>
                  </a:cubicBezTo>
                  <a:cubicBezTo>
                    <a:pt x="11" y="4"/>
                    <a:pt x="15" y="8"/>
                    <a:pt x="17" y="13"/>
                  </a:cubicBezTo>
                  <a:cubicBezTo>
                    <a:pt x="16" y="14"/>
                    <a:pt x="14" y="12"/>
                    <a:pt x="14" y="12"/>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120" name="Freeform 182"/>
            <p:cNvSpPr/>
            <p:nvPr/>
          </p:nvSpPr>
          <p:spPr bwMode="auto">
            <a:xfrm>
              <a:off x="3897" y="1091"/>
              <a:ext cx="282" cy="203"/>
            </a:xfrm>
            <a:custGeom>
              <a:avLst/>
              <a:gdLst>
                <a:gd name="T0" fmla="*/ 0 w 62"/>
                <a:gd name="T1" fmla="*/ 35 h 45"/>
                <a:gd name="T2" fmla="*/ 2 w 62"/>
                <a:gd name="T3" fmla="*/ 40 h 45"/>
                <a:gd name="T4" fmla="*/ 1 w 62"/>
                <a:gd name="T5" fmla="*/ 35 h 45"/>
                <a:gd name="T6" fmla="*/ 4 w 62"/>
                <a:gd name="T7" fmla="*/ 41 h 45"/>
                <a:gd name="T8" fmla="*/ 3 w 62"/>
                <a:gd name="T9" fmla="*/ 32 h 45"/>
                <a:gd name="T10" fmla="*/ 7 w 62"/>
                <a:gd name="T11" fmla="*/ 41 h 45"/>
                <a:gd name="T12" fmla="*/ 3 w 62"/>
                <a:gd name="T13" fmla="*/ 29 h 45"/>
                <a:gd name="T14" fmla="*/ 10 w 62"/>
                <a:gd name="T15" fmla="*/ 43 h 45"/>
                <a:gd name="T16" fmla="*/ 4 w 62"/>
                <a:gd name="T17" fmla="*/ 27 h 45"/>
                <a:gd name="T18" fmla="*/ 10 w 62"/>
                <a:gd name="T19" fmla="*/ 42 h 45"/>
                <a:gd name="T20" fmla="*/ 4 w 62"/>
                <a:gd name="T21" fmla="*/ 21 h 45"/>
                <a:gd name="T22" fmla="*/ 10 w 62"/>
                <a:gd name="T23" fmla="*/ 39 h 45"/>
                <a:gd name="T24" fmla="*/ 5 w 62"/>
                <a:gd name="T25" fmla="*/ 19 h 45"/>
                <a:gd name="T26" fmla="*/ 14 w 62"/>
                <a:gd name="T27" fmla="*/ 39 h 45"/>
                <a:gd name="T28" fmla="*/ 8 w 62"/>
                <a:gd name="T29" fmla="*/ 20 h 45"/>
                <a:gd name="T30" fmla="*/ 17 w 62"/>
                <a:gd name="T31" fmla="*/ 41 h 45"/>
                <a:gd name="T32" fmla="*/ 10 w 62"/>
                <a:gd name="T33" fmla="*/ 18 h 45"/>
                <a:gd name="T34" fmla="*/ 21 w 62"/>
                <a:gd name="T35" fmla="*/ 41 h 45"/>
                <a:gd name="T36" fmla="*/ 10 w 62"/>
                <a:gd name="T37" fmla="*/ 15 h 45"/>
                <a:gd name="T38" fmla="*/ 22 w 62"/>
                <a:gd name="T39" fmla="*/ 40 h 45"/>
                <a:gd name="T40" fmla="*/ 11 w 62"/>
                <a:gd name="T41" fmla="*/ 12 h 45"/>
                <a:gd name="T42" fmla="*/ 27 w 62"/>
                <a:gd name="T43" fmla="*/ 41 h 45"/>
                <a:gd name="T44" fmla="*/ 12 w 62"/>
                <a:gd name="T45" fmla="*/ 10 h 45"/>
                <a:gd name="T46" fmla="*/ 28 w 62"/>
                <a:gd name="T47" fmla="*/ 40 h 45"/>
                <a:gd name="T48" fmla="*/ 15 w 62"/>
                <a:gd name="T49" fmla="*/ 11 h 45"/>
                <a:gd name="T50" fmla="*/ 32 w 62"/>
                <a:gd name="T51" fmla="*/ 42 h 45"/>
                <a:gd name="T52" fmla="*/ 15 w 62"/>
                <a:gd name="T53" fmla="*/ 6 h 45"/>
                <a:gd name="T54" fmla="*/ 35 w 62"/>
                <a:gd name="T55" fmla="*/ 42 h 45"/>
                <a:gd name="T56" fmla="*/ 18 w 62"/>
                <a:gd name="T57" fmla="*/ 7 h 45"/>
                <a:gd name="T58" fmla="*/ 36 w 62"/>
                <a:gd name="T59" fmla="*/ 40 h 45"/>
                <a:gd name="T60" fmla="*/ 20 w 62"/>
                <a:gd name="T61" fmla="*/ 6 h 45"/>
                <a:gd name="T62" fmla="*/ 39 w 62"/>
                <a:gd name="T63" fmla="*/ 39 h 45"/>
                <a:gd name="T64" fmla="*/ 23 w 62"/>
                <a:gd name="T65" fmla="*/ 5 h 45"/>
                <a:gd name="T66" fmla="*/ 42 w 62"/>
                <a:gd name="T67" fmla="*/ 40 h 45"/>
                <a:gd name="T68" fmla="*/ 25 w 62"/>
                <a:gd name="T69" fmla="*/ 4 h 45"/>
                <a:gd name="T70" fmla="*/ 46 w 62"/>
                <a:gd name="T71" fmla="*/ 40 h 45"/>
                <a:gd name="T72" fmla="*/ 27 w 62"/>
                <a:gd name="T73" fmla="*/ 3 h 45"/>
                <a:gd name="T74" fmla="*/ 46 w 62"/>
                <a:gd name="T75" fmla="*/ 34 h 45"/>
                <a:gd name="T76" fmla="*/ 33 w 62"/>
                <a:gd name="T77" fmla="*/ 8 h 45"/>
                <a:gd name="T78" fmla="*/ 48 w 62"/>
                <a:gd name="T79" fmla="*/ 32 h 45"/>
                <a:gd name="T80" fmla="*/ 39 w 62"/>
                <a:gd name="T81" fmla="*/ 15 h 45"/>
                <a:gd name="T82" fmla="*/ 50 w 62"/>
                <a:gd name="T83" fmla="*/ 35 h 45"/>
                <a:gd name="T84" fmla="*/ 49 w 62"/>
                <a:gd name="T85" fmla="*/ 31 h 45"/>
                <a:gd name="T86" fmla="*/ 43 w 62"/>
                <a:gd name="T87" fmla="*/ 44 h 45"/>
                <a:gd name="T88" fmla="*/ 26 w 62"/>
                <a:gd name="T89" fmla="*/ 0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62" h="45">
                  <a:moveTo>
                    <a:pt x="0" y="35"/>
                  </a:moveTo>
                  <a:cubicBezTo>
                    <a:pt x="1" y="37"/>
                    <a:pt x="1" y="39"/>
                    <a:pt x="2" y="40"/>
                  </a:cubicBezTo>
                  <a:cubicBezTo>
                    <a:pt x="1" y="39"/>
                    <a:pt x="1" y="37"/>
                    <a:pt x="1" y="35"/>
                  </a:cubicBezTo>
                  <a:cubicBezTo>
                    <a:pt x="2" y="37"/>
                    <a:pt x="3" y="39"/>
                    <a:pt x="4" y="41"/>
                  </a:cubicBezTo>
                  <a:cubicBezTo>
                    <a:pt x="4" y="38"/>
                    <a:pt x="3" y="35"/>
                    <a:pt x="3" y="32"/>
                  </a:cubicBezTo>
                  <a:cubicBezTo>
                    <a:pt x="4" y="35"/>
                    <a:pt x="6" y="38"/>
                    <a:pt x="7" y="41"/>
                  </a:cubicBezTo>
                  <a:cubicBezTo>
                    <a:pt x="6" y="37"/>
                    <a:pt x="4" y="32"/>
                    <a:pt x="3" y="29"/>
                  </a:cubicBezTo>
                  <a:cubicBezTo>
                    <a:pt x="4" y="34"/>
                    <a:pt x="7" y="39"/>
                    <a:pt x="10" y="43"/>
                  </a:cubicBezTo>
                  <a:cubicBezTo>
                    <a:pt x="9" y="37"/>
                    <a:pt x="7" y="32"/>
                    <a:pt x="4" y="27"/>
                  </a:cubicBezTo>
                  <a:cubicBezTo>
                    <a:pt x="5" y="32"/>
                    <a:pt x="7" y="37"/>
                    <a:pt x="10" y="42"/>
                  </a:cubicBezTo>
                  <a:cubicBezTo>
                    <a:pt x="10" y="35"/>
                    <a:pt x="7" y="28"/>
                    <a:pt x="4" y="21"/>
                  </a:cubicBezTo>
                  <a:cubicBezTo>
                    <a:pt x="6" y="27"/>
                    <a:pt x="8" y="33"/>
                    <a:pt x="10" y="39"/>
                  </a:cubicBezTo>
                  <a:cubicBezTo>
                    <a:pt x="10" y="32"/>
                    <a:pt x="8" y="26"/>
                    <a:pt x="5" y="19"/>
                  </a:cubicBezTo>
                  <a:cubicBezTo>
                    <a:pt x="7" y="26"/>
                    <a:pt x="11" y="33"/>
                    <a:pt x="14" y="39"/>
                  </a:cubicBezTo>
                  <a:cubicBezTo>
                    <a:pt x="14" y="32"/>
                    <a:pt x="11" y="26"/>
                    <a:pt x="8" y="20"/>
                  </a:cubicBezTo>
                  <a:cubicBezTo>
                    <a:pt x="10" y="27"/>
                    <a:pt x="13" y="35"/>
                    <a:pt x="17" y="41"/>
                  </a:cubicBezTo>
                  <a:cubicBezTo>
                    <a:pt x="17" y="33"/>
                    <a:pt x="13" y="25"/>
                    <a:pt x="10" y="18"/>
                  </a:cubicBezTo>
                  <a:cubicBezTo>
                    <a:pt x="12" y="26"/>
                    <a:pt x="16" y="35"/>
                    <a:pt x="21" y="41"/>
                  </a:cubicBezTo>
                  <a:cubicBezTo>
                    <a:pt x="19" y="32"/>
                    <a:pt x="14" y="23"/>
                    <a:pt x="10" y="15"/>
                  </a:cubicBezTo>
                  <a:cubicBezTo>
                    <a:pt x="14" y="23"/>
                    <a:pt x="18" y="31"/>
                    <a:pt x="22" y="40"/>
                  </a:cubicBezTo>
                  <a:cubicBezTo>
                    <a:pt x="20" y="30"/>
                    <a:pt x="15" y="20"/>
                    <a:pt x="11" y="12"/>
                  </a:cubicBezTo>
                  <a:cubicBezTo>
                    <a:pt x="16" y="22"/>
                    <a:pt x="21" y="32"/>
                    <a:pt x="27" y="41"/>
                  </a:cubicBezTo>
                  <a:cubicBezTo>
                    <a:pt x="23" y="31"/>
                    <a:pt x="18" y="20"/>
                    <a:pt x="12" y="10"/>
                  </a:cubicBezTo>
                  <a:cubicBezTo>
                    <a:pt x="17" y="20"/>
                    <a:pt x="22" y="31"/>
                    <a:pt x="28" y="40"/>
                  </a:cubicBezTo>
                  <a:cubicBezTo>
                    <a:pt x="26" y="30"/>
                    <a:pt x="20" y="20"/>
                    <a:pt x="15" y="11"/>
                  </a:cubicBezTo>
                  <a:cubicBezTo>
                    <a:pt x="19" y="22"/>
                    <a:pt x="26" y="33"/>
                    <a:pt x="32" y="42"/>
                  </a:cubicBezTo>
                  <a:cubicBezTo>
                    <a:pt x="29" y="30"/>
                    <a:pt x="21" y="18"/>
                    <a:pt x="15" y="6"/>
                  </a:cubicBezTo>
                  <a:cubicBezTo>
                    <a:pt x="20" y="19"/>
                    <a:pt x="28" y="31"/>
                    <a:pt x="35" y="42"/>
                  </a:cubicBezTo>
                  <a:cubicBezTo>
                    <a:pt x="30" y="30"/>
                    <a:pt x="24" y="18"/>
                    <a:pt x="18" y="7"/>
                  </a:cubicBezTo>
                  <a:cubicBezTo>
                    <a:pt x="23" y="18"/>
                    <a:pt x="31" y="28"/>
                    <a:pt x="36" y="40"/>
                  </a:cubicBezTo>
                  <a:cubicBezTo>
                    <a:pt x="33" y="28"/>
                    <a:pt x="26" y="17"/>
                    <a:pt x="20" y="6"/>
                  </a:cubicBezTo>
                  <a:cubicBezTo>
                    <a:pt x="27" y="17"/>
                    <a:pt x="33" y="28"/>
                    <a:pt x="39" y="39"/>
                  </a:cubicBezTo>
                  <a:cubicBezTo>
                    <a:pt x="35" y="27"/>
                    <a:pt x="29" y="16"/>
                    <a:pt x="23" y="5"/>
                  </a:cubicBezTo>
                  <a:cubicBezTo>
                    <a:pt x="30" y="16"/>
                    <a:pt x="36" y="28"/>
                    <a:pt x="42" y="40"/>
                  </a:cubicBezTo>
                  <a:cubicBezTo>
                    <a:pt x="39" y="27"/>
                    <a:pt x="30" y="16"/>
                    <a:pt x="25" y="4"/>
                  </a:cubicBezTo>
                  <a:cubicBezTo>
                    <a:pt x="32" y="16"/>
                    <a:pt x="40" y="27"/>
                    <a:pt x="46" y="40"/>
                  </a:cubicBezTo>
                  <a:cubicBezTo>
                    <a:pt x="43" y="26"/>
                    <a:pt x="33" y="15"/>
                    <a:pt x="27" y="3"/>
                  </a:cubicBezTo>
                  <a:cubicBezTo>
                    <a:pt x="33" y="14"/>
                    <a:pt x="41" y="23"/>
                    <a:pt x="46" y="34"/>
                  </a:cubicBezTo>
                  <a:cubicBezTo>
                    <a:pt x="43" y="24"/>
                    <a:pt x="37" y="16"/>
                    <a:pt x="33" y="8"/>
                  </a:cubicBezTo>
                  <a:cubicBezTo>
                    <a:pt x="38" y="16"/>
                    <a:pt x="43" y="24"/>
                    <a:pt x="48" y="32"/>
                  </a:cubicBezTo>
                  <a:cubicBezTo>
                    <a:pt x="46" y="27"/>
                    <a:pt x="43" y="20"/>
                    <a:pt x="39" y="15"/>
                  </a:cubicBezTo>
                  <a:cubicBezTo>
                    <a:pt x="43" y="21"/>
                    <a:pt x="47" y="28"/>
                    <a:pt x="50" y="35"/>
                  </a:cubicBezTo>
                  <a:cubicBezTo>
                    <a:pt x="50" y="34"/>
                    <a:pt x="49" y="33"/>
                    <a:pt x="49" y="31"/>
                  </a:cubicBezTo>
                  <a:cubicBezTo>
                    <a:pt x="53" y="39"/>
                    <a:pt x="50" y="45"/>
                    <a:pt x="43" y="44"/>
                  </a:cubicBezTo>
                  <a:cubicBezTo>
                    <a:pt x="62" y="39"/>
                    <a:pt x="32" y="7"/>
                    <a:pt x="26" y="0"/>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121" name="Freeform 183"/>
            <p:cNvSpPr/>
            <p:nvPr/>
          </p:nvSpPr>
          <p:spPr bwMode="auto">
            <a:xfrm>
              <a:off x="4047" y="1105"/>
              <a:ext cx="55" cy="90"/>
            </a:xfrm>
            <a:custGeom>
              <a:avLst/>
              <a:gdLst>
                <a:gd name="T0" fmla="*/ 0 w 12"/>
                <a:gd name="T1" fmla="*/ 0 h 20"/>
                <a:gd name="T2" fmla="*/ 12 w 12"/>
                <a:gd name="T3" fmla="*/ 12 h 20"/>
                <a:gd name="T4" fmla="*/ 3 w 12"/>
                <a:gd name="T5" fmla="*/ 3 h 20"/>
                <a:gd name="T6" fmla="*/ 12 w 12"/>
                <a:gd name="T7" fmla="*/ 20 h 20"/>
              </a:gdLst>
              <a:ahLst/>
              <a:cxnLst>
                <a:cxn ang="0">
                  <a:pos x="T0" y="T1"/>
                </a:cxn>
                <a:cxn ang="0">
                  <a:pos x="T2" y="T3"/>
                </a:cxn>
                <a:cxn ang="0">
                  <a:pos x="T4" y="T5"/>
                </a:cxn>
                <a:cxn ang="0">
                  <a:pos x="T6" y="T7"/>
                </a:cxn>
              </a:cxnLst>
              <a:rect l="0" t="0" r="r" b="b"/>
              <a:pathLst>
                <a:path w="12" h="20">
                  <a:moveTo>
                    <a:pt x="0" y="0"/>
                  </a:moveTo>
                  <a:cubicBezTo>
                    <a:pt x="4" y="3"/>
                    <a:pt x="8" y="8"/>
                    <a:pt x="12" y="12"/>
                  </a:cubicBezTo>
                  <a:cubicBezTo>
                    <a:pt x="9" y="10"/>
                    <a:pt x="5" y="7"/>
                    <a:pt x="3" y="3"/>
                  </a:cubicBezTo>
                  <a:cubicBezTo>
                    <a:pt x="6" y="9"/>
                    <a:pt x="10" y="14"/>
                    <a:pt x="12" y="20"/>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122" name="Freeform 184"/>
            <p:cNvSpPr/>
            <p:nvPr/>
          </p:nvSpPr>
          <p:spPr bwMode="auto">
            <a:xfrm>
              <a:off x="3933" y="1258"/>
              <a:ext cx="159" cy="32"/>
            </a:xfrm>
            <a:custGeom>
              <a:avLst/>
              <a:gdLst>
                <a:gd name="T0" fmla="*/ 31 w 35"/>
                <a:gd name="T1" fmla="*/ 0 h 7"/>
                <a:gd name="T2" fmla="*/ 20 w 35"/>
                <a:gd name="T3" fmla="*/ 6 h 7"/>
                <a:gd name="T4" fmla="*/ 35 w 35"/>
                <a:gd name="T5" fmla="*/ 6 h 7"/>
                <a:gd name="T6" fmla="*/ 0 w 35"/>
                <a:gd name="T7" fmla="*/ 6 h 7"/>
                <a:gd name="T8" fmla="*/ 31 w 35"/>
                <a:gd name="T9" fmla="*/ 5 h 7"/>
              </a:gdLst>
              <a:ahLst/>
              <a:cxnLst>
                <a:cxn ang="0">
                  <a:pos x="T0" y="T1"/>
                </a:cxn>
                <a:cxn ang="0">
                  <a:pos x="T2" y="T3"/>
                </a:cxn>
                <a:cxn ang="0">
                  <a:pos x="T4" y="T5"/>
                </a:cxn>
                <a:cxn ang="0">
                  <a:pos x="T6" y="T7"/>
                </a:cxn>
                <a:cxn ang="0">
                  <a:pos x="T8" y="T9"/>
                </a:cxn>
              </a:cxnLst>
              <a:rect l="0" t="0" r="r" b="b"/>
              <a:pathLst>
                <a:path w="35" h="7">
                  <a:moveTo>
                    <a:pt x="31" y="0"/>
                  </a:moveTo>
                  <a:cubicBezTo>
                    <a:pt x="32" y="6"/>
                    <a:pt x="27" y="7"/>
                    <a:pt x="20" y="6"/>
                  </a:cubicBezTo>
                  <a:cubicBezTo>
                    <a:pt x="25" y="6"/>
                    <a:pt x="30" y="7"/>
                    <a:pt x="35" y="6"/>
                  </a:cubicBezTo>
                  <a:cubicBezTo>
                    <a:pt x="24" y="5"/>
                    <a:pt x="12" y="6"/>
                    <a:pt x="0" y="6"/>
                  </a:cubicBezTo>
                  <a:cubicBezTo>
                    <a:pt x="10" y="6"/>
                    <a:pt x="20" y="6"/>
                    <a:pt x="31" y="5"/>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123" name="Freeform 185"/>
            <p:cNvSpPr/>
            <p:nvPr/>
          </p:nvSpPr>
          <p:spPr bwMode="auto">
            <a:xfrm>
              <a:off x="3942" y="1249"/>
              <a:ext cx="178" cy="41"/>
            </a:xfrm>
            <a:custGeom>
              <a:avLst/>
              <a:gdLst>
                <a:gd name="T0" fmla="*/ 0 w 39"/>
                <a:gd name="T1" fmla="*/ 4 h 9"/>
                <a:gd name="T2" fmla="*/ 6 w 39"/>
                <a:gd name="T3" fmla="*/ 6 h 9"/>
                <a:gd name="T4" fmla="*/ 8 w 39"/>
                <a:gd name="T5" fmla="*/ 3 h 9"/>
                <a:gd name="T6" fmla="*/ 31 w 39"/>
                <a:gd name="T7" fmla="*/ 5 h 9"/>
                <a:gd name="T8" fmla="*/ 35 w 39"/>
                <a:gd name="T9" fmla="*/ 9 h 9"/>
                <a:gd name="T10" fmla="*/ 35 w 39"/>
                <a:gd name="T11" fmla="*/ 3 h 9"/>
                <a:gd name="T12" fmla="*/ 36 w 39"/>
                <a:gd name="T13" fmla="*/ 4 h 9"/>
                <a:gd name="T14" fmla="*/ 39 w 39"/>
                <a:gd name="T15" fmla="*/ 0 h 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9" h="9">
                  <a:moveTo>
                    <a:pt x="0" y="4"/>
                  </a:moveTo>
                  <a:cubicBezTo>
                    <a:pt x="2" y="4"/>
                    <a:pt x="4" y="5"/>
                    <a:pt x="6" y="6"/>
                  </a:cubicBezTo>
                  <a:cubicBezTo>
                    <a:pt x="7" y="5"/>
                    <a:pt x="7" y="4"/>
                    <a:pt x="8" y="3"/>
                  </a:cubicBezTo>
                  <a:cubicBezTo>
                    <a:pt x="14" y="7"/>
                    <a:pt x="25" y="8"/>
                    <a:pt x="31" y="5"/>
                  </a:cubicBezTo>
                  <a:cubicBezTo>
                    <a:pt x="32" y="6"/>
                    <a:pt x="34" y="8"/>
                    <a:pt x="35" y="9"/>
                  </a:cubicBezTo>
                  <a:cubicBezTo>
                    <a:pt x="35" y="7"/>
                    <a:pt x="35" y="5"/>
                    <a:pt x="35" y="3"/>
                  </a:cubicBezTo>
                  <a:cubicBezTo>
                    <a:pt x="35" y="3"/>
                    <a:pt x="36" y="4"/>
                    <a:pt x="36" y="4"/>
                  </a:cubicBezTo>
                  <a:cubicBezTo>
                    <a:pt x="36" y="1"/>
                    <a:pt x="38" y="2"/>
                    <a:pt x="39" y="0"/>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124" name="Freeform 186"/>
            <p:cNvSpPr/>
            <p:nvPr/>
          </p:nvSpPr>
          <p:spPr bwMode="auto">
            <a:xfrm>
              <a:off x="3747" y="1416"/>
              <a:ext cx="400" cy="389"/>
            </a:xfrm>
            <a:custGeom>
              <a:avLst/>
              <a:gdLst>
                <a:gd name="T0" fmla="*/ 43 w 88"/>
                <a:gd name="T1" fmla="*/ 17 h 86"/>
                <a:gd name="T2" fmla="*/ 80 w 88"/>
                <a:gd name="T3" fmla="*/ 48 h 86"/>
                <a:gd name="T4" fmla="*/ 55 w 88"/>
                <a:gd name="T5" fmla="*/ 14 h 86"/>
                <a:gd name="T6" fmla="*/ 37 w 88"/>
                <a:gd name="T7" fmla="*/ 52 h 86"/>
                <a:gd name="T8" fmla="*/ 86 w 88"/>
                <a:gd name="T9" fmla="*/ 47 h 86"/>
                <a:gd name="T10" fmla="*/ 44 w 88"/>
                <a:gd name="T11" fmla="*/ 14 h 86"/>
              </a:gdLst>
              <a:ahLst/>
              <a:cxnLst>
                <a:cxn ang="0">
                  <a:pos x="T0" y="T1"/>
                </a:cxn>
                <a:cxn ang="0">
                  <a:pos x="T2" y="T3"/>
                </a:cxn>
                <a:cxn ang="0">
                  <a:pos x="T4" y="T5"/>
                </a:cxn>
                <a:cxn ang="0">
                  <a:pos x="T6" y="T7"/>
                </a:cxn>
                <a:cxn ang="0">
                  <a:pos x="T8" y="T9"/>
                </a:cxn>
                <a:cxn ang="0">
                  <a:pos x="T10" y="T11"/>
                </a:cxn>
              </a:cxnLst>
              <a:rect l="0" t="0" r="r" b="b"/>
              <a:pathLst>
                <a:path w="88" h="86">
                  <a:moveTo>
                    <a:pt x="43" y="17"/>
                  </a:moveTo>
                  <a:cubicBezTo>
                    <a:pt x="0" y="45"/>
                    <a:pt x="68" y="86"/>
                    <a:pt x="80" y="48"/>
                  </a:cubicBezTo>
                  <a:cubicBezTo>
                    <a:pt x="85" y="33"/>
                    <a:pt x="71" y="15"/>
                    <a:pt x="55" y="14"/>
                  </a:cubicBezTo>
                  <a:cubicBezTo>
                    <a:pt x="37" y="12"/>
                    <a:pt x="31" y="38"/>
                    <a:pt x="37" y="52"/>
                  </a:cubicBezTo>
                  <a:cubicBezTo>
                    <a:pt x="47" y="73"/>
                    <a:pt x="83" y="71"/>
                    <a:pt x="86" y="47"/>
                  </a:cubicBezTo>
                  <a:cubicBezTo>
                    <a:pt x="88" y="26"/>
                    <a:pt x="65" y="0"/>
                    <a:pt x="44" y="14"/>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125" name="Freeform 187"/>
            <p:cNvSpPr/>
            <p:nvPr/>
          </p:nvSpPr>
          <p:spPr bwMode="auto">
            <a:xfrm>
              <a:off x="3883" y="1489"/>
              <a:ext cx="128" cy="122"/>
            </a:xfrm>
            <a:custGeom>
              <a:avLst/>
              <a:gdLst>
                <a:gd name="T0" fmla="*/ 0 w 28"/>
                <a:gd name="T1" fmla="*/ 18 h 27"/>
                <a:gd name="T2" fmla="*/ 3 w 28"/>
                <a:gd name="T3" fmla="*/ 27 h 27"/>
                <a:gd name="T4" fmla="*/ 1 w 28"/>
                <a:gd name="T5" fmla="*/ 14 h 27"/>
                <a:gd name="T6" fmla="*/ 4 w 28"/>
                <a:gd name="T7" fmla="*/ 22 h 27"/>
                <a:gd name="T8" fmla="*/ 4 w 28"/>
                <a:gd name="T9" fmla="*/ 8 h 27"/>
                <a:gd name="T10" fmla="*/ 6 w 28"/>
                <a:gd name="T11" fmla="*/ 14 h 27"/>
                <a:gd name="T12" fmla="*/ 8 w 28"/>
                <a:gd name="T13" fmla="*/ 4 h 27"/>
                <a:gd name="T14" fmla="*/ 10 w 28"/>
                <a:gd name="T15" fmla="*/ 10 h 27"/>
                <a:gd name="T16" fmla="*/ 12 w 28"/>
                <a:gd name="T17" fmla="*/ 3 h 27"/>
                <a:gd name="T18" fmla="*/ 14 w 28"/>
                <a:gd name="T19" fmla="*/ 8 h 27"/>
                <a:gd name="T20" fmla="*/ 16 w 28"/>
                <a:gd name="T21" fmla="*/ 0 h 27"/>
                <a:gd name="T22" fmla="*/ 18 w 28"/>
                <a:gd name="T23" fmla="*/ 3 h 27"/>
                <a:gd name="T24" fmla="*/ 19 w 28"/>
                <a:gd name="T25" fmla="*/ 0 h 27"/>
                <a:gd name="T26" fmla="*/ 23 w 28"/>
                <a:gd name="T27" fmla="*/ 3 h 27"/>
                <a:gd name="T28" fmla="*/ 25 w 28"/>
                <a:gd name="T29" fmla="*/ 0 h 27"/>
                <a:gd name="T30" fmla="*/ 28 w 28"/>
                <a:gd name="T31" fmla="*/ 3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8" h="27">
                  <a:moveTo>
                    <a:pt x="0" y="18"/>
                  </a:moveTo>
                  <a:cubicBezTo>
                    <a:pt x="0" y="19"/>
                    <a:pt x="2" y="24"/>
                    <a:pt x="3" y="27"/>
                  </a:cubicBezTo>
                  <a:cubicBezTo>
                    <a:pt x="3" y="24"/>
                    <a:pt x="2" y="18"/>
                    <a:pt x="1" y="14"/>
                  </a:cubicBezTo>
                  <a:cubicBezTo>
                    <a:pt x="2" y="16"/>
                    <a:pt x="4" y="21"/>
                    <a:pt x="4" y="22"/>
                  </a:cubicBezTo>
                  <a:cubicBezTo>
                    <a:pt x="3" y="17"/>
                    <a:pt x="4" y="12"/>
                    <a:pt x="4" y="8"/>
                  </a:cubicBezTo>
                  <a:cubicBezTo>
                    <a:pt x="4" y="10"/>
                    <a:pt x="6" y="13"/>
                    <a:pt x="6" y="14"/>
                  </a:cubicBezTo>
                  <a:cubicBezTo>
                    <a:pt x="6" y="11"/>
                    <a:pt x="8" y="6"/>
                    <a:pt x="8" y="4"/>
                  </a:cubicBezTo>
                  <a:cubicBezTo>
                    <a:pt x="9" y="6"/>
                    <a:pt x="10" y="9"/>
                    <a:pt x="10" y="10"/>
                  </a:cubicBezTo>
                  <a:cubicBezTo>
                    <a:pt x="11" y="8"/>
                    <a:pt x="12" y="5"/>
                    <a:pt x="12" y="3"/>
                  </a:cubicBezTo>
                  <a:cubicBezTo>
                    <a:pt x="13" y="5"/>
                    <a:pt x="13" y="7"/>
                    <a:pt x="14" y="8"/>
                  </a:cubicBezTo>
                  <a:cubicBezTo>
                    <a:pt x="14" y="5"/>
                    <a:pt x="16" y="3"/>
                    <a:pt x="16" y="0"/>
                  </a:cubicBezTo>
                  <a:cubicBezTo>
                    <a:pt x="17" y="1"/>
                    <a:pt x="17" y="3"/>
                    <a:pt x="18" y="3"/>
                  </a:cubicBezTo>
                  <a:cubicBezTo>
                    <a:pt x="18" y="3"/>
                    <a:pt x="18" y="1"/>
                    <a:pt x="19" y="0"/>
                  </a:cubicBezTo>
                  <a:cubicBezTo>
                    <a:pt x="21" y="1"/>
                    <a:pt x="21" y="2"/>
                    <a:pt x="23" y="3"/>
                  </a:cubicBezTo>
                  <a:cubicBezTo>
                    <a:pt x="23" y="3"/>
                    <a:pt x="24" y="1"/>
                    <a:pt x="25" y="0"/>
                  </a:cubicBezTo>
                  <a:cubicBezTo>
                    <a:pt x="26" y="1"/>
                    <a:pt x="27" y="2"/>
                    <a:pt x="28" y="3"/>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126" name="Freeform 188"/>
            <p:cNvSpPr/>
            <p:nvPr/>
          </p:nvSpPr>
          <p:spPr bwMode="auto">
            <a:xfrm>
              <a:off x="3888" y="1642"/>
              <a:ext cx="100" cy="77"/>
            </a:xfrm>
            <a:custGeom>
              <a:avLst/>
              <a:gdLst>
                <a:gd name="T0" fmla="*/ 0 w 22"/>
                <a:gd name="T1" fmla="*/ 2 h 17"/>
                <a:gd name="T2" fmla="*/ 12 w 22"/>
                <a:gd name="T3" fmla="*/ 13 h 17"/>
                <a:gd name="T4" fmla="*/ 12 w 22"/>
                <a:gd name="T5" fmla="*/ 10 h 17"/>
                <a:gd name="T6" fmla="*/ 18 w 22"/>
                <a:gd name="T7" fmla="*/ 15 h 17"/>
                <a:gd name="T8" fmla="*/ 18 w 22"/>
                <a:gd name="T9" fmla="*/ 12 h 17"/>
                <a:gd name="T10" fmla="*/ 22 w 22"/>
                <a:gd name="T11" fmla="*/ 17 h 17"/>
              </a:gdLst>
              <a:ahLst/>
              <a:cxnLst>
                <a:cxn ang="0">
                  <a:pos x="T0" y="T1"/>
                </a:cxn>
                <a:cxn ang="0">
                  <a:pos x="T2" y="T3"/>
                </a:cxn>
                <a:cxn ang="0">
                  <a:pos x="T4" y="T5"/>
                </a:cxn>
                <a:cxn ang="0">
                  <a:pos x="T6" y="T7"/>
                </a:cxn>
                <a:cxn ang="0">
                  <a:pos x="T8" y="T9"/>
                </a:cxn>
                <a:cxn ang="0">
                  <a:pos x="T10" y="T11"/>
                </a:cxn>
              </a:cxnLst>
              <a:rect l="0" t="0" r="r" b="b"/>
              <a:pathLst>
                <a:path w="22" h="17">
                  <a:moveTo>
                    <a:pt x="0" y="2"/>
                  </a:moveTo>
                  <a:cubicBezTo>
                    <a:pt x="3" y="0"/>
                    <a:pt x="8" y="8"/>
                    <a:pt x="12" y="13"/>
                  </a:cubicBezTo>
                  <a:cubicBezTo>
                    <a:pt x="13" y="13"/>
                    <a:pt x="12" y="10"/>
                    <a:pt x="12" y="10"/>
                  </a:cubicBezTo>
                  <a:cubicBezTo>
                    <a:pt x="14" y="11"/>
                    <a:pt x="15" y="14"/>
                    <a:pt x="18" y="15"/>
                  </a:cubicBezTo>
                  <a:cubicBezTo>
                    <a:pt x="18" y="15"/>
                    <a:pt x="18" y="12"/>
                    <a:pt x="18" y="12"/>
                  </a:cubicBezTo>
                  <a:cubicBezTo>
                    <a:pt x="19" y="14"/>
                    <a:pt x="20" y="16"/>
                    <a:pt x="22" y="17"/>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127" name="Freeform 189"/>
            <p:cNvSpPr/>
            <p:nvPr/>
          </p:nvSpPr>
          <p:spPr bwMode="auto">
            <a:xfrm>
              <a:off x="3988" y="1683"/>
              <a:ext cx="109" cy="45"/>
            </a:xfrm>
            <a:custGeom>
              <a:avLst/>
              <a:gdLst>
                <a:gd name="T0" fmla="*/ 1 w 24"/>
                <a:gd name="T1" fmla="*/ 7 h 10"/>
                <a:gd name="T2" fmla="*/ 4 w 24"/>
                <a:gd name="T3" fmla="*/ 9 h 10"/>
                <a:gd name="T4" fmla="*/ 5 w 24"/>
                <a:gd name="T5" fmla="*/ 6 h 10"/>
                <a:gd name="T6" fmla="*/ 7 w 24"/>
                <a:gd name="T7" fmla="*/ 10 h 10"/>
                <a:gd name="T8" fmla="*/ 7 w 24"/>
                <a:gd name="T9" fmla="*/ 7 h 10"/>
                <a:gd name="T10" fmla="*/ 10 w 24"/>
                <a:gd name="T11" fmla="*/ 9 h 10"/>
                <a:gd name="T12" fmla="*/ 10 w 24"/>
                <a:gd name="T13" fmla="*/ 7 h 10"/>
                <a:gd name="T14" fmla="*/ 12 w 24"/>
                <a:gd name="T15" fmla="*/ 10 h 10"/>
                <a:gd name="T16" fmla="*/ 11 w 24"/>
                <a:gd name="T17" fmla="*/ 4 h 10"/>
                <a:gd name="T18" fmla="*/ 14 w 24"/>
                <a:gd name="T19" fmla="*/ 8 h 10"/>
                <a:gd name="T20" fmla="*/ 14 w 24"/>
                <a:gd name="T21" fmla="*/ 3 h 10"/>
                <a:gd name="T22" fmla="*/ 18 w 24"/>
                <a:gd name="T23" fmla="*/ 7 h 10"/>
                <a:gd name="T24" fmla="*/ 18 w 24"/>
                <a:gd name="T25" fmla="*/ 2 h 10"/>
                <a:gd name="T26" fmla="*/ 20 w 24"/>
                <a:gd name="T27" fmla="*/ 5 h 10"/>
                <a:gd name="T28" fmla="*/ 21 w 24"/>
                <a:gd name="T29" fmla="*/ 1 h 10"/>
                <a:gd name="T30" fmla="*/ 24 w 24"/>
                <a:gd name="T31" fmla="*/ 5 h 10"/>
                <a:gd name="T32" fmla="*/ 24 w 24"/>
                <a:gd name="T33" fmla="*/ 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4" h="10">
                  <a:moveTo>
                    <a:pt x="1" y="7"/>
                  </a:moveTo>
                  <a:cubicBezTo>
                    <a:pt x="0" y="6"/>
                    <a:pt x="3" y="9"/>
                    <a:pt x="4" y="9"/>
                  </a:cubicBezTo>
                  <a:cubicBezTo>
                    <a:pt x="5" y="9"/>
                    <a:pt x="5" y="7"/>
                    <a:pt x="5" y="6"/>
                  </a:cubicBezTo>
                  <a:cubicBezTo>
                    <a:pt x="6" y="7"/>
                    <a:pt x="6" y="9"/>
                    <a:pt x="7" y="10"/>
                  </a:cubicBezTo>
                  <a:cubicBezTo>
                    <a:pt x="7" y="10"/>
                    <a:pt x="7" y="7"/>
                    <a:pt x="7" y="7"/>
                  </a:cubicBezTo>
                  <a:cubicBezTo>
                    <a:pt x="8" y="7"/>
                    <a:pt x="9" y="9"/>
                    <a:pt x="10" y="9"/>
                  </a:cubicBezTo>
                  <a:cubicBezTo>
                    <a:pt x="10" y="9"/>
                    <a:pt x="10" y="7"/>
                    <a:pt x="10" y="7"/>
                  </a:cubicBezTo>
                  <a:cubicBezTo>
                    <a:pt x="10" y="7"/>
                    <a:pt x="12" y="9"/>
                    <a:pt x="12" y="10"/>
                  </a:cubicBezTo>
                  <a:cubicBezTo>
                    <a:pt x="12" y="8"/>
                    <a:pt x="12" y="6"/>
                    <a:pt x="11" y="4"/>
                  </a:cubicBezTo>
                  <a:cubicBezTo>
                    <a:pt x="13" y="5"/>
                    <a:pt x="13" y="7"/>
                    <a:pt x="14" y="8"/>
                  </a:cubicBezTo>
                  <a:cubicBezTo>
                    <a:pt x="14" y="7"/>
                    <a:pt x="14" y="5"/>
                    <a:pt x="14" y="3"/>
                  </a:cubicBezTo>
                  <a:cubicBezTo>
                    <a:pt x="15" y="4"/>
                    <a:pt x="16" y="6"/>
                    <a:pt x="18" y="7"/>
                  </a:cubicBezTo>
                  <a:cubicBezTo>
                    <a:pt x="18" y="6"/>
                    <a:pt x="17" y="4"/>
                    <a:pt x="18" y="2"/>
                  </a:cubicBezTo>
                  <a:cubicBezTo>
                    <a:pt x="19" y="3"/>
                    <a:pt x="19" y="4"/>
                    <a:pt x="20" y="5"/>
                  </a:cubicBezTo>
                  <a:cubicBezTo>
                    <a:pt x="19" y="4"/>
                    <a:pt x="21" y="1"/>
                    <a:pt x="21" y="1"/>
                  </a:cubicBezTo>
                  <a:cubicBezTo>
                    <a:pt x="22" y="2"/>
                    <a:pt x="23" y="4"/>
                    <a:pt x="24" y="5"/>
                  </a:cubicBezTo>
                  <a:cubicBezTo>
                    <a:pt x="24" y="3"/>
                    <a:pt x="24" y="1"/>
                    <a:pt x="24" y="0"/>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128" name="Freeform 190"/>
            <p:cNvSpPr/>
            <p:nvPr/>
          </p:nvSpPr>
          <p:spPr bwMode="auto">
            <a:xfrm>
              <a:off x="4106" y="1574"/>
              <a:ext cx="55" cy="127"/>
            </a:xfrm>
            <a:custGeom>
              <a:avLst/>
              <a:gdLst>
                <a:gd name="T0" fmla="*/ 0 w 12"/>
                <a:gd name="T1" fmla="*/ 19 h 28"/>
                <a:gd name="T2" fmla="*/ 2 w 12"/>
                <a:gd name="T3" fmla="*/ 28 h 28"/>
                <a:gd name="T4" fmla="*/ 2 w 12"/>
                <a:gd name="T5" fmla="*/ 15 h 28"/>
                <a:gd name="T6" fmla="*/ 4 w 12"/>
                <a:gd name="T7" fmla="*/ 23 h 28"/>
                <a:gd name="T8" fmla="*/ 1 w 12"/>
                <a:gd name="T9" fmla="*/ 8 h 28"/>
                <a:gd name="T10" fmla="*/ 6 w 12"/>
                <a:gd name="T11" fmla="*/ 17 h 28"/>
                <a:gd name="T12" fmla="*/ 5 w 12"/>
                <a:gd name="T13" fmla="*/ 4 h 28"/>
                <a:gd name="T14" fmla="*/ 8 w 12"/>
                <a:gd name="T15" fmla="*/ 12 h 28"/>
                <a:gd name="T16" fmla="*/ 7 w 12"/>
                <a:gd name="T17" fmla="*/ 0 h 28"/>
                <a:gd name="T18" fmla="*/ 12 w 12"/>
                <a:gd name="T19" fmla="*/ 6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 h="28">
                  <a:moveTo>
                    <a:pt x="0" y="19"/>
                  </a:moveTo>
                  <a:cubicBezTo>
                    <a:pt x="0" y="22"/>
                    <a:pt x="1" y="25"/>
                    <a:pt x="2" y="28"/>
                  </a:cubicBezTo>
                  <a:cubicBezTo>
                    <a:pt x="2" y="23"/>
                    <a:pt x="3" y="19"/>
                    <a:pt x="2" y="15"/>
                  </a:cubicBezTo>
                  <a:cubicBezTo>
                    <a:pt x="3" y="18"/>
                    <a:pt x="4" y="20"/>
                    <a:pt x="4" y="23"/>
                  </a:cubicBezTo>
                  <a:cubicBezTo>
                    <a:pt x="4" y="20"/>
                    <a:pt x="3" y="12"/>
                    <a:pt x="1" y="8"/>
                  </a:cubicBezTo>
                  <a:cubicBezTo>
                    <a:pt x="3" y="11"/>
                    <a:pt x="5" y="15"/>
                    <a:pt x="6" y="17"/>
                  </a:cubicBezTo>
                  <a:cubicBezTo>
                    <a:pt x="6" y="13"/>
                    <a:pt x="6" y="9"/>
                    <a:pt x="5" y="4"/>
                  </a:cubicBezTo>
                  <a:cubicBezTo>
                    <a:pt x="6" y="7"/>
                    <a:pt x="7" y="9"/>
                    <a:pt x="8" y="12"/>
                  </a:cubicBezTo>
                  <a:cubicBezTo>
                    <a:pt x="8" y="8"/>
                    <a:pt x="8" y="4"/>
                    <a:pt x="7" y="0"/>
                  </a:cubicBezTo>
                  <a:cubicBezTo>
                    <a:pt x="8" y="2"/>
                    <a:pt x="12" y="5"/>
                    <a:pt x="12" y="6"/>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129" name="Freeform 191"/>
            <p:cNvSpPr/>
            <p:nvPr/>
          </p:nvSpPr>
          <p:spPr bwMode="auto">
            <a:xfrm>
              <a:off x="4120" y="1606"/>
              <a:ext cx="36" cy="95"/>
            </a:xfrm>
            <a:custGeom>
              <a:avLst/>
              <a:gdLst>
                <a:gd name="T0" fmla="*/ 5 w 8"/>
                <a:gd name="T1" fmla="*/ 1 h 21"/>
                <a:gd name="T2" fmla="*/ 3 w 8"/>
                <a:gd name="T3" fmla="*/ 21 h 21"/>
                <a:gd name="T4" fmla="*/ 8 w 8"/>
                <a:gd name="T5" fmla="*/ 0 h 21"/>
              </a:gdLst>
              <a:ahLst/>
              <a:cxnLst>
                <a:cxn ang="0">
                  <a:pos x="T0" y="T1"/>
                </a:cxn>
                <a:cxn ang="0">
                  <a:pos x="T2" y="T3"/>
                </a:cxn>
                <a:cxn ang="0">
                  <a:pos x="T4" y="T5"/>
                </a:cxn>
              </a:cxnLst>
              <a:rect l="0" t="0" r="r" b="b"/>
              <a:pathLst>
                <a:path w="8" h="21">
                  <a:moveTo>
                    <a:pt x="5" y="1"/>
                  </a:moveTo>
                  <a:cubicBezTo>
                    <a:pt x="5" y="8"/>
                    <a:pt x="5" y="14"/>
                    <a:pt x="3" y="21"/>
                  </a:cubicBezTo>
                  <a:cubicBezTo>
                    <a:pt x="0" y="13"/>
                    <a:pt x="5" y="6"/>
                    <a:pt x="8" y="0"/>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130" name="Freeform 192"/>
            <p:cNvSpPr/>
            <p:nvPr/>
          </p:nvSpPr>
          <p:spPr bwMode="auto">
            <a:xfrm>
              <a:off x="3988" y="1466"/>
              <a:ext cx="164" cy="108"/>
            </a:xfrm>
            <a:custGeom>
              <a:avLst/>
              <a:gdLst>
                <a:gd name="T0" fmla="*/ 0 w 36"/>
                <a:gd name="T1" fmla="*/ 1 h 24"/>
                <a:gd name="T2" fmla="*/ 10 w 36"/>
                <a:gd name="T3" fmla="*/ 8 h 24"/>
                <a:gd name="T4" fmla="*/ 6 w 36"/>
                <a:gd name="T5" fmla="*/ 1 h 24"/>
                <a:gd name="T6" fmla="*/ 10 w 36"/>
                <a:gd name="T7" fmla="*/ 5 h 24"/>
                <a:gd name="T8" fmla="*/ 10 w 36"/>
                <a:gd name="T9" fmla="*/ 0 h 24"/>
                <a:gd name="T10" fmla="*/ 18 w 36"/>
                <a:gd name="T11" fmla="*/ 9 h 24"/>
                <a:gd name="T12" fmla="*/ 18 w 36"/>
                <a:gd name="T13" fmla="*/ 4 h 24"/>
                <a:gd name="T14" fmla="*/ 24 w 36"/>
                <a:gd name="T15" fmla="*/ 15 h 24"/>
                <a:gd name="T16" fmla="*/ 23 w 36"/>
                <a:gd name="T17" fmla="*/ 7 h 24"/>
                <a:gd name="T18" fmla="*/ 28 w 36"/>
                <a:gd name="T19" fmla="*/ 17 h 24"/>
                <a:gd name="T20" fmla="*/ 28 w 36"/>
                <a:gd name="T21" fmla="*/ 11 h 24"/>
                <a:gd name="T22" fmla="*/ 34 w 36"/>
                <a:gd name="T23" fmla="*/ 22 h 24"/>
                <a:gd name="T24" fmla="*/ 33 w 36"/>
                <a:gd name="T25" fmla="*/ 17 h 24"/>
                <a:gd name="T26" fmla="*/ 36 w 36"/>
                <a:gd name="T27" fmla="*/ 24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6" h="24">
                  <a:moveTo>
                    <a:pt x="0" y="1"/>
                  </a:moveTo>
                  <a:cubicBezTo>
                    <a:pt x="3" y="3"/>
                    <a:pt x="7" y="6"/>
                    <a:pt x="10" y="8"/>
                  </a:cubicBezTo>
                  <a:cubicBezTo>
                    <a:pt x="9" y="6"/>
                    <a:pt x="8" y="3"/>
                    <a:pt x="6" y="1"/>
                  </a:cubicBezTo>
                  <a:cubicBezTo>
                    <a:pt x="7" y="2"/>
                    <a:pt x="9" y="4"/>
                    <a:pt x="10" y="5"/>
                  </a:cubicBezTo>
                  <a:cubicBezTo>
                    <a:pt x="10" y="4"/>
                    <a:pt x="9" y="0"/>
                    <a:pt x="10" y="0"/>
                  </a:cubicBezTo>
                  <a:cubicBezTo>
                    <a:pt x="12" y="3"/>
                    <a:pt x="16" y="6"/>
                    <a:pt x="18" y="9"/>
                  </a:cubicBezTo>
                  <a:cubicBezTo>
                    <a:pt x="18" y="7"/>
                    <a:pt x="18" y="5"/>
                    <a:pt x="18" y="4"/>
                  </a:cubicBezTo>
                  <a:cubicBezTo>
                    <a:pt x="20" y="7"/>
                    <a:pt x="22" y="11"/>
                    <a:pt x="24" y="15"/>
                  </a:cubicBezTo>
                  <a:cubicBezTo>
                    <a:pt x="23" y="12"/>
                    <a:pt x="23" y="9"/>
                    <a:pt x="23" y="7"/>
                  </a:cubicBezTo>
                  <a:cubicBezTo>
                    <a:pt x="23" y="8"/>
                    <a:pt x="27" y="14"/>
                    <a:pt x="28" y="17"/>
                  </a:cubicBezTo>
                  <a:cubicBezTo>
                    <a:pt x="28" y="15"/>
                    <a:pt x="28" y="13"/>
                    <a:pt x="28" y="11"/>
                  </a:cubicBezTo>
                  <a:cubicBezTo>
                    <a:pt x="30" y="14"/>
                    <a:pt x="33" y="19"/>
                    <a:pt x="34" y="22"/>
                  </a:cubicBezTo>
                  <a:cubicBezTo>
                    <a:pt x="34" y="21"/>
                    <a:pt x="34" y="18"/>
                    <a:pt x="33" y="17"/>
                  </a:cubicBezTo>
                  <a:cubicBezTo>
                    <a:pt x="34" y="19"/>
                    <a:pt x="35" y="21"/>
                    <a:pt x="36" y="24"/>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131" name="Freeform 193"/>
            <p:cNvSpPr/>
            <p:nvPr/>
          </p:nvSpPr>
          <p:spPr bwMode="auto">
            <a:xfrm>
              <a:off x="3838" y="1832"/>
              <a:ext cx="31" cy="45"/>
            </a:xfrm>
            <a:custGeom>
              <a:avLst/>
              <a:gdLst>
                <a:gd name="T0" fmla="*/ 1 w 7"/>
                <a:gd name="T1" fmla="*/ 0 h 10"/>
                <a:gd name="T2" fmla="*/ 4 w 7"/>
                <a:gd name="T3" fmla="*/ 9 h 10"/>
                <a:gd name="T4" fmla="*/ 0 w 7"/>
                <a:gd name="T5" fmla="*/ 0 h 10"/>
                <a:gd name="T6" fmla="*/ 5 w 7"/>
                <a:gd name="T7" fmla="*/ 9 h 10"/>
                <a:gd name="T8" fmla="*/ 5 w 7"/>
                <a:gd name="T9" fmla="*/ 9 h 10"/>
                <a:gd name="T10" fmla="*/ 5 w 7"/>
                <a:gd name="T11" fmla="*/ 2 h 10"/>
                <a:gd name="T12" fmla="*/ 7 w 7"/>
                <a:gd name="T13" fmla="*/ 8 h 10"/>
                <a:gd name="T14" fmla="*/ 7 w 7"/>
                <a:gd name="T15" fmla="*/ 3 h 1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 h="10">
                  <a:moveTo>
                    <a:pt x="1" y="0"/>
                  </a:moveTo>
                  <a:cubicBezTo>
                    <a:pt x="2" y="3"/>
                    <a:pt x="2" y="6"/>
                    <a:pt x="4" y="9"/>
                  </a:cubicBezTo>
                  <a:cubicBezTo>
                    <a:pt x="3" y="6"/>
                    <a:pt x="1" y="3"/>
                    <a:pt x="0" y="0"/>
                  </a:cubicBezTo>
                  <a:cubicBezTo>
                    <a:pt x="2" y="3"/>
                    <a:pt x="4" y="6"/>
                    <a:pt x="5" y="9"/>
                  </a:cubicBezTo>
                  <a:cubicBezTo>
                    <a:pt x="5" y="10"/>
                    <a:pt x="5" y="10"/>
                    <a:pt x="5" y="9"/>
                  </a:cubicBezTo>
                  <a:cubicBezTo>
                    <a:pt x="5" y="7"/>
                    <a:pt x="5" y="4"/>
                    <a:pt x="5" y="2"/>
                  </a:cubicBezTo>
                  <a:cubicBezTo>
                    <a:pt x="5" y="4"/>
                    <a:pt x="6" y="6"/>
                    <a:pt x="7" y="8"/>
                  </a:cubicBezTo>
                  <a:cubicBezTo>
                    <a:pt x="7" y="6"/>
                    <a:pt x="6" y="4"/>
                    <a:pt x="7" y="3"/>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132" name="Freeform 194"/>
            <p:cNvSpPr/>
            <p:nvPr/>
          </p:nvSpPr>
          <p:spPr bwMode="auto">
            <a:xfrm>
              <a:off x="3951" y="1850"/>
              <a:ext cx="64" cy="45"/>
            </a:xfrm>
            <a:custGeom>
              <a:avLst/>
              <a:gdLst>
                <a:gd name="T0" fmla="*/ 0 w 14"/>
                <a:gd name="T1" fmla="*/ 0 h 10"/>
                <a:gd name="T2" fmla="*/ 6 w 14"/>
                <a:gd name="T3" fmla="*/ 10 h 10"/>
                <a:gd name="T4" fmla="*/ 5 w 14"/>
                <a:gd name="T5" fmla="*/ 2 h 10"/>
                <a:gd name="T6" fmla="*/ 6 w 14"/>
                <a:gd name="T7" fmla="*/ 7 h 10"/>
                <a:gd name="T8" fmla="*/ 4 w 14"/>
                <a:gd name="T9" fmla="*/ 0 h 10"/>
                <a:gd name="T10" fmla="*/ 9 w 14"/>
                <a:gd name="T11" fmla="*/ 7 h 10"/>
                <a:gd name="T12" fmla="*/ 8 w 14"/>
                <a:gd name="T13" fmla="*/ 2 h 10"/>
                <a:gd name="T14" fmla="*/ 12 w 14"/>
                <a:gd name="T15" fmla="*/ 8 h 10"/>
                <a:gd name="T16" fmla="*/ 11 w 14"/>
                <a:gd name="T17" fmla="*/ 3 h 10"/>
                <a:gd name="T18" fmla="*/ 14 w 14"/>
                <a:gd name="T19" fmla="*/ 9 h 10"/>
                <a:gd name="T20" fmla="*/ 13 w 14"/>
                <a:gd name="T21" fmla="*/ 5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4" h="10">
                  <a:moveTo>
                    <a:pt x="0" y="0"/>
                  </a:moveTo>
                  <a:cubicBezTo>
                    <a:pt x="1" y="4"/>
                    <a:pt x="3" y="7"/>
                    <a:pt x="6" y="10"/>
                  </a:cubicBezTo>
                  <a:cubicBezTo>
                    <a:pt x="5" y="7"/>
                    <a:pt x="5" y="4"/>
                    <a:pt x="5" y="2"/>
                  </a:cubicBezTo>
                  <a:cubicBezTo>
                    <a:pt x="5" y="3"/>
                    <a:pt x="6" y="6"/>
                    <a:pt x="6" y="7"/>
                  </a:cubicBezTo>
                  <a:cubicBezTo>
                    <a:pt x="6" y="5"/>
                    <a:pt x="5" y="2"/>
                    <a:pt x="4" y="0"/>
                  </a:cubicBezTo>
                  <a:cubicBezTo>
                    <a:pt x="6" y="2"/>
                    <a:pt x="8" y="5"/>
                    <a:pt x="9" y="7"/>
                  </a:cubicBezTo>
                  <a:cubicBezTo>
                    <a:pt x="10" y="6"/>
                    <a:pt x="8" y="3"/>
                    <a:pt x="8" y="2"/>
                  </a:cubicBezTo>
                  <a:cubicBezTo>
                    <a:pt x="10" y="4"/>
                    <a:pt x="10" y="6"/>
                    <a:pt x="12" y="8"/>
                  </a:cubicBezTo>
                  <a:cubicBezTo>
                    <a:pt x="12" y="7"/>
                    <a:pt x="11" y="4"/>
                    <a:pt x="11" y="3"/>
                  </a:cubicBezTo>
                  <a:cubicBezTo>
                    <a:pt x="12" y="5"/>
                    <a:pt x="13" y="7"/>
                    <a:pt x="14" y="9"/>
                  </a:cubicBezTo>
                  <a:cubicBezTo>
                    <a:pt x="14" y="7"/>
                    <a:pt x="11" y="0"/>
                    <a:pt x="13" y="5"/>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133" name="Freeform 195"/>
            <p:cNvSpPr/>
            <p:nvPr/>
          </p:nvSpPr>
          <p:spPr bwMode="auto">
            <a:xfrm>
              <a:off x="4083" y="1854"/>
              <a:ext cx="55" cy="23"/>
            </a:xfrm>
            <a:custGeom>
              <a:avLst/>
              <a:gdLst>
                <a:gd name="T0" fmla="*/ 0 w 12"/>
                <a:gd name="T1" fmla="*/ 0 h 5"/>
                <a:gd name="T2" fmla="*/ 2 w 12"/>
                <a:gd name="T3" fmla="*/ 5 h 5"/>
                <a:gd name="T4" fmla="*/ 2 w 12"/>
                <a:gd name="T5" fmla="*/ 2 h 5"/>
                <a:gd name="T6" fmla="*/ 4 w 12"/>
                <a:gd name="T7" fmla="*/ 5 h 5"/>
                <a:gd name="T8" fmla="*/ 4 w 12"/>
                <a:gd name="T9" fmla="*/ 1 h 5"/>
                <a:gd name="T10" fmla="*/ 4 w 12"/>
                <a:gd name="T11" fmla="*/ 1 h 5"/>
                <a:gd name="T12" fmla="*/ 5 w 12"/>
                <a:gd name="T13" fmla="*/ 5 h 5"/>
                <a:gd name="T14" fmla="*/ 5 w 12"/>
                <a:gd name="T15" fmla="*/ 1 h 5"/>
                <a:gd name="T16" fmla="*/ 8 w 12"/>
                <a:gd name="T17" fmla="*/ 5 h 5"/>
                <a:gd name="T18" fmla="*/ 8 w 12"/>
                <a:gd name="T19" fmla="*/ 0 h 5"/>
                <a:gd name="T20" fmla="*/ 12 w 12"/>
                <a:gd name="T21" fmla="*/ 3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2" h="5">
                  <a:moveTo>
                    <a:pt x="0" y="0"/>
                  </a:moveTo>
                  <a:cubicBezTo>
                    <a:pt x="1" y="2"/>
                    <a:pt x="0" y="4"/>
                    <a:pt x="2" y="5"/>
                  </a:cubicBezTo>
                  <a:cubicBezTo>
                    <a:pt x="2" y="4"/>
                    <a:pt x="2" y="3"/>
                    <a:pt x="2" y="2"/>
                  </a:cubicBezTo>
                  <a:cubicBezTo>
                    <a:pt x="3" y="3"/>
                    <a:pt x="2" y="5"/>
                    <a:pt x="4" y="5"/>
                  </a:cubicBezTo>
                  <a:cubicBezTo>
                    <a:pt x="4" y="4"/>
                    <a:pt x="4" y="2"/>
                    <a:pt x="4" y="1"/>
                  </a:cubicBezTo>
                  <a:cubicBezTo>
                    <a:pt x="4" y="0"/>
                    <a:pt x="4" y="0"/>
                    <a:pt x="4" y="1"/>
                  </a:cubicBezTo>
                  <a:cubicBezTo>
                    <a:pt x="4" y="3"/>
                    <a:pt x="5" y="4"/>
                    <a:pt x="5" y="5"/>
                  </a:cubicBezTo>
                  <a:cubicBezTo>
                    <a:pt x="6" y="4"/>
                    <a:pt x="5" y="3"/>
                    <a:pt x="5" y="1"/>
                  </a:cubicBezTo>
                  <a:cubicBezTo>
                    <a:pt x="7" y="2"/>
                    <a:pt x="6" y="4"/>
                    <a:pt x="8" y="5"/>
                  </a:cubicBezTo>
                  <a:cubicBezTo>
                    <a:pt x="8" y="4"/>
                    <a:pt x="8" y="1"/>
                    <a:pt x="8" y="0"/>
                  </a:cubicBezTo>
                  <a:cubicBezTo>
                    <a:pt x="9" y="2"/>
                    <a:pt x="11" y="3"/>
                    <a:pt x="12" y="3"/>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134" name="Freeform 196"/>
            <p:cNvSpPr/>
            <p:nvPr/>
          </p:nvSpPr>
          <p:spPr bwMode="auto">
            <a:xfrm>
              <a:off x="4033" y="2266"/>
              <a:ext cx="37" cy="262"/>
            </a:xfrm>
            <a:custGeom>
              <a:avLst/>
              <a:gdLst>
                <a:gd name="T0" fmla="*/ 1 w 8"/>
                <a:gd name="T1" fmla="*/ 0 h 58"/>
                <a:gd name="T2" fmla="*/ 2 w 8"/>
                <a:gd name="T3" fmla="*/ 9 h 58"/>
                <a:gd name="T4" fmla="*/ 6 w 8"/>
                <a:gd name="T5" fmla="*/ 29 h 58"/>
                <a:gd name="T6" fmla="*/ 8 w 8"/>
                <a:gd name="T7" fmla="*/ 39 h 58"/>
                <a:gd name="T8" fmla="*/ 8 w 8"/>
                <a:gd name="T9" fmla="*/ 49 h 58"/>
                <a:gd name="T10" fmla="*/ 8 w 8"/>
                <a:gd name="T11" fmla="*/ 58 h 58"/>
                <a:gd name="T12" fmla="*/ 6 w 8"/>
                <a:gd name="T13" fmla="*/ 49 h 58"/>
                <a:gd name="T14" fmla="*/ 3 w 8"/>
                <a:gd name="T15" fmla="*/ 29 h 58"/>
                <a:gd name="T16" fmla="*/ 1 w 8"/>
                <a:gd name="T17" fmla="*/ 18 h 58"/>
                <a:gd name="T18" fmla="*/ 0 w 8"/>
                <a:gd name="T19" fmla="*/ 9 h 58"/>
                <a:gd name="T20" fmla="*/ 1 w 8"/>
                <a:gd name="T21" fmla="*/ 0 h 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8" h="58">
                  <a:moveTo>
                    <a:pt x="1" y="0"/>
                  </a:moveTo>
                  <a:cubicBezTo>
                    <a:pt x="1" y="0"/>
                    <a:pt x="1" y="4"/>
                    <a:pt x="2" y="9"/>
                  </a:cubicBezTo>
                  <a:cubicBezTo>
                    <a:pt x="2" y="15"/>
                    <a:pt x="5" y="22"/>
                    <a:pt x="6" y="29"/>
                  </a:cubicBezTo>
                  <a:cubicBezTo>
                    <a:pt x="6" y="32"/>
                    <a:pt x="7" y="36"/>
                    <a:pt x="8" y="39"/>
                  </a:cubicBezTo>
                  <a:cubicBezTo>
                    <a:pt x="8" y="43"/>
                    <a:pt x="8" y="46"/>
                    <a:pt x="8" y="49"/>
                  </a:cubicBezTo>
                  <a:cubicBezTo>
                    <a:pt x="8" y="54"/>
                    <a:pt x="8" y="58"/>
                    <a:pt x="8" y="58"/>
                  </a:cubicBezTo>
                  <a:cubicBezTo>
                    <a:pt x="8" y="58"/>
                    <a:pt x="7" y="54"/>
                    <a:pt x="6" y="49"/>
                  </a:cubicBezTo>
                  <a:cubicBezTo>
                    <a:pt x="6" y="44"/>
                    <a:pt x="4" y="36"/>
                    <a:pt x="3" y="29"/>
                  </a:cubicBezTo>
                  <a:cubicBezTo>
                    <a:pt x="2" y="26"/>
                    <a:pt x="2" y="22"/>
                    <a:pt x="1" y="18"/>
                  </a:cubicBezTo>
                  <a:cubicBezTo>
                    <a:pt x="0" y="15"/>
                    <a:pt x="0" y="12"/>
                    <a:pt x="0" y="9"/>
                  </a:cubicBezTo>
                  <a:cubicBezTo>
                    <a:pt x="0" y="4"/>
                    <a:pt x="1" y="0"/>
                    <a:pt x="1" y="0"/>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135" name="Freeform 197"/>
            <p:cNvSpPr/>
            <p:nvPr/>
          </p:nvSpPr>
          <p:spPr bwMode="auto">
            <a:xfrm>
              <a:off x="3897" y="2288"/>
              <a:ext cx="100" cy="226"/>
            </a:xfrm>
            <a:custGeom>
              <a:avLst/>
              <a:gdLst>
                <a:gd name="T0" fmla="*/ 16 w 22"/>
                <a:gd name="T1" fmla="*/ 0 h 50"/>
                <a:gd name="T2" fmla="*/ 16 w 22"/>
                <a:gd name="T3" fmla="*/ 3 h 50"/>
                <a:gd name="T4" fmla="*/ 18 w 22"/>
                <a:gd name="T5" fmla="*/ 11 h 50"/>
                <a:gd name="T6" fmla="*/ 21 w 22"/>
                <a:gd name="T7" fmla="*/ 37 h 50"/>
                <a:gd name="T8" fmla="*/ 19 w 22"/>
                <a:gd name="T9" fmla="*/ 44 h 50"/>
                <a:gd name="T10" fmla="*/ 13 w 22"/>
                <a:gd name="T11" fmla="*/ 49 h 50"/>
                <a:gd name="T12" fmla="*/ 6 w 22"/>
                <a:gd name="T13" fmla="*/ 49 h 50"/>
                <a:gd name="T14" fmla="*/ 2 w 22"/>
                <a:gd name="T15" fmla="*/ 45 h 50"/>
                <a:gd name="T16" fmla="*/ 3 w 22"/>
                <a:gd name="T17" fmla="*/ 37 h 50"/>
                <a:gd name="T18" fmla="*/ 5 w 22"/>
                <a:gd name="T19" fmla="*/ 38 h 50"/>
                <a:gd name="T20" fmla="*/ 6 w 22"/>
                <a:gd name="T21" fmla="*/ 38 h 50"/>
                <a:gd name="T22" fmla="*/ 5 w 22"/>
                <a:gd name="T23" fmla="*/ 38 h 50"/>
                <a:gd name="T24" fmla="*/ 3 w 22"/>
                <a:gd name="T25" fmla="*/ 37 h 50"/>
                <a:gd name="T26" fmla="*/ 3 w 22"/>
                <a:gd name="T27" fmla="*/ 44 h 50"/>
                <a:gd name="T28" fmla="*/ 7 w 22"/>
                <a:gd name="T29" fmla="*/ 47 h 50"/>
                <a:gd name="T30" fmla="*/ 12 w 22"/>
                <a:gd name="T31" fmla="*/ 46 h 50"/>
                <a:gd name="T32" fmla="*/ 17 w 22"/>
                <a:gd name="T33" fmla="*/ 42 h 50"/>
                <a:gd name="T34" fmla="*/ 18 w 22"/>
                <a:gd name="T35" fmla="*/ 37 h 50"/>
                <a:gd name="T36" fmla="*/ 17 w 22"/>
                <a:gd name="T37" fmla="*/ 12 h 50"/>
                <a:gd name="T38" fmla="*/ 16 w 22"/>
                <a:gd name="T39" fmla="*/ 3 h 50"/>
                <a:gd name="T40" fmla="*/ 16 w 22"/>
                <a:gd name="T41" fmla="*/ 0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2" h="50">
                  <a:moveTo>
                    <a:pt x="16" y="0"/>
                  </a:moveTo>
                  <a:cubicBezTo>
                    <a:pt x="16" y="0"/>
                    <a:pt x="16" y="1"/>
                    <a:pt x="16" y="3"/>
                  </a:cubicBezTo>
                  <a:cubicBezTo>
                    <a:pt x="17" y="5"/>
                    <a:pt x="17" y="8"/>
                    <a:pt x="18" y="11"/>
                  </a:cubicBezTo>
                  <a:cubicBezTo>
                    <a:pt x="20" y="18"/>
                    <a:pt x="22" y="27"/>
                    <a:pt x="21" y="37"/>
                  </a:cubicBezTo>
                  <a:cubicBezTo>
                    <a:pt x="21" y="39"/>
                    <a:pt x="21" y="42"/>
                    <a:pt x="19" y="44"/>
                  </a:cubicBezTo>
                  <a:cubicBezTo>
                    <a:pt x="18" y="46"/>
                    <a:pt x="15" y="48"/>
                    <a:pt x="13" y="49"/>
                  </a:cubicBezTo>
                  <a:cubicBezTo>
                    <a:pt x="11" y="49"/>
                    <a:pt x="9" y="50"/>
                    <a:pt x="6" y="49"/>
                  </a:cubicBezTo>
                  <a:cubicBezTo>
                    <a:pt x="4" y="48"/>
                    <a:pt x="3" y="47"/>
                    <a:pt x="2" y="45"/>
                  </a:cubicBezTo>
                  <a:cubicBezTo>
                    <a:pt x="0" y="42"/>
                    <a:pt x="1" y="37"/>
                    <a:pt x="3" y="37"/>
                  </a:cubicBezTo>
                  <a:cubicBezTo>
                    <a:pt x="4" y="37"/>
                    <a:pt x="5" y="37"/>
                    <a:pt x="5" y="38"/>
                  </a:cubicBezTo>
                  <a:cubicBezTo>
                    <a:pt x="6" y="38"/>
                    <a:pt x="6" y="38"/>
                    <a:pt x="6" y="38"/>
                  </a:cubicBezTo>
                  <a:cubicBezTo>
                    <a:pt x="6" y="38"/>
                    <a:pt x="6" y="38"/>
                    <a:pt x="5" y="38"/>
                  </a:cubicBezTo>
                  <a:cubicBezTo>
                    <a:pt x="5" y="37"/>
                    <a:pt x="4" y="37"/>
                    <a:pt x="3" y="37"/>
                  </a:cubicBezTo>
                  <a:cubicBezTo>
                    <a:pt x="2" y="38"/>
                    <a:pt x="2" y="41"/>
                    <a:pt x="3" y="44"/>
                  </a:cubicBezTo>
                  <a:cubicBezTo>
                    <a:pt x="4" y="45"/>
                    <a:pt x="5" y="46"/>
                    <a:pt x="7" y="47"/>
                  </a:cubicBezTo>
                  <a:cubicBezTo>
                    <a:pt x="9" y="47"/>
                    <a:pt x="10" y="47"/>
                    <a:pt x="12" y="46"/>
                  </a:cubicBezTo>
                  <a:cubicBezTo>
                    <a:pt x="14" y="45"/>
                    <a:pt x="16" y="44"/>
                    <a:pt x="17" y="42"/>
                  </a:cubicBezTo>
                  <a:cubicBezTo>
                    <a:pt x="18" y="41"/>
                    <a:pt x="18" y="39"/>
                    <a:pt x="18" y="37"/>
                  </a:cubicBezTo>
                  <a:cubicBezTo>
                    <a:pt x="20" y="28"/>
                    <a:pt x="18" y="19"/>
                    <a:pt x="17" y="12"/>
                  </a:cubicBezTo>
                  <a:cubicBezTo>
                    <a:pt x="16" y="8"/>
                    <a:pt x="16" y="5"/>
                    <a:pt x="16" y="3"/>
                  </a:cubicBezTo>
                  <a:cubicBezTo>
                    <a:pt x="16" y="1"/>
                    <a:pt x="16" y="0"/>
                    <a:pt x="16" y="0"/>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136" name="Freeform 198"/>
            <p:cNvSpPr/>
            <p:nvPr/>
          </p:nvSpPr>
          <p:spPr bwMode="auto">
            <a:xfrm>
              <a:off x="4106" y="2347"/>
              <a:ext cx="96" cy="117"/>
            </a:xfrm>
            <a:custGeom>
              <a:avLst/>
              <a:gdLst>
                <a:gd name="T0" fmla="*/ 1 w 21"/>
                <a:gd name="T1" fmla="*/ 0 h 26"/>
                <a:gd name="T2" fmla="*/ 3 w 21"/>
                <a:gd name="T3" fmla="*/ 7 h 26"/>
                <a:gd name="T4" fmla="*/ 11 w 21"/>
                <a:gd name="T5" fmla="*/ 21 h 26"/>
                <a:gd name="T6" fmla="*/ 15 w 21"/>
                <a:gd name="T7" fmla="*/ 23 h 26"/>
                <a:gd name="T8" fmla="*/ 18 w 21"/>
                <a:gd name="T9" fmla="*/ 22 h 26"/>
                <a:gd name="T10" fmla="*/ 19 w 21"/>
                <a:gd name="T11" fmla="*/ 19 h 26"/>
                <a:gd name="T12" fmla="*/ 19 w 21"/>
                <a:gd name="T13" fmla="*/ 16 h 26"/>
                <a:gd name="T14" fmla="*/ 16 w 21"/>
                <a:gd name="T15" fmla="*/ 13 h 26"/>
                <a:gd name="T16" fmla="*/ 14 w 21"/>
                <a:gd name="T17" fmla="*/ 14 h 26"/>
                <a:gd name="T18" fmla="*/ 15 w 21"/>
                <a:gd name="T19" fmla="*/ 13 h 26"/>
                <a:gd name="T20" fmla="*/ 18 w 21"/>
                <a:gd name="T21" fmla="*/ 13 h 26"/>
                <a:gd name="T22" fmla="*/ 20 w 21"/>
                <a:gd name="T23" fmla="*/ 15 h 26"/>
                <a:gd name="T24" fmla="*/ 21 w 21"/>
                <a:gd name="T25" fmla="*/ 20 h 26"/>
                <a:gd name="T26" fmla="*/ 19 w 21"/>
                <a:gd name="T27" fmla="*/ 24 h 26"/>
                <a:gd name="T28" fmla="*/ 14 w 21"/>
                <a:gd name="T29" fmla="*/ 26 h 26"/>
                <a:gd name="T30" fmla="*/ 9 w 21"/>
                <a:gd name="T31" fmla="*/ 23 h 26"/>
                <a:gd name="T32" fmla="*/ 1 w 21"/>
                <a:gd name="T33" fmla="*/ 7 h 26"/>
                <a:gd name="T34" fmla="*/ 1 w 21"/>
                <a:gd name="T35" fmla="*/ 0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1" h="26">
                  <a:moveTo>
                    <a:pt x="1" y="0"/>
                  </a:moveTo>
                  <a:cubicBezTo>
                    <a:pt x="1" y="0"/>
                    <a:pt x="1" y="3"/>
                    <a:pt x="3" y="7"/>
                  </a:cubicBezTo>
                  <a:cubicBezTo>
                    <a:pt x="5" y="11"/>
                    <a:pt x="7" y="17"/>
                    <a:pt x="11" y="21"/>
                  </a:cubicBezTo>
                  <a:cubicBezTo>
                    <a:pt x="12" y="22"/>
                    <a:pt x="13" y="23"/>
                    <a:pt x="15" y="23"/>
                  </a:cubicBezTo>
                  <a:cubicBezTo>
                    <a:pt x="16" y="23"/>
                    <a:pt x="17" y="23"/>
                    <a:pt x="18" y="22"/>
                  </a:cubicBezTo>
                  <a:cubicBezTo>
                    <a:pt x="18" y="22"/>
                    <a:pt x="19" y="20"/>
                    <a:pt x="19" y="19"/>
                  </a:cubicBezTo>
                  <a:cubicBezTo>
                    <a:pt x="19" y="18"/>
                    <a:pt x="19" y="17"/>
                    <a:pt x="19" y="16"/>
                  </a:cubicBezTo>
                  <a:cubicBezTo>
                    <a:pt x="18" y="14"/>
                    <a:pt x="17" y="13"/>
                    <a:pt x="16" y="13"/>
                  </a:cubicBezTo>
                  <a:cubicBezTo>
                    <a:pt x="14" y="14"/>
                    <a:pt x="14" y="15"/>
                    <a:pt x="14" y="14"/>
                  </a:cubicBezTo>
                  <a:cubicBezTo>
                    <a:pt x="14" y="15"/>
                    <a:pt x="14" y="14"/>
                    <a:pt x="15" y="13"/>
                  </a:cubicBezTo>
                  <a:cubicBezTo>
                    <a:pt x="16" y="13"/>
                    <a:pt x="17" y="12"/>
                    <a:pt x="18" y="13"/>
                  </a:cubicBezTo>
                  <a:cubicBezTo>
                    <a:pt x="19" y="13"/>
                    <a:pt x="20" y="14"/>
                    <a:pt x="20" y="15"/>
                  </a:cubicBezTo>
                  <a:cubicBezTo>
                    <a:pt x="21" y="17"/>
                    <a:pt x="21" y="18"/>
                    <a:pt x="21" y="20"/>
                  </a:cubicBezTo>
                  <a:cubicBezTo>
                    <a:pt x="21" y="21"/>
                    <a:pt x="21" y="23"/>
                    <a:pt x="19" y="24"/>
                  </a:cubicBezTo>
                  <a:cubicBezTo>
                    <a:pt x="18" y="25"/>
                    <a:pt x="16" y="26"/>
                    <a:pt x="14" y="26"/>
                  </a:cubicBezTo>
                  <a:cubicBezTo>
                    <a:pt x="12" y="25"/>
                    <a:pt x="11" y="24"/>
                    <a:pt x="9" y="23"/>
                  </a:cubicBezTo>
                  <a:cubicBezTo>
                    <a:pt x="5" y="18"/>
                    <a:pt x="2" y="12"/>
                    <a:pt x="1" y="7"/>
                  </a:cubicBezTo>
                  <a:cubicBezTo>
                    <a:pt x="0" y="3"/>
                    <a:pt x="1" y="0"/>
                    <a:pt x="1" y="0"/>
                  </a:cubicBezTo>
                  <a:close/>
                </a:path>
              </a:pathLst>
            </a:custGeom>
            <a:solidFill>
              <a:srgbClr val="66666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137" name="Freeform 199"/>
            <p:cNvSpPr/>
            <p:nvPr/>
          </p:nvSpPr>
          <p:spPr bwMode="auto">
            <a:xfrm>
              <a:off x="3610" y="1981"/>
              <a:ext cx="82" cy="312"/>
            </a:xfrm>
            <a:custGeom>
              <a:avLst/>
              <a:gdLst>
                <a:gd name="T0" fmla="*/ 8 w 18"/>
                <a:gd name="T1" fmla="*/ 0 h 69"/>
                <a:gd name="T2" fmla="*/ 5 w 18"/>
                <a:gd name="T3" fmla="*/ 37 h 69"/>
                <a:gd name="T4" fmla="*/ 18 w 18"/>
                <a:gd name="T5" fmla="*/ 69 h 69"/>
                <a:gd name="T6" fmla="*/ 4 w 18"/>
                <a:gd name="T7" fmla="*/ 19 h 69"/>
              </a:gdLst>
              <a:ahLst/>
              <a:cxnLst>
                <a:cxn ang="0">
                  <a:pos x="T0" y="T1"/>
                </a:cxn>
                <a:cxn ang="0">
                  <a:pos x="T2" y="T3"/>
                </a:cxn>
                <a:cxn ang="0">
                  <a:pos x="T4" y="T5"/>
                </a:cxn>
                <a:cxn ang="0">
                  <a:pos x="T6" y="T7"/>
                </a:cxn>
              </a:cxnLst>
              <a:rect l="0" t="0" r="r" b="b"/>
              <a:pathLst>
                <a:path w="18" h="69">
                  <a:moveTo>
                    <a:pt x="8" y="0"/>
                  </a:moveTo>
                  <a:cubicBezTo>
                    <a:pt x="1" y="5"/>
                    <a:pt x="2" y="29"/>
                    <a:pt x="5" y="37"/>
                  </a:cubicBezTo>
                  <a:cubicBezTo>
                    <a:pt x="7" y="48"/>
                    <a:pt x="12" y="60"/>
                    <a:pt x="18" y="69"/>
                  </a:cubicBezTo>
                  <a:cubicBezTo>
                    <a:pt x="11" y="54"/>
                    <a:pt x="0" y="35"/>
                    <a:pt x="4" y="19"/>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138" name="Freeform 200"/>
            <p:cNvSpPr/>
            <p:nvPr/>
          </p:nvSpPr>
          <p:spPr bwMode="auto">
            <a:xfrm>
              <a:off x="3801" y="1245"/>
              <a:ext cx="114" cy="655"/>
            </a:xfrm>
            <a:custGeom>
              <a:avLst/>
              <a:gdLst>
                <a:gd name="T0" fmla="*/ 25 w 25"/>
                <a:gd name="T1" fmla="*/ 0 h 145"/>
                <a:gd name="T2" fmla="*/ 10 w 25"/>
                <a:gd name="T3" fmla="*/ 82 h 145"/>
                <a:gd name="T4" fmla="*/ 13 w 25"/>
                <a:gd name="T5" fmla="*/ 145 h 145"/>
                <a:gd name="T6" fmla="*/ 23 w 25"/>
                <a:gd name="T7" fmla="*/ 24 h 145"/>
              </a:gdLst>
              <a:ahLst/>
              <a:cxnLst>
                <a:cxn ang="0">
                  <a:pos x="T0" y="T1"/>
                </a:cxn>
                <a:cxn ang="0">
                  <a:pos x="T2" y="T3"/>
                </a:cxn>
                <a:cxn ang="0">
                  <a:pos x="T4" y="T5"/>
                </a:cxn>
                <a:cxn ang="0">
                  <a:pos x="T6" y="T7"/>
                </a:cxn>
              </a:cxnLst>
              <a:rect l="0" t="0" r="r" b="b"/>
              <a:pathLst>
                <a:path w="25" h="145">
                  <a:moveTo>
                    <a:pt x="25" y="0"/>
                  </a:moveTo>
                  <a:cubicBezTo>
                    <a:pt x="7" y="15"/>
                    <a:pt x="11" y="60"/>
                    <a:pt x="10" y="82"/>
                  </a:cubicBezTo>
                  <a:cubicBezTo>
                    <a:pt x="9" y="102"/>
                    <a:pt x="7" y="126"/>
                    <a:pt x="13" y="145"/>
                  </a:cubicBezTo>
                  <a:cubicBezTo>
                    <a:pt x="0" y="104"/>
                    <a:pt x="9" y="64"/>
                    <a:pt x="23" y="24"/>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139" name="Freeform 201"/>
            <p:cNvSpPr/>
            <p:nvPr/>
          </p:nvSpPr>
          <p:spPr bwMode="auto">
            <a:xfrm>
              <a:off x="4111" y="1647"/>
              <a:ext cx="104" cy="501"/>
            </a:xfrm>
            <a:custGeom>
              <a:avLst/>
              <a:gdLst>
                <a:gd name="T0" fmla="*/ 23 w 23"/>
                <a:gd name="T1" fmla="*/ 0 h 111"/>
                <a:gd name="T2" fmla="*/ 20 w 23"/>
                <a:gd name="T3" fmla="*/ 61 h 111"/>
                <a:gd name="T4" fmla="*/ 0 w 23"/>
                <a:gd name="T5" fmla="*/ 111 h 111"/>
                <a:gd name="T6" fmla="*/ 12 w 23"/>
                <a:gd name="T7" fmla="*/ 82 h 111"/>
                <a:gd name="T8" fmla="*/ 19 w 23"/>
                <a:gd name="T9" fmla="*/ 54 h 111"/>
                <a:gd name="T10" fmla="*/ 22 w 23"/>
                <a:gd name="T11" fmla="*/ 5 h 111"/>
              </a:gdLst>
              <a:ahLst/>
              <a:cxnLst>
                <a:cxn ang="0">
                  <a:pos x="T0" y="T1"/>
                </a:cxn>
                <a:cxn ang="0">
                  <a:pos x="T2" y="T3"/>
                </a:cxn>
                <a:cxn ang="0">
                  <a:pos x="T4" y="T5"/>
                </a:cxn>
                <a:cxn ang="0">
                  <a:pos x="T6" y="T7"/>
                </a:cxn>
                <a:cxn ang="0">
                  <a:pos x="T8" y="T9"/>
                </a:cxn>
                <a:cxn ang="0">
                  <a:pos x="T10" y="T11"/>
                </a:cxn>
              </a:cxnLst>
              <a:rect l="0" t="0" r="r" b="b"/>
              <a:pathLst>
                <a:path w="23" h="111">
                  <a:moveTo>
                    <a:pt x="23" y="0"/>
                  </a:moveTo>
                  <a:cubicBezTo>
                    <a:pt x="23" y="19"/>
                    <a:pt x="23" y="41"/>
                    <a:pt x="20" y="61"/>
                  </a:cubicBezTo>
                  <a:cubicBezTo>
                    <a:pt x="18" y="76"/>
                    <a:pt x="11" y="100"/>
                    <a:pt x="0" y="111"/>
                  </a:cubicBezTo>
                  <a:cubicBezTo>
                    <a:pt x="1" y="102"/>
                    <a:pt x="9" y="92"/>
                    <a:pt x="12" y="82"/>
                  </a:cubicBezTo>
                  <a:cubicBezTo>
                    <a:pt x="14" y="73"/>
                    <a:pt x="18" y="64"/>
                    <a:pt x="19" y="54"/>
                  </a:cubicBezTo>
                  <a:cubicBezTo>
                    <a:pt x="22" y="38"/>
                    <a:pt x="22" y="22"/>
                    <a:pt x="22" y="5"/>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140" name="Freeform 202"/>
            <p:cNvSpPr/>
            <p:nvPr/>
          </p:nvSpPr>
          <p:spPr bwMode="auto">
            <a:xfrm>
              <a:off x="3892" y="2053"/>
              <a:ext cx="237" cy="91"/>
            </a:xfrm>
            <a:custGeom>
              <a:avLst/>
              <a:gdLst>
                <a:gd name="T0" fmla="*/ 0 w 52"/>
                <a:gd name="T1" fmla="*/ 1 h 20"/>
                <a:gd name="T2" fmla="*/ 52 w 52"/>
                <a:gd name="T3" fmla="*/ 1 h 20"/>
                <a:gd name="T4" fmla="*/ 1 w 52"/>
                <a:gd name="T5" fmla="*/ 0 h 20"/>
              </a:gdLst>
              <a:ahLst/>
              <a:cxnLst>
                <a:cxn ang="0">
                  <a:pos x="T0" y="T1"/>
                </a:cxn>
                <a:cxn ang="0">
                  <a:pos x="T2" y="T3"/>
                </a:cxn>
                <a:cxn ang="0">
                  <a:pos x="T4" y="T5"/>
                </a:cxn>
              </a:cxnLst>
              <a:rect l="0" t="0" r="r" b="b"/>
              <a:pathLst>
                <a:path w="52" h="20">
                  <a:moveTo>
                    <a:pt x="0" y="1"/>
                  </a:moveTo>
                  <a:cubicBezTo>
                    <a:pt x="12" y="12"/>
                    <a:pt x="40" y="13"/>
                    <a:pt x="52" y="1"/>
                  </a:cubicBezTo>
                  <a:cubicBezTo>
                    <a:pt x="39" y="3"/>
                    <a:pt x="9" y="20"/>
                    <a:pt x="1" y="0"/>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141" name="Freeform 203"/>
            <p:cNvSpPr/>
            <p:nvPr/>
          </p:nvSpPr>
          <p:spPr bwMode="auto">
            <a:xfrm>
              <a:off x="4179" y="2013"/>
              <a:ext cx="100" cy="81"/>
            </a:xfrm>
            <a:custGeom>
              <a:avLst/>
              <a:gdLst>
                <a:gd name="T0" fmla="*/ 0 w 22"/>
                <a:gd name="T1" fmla="*/ 2 h 18"/>
                <a:gd name="T2" fmla="*/ 22 w 22"/>
                <a:gd name="T3" fmla="*/ 18 h 18"/>
                <a:gd name="T4" fmla="*/ 2 w 22"/>
                <a:gd name="T5" fmla="*/ 0 h 18"/>
              </a:gdLst>
              <a:ahLst/>
              <a:cxnLst>
                <a:cxn ang="0">
                  <a:pos x="T0" y="T1"/>
                </a:cxn>
                <a:cxn ang="0">
                  <a:pos x="T2" y="T3"/>
                </a:cxn>
                <a:cxn ang="0">
                  <a:pos x="T4" y="T5"/>
                </a:cxn>
              </a:cxnLst>
              <a:rect l="0" t="0" r="r" b="b"/>
              <a:pathLst>
                <a:path w="22" h="18">
                  <a:moveTo>
                    <a:pt x="0" y="2"/>
                  </a:moveTo>
                  <a:cubicBezTo>
                    <a:pt x="5" y="7"/>
                    <a:pt x="16" y="13"/>
                    <a:pt x="22" y="18"/>
                  </a:cubicBezTo>
                  <a:cubicBezTo>
                    <a:pt x="13" y="17"/>
                    <a:pt x="8" y="7"/>
                    <a:pt x="2" y="0"/>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142" name="Freeform 204"/>
            <p:cNvSpPr/>
            <p:nvPr/>
          </p:nvSpPr>
          <p:spPr bwMode="auto">
            <a:xfrm>
              <a:off x="3765" y="2026"/>
              <a:ext cx="104" cy="104"/>
            </a:xfrm>
            <a:custGeom>
              <a:avLst/>
              <a:gdLst>
                <a:gd name="T0" fmla="*/ 2 w 23"/>
                <a:gd name="T1" fmla="*/ 22 h 23"/>
                <a:gd name="T2" fmla="*/ 0 w 23"/>
                <a:gd name="T3" fmla="*/ 23 h 23"/>
                <a:gd name="T4" fmla="*/ 23 w 23"/>
                <a:gd name="T5" fmla="*/ 0 h 23"/>
                <a:gd name="T6" fmla="*/ 4 w 23"/>
                <a:gd name="T7" fmla="*/ 19 h 23"/>
              </a:gdLst>
              <a:ahLst/>
              <a:cxnLst>
                <a:cxn ang="0">
                  <a:pos x="T0" y="T1"/>
                </a:cxn>
                <a:cxn ang="0">
                  <a:pos x="T2" y="T3"/>
                </a:cxn>
                <a:cxn ang="0">
                  <a:pos x="T4" y="T5"/>
                </a:cxn>
                <a:cxn ang="0">
                  <a:pos x="T6" y="T7"/>
                </a:cxn>
              </a:cxnLst>
              <a:rect l="0" t="0" r="r" b="b"/>
              <a:pathLst>
                <a:path w="23" h="23">
                  <a:moveTo>
                    <a:pt x="2" y="22"/>
                  </a:moveTo>
                  <a:cubicBezTo>
                    <a:pt x="1" y="22"/>
                    <a:pt x="1" y="23"/>
                    <a:pt x="0" y="23"/>
                  </a:cubicBezTo>
                  <a:cubicBezTo>
                    <a:pt x="5" y="14"/>
                    <a:pt x="13" y="5"/>
                    <a:pt x="23" y="0"/>
                  </a:cubicBezTo>
                  <a:cubicBezTo>
                    <a:pt x="15" y="4"/>
                    <a:pt x="9" y="13"/>
                    <a:pt x="4" y="19"/>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143" name="Freeform 205"/>
            <p:cNvSpPr/>
            <p:nvPr/>
          </p:nvSpPr>
          <p:spPr bwMode="auto">
            <a:xfrm>
              <a:off x="3797" y="2184"/>
              <a:ext cx="177" cy="9"/>
            </a:xfrm>
            <a:custGeom>
              <a:avLst/>
              <a:gdLst>
                <a:gd name="T0" fmla="*/ 0 w 39"/>
                <a:gd name="T1" fmla="*/ 2 h 2"/>
                <a:gd name="T2" fmla="*/ 39 w 39"/>
                <a:gd name="T3" fmla="*/ 1 h 2"/>
                <a:gd name="T4" fmla="*/ 10 w 39"/>
                <a:gd name="T5" fmla="*/ 0 h 2"/>
              </a:gdLst>
              <a:ahLst/>
              <a:cxnLst>
                <a:cxn ang="0">
                  <a:pos x="T0" y="T1"/>
                </a:cxn>
                <a:cxn ang="0">
                  <a:pos x="T2" y="T3"/>
                </a:cxn>
                <a:cxn ang="0">
                  <a:pos x="T4" y="T5"/>
                </a:cxn>
              </a:cxnLst>
              <a:rect l="0" t="0" r="r" b="b"/>
              <a:pathLst>
                <a:path w="39" h="2">
                  <a:moveTo>
                    <a:pt x="0" y="2"/>
                  </a:moveTo>
                  <a:cubicBezTo>
                    <a:pt x="10" y="2"/>
                    <a:pt x="27" y="1"/>
                    <a:pt x="39" y="1"/>
                  </a:cubicBezTo>
                  <a:cubicBezTo>
                    <a:pt x="30" y="1"/>
                    <a:pt x="20" y="0"/>
                    <a:pt x="10" y="0"/>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144" name="Freeform 206"/>
            <p:cNvSpPr/>
            <p:nvPr/>
          </p:nvSpPr>
          <p:spPr bwMode="auto">
            <a:xfrm>
              <a:off x="4079" y="2189"/>
              <a:ext cx="173" cy="18"/>
            </a:xfrm>
            <a:custGeom>
              <a:avLst/>
              <a:gdLst>
                <a:gd name="T0" fmla="*/ 1 w 38"/>
                <a:gd name="T1" fmla="*/ 3 h 4"/>
                <a:gd name="T2" fmla="*/ 38 w 38"/>
                <a:gd name="T3" fmla="*/ 4 h 4"/>
                <a:gd name="T4" fmla="*/ 0 w 38"/>
                <a:gd name="T5" fmla="*/ 4 h 4"/>
              </a:gdLst>
              <a:ahLst/>
              <a:cxnLst>
                <a:cxn ang="0">
                  <a:pos x="T0" y="T1"/>
                </a:cxn>
                <a:cxn ang="0">
                  <a:pos x="T2" y="T3"/>
                </a:cxn>
                <a:cxn ang="0">
                  <a:pos x="T4" y="T5"/>
                </a:cxn>
              </a:cxnLst>
              <a:rect l="0" t="0" r="r" b="b"/>
              <a:pathLst>
                <a:path w="38" h="4">
                  <a:moveTo>
                    <a:pt x="1" y="3"/>
                  </a:moveTo>
                  <a:cubicBezTo>
                    <a:pt x="14" y="3"/>
                    <a:pt x="26" y="4"/>
                    <a:pt x="38" y="4"/>
                  </a:cubicBezTo>
                  <a:cubicBezTo>
                    <a:pt x="29" y="2"/>
                    <a:pt x="6" y="0"/>
                    <a:pt x="0" y="4"/>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145" name="Freeform 207"/>
            <p:cNvSpPr/>
            <p:nvPr/>
          </p:nvSpPr>
          <p:spPr bwMode="auto">
            <a:xfrm>
              <a:off x="4375" y="2044"/>
              <a:ext cx="54" cy="267"/>
            </a:xfrm>
            <a:custGeom>
              <a:avLst/>
              <a:gdLst>
                <a:gd name="T0" fmla="*/ 11 w 12"/>
                <a:gd name="T1" fmla="*/ 0 h 59"/>
                <a:gd name="T2" fmla="*/ 10 w 12"/>
                <a:gd name="T3" fmla="*/ 32 h 59"/>
                <a:gd name="T4" fmla="*/ 0 w 12"/>
                <a:gd name="T5" fmla="*/ 59 h 59"/>
                <a:gd name="T6" fmla="*/ 12 w 12"/>
                <a:gd name="T7" fmla="*/ 26 h 59"/>
              </a:gdLst>
              <a:ahLst/>
              <a:cxnLst>
                <a:cxn ang="0">
                  <a:pos x="T0" y="T1"/>
                </a:cxn>
                <a:cxn ang="0">
                  <a:pos x="T2" y="T3"/>
                </a:cxn>
                <a:cxn ang="0">
                  <a:pos x="T4" y="T5"/>
                </a:cxn>
                <a:cxn ang="0">
                  <a:pos x="T6" y="T7"/>
                </a:cxn>
              </a:cxnLst>
              <a:rect l="0" t="0" r="r" b="b"/>
              <a:pathLst>
                <a:path w="12" h="59">
                  <a:moveTo>
                    <a:pt x="11" y="0"/>
                  </a:moveTo>
                  <a:cubicBezTo>
                    <a:pt x="11" y="10"/>
                    <a:pt x="12" y="22"/>
                    <a:pt x="10" y="32"/>
                  </a:cubicBezTo>
                  <a:cubicBezTo>
                    <a:pt x="8" y="42"/>
                    <a:pt x="3" y="50"/>
                    <a:pt x="0" y="59"/>
                  </a:cubicBezTo>
                  <a:cubicBezTo>
                    <a:pt x="2" y="48"/>
                    <a:pt x="9" y="37"/>
                    <a:pt x="12" y="26"/>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146" name="Freeform 208"/>
            <p:cNvSpPr/>
            <p:nvPr/>
          </p:nvSpPr>
          <p:spPr bwMode="auto">
            <a:xfrm>
              <a:off x="4024" y="2284"/>
              <a:ext cx="50" cy="262"/>
            </a:xfrm>
            <a:custGeom>
              <a:avLst/>
              <a:gdLst>
                <a:gd name="T0" fmla="*/ 1 w 11"/>
                <a:gd name="T1" fmla="*/ 0 h 58"/>
                <a:gd name="T2" fmla="*/ 11 w 11"/>
                <a:gd name="T3" fmla="*/ 58 h 58"/>
                <a:gd name="T4" fmla="*/ 11 w 11"/>
                <a:gd name="T5" fmla="*/ 55 h 58"/>
              </a:gdLst>
              <a:ahLst/>
              <a:cxnLst>
                <a:cxn ang="0">
                  <a:pos x="T0" y="T1"/>
                </a:cxn>
                <a:cxn ang="0">
                  <a:pos x="T2" y="T3"/>
                </a:cxn>
                <a:cxn ang="0">
                  <a:pos x="T4" y="T5"/>
                </a:cxn>
              </a:cxnLst>
              <a:rect l="0" t="0" r="r" b="b"/>
              <a:pathLst>
                <a:path w="11" h="58">
                  <a:moveTo>
                    <a:pt x="1" y="0"/>
                  </a:moveTo>
                  <a:cubicBezTo>
                    <a:pt x="0" y="20"/>
                    <a:pt x="10" y="39"/>
                    <a:pt x="11" y="58"/>
                  </a:cubicBezTo>
                  <a:cubicBezTo>
                    <a:pt x="11" y="57"/>
                    <a:pt x="11" y="56"/>
                    <a:pt x="11" y="55"/>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147" name="Freeform 209"/>
            <p:cNvSpPr/>
            <p:nvPr/>
          </p:nvSpPr>
          <p:spPr bwMode="auto">
            <a:xfrm>
              <a:off x="3883" y="2306"/>
              <a:ext cx="100" cy="235"/>
            </a:xfrm>
            <a:custGeom>
              <a:avLst/>
              <a:gdLst>
                <a:gd name="T0" fmla="*/ 16 w 22"/>
                <a:gd name="T1" fmla="*/ 0 h 52"/>
                <a:gd name="T2" fmla="*/ 18 w 22"/>
                <a:gd name="T3" fmla="*/ 35 h 52"/>
                <a:gd name="T4" fmla="*/ 0 w 22"/>
                <a:gd name="T5" fmla="*/ 36 h 52"/>
                <a:gd name="T6" fmla="*/ 11 w 22"/>
                <a:gd name="T7" fmla="*/ 42 h 52"/>
              </a:gdLst>
              <a:ahLst/>
              <a:cxnLst>
                <a:cxn ang="0">
                  <a:pos x="T0" y="T1"/>
                </a:cxn>
                <a:cxn ang="0">
                  <a:pos x="T2" y="T3"/>
                </a:cxn>
                <a:cxn ang="0">
                  <a:pos x="T4" y="T5"/>
                </a:cxn>
                <a:cxn ang="0">
                  <a:pos x="T6" y="T7"/>
                </a:cxn>
              </a:cxnLst>
              <a:rect l="0" t="0" r="r" b="b"/>
              <a:pathLst>
                <a:path w="22" h="52">
                  <a:moveTo>
                    <a:pt x="16" y="0"/>
                  </a:moveTo>
                  <a:cubicBezTo>
                    <a:pt x="22" y="7"/>
                    <a:pt x="22" y="27"/>
                    <a:pt x="18" y="35"/>
                  </a:cubicBezTo>
                  <a:cubicBezTo>
                    <a:pt x="13" y="43"/>
                    <a:pt x="0" y="52"/>
                    <a:pt x="0" y="36"/>
                  </a:cubicBezTo>
                  <a:cubicBezTo>
                    <a:pt x="2" y="40"/>
                    <a:pt x="6" y="49"/>
                    <a:pt x="11" y="42"/>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148" name="Freeform 210"/>
            <p:cNvSpPr/>
            <p:nvPr/>
          </p:nvSpPr>
          <p:spPr bwMode="auto">
            <a:xfrm>
              <a:off x="4120" y="2347"/>
              <a:ext cx="100" cy="108"/>
            </a:xfrm>
            <a:custGeom>
              <a:avLst/>
              <a:gdLst>
                <a:gd name="T0" fmla="*/ 0 w 22"/>
                <a:gd name="T1" fmla="*/ 0 h 24"/>
                <a:gd name="T2" fmla="*/ 9 w 22"/>
                <a:gd name="T3" fmla="*/ 22 h 24"/>
                <a:gd name="T4" fmla="*/ 17 w 22"/>
                <a:gd name="T5" fmla="*/ 14 h 24"/>
              </a:gdLst>
              <a:ahLst/>
              <a:cxnLst>
                <a:cxn ang="0">
                  <a:pos x="T0" y="T1"/>
                </a:cxn>
                <a:cxn ang="0">
                  <a:pos x="T2" y="T3"/>
                </a:cxn>
                <a:cxn ang="0">
                  <a:pos x="T4" y="T5"/>
                </a:cxn>
              </a:cxnLst>
              <a:rect l="0" t="0" r="r" b="b"/>
              <a:pathLst>
                <a:path w="22" h="24">
                  <a:moveTo>
                    <a:pt x="0" y="0"/>
                  </a:moveTo>
                  <a:cubicBezTo>
                    <a:pt x="0" y="6"/>
                    <a:pt x="3" y="18"/>
                    <a:pt x="9" y="22"/>
                  </a:cubicBezTo>
                  <a:cubicBezTo>
                    <a:pt x="14" y="24"/>
                    <a:pt x="22" y="21"/>
                    <a:pt x="17" y="14"/>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149" name="Freeform 211"/>
            <p:cNvSpPr/>
            <p:nvPr/>
          </p:nvSpPr>
          <p:spPr bwMode="auto">
            <a:xfrm>
              <a:off x="3874" y="1317"/>
              <a:ext cx="32" cy="14"/>
            </a:xfrm>
            <a:custGeom>
              <a:avLst/>
              <a:gdLst>
                <a:gd name="T0" fmla="*/ 0 w 7"/>
                <a:gd name="T1" fmla="*/ 0 h 3"/>
                <a:gd name="T2" fmla="*/ 7 w 7"/>
                <a:gd name="T3" fmla="*/ 3 h 3"/>
                <a:gd name="T4" fmla="*/ 0 w 7"/>
                <a:gd name="T5" fmla="*/ 2 h 3"/>
                <a:gd name="T6" fmla="*/ 7 w 7"/>
                <a:gd name="T7" fmla="*/ 2 h 3"/>
              </a:gdLst>
              <a:ahLst/>
              <a:cxnLst>
                <a:cxn ang="0">
                  <a:pos x="T0" y="T1"/>
                </a:cxn>
                <a:cxn ang="0">
                  <a:pos x="T2" y="T3"/>
                </a:cxn>
                <a:cxn ang="0">
                  <a:pos x="T4" y="T5"/>
                </a:cxn>
                <a:cxn ang="0">
                  <a:pos x="T6" y="T7"/>
                </a:cxn>
              </a:cxnLst>
              <a:rect l="0" t="0" r="r" b="b"/>
              <a:pathLst>
                <a:path w="7" h="3">
                  <a:moveTo>
                    <a:pt x="0" y="0"/>
                  </a:moveTo>
                  <a:cubicBezTo>
                    <a:pt x="2" y="0"/>
                    <a:pt x="5" y="2"/>
                    <a:pt x="7" y="3"/>
                  </a:cubicBezTo>
                  <a:cubicBezTo>
                    <a:pt x="5" y="3"/>
                    <a:pt x="2" y="3"/>
                    <a:pt x="0" y="2"/>
                  </a:cubicBezTo>
                  <a:cubicBezTo>
                    <a:pt x="2" y="2"/>
                    <a:pt x="4" y="2"/>
                    <a:pt x="7" y="2"/>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sp>
          <p:nvSpPr>
            <p:cNvPr id="150" name="Freeform 212"/>
            <p:cNvSpPr/>
            <p:nvPr/>
          </p:nvSpPr>
          <p:spPr bwMode="auto">
            <a:xfrm>
              <a:off x="4079" y="1308"/>
              <a:ext cx="68" cy="23"/>
            </a:xfrm>
            <a:custGeom>
              <a:avLst/>
              <a:gdLst>
                <a:gd name="T0" fmla="*/ 15 w 15"/>
                <a:gd name="T1" fmla="*/ 0 h 5"/>
                <a:gd name="T2" fmla="*/ 0 w 15"/>
                <a:gd name="T3" fmla="*/ 4 h 5"/>
                <a:gd name="T4" fmla="*/ 14 w 15"/>
                <a:gd name="T5" fmla="*/ 2 h 5"/>
              </a:gdLst>
              <a:ahLst/>
              <a:cxnLst>
                <a:cxn ang="0">
                  <a:pos x="T0" y="T1"/>
                </a:cxn>
                <a:cxn ang="0">
                  <a:pos x="T2" y="T3"/>
                </a:cxn>
                <a:cxn ang="0">
                  <a:pos x="T4" y="T5"/>
                </a:cxn>
              </a:cxnLst>
              <a:rect l="0" t="0" r="r" b="b"/>
              <a:pathLst>
                <a:path w="15" h="5">
                  <a:moveTo>
                    <a:pt x="15" y="0"/>
                  </a:moveTo>
                  <a:cubicBezTo>
                    <a:pt x="10" y="0"/>
                    <a:pt x="5" y="3"/>
                    <a:pt x="0" y="4"/>
                  </a:cubicBezTo>
                  <a:cubicBezTo>
                    <a:pt x="5" y="5"/>
                    <a:pt x="10" y="4"/>
                    <a:pt x="14" y="2"/>
                  </a:cubicBezTo>
                </a:path>
              </a:pathLst>
            </a:custGeom>
            <a:noFill/>
            <a:ln w="7938" cap="rnd">
              <a:solidFill>
                <a:srgbClr val="666666"/>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b="1" dirty="0">
                <a:solidFill>
                  <a:prstClr val="black"/>
                </a:solidFill>
                <a:latin typeface="仓耳青禾体-谷力 W05"/>
                <a:ea typeface="仓耳青禾体-谷力 W05"/>
                <a:cs typeface="+mn-ea"/>
                <a:sym typeface="+mn-lt"/>
              </a:endParaRPr>
            </a:p>
          </p:txBody>
        </p:sp>
      </p:grpSp>
      <p:sp>
        <p:nvSpPr>
          <p:cNvPr id="151" name="文本框 150"/>
          <p:cNvSpPr txBox="1"/>
          <p:nvPr/>
        </p:nvSpPr>
        <p:spPr>
          <a:xfrm>
            <a:off x="5387181" y="1813164"/>
            <a:ext cx="4931158" cy="1862048"/>
          </a:xfrm>
          <a:prstGeom prst="rect">
            <a:avLst/>
          </a:prstGeom>
          <a:noFill/>
        </p:spPr>
        <p:txBody>
          <a:bodyPr wrap="none" rtlCol="0">
            <a:spAutoFit/>
          </a:bodyPr>
          <a:lstStyle>
            <a:defPPr>
              <a:defRPr lang="zh-CN"/>
            </a:defPPr>
            <a:lvl1pPr>
              <a:defRPr sz="16600">
                <a:solidFill>
                  <a:schemeClr val="tx1">
                    <a:lumMod val="75000"/>
                    <a:lumOff val="25000"/>
                  </a:schemeClr>
                </a:solidFill>
                <a:latin typeface="新蒂黑板报" panose="03000600000000000000" pitchFamily="66" charset="-122"/>
                <a:ea typeface="新蒂黑板报" panose="03000600000000000000" pitchFamily="66" charset="-122"/>
              </a:defRPr>
            </a:lvl1pPr>
          </a:lstStyle>
          <a:p>
            <a:pPr algn="ctr"/>
            <a:r>
              <a:rPr lang="en-US" altLang="zh-CN" sz="11500" b="1" dirty="0">
                <a:solidFill>
                  <a:prstClr val="black">
                    <a:lumMod val="75000"/>
                    <a:lumOff val="25000"/>
                  </a:prstClr>
                </a:solidFill>
                <a:latin typeface="仓耳青禾体-谷力 W05"/>
                <a:ea typeface="仓耳青禾体-谷力 W05"/>
                <a:cs typeface="+mn-ea"/>
                <a:sym typeface="+mn-lt"/>
              </a:rPr>
              <a:t>Thanks</a:t>
            </a:r>
            <a:endParaRPr lang="en-US" altLang="zh-CN" sz="11500" b="1" dirty="0">
              <a:solidFill>
                <a:prstClr val="black">
                  <a:lumMod val="75000"/>
                  <a:lumOff val="25000"/>
                </a:prstClr>
              </a:solidFill>
              <a:latin typeface="仓耳青禾体-谷力 W05"/>
              <a:ea typeface="仓耳青禾体-谷力 W05"/>
              <a:cs typeface="+mn-ea"/>
              <a:sym typeface="+mn-lt"/>
            </a:endParaRPr>
          </a:p>
        </p:txBody>
      </p:sp>
    </p:spTree>
    <p:custDataLst>
      <p:tags r:id="rId2"/>
    </p:custData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80"/>
                                        </p:tgtEl>
                                        <p:attrNameLst>
                                          <p:attrName>style.visibility</p:attrName>
                                        </p:attrNameLst>
                                      </p:cBhvr>
                                      <p:to>
                                        <p:strVal val="visible"/>
                                      </p:to>
                                    </p:set>
                                    <p:animEffect transition="in" filter="fade">
                                      <p:cBhvr>
                                        <p:cTn id="7" dur="3000"/>
                                        <p:tgtEl>
                                          <p:spTgt spid="80"/>
                                        </p:tgtEl>
                                      </p:cBhvr>
                                    </p:animEffect>
                                    <p:anim calcmode="lin" valueType="num">
                                      <p:cBhvr>
                                        <p:cTn id="8" dur="3000" fill="hold"/>
                                        <p:tgtEl>
                                          <p:spTgt spid="80"/>
                                        </p:tgtEl>
                                        <p:attrNameLst>
                                          <p:attrName>ppt_x</p:attrName>
                                        </p:attrNameLst>
                                      </p:cBhvr>
                                      <p:tavLst>
                                        <p:tav tm="0">
                                          <p:val>
                                            <p:strVal val="#ppt_x"/>
                                          </p:val>
                                        </p:tav>
                                        <p:tav tm="100000">
                                          <p:val>
                                            <p:strVal val="#ppt_x"/>
                                          </p:val>
                                        </p:tav>
                                      </p:tavLst>
                                    </p:anim>
                                    <p:anim calcmode="lin" valueType="num">
                                      <p:cBhvr>
                                        <p:cTn id="9" dur="3000" fill="hold"/>
                                        <p:tgtEl>
                                          <p:spTgt spid="80"/>
                                        </p:tgtEl>
                                        <p:attrNameLst>
                                          <p:attrName>ppt_y</p:attrName>
                                        </p:attrNameLst>
                                      </p:cBhvr>
                                      <p:tavLst>
                                        <p:tav tm="0">
                                          <p:val>
                                            <p:strVal val="#ppt_y+.1"/>
                                          </p:val>
                                        </p:tav>
                                        <p:tav tm="100000">
                                          <p:val>
                                            <p:strVal val="#ppt_y"/>
                                          </p:val>
                                        </p:tav>
                                      </p:tavLst>
                                    </p:anim>
                                  </p:childTnLst>
                                </p:cTn>
                              </p:par>
                              <p:par>
                                <p:cTn id="10" presetID="56" presetClass="entr" presetSubtype="0" fill="hold" grpId="0" nodeType="withEffect">
                                  <p:stCondLst>
                                    <p:cond delay="0"/>
                                  </p:stCondLst>
                                  <p:iterate type="lt">
                                    <p:tmPct val="10000"/>
                                  </p:iterate>
                                  <p:childTnLst>
                                    <p:set>
                                      <p:cBhvr>
                                        <p:cTn id="11" dur="1" fill="hold">
                                          <p:stCondLst>
                                            <p:cond delay="0"/>
                                          </p:stCondLst>
                                        </p:cTn>
                                        <p:tgtEl>
                                          <p:spTgt spid="151"/>
                                        </p:tgtEl>
                                        <p:attrNameLst>
                                          <p:attrName>style.visibility</p:attrName>
                                        </p:attrNameLst>
                                      </p:cBhvr>
                                      <p:to>
                                        <p:strVal val="visible"/>
                                      </p:to>
                                    </p:set>
                                    <p:anim by="(-#ppt_w*2)" calcmode="lin" valueType="num">
                                      <p:cBhvr rctx="PPT">
                                        <p:cTn id="12" dur="500" autoRev="1" fill="hold">
                                          <p:stCondLst>
                                            <p:cond delay="0"/>
                                          </p:stCondLst>
                                        </p:cTn>
                                        <p:tgtEl>
                                          <p:spTgt spid="151"/>
                                        </p:tgtEl>
                                        <p:attrNameLst>
                                          <p:attrName>ppt_w</p:attrName>
                                        </p:attrNameLst>
                                      </p:cBhvr>
                                    </p:anim>
                                    <p:anim by="(#ppt_w*0.50)" calcmode="lin" valueType="num">
                                      <p:cBhvr>
                                        <p:cTn id="13" dur="500" decel="50000" autoRev="1" fill="hold">
                                          <p:stCondLst>
                                            <p:cond delay="0"/>
                                          </p:stCondLst>
                                        </p:cTn>
                                        <p:tgtEl>
                                          <p:spTgt spid="151"/>
                                        </p:tgtEl>
                                        <p:attrNameLst>
                                          <p:attrName>ppt_x</p:attrName>
                                        </p:attrNameLst>
                                      </p:cBhvr>
                                    </p:anim>
                                    <p:anim from="(-#ppt_h/2)" to="(#ppt_y)" calcmode="lin" valueType="num">
                                      <p:cBhvr>
                                        <p:cTn id="14" dur="1000" fill="hold">
                                          <p:stCondLst>
                                            <p:cond delay="0"/>
                                          </p:stCondLst>
                                        </p:cTn>
                                        <p:tgtEl>
                                          <p:spTgt spid="151"/>
                                        </p:tgtEl>
                                        <p:attrNameLst>
                                          <p:attrName>ppt_y</p:attrName>
                                        </p:attrNameLst>
                                      </p:cBhvr>
                                    </p:anim>
                                    <p:animRot by="21600000">
                                      <p:cBhvr>
                                        <p:cTn id="15" dur="1000" fill="hold">
                                          <p:stCondLst>
                                            <p:cond delay="0"/>
                                          </p:stCondLst>
                                        </p:cTn>
                                        <p:tgtEl>
                                          <p:spTgt spid="151"/>
                                        </p:tgtEl>
                                        <p:attrNameLst>
                                          <p:attrName>r</p:attrName>
                                        </p:attrNameLst>
                                      </p:cBhvr>
                                    </p:animRot>
                                  </p:childTnLst>
                                </p:cTn>
                              </p:par>
                              <p:par>
                                <p:cTn id="16" presetID="22" presetClass="entr" presetSubtype="8" fill="hold" grpId="0" nodeType="withEffect">
                                  <p:stCondLst>
                                    <p:cond delay="1250"/>
                                  </p:stCondLst>
                                  <p:childTnLst>
                                    <p:set>
                                      <p:cBhvr>
                                        <p:cTn id="17" dur="1" fill="hold">
                                          <p:stCondLst>
                                            <p:cond delay="0"/>
                                          </p:stCondLst>
                                        </p:cTn>
                                        <p:tgtEl>
                                          <p:spTgt spid="78"/>
                                        </p:tgtEl>
                                        <p:attrNameLst>
                                          <p:attrName>style.visibility</p:attrName>
                                        </p:attrNameLst>
                                      </p:cBhvr>
                                      <p:to>
                                        <p:strVal val="visible"/>
                                      </p:to>
                                    </p:set>
                                    <p:animEffect transition="in" filter="wipe(left)">
                                      <p:cBhvr>
                                        <p:cTn id="18" dur="500"/>
                                        <p:tgtEl>
                                          <p:spTgt spid="78"/>
                                        </p:tgtEl>
                                      </p:cBhvr>
                                    </p:animEffect>
                                  </p:childTnLst>
                                </p:cTn>
                              </p:par>
                              <p:par>
                                <p:cTn id="19" presetID="2" presetClass="entr" presetSubtype="2" fill="hold" grpId="0" nodeType="withEffect">
                                  <p:stCondLst>
                                    <p:cond delay="1750"/>
                                  </p:stCondLst>
                                  <p:iterate type="lt">
                                    <p:tmPct val="10000"/>
                                  </p:iterate>
                                  <p:childTnLst>
                                    <p:set>
                                      <p:cBhvr>
                                        <p:cTn id="20" dur="1" fill="hold">
                                          <p:stCondLst>
                                            <p:cond delay="0"/>
                                          </p:stCondLst>
                                        </p:cTn>
                                        <p:tgtEl>
                                          <p:spTgt spid="77"/>
                                        </p:tgtEl>
                                        <p:attrNameLst>
                                          <p:attrName>style.visibility</p:attrName>
                                        </p:attrNameLst>
                                      </p:cBhvr>
                                      <p:to>
                                        <p:strVal val="visible"/>
                                      </p:to>
                                    </p:set>
                                    <p:anim calcmode="lin" valueType="num">
                                      <p:cBhvr additive="base">
                                        <p:cTn id="21" dur="500" fill="hold"/>
                                        <p:tgtEl>
                                          <p:spTgt spid="77"/>
                                        </p:tgtEl>
                                        <p:attrNameLst>
                                          <p:attrName>ppt_x</p:attrName>
                                        </p:attrNameLst>
                                      </p:cBhvr>
                                      <p:tavLst>
                                        <p:tav tm="0">
                                          <p:val>
                                            <p:strVal val="1+#ppt_w/2"/>
                                          </p:val>
                                        </p:tav>
                                        <p:tav tm="100000">
                                          <p:val>
                                            <p:strVal val="#ppt_x"/>
                                          </p:val>
                                        </p:tav>
                                      </p:tavLst>
                                    </p:anim>
                                    <p:anim calcmode="lin" valueType="num">
                                      <p:cBhvr additive="base">
                                        <p:cTn id="22" dur="500" fill="hold"/>
                                        <p:tgtEl>
                                          <p:spTgt spid="77"/>
                                        </p:tgtEl>
                                        <p:attrNameLst>
                                          <p:attrName>ppt_y</p:attrName>
                                        </p:attrNameLst>
                                      </p:cBhvr>
                                      <p:tavLst>
                                        <p:tav tm="0">
                                          <p:val>
                                            <p:strVal val="#ppt_y"/>
                                          </p:val>
                                        </p:tav>
                                        <p:tav tm="100000">
                                          <p:val>
                                            <p:strVal val="#ppt_y"/>
                                          </p:val>
                                        </p:tav>
                                      </p:tavLst>
                                    </p:anim>
                                  </p:childTnLst>
                                </p:cTn>
                              </p:par>
                              <p:par>
                                <p:cTn id="23" presetID="22" presetClass="entr" presetSubtype="8" fill="hold" grpId="0" nodeType="withEffect">
                                  <p:stCondLst>
                                    <p:cond delay="2250"/>
                                  </p:stCondLst>
                                  <p:childTnLst>
                                    <p:set>
                                      <p:cBhvr>
                                        <p:cTn id="24" dur="1" fill="hold">
                                          <p:stCondLst>
                                            <p:cond delay="0"/>
                                          </p:stCondLst>
                                        </p:cTn>
                                        <p:tgtEl>
                                          <p:spTgt spid="79"/>
                                        </p:tgtEl>
                                        <p:attrNameLst>
                                          <p:attrName>style.visibility</p:attrName>
                                        </p:attrNameLst>
                                      </p:cBhvr>
                                      <p:to>
                                        <p:strVal val="visible"/>
                                      </p:to>
                                    </p:set>
                                    <p:animEffect transition="in" filter="wipe(left)">
                                      <p:cBhvr>
                                        <p:cTn id="25" dur="500"/>
                                        <p:tgtEl>
                                          <p:spTgt spid="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7" grpId="0"/>
      <p:bldP spid="78" grpId="0" bldLvl="0" animBg="1"/>
      <p:bldP spid="79" grpId="0" bldLvl="0" animBg="1"/>
      <p:bldP spid="151" grpId="0"/>
    </p:bldLst>
  </p:timing>
</p:sld>
</file>

<file path=ppt/tags/tag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3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4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081"/>
</p:tagLst>
</file>

<file path=ppt/tags/tag5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081"/>
</p:tagLst>
</file>

<file path=ppt/tags/tag5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2.xml><?xml version="1.0" encoding="utf-8"?>
<p:tagLst xmlns:p="http://schemas.openxmlformats.org/presentationml/2006/main">
  <p:tag name="KSO_WM_TEMPLATE_THUMBS_INDEX" val="1、4、7、12、13、14、15、16、17、18、20、24、25、28、33、36、40、43、44"/>
  <p:tag name="KSO_WM_TEMPLATE_SUBCATEGORY" val="19"/>
  <p:tag name="KSO_WM_TAG_VERSION" val="1.0"/>
  <p:tag name="KSO_WM_BEAUTIFY_FLAG" val="#wm#"/>
  <p:tag name="KSO_WM_TEMPLATE_CATEGORY" val="custom"/>
  <p:tag name="KSO_WM_TEMPLATE_INDEX" val="20205081"/>
  <p:tag name="KSO_WM_TEMPLATE_MASTER_TYPE" val="0"/>
  <p:tag name="KSO_WM_TEMPLATE_COLOR_TYPE" val="1"/>
  <p:tag name="KSO_WM_UNIT_SHOW_EDIT_AREA_INDICATION" val="1"/>
</p:tagLst>
</file>

<file path=ppt/tags/tag63.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64.xml><?xml version="1.0" encoding="utf-8"?>
<p:tagLst xmlns:p="http://schemas.openxmlformats.org/presentationml/2006/main">
  <p:tag name="KSO_WM_DIAGRAM_VIRTUALLY_FRAME" val="{&quot;height&quot;:398.5653543307086,&quot;left&quot;:341.7,&quot;top&quot;:77.70023622047249,&quot;width&quot;:473.2493700787401}"/>
</p:tagLst>
</file>

<file path=ppt/tags/tag65.xml><?xml version="1.0" encoding="utf-8"?>
<p:tagLst xmlns:p="http://schemas.openxmlformats.org/presentationml/2006/main">
  <p:tag name="KSO_WM_DIAGRAM_VIRTUALLY_FRAME" val="{&quot;height&quot;:398.5653543307086,&quot;left&quot;:341.7,&quot;top&quot;:77.70023622047249,&quot;width&quot;:473.2493700787401}"/>
</p:tagLst>
</file>

<file path=ppt/tags/tag66.xml><?xml version="1.0" encoding="utf-8"?>
<p:tagLst xmlns:p="http://schemas.openxmlformats.org/presentationml/2006/main">
  <p:tag name="KSO_WM_DIAGRAM_VIRTUALLY_FRAME" val="{&quot;height&quot;:398.5653543307086,&quot;left&quot;:341.7,&quot;top&quot;:77.70023622047249,&quot;width&quot;:473.2493700787401}"/>
</p:tagLst>
</file>

<file path=ppt/tags/tag67.xml><?xml version="1.0" encoding="utf-8"?>
<p:tagLst xmlns:p="http://schemas.openxmlformats.org/presentationml/2006/main">
  <p:tag name="KSO_WM_DIAGRAM_VIRTUALLY_FRAME" val="{&quot;height&quot;:398.5653543307086,&quot;left&quot;:341.7,&quot;top&quot;:77.70023622047249,&quot;width&quot;:473.2493700787401}"/>
</p:tagLst>
</file>

<file path=ppt/tags/tag68.xml><?xml version="1.0" encoding="utf-8"?>
<p:tagLst xmlns:p="http://schemas.openxmlformats.org/presentationml/2006/main">
  <p:tag name="KSO_WM_DIAGRAM_VIRTUALLY_FRAME" val="{&quot;height&quot;:294.25,&quot;left&quot;:147.45,&quot;top&quot;:68.2,&quot;width&quot;:603.05}"/>
</p:tagLst>
</file>

<file path=ppt/tags/tag69.xml><?xml version="1.0" encoding="utf-8"?>
<p:tagLst xmlns:p="http://schemas.openxmlformats.org/presentationml/2006/main">
  <p:tag name="KSO_WM_DIAGRAM_VIRTUALLY_FRAME" val="{&quot;height&quot;:294.25,&quot;left&quot;:147.45,&quot;top&quot;:68.2,&quot;width&quot;:603.05}"/>
</p:tagLst>
</file>

<file path=ppt/tags/tag70.xml><?xml version="1.0" encoding="utf-8"?>
<p:tagLst xmlns:p="http://schemas.openxmlformats.org/presentationml/2006/main">
  <p:tag name="KSO_WM_DIAGRAM_VIRTUALLY_FRAME" val="{&quot;height&quot;:294.25,&quot;left&quot;:147.45,&quot;top&quot;:68.2,&quot;width&quot;:603.05}"/>
</p:tagLst>
</file>

<file path=ppt/tags/tag71.xml><?xml version="1.0" encoding="utf-8"?>
<p:tagLst xmlns:p="http://schemas.openxmlformats.org/presentationml/2006/main">
  <p:tag name="KSO_WM_DIAGRAM_VIRTUALLY_FRAME" val="{&quot;height&quot;:294.25,&quot;left&quot;:147.45,&quot;top&quot;:68.2,&quot;width&quot;:603.05}"/>
</p:tagLst>
</file>

<file path=ppt/tags/tag72.xml><?xml version="1.0" encoding="utf-8"?>
<p:tagLst xmlns:p="http://schemas.openxmlformats.org/presentationml/2006/main">
  <p:tag name="KSO_WM_DIAGRAM_VIRTUALLY_FRAME" val="{&quot;height&quot;:294.25,&quot;left&quot;:147.45,&quot;top&quot;:68.2,&quot;width&quot;:603.05}"/>
</p:tagLst>
</file>

<file path=ppt/tags/tag73.xml><?xml version="1.0" encoding="utf-8"?>
<p:tagLst xmlns:p="http://schemas.openxmlformats.org/presentationml/2006/main">
  <p:tag name="KSO_WM_DIAGRAM_VIRTUALLY_FRAME" val="{&quot;height&quot;:294.25,&quot;left&quot;:147.45,&quot;top&quot;:68.2,&quot;width&quot;:603.05}"/>
</p:tagLst>
</file>

<file path=ppt/tags/tag74.xml><?xml version="1.0" encoding="utf-8"?>
<p:tagLst xmlns:p="http://schemas.openxmlformats.org/presentationml/2006/main">
  <p:tag name="KSO_WM_DIAGRAM_VIRTUALLY_FRAME" val="{&quot;height&quot;:294.25,&quot;left&quot;:147.45,&quot;top&quot;:68.2,&quot;width&quot;:603.05}"/>
</p:tagLst>
</file>

<file path=ppt/tags/tag75.xml><?xml version="1.0" encoding="utf-8"?>
<p:tagLst xmlns:p="http://schemas.openxmlformats.org/presentationml/2006/main">
  <p:tag name="KSO_WM_DIAGRAM_VIRTUALLY_FRAME" val="{&quot;height&quot;:294.25,&quot;left&quot;:147.45,&quot;top&quot;:68.2,&quot;width&quot;:603.05}"/>
</p:tagLst>
</file>

<file path=ppt/tags/tag76.xml><?xml version="1.0" encoding="utf-8"?>
<p:tagLst xmlns:p="http://schemas.openxmlformats.org/presentationml/2006/main">
  <p:tag name="KSO_WM_DIAGRAM_VIRTUALLY_FRAME" val="{&quot;height&quot;:294.25,&quot;left&quot;:147.45,&quot;top&quot;:68.2,&quot;width&quot;:603.05}"/>
</p:tagLst>
</file>

<file path=ppt/tags/tag77.xml><?xml version="1.0" encoding="utf-8"?>
<p:tagLst xmlns:p="http://schemas.openxmlformats.org/presentationml/2006/main">
  <p:tag name="KSO_WM_DIAGRAM_VIRTUALLY_FRAME" val="{&quot;height&quot;:294.25,&quot;left&quot;:147.45,&quot;top&quot;:68.2,&quot;width&quot;:603.05}"/>
</p:tagLst>
</file>

<file path=ppt/tags/tag78.xml><?xml version="1.0" encoding="utf-8"?>
<p:tagLst xmlns:p="http://schemas.openxmlformats.org/presentationml/2006/main">
  <p:tag name="KSO_WM_DIAGRAM_VIRTUALLY_FRAME" val="{&quot;height&quot;:294.25,&quot;left&quot;:147.45,&quot;top&quot;:68.2,&quot;width&quot;:603.05}"/>
</p:tagLst>
</file>

<file path=ppt/tags/tag79.xml><?xml version="1.0" encoding="utf-8"?>
<p:tagLst xmlns:p="http://schemas.openxmlformats.org/presentationml/2006/main">
  <p:tag name="KSO_WM_DIAGRAM_VIRTUALLY_FRAME" val="{&quot;height&quot;:294.25,&quot;left&quot;:147.45,&quot;top&quot;:68.2,&quot;width&quot;:603.05}"/>
</p:tagLst>
</file>

<file path=ppt/tags/tag80.xml><?xml version="1.0" encoding="utf-8"?>
<p:tagLst xmlns:p="http://schemas.openxmlformats.org/presentationml/2006/main">
  <p:tag name="KSO_WM_DIAGRAM_VIRTUALLY_FRAME" val="{&quot;height&quot;:294.25,&quot;left&quot;:147.45,&quot;top&quot;:68.2,&quot;width&quot;:603.05}"/>
</p:tagLst>
</file>

<file path=ppt/tags/tag81.xml><?xml version="1.0" encoding="utf-8"?>
<p:tagLst xmlns:p="http://schemas.openxmlformats.org/presentationml/2006/main">
  <p:tag name="KSO_WM_DIAGRAM_VIRTUALLY_FRAME" val="{&quot;height&quot;:294.25,&quot;left&quot;:147.45,&quot;top&quot;:68.2,&quot;width&quot;:603.05}"/>
</p:tagLst>
</file>

<file path=ppt/tags/tag82.xml><?xml version="1.0" encoding="utf-8"?>
<p:tagLst xmlns:p="http://schemas.openxmlformats.org/presentationml/2006/main">
  <p:tag name="KSO_WM_DIAGRAM_VIRTUALLY_FRAME" val="{&quot;height&quot;:294.25,&quot;left&quot;:147.45,&quot;top&quot;:68.2,&quot;width&quot;:603.05}"/>
</p:tagLst>
</file>

<file path=ppt/tags/tag83.xml><?xml version="1.0" encoding="utf-8"?>
<p:tagLst xmlns:p="http://schemas.openxmlformats.org/presentationml/2006/main">
  <p:tag name="KSO_WM_DIAGRAM_VIRTUALLY_FRAME" val="{&quot;height&quot;:294.25,&quot;left&quot;:147.45,&quot;top&quot;:68.2,&quot;width&quot;:603.05}"/>
</p:tagLst>
</file>

<file path=ppt/tags/tag84.xml><?xml version="1.0" encoding="utf-8"?>
<p:tagLst xmlns:p="http://schemas.openxmlformats.org/presentationml/2006/main">
  <p:tag name="KSO_WM_DIAGRAM_VIRTUALLY_FRAME" val="{&quot;height&quot;:294.25,&quot;left&quot;:147.45,&quot;top&quot;:68.2,&quot;width&quot;:603.05}"/>
</p:tagLst>
</file>

<file path=ppt/tags/tag85.xml><?xml version="1.0" encoding="utf-8"?>
<p:tagLst xmlns:p="http://schemas.openxmlformats.org/presentationml/2006/main">
  <p:tag name="KSO_WM_DIAGRAM_VIRTUALLY_FRAME" val="{&quot;height&quot;:294.25,&quot;left&quot;:147.45,&quot;top&quot;:68.2,&quot;width&quot;:603.05}"/>
</p:tagLst>
</file>

<file path=ppt/tags/tag86.xml><?xml version="1.0" encoding="utf-8"?>
<p:tagLst xmlns:p="http://schemas.openxmlformats.org/presentationml/2006/main">
  <p:tag name="KSO_WM_DIAGRAM_VIRTUALLY_FRAME" val="{&quot;height&quot;:294.25,&quot;left&quot;:147.45,&quot;top&quot;:68.2,&quot;width&quot;:603.05}"/>
</p:tagLst>
</file>

<file path=ppt/tags/tag87.xml><?xml version="1.0" encoding="utf-8"?>
<p:tagLst xmlns:p="http://schemas.openxmlformats.org/presentationml/2006/main">
  <p:tag name="KSO_WM_DIAGRAM_VIRTUALLY_FRAME" val="{&quot;height&quot;:294.25,&quot;left&quot;:147.45,&quot;top&quot;:68.2,&quot;width&quot;:603.05}"/>
</p:tagLst>
</file>

<file path=ppt/tags/tag88.xml><?xml version="1.0" encoding="utf-8"?>
<p:tagLst xmlns:p="http://schemas.openxmlformats.org/presentationml/2006/main">
  <p:tag name="KSO_WM_DIAGRAM_VIRTUALLY_FRAME" val="{&quot;height&quot;:294.25,&quot;left&quot;:147.45,&quot;top&quot;:68.2,&quot;width&quot;:603.05}"/>
</p:tagLst>
</file>

<file path=ppt/tags/tag89.xml><?xml version="1.0" encoding="utf-8"?>
<p:tagLst xmlns:p="http://schemas.openxmlformats.org/presentationml/2006/main">
  <p:tag name="KSO_WM_DIAGRAM_VIRTUALLY_FRAME" val="{&quot;height&quot;:294.25,&quot;left&quot;:147.45,&quot;top&quot;:68.2,&quot;width&quot;:603.05}"/>
</p:tagLst>
</file>

<file path=ppt/tags/tag90.xml><?xml version="1.0" encoding="utf-8"?>
<p:tagLst xmlns:p="http://schemas.openxmlformats.org/presentationml/2006/main">
  <p:tag name="KSO_WM_DIAGRAM_VIRTUALLY_FRAME" val="{&quot;height&quot;:294.25,&quot;left&quot;:147.45,&quot;top&quot;:68.2,&quot;width&quot;:603.05}"/>
</p:tagLst>
</file>

<file path=ppt/tags/tag91.xml><?xml version="1.0" encoding="utf-8"?>
<p:tagLst xmlns:p="http://schemas.openxmlformats.org/presentationml/2006/main">
  <p:tag name="KSO_WM_DIAGRAM_VIRTUALLY_FRAME" val="{&quot;height&quot;:294.25,&quot;left&quot;:147.45,&quot;top&quot;:68.2,&quot;width&quot;:603.05}"/>
</p:tagLst>
</file>

<file path=ppt/tags/tag92.xml><?xml version="1.0" encoding="utf-8"?>
<p:tagLst xmlns:p="http://schemas.openxmlformats.org/presentationml/2006/main">
  <p:tag name="KSO_WM_DIAGRAM_VIRTUALLY_FRAME" val="{&quot;height&quot;:294.25,&quot;left&quot;:147.45,&quot;top&quot;:68.2,&quot;width&quot;:603.05}"/>
</p:tagLst>
</file>

<file path=ppt/tags/tag93.xml><?xml version="1.0" encoding="utf-8"?>
<p:tagLst xmlns:p="http://schemas.openxmlformats.org/presentationml/2006/main">
  <p:tag name="KSO_WM_DIAGRAM_VIRTUALLY_FRAME" val="{&quot;height&quot;:294.25,&quot;left&quot;:147.45,&quot;top&quot;:68.2,&quot;width&quot;:603.05}"/>
</p:tagLst>
</file>

<file path=ppt/tags/tag94.xml><?xml version="1.0" encoding="utf-8"?>
<p:tagLst xmlns:p="http://schemas.openxmlformats.org/presentationml/2006/main">
  <p:tag name="KSO_WM_DIAGRAM_VIRTUALLY_FRAME" val="{&quot;height&quot;:294.25,&quot;left&quot;:147.45,&quot;top&quot;:68.2,&quot;width&quot;:603.05}"/>
</p:tagLst>
</file>

<file path=ppt/tags/tag95.xml><?xml version="1.0" encoding="utf-8"?>
<p:tagLst xmlns:p="http://schemas.openxmlformats.org/presentationml/2006/main">
  <p:tag name="KSO_WM_DIAGRAM_VIRTUALLY_FRAME" val="{&quot;height&quot;:294.25,&quot;left&quot;:147.45,&quot;top&quot;:68.2,&quot;width&quot;:603.05}"/>
</p:tagLst>
</file>

<file path=ppt/tags/tag96.xml><?xml version="1.0" encoding="utf-8"?>
<p:tagLst xmlns:p="http://schemas.openxmlformats.org/presentationml/2006/main">
  <p:tag name="KSO_WM_DIAGRAM_VIRTUALLY_FRAME" val="{&quot;height&quot;:294.25,&quot;left&quot;:147.45,&quot;top&quot;:68.2,&quot;width&quot;:603.05}"/>
</p:tagLst>
</file>

<file path=ppt/tags/tag97.xml><?xml version="1.0" encoding="utf-8"?>
<p:tagLst xmlns:p="http://schemas.openxmlformats.org/presentationml/2006/main">
  <p:tag name="KSO_WM_DIAGRAM_VIRTUALLY_FRAME" val="{&quot;height&quot;:294.25,&quot;left&quot;:147.45,&quot;top&quot;:68.2,&quot;width&quot;:603.05}"/>
</p:tagLst>
</file>

<file path=ppt/tags/tag98.xml><?xml version="1.0" encoding="utf-8"?>
<p:tagLst xmlns:p="http://schemas.openxmlformats.org/presentationml/2006/main">
  <p:tag name="KSO_WM_DIAGRAM_VIRTUALLY_FRAME" val="{&quot;height&quot;:294.25,&quot;left&quot;:147.45,&quot;top&quot;:68.2,&quot;width&quot;:603.05}"/>
</p:tagLst>
</file>

<file path=ppt/tags/tag99.xml><?xml version="1.0" encoding="utf-8"?>
<p:tagLst xmlns:p="http://schemas.openxmlformats.org/presentationml/2006/main">
  <p:tag name="KSO_WM_DIAGRAM_VIRTUALLY_FRAME" val="{&quot;height&quot;:294.25,&quot;left&quot;:147.45,&quot;top&quot;:68.2,&quot;width&quot;:603.05}"/>
</p:tagLst>
</file>

<file path=ppt/tags/tag100.xml><?xml version="1.0" encoding="utf-8"?>
<p:tagLst xmlns:p="http://schemas.openxmlformats.org/presentationml/2006/main">
  <p:tag name="KSO_WM_DIAGRAM_VIRTUALLY_FRAME" val="{&quot;height&quot;:294.25,&quot;left&quot;:147.45,&quot;top&quot;:68.2,&quot;width&quot;:603.05}"/>
</p:tagLst>
</file>

<file path=ppt/tags/tag101.xml><?xml version="1.0" encoding="utf-8"?>
<p:tagLst xmlns:p="http://schemas.openxmlformats.org/presentationml/2006/main">
  <p:tag name="KSO_WM_DIAGRAM_VIRTUALLY_FRAME" val="{&quot;height&quot;:294.25,&quot;left&quot;:147.45,&quot;top&quot;:68.2,&quot;width&quot;:603.05}"/>
</p:tagLst>
</file>

<file path=ppt/tags/tag102.xml><?xml version="1.0" encoding="utf-8"?>
<p:tagLst xmlns:p="http://schemas.openxmlformats.org/presentationml/2006/main">
  <p:tag name="KSO_WM_DIAGRAM_VIRTUALLY_FRAME" val="{&quot;height&quot;:294.25,&quot;left&quot;:147.45,&quot;top&quot;:68.2,&quot;width&quot;:603.05}"/>
</p:tagLst>
</file>

<file path=ppt/tags/tag103.xml><?xml version="1.0" encoding="utf-8"?>
<p:tagLst xmlns:p="http://schemas.openxmlformats.org/presentationml/2006/main">
  <p:tag name="KSO_WM_DIAGRAM_VIRTUALLY_FRAME" val="{&quot;height&quot;:294.25,&quot;left&quot;:147.45,&quot;top&quot;:68.2,&quot;width&quot;:603.05}"/>
</p:tagLst>
</file>

<file path=ppt/tags/tag104.xml><?xml version="1.0" encoding="utf-8"?>
<p:tagLst xmlns:p="http://schemas.openxmlformats.org/presentationml/2006/main">
  <p:tag name="KSO_WM_DIAGRAM_VIRTUALLY_FRAME" val="{&quot;height&quot;:294.25,&quot;left&quot;:147.45,&quot;top&quot;:68.2,&quot;width&quot;:603.05}"/>
</p:tagLst>
</file>

<file path=ppt/tags/tag105.xml><?xml version="1.0" encoding="utf-8"?>
<p:tagLst xmlns:p="http://schemas.openxmlformats.org/presentationml/2006/main">
  <p:tag name="KSO_WM_DIAGRAM_VIRTUALLY_FRAME" val="{&quot;height&quot;:294.25,&quot;left&quot;:147.45,&quot;top&quot;:68.2,&quot;width&quot;:603.05}"/>
</p:tagLst>
</file>

<file path=ppt/tags/tag106.xml><?xml version="1.0" encoding="utf-8"?>
<p:tagLst xmlns:p="http://schemas.openxmlformats.org/presentationml/2006/main">
  <p:tag name="KSO_WM_DIAGRAM_VIRTUALLY_FRAME" val="{&quot;height&quot;:294.25,&quot;left&quot;:147.45,&quot;top&quot;:68.2,&quot;width&quot;:603.05}"/>
</p:tagLst>
</file>

<file path=ppt/tags/tag107.xml><?xml version="1.0" encoding="utf-8"?>
<p:tagLst xmlns:p="http://schemas.openxmlformats.org/presentationml/2006/main">
  <p:tag name="KSO_WM_DIAGRAM_VIRTUALLY_FRAME" val="{&quot;height&quot;:294.25,&quot;left&quot;:147.45,&quot;top&quot;:68.2,&quot;width&quot;:603.05}"/>
</p:tagLst>
</file>

<file path=ppt/tags/tag108.xml><?xml version="1.0" encoding="utf-8"?>
<p:tagLst xmlns:p="http://schemas.openxmlformats.org/presentationml/2006/main">
  <p:tag name="KSO_WM_DIAGRAM_VIRTUALLY_FRAME" val="{&quot;height&quot;:294.25,&quot;left&quot;:147.45,&quot;top&quot;:68.2,&quot;width&quot;:603.05}"/>
</p:tagLst>
</file>

<file path=ppt/tags/tag109.xml><?xml version="1.0" encoding="utf-8"?>
<p:tagLst xmlns:p="http://schemas.openxmlformats.org/presentationml/2006/main">
  <p:tag name="KSO_WM_DIAGRAM_VIRTUALLY_FRAME" val="{&quot;height&quot;:294.25,&quot;left&quot;:147.45,&quot;top&quot;:68.2,&quot;width&quot;:603.05}"/>
</p:tagLst>
</file>

<file path=ppt/tags/tag110.xml><?xml version="1.0" encoding="utf-8"?>
<p:tagLst xmlns:p="http://schemas.openxmlformats.org/presentationml/2006/main">
  <p:tag name="KSO_WM_DIAGRAM_VIRTUALLY_FRAME" val="{&quot;height&quot;:294.25,&quot;left&quot;:147.45,&quot;top&quot;:68.2,&quot;width&quot;:603.05}"/>
</p:tagLst>
</file>

<file path=ppt/tags/tag111.xml><?xml version="1.0" encoding="utf-8"?>
<p:tagLst xmlns:p="http://schemas.openxmlformats.org/presentationml/2006/main">
  <p:tag name="KSO_WM_DIAGRAM_VIRTUALLY_FRAME" val="{&quot;height&quot;:294.25,&quot;left&quot;:147.45,&quot;top&quot;:68.2,&quot;width&quot;:603.05}"/>
</p:tagLst>
</file>

<file path=ppt/tags/tag112.xml><?xml version="1.0" encoding="utf-8"?>
<p:tagLst xmlns:p="http://schemas.openxmlformats.org/presentationml/2006/main">
  <p:tag name="KSO_WM_DIAGRAM_VIRTUALLY_FRAME" val="{&quot;height&quot;:294.25,&quot;left&quot;:147.45,&quot;top&quot;:68.2,&quot;width&quot;:603.05}"/>
</p:tagLst>
</file>

<file path=ppt/tags/tag113.xml><?xml version="1.0" encoding="utf-8"?>
<p:tagLst xmlns:p="http://schemas.openxmlformats.org/presentationml/2006/main">
  <p:tag name="KSO_WM_DIAGRAM_VIRTUALLY_FRAME" val="{&quot;height&quot;:294.25,&quot;left&quot;:147.45,&quot;top&quot;:68.2,&quot;width&quot;:603.05}"/>
</p:tagLst>
</file>

<file path=ppt/tags/tag114.xml><?xml version="1.0" encoding="utf-8"?>
<p:tagLst xmlns:p="http://schemas.openxmlformats.org/presentationml/2006/main">
  <p:tag name="KSO_WM_DIAGRAM_VIRTUALLY_FRAME" val="{&quot;height&quot;:294.25,&quot;left&quot;:147.45,&quot;top&quot;:68.2,&quot;width&quot;:603.05}"/>
</p:tagLst>
</file>

<file path=ppt/tags/tag115.xml><?xml version="1.0" encoding="utf-8"?>
<p:tagLst xmlns:p="http://schemas.openxmlformats.org/presentationml/2006/main">
  <p:tag name="KSO_WM_DIAGRAM_VIRTUALLY_FRAME" val="{&quot;height&quot;:294.25,&quot;left&quot;:147.45,&quot;top&quot;:68.2,&quot;width&quot;:603.05}"/>
</p:tagLst>
</file>

<file path=ppt/tags/tag116.xml><?xml version="1.0" encoding="utf-8"?>
<p:tagLst xmlns:p="http://schemas.openxmlformats.org/presentationml/2006/main">
  <p:tag name="KSO_WM_DIAGRAM_VIRTUALLY_FRAME" val="{&quot;height&quot;:294.25,&quot;left&quot;:147.45,&quot;top&quot;:68.2,&quot;width&quot;:603.05}"/>
</p:tagLst>
</file>

<file path=ppt/tags/tag117.xml><?xml version="1.0" encoding="utf-8"?>
<p:tagLst xmlns:p="http://schemas.openxmlformats.org/presentationml/2006/main">
  <p:tag name="KSO_WM_DIAGRAM_VIRTUALLY_FRAME" val="{&quot;height&quot;:294.25,&quot;left&quot;:147.45,&quot;top&quot;:68.2,&quot;width&quot;:603.05}"/>
</p:tagLst>
</file>

<file path=ppt/tags/tag118.xml><?xml version="1.0" encoding="utf-8"?>
<p:tagLst xmlns:p="http://schemas.openxmlformats.org/presentationml/2006/main">
  <p:tag name="KSO_WM_DIAGRAM_VIRTUALLY_FRAME" val="{&quot;height&quot;:371.4792125984252,&quot;left&quot;:351.6069291338583,&quot;top&quot;:194.53866141732283,&quot;width&quot;:457.8129133858268}"/>
</p:tagLst>
</file>

<file path=ppt/tags/tag119.xml><?xml version="1.0" encoding="utf-8"?>
<p:tagLst xmlns:p="http://schemas.openxmlformats.org/presentationml/2006/main">
  <p:tag name="KSO_WM_DIAGRAM_VIRTUALLY_FRAME" val="{&quot;height&quot;:398.5653543307086,&quot;left&quot;:341.7,&quot;top&quot;:77.70023622047249,&quot;width&quot;:473.2493700787401}"/>
</p:tagLst>
</file>

<file path=ppt/tags/tag120.xml><?xml version="1.0" encoding="utf-8"?>
<p:tagLst xmlns:p="http://schemas.openxmlformats.org/presentationml/2006/main">
  <p:tag name="KSO_WM_DIAGRAM_VIRTUALLY_FRAME" val="{&quot;height&quot;:398.5653543307086,&quot;left&quot;:341.7,&quot;top&quot;:77.70023622047249,&quot;width&quot;:473.2493700787401}"/>
</p:tagLst>
</file>

<file path=ppt/tags/tag121.xml><?xml version="1.0" encoding="utf-8"?>
<p:tagLst xmlns:p="http://schemas.openxmlformats.org/presentationml/2006/main">
  <p:tag name="KSO_WM_DIAGRAM_VIRTUALLY_FRAME" val="{&quot;height&quot;:398.5653543307086,&quot;left&quot;:341.7,&quot;top&quot;:77.70023622047249,&quot;width&quot;:473.2493700787401}"/>
</p:tagLst>
</file>

<file path=ppt/tags/tag122.xml><?xml version="1.0" encoding="utf-8"?>
<p:tagLst xmlns:p="http://schemas.openxmlformats.org/presentationml/2006/main">
  <p:tag name="KSO_WM_DIAGRAM_VIRTUALLY_FRAME" val="{&quot;height&quot;:398.5653543307086,&quot;left&quot;:341.7,&quot;top&quot;:77.70023622047249,&quot;width&quot;:473.2493700787401}"/>
</p:tagLst>
</file>

<file path=ppt/tags/tag123.xml><?xml version="1.0" encoding="utf-8"?>
<p:tagLst xmlns:p="http://schemas.openxmlformats.org/presentationml/2006/main">
  <p:tag name="KSO_WM_DIAGRAM_VIRTUALLY_FRAME" val="{&quot;height&quot;:398.5653543307086,&quot;left&quot;:341.7,&quot;top&quot;:77.70023622047249,&quot;width&quot;:473.2493700787401}"/>
</p:tagLst>
</file>

<file path=ppt/tags/tag124.xml><?xml version="1.0" encoding="utf-8"?>
<p:tagLst xmlns:p="http://schemas.openxmlformats.org/presentationml/2006/main">
  <p:tag name="KSO_WM_DIAGRAM_VIRTUALLY_FRAME" val="{&quot;height&quot;:398.5653543307086,&quot;left&quot;:341.7,&quot;top&quot;:77.70023622047249,&quot;width&quot;:473.2493700787401}"/>
</p:tagLst>
</file>

<file path=ppt/tags/tag125.xml><?xml version="1.0" encoding="utf-8"?>
<p:tagLst xmlns:p="http://schemas.openxmlformats.org/presentationml/2006/main">
  <p:tag name="KSO_WM_DIAGRAM_VIRTUALLY_FRAME" val="{&quot;height&quot;:398.5653543307086,&quot;left&quot;:341.7,&quot;top&quot;:77.70023622047249,&quot;width&quot;:473.2493700787401}"/>
</p:tagLst>
</file>

<file path=ppt/tags/tag126.xml><?xml version="1.0" encoding="utf-8"?>
<p:tagLst xmlns:p="http://schemas.openxmlformats.org/presentationml/2006/main">
  <p:tag name="KSO_WM_DIAGRAM_VIRTUALLY_FRAME" val="{&quot;height&quot;:398.5653543307086,&quot;left&quot;:341.7,&quot;top&quot;:77.70023622047249,&quot;width&quot;:473.2493700787401}"/>
</p:tagLst>
</file>

<file path=ppt/tags/tag127.xml><?xml version="1.0" encoding="utf-8"?>
<p:tagLst xmlns:p="http://schemas.openxmlformats.org/presentationml/2006/main">
  <p:tag name="KSO_WM_DIAGRAM_VIRTUALLY_FRAME" val="{&quot;height&quot;:291.52,&quot;left&quot;:434.0196850393701,&quot;top&quot;:184.7455905511811,&quot;width&quot;:380.9296850393701}"/>
</p:tagLst>
</file>

<file path=ppt/tags/tag128.xml><?xml version="1.0" encoding="utf-8"?>
<p:tagLst xmlns:p="http://schemas.openxmlformats.org/presentationml/2006/main">
  <p:tag name="KSO_WM_DIAGRAM_VIRTUALLY_FRAME" val="{&quot;height&quot;:291.52,&quot;left&quot;:434.0196850393701,&quot;top&quot;:184.7455905511811,&quot;width&quot;:380.9296850393701}"/>
</p:tagLst>
</file>

<file path=ppt/tags/tag129.xml><?xml version="1.0" encoding="utf-8"?>
<p:tagLst xmlns:p="http://schemas.openxmlformats.org/presentationml/2006/main">
  <p:tag name="KSO_WM_BEAUTIFY_FLAG" val="#wm#"/>
  <p:tag name="KSO_WM_TEMPLATE_CATEGORY" val="custom"/>
  <p:tag name="KSO_WM_TEMPLATE_INDEX" val="20205081"/>
</p:tagLst>
</file>

<file path=ppt/tags/tag130.xml><?xml version="1.0" encoding="utf-8"?>
<p:tagLst xmlns:p="http://schemas.openxmlformats.org/presentationml/2006/main">
  <p:tag name="KSO_WM_BEAUTIFY_FLAG" val="#wm#"/>
  <p:tag name="KSO_WM_TEMPLATE_CATEGORY" val="custom"/>
  <p:tag name="KSO_WM_TEMPLATE_INDEX" val="20205081"/>
</p:tagLst>
</file>

<file path=ppt/tags/tag131.xml><?xml version="1.0" encoding="utf-8"?>
<p:tagLst xmlns:p="http://schemas.openxmlformats.org/presentationml/2006/main">
  <p:tag name="KSO_WM_DIAGRAM_VIRTUALLY_FRAME" val="{&quot;height&quot;:281.5898425196851,&quot;left&quot;:130.43944881889763,&quot;top&quot;:194.67574803149606,&quot;width&quot;:661.1737795275591}"/>
</p:tagLst>
</file>

<file path=ppt/tags/tag132.xml><?xml version="1.0" encoding="utf-8"?>
<p:tagLst xmlns:p="http://schemas.openxmlformats.org/presentationml/2006/main">
  <p:tag name="KSO_WM_DIAGRAM_VIRTUALLY_FRAME" val="{&quot;height&quot;:281.5898425196851,&quot;left&quot;:130.43944881889763,&quot;top&quot;:194.67574803149606,&quot;width&quot;:661.1737795275591}"/>
</p:tagLst>
</file>

<file path=ppt/tags/tag133.xml><?xml version="1.0" encoding="utf-8"?>
<p:tagLst xmlns:p="http://schemas.openxmlformats.org/presentationml/2006/main">
  <p:tag name="KSO_WM_DIAGRAM_VIRTUALLY_FRAME" val="{&quot;height&quot;:281.5898425196851,&quot;left&quot;:130.43944881889763,&quot;top&quot;:194.67574803149606,&quot;width&quot;:661.1737795275591}"/>
</p:tagLst>
</file>

<file path=ppt/tags/tag134.xml><?xml version="1.0" encoding="utf-8"?>
<p:tagLst xmlns:p="http://schemas.openxmlformats.org/presentationml/2006/main">
  <p:tag name="KSO_WM_DIAGRAM_VIRTUALLY_FRAME" val="{&quot;height&quot;:271.95425196850385,&quot;left&quot;:44.53299212598425,&quot;top&quot;:198.64141732283466,&quot;width&quot;:845.6759055118109}"/>
</p:tagLst>
</file>

<file path=ppt/tags/tag135.xml><?xml version="1.0" encoding="utf-8"?>
<p:tagLst xmlns:p="http://schemas.openxmlformats.org/presentationml/2006/main">
  <p:tag name="KSO_WM_DIAGRAM_VIRTUALLY_FRAME" val="{&quot;height&quot;:271.95425196850385,&quot;left&quot;:44.53299212598425,&quot;top&quot;:198.64141732283466,&quot;width&quot;:845.6759055118109}"/>
</p:tagLst>
</file>

<file path=ppt/tags/tag136.xml><?xml version="1.0" encoding="utf-8"?>
<p:tagLst xmlns:p="http://schemas.openxmlformats.org/presentationml/2006/main">
  <p:tag name="KSO_WM_DIAGRAM_VIRTUALLY_FRAME" val="{&quot;height&quot;:271.95425196850385,&quot;left&quot;:44.53299212598425,&quot;top&quot;:198.64141732283466,&quot;width&quot;:845.6759055118109}"/>
</p:tagLst>
</file>

<file path=ppt/tags/tag137.xml><?xml version="1.0" encoding="utf-8"?>
<p:tagLst xmlns:p="http://schemas.openxmlformats.org/presentationml/2006/main">
  <p:tag name="KSO_WM_DIAGRAM_VIRTUALLY_FRAME" val="{&quot;height&quot;:271.95425196850385,&quot;left&quot;:44.53299212598425,&quot;top&quot;:198.64141732283466,&quot;width&quot;:845.6759055118109}"/>
</p:tagLst>
</file>

<file path=ppt/tags/tag138.xml><?xml version="1.0" encoding="utf-8"?>
<p:tagLst xmlns:p="http://schemas.openxmlformats.org/presentationml/2006/main">
  <p:tag name="KSO_WM_DIAGRAM_VIRTUALLY_FRAME" val="{&quot;height&quot;:271.95425196850385,&quot;left&quot;:44.53299212598425,&quot;top&quot;:198.64141732283466,&quot;width&quot;:845.6759055118109}"/>
</p:tagLst>
</file>

<file path=ppt/tags/tag139.xml><?xml version="1.0" encoding="utf-8"?>
<p:tagLst xmlns:p="http://schemas.openxmlformats.org/presentationml/2006/main">
  <p:tag name="KSO_WM_DIAGRAM_VIRTUALLY_FRAME" val="{&quot;height&quot;:271.95425196850385,&quot;left&quot;:44.53299212598425,&quot;top&quot;:198.64141732283466,&quot;width&quot;:845.6759055118109}"/>
</p:tagLst>
</file>

<file path=ppt/tags/tag140.xml><?xml version="1.0" encoding="utf-8"?>
<p:tagLst xmlns:p="http://schemas.openxmlformats.org/presentationml/2006/main">
  <p:tag name="KSO_WM_DIAGRAM_VIRTUALLY_FRAME" val="{&quot;height&quot;:271.95425196850385,&quot;left&quot;:44.53299212598425,&quot;top&quot;:198.64141732283466,&quot;width&quot;:845.6759055118109}"/>
</p:tagLst>
</file>

<file path=ppt/tags/tag141.xml><?xml version="1.0" encoding="utf-8"?>
<p:tagLst xmlns:p="http://schemas.openxmlformats.org/presentationml/2006/main">
  <p:tag name="KSO_WM_DIAGRAM_VIRTUALLY_FRAME" val="{&quot;height&quot;:271.95425196850385,&quot;left&quot;:44.53299212598425,&quot;top&quot;:198.64141732283466,&quot;width&quot;:845.6759055118109}"/>
</p:tagLst>
</file>

<file path=ppt/tags/tag142.xml><?xml version="1.0" encoding="utf-8"?>
<p:tagLst xmlns:p="http://schemas.openxmlformats.org/presentationml/2006/main">
  <p:tag name="KSO_WM_DIAGRAM_VIRTUALLY_FRAME" val="{&quot;height&quot;:271.95425196850385,&quot;left&quot;:44.53299212598425,&quot;top&quot;:198.64141732283466,&quot;width&quot;:845.6759055118109}"/>
</p:tagLst>
</file>

<file path=ppt/tags/tag143.xml><?xml version="1.0" encoding="utf-8"?>
<p:tagLst xmlns:p="http://schemas.openxmlformats.org/presentationml/2006/main">
  <p:tag name="KSO_WM_DIAGRAM_VIRTUALLY_FRAME" val="{&quot;height&quot;:271.95425196850385,&quot;left&quot;:44.53299212598425,&quot;top&quot;:198.64141732283466,&quot;width&quot;:845.6759055118109}"/>
</p:tagLst>
</file>

<file path=ppt/tags/tag144.xml><?xml version="1.0" encoding="utf-8"?>
<p:tagLst xmlns:p="http://schemas.openxmlformats.org/presentationml/2006/main">
  <p:tag name="KSO_WM_DIAGRAM_VIRTUALLY_FRAME" val="{&quot;height&quot;:271.95425196850385,&quot;left&quot;:44.53299212598425,&quot;top&quot;:198.64141732283466,&quot;width&quot;:845.6759055118109}"/>
</p:tagLst>
</file>

<file path=ppt/tags/tag145.xml><?xml version="1.0" encoding="utf-8"?>
<p:tagLst xmlns:p="http://schemas.openxmlformats.org/presentationml/2006/main">
  <p:tag name="KSO_WM_DIAGRAM_VIRTUALLY_FRAME" val="{&quot;height&quot;:271.95425196850385,&quot;left&quot;:44.53299212598425,&quot;top&quot;:198.64141732283466,&quot;width&quot;:845.6759055118109}"/>
</p:tagLst>
</file>

<file path=ppt/tags/tag146.xml><?xml version="1.0" encoding="utf-8"?>
<p:tagLst xmlns:p="http://schemas.openxmlformats.org/presentationml/2006/main">
  <p:tag name="KSO_WM_DIAGRAM_VIRTUALLY_FRAME" val="{&quot;height&quot;:271.95425196850385,&quot;left&quot;:44.53299212598425,&quot;top&quot;:198.64141732283466,&quot;width&quot;:845.6759055118109}"/>
</p:tagLst>
</file>

<file path=ppt/tags/tag147.xml><?xml version="1.0" encoding="utf-8"?>
<p:tagLst xmlns:p="http://schemas.openxmlformats.org/presentationml/2006/main">
  <p:tag name="KSO_WM_DIAGRAM_VIRTUALLY_FRAME" val="{&quot;height&quot;:271.95425196850385,&quot;left&quot;:44.53299212598425,&quot;top&quot;:198.64141732283466,&quot;width&quot;:845.6759055118109}"/>
</p:tagLst>
</file>

<file path=ppt/tags/tag148.xml><?xml version="1.0" encoding="utf-8"?>
<p:tagLst xmlns:p="http://schemas.openxmlformats.org/presentationml/2006/main">
  <p:tag name="KSO_WM_DIAGRAM_VIRTUALLY_FRAME" val="{&quot;height&quot;:271.95425196850385,&quot;left&quot;:44.53299212598425,&quot;top&quot;:198.64141732283466,&quot;width&quot;:845.6759055118109}"/>
</p:tagLst>
</file>

<file path=ppt/tags/tag149.xml><?xml version="1.0" encoding="utf-8"?>
<p:tagLst xmlns:p="http://schemas.openxmlformats.org/presentationml/2006/main">
  <p:tag name="KSO_WM_DIAGRAM_VIRTUALLY_FRAME" val="{&quot;height&quot;:271.95425196850385,&quot;left&quot;:44.53299212598425,&quot;top&quot;:198.64141732283466,&quot;width&quot;:845.6759055118109}"/>
</p:tagLst>
</file>

<file path=ppt/tags/tag150.xml><?xml version="1.0" encoding="utf-8"?>
<p:tagLst xmlns:p="http://schemas.openxmlformats.org/presentationml/2006/main">
  <p:tag name="KSO_WM_DIAGRAM_VIRTUALLY_FRAME" val="{&quot;height&quot;:271.95425196850385,&quot;left&quot;:44.53299212598425,&quot;top&quot;:198.64141732283466,&quot;width&quot;:845.6759055118109}"/>
</p:tagLst>
</file>

<file path=ppt/tags/tag151.xml><?xml version="1.0" encoding="utf-8"?>
<p:tagLst xmlns:p="http://schemas.openxmlformats.org/presentationml/2006/main">
  <p:tag name="KSO_WM_DIAGRAM_VIRTUALLY_FRAME" val="{&quot;height&quot;:271.95425196850385,&quot;left&quot;:44.53299212598425,&quot;top&quot;:198.64141732283466,&quot;width&quot;:845.6759055118109}"/>
</p:tagLst>
</file>

<file path=ppt/tags/tag152.xml><?xml version="1.0" encoding="utf-8"?>
<p:tagLst xmlns:p="http://schemas.openxmlformats.org/presentationml/2006/main">
  <p:tag name="KSO_WM_BEAUTIFY_FLAG" val="#wm#"/>
  <p:tag name="KSO_WM_TEMPLATE_CATEGORY" val="custom"/>
  <p:tag name="KSO_WM_TEMPLATE_INDEX" val="20205081"/>
</p:tagLst>
</file>

<file path=ppt/tags/tag153.xml><?xml version="1.0" encoding="utf-8"?>
<p:tagLst xmlns:p="http://schemas.openxmlformats.org/presentationml/2006/main">
  <p:tag name="KSO_WM_DIAGRAM_VIRTUALLY_FRAME" val="{&quot;height&quot;:285.78606299212595,&quot;left&quot;:73.74023622047244,&quot;top&quot;:184.8096062992126,&quot;width&quot;:669.714251968504}"/>
</p:tagLst>
</file>

<file path=ppt/tags/tag154.xml><?xml version="1.0" encoding="utf-8"?>
<p:tagLst xmlns:p="http://schemas.openxmlformats.org/presentationml/2006/main">
  <p:tag name="KSO_WM_DIAGRAM_VIRTUALLY_FRAME" val="{&quot;height&quot;:271.95425196850385,&quot;left&quot;:44.53299212598425,&quot;top&quot;:198.64141732283466,&quot;width&quot;:845.6759055118109}"/>
</p:tagLst>
</file>

<file path=ppt/tags/tag155.xml><?xml version="1.0" encoding="utf-8"?>
<p:tagLst xmlns:p="http://schemas.openxmlformats.org/presentationml/2006/main">
  <p:tag name="KSO_WM_DIAGRAM_VIRTUALLY_FRAME" val="{&quot;height&quot;:271.95425196850385,&quot;left&quot;:44.53299212598425,&quot;top&quot;:198.64141732283466,&quot;width&quot;:845.6759055118109}"/>
</p:tagLst>
</file>

<file path=ppt/tags/tag156.xml><?xml version="1.0" encoding="utf-8"?>
<p:tagLst xmlns:p="http://schemas.openxmlformats.org/presentationml/2006/main">
  <p:tag name="KSO_WM_DIAGRAM_VIRTUALLY_FRAME" val="{&quot;height&quot;:271.95425196850385,&quot;left&quot;:44.53299212598425,&quot;top&quot;:198.64141732283466,&quot;width&quot;:845.6759055118109}"/>
</p:tagLst>
</file>

<file path=ppt/tags/tag157.xml><?xml version="1.0" encoding="utf-8"?>
<p:tagLst xmlns:p="http://schemas.openxmlformats.org/presentationml/2006/main">
  <p:tag name="KSO_WM_DIAGRAM_VIRTUALLY_FRAME" val="{&quot;height&quot;:271.95425196850385,&quot;left&quot;:44.53299212598425,&quot;top&quot;:198.64141732283466,&quot;width&quot;:845.6759055118109}"/>
</p:tagLst>
</file>

<file path=ppt/tags/tag158.xml><?xml version="1.0" encoding="utf-8"?>
<p:tagLst xmlns:p="http://schemas.openxmlformats.org/presentationml/2006/main">
  <p:tag name="KSO_WM_DIAGRAM_VIRTUALLY_FRAME" val="{&quot;height&quot;:271.95425196850385,&quot;left&quot;:44.53299212598425,&quot;top&quot;:198.64141732283466,&quot;width&quot;:845.6759055118109}"/>
</p:tagLst>
</file>

<file path=ppt/tags/tag159.xml><?xml version="1.0" encoding="utf-8"?>
<p:tagLst xmlns:p="http://schemas.openxmlformats.org/presentationml/2006/main">
  <p:tag name="KSO_WM_DIAGRAM_VIRTUALLY_FRAME" val="{&quot;height&quot;:271.95425196850385,&quot;left&quot;:44.53299212598425,&quot;top&quot;:198.64141732283466,&quot;width&quot;:845.6759055118109}"/>
</p:tagLst>
</file>

<file path=ppt/tags/tag160.xml><?xml version="1.0" encoding="utf-8"?>
<p:tagLst xmlns:p="http://schemas.openxmlformats.org/presentationml/2006/main">
  <p:tag name="KSO_WM_DIAGRAM_VIRTUALLY_FRAME" val="{&quot;height&quot;:271.95425196850385,&quot;left&quot;:44.53299212598425,&quot;top&quot;:198.64141732283466,&quot;width&quot;:845.6759055118109}"/>
</p:tagLst>
</file>

<file path=ppt/tags/tag161.xml><?xml version="1.0" encoding="utf-8"?>
<p:tagLst xmlns:p="http://schemas.openxmlformats.org/presentationml/2006/main">
  <p:tag name="KSO_WM_DIAGRAM_VIRTUALLY_FRAME" val="{&quot;height&quot;:271.95425196850385,&quot;left&quot;:44.53299212598425,&quot;top&quot;:198.64141732283466,&quot;width&quot;:845.6759055118109}"/>
</p:tagLst>
</file>

<file path=ppt/tags/tag162.xml><?xml version="1.0" encoding="utf-8"?>
<p:tagLst xmlns:p="http://schemas.openxmlformats.org/presentationml/2006/main">
  <p:tag name="KSO_WM_DIAGRAM_VIRTUALLY_FRAME" val="{&quot;height&quot;:271.95425196850385,&quot;left&quot;:44.53299212598425,&quot;top&quot;:198.64141732283466,&quot;width&quot;:845.6759055118109}"/>
</p:tagLst>
</file>

<file path=ppt/tags/tag163.xml><?xml version="1.0" encoding="utf-8"?>
<p:tagLst xmlns:p="http://schemas.openxmlformats.org/presentationml/2006/main">
  <p:tag name="KSO_WM_DIAGRAM_VIRTUALLY_FRAME" val="{&quot;height&quot;:271.95425196850385,&quot;left&quot;:44.53299212598425,&quot;top&quot;:198.64141732283466,&quot;width&quot;:845.6759055118109}"/>
</p:tagLst>
</file>

<file path=ppt/tags/tag164.xml><?xml version="1.0" encoding="utf-8"?>
<p:tagLst xmlns:p="http://schemas.openxmlformats.org/presentationml/2006/main">
  <p:tag name="KSO_WM_DIAGRAM_VIRTUALLY_FRAME" val="{&quot;height&quot;:271.95425196850385,&quot;left&quot;:44.53299212598425,&quot;top&quot;:198.64141732283466,&quot;width&quot;:845.6759055118109}"/>
</p:tagLst>
</file>

<file path=ppt/tags/tag165.xml><?xml version="1.0" encoding="utf-8"?>
<p:tagLst xmlns:p="http://schemas.openxmlformats.org/presentationml/2006/main">
  <p:tag name="KSO_WM_DIAGRAM_VIRTUALLY_FRAME" val="{&quot;height&quot;:271.95425196850385,&quot;left&quot;:44.53299212598425,&quot;top&quot;:198.64141732283466,&quot;width&quot;:845.6759055118109}"/>
</p:tagLst>
</file>

<file path=ppt/tags/tag166.xml><?xml version="1.0" encoding="utf-8"?>
<p:tagLst xmlns:p="http://schemas.openxmlformats.org/presentationml/2006/main">
  <p:tag name="KSO_WM_DIAGRAM_VIRTUALLY_FRAME" val="{&quot;height&quot;:271.95425196850385,&quot;left&quot;:44.53299212598425,&quot;top&quot;:198.64141732283466,&quot;width&quot;:845.6759055118109}"/>
</p:tagLst>
</file>

<file path=ppt/tags/tag167.xml><?xml version="1.0" encoding="utf-8"?>
<p:tagLst xmlns:p="http://schemas.openxmlformats.org/presentationml/2006/main">
  <p:tag name="KSO_WM_DIAGRAM_VIRTUALLY_FRAME" val="{&quot;height&quot;:271.95425196850385,&quot;left&quot;:44.53299212598425,&quot;top&quot;:198.64141732283466,&quot;width&quot;:845.6759055118109}"/>
</p:tagLst>
</file>

<file path=ppt/tags/tag168.xml><?xml version="1.0" encoding="utf-8"?>
<p:tagLst xmlns:p="http://schemas.openxmlformats.org/presentationml/2006/main">
  <p:tag name="KSO_WM_DIAGRAM_VIRTUALLY_FRAME" val="{&quot;height&quot;:271.95425196850385,&quot;left&quot;:44.53299212598425,&quot;top&quot;:198.64141732283466,&quot;width&quot;:845.6759055118109}"/>
</p:tagLst>
</file>

<file path=ppt/tags/tag169.xml><?xml version="1.0" encoding="utf-8"?>
<p:tagLst xmlns:p="http://schemas.openxmlformats.org/presentationml/2006/main">
  <p:tag name="KSO_WM_DIAGRAM_VIRTUALLY_FRAME" val="{&quot;height&quot;:271.95425196850385,&quot;left&quot;:44.53299212598425,&quot;top&quot;:198.64141732283466,&quot;width&quot;:845.6759055118109}"/>
</p:tagLst>
</file>

<file path=ppt/tags/tag170.xml><?xml version="1.0" encoding="utf-8"?>
<p:tagLst xmlns:p="http://schemas.openxmlformats.org/presentationml/2006/main">
  <p:tag name="KSO_WM_DIAGRAM_VIRTUALLY_FRAME" val="{&quot;height&quot;:271.95425196850385,&quot;left&quot;:44.53299212598425,&quot;top&quot;:198.64141732283466,&quot;width&quot;:845.6759055118109}"/>
</p:tagLst>
</file>

<file path=ppt/tags/tag171.xml><?xml version="1.0" encoding="utf-8"?>
<p:tagLst xmlns:p="http://schemas.openxmlformats.org/presentationml/2006/main">
  <p:tag name="KSO_WM_DIAGRAM_VIRTUALLY_FRAME" val="{&quot;height&quot;:271.95425196850385,&quot;left&quot;:44.53299212598425,&quot;top&quot;:198.64141732283466,&quot;width&quot;:845.6759055118109}"/>
</p:tagLst>
</file>

<file path=ppt/tags/tag172.xml><?xml version="1.0" encoding="utf-8"?>
<p:tagLst xmlns:p="http://schemas.openxmlformats.org/presentationml/2006/main">
  <p:tag name="KSO_WM_DIAGRAM_VIRTUALLY_FRAME" val="{&quot;height&quot;:271.95425196850385,&quot;left&quot;:44.53299212598425,&quot;top&quot;:198.64141732283466,&quot;width&quot;:845.6759055118109}"/>
</p:tagLst>
</file>

<file path=ppt/tags/tag173.xml><?xml version="1.0" encoding="utf-8"?>
<p:tagLst xmlns:p="http://schemas.openxmlformats.org/presentationml/2006/main">
  <p:tag name="KSO_WM_DIAGRAM_VIRTUALLY_FRAME" val="{&quot;height&quot;:271.95425196850385,&quot;left&quot;:44.53299212598425,&quot;top&quot;:198.64141732283466,&quot;width&quot;:845.6759055118109}"/>
</p:tagLst>
</file>

<file path=ppt/tags/tag174.xml><?xml version="1.0" encoding="utf-8"?>
<p:tagLst xmlns:p="http://schemas.openxmlformats.org/presentationml/2006/main">
  <p:tag name="KSO_WM_DIAGRAM_VIRTUALLY_FRAME" val="{&quot;height&quot;:271.95425196850385,&quot;left&quot;:44.53299212598425,&quot;top&quot;:198.64141732283466,&quot;width&quot;:845.6759055118109}"/>
</p:tagLst>
</file>

<file path=ppt/tags/tag175.xml><?xml version="1.0" encoding="utf-8"?>
<p:tagLst xmlns:p="http://schemas.openxmlformats.org/presentationml/2006/main">
  <p:tag name="KSO_WM_DIAGRAM_VIRTUALLY_FRAME" val="{&quot;height&quot;:271.95425196850385,&quot;left&quot;:44.53299212598425,&quot;top&quot;:198.64141732283466,&quot;width&quot;:845.6759055118109}"/>
</p:tagLst>
</file>

<file path=ppt/tags/tag176.xml><?xml version="1.0" encoding="utf-8"?>
<p:tagLst xmlns:p="http://schemas.openxmlformats.org/presentationml/2006/main">
  <p:tag name="KSO_WM_DIAGRAM_VIRTUALLY_FRAME" val="{&quot;height&quot;:271.95425196850385,&quot;left&quot;:44.53299212598425,&quot;top&quot;:198.64141732283466,&quot;width&quot;:845.6759055118109}"/>
</p:tagLst>
</file>

<file path=ppt/tags/tag177.xml><?xml version="1.0" encoding="utf-8"?>
<p:tagLst xmlns:p="http://schemas.openxmlformats.org/presentationml/2006/main">
  <p:tag name="KSO_WM_DIAGRAM_VIRTUALLY_FRAME" val="{&quot;height&quot;:271.95425196850385,&quot;left&quot;:44.53299212598425,&quot;top&quot;:198.64141732283466,&quot;width&quot;:845.6759055118109}"/>
</p:tagLst>
</file>

<file path=ppt/tags/tag178.xml><?xml version="1.0" encoding="utf-8"?>
<p:tagLst xmlns:p="http://schemas.openxmlformats.org/presentationml/2006/main">
  <p:tag name="KSO_WM_DIAGRAM_VIRTUALLY_FRAME" val="{&quot;height&quot;:271.95425196850385,&quot;left&quot;:44.53299212598425,&quot;top&quot;:198.64141732283466,&quot;width&quot;:845.6759055118109}"/>
</p:tagLst>
</file>

<file path=ppt/tags/tag179.xml><?xml version="1.0" encoding="utf-8"?>
<p:tagLst xmlns:p="http://schemas.openxmlformats.org/presentationml/2006/main">
  <p:tag name="KSO_WM_DIAGRAM_VIRTUALLY_FRAME" val="{&quot;height&quot;:271.95425196850385,&quot;left&quot;:44.53299212598425,&quot;top&quot;:198.64141732283466,&quot;width&quot;:845.6759055118109}"/>
</p:tagLst>
</file>

<file path=ppt/tags/tag180.xml><?xml version="1.0" encoding="utf-8"?>
<p:tagLst xmlns:p="http://schemas.openxmlformats.org/presentationml/2006/main">
  <p:tag name="KSO_WM_BEAUTIFY_FLAG" val="#wm#"/>
  <p:tag name="KSO_WM_TEMPLATE_CATEGORY" val="custom"/>
  <p:tag name="KSO_WM_TEMPLATE_INDEX" val="20205081"/>
</p:tagLst>
</file>

<file path=ppt/tags/tag181.xml><?xml version="1.0" encoding="utf-8"?>
<p:tagLst xmlns:p="http://schemas.openxmlformats.org/presentationml/2006/main">
  <p:tag name="KSO_WM_BEAUTIFY_FLAG" val="#wm#"/>
  <p:tag name="KSO_WM_TEMPLATE_CATEGORY" val="custom"/>
  <p:tag name="KSO_WM_TEMPLATE_INDEX" val="20205081"/>
</p:tagLst>
</file>

<file path=ppt/tags/tag182.xml><?xml version="1.0" encoding="utf-8"?>
<p:tagLst xmlns:p="http://schemas.openxmlformats.org/presentationml/2006/main">
  <p:tag name="KSO_WM_DIAGRAM_VIRTUALLY_FRAME" val="{&quot;height&quot;:317.1500787401575,&quot;left&quot;:56.73047244094488,&quot;top&quot;:187.46511811023623,&quot;width&quot;:812.978031496063}"/>
</p:tagLst>
</file>

<file path=ppt/tags/tag183.xml><?xml version="1.0" encoding="utf-8"?>
<p:tagLst xmlns:p="http://schemas.openxmlformats.org/presentationml/2006/main">
  <p:tag name="KSO_WM_DIAGRAM_VIRTUALLY_FRAME" val="{&quot;height&quot;:317.1500787401575,&quot;left&quot;:56.73047244094488,&quot;top&quot;:187.46511811023623,&quot;width&quot;:812.978031496063}"/>
</p:tagLst>
</file>

<file path=ppt/tags/tag184.xml><?xml version="1.0" encoding="utf-8"?>
<p:tagLst xmlns:p="http://schemas.openxmlformats.org/presentationml/2006/main">
  <p:tag name="KSO_WM_DIAGRAM_VIRTUALLY_FRAME" val="{&quot;height&quot;:317.1500787401575,&quot;left&quot;:56.73047244094488,&quot;top&quot;:187.46511811023623,&quot;width&quot;:812.978031496063}"/>
</p:tagLst>
</file>

<file path=ppt/tags/tag185.xml><?xml version="1.0" encoding="utf-8"?>
<p:tagLst xmlns:p="http://schemas.openxmlformats.org/presentationml/2006/main">
  <p:tag name="KSO_WM_DIAGRAM_VIRTUALLY_FRAME" val="{&quot;height&quot;:317.1500787401575,&quot;left&quot;:56.73047244094488,&quot;top&quot;:187.46511811023623,&quot;width&quot;:812.978031496063}"/>
</p:tagLst>
</file>

<file path=ppt/tags/tag186.xml><?xml version="1.0" encoding="utf-8"?>
<p:tagLst xmlns:p="http://schemas.openxmlformats.org/presentationml/2006/main">
  <p:tag name="KSO_WM_DIAGRAM_VIRTUALLY_FRAME" val="{&quot;height&quot;:317.1500787401575,&quot;left&quot;:56.73047244094488,&quot;top&quot;:187.46511811023623,&quot;width&quot;:812.978031496063}"/>
</p:tagLst>
</file>

<file path=ppt/tags/tag187.xml><?xml version="1.0" encoding="utf-8"?>
<p:tagLst xmlns:p="http://schemas.openxmlformats.org/presentationml/2006/main">
  <p:tag name="KSO_WM_DIAGRAM_VIRTUALLY_FRAME" val="{&quot;height&quot;:317.1500787401575,&quot;left&quot;:56.73047244094488,&quot;top&quot;:187.46511811023623,&quot;width&quot;:812.978031496063}"/>
</p:tagLst>
</file>

<file path=ppt/tags/tag188.xml><?xml version="1.0" encoding="utf-8"?>
<p:tagLst xmlns:p="http://schemas.openxmlformats.org/presentationml/2006/main">
  <p:tag name="KSO_WM_DIAGRAM_VIRTUALLY_FRAME" val="{&quot;height&quot;:317.1500787401575,&quot;left&quot;:56.73047244094488,&quot;top&quot;:187.46511811023623,&quot;width&quot;:812.978031496063}"/>
</p:tagLst>
</file>

<file path=ppt/tags/tag189.xml><?xml version="1.0" encoding="utf-8"?>
<p:tagLst xmlns:p="http://schemas.openxmlformats.org/presentationml/2006/main">
  <p:tag name="KSO_WM_DIAGRAM_VIRTUALLY_FRAME" val="{&quot;height&quot;:317.1500787401575,&quot;left&quot;:56.73047244094488,&quot;top&quot;:187.46511811023623,&quot;width&quot;:812.978031496063}"/>
</p:tagLst>
</file>

<file path=ppt/tags/tag190.xml><?xml version="1.0" encoding="utf-8"?>
<p:tagLst xmlns:p="http://schemas.openxmlformats.org/presentationml/2006/main">
  <p:tag name="KSO_WM_BEAUTIFY_FLAG" val="#wm#"/>
  <p:tag name="KSO_WM_TEMPLATE_CATEGORY" val="custom"/>
  <p:tag name="KSO_WM_TEMPLATE_INDEX" val="20205081"/>
</p:tagLst>
</file>

<file path=ppt/tags/tag191.xml><?xml version="1.0" encoding="utf-8"?>
<p:tagLst xmlns:p="http://schemas.openxmlformats.org/presentationml/2006/main">
  <p:tag name="KSO_WM_DIAGRAM_VIRTUALLY_FRAME" val="{&quot;height&quot;:280.4460629921259,&quot;left&quot;:45.390629921259844,&quot;top&quot;:190.1496062992126,&quot;width&quot;:818.0059842519686}"/>
</p:tagLst>
</file>

<file path=ppt/tags/tag192.xml><?xml version="1.0" encoding="utf-8"?>
<p:tagLst xmlns:p="http://schemas.openxmlformats.org/presentationml/2006/main">
  <p:tag name="KSO_WM_BEAUTIFY_FLAG" val="#wm#"/>
  <p:tag name="KSO_WM_TEMPLATE_CATEGORY" val="custom"/>
  <p:tag name="KSO_WM_TEMPLATE_INDEX" val="20205081"/>
</p:tagLst>
</file>

<file path=ppt/tags/tag193.xml><?xml version="1.0" encoding="utf-8"?>
<p:tagLst xmlns:p="http://schemas.openxmlformats.org/presentationml/2006/main">
  <p:tag name="KSO_WM_BEAUTIFY_FLAG" val="#wm#"/>
  <p:tag name="KSO_WM_TEMPLATE_CATEGORY" val="custom"/>
  <p:tag name="KSO_WM_TEMPLATE_INDEX" val="20205081"/>
</p:tagLst>
</file>

<file path=ppt/tags/tag194.xml><?xml version="1.0" encoding="utf-8"?>
<p:tagLst xmlns:p="http://schemas.openxmlformats.org/presentationml/2006/main">
  <p:tag name="KSO_WM_BEAUTIFY_FLAG" val="#wm#"/>
  <p:tag name="KSO_WM_TEMPLATE_CATEGORY" val="custom"/>
  <p:tag name="KSO_WM_TEMPLATE_INDEX" val="20205081"/>
</p:tagLst>
</file>

<file path=ppt/tags/tag195.xml><?xml version="1.0" encoding="utf-8"?>
<p:tagLst xmlns:p="http://schemas.openxmlformats.org/presentationml/2006/main">
  <p:tag name="KSO_WM_BEAUTIFY_FLAG" val="#wm#"/>
  <p:tag name="KSO_WM_TEMPLATE_CATEGORY" val="custom"/>
  <p:tag name="KSO_WM_TEMPLATE_INDEX" val="20205081"/>
</p:tagLst>
</file>

<file path=ppt/tags/tag196.xml><?xml version="1.0" encoding="utf-8"?>
<p:tagLst xmlns:p="http://schemas.openxmlformats.org/presentationml/2006/main">
  <p:tag name="KSO_WM_DIAGRAM_VIRTUALLY_FRAME" val="{&quot;height&quot;:290.8802362204724,&quot;left&quot;:11.371102362204724,&quot;top&quot;:164.4199212598425,&quot;width&quot;:891.2231496062992}"/>
</p:tagLst>
</file>

<file path=ppt/tags/tag197.xml><?xml version="1.0" encoding="utf-8"?>
<p:tagLst xmlns:p="http://schemas.openxmlformats.org/presentationml/2006/main">
  <p:tag name="KSO_WM_DIAGRAM_VIRTUALLY_FRAME" val="{&quot;height&quot;:290.8802362204724,&quot;left&quot;:11.371102362204724,&quot;top&quot;:164.4199212598425,&quot;width&quot;:891.2231496062992}"/>
</p:tagLst>
</file>

<file path=ppt/tags/tag198.xml><?xml version="1.0" encoding="utf-8"?>
<p:tagLst xmlns:p="http://schemas.openxmlformats.org/presentationml/2006/main">
  <p:tag name="KSO_WM_DIAGRAM_VIRTUALLY_FRAME" val="{&quot;height&quot;:290.8802362204724,&quot;left&quot;:11.371102362204724,&quot;top&quot;:164.4199212598425,&quot;width&quot;:891.2231496062992}"/>
</p:tagLst>
</file>

<file path=ppt/tags/tag199.xml><?xml version="1.0" encoding="utf-8"?>
<p:tagLst xmlns:p="http://schemas.openxmlformats.org/presentationml/2006/main">
  <p:tag name="KSO_WM_DIAGRAM_VIRTUALLY_FRAME" val="{&quot;height&quot;:290.8802362204724,&quot;left&quot;:11.371102362204724,&quot;top&quot;:164.4199212598425,&quot;width&quot;:891.2231496062992}"/>
</p:tagLst>
</file>

<file path=ppt/tags/tag200.xml><?xml version="1.0" encoding="utf-8"?>
<p:tagLst xmlns:p="http://schemas.openxmlformats.org/presentationml/2006/main">
  <p:tag name="KSO_WM_DIAGRAM_VIRTUALLY_FRAME" val="{&quot;height&quot;:290.8802362204724,&quot;left&quot;:11.371102362204724,&quot;top&quot;:164.4199212598425,&quot;width&quot;:891.2231496062992}"/>
</p:tagLst>
</file>

<file path=ppt/tags/tag201.xml><?xml version="1.0" encoding="utf-8"?>
<p:tagLst xmlns:p="http://schemas.openxmlformats.org/presentationml/2006/main">
  <p:tag name="KSO_WM_DIAGRAM_VIRTUALLY_FRAME" val="{&quot;height&quot;:290.8802362204724,&quot;left&quot;:11.371102362204724,&quot;top&quot;:164.4199212598425,&quot;width&quot;:891.2231496062992}"/>
</p:tagLst>
</file>

<file path=ppt/tags/tag202.xml><?xml version="1.0" encoding="utf-8"?>
<p:tagLst xmlns:p="http://schemas.openxmlformats.org/presentationml/2006/main">
  <p:tag name="KSO_WM_DIAGRAM_VIRTUALLY_FRAME" val="{&quot;height&quot;:290.8802362204724,&quot;left&quot;:11.371102362204724,&quot;top&quot;:164.4199212598425,&quot;width&quot;:891.2231496062992}"/>
</p:tagLst>
</file>

<file path=ppt/tags/tag203.xml><?xml version="1.0" encoding="utf-8"?>
<p:tagLst xmlns:p="http://schemas.openxmlformats.org/presentationml/2006/main">
  <p:tag name="KSO_WM_DIAGRAM_VIRTUALLY_FRAME" val="{&quot;height&quot;:290.8802362204724,&quot;left&quot;:11.371102362204724,&quot;top&quot;:164.4199212598425,&quot;width&quot;:891.2231496062992}"/>
</p:tagLst>
</file>

<file path=ppt/tags/tag204.xml><?xml version="1.0" encoding="utf-8"?>
<p:tagLst xmlns:p="http://schemas.openxmlformats.org/presentationml/2006/main">
  <p:tag name="KSO_WM_DIAGRAM_VIRTUALLY_FRAME" val="{&quot;height&quot;:290.8802362204724,&quot;left&quot;:11.371102362204724,&quot;top&quot;:164.4199212598425,&quot;width&quot;:891.2231496062992}"/>
</p:tagLst>
</file>

<file path=ppt/tags/tag205.xml><?xml version="1.0" encoding="utf-8"?>
<p:tagLst xmlns:p="http://schemas.openxmlformats.org/presentationml/2006/main">
  <p:tag name="KSO_WM_BEAUTIFY_FLAG" val="#wm#"/>
  <p:tag name="KSO_WM_TEMPLATE_CATEGORY" val="custom"/>
  <p:tag name="KSO_WM_TEMPLATE_INDEX" val="20205081"/>
</p:tagLst>
</file>

<file path=ppt/tags/tag206.xml><?xml version="1.0" encoding="utf-8"?>
<p:tagLst xmlns:p="http://schemas.openxmlformats.org/presentationml/2006/main">
  <p:tag name="KSO_WM_BEAUTIFY_FLAG" val="#wm#"/>
  <p:tag name="KSO_WM_TEMPLATE_CATEGORY" val="custom"/>
  <p:tag name="KSO_WM_TEMPLATE_INDEX" val="20205081"/>
</p:tagLst>
</file>

<file path=ppt/tags/tag207.xml><?xml version="1.0" encoding="utf-8"?>
<p:tagLst xmlns:p="http://schemas.openxmlformats.org/presentationml/2006/main">
  <p:tag name="KSO_WM_BEAUTIFY_FLAG" val="#wm#"/>
  <p:tag name="KSO_WM_TEMPLATE_CATEGORY" val="custom"/>
  <p:tag name="KSO_WM_TEMPLATE_INDEX" val="20205081"/>
</p:tagLst>
</file>

<file path=ppt/tags/tag208.xml><?xml version="1.0" encoding="utf-8"?>
<p:tagLst xmlns:p="http://schemas.openxmlformats.org/presentationml/2006/main">
  <p:tag name="KSO_WM_DIAGRAM_VIRTUALLY_FRAME" val="{&quot;height&quot;:284.88929133858267,&quot;left&quot;:406.50881889763775,&quot;top&quot;:197.04622047244095,&quot;width&quot;:444.87677165354336}"/>
</p:tagLst>
</file>

<file path=ppt/tags/tag209.xml><?xml version="1.0" encoding="utf-8"?>
<p:tagLst xmlns:p="http://schemas.openxmlformats.org/presentationml/2006/main">
  <p:tag name="KSO_WM_DIAGRAM_VIRTUALLY_FRAME" val="{&quot;height&quot;:284.88929133858267,&quot;left&quot;:406.50881889763775,&quot;top&quot;:197.04622047244095,&quot;width&quot;:444.87677165354336}"/>
</p:tagLst>
</file>

<file path=ppt/tags/tag210.xml><?xml version="1.0" encoding="utf-8"?>
<p:tagLst xmlns:p="http://schemas.openxmlformats.org/presentationml/2006/main">
  <p:tag name="KSO_WM_DIAGRAM_VIRTUALLY_FRAME" val="{&quot;height&quot;:284.88929133858267,&quot;left&quot;:406.50881889763775,&quot;top&quot;:197.04622047244095,&quot;width&quot;:444.87677165354336}"/>
</p:tagLst>
</file>

<file path=ppt/tags/tag211.xml><?xml version="1.0" encoding="utf-8"?>
<p:tagLst xmlns:p="http://schemas.openxmlformats.org/presentationml/2006/main">
  <p:tag name="KSO_WM_DIAGRAM_VIRTUALLY_FRAME" val="{&quot;height&quot;:284.88929133858267,&quot;left&quot;:406.50881889763775,&quot;top&quot;:197.04622047244095,&quot;width&quot;:444.87677165354336}"/>
</p:tagLst>
</file>

<file path=ppt/tags/tag212.xml><?xml version="1.0" encoding="utf-8"?>
<p:tagLst xmlns:p="http://schemas.openxmlformats.org/presentationml/2006/main">
  <p:tag name="KSO_WM_BEAUTIFY_FLAG" val="#wm#"/>
  <p:tag name="KSO_WM_TEMPLATE_CATEGORY" val="custom"/>
  <p:tag name="KSO_WM_TEMPLATE_INDEX" val="20205081"/>
</p:tagLst>
</file>

<file path=ppt/tags/tag213.xml><?xml version="1.0" encoding="utf-8"?>
<p:tagLst xmlns:p="http://schemas.openxmlformats.org/presentationml/2006/main">
  <p:tag name="KSO_WM_DIAGRAM_VIRTUALLY_FRAME" val="{&quot;height&quot;:284.88929133858267,&quot;left&quot;:406.50881889763775,&quot;top&quot;:197.04622047244095,&quot;width&quot;:444.87677165354336}"/>
</p:tagLst>
</file>

<file path=ppt/tags/tag214.xml><?xml version="1.0" encoding="utf-8"?>
<p:tagLst xmlns:p="http://schemas.openxmlformats.org/presentationml/2006/main">
  <p:tag name="KSO_WM_DIAGRAM_VIRTUALLY_FRAME" val="{&quot;height&quot;:284.88929133858267,&quot;left&quot;:406.50881889763775,&quot;top&quot;:197.04622047244095,&quot;width&quot;:444.87677165354336}"/>
</p:tagLst>
</file>

<file path=ppt/tags/tag215.xml><?xml version="1.0" encoding="utf-8"?>
<p:tagLst xmlns:p="http://schemas.openxmlformats.org/presentationml/2006/main">
  <p:tag name="KSO_WM_DIAGRAM_VIRTUALLY_FRAME" val="{&quot;height&quot;:284.88929133858267,&quot;left&quot;:406.50881889763775,&quot;top&quot;:197.04622047244095,&quot;width&quot;:444.87677165354336}"/>
</p:tagLst>
</file>

<file path=ppt/tags/tag216.xml><?xml version="1.0" encoding="utf-8"?>
<p:tagLst xmlns:p="http://schemas.openxmlformats.org/presentationml/2006/main">
  <p:tag name="KSO_WM_DIAGRAM_VIRTUALLY_FRAME" val="{&quot;height&quot;:284.88929133858267,&quot;left&quot;:406.50881889763775,&quot;top&quot;:197.04622047244095,&quot;width&quot;:444.87677165354336}"/>
</p:tagLst>
</file>

<file path=ppt/tags/tag217.xml><?xml version="1.0" encoding="utf-8"?>
<p:tagLst xmlns:p="http://schemas.openxmlformats.org/presentationml/2006/main">
  <p:tag name="KSO_WM_BEAUTIFY_FLAG" val="#wm#"/>
  <p:tag name="KSO_WM_TEMPLATE_CATEGORY" val="custom"/>
  <p:tag name="KSO_WM_TEMPLATE_INDEX" val="20205081"/>
</p:tagLst>
</file>

<file path=ppt/tags/tag218.xml><?xml version="1.0" encoding="utf-8"?>
<p:tagLst xmlns:p="http://schemas.openxmlformats.org/presentationml/2006/main">
  <p:tag name="KSO_WM_DIAGRAM_VIRTUALLY_FRAME" val="{&quot;height&quot;:284.88929133858267,&quot;left&quot;:406.50881889763775,&quot;top&quot;:197.04622047244095,&quot;width&quot;:444.87677165354336}"/>
</p:tagLst>
</file>

<file path=ppt/tags/tag219.xml><?xml version="1.0" encoding="utf-8"?>
<p:tagLst xmlns:p="http://schemas.openxmlformats.org/presentationml/2006/main">
  <p:tag name="KSO_WM_DIAGRAM_VIRTUALLY_FRAME" val="{&quot;height&quot;:284.88929133858267,&quot;left&quot;:406.50881889763775,&quot;top&quot;:197.04622047244095,&quot;width&quot;:444.87677165354336}"/>
</p:tagLst>
</file>

<file path=ppt/tags/tag220.xml><?xml version="1.0" encoding="utf-8"?>
<p:tagLst xmlns:p="http://schemas.openxmlformats.org/presentationml/2006/main">
  <p:tag name="KSO_WM_DIAGRAM_VIRTUALLY_FRAME" val="{&quot;height&quot;:284.88929133858267,&quot;left&quot;:406.50881889763775,&quot;top&quot;:197.04622047244095,&quot;width&quot;:444.87677165354336}"/>
</p:tagLst>
</file>

<file path=ppt/tags/tag221.xml><?xml version="1.0" encoding="utf-8"?>
<p:tagLst xmlns:p="http://schemas.openxmlformats.org/presentationml/2006/main">
  <p:tag name="KSO_WM_DIAGRAM_VIRTUALLY_FRAME" val="{&quot;height&quot;:284.88929133858267,&quot;left&quot;:406.50881889763775,&quot;top&quot;:197.04622047244095,&quot;width&quot;:444.87677165354336}"/>
</p:tagLst>
</file>

<file path=ppt/tags/tag222.xml><?xml version="1.0" encoding="utf-8"?>
<p:tagLst xmlns:p="http://schemas.openxmlformats.org/presentationml/2006/main">
  <p:tag name="KSO_WM_BEAUTIFY_FLAG" val="#wm#"/>
  <p:tag name="KSO_WM_TEMPLATE_CATEGORY" val="custom"/>
  <p:tag name="KSO_WM_TEMPLATE_INDEX" val="20205081"/>
</p:tagLst>
</file>

<file path=ppt/tags/tag223.xml><?xml version="1.0" encoding="utf-8"?>
<p:tagLst xmlns:p="http://schemas.openxmlformats.org/presentationml/2006/main">
  <p:tag name="KSO_WM_DIAGRAM_VIRTUALLY_FRAME" val="{&quot;height&quot;:402.4,&quot;left&quot;:30.75,&quot;top&quot;:116.45,&quot;width&quot;:883.55}"/>
</p:tagLst>
</file>

<file path=ppt/tags/tag224.xml><?xml version="1.0" encoding="utf-8"?>
<p:tagLst xmlns:p="http://schemas.openxmlformats.org/presentationml/2006/main">
  <p:tag name="KSO_WM_DIAGRAM_VIRTUALLY_FRAME" val="{&quot;height&quot;:402.4,&quot;left&quot;:30.75,&quot;top&quot;:116.45,&quot;width&quot;:883.55}"/>
</p:tagLst>
</file>

<file path=ppt/tags/tag225.xml><?xml version="1.0" encoding="utf-8"?>
<p:tagLst xmlns:p="http://schemas.openxmlformats.org/presentationml/2006/main">
  <p:tag name="KSO_WM_DIAGRAM_VIRTUALLY_FRAME" val="{&quot;height&quot;:402.4,&quot;left&quot;:30.75,&quot;top&quot;:116.45,&quot;width&quot;:883.55}"/>
</p:tagLst>
</file>

<file path=ppt/tags/tag226.xml><?xml version="1.0" encoding="utf-8"?>
<p:tagLst xmlns:p="http://schemas.openxmlformats.org/presentationml/2006/main">
  <p:tag name="KSO_WM_DIAGRAM_VIRTUALLY_FRAME" val="{&quot;height&quot;:402.4,&quot;left&quot;:30.75,&quot;top&quot;:116.45,&quot;width&quot;:883.55}"/>
</p:tagLst>
</file>

<file path=ppt/tags/tag227.xml><?xml version="1.0" encoding="utf-8"?>
<p:tagLst xmlns:p="http://schemas.openxmlformats.org/presentationml/2006/main">
  <p:tag name="KSO_WM_DIAGRAM_VIRTUALLY_FRAME" val="{&quot;height&quot;:402.4,&quot;left&quot;:30.75,&quot;top&quot;:116.45,&quot;width&quot;:883.55}"/>
</p:tagLst>
</file>

<file path=ppt/tags/tag228.xml><?xml version="1.0" encoding="utf-8"?>
<p:tagLst xmlns:p="http://schemas.openxmlformats.org/presentationml/2006/main">
  <p:tag name="KSO_WM_DIAGRAM_VIRTUALLY_FRAME" val="{&quot;height&quot;:402.4,&quot;left&quot;:30.75,&quot;top&quot;:116.45,&quot;width&quot;:883.55}"/>
</p:tagLst>
</file>

<file path=ppt/tags/tag229.xml><?xml version="1.0" encoding="utf-8"?>
<p:tagLst xmlns:p="http://schemas.openxmlformats.org/presentationml/2006/main">
  <p:tag name="KSO_WM_DIAGRAM_VIRTUALLY_FRAME" val="{&quot;height&quot;:402.4,&quot;left&quot;:30.75,&quot;top&quot;:116.45,&quot;width&quot;:883.55}"/>
</p:tagLst>
</file>

<file path=ppt/tags/tag230.xml><?xml version="1.0" encoding="utf-8"?>
<p:tagLst xmlns:p="http://schemas.openxmlformats.org/presentationml/2006/main">
  <p:tag name="KSO_WM_DIAGRAM_VIRTUALLY_FRAME" val="{&quot;height&quot;:402.4,&quot;left&quot;:30.75,&quot;top&quot;:116.45,&quot;width&quot;:883.55}"/>
</p:tagLst>
</file>

<file path=ppt/tags/tag231.xml><?xml version="1.0" encoding="utf-8"?>
<p:tagLst xmlns:p="http://schemas.openxmlformats.org/presentationml/2006/main">
  <p:tag name="KSO_WM_BEAUTIFY_FLAG" val="#wm#"/>
  <p:tag name="KSO_WM_TEMPLATE_CATEGORY" val="custom"/>
  <p:tag name="KSO_WM_TEMPLATE_INDEX" val="20205081"/>
</p:tagLst>
</file>

<file path=ppt/tags/tag232.xml><?xml version="1.0" encoding="utf-8"?>
<p:tagLst xmlns:p="http://schemas.openxmlformats.org/presentationml/2006/main">
  <p:tag name="KSO_WM_BEAUTIFY_FLAG" val="#wm#"/>
  <p:tag name="KSO_WM_TEMPLATE_CATEGORY" val="custom"/>
  <p:tag name="KSO_WM_TEMPLATE_INDEX" val="20205081"/>
</p:tagLst>
</file>

<file path=ppt/tags/tag233.xml><?xml version="1.0" encoding="utf-8"?>
<p:tagLst xmlns:p="http://schemas.openxmlformats.org/presentationml/2006/main">
  <p:tag name="KSO_WM_DIAGRAM_VIRTUALLY_FRAME" val="{&quot;height&quot;:296.9855118110236,&quot;left&quot;:96.41992125984252,&quot;top&quot;:162.27031496062986,&quot;width&quot;:750.1614960629922}"/>
</p:tagLst>
</file>

<file path=ppt/tags/tag234.xml><?xml version="1.0" encoding="utf-8"?>
<p:tagLst xmlns:p="http://schemas.openxmlformats.org/presentationml/2006/main">
  <p:tag name="KSO_WM_DIAGRAM_VIRTUALLY_FRAME" val="{&quot;height&quot;:296.9855118110236,&quot;left&quot;:96.41992125984252,&quot;top&quot;:162.27031496062986,&quot;width&quot;:750.1614960629922}"/>
</p:tagLst>
</file>

<file path=ppt/tags/tag235.xml><?xml version="1.0" encoding="utf-8"?>
<p:tagLst xmlns:p="http://schemas.openxmlformats.org/presentationml/2006/main">
  <p:tag name="KSO_WM_DIAGRAM_VIRTUALLY_FRAME" val="{&quot;height&quot;:296.9855118110236,&quot;left&quot;:96.41992125984252,&quot;top&quot;:162.27031496062986,&quot;width&quot;:750.1614960629922}"/>
</p:tagLst>
</file>

<file path=ppt/tags/tag236.xml><?xml version="1.0" encoding="utf-8"?>
<p:tagLst xmlns:p="http://schemas.openxmlformats.org/presentationml/2006/main">
  <p:tag name="KSO_WM_DIAGRAM_VIRTUALLY_FRAME" val="{&quot;height&quot;:296.9855118110236,&quot;left&quot;:96.41992125984252,&quot;top&quot;:162.27031496062986,&quot;width&quot;:750.1614960629922}"/>
</p:tagLst>
</file>

<file path=ppt/tags/tag237.xml><?xml version="1.0" encoding="utf-8"?>
<p:tagLst xmlns:p="http://schemas.openxmlformats.org/presentationml/2006/main">
  <p:tag name="KSO_WM_BEAUTIFY_FLAG" val="#wm#"/>
  <p:tag name="KSO_WM_TEMPLATE_CATEGORY" val="custom"/>
  <p:tag name="KSO_WM_TEMPLATE_INDEX" val="20205081"/>
</p:tagLst>
</file>

<file path=ppt/tags/tag238.xml><?xml version="1.0" encoding="utf-8"?>
<p:tagLst xmlns:p="http://schemas.openxmlformats.org/presentationml/2006/main">
  <p:tag name="KSO_WM_DIAGRAM_VIRTUALLY_FRAME" val="{&quot;height&quot;:296.9855118110236,&quot;left&quot;:96.41992125984252,&quot;top&quot;:162.27031496062986,&quot;width&quot;:750.1614960629922}"/>
</p:tagLst>
</file>

<file path=ppt/tags/tag239.xml><?xml version="1.0" encoding="utf-8"?>
<p:tagLst xmlns:p="http://schemas.openxmlformats.org/presentationml/2006/main">
  <p:tag name="KSO_WM_DIAGRAM_VIRTUALLY_FRAME" val="{&quot;height&quot;:296.9855118110236,&quot;left&quot;:96.41992125984252,&quot;top&quot;:162.27031496062986,&quot;width&quot;:750.1614960629922}"/>
</p:tagLst>
</file>

<file path=ppt/tags/tag240.xml><?xml version="1.0" encoding="utf-8"?>
<p:tagLst xmlns:p="http://schemas.openxmlformats.org/presentationml/2006/main">
  <p:tag name="KSO_WM_DIAGRAM_VIRTUALLY_FRAME" val="{&quot;height&quot;:296.9855118110236,&quot;left&quot;:96.41992125984252,&quot;top&quot;:162.27031496062986,&quot;width&quot;:750.1614960629922}"/>
</p:tagLst>
</file>

<file path=ppt/tags/tag241.xml><?xml version="1.0" encoding="utf-8"?>
<p:tagLst xmlns:p="http://schemas.openxmlformats.org/presentationml/2006/main">
  <p:tag name="KSO_WM_DIAGRAM_VIRTUALLY_FRAME" val="{&quot;height&quot;:296.9855118110236,&quot;left&quot;:96.41992125984252,&quot;top&quot;:162.27031496062986,&quot;width&quot;:750.1614960629922}"/>
</p:tagLst>
</file>

<file path=ppt/tags/tag242.xml><?xml version="1.0" encoding="utf-8"?>
<p:tagLst xmlns:p="http://schemas.openxmlformats.org/presentationml/2006/main">
  <p:tag name="KSO_WM_BEAUTIFY_FLAG" val="#wm#"/>
  <p:tag name="KSO_WM_TEMPLATE_CATEGORY" val="custom"/>
  <p:tag name="KSO_WM_TEMPLATE_INDEX" val="20205081"/>
</p:tagLst>
</file>

<file path=ppt/tags/tag243.xml><?xml version="1.0" encoding="utf-8"?>
<p:tagLst xmlns:p="http://schemas.openxmlformats.org/presentationml/2006/main">
  <p:tag name="KSO_WM_DIAGRAM_VIRTUALLY_FRAME" val="{&quot;height&quot;:296.9855118110236,&quot;left&quot;:96.41992125984252,&quot;top&quot;:162.27031496062986,&quot;width&quot;:750.1614960629922}"/>
</p:tagLst>
</file>

<file path=ppt/tags/tag244.xml><?xml version="1.0" encoding="utf-8"?>
<p:tagLst xmlns:p="http://schemas.openxmlformats.org/presentationml/2006/main">
  <p:tag name="KSO_WM_DIAGRAM_VIRTUALLY_FRAME" val="{&quot;height&quot;:296.9855118110236,&quot;left&quot;:96.41992125984252,&quot;top&quot;:162.27031496062986,&quot;width&quot;:750.1614960629922}"/>
</p:tagLst>
</file>

<file path=ppt/tags/tag245.xml><?xml version="1.0" encoding="utf-8"?>
<p:tagLst xmlns:p="http://schemas.openxmlformats.org/presentationml/2006/main">
  <p:tag name="KSO_WM_DIAGRAM_VIRTUALLY_FRAME" val="{&quot;height&quot;:296.9855118110236,&quot;left&quot;:96.41992125984252,&quot;top&quot;:162.27031496062986,&quot;width&quot;:750.1614960629922}"/>
</p:tagLst>
</file>

<file path=ppt/tags/tag246.xml><?xml version="1.0" encoding="utf-8"?>
<p:tagLst xmlns:p="http://schemas.openxmlformats.org/presentationml/2006/main">
  <p:tag name="KSO_WM_DIAGRAM_VIRTUALLY_FRAME" val="{&quot;height&quot;:296.9855118110236,&quot;left&quot;:96.41992125984252,&quot;top&quot;:162.27031496062986,&quot;width&quot;:750.1614960629922}"/>
</p:tagLst>
</file>

<file path=ppt/tags/tag247.xml><?xml version="1.0" encoding="utf-8"?>
<p:tagLst xmlns:p="http://schemas.openxmlformats.org/presentationml/2006/main">
  <p:tag name="KSO_WM_BEAUTIFY_FLAG" val="#wm#"/>
  <p:tag name="KSO_WM_TEMPLATE_CATEGORY" val="custom"/>
  <p:tag name="KSO_WM_TEMPLATE_INDEX" val="20205081"/>
</p:tagLst>
</file>

<file path=ppt/tags/tag248.xml><?xml version="1.0" encoding="utf-8"?>
<p:tagLst xmlns:p="http://schemas.openxmlformats.org/presentationml/2006/main">
  <p:tag name="KSO_WM_BEAUTIFY_FLAG" val="#wm#"/>
  <p:tag name="KSO_WM_TEMPLATE_CATEGORY" val="custom"/>
  <p:tag name="KSO_WM_TEMPLATE_INDEX" val="20205081"/>
</p:tagLst>
</file>

<file path=ppt/tags/tag249.xml><?xml version="1.0" encoding="utf-8"?>
<p:tagLst xmlns:p="http://schemas.openxmlformats.org/presentationml/2006/main">
  <p:tag name="KSO_WM_DIAGRAM_VIRTUALLY_FRAME" val="{&quot;height&quot;:285.13370078740155,&quot;left&quot;:51.06055118110236,&quot;top&quot;:174.12212598425197,&quot;width&quot;:829.4175590551182}"/>
</p:tagLst>
</file>

<file path=ppt/tags/tag250.xml><?xml version="1.0" encoding="utf-8"?>
<p:tagLst xmlns:p="http://schemas.openxmlformats.org/presentationml/2006/main">
  <p:tag name="KSO_WM_DIAGRAM_VIRTUALLY_FRAME" val="{&quot;height&quot;:285.13370078740155,&quot;left&quot;:51.06055118110236,&quot;top&quot;:174.12212598425197,&quot;width&quot;:829.4175590551182}"/>
</p:tagLst>
</file>

<file path=ppt/tags/tag251.xml><?xml version="1.0" encoding="utf-8"?>
<p:tagLst xmlns:p="http://schemas.openxmlformats.org/presentationml/2006/main">
  <p:tag name="KSO_WM_DIAGRAM_VIRTUALLY_FRAME" val="{&quot;height&quot;:285.13370078740155,&quot;left&quot;:51.06055118110236,&quot;top&quot;:174.12212598425197,&quot;width&quot;:829.4175590551182}"/>
</p:tagLst>
</file>

<file path=ppt/tags/tag252.xml><?xml version="1.0" encoding="utf-8"?>
<p:tagLst xmlns:p="http://schemas.openxmlformats.org/presentationml/2006/main">
  <p:tag name="KSO_WM_DIAGRAM_VIRTUALLY_FRAME" val="{&quot;height&quot;:285.13370078740155,&quot;left&quot;:51.06055118110236,&quot;top&quot;:174.12212598425197,&quot;width&quot;:829.4175590551182}"/>
</p:tagLst>
</file>

<file path=ppt/tags/tag253.xml><?xml version="1.0" encoding="utf-8"?>
<p:tagLst xmlns:p="http://schemas.openxmlformats.org/presentationml/2006/main">
  <p:tag name="KSO_WM_DIAGRAM_VIRTUALLY_FRAME" val="{&quot;height&quot;:285.13370078740155,&quot;left&quot;:51.06055118110236,&quot;top&quot;:174.12212598425197,&quot;width&quot;:829.4175590551182}"/>
</p:tagLst>
</file>

<file path=ppt/tags/tag254.xml><?xml version="1.0" encoding="utf-8"?>
<p:tagLst xmlns:p="http://schemas.openxmlformats.org/presentationml/2006/main">
  <p:tag name="KSO_WM_DIAGRAM_VIRTUALLY_FRAME" val="{&quot;height&quot;:285.13370078740155,&quot;left&quot;:51.06055118110236,&quot;top&quot;:174.12212598425197,&quot;width&quot;:829.4175590551182}"/>
</p:tagLst>
</file>

<file path=ppt/tags/tag255.xml><?xml version="1.0" encoding="utf-8"?>
<p:tagLst xmlns:p="http://schemas.openxmlformats.org/presentationml/2006/main">
  <p:tag name="KSO_WM_DIAGRAM_VIRTUALLY_FRAME" val="{&quot;height&quot;:285.13370078740155,&quot;left&quot;:51.06055118110236,&quot;top&quot;:174.12212598425197,&quot;width&quot;:829.4175590551182}"/>
</p:tagLst>
</file>

<file path=ppt/tags/tag256.xml><?xml version="1.0" encoding="utf-8"?>
<p:tagLst xmlns:p="http://schemas.openxmlformats.org/presentationml/2006/main">
  <p:tag name="KSO_WM_DIAGRAM_VIRTUALLY_FRAME" val="{&quot;height&quot;:285.13370078740155,&quot;left&quot;:51.06055118110236,&quot;top&quot;:174.12212598425197,&quot;width&quot;:829.4175590551182}"/>
</p:tagLst>
</file>

<file path=ppt/tags/tag257.xml><?xml version="1.0" encoding="utf-8"?>
<p:tagLst xmlns:p="http://schemas.openxmlformats.org/presentationml/2006/main">
  <p:tag name="KSO_WM_DIAGRAM_VIRTUALLY_FRAME" val="{&quot;height&quot;:284.88929133858267,&quot;left&quot;:406.50881889763775,&quot;top&quot;:197.04622047244095,&quot;width&quot;:444.87677165354336}"/>
</p:tagLst>
</file>

<file path=ppt/tags/tag258.xml><?xml version="1.0" encoding="utf-8"?>
<p:tagLst xmlns:p="http://schemas.openxmlformats.org/presentationml/2006/main">
  <p:tag name="KSO_WM_DIAGRAM_VIRTUALLY_FRAME" val="{&quot;height&quot;:285.13370078740155,&quot;left&quot;:51.06055118110236,&quot;top&quot;:174.12212598425197,&quot;width&quot;:829.4175590551182}"/>
</p:tagLst>
</file>

<file path=ppt/tags/tag259.xml><?xml version="1.0" encoding="utf-8"?>
<p:tagLst xmlns:p="http://schemas.openxmlformats.org/presentationml/2006/main">
  <p:tag name="KSO_WM_DIAGRAM_VIRTUALLY_FRAME" val="{&quot;height&quot;:285.13370078740155,&quot;left&quot;:51.06055118110236,&quot;top&quot;:174.12212598425197,&quot;width&quot;:829.4175590551182}"/>
</p:tagLst>
</file>

<file path=ppt/tags/tag260.xml><?xml version="1.0" encoding="utf-8"?>
<p:tagLst xmlns:p="http://schemas.openxmlformats.org/presentationml/2006/main">
  <p:tag name="KSO_WM_DIAGRAM_VIRTUALLY_FRAME" val="{&quot;height&quot;:285.13370078740155,&quot;left&quot;:51.06055118110236,&quot;top&quot;:174.12212598425197,&quot;width&quot;:829.4175590551182}"/>
</p:tagLst>
</file>

<file path=ppt/tags/tag261.xml><?xml version="1.0" encoding="utf-8"?>
<p:tagLst xmlns:p="http://schemas.openxmlformats.org/presentationml/2006/main">
  <p:tag name="KSO_WM_DIAGRAM_VIRTUALLY_FRAME" val="{&quot;height&quot;:285.13370078740155,&quot;left&quot;:51.06055118110236,&quot;top&quot;:174.12212598425197,&quot;width&quot;:829.4175590551182}"/>
</p:tagLst>
</file>

<file path=ppt/tags/tag262.xml><?xml version="1.0" encoding="utf-8"?>
<p:tagLst xmlns:p="http://schemas.openxmlformats.org/presentationml/2006/main">
  <p:tag name="KSO_WM_DIAGRAM_VIRTUALLY_FRAME" val="{&quot;height&quot;:285.13370078740155,&quot;left&quot;:51.06055118110236,&quot;top&quot;:174.12212598425197,&quot;width&quot;:829.4175590551182}"/>
</p:tagLst>
</file>

<file path=ppt/tags/tag263.xml><?xml version="1.0" encoding="utf-8"?>
<p:tagLst xmlns:p="http://schemas.openxmlformats.org/presentationml/2006/main">
  <p:tag name="KSO_WM_DIAGRAM_VIRTUALLY_FRAME" val="{&quot;height&quot;:285.13370078740155,&quot;left&quot;:51.06055118110236,&quot;top&quot;:174.12212598425197,&quot;width&quot;:829.4175590551182}"/>
</p:tagLst>
</file>

<file path=ppt/tags/tag264.xml><?xml version="1.0" encoding="utf-8"?>
<p:tagLst xmlns:p="http://schemas.openxmlformats.org/presentationml/2006/main">
  <p:tag name="KSO_WM_DIAGRAM_VIRTUALLY_FRAME" val="{&quot;height&quot;:285.13370078740155,&quot;left&quot;:51.06055118110236,&quot;top&quot;:174.12212598425197,&quot;width&quot;:829.4175590551182}"/>
</p:tagLst>
</file>

<file path=ppt/tags/tag265.xml><?xml version="1.0" encoding="utf-8"?>
<p:tagLst xmlns:p="http://schemas.openxmlformats.org/presentationml/2006/main">
  <p:tag name="KSO_WM_DIAGRAM_VIRTUALLY_FRAME" val="{&quot;height&quot;:285.13370078740155,&quot;left&quot;:51.06055118110236,&quot;top&quot;:174.12212598425197,&quot;width&quot;:829.4175590551182}"/>
</p:tagLst>
</file>

<file path=ppt/tags/tag266.xml><?xml version="1.0" encoding="utf-8"?>
<p:tagLst xmlns:p="http://schemas.openxmlformats.org/presentationml/2006/main">
  <p:tag name="KSO_WM_BEAUTIFY_FLAG" val="#wm#"/>
  <p:tag name="KSO_WM_TEMPLATE_CATEGORY" val="custom"/>
  <p:tag name="KSO_WM_TEMPLATE_INDEX" val="20205081"/>
</p:tagLst>
</file>

<file path=ppt/tags/tag267.xml><?xml version="1.0" encoding="utf-8"?>
<p:tagLst xmlns:p="http://schemas.openxmlformats.org/presentationml/2006/main">
  <p:tag name="KSO_WM_BEAUTIFY_FLAG" val="#wm#"/>
  <p:tag name="KSO_WM_TEMPLATE_CATEGORY" val="custom"/>
  <p:tag name="KSO_WM_TEMPLATE_INDEX" val="20205081"/>
</p:tagLst>
</file>

<file path=ppt/theme/theme1.xml><?xml version="1.0" encoding="utf-8"?>
<a:theme xmlns:a="http://schemas.openxmlformats.org/drawingml/2006/main" name="WPS">
  <a:themeElements>
    <a:clrScheme name="WPS">
      <a:dk1>
        <a:sysClr val="windowText" lastClr="000000"/>
      </a:dk1>
      <a:lt1>
        <a:sysClr val="window" lastClr="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
      </a:majorFont>
      <a:minorFont>
        <a:latin typeface="Arial"/>
        <a:ea typeface="微软雅黑"/>
        <a:cs typeface=""/>
      </a:minorFont>
    </a:fontScheme>
    <a:fmtScheme name="WPS">
      <a:fillStyleLst>
        <a:solidFill>
          <a:schemeClr val="phClr"/>
        </a:solidFill>
        <a:gradFill>
          <a:gsLst>
            <a:gs pos="0">
              <a:schemeClr val="phClr">
                <a:lumOff val="17500"/>
              </a:schemeClr>
            </a:gs>
            <a:gs pos="100000">
              <a:schemeClr val="phClr"/>
            </a:gs>
          </a:gsLst>
          <a:lin ang="2700000" scaled="0"/>
        </a:gradFill>
        <a:gradFill>
          <a:gsLst>
            <a:gs pos="0">
              <a:schemeClr val="phClr">
                <a:hueOff val="-2520000"/>
              </a:schemeClr>
            </a:gs>
            <a:gs pos="100000">
              <a:schemeClr val="phClr"/>
            </a:gs>
          </a:gsLst>
          <a:lin ang="2700000" scaled="0"/>
        </a:gradFill>
      </a:fillStyleLst>
      <a:lnStyleLst>
        <a:ln w="12700" cap="flat" cmpd="sng" algn="ctr">
          <a:solidFill>
            <a:schemeClr val="phClr"/>
          </a:solidFill>
          <a:prstDash val="solid"/>
          <a:miter lim="800000"/>
        </a:ln>
        <a:ln w="12700" cap="flat" cmpd="sng" algn="ctr">
          <a:solidFill>
            <a:schemeClr val="phClr"/>
          </a:solidFill>
          <a:prstDash val="solid"/>
          <a:miter lim="800000"/>
        </a:ln>
        <a:ln w="12700" cap="flat" cmpd="sng" algn="ctr">
          <a:gradFill>
            <a:gsLst>
              <a:gs pos="0">
                <a:schemeClr val="phClr">
                  <a:hueOff val="-4200000"/>
                </a:schemeClr>
              </a:gs>
              <a:gs pos="100000">
                <a:schemeClr val="phClr"/>
              </a:gs>
            </a:gsLst>
            <a:lin ang="2700000" scaled="1"/>
          </a:gradFill>
          <a:prstDash val="solid"/>
          <a:miter lim="800000"/>
        </a:ln>
      </a:lnStyleLst>
      <a:effectStyleLst>
        <a:effectStyle>
          <a:effectLst>
            <a:outerShdw blurRad="101600" dist="50800" dir="5400000" algn="ctr" rotWithShape="0">
              <a:schemeClr val="phClr">
                <a:alpha val="60000"/>
              </a:schemeClr>
            </a:outerShdw>
          </a:effectLst>
        </a:effectStyle>
        <a:effectStyle>
          <a:effectLst>
            <a:reflection stA="50000" endA="300" endPos="40000" dist="25400" dir="5400000" sy="-100000" algn="bl" rotWithShape="0"/>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4784</Words>
  <Application>WPS 演示</Application>
  <PresentationFormat>宽屏</PresentationFormat>
  <Paragraphs>204</Paragraphs>
  <Slides>25</Slides>
  <Notes>4</Notes>
  <HiddenSlides>0</HiddenSlides>
  <MMClips>0</MMClips>
  <ScaleCrop>false</ScaleCrop>
  <HeadingPairs>
    <vt:vector size="6" baseType="variant">
      <vt:variant>
        <vt:lpstr>已用的字体</vt:lpstr>
      </vt:variant>
      <vt:variant>
        <vt:i4>15</vt:i4>
      </vt:variant>
      <vt:variant>
        <vt:lpstr>主题</vt:lpstr>
      </vt:variant>
      <vt:variant>
        <vt:i4>1</vt:i4>
      </vt:variant>
      <vt:variant>
        <vt:lpstr>幻灯片标题</vt:lpstr>
      </vt:variant>
      <vt:variant>
        <vt:i4>25</vt:i4>
      </vt:variant>
    </vt:vector>
  </HeadingPairs>
  <TitlesOfParts>
    <vt:vector size="41" baseType="lpstr">
      <vt:lpstr>Arial</vt:lpstr>
      <vt:lpstr>宋体</vt:lpstr>
      <vt:lpstr>Wingdings</vt:lpstr>
      <vt:lpstr>Wingdings</vt:lpstr>
      <vt:lpstr>仓耳青禾体-谷力 W05</vt:lpstr>
      <vt:lpstr>Segoe Print</vt:lpstr>
      <vt:lpstr>新蒂黑板报</vt:lpstr>
      <vt:lpstr>Centaur</vt:lpstr>
      <vt:lpstr>Bradley Hand ITC</vt:lpstr>
      <vt:lpstr>Calibri Light</vt:lpstr>
      <vt:lpstr>仓耳青禾体-谷力 W05</vt:lpstr>
      <vt:lpstr>微软雅黑</vt:lpstr>
      <vt:lpstr>Arial Unicode MS</vt:lpstr>
      <vt:lpstr>Calibri</vt:lpstr>
      <vt:lpstr>黑体</vt:lpstr>
      <vt:lpstr>WPS</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空白演示</dc:title>
  <dc:creator/>
  <cp:lastModifiedBy>今天拉屎了吗</cp:lastModifiedBy>
  <cp:revision>182</cp:revision>
  <dcterms:created xsi:type="dcterms:W3CDTF">2019-06-19T02:08:00Z</dcterms:created>
  <dcterms:modified xsi:type="dcterms:W3CDTF">2026-07-29T22:51:15Z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2052-12.1.0.26895</vt:lpwstr>
  </property>
  <property fmtid="{D5CDD505-2E9C-101B-9397-08002B2CF9AE}" pid="3" name="ICV">
    <vt:lpwstr>C890AE4BE226463A895ADC9F0AEF3391_13</vt:lpwstr>
  </property>
</Properties>
</file>