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91" r:id="rId6"/>
    <p:sldId id="283" r:id="rId7"/>
    <p:sldId id="284" r:id="rId8"/>
    <p:sldId id="285" r:id="rId9"/>
    <p:sldId id="286" r:id="rId10"/>
    <p:sldId id="287" r:id="rId11"/>
    <p:sldId id="288" r:id="rId12"/>
    <p:sldId id="292" r:id="rId13"/>
    <p:sldId id="289" r:id="rId14"/>
    <p:sldId id="290" r:id="rId15"/>
    <p:sldId id="293" r:id="rId16"/>
  </p:sldIdLst>
  <p:sldSz cx="9144000" cy="6858000" type="screen4x3"/>
  <p:notesSz cx="6865938" cy="954087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B60A3D-4299-9C43-98FD-DA5098685AC5}" v="390" dt="2025-12-01T11:24:02.98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648" autoAdjust="0"/>
    <p:restoredTop sz="95033" autoAdjust="0"/>
  </p:normalViewPr>
  <p:slideViewPr>
    <p:cSldViewPr>
      <p:cViewPr varScale="1">
        <p:scale>
          <a:sx n="119" d="100"/>
          <a:sy n="119" d="100"/>
        </p:scale>
        <p:origin x="1248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nalene Anne Ho (2311680)" userId="805a5f8c-4ae3-4d87-ade9-dc66a5e2431c" providerId="ADAL" clId="{6EA11798-8CD9-5443-9E42-E19E36D0256D}"/>
    <pc:docChg chg="undo custSel addSld modSld">
      <pc:chgData name="Monalene Anne Ho (2311680)" userId="805a5f8c-4ae3-4d87-ade9-dc66a5e2431c" providerId="ADAL" clId="{6EA11798-8CD9-5443-9E42-E19E36D0256D}" dt="2025-12-01T11:26:58.541" v="1687" actId="27636"/>
      <pc:docMkLst>
        <pc:docMk/>
      </pc:docMkLst>
      <pc:sldChg chg="modSp mod">
        <pc:chgData name="Monalene Anne Ho (2311680)" userId="805a5f8c-4ae3-4d87-ade9-dc66a5e2431c" providerId="ADAL" clId="{6EA11798-8CD9-5443-9E42-E19E36D0256D}" dt="2025-12-01T11:17:07.425" v="1591" actId="1076"/>
        <pc:sldMkLst>
          <pc:docMk/>
          <pc:sldMk cId="0" sldId="256"/>
        </pc:sldMkLst>
        <pc:spChg chg="mod">
          <ac:chgData name="Monalene Anne Ho (2311680)" userId="805a5f8c-4ae3-4d87-ade9-dc66a5e2431c" providerId="ADAL" clId="{6EA11798-8CD9-5443-9E42-E19E36D0256D}" dt="2025-12-01T11:17:07.425" v="1591" actId="1076"/>
          <ac:spMkLst>
            <pc:docMk/>
            <pc:sldMk cId="0" sldId="256"/>
            <ac:spMk id="2" creationId="{E4A6D436-3948-44FC-2DB1-4540E6DF9829}"/>
          </ac:spMkLst>
        </pc:spChg>
      </pc:sldChg>
      <pc:sldChg chg="addSp delSp modSp mod setBg delDesignElem">
        <pc:chgData name="Monalene Anne Ho (2311680)" userId="805a5f8c-4ae3-4d87-ade9-dc66a5e2431c" providerId="ADAL" clId="{6EA11798-8CD9-5443-9E42-E19E36D0256D}" dt="2025-12-01T11:18:07.868" v="1604"/>
        <pc:sldMkLst>
          <pc:docMk/>
          <pc:sldMk cId="0" sldId="283"/>
        </pc:sldMkLst>
        <pc:spChg chg="mod">
          <ac:chgData name="Monalene Anne Ho (2311680)" userId="805a5f8c-4ae3-4d87-ade9-dc66a5e2431c" providerId="ADAL" clId="{6EA11798-8CD9-5443-9E42-E19E36D0256D}" dt="2025-12-01T11:17:50.260" v="1599" actId="207"/>
          <ac:spMkLst>
            <pc:docMk/>
            <pc:sldMk cId="0" sldId="283"/>
            <ac:spMk id="18433" creationId="{7EEA85CA-0809-4084-3AE3-939D01BAB4AF}"/>
          </ac:spMkLst>
        </pc:spChg>
        <pc:graphicFrameChg chg="add mod modGraphic">
          <ac:chgData name="Monalene Anne Ho (2311680)" userId="805a5f8c-4ae3-4d87-ade9-dc66a5e2431c" providerId="ADAL" clId="{6EA11798-8CD9-5443-9E42-E19E36D0256D}" dt="2025-12-01T11:18:07.868" v="1604"/>
          <ac:graphicFrameMkLst>
            <pc:docMk/>
            <pc:sldMk cId="0" sldId="283"/>
            <ac:graphicFrameMk id="18439" creationId="{0329D78F-4B2B-DC1E-F36A-AC2E5915A59E}"/>
          </ac:graphicFrameMkLst>
        </pc:graphicFrameChg>
      </pc:sldChg>
      <pc:sldChg chg="addSp delSp modSp mod setBg delDesignElem">
        <pc:chgData name="Monalene Anne Ho (2311680)" userId="805a5f8c-4ae3-4d87-ade9-dc66a5e2431c" providerId="ADAL" clId="{6EA11798-8CD9-5443-9E42-E19E36D0256D}" dt="2025-12-01T11:22:06.419" v="1649" actId="14100"/>
        <pc:sldMkLst>
          <pc:docMk/>
          <pc:sldMk cId="0" sldId="284"/>
        </pc:sldMkLst>
        <pc:spChg chg="add mod">
          <ac:chgData name="Monalene Anne Ho (2311680)" userId="805a5f8c-4ae3-4d87-ade9-dc66a5e2431c" providerId="ADAL" clId="{6EA11798-8CD9-5443-9E42-E19E36D0256D}" dt="2025-12-01T11:18:36.585" v="1608" actId="1076"/>
          <ac:spMkLst>
            <pc:docMk/>
            <pc:sldMk cId="0" sldId="284"/>
            <ac:spMk id="5" creationId="{40CBB386-FF36-B2C5-672C-F2190E95757C}"/>
          </ac:spMkLst>
        </pc:spChg>
        <pc:spChg chg="mod">
          <ac:chgData name="Monalene Anne Ho (2311680)" userId="805a5f8c-4ae3-4d87-ade9-dc66a5e2431c" providerId="ADAL" clId="{6EA11798-8CD9-5443-9E42-E19E36D0256D}" dt="2025-12-01T11:18:52.488" v="1610" actId="1076"/>
          <ac:spMkLst>
            <pc:docMk/>
            <pc:sldMk cId="0" sldId="284"/>
            <ac:spMk id="20481" creationId="{40C9DC8C-E1D0-0DAE-6590-21BD8A4A47D9}"/>
          </ac:spMkLst>
        </pc:spChg>
        <pc:spChg chg="mod">
          <ac:chgData name="Monalene Anne Ho (2311680)" userId="805a5f8c-4ae3-4d87-ade9-dc66a5e2431c" providerId="ADAL" clId="{6EA11798-8CD9-5443-9E42-E19E36D0256D}" dt="2025-12-01T11:22:06.419" v="1649" actId="14100"/>
          <ac:spMkLst>
            <pc:docMk/>
            <pc:sldMk cId="0" sldId="284"/>
            <ac:spMk id="20482" creationId="{724E8514-5AA5-5567-9300-EEF416A6F434}"/>
          </ac:spMkLst>
        </pc:spChg>
        <pc:spChg chg="add del">
          <ac:chgData name="Monalene Anne Ho (2311680)" userId="805a5f8c-4ae3-4d87-ade9-dc66a5e2431c" providerId="ADAL" clId="{6EA11798-8CD9-5443-9E42-E19E36D0256D}" dt="2025-12-01T11:14:25.004" v="1555"/>
          <ac:spMkLst>
            <pc:docMk/>
            <pc:sldMk cId="0" sldId="284"/>
            <ac:spMk id="20487" creationId="{AF8F021D-E17C-4692-BC36-88810FC4C8D2}"/>
          </ac:spMkLst>
        </pc:spChg>
        <pc:spChg chg="add del">
          <ac:chgData name="Monalene Anne Ho (2311680)" userId="805a5f8c-4ae3-4d87-ade9-dc66a5e2431c" providerId="ADAL" clId="{6EA11798-8CD9-5443-9E42-E19E36D0256D}" dt="2025-12-01T11:14:25.004" v="1555"/>
          <ac:spMkLst>
            <pc:docMk/>
            <pc:sldMk cId="0" sldId="284"/>
            <ac:spMk id="20489" creationId="{F3734912-26F1-4F15-9124-B746867608B5}"/>
          </ac:spMkLst>
        </pc:spChg>
        <pc:picChg chg="add del mod">
          <ac:chgData name="Monalene Anne Ho (2311680)" userId="805a5f8c-4ae3-4d87-ade9-dc66a5e2431c" providerId="ADAL" clId="{6EA11798-8CD9-5443-9E42-E19E36D0256D}" dt="2025-12-01T10:18:47.037" v="1451" actId="478"/>
          <ac:picMkLst>
            <pc:docMk/>
            <pc:sldMk cId="0" sldId="284"/>
            <ac:picMk id="2" creationId="{BDE619E3-C7DD-4856-506B-A08D0F9B8F5B}"/>
          </ac:picMkLst>
        </pc:picChg>
        <pc:picChg chg="add del mod">
          <ac:chgData name="Monalene Anne Ho (2311680)" userId="805a5f8c-4ae3-4d87-ade9-dc66a5e2431c" providerId="ADAL" clId="{6EA11798-8CD9-5443-9E42-E19E36D0256D}" dt="2025-12-01T10:20:19.856" v="1472" actId="478"/>
          <ac:picMkLst>
            <pc:docMk/>
            <pc:sldMk cId="0" sldId="284"/>
            <ac:picMk id="3" creationId="{9DF1E27A-A118-E233-8C58-CFF962EFC42B}"/>
          </ac:picMkLst>
        </pc:picChg>
        <pc:picChg chg="add mod">
          <ac:chgData name="Monalene Anne Ho (2311680)" userId="805a5f8c-4ae3-4d87-ade9-dc66a5e2431c" providerId="ADAL" clId="{6EA11798-8CD9-5443-9E42-E19E36D0256D}" dt="2025-12-01T11:18:31.618" v="1607" actId="1076"/>
          <ac:picMkLst>
            <pc:docMk/>
            <pc:sldMk cId="0" sldId="284"/>
            <ac:picMk id="4" creationId="{5904B1A3-F6EC-AC38-5309-E057ACA1E05D}"/>
          </ac:picMkLst>
        </pc:picChg>
      </pc:sldChg>
      <pc:sldChg chg="addSp delSp modSp mod setBg delDesignElem">
        <pc:chgData name="Monalene Anne Ho (2311680)" userId="805a5f8c-4ae3-4d87-ade9-dc66a5e2431c" providerId="ADAL" clId="{6EA11798-8CD9-5443-9E42-E19E36D0256D}" dt="2025-12-01T11:21:22.593" v="1644" actId="27636"/>
        <pc:sldMkLst>
          <pc:docMk/>
          <pc:sldMk cId="0" sldId="285"/>
        </pc:sldMkLst>
        <pc:spChg chg="add mod">
          <ac:chgData name="Monalene Anne Ho (2311680)" userId="805a5f8c-4ae3-4d87-ade9-dc66a5e2431c" providerId="ADAL" clId="{6EA11798-8CD9-5443-9E42-E19E36D0256D}" dt="2025-12-01T10:14:54.665" v="1450" actId="1076"/>
          <ac:spMkLst>
            <pc:docMk/>
            <pc:sldMk cId="0" sldId="285"/>
            <ac:spMk id="4" creationId="{06E19D40-7FC6-56FD-AF55-00822AFED56C}"/>
          </ac:spMkLst>
        </pc:spChg>
        <pc:spChg chg="mod">
          <ac:chgData name="Monalene Anne Ho (2311680)" userId="805a5f8c-4ae3-4d87-ade9-dc66a5e2431c" providerId="ADAL" clId="{6EA11798-8CD9-5443-9E42-E19E36D0256D}" dt="2025-12-01T11:19:17.402" v="1614" actId="1076"/>
          <ac:spMkLst>
            <pc:docMk/>
            <pc:sldMk cId="0" sldId="285"/>
            <ac:spMk id="21505" creationId="{B70FD617-F78A-02EF-0FE5-D63A5EFE233B}"/>
          </ac:spMkLst>
        </pc:spChg>
        <pc:spChg chg="mod">
          <ac:chgData name="Monalene Anne Ho (2311680)" userId="805a5f8c-4ae3-4d87-ade9-dc66a5e2431c" providerId="ADAL" clId="{6EA11798-8CD9-5443-9E42-E19E36D0256D}" dt="2025-12-01T11:21:22.593" v="1644" actId="27636"/>
          <ac:spMkLst>
            <pc:docMk/>
            <pc:sldMk cId="0" sldId="285"/>
            <ac:spMk id="21506" creationId="{51FFA5CD-2628-2E5A-80FC-5D84336E6998}"/>
          </ac:spMkLst>
        </pc:spChg>
        <pc:spChg chg="add del">
          <ac:chgData name="Monalene Anne Ho (2311680)" userId="805a5f8c-4ae3-4d87-ade9-dc66a5e2431c" providerId="ADAL" clId="{6EA11798-8CD9-5443-9E42-E19E36D0256D}" dt="2025-12-01T11:14:25.004" v="1555"/>
          <ac:spMkLst>
            <pc:docMk/>
            <pc:sldMk cId="0" sldId="285"/>
            <ac:spMk id="21511" creationId="{AF8F021D-E17C-4692-BC36-88810FC4C8D2}"/>
          </ac:spMkLst>
        </pc:spChg>
        <pc:spChg chg="add del">
          <ac:chgData name="Monalene Anne Ho (2311680)" userId="805a5f8c-4ae3-4d87-ade9-dc66a5e2431c" providerId="ADAL" clId="{6EA11798-8CD9-5443-9E42-E19E36D0256D}" dt="2025-12-01T11:14:25.004" v="1555"/>
          <ac:spMkLst>
            <pc:docMk/>
            <pc:sldMk cId="0" sldId="285"/>
            <ac:spMk id="21513" creationId="{F3734912-26F1-4F15-9124-B746867608B5}"/>
          </ac:spMkLst>
        </pc:spChg>
        <pc:picChg chg="add del mod">
          <ac:chgData name="Monalene Anne Ho (2311680)" userId="805a5f8c-4ae3-4d87-ade9-dc66a5e2431c" providerId="ADAL" clId="{6EA11798-8CD9-5443-9E42-E19E36D0256D}" dt="2025-12-01T10:13:44.669" v="1437" actId="478"/>
          <ac:picMkLst>
            <pc:docMk/>
            <pc:sldMk cId="0" sldId="285"/>
            <ac:picMk id="2" creationId="{18FB25E6-0B8A-6201-04B4-B4DB5FB19509}"/>
          </ac:picMkLst>
        </pc:picChg>
        <pc:picChg chg="add mod">
          <ac:chgData name="Monalene Anne Ho (2311680)" userId="805a5f8c-4ae3-4d87-ade9-dc66a5e2431c" providerId="ADAL" clId="{6EA11798-8CD9-5443-9E42-E19E36D0256D}" dt="2025-12-01T10:14:01.250" v="1443" actId="1076"/>
          <ac:picMkLst>
            <pc:docMk/>
            <pc:sldMk cId="0" sldId="285"/>
            <ac:picMk id="3" creationId="{2475A5AB-B679-67BA-F97A-08E8DFFDC5D4}"/>
          </ac:picMkLst>
        </pc:picChg>
      </pc:sldChg>
      <pc:sldChg chg="addSp delSp modSp mod setBg delDesignElem">
        <pc:chgData name="Monalene Anne Ho (2311680)" userId="805a5f8c-4ae3-4d87-ade9-dc66a5e2431c" providerId="ADAL" clId="{6EA11798-8CD9-5443-9E42-E19E36D0256D}" dt="2025-12-01T11:23:07.118" v="1661" actId="14100"/>
        <pc:sldMkLst>
          <pc:docMk/>
          <pc:sldMk cId="0" sldId="286"/>
        </pc:sldMkLst>
        <pc:spChg chg="add del mod">
          <ac:chgData name="Monalene Anne Ho (2311680)" userId="805a5f8c-4ae3-4d87-ade9-dc66a5e2431c" providerId="ADAL" clId="{6EA11798-8CD9-5443-9E42-E19E36D0256D}" dt="2025-12-01T10:19:37.888" v="1465"/>
          <ac:spMkLst>
            <pc:docMk/>
            <pc:sldMk cId="0" sldId="286"/>
            <ac:spMk id="4" creationId="{80ADC8A3-B5B4-31D5-3E85-43F2764A59BF}"/>
          </ac:spMkLst>
        </pc:spChg>
        <pc:spChg chg="add mod">
          <ac:chgData name="Monalene Anne Ho (2311680)" userId="805a5f8c-4ae3-4d87-ade9-dc66a5e2431c" providerId="ADAL" clId="{6EA11798-8CD9-5443-9E42-E19E36D0256D}" dt="2025-12-01T10:20:06.771" v="1471" actId="1076"/>
          <ac:spMkLst>
            <pc:docMk/>
            <pc:sldMk cId="0" sldId="286"/>
            <ac:spMk id="6" creationId="{97E3A110-95F9-87F9-1486-AF565980137E}"/>
          </ac:spMkLst>
        </pc:spChg>
        <pc:spChg chg="mod ord">
          <ac:chgData name="Monalene Anne Ho (2311680)" userId="805a5f8c-4ae3-4d87-ade9-dc66a5e2431c" providerId="ADAL" clId="{6EA11798-8CD9-5443-9E42-E19E36D0256D}" dt="2025-12-01T11:23:07.118" v="1661" actId="14100"/>
          <ac:spMkLst>
            <pc:docMk/>
            <pc:sldMk cId="0" sldId="286"/>
            <ac:spMk id="10" creationId="{62445333-29BD-C62E-282F-EFE899CF124E}"/>
          </ac:spMkLst>
        </pc:spChg>
        <pc:spChg chg="mod">
          <ac:chgData name="Monalene Anne Ho (2311680)" userId="805a5f8c-4ae3-4d87-ade9-dc66a5e2431c" providerId="ADAL" clId="{6EA11798-8CD9-5443-9E42-E19E36D0256D}" dt="2025-12-01T11:19:28.336" v="1615" actId="207"/>
          <ac:spMkLst>
            <pc:docMk/>
            <pc:sldMk cId="0" sldId="286"/>
            <ac:spMk id="22529" creationId="{62861829-452B-4515-B906-823EF51753C4}"/>
          </ac:spMkLst>
        </pc:spChg>
        <pc:spChg chg="add del">
          <ac:chgData name="Monalene Anne Ho (2311680)" userId="805a5f8c-4ae3-4d87-ade9-dc66a5e2431c" providerId="ADAL" clId="{6EA11798-8CD9-5443-9E42-E19E36D0256D}" dt="2025-12-01T11:14:25.004" v="1555"/>
          <ac:spMkLst>
            <pc:docMk/>
            <pc:sldMk cId="0" sldId="286"/>
            <ac:spMk id="22542" creationId="{AF8F021D-E17C-4692-BC36-88810FC4C8D2}"/>
          </ac:spMkLst>
        </pc:spChg>
        <pc:spChg chg="add del">
          <ac:chgData name="Monalene Anne Ho (2311680)" userId="805a5f8c-4ae3-4d87-ade9-dc66a5e2431c" providerId="ADAL" clId="{6EA11798-8CD9-5443-9E42-E19E36D0256D}" dt="2025-12-01T11:14:25.004" v="1555"/>
          <ac:spMkLst>
            <pc:docMk/>
            <pc:sldMk cId="0" sldId="286"/>
            <ac:spMk id="22543" creationId="{F3734912-26F1-4F15-9124-B746867608B5}"/>
          </ac:spMkLst>
        </pc:spChg>
        <pc:picChg chg="add del mod ord">
          <ac:chgData name="Monalene Anne Ho (2311680)" userId="805a5f8c-4ae3-4d87-ade9-dc66a5e2431c" providerId="ADAL" clId="{6EA11798-8CD9-5443-9E42-E19E36D0256D}" dt="2025-12-01T10:19:20.283" v="1458" actId="478"/>
          <ac:picMkLst>
            <pc:docMk/>
            <pc:sldMk cId="0" sldId="286"/>
            <ac:picMk id="2" creationId="{0C062F2F-BC15-BC28-E1EB-C5DCE166E9C7}"/>
          </ac:picMkLst>
        </pc:picChg>
        <pc:picChg chg="add mod">
          <ac:chgData name="Monalene Anne Ho (2311680)" userId="805a5f8c-4ae3-4d87-ade9-dc66a5e2431c" providerId="ADAL" clId="{6EA11798-8CD9-5443-9E42-E19E36D0256D}" dt="2025-12-01T11:23:03.535" v="1660" actId="1076"/>
          <ac:picMkLst>
            <pc:docMk/>
            <pc:sldMk cId="0" sldId="286"/>
            <ac:picMk id="3" creationId="{E5EBBD24-D9F3-A7A7-0A5B-8A18C745073E}"/>
          </ac:picMkLst>
        </pc:picChg>
        <pc:picChg chg="add del mod">
          <ac:chgData name="Monalene Anne Ho (2311680)" userId="805a5f8c-4ae3-4d87-ade9-dc66a5e2431c" providerId="ADAL" clId="{6EA11798-8CD9-5443-9E42-E19E36D0256D}" dt="2025-12-01T10:19:35.157" v="1463" actId="478"/>
          <ac:picMkLst>
            <pc:docMk/>
            <pc:sldMk cId="0" sldId="286"/>
            <ac:picMk id="5" creationId="{55A8A133-6726-C410-E860-17D63C920D4F}"/>
          </ac:picMkLst>
        </pc:picChg>
      </pc:sldChg>
      <pc:sldChg chg="addSp modSp mod setBg">
        <pc:chgData name="Monalene Anne Ho (2311680)" userId="805a5f8c-4ae3-4d87-ade9-dc66a5e2431c" providerId="ADAL" clId="{6EA11798-8CD9-5443-9E42-E19E36D0256D}" dt="2025-12-01T11:24:09.318" v="1671" actId="1076"/>
        <pc:sldMkLst>
          <pc:docMk/>
          <pc:sldMk cId="0" sldId="287"/>
        </pc:sldMkLst>
        <pc:spChg chg="add mod">
          <ac:chgData name="Monalene Anne Ho (2311680)" userId="805a5f8c-4ae3-4d87-ade9-dc66a5e2431c" providerId="ADAL" clId="{6EA11798-8CD9-5443-9E42-E19E36D0256D}" dt="2025-12-01T11:24:09.318" v="1671" actId="1076"/>
          <ac:spMkLst>
            <pc:docMk/>
            <pc:sldMk cId="0" sldId="287"/>
            <ac:spMk id="3" creationId="{BC8C5857-B079-9279-D61E-D1731D35BEB3}"/>
          </ac:spMkLst>
        </pc:spChg>
        <pc:spChg chg="mod">
          <ac:chgData name="Monalene Anne Ho (2311680)" userId="805a5f8c-4ae3-4d87-ade9-dc66a5e2431c" providerId="ADAL" clId="{6EA11798-8CD9-5443-9E42-E19E36D0256D}" dt="2025-12-01T11:24:02.984" v="1669" actId="1076"/>
          <ac:spMkLst>
            <pc:docMk/>
            <pc:sldMk cId="0" sldId="287"/>
            <ac:spMk id="4" creationId="{F49D7F50-76AE-2EB8-E3A0-5681B5910480}"/>
          </ac:spMkLst>
        </pc:spChg>
        <pc:spChg chg="mod">
          <ac:chgData name="Monalene Anne Ho (2311680)" userId="805a5f8c-4ae3-4d87-ade9-dc66a5e2431c" providerId="ADAL" clId="{6EA11798-8CD9-5443-9E42-E19E36D0256D}" dt="2025-12-01T11:23:39.152" v="1666" actId="1076"/>
          <ac:spMkLst>
            <pc:docMk/>
            <pc:sldMk cId="0" sldId="287"/>
            <ac:spMk id="23553" creationId="{CF878206-54EF-1A9B-3FA0-D71B315D1B8F}"/>
          </ac:spMkLst>
        </pc:spChg>
        <pc:picChg chg="add mod">
          <ac:chgData name="Monalene Anne Ho (2311680)" userId="805a5f8c-4ae3-4d87-ade9-dc66a5e2431c" providerId="ADAL" clId="{6EA11798-8CD9-5443-9E42-E19E36D0256D}" dt="2025-12-01T11:24:05.902" v="1670" actId="14100"/>
          <ac:picMkLst>
            <pc:docMk/>
            <pc:sldMk cId="0" sldId="287"/>
            <ac:picMk id="2" creationId="{21FCC64A-0520-52BD-AC64-541A876FC823}"/>
          </ac:picMkLst>
        </pc:picChg>
      </pc:sldChg>
      <pc:sldChg chg="addSp delSp modSp mod setBg delDesignElem">
        <pc:chgData name="Monalene Anne Ho (2311680)" userId="805a5f8c-4ae3-4d87-ade9-dc66a5e2431c" providerId="ADAL" clId="{6EA11798-8CD9-5443-9E42-E19E36D0256D}" dt="2025-12-01T11:24:49.210" v="1678" actId="255"/>
        <pc:sldMkLst>
          <pc:docMk/>
          <pc:sldMk cId="0" sldId="288"/>
        </pc:sldMkLst>
        <pc:spChg chg="mod ord">
          <ac:chgData name="Monalene Anne Ho (2311680)" userId="805a5f8c-4ae3-4d87-ade9-dc66a5e2431c" providerId="ADAL" clId="{6EA11798-8CD9-5443-9E42-E19E36D0256D}" dt="2025-12-01T11:24:49.210" v="1678" actId="255"/>
          <ac:spMkLst>
            <pc:docMk/>
            <pc:sldMk cId="0" sldId="288"/>
            <ac:spMk id="2" creationId="{6A6AF6F1-75ED-AB79-8E88-C80F293C866C}"/>
          </ac:spMkLst>
        </pc:spChg>
        <pc:spChg chg="mod">
          <ac:chgData name="Monalene Anne Ho (2311680)" userId="805a5f8c-4ae3-4d87-ade9-dc66a5e2431c" providerId="ADAL" clId="{6EA11798-8CD9-5443-9E42-E19E36D0256D}" dt="2025-12-01T11:24:34.141" v="1674" actId="255"/>
          <ac:spMkLst>
            <pc:docMk/>
            <pc:sldMk cId="0" sldId="288"/>
            <ac:spMk id="24577" creationId="{7E5E7CFD-253B-092F-0605-760BA5193D24}"/>
          </ac:spMkLst>
        </pc:spChg>
        <pc:spChg chg="add del">
          <ac:chgData name="Monalene Anne Ho (2311680)" userId="805a5f8c-4ae3-4d87-ade9-dc66a5e2431c" providerId="ADAL" clId="{6EA11798-8CD9-5443-9E42-E19E36D0256D}" dt="2025-12-01T11:14:25.004" v="1555"/>
          <ac:spMkLst>
            <pc:docMk/>
            <pc:sldMk cId="0" sldId="288"/>
            <ac:spMk id="24599" creationId="{AF8F021D-E17C-4692-BC36-88810FC4C8D2}"/>
          </ac:spMkLst>
        </pc:spChg>
        <pc:spChg chg="add del">
          <ac:chgData name="Monalene Anne Ho (2311680)" userId="805a5f8c-4ae3-4d87-ade9-dc66a5e2431c" providerId="ADAL" clId="{6EA11798-8CD9-5443-9E42-E19E36D0256D}" dt="2025-12-01T11:14:25.004" v="1555"/>
          <ac:spMkLst>
            <pc:docMk/>
            <pc:sldMk cId="0" sldId="288"/>
            <ac:spMk id="24601" creationId="{F3734912-26F1-4F15-9124-B746867608B5}"/>
          </ac:spMkLst>
        </pc:spChg>
        <pc:picChg chg="add del mod">
          <ac:chgData name="Monalene Anne Ho (2311680)" userId="805a5f8c-4ae3-4d87-ade9-dc66a5e2431c" providerId="ADAL" clId="{6EA11798-8CD9-5443-9E42-E19E36D0256D}" dt="2025-12-01T10:09:31.835" v="1423" actId="478"/>
          <ac:picMkLst>
            <pc:docMk/>
            <pc:sldMk cId="0" sldId="288"/>
            <ac:picMk id="4" creationId="{0B3F776F-85BD-F780-401C-76623A70AC02}"/>
          </ac:picMkLst>
        </pc:picChg>
      </pc:sldChg>
      <pc:sldChg chg="modSp mod">
        <pc:chgData name="Monalene Anne Ho (2311680)" userId="805a5f8c-4ae3-4d87-ade9-dc66a5e2431c" providerId="ADAL" clId="{6EA11798-8CD9-5443-9E42-E19E36D0256D}" dt="2025-12-01T11:25:08.786" v="1679" actId="207"/>
        <pc:sldMkLst>
          <pc:docMk/>
          <pc:sldMk cId="0" sldId="289"/>
        </pc:sldMkLst>
        <pc:spChg chg="mod">
          <ac:chgData name="Monalene Anne Ho (2311680)" userId="805a5f8c-4ae3-4d87-ade9-dc66a5e2431c" providerId="ADAL" clId="{6EA11798-8CD9-5443-9E42-E19E36D0256D}" dt="2025-12-01T11:25:08.786" v="1679" actId="207"/>
          <ac:spMkLst>
            <pc:docMk/>
            <pc:sldMk cId="0" sldId="289"/>
            <ac:spMk id="26625" creationId="{77D7C970-EBCF-7F36-BE7F-8456373B9365}"/>
          </ac:spMkLst>
        </pc:spChg>
        <pc:spChg chg="mod">
          <ac:chgData name="Monalene Anne Ho (2311680)" userId="805a5f8c-4ae3-4d87-ade9-dc66a5e2431c" providerId="ADAL" clId="{6EA11798-8CD9-5443-9E42-E19E36D0256D}" dt="2025-12-01T11:15:47.989" v="1570" actId="27636"/>
          <ac:spMkLst>
            <pc:docMk/>
            <pc:sldMk cId="0" sldId="289"/>
            <ac:spMk id="26626" creationId="{E52ADC53-DB74-621A-D68F-FA428FB28576}"/>
          </ac:spMkLst>
        </pc:spChg>
      </pc:sldChg>
      <pc:sldChg chg="addSp delSp modSp mod">
        <pc:chgData name="Monalene Anne Ho (2311680)" userId="805a5f8c-4ae3-4d87-ade9-dc66a5e2431c" providerId="ADAL" clId="{6EA11798-8CD9-5443-9E42-E19E36D0256D}" dt="2025-12-01T11:25:26.420" v="1681" actId="207"/>
        <pc:sldMkLst>
          <pc:docMk/>
          <pc:sldMk cId="0" sldId="290"/>
        </pc:sldMkLst>
        <pc:spChg chg="add mod">
          <ac:chgData name="Monalene Anne Ho (2311680)" userId="805a5f8c-4ae3-4d87-ade9-dc66a5e2431c" providerId="ADAL" clId="{6EA11798-8CD9-5443-9E42-E19E36D0256D}" dt="2025-12-01T09:52:46.874" v="756"/>
          <ac:spMkLst>
            <pc:docMk/>
            <pc:sldMk cId="0" sldId="290"/>
            <ac:spMk id="2" creationId="{EA02C5D4-86D9-8E63-DBF0-3876C306E6C3}"/>
          </ac:spMkLst>
        </pc:spChg>
        <pc:spChg chg="add mod">
          <ac:chgData name="Monalene Anne Ho (2311680)" userId="805a5f8c-4ae3-4d87-ade9-dc66a5e2431c" providerId="ADAL" clId="{6EA11798-8CD9-5443-9E42-E19E36D0256D}" dt="2025-12-01T09:53:09.047" v="764"/>
          <ac:spMkLst>
            <pc:docMk/>
            <pc:sldMk cId="0" sldId="290"/>
            <ac:spMk id="3" creationId="{897A7A66-88BA-59C8-61B3-0197AE5F9A41}"/>
          </ac:spMkLst>
        </pc:spChg>
        <pc:spChg chg="add del mod">
          <ac:chgData name="Monalene Anne Ho (2311680)" userId="805a5f8c-4ae3-4d87-ade9-dc66a5e2431c" providerId="ADAL" clId="{6EA11798-8CD9-5443-9E42-E19E36D0256D}" dt="2025-12-01T10:02:26.528" v="1371" actId="478"/>
          <ac:spMkLst>
            <pc:docMk/>
            <pc:sldMk cId="0" sldId="290"/>
            <ac:spMk id="4" creationId="{2244D2AC-A6EE-46E1-1475-24B93259CE12}"/>
          </ac:spMkLst>
        </pc:spChg>
        <pc:spChg chg="add">
          <ac:chgData name="Monalene Anne Ho (2311680)" userId="805a5f8c-4ae3-4d87-ade9-dc66a5e2431c" providerId="ADAL" clId="{6EA11798-8CD9-5443-9E42-E19E36D0256D}" dt="2025-12-01T09:54:10.755" v="770"/>
          <ac:spMkLst>
            <pc:docMk/>
            <pc:sldMk cId="0" sldId="290"/>
            <ac:spMk id="5" creationId="{73AE1477-DFEE-5F88-606F-C9DCCCE2AD8C}"/>
          </ac:spMkLst>
        </pc:spChg>
        <pc:spChg chg="add">
          <ac:chgData name="Monalene Anne Ho (2311680)" userId="805a5f8c-4ae3-4d87-ade9-dc66a5e2431c" providerId="ADAL" clId="{6EA11798-8CD9-5443-9E42-E19E36D0256D}" dt="2025-12-01T09:54:18.114" v="771"/>
          <ac:spMkLst>
            <pc:docMk/>
            <pc:sldMk cId="0" sldId="290"/>
            <ac:spMk id="6" creationId="{3D3043FC-493B-8443-441C-A02CE07648BE}"/>
          </ac:spMkLst>
        </pc:spChg>
        <pc:spChg chg="add mod">
          <ac:chgData name="Monalene Anne Ho (2311680)" userId="805a5f8c-4ae3-4d87-ade9-dc66a5e2431c" providerId="ADAL" clId="{6EA11798-8CD9-5443-9E42-E19E36D0256D}" dt="2025-12-01T09:54:26.974" v="774" actId="767"/>
          <ac:spMkLst>
            <pc:docMk/>
            <pc:sldMk cId="0" sldId="290"/>
            <ac:spMk id="7" creationId="{16DAE4CB-6C6D-A95F-3A81-EF7CCE27F3D7}"/>
          </ac:spMkLst>
        </pc:spChg>
        <pc:spChg chg="add">
          <ac:chgData name="Monalene Anne Ho (2311680)" userId="805a5f8c-4ae3-4d87-ade9-dc66a5e2431c" providerId="ADAL" clId="{6EA11798-8CD9-5443-9E42-E19E36D0256D}" dt="2025-12-01T09:54:22.949" v="773"/>
          <ac:spMkLst>
            <pc:docMk/>
            <pc:sldMk cId="0" sldId="290"/>
            <ac:spMk id="8" creationId="{D07F19B2-6229-7341-4579-206B8A97AA7A}"/>
          </ac:spMkLst>
        </pc:spChg>
        <pc:spChg chg="add del mod">
          <ac:chgData name="Monalene Anne Ho (2311680)" userId="805a5f8c-4ae3-4d87-ade9-dc66a5e2431c" providerId="ADAL" clId="{6EA11798-8CD9-5443-9E42-E19E36D0256D}" dt="2025-12-01T10:03:56.394" v="1372"/>
          <ac:spMkLst>
            <pc:docMk/>
            <pc:sldMk cId="0" sldId="290"/>
            <ac:spMk id="9" creationId="{89C6950A-60D1-111F-1486-FC4F042E5CEF}"/>
          </ac:spMkLst>
        </pc:spChg>
        <pc:spChg chg="add del mod">
          <ac:chgData name="Monalene Anne Ho (2311680)" userId="805a5f8c-4ae3-4d87-ade9-dc66a5e2431c" providerId="ADAL" clId="{6EA11798-8CD9-5443-9E42-E19E36D0256D}" dt="2025-12-01T10:04:11.482" v="1375" actId="478"/>
          <ac:spMkLst>
            <pc:docMk/>
            <pc:sldMk cId="0" sldId="290"/>
            <ac:spMk id="10" creationId="{CB4A0693-59EE-36EA-7021-1DAF7DF3E44B}"/>
          </ac:spMkLst>
        </pc:spChg>
        <pc:spChg chg="add del mod">
          <ac:chgData name="Monalene Anne Ho (2311680)" userId="805a5f8c-4ae3-4d87-ade9-dc66a5e2431c" providerId="ADAL" clId="{6EA11798-8CD9-5443-9E42-E19E36D0256D}" dt="2025-12-01T10:04:38.749" v="1376"/>
          <ac:spMkLst>
            <pc:docMk/>
            <pc:sldMk cId="0" sldId="290"/>
            <ac:spMk id="11" creationId="{D48A88F9-C64F-7E7C-776B-CB25C3F44ACD}"/>
          </ac:spMkLst>
        </pc:spChg>
        <pc:spChg chg="add mod">
          <ac:chgData name="Monalene Anne Ho (2311680)" userId="805a5f8c-4ae3-4d87-ade9-dc66a5e2431c" providerId="ADAL" clId="{6EA11798-8CD9-5443-9E42-E19E36D0256D}" dt="2025-12-01T10:12:20.315" v="1435" actId="1076"/>
          <ac:spMkLst>
            <pc:docMk/>
            <pc:sldMk cId="0" sldId="290"/>
            <ac:spMk id="12" creationId="{1496CE00-31F2-DFE7-3364-D483617C65EE}"/>
          </ac:spMkLst>
        </pc:spChg>
        <pc:spChg chg="add del mod">
          <ac:chgData name="Monalene Anne Ho (2311680)" userId="805a5f8c-4ae3-4d87-ade9-dc66a5e2431c" providerId="ADAL" clId="{6EA11798-8CD9-5443-9E42-E19E36D0256D}" dt="2025-12-01T10:12:22.698" v="1436" actId="478"/>
          <ac:spMkLst>
            <pc:docMk/>
            <pc:sldMk cId="0" sldId="290"/>
            <ac:spMk id="13" creationId="{2EA63E0C-64C6-EC50-9775-3BD1ABCAE2FD}"/>
          </ac:spMkLst>
        </pc:spChg>
        <pc:spChg chg="mod">
          <ac:chgData name="Monalene Anne Ho (2311680)" userId="805a5f8c-4ae3-4d87-ade9-dc66a5e2431c" providerId="ADAL" clId="{6EA11798-8CD9-5443-9E42-E19E36D0256D}" dt="2025-12-01T11:25:26.420" v="1681" actId="207"/>
          <ac:spMkLst>
            <pc:docMk/>
            <pc:sldMk cId="0" sldId="290"/>
            <ac:spMk id="27649" creationId="{09C9F840-4AC8-80A3-63DA-DD284A252401}"/>
          </ac:spMkLst>
        </pc:spChg>
        <pc:spChg chg="add del mod">
          <ac:chgData name="Monalene Anne Ho (2311680)" userId="805a5f8c-4ae3-4d87-ade9-dc66a5e2431c" providerId="ADAL" clId="{6EA11798-8CD9-5443-9E42-E19E36D0256D}" dt="2025-12-01T09:53:28.375" v="765"/>
          <ac:spMkLst>
            <pc:docMk/>
            <pc:sldMk cId="0" sldId="290"/>
            <ac:spMk id="27650" creationId="{2BFC8BFA-A39A-2A46-7FFE-38CB0249F620}"/>
          </ac:spMkLst>
        </pc:spChg>
      </pc:sldChg>
      <pc:sldChg chg="addSp delSp modSp mod setBg modClrScheme setClrOvrMap delDesignElem chgLayout">
        <pc:chgData name="Monalene Anne Ho (2311680)" userId="805a5f8c-4ae3-4d87-ade9-dc66a5e2431c" providerId="ADAL" clId="{6EA11798-8CD9-5443-9E42-E19E36D0256D}" dt="2025-12-01T11:17:34.592" v="1597" actId="113"/>
        <pc:sldMkLst>
          <pc:docMk/>
          <pc:sldMk cId="0" sldId="291"/>
        </pc:sldMkLst>
        <pc:spChg chg="mod">
          <ac:chgData name="Monalene Anne Ho (2311680)" userId="805a5f8c-4ae3-4d87-ade9-dc66a5e2431c" providerId="ADAL" clId="{6EA11798-8CD9-5443-9E42-E19E36D0256D}" dt="2025-12-01T11:17:34.592" v="1597" actId="113"/>
          <ac:spMkLst>
            <pc:docMk/>
            <pc:sldMk cId="0" sldId="291"/>
            <ac:spMk id="17409" creationId="{E777879B-CCCF-7D9B-1C02-50197DD68C25}"/>
          </ac:spMkLst>
        </pc:spChg>
        <pc:spChg chg="mod">
          <ac:chgData name="Monalene Anne Ho (2311680)" userId="805a5f8c-4ae3-4d87-ade9-dc66a5e2431c" providerId="ADAL" clId="{6EA11798-8CD9-5443-9E42-E19E36D0256D}" dt="2025-12-01T11:17:26.456" v="1594" actId="1076"/>
          <ac:spMkLst>
            <pc:docMk/>
            <pc:sldMk cId="0" sldId="291"/>
            <ac:spMk id="17410" creationId="{1920C3B1-FB0A-32FC-13A2-5381B86561EA}"/>
          </ac:spMkLst>
        </pc:spChg>
        <pc:spChg chg="add del">
          <ac:chgData name="Monalene Anne Ho (2311680)" userId="805a5f8c-4ae3-4d87-ade9-dc66a5e2431c" providerId="ADAL" clId="{6EA11798-8CD9-5443-9E42-E19E36D0256D}" dt="2025-12-01T11:14:25.004" v="1555"/>
          <ac:spMkLst>
            <pc:docMk/>
            <pc:sldMk cId="0" sldId="291"/>
            <ac:spMk id="17415" creationId="{7520F84D-966A-41CD-B818-16BF32EF1E9D}"/>
          </ac:spMkLst>
        </pc:spChg>
        <pc:spChg chg="add del">
          <ac:chgData name="Monalene Anne Ho (2311680)" userId="805a5f8c-4ae3-4d87-ade9-dc66a5e2431c" providerId="ADAL" clId="{6EA11798-8CD9-5443-9E42-E19E36D0256D}" dt="2025-12-01T11:14:25.004" v="1555"/>
          <ac:spMkLst>
            <pc:docMk/>
            <pc:sldMk cId="0" sldId="291"/>
            <ac:spMk id="17417" creationId="{57510D23-E323-4577-A8EA-12C6C6019BA1}"/>
          </ac:spMkLst>
        </pc:spChg>
        <pc:spChg chg="add del">
          <ac:chgData name="Monalene Anne Ho (2311680)" userId="805a5f8c-4ae3-4d87-ade9-dc66a5e2431c" providerId="ADAL" clId="{6EA11798-8CD9-5443-9E42-E19E36D0256D}" dt="2025-12-01T11:14:25.004" v="1555"/>
          <ac:spMkLst>
            <pc:docMk/>
            <pc:sldMk cId="0" sldId="291"/>
            <ac:spMk id="17419" creationId="{AB4FFECA-0832-4FE3-B587-054A0F2D8054}"/>
          </ac:spMkLst>
        </pc:spChg>
        <pc:spChg chg="add del">
          <ac:chgData name="Monalene Anne Ho (2311680)" userId="805a5f8c-4ae3-4d87-ade9-dc66a5e2431c" providerId="ADAL" clId="{6EA11798-8CD9-5443-9E42-E19E36D0256D}" dt="2025-12-01T11:14:25.004" v="1555"/>
          <ac:spMkLst>
            <pc:docMk/>
            <pc:sldMk cId="0" sldId="291"/>
            <ac:spMk id="17421" creationId="{C65858E6-5C0F-4AAE-A1AC-29BA07FFEE5C}"/>
          </ac:spMkLst>
        </pc:spChg>
      </pc:sldChg>
      <pc:sldChg chg="modSp mod">
        <pc:chgData name="Monalene Anne Ho (2311680)" userId="805a5f8c-4ae3-4d87-ade9-dc66a5e2431c" providerId="ADAL" clId="{6EA11798-8CD9-5443-9E42-E19E36D0256D}" dt="2025-12-01T11:25:12.402" v="1680" actId="207"/>
        <pc:sldMkLst>
          <pc:docMk/>
          <pc:sldMk cId="0" sldId="292"/>
        </pc:sldMkLst>
        <pc:spChg chg="mod">
          <ac:chgData name="Monalene Anne Ho (2311680)" userId="805a5f8c-4ae3-4d87-ade9-dc66a5e2431c" providerId="ADAL" clId="{6EA11798-8CD9-5443-9E42-E19E36D0256D}" dt="2025-11-25T09:45:33.684" v="275" actId="1076"/>
          <ac:spMkLst>
            <pc:docMk/>
            <pc:sldMk cId="0" sldId="292"/>
            <ac:spMk id="2" creationId="{0F798294-D254-8CAF-8ACD-CD5131B74A31}"/>
          </ac:spMkLst>
        </pc:spChg>
        <pc:spChg chg="mod">
          <ac:chgData name="Monalene Anne Ho (2311680)" userId="805a5f8c-4ae3-4d87-ade9-dc66a5e2431c" providerId="ADAL" clId="{6EA11798-8CD9-5443-9E42-E19E36D0256D}" dt="2025-12-01T11:25:12.402" v="1680" actId="207"/>
          <ac:spMkLst>
            <pc:docMk/>
            <pc:sldMk cId="0" sldId="292"/>
            <ac:spMk id="25601" creationId="{14578676-13A0-552A-0D96-81D6EFE63876}"/>
          </ac:spMkLst>
        </pc:spChg>
      </pc:sldChg>
      <pc:sldChg chg="delSp modSp new mod">
        <pc:chgData name="Monalene Anne Ho (2311680)" userId="805a5f8c-4ae3-4d87-ade9-dc66a5e2431c" providerId="ADAL" clId="{6EA11798-8CD9-5443-9E42-E19E36D0256D}" dt="2025-12-01T11:26:58.541" v="1687" actId="27636"/>
        <pc:sldMkLst>
          <pc:docMk/>
          <pc:sldMk cId="123201921" sldId="293"/>
        </pc:sldMkLst>
        <pc:spChg chg="del mod">
          <ac:chgData name="Monalene Anne Ho (2311680)" userId="805a5f8c-4ae3-4d87-ade9-dc66a5e2431c" providerId="ADAL" clId="{6EA11798-8CD9-5443-9E42-E19E36D0256D}" dt="2025-12-01T10:07:29.509" v="1404" actId="478"/>
          <ac:spMkLst>
            <pc:docMk/>
            <pc:sldMk cId="123201921" sldId="293"/>
            <ac:spMk id="2" creationId="{D3B82A27-7748-C5C7-132D-5FA749458B38}"/>
          </ac:spMkLst>
        </pc:spChg>
        <pc:spChg chg="mod">
          <ac:chgData name="Monalene Anne Ho (2311680)" userId="805a5f8c-4ae3-4d87-ade9-dc66a5e2431c" providerId="ADAL" clId="{6EA11798-8CD9-5443-9E42-E19E36D0256D}" dt="2025-12-01T11:26:58.541" v="1687" actId="27636"/>
          <ac:spMkLst>
            <pc:docMk/>
            <pc:sldMk cId="123201921" sldId="293"/>
            <ac:spMk id="3" creationId="{8DEB14C0-C271-57C1-D579-8DC3BEA366C4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2E702B-D05B-4463-9C3F-AD6235AE555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D57E7254-4D73-409A-A944-1CFC5117C07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1" i="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England previously diagnosed 71% of lung cancers at late stage (NLCA, 2023).</a:t>
          </a:r>
          <a:endParaRPr lang="en-US" sz="24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B40814-22FF-4B91-BB0A-A9C9986DCB59}" type="parTrans" cxnId="{53B67525-588B-4AFF-8078-B3118A72395C}">
      <dgm:prSet/>
      <dgm:spPr/>
      <dgm:t>
        <a:bodyPr/>
        <a:lstStyle/>
        <a:p>
          <a:endParaRPr lang="en-US"/>
        </a:p>
      </dgm:t>
    </dgm:pt>
    <dgm:pt modelId="{19290AE8-27DB-4A84-BC65-A4688844067E}" type="sibTrans" cxnId="{53B67525-588B-4AFF-8078-B3118A72395C}">
      <dgm:prSet/>
      <dgm:spPr/>
      <dgm:t>
        <a:bodyPr/>
        <a:lstStyle/>
        <a:p>
          <a:endParaRPr lang="en-US"/>
        </a:p>
      </dgm:t>
    </dgm:pt>
    <dgm:pt modelId="{3E89C62E-022A-4C0E-9678-0A962FFE34B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b="1" i="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Only 29% were detected early before national screening (NEL Cancer Alliance, 2023).</a:t>
          </a:r>
          <a:endParaRPr lang="en-US" sz="24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C7D190-9596-462A-AD17-CCBCFB0AB30B}" type="parTrans" cxnId="{67D76D12-5BDF-4E28-9E68-6819658FC012}">
      <dgm:prSet/>
      <dgm:spPr/>
      <dgm:t>
        <a:bodyPr/>
        <a:lstStyle/>
        <a:p>
          <a:endParaRPr lang="en-US"/>
        </a:p>
      </dgm:t>
    </dgm:pt>
    <dgm:pt modelId="{10CFEA3E-3F40-4470-8B3E-220D2029035C}" type="sibTrans" cxnId="{67D76D12-5BDF-4E28-9E68-6819658FC012}">
      <dgm:prSet/>
      <dgm:spPr/>
      <dgm:t>
        <a:bodyPr/>
        <a:lstStyle/>
        <a:p>
          <a:endParaRPr lang="en-US"/>
        </a:p>
      </dgm:t>
    </dgm:pt>
    <dgm:pt modelId="{52F44F84-5654-4976-9026-C1BCE3ACAC5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200" b="1" i="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NHS Lung Health Checks now detect ~75% of cancers at early stage (NHS England, 2025; NLCA, 2025).</a:t>
          </a:r>
          <a:endParaRPr lang="en-US" sz="22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947609-97AA-484B-BBDA-4CF88D3050A9}" type="parTrans" cxnId="{2BEFD2C2-473B-46F3-9377-5855BFCCAE67}">
      <dgm:prSet/>
      <dgm:spPr/>
      <dgm:t>
        <a:bodyPr/>
        <a:lstStyle/>
        <a:p>
          <a:endParaRPr lang="en-US"/>
        </a:p>
      </dgm:t>
    </dgm:pt>
    <dgm:pt modelId="{0E0EB26F-6F52-45C5-A3BF-7CD8C6A5C648}" type="sibTrans" cxnId="{2BEFD2C2-473B-46F3-9377-5855BFCCAE67}">
      <dgm:prSet/>
      <dgm:spPr/>
      <dgm:t>
        <a:bodyPr/>
        <a:lstStyle/>
        <a:p>
          <a:endParaRPr lang="en-US"/>
        </a:p>
      </dgm:t>
    </dgm:pt>
    <dgm:pt modelId="{E51EF2B5-72D8-4F85-902D-378FD8BC1EA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b="1" i="0" baseline="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Veye</a:t>
          </a:r>
          <a:r>
            <a:rPr lang="en-US" sz="2000" b="1" i="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Lung is the AI innovation selected  a CT-analysis tool using deep-learning to flag suspicious nodules for earlier diagnosis (</a:t>
          </a:r>
          <a:r>
            <a:rPr lang="en-US" sz="2000" b="1" i="0" baseline="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Aidence</a:t>
          </a:r>
          <a:r>
            <a:rPr lang="en-US" sz="2000" b="1" i="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, 2021; Deep Health, 2023; </a:t>
          </a:r>
          <a:r>
            <a:rPr lang="en-GB" sz="2000" b="1" i="0" u="none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Baldwin et al., 2023</a:t>
          </a:r>
          <a:r>
            <a:rPr lang="en-US" sz="2000" b="1" i="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20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41FAB1-8B82-48E1-8101-8BDC4008AEE2}" type="parTrans" cxnId="{90155572-DFBA-4864-A402-FE9BA3CA0F63}">
      <dgm:prSet/>
      <dgm:spPr/>
      <dgm:t>
        <a:bodyPr/>
        <a:lstStyle/>
        <a:p>
          <a:endParaRPr lang="en-US"/>
        </a:p>
      </dgm:t>
    </dgm:pt>
    <dgm:pt modelId="{435D6250-6D72-456D-9846-4D0BFAF92317}" type="sibTrans" cxnId="{90155572-DFBA-4864-A402-FE9BA3CA0F63}">
      <dgm:prSet/>
      <dgm:spPr/>
      <dgm:t>
        <a:bodyPr/>
        <a:lstStyle/>
        <a:p>
          <a:endParaRPr lang="en-US"/>
        </a:p>
      </dgm:t>
    </dgm:pt>
    <dgm:pt modelId="{1361E057-7B34-4599-9A7D-86CDAC8E7B21}" type="pres">
      <dgm:prSet presAssocID="{622E702B-D05B-4463-9C3F-AD6235AE555A}" presName="root" presStyleCnt="0">
        <dgm:presLayoutVars>
          <dgm:dir/>
          <dgm:resizeHandles val="exact"/>
        </dgm:presLayoutVars>
      </dgm:prSet>
      <dgm:spPr/>
    </dgm:pt>
    <dgm:pt modelId="{6595CAE8-EFBE-4379-B3A2-52D7A2EDE065}" type="pres">
      <dgm:prSet presAssocID="{D57E7254-4D73-409A-A944-1CFC5117C074}" presName="compNode" presStyleCnt="0"/>
      <dgm:spPr/>
    </dgm:pt>
    <dgm:pt modelId="{9660AF81-A8CF-4294-B5C1-50645058E7C6}" type="pres">
      <dgm:prSet presAssocID="{D57E7254-4D73-409A-A944-1CFC5117C074}" presName="bgRect" presStyleLbl="bgShp" presStyleIdx="0" presStyleCnt="4"/>
      <dgm:spPr/>
    </dgm:pt>
    <dgm:pt modelId="{B7DFD285-20CE-4C33-8963-70E2E4B1698A}" type="pres">
      <dgm:prSet presAssocID="{D57E7254-4D73-409A-A944-1CFC5117C07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043F3893-1494-420E-9262-7E15AA7212C5}" type="pres">
      <dgm:prSet presAssocID="{D57E7254-4D73-409A-A944-1CFC5117C074}" presName="spaceRect" presStyleCnt="0"/>
      <dgm:spPr/>
    </dgm:pt>
    <dgm:pt modelId="{E4DE45C0-D0FD-46AA-808E-B1705DA9776D}" type="pres">
      <dgm:prSet presAssocID="{D57E7254-4D73-409A-A944-1CFC5117C074}" presName="parTx" presStyleLbl="revTx" presStyleIdx="0" presStyleCnt="4" custScaleX="108642">
        <dgm:presLayoutVars>
          <dgm:chMax val="0"/>
          <dgm:chPref val="0"/>
        </dgm:presLayoutVars>
      </dgm:prSet>
      <dgm:spPr/>
    </dgm:pt>
    <dgm:pt modelId="{ECED95C8-75FE-41D0-815B-62C548C00F5D}" type="pres">
      <dgm:prSet presAssocID="{19290AE8-27DB-4A84-BC65-A4688844067E}" presName="sibTrans" presStyleCnt="0"/>
      <dgm:spPr/>
    </dgm:pt>
    <dgm:pt modelId="{7D984678-0251-4B45-9272-9E5D2389DADD}" type="pres">
      <dgm:prSet presAssocID="{3E89C62E-022A-4C0E-9678-0A962FFE34B4}" presName="compNode" presStyleCnt="0"/>
      <dgm:spPr/>
    </dgm:pt>
    <dgm:pt modelId="{567B9746-AF68-4950-8FDC-837B98884198}" type="pres">
      <dgm:prSet presAssocID="{3E89C62E-022A-4C0E-9678-0A962FFE34B4}" presName="bgRect" presStyleLbl="bgShp" presStyleIdx="1" presStyleCnt="4" custLinFactNeighborX="-1291" custLinFactNeighborY="1335"/>
      <dgm:spPr/>
    </dgm:pt>
    <dgm:pt modelId="{0C6B1B35-FBDF-41D6-8489-0A01F6FB214A}" type="pres">
      <dgm:prSet presAssocID="{3E89C62E-022A-4C0E-9678-0A962FFE34B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tom"/>
        </a:ext>
      </dgm:extLst>
    </dgm:pt>
    <dgm:pt modelId="{FD802208-89DE-4324-9C0A-423E0F288FE5}" type="pres">
      <dgm:prSet presAssocID="{3E89C62E-022A-4C0E-9678-0A962FFE34B4}" presName="spaceRect" presStyleCnt="0"/>
      <dgm:spPr/>
    </dgm:pt>
    <dgm:pt modelId="{A8D4A700-DC1B-4A5F-91E4-08E7D8DBCC9E}" type="pres">
      <dgm:prSet presAssocID="{3E89C62E-022A-4C0E-9678-0A962FFE34B4}" presName="parTx" presStyleLbl="revTx" presStyleIdx="1" presStyleCnt="4" custScaleX="108889">
        <dgm:presLayoutVars>
          <dgm:chMax val="0"/>
          <dgm:chPref val="0"/>
        </dgm:presLayoutVars>
      </dgm:prSet>
      <dgm:spPr/>
    </dgm:pt>
    <dgm:pt modelId="{856E9AE3-7924-4C70-B49C-704C41B86373}" type="pres">
      <dgm:prSet presAssocID="{10CFEA3E-3F40-4470-8B3E-220D2029035C}" presName="sibTrans" presStyleCnt="0"/>
      <dgm:spPr/>
    </dgm:pt>
    <dgm:pt modelId="{5ABBB93F-9AEE-4E2A-91AD-1674D32AB1C3}" type="pres">
      <dgm:prSet presAssocID="{52F44F84-5654-4976-9026-C1BCE3ACAC56}" presName="compNode" presStyleCnt="0"/>
      <dgm:spPr/>
    </dgm:pt>
    <dgm:pt modelId="{691B48EB-C312-471F-A1E4-6F9BAA476C68}" type="pres">
      <dgm:prSet presAssocID="{52F44F84-5654-4976-9026-C1BCE3ACAC56}" presName="bgRect" presStyleLbl="bgShp" presStyleIdx="2" presStyleCnt="4"/>
      <dgm:spPr/>
    </dgm:pt>
    <dgm:pt modelId="{CF8F3AFB-7FC7-44D9-8075-2F7356405E24}" type="pres">
      <dgm:prSet presAssocID="{52F44F84-5654-4976-9026-C1BCE3ACAC5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CFC54E6-66C0-4E33-A404-4EF00899E6B6}" type="pres">
      <dgm:prSet presAssocID="{52F44F84-5654-4976-9026-C1BCE3ACAC56}" presName="spaceRect" presStyleCnt="0"/>
      <dgm:spPr/>
    </dgm:pt>
    <dgm:pt modelId="{385CA5A4-D4D7-4743-86DD-E51F79D46F84}" type="pres">
      <dgm:prSet presAssocID="{52F44F84-5654-4976-9026-C1BCE3ACAC56}" presName="parTx" presStyleLbl="revTx" presStyleIdx="2" presStyleCnt="4" custScaleX="107165">
        <dgm:presLayoutVars>
          <dgm:chMax val="0"/>
          <dgm:chPref val="0"/>
        </dgm:presLayoutVars>
      </dgm:prSet>
      <dgm:spPr/>
    </dgm:pt>
    <dgm:pt modelId="{CEB4B805-A4AA-4C21-8F74-36950B5D8956}" type="pres">
      <dgm:prSet presAssocID="{0E0EB26F-6F52-45C5-A3BF-7CD8C6A5C648}" presName="sibTrans" presStyleCnt="0"/>
      <dgm:spPr/>
    </dgm:pt>
    <dgm:pt modelId="{5B266069-48D4-4679-B6F4-556EBCFCF72E}" type="pres">
      <dgm:prSet presAssocID="{E51EF2B5-72D8-4F85-902D-378FD8BC1EA6}" presName="compNode" presStyleCnt="0"/>
      <dgm:spPr/>
    </dgm:pt>
    <dgm:pt modelId="{7FCE90A7-E431-492B-93FF-0B970DEAB99F}" type="pres">
      <dgm:prSet presAssocID="{E51EF2B5-72D8-4F85-902D-378FD8BC1EA6}" presName="bgRect" presStyleLbl="bgShp" presStyleIdx="3" presStyleCnt="4"/>
      <dgm:spPr/>
    </dgm:pt>
    <dgm:pt modelId="{07B7919A-8B48-42E2-89F6-9982E0B42CFE}" type="pres">
      <dgm:prSet presAssocID="{E51EF2B5-72D8-4F85-902D-378FD8BC1EA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CAD05971-1513-429F-832E-D67E513D82C7}" type="pres">
      <dgm:prSet presAssocID="{E51EF2B5-72D8-4F85-902D-378FD8BC1EA6}" presName="spaceRect" presStyleCnt="0"/>
      <dgm:spPr/>
    </dgm:pt>
    <dgm:pt modelId="{E14C563F-8418-4C69-B03D-0381EEDE28EC}" type="pres">
      <dgm:prSet presAssocID="{E51EF2B5-72D8-4F85-902D-378FD8BC1EA6}" presName="parTx" presStyleLbl="revTx" presStyleIdx="3" presStyleCnt="4" custScaleX="108416">
        <dgm:presLayoutVars>
          <dgm:chMax val="0"/>
          <dgm:chPref val="0"/>
        </dgm:presLayoutVars>
      </dgm:prSet>
      <dgm:spPr/>
    </dgm:pt>
  </dgm:ptLst>
  <dgm:cxnLst>
    <dgm:cxn modelId="{76835608-1EA2-1241-8D36-27A6CA92130B}" type="presOf" srcId="{D57E7254-4D73-409A-A944-1CFC5117C074}" destId="{E4DE45C0-D0FD-46AA-808E-B1705DA9776D}" srcOrd="0" destOrd="0" presId="urn:microsoft.com/office/officeart/2018/2/layout/IconVerticalSolidList"/>
    <dgm:cxn modelId="{67D76D12-5BDF-4E28-9E68-6819658FC012}" srcId="{622E702B-D05B-4463-9C3F-AD6235AE555A}" destId="{3E89C62E-022A-4C0E-9678-0A962FFE34B4}" srcOrd="1" destOrd="0" parTransId="{11C7D190-9596-462A-AD17-CCBCFB0AB30B}" sibTransId="{10CFEA3E-3F40-4470-8B3E-220D2029035C}"/>
    <dgm:cxn modelId="{53B67525-588B-4AFF-8078-B3118A72395C}" srcId="{622E702B-D05B-4463-9C3F-AD6235AE555A}" destId="{D57E7254-4D73-409A-A944-1CFC5117C074}" srcOrd="0" destOrd="0" parTransId="{C4B40814-22FF-4B91-BB0A-A9C9986DCB59}" sibTransId="{19290AE8-27DB-4A84-BC65-A4688844067E}"/>
    <dgm:cxn modelId="{B8525A5D-179F-6B42-BC92-B96FAC344E72}" type="presOf" srcId="{3E89C62E-022A-4C0E-9678-0A962FFE34B4}" destId="{A8D4A700-DC1B-4A5F-91E4-08E7D8DBCC9E}" srcOrd="0" destOrd="0" presId="urn:microsoft.com/office/officeart/2018/2/layout/IconVerticalSolidList"/>
    <dgm:cxn modelId="{90155572-DFBA-4864-A402-FE9BA3CA0F63}" srcId="{622E702B-D05B-4463-9C3F-AD6235AE555A}" destId="{E51EF2B5-72D8-4F85-902D-378FD8BC1EA6}" srcOrd="3" destOrd="0" parTransId="{7041FAB1-8B82-48E1-8101-8BDC4008AEE2}" sibTransId="{435D6250-6D72-456D-9846-4D0BFAF92317}"/>
    <dgm:cxn modelId="{C8BF86B3-5C61-1540-ADAF-00E629C983D6}" type="presOf" srcId="{52F44F84-5654-4976-9026-C1BCE3ACAC56}" destId="{385CA5A4-D4D7-4743-86DD-E51F79D46F84}" srcOrd="0" destOrd="0" presId="urn:microsoft.com/office/officeart/2018/2/layout/IconVerticalSolidList"/>
    <dgm:cxn modelId="{A2764FB6-CF4F-C94A-9472-37918AF1C8B0}" type="presOf" srcId="{E51EF2B5-72D8-4F85-902D-378FD8BC1EA6}" destId="{E14C563F-8418-4C69-B03D-0381EEDE28EC}" srcOrd="0" destOrd="0" presId="urn:microsoft.com/office/officeart/2018/2/layout/IconVerticalSolidList"/>
    <dgm:cxn modelId="{2BEFD2C2-473B-46F3-9377-5855BFCCAE67}" srcId="{622E702B-D05B-4463-9C3F-AD6235AE555A}" destId="{52F44F84-5654-4976-9026-C1BCE3ACAC56}" srcOrd="2" destOrd="0" parTransId="{9B947609-97AA-484B-BBDA-4CF88D3050A9}" sibTransId="{0E0EB26F-6F52-45C5-A3BF-7CD8C6A5C648}"/>
    <dgm:cxn modelId="{785C3AD0-0AD4-264E-AFB1-7DAE9F875A36}" type="presOf" srcId="{622E702B-D05B-4463-9C3F-AD6235AE555A}" destId="{1361E057-7B34-4599-9A7D-86CDAC8E7B21}" srcOrd="0" destOrd="0" presId="urn:microsoft.com/office/officeart/2018/2/layout/IconVerticalSolidList"/>
    <dgm:cxn modelId="{A8AA50F8-6546-AC4E-8434-FBEF376B1E2E}" type="presParOf" srcId="{1361E057-7B34-4599-9A7D-86CDAC8E7B21}" destId="{6595CAE8-EFBE-4379-B3A2-52D7A2EDE065}" srcOrd="0" destOrd="0" presId="urn:microsoft.com/office/officeart/2018/2/layout/IconVerticalSolidList"/>
    <dgm:cxn modelId="{6DEB8CA4-D4CC-D64B-901B-6BF21140B8CE}" type="presParOf" srcId="{6595CAE8-EFBE-4379-B3A2-52D7A2EDE065}" destId="{9660AF81-A8CF-4294-B5C1-50645058E7C6}" srcOrd="0" destOrd="0" presId="urn:microsoft.com/office/officeart/2018/2/layout/IconVerticalSolidList"/>
    <dgm:cxn modelId="{D217AA62-E13B-3546-9FB4-3E3821CFB74E}" type="presParOf" srcId="{6595CAE8-EFBE-4379-B3A2-52D7A2EDE065}" destId="{B7DFD285-20CE-4C33-8963-70E2E4B1698A}" srcOrd="1" destOrd="0" presId="urn:microsoft.com/office/officeart/2018/2/layout/IconVerticalSolidList"/>
    <dgm:cxn modelId="{9B0AEAC7-292C-1C43-B58F-CC2E8E0775DB}" type="presParOf" srcId="{6595CAE8-EFBE-4379-B3A2-52D7A2EDE065}" destId="{043F3893-1494-420E-9262-7E15AA7212C5}" srcOrd="2" destOrd="0" presId="urn:microsoft.com/office/officeart/2018/2/layout/IconVerticalSolidList"/>
    <dgm:cxn modelId="{0BDB318D-EDF9-F44E-B4E0-1D889AA514F1}" type="presParOf" srcId="{6595CAE8-EFBE-4379-B3A2-52D7A2EDE065}" destId="{E4DE45C0-D0FD-46AA-808E-B1705DA9776D}" srcOrd="3" destOrd="0" presId="urn:microsoft.com/office/officeart/2018/2/layout/IconVerticalSolidList"/>
    <dgm:cxn modelId="{48F2938D-DE81-4A41-947C-231CE280D9EB}" type="presParOf" srcId="{1361E057-7B34-4599-9A7D-86CDAC8E7B21}" destId="{ECED95C8-75FE-41D0-815B-62C548C00F5D}" srcOrd="1" destOrd="0" presId="urn:microsoft.com/office/officeart/2018/2/layout/IconVerticalSolidList"/>
    <dgm:cxn modelId="{ED8F287C-C192-BE47-871A-8E2ECF6A167A}" type="presParOf" srcId="{1361E057-7B34-4599-9A7D-86CDAC8E7B21}" destId="{7D984678-0251-4B45-9272-9E5D2389DADD}" srcOrd="2" destOrd="0" presId="urn:microsoft.com/office/officeart/2018/2/layout/IconVerticalSolidList"/>
    <dgm:cxn modelId="{D0CDA22B-A3DD-C742-9BC6-1A04BD49E16F}" type="presParOf" srcId="{7D984678-0251-4B45-9272-9E5D2389DADD}" destId="{567B9746-AF68-4950-8FDC-837B98884198}" srcOrd="0" destOrd="0" presId="urn:microsoft.com/office/officeart/2018/2/layout/IconVerticalSolidList"/>
    <dgm:cxn modelId="{27601291-4125-6040-8CAB-C763979820EF}" type="presParOf" srcId="{7D984678-0251-4B45-9272-9E5D2389DADD}" destId="{0C6B1B35-FBDF-41D6-8489-0A01F6FB214A}" srcOrd="1" destOrd="0" presId="urn:microsoft.com/office/officeart/2018/2/layout/IconVerticalSolidList"/>
    <dgm:cxn modelId="{84B1AD4F-C022-7144-A5B8-278D632C0E46}" type="presParOf" srcId="{7D984678-0251-4B45-9272-9E5D2389DADD}" destId="{FD802208-89DE-4324-9C0A-423E0F288FE5}" srcOrd="2" destOrd="0" presId="urn:microsoft.com/office/officeart/2018/2/layout/IconVerticalSolidList"/>
    <dgm:cxn modelId="{6D76123C-06A0-BC4C-AACF-D915373B9A6C}" type="presParOf" srcId="{7D984678-0251-4B45-9272-9E5D2389DADD}" destId="{A8D4A700-DC1B-4A5F-91E4-08E7D8DBCC9E}" srcOrd="3" destOrd="0" presId="urn:microsoft.com/office/officeart/2018/2/layout/IconVerticalSolidList"/>
    <dgm:cxn modelId="{D9FE7316-62FB-B64E-92E3-ED5D4B3A8CCE}" type="presParOf" srcId="{1361E057-7B34-4599-9A7D-86CDAC8E7B21}" destId="{856E9AE3-7924-4C70-B49C-704C41B86373}" srcOrd="3" destOrd="0" presId="urn:microsoft.com/office/officeart/2018/2/layout/IconVerticalSolidList"/>
    <dgm:cxn modelId="{33618BDB-93DE-2E41-8723-B0D69B170FEE}" type="presParOf" srcId="{1361E057-7B34-4599-9A7D-86CDAC8E7B21}" destId="{5ABBB93F-9AEE-4E2A-91AD-1674D32AB1C3}" srcOrd="4" destOrd="0" presId="urn:microsoft.com/office/officeart/2018/2/layout/IconVerticalSolidList"/>
    <dgm:cxn modelId="{F10CD83B-A566-E044-89DE-D75AD7E3461B}" type="presParOf" srcId="{5ABBB93F-9AEE-4E2A-91AD-1674D32AB1C3}" destId="{691B48EB-C312-471F-A1E4-6F9BAA476C68}" srcOrd="0" destOrd="0" presId="urn:microsoft.com/office/officeart/2018/2/layout/IconVerticalSolidList"/>
    <dgm:cxn modelId="{1C798F81-12DB-4D49-BB78-14778FA69EF2}" type="presParOf" srcId="{5ABBB93F-9AEE-4E2A-91AD-1674D32AB1C3}" destId="{CF8F3AFB-7FC7-44D9-8075-2F7356405E24}" srcOrd="1" destOrd="0" presId="urn:microsoft.com/office/officeart/2018/2/layout/IconVerticalSolidList"/>
    <dgm:cxn modelId="{3BFED52F-6BE4-364C-B199-E9398D8E0DBF}" type="presParOf" srcId="{5ABBB93F-9AEE-4E2A-91AD-1674D32AB1C3}" destId="{2CFC54E6-66C0-4E33-A404-4EF00899E6B6}" srcOrd="2" destOrd="0" presId="urn:microsoft.com/office/officeart/2018/2/layout/IconVerticalSolidList"/>
    <dgm:cxn modelId="{364DD31E-2F3B-7D48-A082-DD50A030D5FC}" type="presParOf" srcId="{5ABBB93F-9AEE-4E2A-91AD-1674D32AB1C3}" destId="{385CA5A4-D4D7-4743-86DD-E51F79D46F84}" srcOrd="3" destOrd="0" presId="urn:microsoft.com/office/officeart/2018/2/layout/IconVerticalSolidList"/>
    <dgm:cxn modelId="{00DBCED7-7923-F64B-84AD-A5B17945A549}" type="presParOf" srcId="{1361E057-7B34-4599-9A7D-86CDAC8E7B21}" destId="{CEB4B805-A4AA-4C21-8F74-36950B5D8956}" srcOrd="5" destOrd="0" presId="urn:microsoft.com/office/officeart/2018/2/layout/IconVerticalSolidList"/>
    <dgm:cxn modelId="{5743AF35-9E5A-5144-AA3D-19236BF46D6F}" type="presParOf" srcId="{1361E057-7B34-4599-9A7D-86CDAC8E7B21}" destId="{5B266069-48D4-4679-B6F4-556EBCFCF72E}" srcOrd="6" destOrd="0" presId="urn:microsoft.com/office/officeart/2018/2/layout/IconVerticalSolidList"/>
    <dgm:cxn modelId="{0A8525E4-5A3C-1245-B2C2-430C8D5EC795}" type="presParOf" srcId="{5B266069-48D4-4679-B6F4-556EBCFCF72E}" destId="{7FCE90A7-E431-492B-93FF-0B970DEAB99F}" srcOrd="0" destOrd="0" presId="urn:microsoft.com/office/officeart/2018/2/layout/IconVerticalSolidList"/>
    <dgm:cxn modelId="{36D780AA-8028-2D42-A1F1-25673F46B182}" type="presParOf" srcId="{5B266069-48D4-4679-B6F4-556EBCFCF72E}" destId="{07B7919A-8B48-42E2-89F6-9982E0B42CFE}" srcOrd="1" destOrd="0" presId="urn:microsoft.com/office/officeart/2018/2/layout/IconVerticalSolidList"/>
    <dgm:cxn modelId="{E39AC304-211F-024B-95AC-29E8BBDB7691}" type="presParOf" srcId="{5B266069-48D4-4679-B6F4-556EBCFCF72E}" destId="{CAD05971-1513-429F-832E-D67E513D82C7}" srcOrd="2" destOrd="0" presId="urn:microsoft.com/office/officeart/2018/2/layout/IconVerticalSolidList"/>
    <dgm:cxn modelId="{9CD0EDB8-4D13-DC44-BD9B-876143B67AEA}" type="presParOf" srcId="{5B266069-48D4-4679-B6F4-556EBCFCF72E}" destId="{E14C563F-8418-4C69-B03D-0381EEDE28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60AF81-A8CF-4294-B5C1-50645058E7C6}">
      <dsp:nvSpPr>
        <dsp:cNvPr id="0" name=""/>
        <dsp:cNvSpPr/>
      </dsp:nvSpPr>
      <dsp:spPr>
        <a:xfrm>
          <a:off x="-149389" y="10641"/>
          <a:ext cx="8568952" cy="115288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DFD285-20CE-4C33-8963-70E2E4B1698A}">
      <dsp:nvSpPr>
        <dsp:cNvPr id="0" name=""/>
        <dsp:cNvSpPr/>
      </dsp:nvSpPr>
      <dsp:spPr>
        <a:xfrm>
          <a:off x="199356" y="270039"/>
          <a:ext cx="635324" cy="6340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DE45C0-D0FD-46AA-808E-B1705DA9776D}">
      <dsp:nvSpPr>
        <dsp:cNvPr id="0" name=""/>
        <dsp:cNvSpPr/>
      </dsp:nvSpPr>
      <dsp:spPr>
        <a:xfrm>
          <a:off x="871698" y="10641"/>
          <a:ext cx="7837733" cy="11889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26" tIns="125826" rIns="125826" bIns="125826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England previously diagnosed 71% of lung cancers at late stage (NLCA, 2023).</a:t>
          </a:r>
          <a:endParaRPr lang="en-US" sz="24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1698" y="10641"/>
        <a:ext cx="7837733" cy="1188908"/>
      </dsp:txXfrm>
    </dsp:sp>
    <dsp:sp modelId="{567B9746-AF68-4950-8FDC-837B98884198}">
      <dsp:nvSpPr>
        <dsp:cNvPr id="0" name=""/>
        <dsp:cNvSpPr/>
      </dsp:nvSpPr>
      <dsp:spPr>
        <a:xfrm>
          <a:off x="-149389" y="1512167"/>
          <a:ext cx="8568952" cy="1152880"/>
        </a:xfrm>
        <a:prstGeom prst="roundRect">
          <a:avLst>
            <a:gd name="adj" fmla="val 10000"/>
          </a:avLst>
        </a:prstGeom>
        <a:solidFill>
          <a:schemeClr val="accent2">
            <a:hueOff val="-988095"/>
            <a:satOff val="4733"/>
            <a:lumOff val="437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6B1B35-FBDF-41D6-8489-0A01F6FB214A}">
      <dsp:nvSpPr>
        <dsp:cNvPr id="0" name=""/>
        <dsp:cNvSpPr/>
      </dsp:nvSpPr>
      <dsp:spPr>
        <a:xfrm>
          <a:off x="199356" y="1756174"/>
          <a:ext cx="635324" cy="6340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4A700-DC1B-4A5F-91E4-08E7D8DBCC9E}">
      <dsp:nvSpPr>
        <dsp:cNvPr id="0" name=""/>
        <dsp:cNvSpPr/>
      </dsp:nvSpPr>
      <dsp:spPr>
        <a:xfrm>
          <a:off x="862788" y="1496776"/>
          <a:ext cx="7855553" cy="11889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26" tIns="125826" rIns="125826" bIns="125826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Only 29% were detected early before national screening (NEL Cancer Alliance, 2023).</a:t>
          </a:r>
          <a:endParaRPr lang="en-US" sz="24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2788" y="1496776"/>
        <a:ext cx="7855553" cy="1188908"/>
      </dsp:txXfrm>
    </dsp:sp>
    <dsp:sp modelId="{691B48EB-C312-471F-A1E4-6F9BAA476C68}">
      <dsp:nvSpPr>
        <dsp:cNvPr id="0" name=""/>
        <dsp:cNvSpPr/>
      </dsp:nvSpPr>
      <dsp:spPr>
        <a:xfrm>
          <a:off x="-149389" y="2982911"/>
          <a:ext cx="8568952" cy="1152880"/>
        </a:xfrm>
        <a:prstGeom prst="roundRect">
          <a:avLst>
            <a:gd name="adj" fmla="val 10000"/>
          </a:avLst>
        </a:prstGeom>
        <a:solidFill>
          <a:schemeClr val="accent2">
            <a:hueOff val="-1976191"/>
            <a:satOff val="9467"/>
            <a:lumOff val="875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8F3AFB-7FC7-44D9-8075-2F7356405E24}">
      <dsp:nvSpPr>
        <dsp:cNvPr id="0" name=""/>
        <dsp:cNvSpPr/>
      </dsp:nvSpPr>
      <dsp:spPr>
        <a:xfrm>
          <a:off x="199356" y="3242309"/>
          <a:ext cx="635324" cy="6340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5CA5A4-D4D7-4743-86DD-E51F79D46F84}">
      <dsp:nvSpPr>
        <dsp:cNvPr id="0" name=""/>
        <dsp:cNvSpPr/>
      </dsp:nvSpPr>
      <dsp:spPr>
        <a:xfrm>
          <a:off x="924975" y="2982911"/>
          <a:ext cx="7731178" cy="11889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26" tIns="125826" rIns="125826" bIns="1258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NHS Lung Health Checks now detect ~75% of cancers at early stage (NHS England, 2025; NLCA, 2025).</a:t>
          </a:r>
          <a:endParaRPr lang="en-US" sz="22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24975" y="2982911"/>
        <a:ext cx="7731178" cy="1188908"/>
      </dsp:txXfrm>
    </dsp:sp>
    <dsp:sp modelId="{7FCE90A7-E431-492B-93FF-0B970DEAB99F}">
      <dsp:nvSpPr>
        <dsp:cNvPr id="0" name=""/>
        <dsp:cNvSpPr/>
      </dsp:nvSpPr>
      <dsp:spPr>
        <a:xfrm>
          <a:off x="-149389" y="4469046"/>
          <a:ext cx="8568952" cy="1152880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B7919A-8B48-42E2-89F6-9982E0B42CFE}">
      <dsp:nvSpPr>
        <dsp:cNvPr id="0" name=""/>
        <dsp:cNvSpPr/>
      </dsp:nvSpPr>
      <dsp:spPr>
        <a:xfrm>
          <a:off x="199356" y="4728444"/>
          <a:ext cx="635324" cy="63408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4C563F-8418-4C69-B03D-0381EEDE28EC}">
      <dsp:nvSpPr>
        <dsp:cNvPr id="0" name=""/>
        <dsp:cNvSpPr/>
      </dsp:nvSpPr>
      <dsp:spPr>
        <a:xfrm>
          <a:off x="879850" y="4469046"/>
          <a:ext cx="7821429" cy="11889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826" tIns="125826" rIns="125826" bIns="125826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Veye</a:t>
          </a:r>
          <a:r>
            <a:rPr lang="en-US" sz="2000" b="1" i="0" kern="120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Lung is the AI innovation selected  a CT-analysis tool using deep-learning to flag suspicious nodules for earlier diagnosis (</a:t>
          </a:r>
          <a:r>
            <a:rPr lang="en-US" sz="2000" b="1" i="0" kern="1200" baseline="0" dirty="0" err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Aidence</a:t>
          </a:r>
          <a:r>
            <a:rPr lang="en-US" sz="2000" b="1" i="0" kern="120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, 2021; Deep Health, 2023; </a:t>
          </a:r>
          <a:r>
            <a:rPr lang="en-GB" sz="2000" b="1" i="0" u="none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Baldwin et al., 2023</a:t>
          </a:r>
          <a:r>
            <a:rPr lang="en-US" sz="2000" b="1" i="0" kern="120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20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79850" y="4469046"/>
        <a:ext cx="7821429" cy="11889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9634164-1C67-0908-07BE-A7ADC05085F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729B5E-4ABD-E3AF-A9D4-CC4E98A3611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024A1FC-D2A9-C642-AC06-359C61DA19AF}" type="datetimeFigureOut">
              <a:rPr lang="en-GB"/>
              <a:pPr>
                <a:defRPr/>
              </a:pPr>
              <a:t>18/11/2025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66AF42-275F-A3C4-B0E5-58FA49FF1A7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5A83C9-2845-5B7B-CEDF-F6108977605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6110F86-38ED-7F49-A977-1A8EC5DCA2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C08E198-2D6C-CFA5-E7EA-E55DD067687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98422B-A7FE-2F1F-8245-B9F5FAE1B699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9C78A5E-B96A-144C-B6D4-EEBA4376A576}" type="datetimeFigureOut">
              <a:rPr lang="en-US"/>
              <a:pPr>
                <a:defRPr/>
              </a:pPr>
              <a:t>11/18/25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6AB7D0A-81DA-A747-CA1C-B1822D5C2A0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625B2D7-DEAF-7374-2C2D-F5D601C8E0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C4C6CF-CDA1-AC32-59FC-EEED339BBEF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A087FE-482D-9CC5-675A-09CF23572F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2561583-C2A4-064C-9978-136BD62BD3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Slide Image Placeholder 1">
            <a:extLst>
              <a:ext uri="{FF2B5EF4-FFF2-40B4-BE49-F238E27FC236}">
                <a16:creationId xmlns:a16="http://schemas.microsoft.com/office/drawing/2014/main" id="{81C893A8-60F0-FE04-EDF4-4B9CF450B67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6" name="Notes Placeholder 2">
            <a:extLst>
              <a:ext uri="{FF2B5EF4-FFF2-40B4-BE49-F238E27FC236}">
                <a16:creationId xmlns:a16="http://schemas.microsoft.com/office/drawing/2014/main" id="{4403916B-2CD6-FB32-FA9A-5AF99F68FC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6387" name="Slide Number Placeholder 3">
            <a:extLst>
              <a:ext uri="{FF2B5EF4-FFF2-40B4-BE49-F238E27FC236}">
                <a16:creationId xmlns:a16="http://schemas.microsoft.com/office/drawing/2014/main" id="{7F87256A-B1C7-2DD7-355D-0AE866CA26B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AC8A4C1F-3951-2642-A7E4-B0F57577B16F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lide Image Placeholder 1">
            <a:extLst>
              <a:ext uri="{FF2B5EF4-FFF2-40B4-BE49-F238E27FC236}">
                <a16:creationId xmlns:a16="http://schemas.microsoft.com/office/drawing/2014/main" id="{2AE4CD56-D261-64D8-5C5B-8201D7CEC0D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8" name="Notes Placeholder 2">
            <a:extLst>
              <a:ext uri="{FF2B5EF4-FFF2-40B4-BE49-F238E27FC236}">
                <a16:creationId xmlns:a16="http://schemas.microsoft.com/office/drawing/2014/main" id="{782D4E2B-0363-54C2-83E7-DCE0579DC9E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9459" name="Slide Number Placeholder 3">
            <a:extLst>
              <a:ext uri="{FF2B5EF4-FFF2-40B4-BE49-F238E27FC236}">
                <a16:creationId xmlns:a16="http://schemas.microsoft.com/office/drawing/2014/main" id="{180F1454-08D6-BDE5-9023-3D720D51D4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1D5A281-521D-2043-A809-1DC7DD2D10B9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6CE34E-875B-C745-A534-CD6DA5AD3907}" type="datetimeFigureOut">
              <a:rPr lang="en-GB" smtClean="0"/>
              <a:pPr>
                <a:defRPr/>
              </a:pPr>
              <a:t>18/11/2025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FFA629-15BB-9E40-8EDE-FDBE5475F86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4692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2A97D7-EFB1-2E4A-A591-3DCD9F2E3878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4C37D2-58C0-AD43-B513-482EF5892A5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6727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3A6C98-D3B9-B94D-8DE3-ACBA52D32EF7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5C5424-A675-5B42-B63B-853B8BDCF384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741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2A97D7-EFB1-2E4A-A591-3DCD9F2E3878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4C37D2-58C0-AD43-B513-482EF5892A5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1117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2A97D7-EFB1-2E4A-A591-3DCD9F2E3878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4C37D2-58C0-AD43-B513-482EF5892A5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3962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B45D58-2376-3D4D-BD54-E20706B35BA8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89FF53-CC05-9549-AF7C-2B8CD8E8ED7E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719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EEB4E03-00EB-454A-B9DA-A6C2F2B98B39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654C49-CCA9-4E4D-964D-22EBF1A80409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600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2A97D7-EFB1-2E4A-A591-3DCD9F2E3878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4C37D2-58C0-AD43-B513-482EF5892A5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684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E9C9CFA-E11D-8F4C-BF1B-8D2BD7513EE9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9E8FCE-2AE2-264C-8F64-E99ADE1C0997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6705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2A97D7-EFB1-2E4A-A591-3DCD9F2E3878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4C37D2-58C0-AD43-B513-482EF5892A5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4498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2A97D7-EFB1-2E4A-A591-3DCD9F2E3878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4C37D2-58C0-AD43-B513-482EF5892A5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096940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2A97D7-EFB1-2E4A-A591-3DCD9F2E3878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4C37D2-58C0-AD43-B513-482EF5892A5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1424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2A97D7-EFB1-2E4A-A591-3DCD9F2E3878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4C37D2-58C0-AD43-B513-482EF5892A5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73249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2A97D7-EFB1-2E4A-A591-3DCD9F2E3878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4C37D2-58C0-AD43-B513-482EF5892A5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60176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2A97D7-EFB1-2E4A-A591-3DCD9F2E3878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4C37D2-58C0-AD43-B513-482EF5892A5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88008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82A97D7-EFB1-2E4A-A591-3DCD9F2E3878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4C37D2-58C0-AD43-B513-482EF5892A5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2914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82A97D7-EFB1-2E4A-A591-3DCD9F2E3878}" type="datetimeFigureOut">
              <a:rPr lang="en-GB" smtClean="0"/>
              <a:pPr>
                <a:defRPr/>
              </a:pPr>
              <a:t>18/11/2025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824C37D2-58C0-AD43-B513-482EF5892A56}" type="slidenum">
              <a:rPr lang="en-GB" smtClean="0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4091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9" r:id="rId1"/>
    <p:sldLayoutId id="2147484240" r:id="rId2"/>
    <p:sldLayoutId id="2147484241" r:id="rId3"/>
    <p:sldLayoutId id="2147484242" r:id="rId4"/>
    <p:sldLayoutId id="2147484243" r:id="rId5"/>
    <p:sldLayoutId id="2147484244" r:id="rId6"/>
    <p:sldLayoutId id="2147484245" r:id="rId7"/>
    <p:sldLayoutId id="2147484246" r:id="rId8"/>
    <p:sldLayoutId id="2147484247" r:id="rId9"/>
    <p:sldLayoutId id="2147484248" r:id="rId10"/>
    <p:sldLayoutId id="2147484249" r:id="rId11"/>
    <p:sldLayoutId id="2147484250" r:id="rId12"/>
    <p:sldLayoutId id="2147484251" r:id="rId13"/>
    <p:sldLayoutId id="2147484252" r:id="rId14"/>
    <p:sldLayoutId id="2147484253" r:id="rId15"/>
    <p:sldLayoutId id="214748425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cerresearchuk.org/" TargetMode="External"/><Relationship Id="rId2" Type="http://schemas.openxmlformats.org/officeDocument/2006/relationships/hyperlink" Target="https://www.brit-thoracic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ingsfund.org.uk/" TargetMode="External"/><Relationship Id="rId5" Type="http://schemas.openxmlformats.org/officeDocument/2006/relationships/hyperlink" Target="https://www.hee.nhs.uk/" TargetMode="External"/><Relationship Id="rId4" Type="http://schemas.openxmlformats.org/officeDocument/2006/relationships/hyperlink" Target="https://deephealth.com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" TargetMode="External"/><Relationship Id="rId2" Type="http://schemas.openxmlformats.org/officeDocument/2006/relationships/hyperlink" Target="https://www.nelcanceralliance.nhs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cr.ac.uk/" TargetMode="External"/><Relationship Id="rId4" Type="http://schemas.openxmlformats.org/officeDocument/2006/relationships/hyperlink" Target="https://www.england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939BDF2-D888-1DC7-1BEB-B6878C7C49C5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A6D436-3948-44FC-2DB1-4540E6DF98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9568" y="836712"/>
            <a:ext cx="8353425" cy="3480392"/>
          </a:xfrm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 in the Health and Care Professions (BMHP6026)</a:t>
            </a:r>
            <a:b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2 Assessment </a:t>
            </a:r>
            <a:b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Monalene Anne Ho</a:t>
            </a:r>
            <a:b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ID:2311680</a:t>
            </a:r>
            <a:endParaRPr lang="en-GB" alt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>
            <a:extLst>
              <a:ext uri="{FF2B5EF4-FFF2-40B4-BE49-F238E27FC236}">
                <a16:creationId xmlns:a16="http://schemas.microsoft.com/office/drawing/2014/main" id="{E777879B-CCCF-7D9B-1C02-50197DD68C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3568" y="452052"/>
            <a:ext cx="7491261" cy="13352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altLang="en-US" sz="4000" b="1" spc="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AI Acknowledgement</a:t>
            </a:r>
          </a:p>
        </p:txBody>
      </p:sp>
      <p:sp>
        <p:nvSpPr>
          <p:cNvPr id="17410" name="Content Placeholder 2">
            <a:extLst>
              <a:ext uri="{FF2B5EF4-FFF2-40B4-BE49-F238E27FC236}">
                <a16:creationId xmlns:a16="http://schemas.microsoft.com/office/drawing/2014/main" id="{1920C3B1-FB0A-32FC-13A2-5381B86561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528" y="2348880"/>
            <a:ext cx="7356691" cy="3378506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algn="just" defTabSz="914400">
              <a:lnSpc>
                <a:spcPct val="90000"/>
              </a:lnSpc>
            </a:pPr>
            <a:r>
              <a:rPr lang="en-US" sz="3400" spc="400" dirty="0">
                <a:solidFill>
                  <a:srgbClr val="2A1A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 and other resources I used, which I may be asked to provide in evidence. </a:t>
            </a:r>
          </a:p>
          <a:p>
            <a:pPr algn="ctr" defTabSz="914400">
              <a:lnSpc>
                <a:spcPct val="90000"/>
              </a:lnSpc>
            </a:pPr>
            <a:endParaRPr lang="en-US" altLang="en-US" sz="600" spc="400" dirty="0">
              <a:solidFill>
                <a:srgbClr val="2A1A00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7EEA85CA-0809-4084-3AE3-939D01BAB4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99592" y="-171400"/>
            <a:ext cx="7633742" cy="1492132"/>
          </a:xfrm>
        </p:spPr>
        <p:txBody>
          <a:bodyPr anchor="ctr">
            <a:normAutofit/>
          </a:bodyPr>
          <a:lstStyle/>
          <a:p>
            <a:pPr algn="ctr" eaLnBrk="1" hangingPunct="1"/>
            <a:r>
              <a:rPr lang="en-GB" alt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graphicFrame>
        <p:nvGraphicFramePr>
          <p:cNvPr id="18439" name="Rectangle 4">
            <a:extLst>
              <a:ext uri="{FF2B5EF4-FFF2-40B4-BE49-F238E27FC236}">
                <a16:creationId xmlns:a16="http://schemas.microsoft.com/office/drawing/2014/main" id="{0329D78F-4B2B-DC1E-F36A-AC2E5915A5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6581929"/>
              </p:ext>
            </p:extLst>
          </p:nvPr>
        </p:nvGraphicFramePr>
        <p:xfrm>
          <a:off x="251520" y="1052736"/>
          <a:ext cx="8568952" cy="56685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>
            <a:extLst>
              <a:ext uri="{FF2B5EF4-FFF2-40B4-BE49-F238E27FC236}">
                <a16:creationId xmlns:a16="http://schemas.microsoft.com/office/drawing/2014/main" id="{40C9DC8C-E1D0-0DAE-6590-21BD8A4A47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51000" y="385478"/>
            <a:ext cx="5441999" cy="1638469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Workforce</a:t>
            </a:r>
          </a:p>
        </p:txBody>
      </p:sp>
      <p:sp>
        <p:nvSpPr>
          <p:cNvPr id="20482" name="Content Placeholder 2">
            <a:extLst>
              <a:ext uri="{FF2B5EF4-FFF2-40B4-BE49-F238E27FC236}">
                <a16:creationId xmlns:a16="http://schemas.microsoft.com/office/drawing/2014/main" id="{724E8514-5AA5-5567-9300-EEF416A6F4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7504" y="1124744"/>
            <a:ext cx="5112568" cy="4312519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ü"/>
            </a:pPr>
            <a:r>
              <a:rPr lang="en-GB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Automates nodule detection, reducing radiologist workload (RCR, 2023).</a:t>
            </a:r>
          </a:p>
          <a:p>
            <a:pPr marL="0" indent="0" eaLnBrk="1" hangingPunct="1">
              <a:buNone/>
            </a:pPr>
            <a:endParaRPr lang="en-GB" sz="2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en-GB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consistent analysis that supports junior radiology staff (Health Education England, 2023).</a:t>
            </a:r>
          </a:p>
          <a:p>
            <a:pPr marL="0" indent="0" eaLnBrk="1" hangingPunct="1">
              <a:buNone/>
            </a:pPr>
            <a:endParaRPr lang="en-GB" sz="2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itchFamily="2" charset="2"/>
              <a:buChar char="ü"/>
            </a:pPr>
            <a:r>
              <a:rPr lang="en-GB" sz="2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Allows specialists to focus on complex MDT decisions (NHS England, 2022; Callister &amp; McMahon, 2022). </a:t>
            </a:r>
            <a:endParaRPr lang="en-GB" altLang="en-US" sz="26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04B1A3-F6EC-AC38-5309-E057ACA1E0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4088" y="1474328"/>
            <a:ext cx="3443392" cy="42585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0CBB386-FF36-B2C5-672C-F2190E95757C}"/>
              </a:ext>
            </a:extLst>
          </p:cNvPr>
          <p:cNvSpPr txBox="1"/>
          <p:nvPr/>
        </p:nvSpPr>
        <p:spPr>
          <a:xfrm>
            <a:off x="6250502" y="5731862"/>
            <a:ext cx="20385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(Gallagher, 2019)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>
            <a:extLst>
              <a:ext uri="{FF2B5EF4-FFF2-40B4-BE49-F238E27FC236}">
                <a16:creationId xmlns:a16="http://schemas.microsoft.com/office/drawing/2014/main" id="{B70FD617-F78A-02EF-0FE5-D63A5EFE23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396552" y="165086"/>
            <a:ext cx="8545919" cy="86642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Service Delivery </a:t>
            </a:r>
          </a:p>
        </p:txBody>
      </p:sp>
      <p:sp>
        <p:nvSpPr>
          <p:cNvPr id="21506" name="Content Placeholder 2">
            <a:extLst>
              <a:ext uri="{FF2B5EF4-FFF2-40B4-BE49-F238E27FC236}">
                <a16:creationId xmlns:a16="http://schemas.microsoft.com/office/drawing/2014/main" id="{51FFA5CD-2628-2E5A-80FC-5D84336E69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8713" y="1124744"/>
            <a:ext cx="4971474" cy="5655941"/>
          </a:xfrm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100000"/>
              </a:lnSpc>
            </a:pPr>
            <a:r>
              <a:rPr lang="en-GB" sz="3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Faster reporting speeds up diagnosis and treatment planning (NHS England, 2023; Brain et.,2024).</a:t>
            </a:r>
          </a:p>
          <a:p>
            <a:pPr marL="0" indent="0" eaLnBrk="1" hangingPunct="1">
              <a:lnSpc>
                <a:spcPct val="100000"/>
              </a:lnSpc>
              <a:buNone/>
            </a:pPr>
            <a:endParaRPr lang="en-GB" sz="3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</a:pPr>
            <a:r>
              <a:rPr lang="en-GB" sz="3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 improves accuracy of referral pathways for suspected lung cancer (British Thoracic Society, 2022).</a:t>
            </a:r>
          </a:p>
          <a:p>
            <a:pPr marL="0" indent="0" eaLnBrk="1" hangingPunct="1">
              <a:lnSpc>
                <a:spcPct val="100000"/>
              </a:lnSpc>
              <a:buNone/>
            </a:pPr>
            <a:endParaRPr lang="en-GB" sz="3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</a:pPr>
            <a:r>
              <a:rPr lang="en-GB" sz="3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Integrates with NHS PACS systems for smooth workflow (NHS Digital, 2024).</a:t>
            </a:r>
          </a:p>
          <a:p>
            <a:pPr eaLnBrk="1" hangingPunct="1">
              <a:lnSpc>
                <a:spcPct val="100000"/>
              </a:lnSpc>
            </a:pPr>
            <a:endParaRPr lang="en-GB" altLang="en-US" dirty="0">
              <a:solidFill>
                <a:srgbClr val="000000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75A5AB-B679-67BA-F97A-08E8DFFDC5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9012" y="1773151"/>
            <a:ext cx="3576275" cy="33820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6E19D40-7FC6-56FD-AF55-00822AFED56C}"/>
              </a:ext>
            </a:extLst>
          </p:cNvPr>
          <p:cNvSpPr txBox="1"/>
          <p:nvPr/>
        </p:nvSpPr>
        <p:spPr>
          <a:xfrm>
            <a:off x="6561335" y="5144586"/>
            <a:ext cx="22812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Sollof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2022)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62861829-452B-4515-B906-823EF51753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73788" y="317208"/>
            <a:ext cx="8470888" cy="1638469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Patients </a:t>
            </a:r>
          </a:p>
        </p:txBody>
      </p:sp>
      <p:sp>
        <p:nvSpPr>
          <p:cNvPr id="10" name="Rectangle 7">
            <a:extLst>
              <a:ext uri="{FF2B5EF4-FFF2-40B4-BE49-F238E27FC236}">
                <a16:creationId xmlns:a16="http://schemas.microsoft.com/office/drawing/2014/main" id="{62445333-29BD-C62E-282F-EFE899CF12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40564" y="1313666"/>
            <a:ext cx="5079508" cy="535569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itchFamily="2" charset="2"/>
              <a:buChar char="Ø"/>
            </a:pPr>
            <a:r>
              <a:rPr kumimoji="0" lang="en-US" altLang="en-US" sz="26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Early detection increases chances of curative treatment (Cancer Research UK, 2024).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endParaRPr kumimoji="0" lang="en-US" altLang="en-US" sz="260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itchFamily="2" charset="2"/>
              <a:buChar char="Ø"/>
            </a:pPr>
            <a:r>
              <a:rPr kumimoji="0" lang="en-US" altLang="en-US" sz="26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Faster results reduce patient anxiety and uncertainty (NHS, 2023).</a:t>
            </a:r>
          </a:p>
          <a:p>
            <a:pPr marL="0" indent="0"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</a:pPr>
            <a:endParaRPr kumimoji="0" lang="en-US" altLang="en-US" sz="260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SzTx/>
              <a:buFont typeface="Wingdings" pitchFamily="2" charset="2"/>
              <a:buChar char="Ø"/>
            </a:pPr>
            <a:r>
              <a:rPr kumimoji="0" lang="en-US" altLang="en-US" sz="26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AI reduces variation in scan interpretation between hospitals (King’s Fund, 2022).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EBBD24-D9F3-A7A7-0A5B-8A18C74507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1564" y="1955677"/>
            <a:ext cx="3723149" cy="34447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7E3A110-95F9-87F9-1486-AF565980137E}"/>
              </a:ext>
            </a:extLst>
          </p:cNvPr>
          <p:cNvSpPr txBox="1"/>
          <p:nvPr/>
        </p:nvSpPr>
        <p:spPr>
          <a:xfrm>
            <a:off x="6272438" y="5373229"/>
            <a:ext cx="21354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Vernadakis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>
            <a:extLst>
              <a:ext uri="{FF2B5EF4-FFF2-40B4-BE49-F238E27FC236}">
                <a16:creationId xmlns:a16="http://schemas.microsoft.com/office/drawing/2014/main" id="{CF878206-54EF-1A9B-3FA0-D71B315D1B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87624" y="141534"/>
            <a:ext cx="7266482" cy="1640894"/>
          </a:xfrm>
        </p:spPr>
        <p:txBody>
          <a:bodyPr anchor="t">
            <a:normAutofit/>
          </a:bodyPr>
          <a:lstStyle/>
          <a:p>
            <a:pPr algn="ctr" eaLnBrk="1" hangingPunct="1"/>
            <a:r>
              <a:rPr lang="en-GB" alt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Community 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F49D7F50-76AE-2EB8-E3A0-5681B59104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73603" y="985278"/>
            <a:ext cx="5075635" cy="531472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6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Earlier diagnosis lowers mortality in high-risk populations (Public Health England, 2021).</a:t>
            </a:r>
          </a:p>
          <a:p>
            <a:pPr marL="0" inden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None/>
            </a:pPr>
            <a:endParaRPr kumimoji="0" lang="en-US" altLang="en-US" sz="26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6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Reduces long-term pressure on hospitals and community services (NHS England, 2022).</a:t>
            </a:r>
          </a:p>
          <a:p>
            <a:pPr marL="0" inden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None/>
            </a:pPr>
            <a:endParaRPr kumimoji="0" lang="en-US" altLang="en-US" sz="260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sz="260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Supports screening in deprived areas with higher lung cancer rates (PHE, 2021).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1FCC64A-0520-52BD-AC64-541A876FC8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9238" y="2059427"/>
            <a:ext cx="3715250" cy="338579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C8C5857-B079-9279-D61E-D1731D35BEB3}"/>
              </a:ext>
            </a:extLst>
          </p:cNvPr>
          <p:cNvSpPr txBox="1"/>
          <p:nvPr/>
        </p:nvSpPr>
        <p:spPr>
          <a:xfrm>
            <a:off x="6221858" y="5445224"/>
            <a:ext cx="223224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(Hollingsworth, 2023)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7E5E7CFD-253B-092F-0605-760BA5193D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2598" y="484631"/>
            <a:ext cx="8751890" cy="1638469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of the Innovation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6A6AF6F1-75ED-AB79-8E88-C80F293C86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25196" y="1303865"/>
            <a:ext cx="8323268" cy="55541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defTabSz="914400" eaLnBrk="0" fontAlgn="base" hangingPunct="0">
              <a:spcBef>
                <a:spcPct val="0"/>
              </a:spcBef>
              <a:spcAft>
                <a:spcPts val="600"/>
              </a:spcAft>
              <a:buClrTx/>
              <a:buFont typeface="Arial" panose="020B0604020202020204" pitchFamily="34" charset="0"/>
              <a:buChar char="•"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 initial implementation and training costs (NHS England, 2022).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b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AI performance depends on high-quality imaging data (RCR, 2023).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b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Risk of over-reliance on AI outputs (Health Education England, 2023).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b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• Data security and governance must be tightly managed (NHS Digital, 2024; Topol, 2021).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>
            <a:extLst>
              <a:ext uri="{FF2B5EF4-FFF2-40B4-BE49-F238E27FC236}">
                <a16:creationId xmlns:a16="http://schemas.microsoft.com/office/drawing/2014/main" id="{14578676-13A0-552A-0D96-81D6EFE6387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29060" y="234662"/>
            <a:ext cx="7633742" cy="1492132"/>
          </a:xfrm>
        </p:spPr>
        <p:txBody>
          <a:bodyPr/>
          <a:lstStyle/>
          <a:p>
            <a:pPr algn="ctr"/>
            <a:r>
              <a:rPr lang="en-GB" alt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2" name="Rectangle 3">
            <a:extLst>
              <a:ext uri="{FF2B5EF4-FFF2-40B4-BE49-F238E27FC236}">
                <a16:creationId xmlns:a16="http://schemas.microsoft.com/office/drawing/2014/main" id="{0F798294-D254-8CAF-8ACD-CD5131B74A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62886" y="980728"/>
            <a:ext cx="7139136" cy="5743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spcBef>
                <a:spcPct val="0"/>
              </a:spcBef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Expand </a:t>
            </a:r>
            <a:r>
              <a:rPr kumimoji="0" lang="en-US" altLang="en-US" sz="280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Veye</a:t>
            </a: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Lung across all NHS Lung Health Check sites (NHS England, 2023).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 national AI training for radiology staff (HEE, 2023).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Strengthen AI auditing and cybersecurity standards (NHS Digital, 2024).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 real-world NHS data to refine AI accuracy and reduce bias (King’s Fund, 2022).</a:t>
            </a:r>
            <a:endParaRPr kumimoji="0" lang="en-US" altLang="en-US" sz="2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>
            <a:extLst>
              <a:ext uri="{FF2B5EF4-FFF2-40B4-BE49-F238E27FC236}">
                <a16:creationId xmlns:a16="http://schemas.microsoft.com/office/drawing/2014/main" id="{77D7C970-EBCF-7F36-BE7F-8456373B93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28683" y="476672"/>
            <a:ext cx="7633742" cy="1492132"/>
          </a:xfrm>
        </p:spPr>
        <p:txBody>
          <a:bodyPr/>
          <a:lstStyle/>
          <a:p>
            <a:pPr algn="ctr" eaLnBrk="1" hangingPunct="1"/>
            <a:r>
              <a:rPr lang="en-GB" alt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26626" name="Content Placeholder 2">
            <a:extLst>
              <a:ext uri="{FF2B5EF4-FFF2-40B4-BE49-F238E27FC236}">
                <a16:creationId xmlns:a16="http://schemas.microsoft.com/office/drawing/2014/main" id="{E52ADC53-DB74-621A-D68F-FA428FB2857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28683" y="1632204"/>
            <a:ext cx="7633742" cy="3593591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Veye</a:t>
            </a: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Lung strengthens early lung cancer detection, improves accuracy, and supports NHS radiology teams. With solid training and governance, it can help deliver earlier treatment and better outcomes across England.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itle 1">
            <a:extLst>
              <a:ext uri="{FF2B5EF4-FFF2-40B4-BE49-F238E27FC236}">
                <a16:creationId xmlns:a16="http://schemas.microsoft.com/office/drawing/2014/main" id="{09C9F840-4AC8-80A3-63DA-DD284A2524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38758" y="188640"/>
            <a:ext cx="7633742" cy="814367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1496CE00-31F2-DFE7-3364-D483617C65E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47056" y="1358241"/>
            <a:ext cx="8280920" cy="46628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Aidence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2021. 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Veye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Lung – AI-powered lung nodule analysis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 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www.aidence.com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veye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-lung/(Accessed: 15 November 2025).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Baldwin, D., Callister, M. &amp; McMahon, M. 2023.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Lung cancer imaging and early detection: improving diagnostic accuracy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British Thoracic Imaging Review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Brain, K., Kennedy, M. &amp; Robson, T. 2024.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Improving diagnostic reporting speed using artificial intelligence in radiology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Radiology Insights UK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British Thoracic Society. 2022.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Lung Cancer: Improving referral accuracy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2"/>
              </a:rPr>
              <a:t>https://www.brit-thoracic.org.uk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15 November 2025).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Cancer Research UK. 2024.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Lung cancer statistics and early diagnosis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3"/>
              </a:rPr>
              <a:t>https://www.cancerresearchuk.org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15 November 2025).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Callister, M. &amp; McMahon, M. 2022.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Supporting radiology decision-making in MDT pathways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Journal of Clinical Imaging Practice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, 18(2), pp. 44–49.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DeepHealth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2023.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AI-assisted CT imaging for early lung cancer detection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4"/>
              </a:rPr>
              <a:t>https://deephealth.com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(Accessed: 15 November 2025).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Health Education England. 2023.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AI in Radiology: Workforce Support and Training Needs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5"/>
              </a:rPr>
              <a:t>https://www.hee.nhs.uk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(Accessed: 15 November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King’s Fund. 2022.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Variation in diagnostic imaging across NHS trusts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Available at: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hlinkClick r:id="rId6"/>
              </a:rPr>
              <a:t>https://www.kingsfund.org.uk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(Accessed: 15 November 2025).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B14C0-C271-57C1-D579-8DC3BEA366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836712"/>
            <a:ext cx="8353822" cy="5256584"/>
          </a:xfrm>
        </p:spPr>
        <p:txBody>
          <a:bodyPr>
            <a:normAutofit lnSpcReduction="10000"/>
          </a:bodyPr>
          <a:lstStyle/>
          <a:p>
            <a:pPr marL="0" lv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b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North East London Cancer Alliance. 2023. </a:t>
            </a:r>
            <a:r>
              <a:rPr lang="en-US" altLang="en-US" sz="1300" i="1" dirty="0">
                <a:solidFill>
                  <a:srgbClr val="000000"/>
                </a:solidFill>
                <a:latin typeface="Arial" panose="020B0604020202020204" pitchFamily="34" charset="0"/>
              </a:rPr>
              <a:t>Early lung cancer detection insights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. Available at: 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  <a:hlinkClick r:id="rId2"/>
              </a:rPr>
              <a:t>https://www.nelcanceralliance.nhs.uk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 (Accessed: 15 November 2025).</a:t>
            </a:r>
            <a:endParaRPr lang="en-US" altLang="en-US" sz="13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b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NHS Digital. 2024. </a:t>
            </a:r>
            <a:r>
              <a:rPr lang="en-US" altLang="en-US" sz="1300" i="1" dirty="0">
                <a:solidFill>
                  <a:srgbClr val="000000"/>
                </a:solidFill>
                <a:latin typeface="Arial" panose="020B0604020202020204" pitchFamily="34" charset="0"/>
              </a:rPr>
              <a:t>Cybersecurity and AI governance in NHS imaging systems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. Available at: 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  <a:hlinkClick r:id="rId3"/>
              </a:rPr>
              <a:t>https://digital.nhs.uk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(Accessed: 15 November 2025).</a:t>
            </a:r>
            <a:endParaRPr lang="en-US" altLang="en-US" sz="13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b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NHS England. 2022. </a:t>
            </a:r>
            <a:r>
              <a:rPr lang="en-US" altLang="en-US" sz="1300" i="1" dirty="0">
                <a:solidFill>
                  <a:srgbClr val="000000"/>
                </a:solidFill>
                <a:latin typeface="Arial" panose="020B0604020202020204" pitchFamily="34" charset="0"/>
              </a:rPr>
              <a:t>MDT guidance and radiology workflow improvement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. Available at: 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  <a:hlinkClick r:id="rId4"/>
              </a:rPr>
              <a:t>https://www.england.nhs.uk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(Accessed: 15 November 2025).</a:t>
            </a:r>
            <a:endParaRPr lang="en-US" altLang="en-US" sz="13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b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NHS England. 2023. </a:t>
            </a:r>
            <a:r>
              <a:rPr lang="en-US" altLang="en-US" sz="1300" i="1" dirty="0">
                <a:solidFill>
                  <a:srgbClr val="000000"/>
                </a:solidFill>
                <a:latin typeface="Arial" panose="020B0604020202020204" pitchFamily="34" charset="0"/>
              </a:rPr>
              <a:t>Faster diagnosis and reporting improvements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. Available at: 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  <a:hlinkClick r:id="rId4"/>
              </a:rPr>
              <a:t>https://www.england.nhs.uk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(Accessed: 15 November 2025).</a:t>
            </a:r>
            <a:endParaRPr lang="en-US" altLang="en-US" sz="13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b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NHS England. 2025. </a:t>
            </a:r>
            <a:r>
              <a:rPr lang="en-US" altLang="en-US" sz="1300" i="1" dirty="0">
                <a:solidFill>
                  <a:srgbClr val="000000"/>
                </a:solidFill>
                <a:latin typeface="Arial" panose="020B0604020202020204" pitchFamily="34" charset="0"/>
              </a:rPr>
              <a:t>Lung Health Check </a:t>
            </a:r>
            <a:r>
              <a:rPr lang="en-US" altLang="en-US" sz="1300" i="1" dirty="0" err="1">
                <a:solidFill>
                  <a:srgbClr val="000000"/>
                </a:solidFill>
                <a:latin typeface="Arial" panose="020B0604020202020204" pitchFamily="34" charset="0"/>
              </a:rPr>
              <a:t>Programme</a:t>
            </a:r>
            <a:r>
              <a:rPr lang="en-US" altLang="en-US" sz="1300" i="1" dirty="0">
                <a:solidFill>
                  <a:srgbClr val="000000"/>
                </a:solidFill>
                <a:latin typeface="Arial" panose="020B0604020202020204" pitchFamily="34" charset="0"/>
              </a:rPr>
              <a:t> – early detection outcomes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. Available at: 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  <a:hlinkClick r:id="rId4"/>
              </a:rPr>
              <a:t>https://www.england.nhs.uk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 (Accessed: 15 November 2025).</a:t>
            </a:r>
            <a:endParaRPr lang="en-US" altLang="en-US" sz="13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b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National Lung Cancer Audit. 2023. </a:t>
            </a:r>
            <a:r>
              <a:rPr lang="en-US" altLang="en-US" sz="1300" i="1" dirty="0">
                <a:solidFill>
                  <a:srgbClr val="000000"/>
                </a:solidFill>
                <a:latin typeface="Arial" panose="020B0604020202020204" pitchFamily="34" charset="0"/>
              </a:rPr>
              <a:t>Lung cancer stage at diagnosis report for England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. Available at: https://</a:t>
            </a:r>
            <a:r>
              <a:rPr lang="en-US" altLang="en-US" sz="1300" dirty="0" err="1">
                <a:solidFill>
                  <a:srgbClr val="000000"/>
                </a:solidFill>
                <a:latin typeface="Arial" panose="020B0604020202020204" pitchFamily="34" charset="0"/>
              </a:rPr>
              <a:t>www.nlca.org.uk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 (Accessed: 15 November 2025).</a:t>
            </a:r>
            <a:endParaRPr lang="en-US" altLang="en-US" sz="13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b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National Lung Cancer Audit. 2025. </a:t>
            </a:r>
            <a:r>
              <a:rPr lang="en-US" altLang="en-US" sz="1300" i="1" dirty="0">
                <a:solidFill>
                  <a:srgbClr val="000000"/>
                </a:solidFill>
                <a:latin typeface="Arial" panose="020B0604020202020204" pitchFamily="34" charset="0"/>
              </a:rPr>
              <a:t>Early-stage lung cancer detection improvements in England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. Available at: https://</a:t>
            </a:r>
            <a:r>
              <a:rPr lang="en-US" altLang="en-US" sz="1300" dirty="0" err="1">
                <a:solidFill>
                  <a:srgbClr val="000000"/>
                </a:solidFill>
                <a:latin typeface="Arial" panose="020B0604020202020204" pitchFamily="34" charset="0"/>
              </a:rPr>
              <a:t>www.nlca.org.uk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 (Accessed: 15 November 2025).</a:t>
            </a:r>
            <a:endParaRPr lang="en-US" altLang="en-US" sz="13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b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Public Health England. 2021. </a:t>
            </a:r>
            <a:r>
              <a:rPr lang="en-US" altLang="en-US" sz="1300" i="1" dirty="0">
                <a:solidFill>
                  <a:srgbClr val="000000"/>
                </a:solidFill>
                <a:latin typeface="Arial" panose="020B0604020202020204" pitchFamily="34" charset="0"/>
              </a:rPr>
              <a:t>High-risk lung cancer populations and early screening benefits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. Available at: https://</a:t>
            </a:r>
            <a:r>
              <a:rPr lang="en-US" altLang="en-US" sz="1300" dirty="0" err="1">
                <a:solidFill>
                  <a:srgbClr val="000000"/>
                </a:solidFill>
                <a:latin typeface="Arial" panose="020B0604020202020204" pitchFamily="34" charset="0"/>
              </a:rPr>
              <a:t>www.gov.uk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/</a:t>
            </a:r>
            <a:r>
              <a:rPr lang="en-US" altLang="en-US" sz="1300" dirty="0" err="1">
                <a:solidFill>
                  <a:srgbClr val="000000"/>
                </a:solidFill>
                <a:latin typeface="Arial" panose="020B0604020202020204" pitchFamily="34" charset="0"/>
              </a:rPr>
              <a:t>phe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 (Accessed: 15 November 2025).</a:t>
            </a:r>
            <a:endParaRPr lang="en-US" altLang="en-US" sz="13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lvl="0" indent="0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b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</a:b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Royal College of Radiologists. 2023. </a:t>
            </a:r>
            <a:r>
              <a:rPr lang="en-US" altLang="en-US" sz="1300" i="1" dirty="0">
                <a:solidFill>
                  <a:srgbClr val="000000"/>
                </a:solidFill>
                <a:latin typeface="Arial" panose="020B0604020202020204" pitchFamily="34" charset="0"/>
              </a:rPr>
              <a:t>Impact of AI on radiologist workload and reporting standards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. Available at: 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  <a:hlinkClick r:id="rId5"/>
              </a:rPr>
              <a:t>https://www.rcr.ac.uk</a:t>
            </a:r>
            <a:r>
              <a:rPr lang="en-US" altLang="en-US" sz="1300" dirty="0">
                <a:solidFill>
                  <a:srgbClr val="000000"/>
                </a:solidFill>
                <a:latin typeface="Arial" panose="020B0604020202020204" pitchFamily="34" charset="0"/>
              </a:rPr>
              <a:t> (Accessed: 15 November 2025).</a:t>
            </a:r>
            <a:endParaRPr lang="en-US" altLang="en-US" sz="13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20192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terms/"/>
    <ds:schemaRef ds:uri="303dbf9b-b85b-46a0-94f1-894078c07ecd"/>
    <ds:schemaRef ds:uri="http://purl.org/dc/elements/1.1/"/>
    <ds:schemaRef ds:uri="http://www.w3.org/XML/1998/namespace"/>
    <ds:schemaRef ds:uri="http://schemas.openxmlformats.org/package/2006/metadata/core-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20771</TotalTime>
  <Words>1153</Words>
  <Application>Microsoft Macintosh PowerPoint</Application>
  <PresentationFormat>On-screen Show (4:3)</PresentationFormat>
  <Paragraphs>73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Trebuchet MS</vt:lpstr>
      <vt:lpstr>Wingdings</vt:lpstr>
      <vt:lpstr>Wingdings 3</vt:lpstr>
      <vt:lpstr>Facet</vt:lpstr>
      <vt:lpstr>Digital Transformation in the Health and Care Professions (BMHP6026) Component 2 Assessment   Student name: Monalene Anne Ho Student ID:2311680</vt:lpstr>
      <vt:lpstr>Use of AI Acknowledgement</vt:lpstr>
      <vt:lpstr>Introduction</vt:lpstr>
      <vt:lpstr>Impact on Workforce</vt:lpstr>
      <vt:lpstr>Impact on Service Delivery </vt:lpstr>
      <vt:lpstr>Impact on Patients </vt:lpstr>
      <vt:lpstr>Impact on Community </vt:lpstr>
      <vt:lpstr>Challenges of the Innovation</vt:lpstr>
      <vt:lpstr>Recommendations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Monalene Anne Ho (2311680)</cp:lastModifiedBy>
  <cp:revision>184</cp:revision>
  <cp:lastPrinted>2021-01-18T19:39:53Z</cp:lastPrinted>
  <dcterms:created xsi:type="dcterms:W3CDTF">2020-06-13T21:56:47Z</dcterms:created>
  <dcterms:modified xsi:type="dcterms:W3CDTF">2025-12-01T11:27:01Z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</Properties>
</file>